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BD300E-886D-4460-9C74-A7A2F725F6EC}" v="28" dt="2024-06-20T15:54:43.2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6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ung Joon Lee" userId="ef5e3f0e-aefd-4366-8bcd-423350da165b" providerId="ADAL" clId="{F1BD300E-886D-4460-9C74-A7A2F725F6EC}"/>
    <pc:docChg chg="undo custSel addSld delSld modSld">
      <pc:chgData name="Seung Joon Lee" userId="ef5e3f0e-aefd-4366-8bcd-423350da165b" providerId="ADAL" clId="{F1BD300E-886D-4460-9C74-A7A2F725F6EC}" dt="2024-06-21T12:01:05.428" v="1055" actId="14100"/>
      <pc:docMkLst>
        <pc:docMk/>
      </pc:docMkLst>
      <pc:sldChg chg="modSp new mod">
        <pc:chgData name="Seung Joon Lee" userId="ef5e3f0e-aefd-4366-8bcd-423350da165b" providerId="ADAL" clId="{F1BD300E-886D-4460-9C74-A7A2F725F6EC}" dt="2024-06-20T15:19:57.547" v="41" actId="20577"/>
        <pc:sldMkLst>
          <pc:docMk/>
          <pc:sldMk cId="4204277870" sldId="256"/>
        </pc:sldMkLst>
        <pc:spChg chg="mod">
          <ac:chgData name="Seung Joon Lee" userId="ef5e3f0e-aefd-4366-8bcd-423350da165b" providerId="ADAL" clId="{F1BD300E-886D-4460-9C74-A7A2F725F6EC}" dt="2024-06-20T15:19:53.102" v="28" actId="20577"/>
          <ac:spMkLst>
            <pc:docMk/>
            <pc:sldMk cId="4204277870" sldId="256"/>
            <ac:spMk id="2" creationId="{C6ECF39E-57B3-B9DF-C4BA-D8DF6ACF44AC}"/>
          </ac:spMkLst>
        </pc:spChg>
        <pc:spChg chg="mod">
          <ac:chgData name="Seung Joon Lee" userId="ef5e3f0e-aefd-4366-8bcd-423350da165b" providerId="ADAL" clId="{F1BD300E-886D-4460-9C74-A7A2F725F6EC}" dt="2024-06-20T15:19:57.547" v="41" actId="20577"/>
          <ac:spMkLst>
            <pc:docMk/>
            <pc:sldMk cId="4204277870" sldId="256"/>
            <ac:spMk id="3" creationId="{099D12EE-6555-95AD-DD8A-75A59A358114}"/>
          </ac:spMkLst>
        </pc:spChg>
      </pc:sldChg>
      <pc:sldChg chg="addSp delSp modSp new mod">
        <pc:chgData name="Seung Joon Lee" userId="ef5e3f0e-aefd-4366-8bcd-423350da165b" providerId="ADAL" clId="{F1BD300E-886D-4460-9C74-A7A2F725F6EC}" dt="2024-06-20T15:55:00.515" v="885" actId="208"/>
        <pc:sldMkLst>
          <pc:docMk/>
          <pc:sldMk cId="342196686" sldId="257"/>
        </pc:sldMkLst>
        <pc:spChg chg="mod">
          <ac:chgData name="Seung Joon Lee" userId="ef5e3f0e-aefd-4366-8bcd-423350da165b" providerId="ADAL" clId="{F1BD300E-886D-4460-9C74-A7A2F725F6EC}" dt="2024-06-20T15:20:17.027" v="69" actId="20577"/>
          <ac:spMkLst>
            <pc:docMk/>
            <pc:sldMk cId="342196686" sldId="257"/>
            <ac:spMk id="2" creationId="{57D844E1-6AC7-E11E-2145-351F024A19E8}"/>
          </ac:spMkLst>
        </pc:spChg>
        <pc:spChg chg="del">
          <ac:chgData name="Seung Joon Lee" userId="ef5e3f0e-aefd-4366-8bcd-423350da165b" providerId="ADAL" clId="{F1BD300E-886D-4460-9C74-A7A2F725F6EC}" dt="2024-06-20T15:20:19.774" v="70" actId="478"/>
          <ac:spMkLst>
            <pc:docMk/>
            <pc:sldMk cId="342196686" sldId="257"/>
            <ac:spMk id="3" creationId="{4E343F23-14A0-28E6-C05B-FE52C6B882E1}"/>
          </ac:spMkLst>
        </pc:spChg>
        <pc:spChg chg="add del">
          <ac:chgData name="Seung Joon Lee" userId="ef5e3f0e-aefd-4366-8bcd-423350da165b" providerId="ADAL" clId="{F1BD300E-886D-4460-9C74-A7A2F725F6EC}" dt="2024-06-20T15:20:31.924" v="72" actId="478"/>
          <ac:spMkLst>
            <pc:docMk/>
            <pc:sldMk cId="342196686" sldId="257"/>
            <ac:spMk id="4" creationId="{FCAAD016-90F1-02D3-4EC5-9140076D20DA}"/>
          </ac:spMkLst>
        </pc:spChg>
        <pc:spChg chg="add mod">
          <ac:chgData name="Seung Joon Lee" userId="ef5e3f0e-aefd-4366-8bcd-423350da165b" providerId="ADAL" clId="{F1BD300E-886D-4460-9C74-A7A2F725F6EC}" dt="2024-06-20T15:21:59.169" v="96" actId="207"/>
          <ac:spMkLst>
            <pc:docMk/>
            <pc:sldMk cId="342196686" sldId="257"/>
            <ac:spMk id="5" creationId="{D5693D08-51A0-7C9D-C75F-73BACDB26E2D}"/>
          </ac:spMkLst>
        </pc:spChg>
        <pc:spChg chg="add mod">
          <ac:chgData name="Seung Joon Lee" userId="ef5e3f0e-aefd-4366-8bcd-423350da165b" providerId="ADAL" clId="{F1BD300E-886D-4460-9C74-A7A2F725F6EC}" dt="2024-06-20T15:21:31.046" v="87" actId="1076"/>
          <ac:spMkLst>
            <pc:docMk/>
            <pc:sldMk cId="342196686" sldId="257"/>
            <ac:spMk id="8" creationId="{93C1D136-AEA9-6F31-5DC9-15D2014A5BCD}"/>
          </ac:spMkLst>
        </pc:spChg>
        <pc:spChg chg="add mod">
          <ac:chgData name="Seung Joon Lee" userId="ef5e3f0e-aefd-4366-8bcd-423350da165b" providerId="ADAL" clId="{F1BD300E-886D-4460-9C74-A7A2F725F6EC}" dt="2024-06-20T15:28:16.786" v="203" actId="20577"/>
          <ac:spMkLst>
            <pc:docMk/>
            <pc:sldMk cId="342196686" sldId="257"/>
            <ac:spMk id="12" creationId="{F6E7C271-3825-C72C-704F-6DE7E7F67C87}"/>
          </ac:spMkLst>
        </pc:spChg>
        <pc:spChg chg="add mod">
          <ac:chgData name="Seung Joon Lee" userId="ef5e3f0e-aefd-4366-8bcd-423350da165b" providerId="ADAL" clId="{F1BD300E-886D-4460-9C74-A7A2F725F6EC}" dt="2024-06-20T15:42:28.607" v="440" actId="113"/>
          <ac:spMkLst>
            <pc:docMk/>
            <pc:sldMk cId="342196686" sldId="257"/>
            <ac:spMk id="27" creationId="{87D1AE0E-1BFC-CB2D-FAE7-2850DAB4B58C}"/>
          </ac:spMkLst>
        </pc:spChg>
        <pc:spChg chg="add mod">
          <ac:chgData name="Seung Joon Lee" userId="ef5e3f0e-aefd-4366-8bcd-423350da165b" providerId="ADAL" clId="{F1BD300E-886D-4460-9C74-A7A2F725F6EC}" dt="2024-06-20T15:43:36.512" v="465" actId="20577"/>
          <ac:spMkLst>
            <pc:docMk/>
            <pc:sldMk cId="342196686" sldId="257"/>
            <ac:spMk id="28" creationId="{7606A1F5-E9E3-27A9-FEE9-719C1D331DA8}"/>
          </ac:spMkLst>
        </pc:spChg>
        <pc:graphicFrameChg chg="add mod modGraphic">
          <ac:chgData name="Seung Joon Lee" userId="ef5e3f0e-aefd-4366-8bcd-423350da165b" providerId="ADAL" clId="{F1BD300E-886D-4460-9C74-A7A2F725F6EC}" dt="2024-06-20T15:29:36.497" v="237" actId="20577"/>
          <ac:graphicFrameMkLst>
            <pc:docMk/>
            <pc:sldMk cId="342196686" sldId="257"/>
            <ac:graphicFrameMk id="26" creationId="{1BB55E51-1F13-C298-628B-52D17CBFBB7E}"/>
          </ac:graphicFrameMkLst>
        </pc:graphicFrameChg>
        <pc:cxnChg chg="add">
          <ac:chgData name="Seung Joon Lee" userId="ef5e3f0e-aefd-4366-8bcd-423350da165b" providerId="ADAL" clId="{F1BD300E-886D-4460-9C74-A7A2F725F6EC}" dt="2024-06-20T15:21:14.492" v="78" actId="11529"/>
          <ac:cxnSpMkLst>
            <pc:docMk/>
            <pc:sldMk cId="342196686" sldId="257"/>
            <ac:cxnSpMk id="7" creationId="{D21BFA3F-046B-5DCD-C6C6-7B45A87C7B47}"/>
          </ac:cxnSpMkLst>
        </pc:cxnChg>
        <pc:cxnChg chg="add mod">
          <ac:chgData name="Seung Joon Lee" userId="ef5e3f0e-aefd-4366-8bcd-423350da165b" providerId="ADAL" clId="{F1BD300E-886D-4460-9C74-A7A2F725F6EC}" dt="2024-06-20T15:21:37.758" v="90" actId="14100"/>
          <ac:cxnSpMkLst>
            <pc:docMk/>
            <pc:sldMk cId="342196686" sldId="257"/>
            <ac:cxnSpMk id="9" creationId="{262D4B4F-DBE5-4459-EB93-C3AD6A3EC1EB}"/>
          </ac:cxnSpMkLst>
        </pc:cxnChg>
        <pc:cxnChg chg="add">
          <ac:chgData name="Seung Joon Lee" userId="ef5e3f0e-aefd-4366-8bcd-423350da165b" providerId="ADAL" clId="{F1BD300E-886D-4460-9C74-A7A2F725F6EC}" dt="2024-06-20T15:22:11.981" v="97" actId="11529"/>
          <ac:cxnSpMkLst>
            <pc:docMk/>
            <pc:sldMk cId="342196686" sldId="257"/>
            <ac:cxnSpMk id="14" creationId="{5ACC53AA-400C-F1DC-F11C-E81303C46828}"/>
          </ac:cxnSpMkLst>
        </pc:cxnChg>
        <pc:cxnChg chg="add mod">
          <ac:chgData name="Seung Joon Lee" userId="ef5e3f0e-aefd-4366-8bcd-423350da165b" providerId="ADAL" clId="{F1BD300E-886D-4460-9C74-A7A2F725F6EC}" dt="2024-06-20T15:22:17.067" v="100" actId="14100"/>
          <ac:cxnSpMkLst>
            <pc:docMk/>
            <pc:sldMk cId="342196686" sldId="257"/>
            <ac:cxnSpMk id="15" creationId="{459F7258-DB5A-6FE9-330F-6D50A6597F2F}"/>
          </ac:cxnSpMkLst>
        </pc:cxnChg>
        <pc:cxnChg chg="add mod">
          <ac:chgData name="Seung Joon Lee" userId="ef5e3f0e-aefd-4366-8bcd-423350da165b" providerId="ADAL" clId="{F1BD300E-886D-4460-9C74-A7A2F725F6EC}" dt="2024-06-20T15:22:23.931" v="103" actId="14100"/>
          <ac:cxnSpMkLst>
            <pc:docMk/>
            <pc:sldMk cId="342196686" sldId="257"/>
            <ac:cxnSpMk id="17" creationId="{55450006-6F8E-A745-C5D3-8A829E0AEE4A}"/>
          </ac:cxnSpMkLst>
        </pc:cxnChg>
        <pc:cxnChg chg="add mod">
          <ac:chgData name="Seung Joon Lee" userId="ef5e3f0e-aefd-4366-8bcd-423350da165b" providerId="ADAL" clId="{F1BD300E-886D-4460-9C74-A7A2F725F6EC}" dt="2024-06-20T15:55:00.515" v="885" actId="208"/>
          <ac:cxnSpMkLst>
            <pc:docMk/>
            <pc:sldMk cId="342196686" sldId="257"/>
            <ac:cxnSpMk id="19" creationId="{97B43A2B-B723-E6FF-ADB3-D716E7187213}"/>
          </ac:cxnSpMkLst>
        </pc:cxnChg>
        <pc:cxnChg chg="add mod">
          <ac:chgData name="Seung Joon Lee" userId="ef5e3f0e-aefd-4366-8bcd-423350da165b" providerId="ADAL" clId="{F1BD300E-886D-4460-9C74-A7A2F725F6EC}" dt="2024-06-20T15:22:45.999" v="114" actId="14100"/>
          <ac:cxnSpMkLst>
            <pc:docMk/>
            <pc:sldMk cId="342196686" sldId="257"/>
            <ac:cxnSpMk id="22" creationId="{FF5045DF-6CD9-FA78-0747-A31C491BBC66}"/>
          </ac:cxnSpMkLst>
        </pc:cxnChg>
        <pc:cxnChg chg="add mod">
          <ac:chgData name="Seung Joon Lee" userId="ef5e3f0e-aefd-4366-8bcd-423350da165b" providerId="ADAL" clId="{F1BD300E-886D-4460-9C74-A7A2F725F6EC}" dt="2024-06-20T15:22:41.760" v="112" actId="1076"/>
          <ac:cxnSpMkLst>
            <pc:docMk/>
            <pc:sldMk cId="342196686" sldId="257"/>
            <ac:cxnSpMk id="24" creationId="{2C9871A4-EE56-AC8F-B64C-6C9FD757C8EB}"/>
          </ac:cxnSpMkLst>
        </pc:cxnChg>
      </pc:sldChg>
      <pc:sldChg chg="new del">
        <pc:chgData name="Seung Joon Lee" userId="ef5e3f0e-aefd-4366-8bcd-423350da165b" providerId="ADAL" clId="{F1BD300E-886D-4460-9C74-A7A2F725F6EC}" dt="2024-06-20T15:33:48.075" v="313" actId="47"/>
        <pc:sldMkLst>
          <pc:docMk/>
          <pc:sldMk cId="2493811559" sldId="258"/>
        </pc:sldMkLst>
      </pc:sldChg>
      <pc:sldChg chg="addSp modSp add mod">
        <pc:chgData name="Seung Joon Lee" userId="ef5e3f0e-aefd-4366-8bcd-423350da165b" providerId="ADAL" clId="{F1BD300E-886D-4460-9C74-A7A2F725F6EC}" dt="2024-06-21T12:01:05.428" v="1055" actId="14100"/>
        <pc:sldMkLst>
          <pc:docMk/>
          <pc:sldMk cId="2483142723" sldId="259"/>
        </pc:sldMkLst>
        <pc:spChg chg="mod">
          <ac:chgData name="Seung Joon Lee" userId="ef5e3f0e-aefd-4366-8bcd-423350da165b" providerId="ADAL" clId="{F1BD300E-886D-4460-9C74-A7A2F725F6EC}" dt="2024-06-21T12:01:05.428" v="1055" actId="14100"/>
          <ac:spMkLst>
            <pc:docMk/>
            <pc:sldMk cId="2483142723" sldId="259"/>
            <ac:spMk id="2" creationId="{57D844E1-6AC7-E11E-2145-351F024A19E8}"/>
          </ac:spMkLst>
        </pc:spChg>
        <pc:spChg chg="mod">
          <ac:chgData name="Seung Joon Lee" userId="ef5e3f0e-aefd-4366-8bcd-423350da165b" providerId="ADAL" clId="{F1BD300E-886D-4460-9C74-A7A2F725F6EC}" dt="2024-06-20T15:30:16.042" v="248" actId="20577"/>
          <ac:spMkLst>
            <pc:docMk/>
            <pc:sldMk cId="2483142723" sldId="259"/>
            <ac:spMk id="8" creationId="{93C1D136-AEA9-6F31-5DC9-15D2014A5BCD}"/>
          </ac:spMkLst>
        </pc:spChg>
        <pc:spChg chg="add mod">
          <ac:chgData name="Seung Joon Lee" userId="ef5e3f0e-aefd-4366-8bcd-423350da165b" providerId="ADAL" clId="{F1BD300E-886D-4460-9C74-A7A2F725F6EC}" dt="2024-06-20T15:42:24.696" v="438" actId="113"/>
          <ac:spMkLst>
            <pc:docMk/>
            <pc:sldMk cId="2483142723" sldId="259"/>
            <ac:spMk id="23" creationId="{8B8E00C9-9488-2D83-DE91-97FE13D927E5}"/>
          </ac:spMkLst>
        </pc:spChg>
        <pc:spChg chg="add mod">
          <ac:chgData name="Seung Joon Lee" userId="ef5e3f0e-aefd-4366-8bcd-423350da165b" providerId="ADAL" clId="{F1BD300E-886D-4460-9C74-A7A2F725F6EC}" dt="2024-06-20T15:43:42.730" v="466"/>
          <ac:spMkLst>
            <pc:docMk/>
            <pc:sldMk cId="2483142723" sldId="259"/>
            <ac:spMk id="25" creationId="{766EACDB-5C87-BF5A-3E7C-3407E2B6456A}"/>
          </ac:spMkLst>
        </pc:spChg>
        <pc:graphicFrameChg chg="modGraphic">
          <ac:chgData name="Seung Joon Lee" userId="ef5e3f0e-aefd-4366-8bcd-423350da165b" providerId="ADAL" clId="{F1BD300E-886D-4460-9C74-A7A2F725F6EC}" dt="2024-06-20T15:32:41.763" v="277" actId="20577"/>
          <ac:graphicFrameMkLst>
            <pc:docMk/>
            <pc:sldMk cId="2483142723" sldId="259"/>
            <ac:graphicFrameMk id="26" creationId="{1BB55E51-1F13-C298-628B-52D17CBFBB7E}"/>
          </ac:graphicFrameMkLst>
        </pc:graphicFrameChg>
        <pc:cxnChg chg="mod">
          <ac:chgData name="Seung Joon Lee" userId="ef5e3f0e-aefd-4366-8bcd-423350da165b" providerId="ADAL" clId="{F1BD300E-886D-4460-9C74-A7A2F725F6EC}" dt="2024-06-20T15:30:10.649" v="243" actId="14100"/>
          <ac:cxnSpMkLst>
            <pc:docMk/>
            <pc:sldMk cId="2483142723" sldId="259"/>
            <ac:cxnSpMk id="7" creationId="{D21BFA3F-046B-5DCD-C6C6-7B45A87C7B47}"/>
          </ac:cxnSpMkLst>
        </pc:cxnChg>
        <pc:cxnChg chg="add mod">
          <ac:chgData name="Seung Joon Lee" userId="ef5e3f0e-aefd-4366-8bcd-423350da165b" providerId="ADAL" clId="{F1BD300E-886D-4460-9C74-A7A2F725F6EC}" dt="2024-06-20T15:30:56.891" v="262" actId="1076"/>
          <ac:cxnSpMkLst>
            <pc:docMk/>
            <pc:sldMk cId="2483142723" sldId="259"/>
            <ac:cxnSpMk id="11" creationId="{95225794-62DC-3F24-4D20-0E06E8E78528}"/>
          </ac:cxnSpMkLst>
        </pc:cxnChg>
        <pc:cxnChg chg="add mod">
          <ac:chgData name="Seung Joon Lee" userId="ef5e3f0e-aefd-4366-8bcd-423350da165b" providerId="ADAL" clId="{F1BD300E-886D-4460-9C74-A7A2F725F6EC}" dt="2024-06-20T15:30:50.397" v="258" actId="1076"/>
          <ac:cxnSpMkLst>
            <pc:docMk/>
            <pc:sldMk cId="2483142723" sldId="259"/>
            <ac:cxnSpMk id="13" creationId="{A335A6DF-EBBA-6605-2960-BD77C0ED21D5}"/>
          </ac:cxnSpMkLst>
        </pc:cxnChg>
        <pc:cxnChg chg="add mod">
          <ac:chgData name="Seung Joon Lee" userId="ef5e3f0e-aefd-4366-8bcd-423350da165b" providerId="ADAL" clId="{F1BD300E-886D-4460-9C74-A7A2F725F6EC}" dt="2024-06-20T15:30:59.385" v="263" actId="1076"/>
          <ac:cxnSpMkLst>
            <pc:docMk/>
            <pc:sldMk cId="2483142723" sldId="259"/>
            <ac:cxnSpMk id="16" creationId="{491B7072-70FF-0AAC-3BE1-4432598FD43E}"/>
          </ac:cxnSpMkLst>
        </pc:cxnChg>
        <pc:cxnChg chg="mod">
          <ac:chgData name="Seung Joon Lee" userId="ef5e3f0e-aefd-4366-8bcd-423350da165b" providerId="ADAL" clId="{F1BD300E-886D-4460-9C74-A7A2F725F6EC}" dt="2024-06-20T15:54:42.135" v="880" actId="1076"/>
          <ac:cxnSpMkLst>
            <pc:docMk/>
            <pc:sldMk cId="2483142723" sldId="259"/>
            <ac:cxnSpMk id="17" creationId="{55450006-6F8E-A745-C5D3-8A829E0AEE4A}"/>
          </ac:cxnSpMkLst>
        </pc:cxnChg>
        <pc:cxnChg chg="add mod">
          <ac:chgData name="Seung Joon Lee" userId="ef5e3f0e-aefd-4366-8bcd-423350da165b" providerId="ADAL" clId="{F1BD300E-886D-4460-9C74-A7A2F725F6EC}" dt="2024-06-20T15:30:40.289" v="254" actId="1076"/>
          <ac:cxnSpMkLst>
            <pc:docMk/>
            <pc:sldMk cId="2483142723" sldId="259"/>
            <ac:cxnSpMk id="18" creationId="{D1FA0774-E32F-4321-150A-35E33D526184}"/>
          </ac:cxnSpMkLst>
        </pc:cxnChg>
        <pc:cxnChg chg="mod">
          <ac:chgData name="Seung Joon Lee" userId="ef5e3f0e-aefd-4366-8bcd-423350da165b" providerId="ADAL" clId="{F1BD300E-886D-4460-9C74-A7A2F725F6EC}" dt="2024-06-20T15:30:26.062" v="251" actId="14100"/>
          <ac:cxnSpMkLst>
            <pc:docMk/>
            <pc:sldMk cId="2483142723" sldId="259"/>
            <ac:cxnSpMk id="19" creationId="{97B43A2B-B723-E6FF-ADB3-D716E7187213}"/>
          </ac:cxnSpMkLst>
        </pc:cxnChg>
        <pc:cxnChg chg="add mod">
          <ac:chgData name="Seung Joon Lee" userId="ef5e3f0e-aefd-4366-8bcd-423350da165b" providerId="ADAL" clId="{F1BD300E-886D-4460-9C74-A7A2F725F6EC}" dt="2024-06-20T15:30:47.893" v="257" actId="1076"/>
          <ac:cxnSpMkLst>
            <pc:docMk/>
            <pc:sldMk cId="2483142723" sldId="259"/>
            <ac:cxnSpMk id="20" creationId="{BAC2C1A7-2CEE-D7A0-34E9-41DD9D0180F0}"/>
          </ac:cxnSpMkLst>
        </pc:cxnChg>
        <pc:cxnChg chg="add mod">
          <ac:chgData name="Seung Joon Lee" userId="ef5e3f0e-aefd-4366-8bcd-423350da165b" providerId="ADAL" clId="{F1BD300E-886D-4460-9C74-A7A2F725F6EC}" dt="2024-06-20T15:30:54.498" v="261" actId="1076"/>
          <ac:cxnSpMkLst>
            <pc:docMk/>
            <pc:sldMk cId="2483142723" sldId="259"/>
            <ac:cxnSpMk id="21" creationId="{0768B2BB-86C2-4BFF-CD02-7B1CCCF6B819}"/>
          </ac:cxnSpMkLst>
        </pc:cxnChg>
        <pc:cxnChg chg="mod">
          <ac:chgData name="Seung Joon Lee" userId="ef5e3f0e-aefd-4366-8bcd-423350da165b" providerId="ADAL" clId="{F1BD300E-886D-4460-9C74-A7A2F725F6EC}" dt="2024-06-20T15:30:23.182" v="250" actId="14100"/>
          <ac:cxnSpMkLst>
            <pc:docMk/>
            <pc:sldMk cId="2483142723" sldId="259"/>
            <ac:cxnSpMk id="22" creationId="{FF5045DF-6CD9-FA78-0747-A31C491BBC66}"/>
          </ac:cxnSpMkLst>
        </pc:cxnChg>
        <pc:cxnChg chg="mod">
          <ac:chgData name="Seung Joon Lee" userId="ef5e3f0e-aefd-4366-8bcd-423350da165b" providerId="ADAL" clId="{F1BD300E-886D-4460-9C74-A7A2F725F6EC}" dt="2024-06-20T15:30:20.743" v="249" actId="14100"/>
          <ac:cxnSpMkLst>
            <pc:docMk/>
            <pc:sldMk cId="2483142723" sldId="259"/>
            <ac:cxnSpMk id="24" creationId="{2C9871A4-EE56-AC8F-B64C-6C9FD757C8EB}"/>
          </ac:cxnSpMkLst>
        </pc:cxnChg>
        <pc:cxnChg chg="add mod">
          <ac:chgData name="Seung Joon Lee" userId="ef5e3f0e-aefd-4366-8bcd-423350da165b" providerId="ADAL" clId="{F1BD300E-886D-4460-9C74-A7A2F725F6EC}" dt="2024-06-20T15:54:50.559" v="884" actId="208"/>
          <ac:cxnSpMkLst>
            <pc:docMk/>
            <pc:sldMk cId="2483142723" sldId="259"/>
            <ac:cxnSpMk id="27" creationId="{E9CA63E1-1797-603E-4B4A-7A6734F6C7F5}"/>
          </ac:cxnSpMkLst>
        </pc:cxnChg>
      </pc:sldChg>
      <pc:sldChg chg="addSp delSp modSp add mod">
        <pc:chgData name="Seung Joon Lee" userId="ef5e3f0e-aefd-4366-8bcd-423350da165b" providerId="ADAL" clId="{F1BD300E-886D-4460-9C74-A7A2F725F6EC}" dt="2024-06-20T15:54:33.447" v="879" actId="208"/>
        <pc:sldMkLst>
          <pc:docMk/>
          <pc:sldMk cId="4132922707" sldId="260"/>
        </pc:sldMkLst>
        <pc:spChg chg="mod">
          <ac:chgData name="Seung Joon Lee" userId="ef5e3f0e-aefd-4366-8bcd-423350da165b" providerId="ADAL" clId="{F1BD300E-886D-4460-9C74-A7A2F725F6EC}" dt="2024-06-20T15:38:17.293" v="393" actId="20577"/>
          <ac:spMkLst>
            <pc:docMk/>
            <pc:sldMk cId="4132922707" sldId="260"/>
            <ac:spMk id="8" creationId="{93C1D136-AEA9-6F31-5DC9-15D2014A5BCD}"/>
          </ac:spMkLst>
        </pc:spChg>
        <pc:spChg chg="del">
          <ac:chgData name="Seung Joon Lee" userId="ef5e3f0e-aefd-4366-8bcd-423350da165b" providerId="ADAL" clId="{F1BD300E-886D-4460-9C74-A7A2F725F6EC}" dt="2024-06-20T15:37:26.915" v="388" actId="478"/>
          <ac:spMkLst>
            <pc:docMk/>
            <pc:sldMk cId="4132922707" sldId="260"/>
            <ac:spMk id="12" creationId="{F6E7C271-3825-C72C-704F-6DE7E7F67C87}"/>
          </ac:spMkLst>
        </pc:spChg>
        <pc:spChg chg="mod">
          <ac:chgData name="Seung Joon Lee" userId="ef5e3f0e-aefd-4366-8bcd-423350da165b" providerId="ADAL" clId="{F1BD300E-886D-4460-9C74-A7A2F725F6EC}" dt="2024-06-20T15:41:50.996" v="436" actId="1076"/>
          <ac:spMkLst>
            <pc:docMk/>
            <pc:sldMk cId="4132922707" sldId="260"/>
            <ac:spMk id="23" creationId="{8B8E00C9-9488-2D83-DE91-97FE13D927E5}"/>
          </ac:spMkLst>
        </pc:spChg>
        <pc:spChg chg="add mod">
          <ac:chgData name="Seung Joon Lee" userId="ef5e3f0e-aefd-4366-8bcd-423350da165b" providerId="ADAL" clId="{F1BD300E-886D-4460-9C74-A7A2F725F6EC}" dt="2024-06-20T15:43:44.222" v="467"/>
          <ac:spMkLst>
            <pc:docMk/>
            <pc:sldMk cId="4132922707" sldId="260"/>
            <ac:spMk id="47" creationId="{9FB73FE1-1C06-D2D3-E38E-55A35160E01D}"/>
          </ac:spMkLst>
        </pc:spChg>
        <pc:spChg chg="add mod">
          <ac:chgData name="Seung Joon Lee" userId="ef5e3f0e-aefd-4366-8bcd-423350da165b" providerId="ADAL" clId="{F1BD300E-886D-4460-9C74-A7A2F725F6EC}" dt="2024-06-20T15:54:24.599" v="878" actId="1076"/>
          <ac:spMkLst>
            <pc:docMk/>
            <pc:sldMk cId="4132922707" sldId="260"/>
            <ac:spMk id="49" creationId="{570561FC-0210-DA13-E37C-1D971082E233}"/>
          </ac:spMkLst>
        </pc:spChg>
        <pc:graphicFrameChg chg="modGraphic">
          <ac:chgData name="Seung Joon Lee" userId="ef5e3f0e-aefd-4366-8bcd-423350da165b" providerId="ADAL" clId="{F1BD300E-886D-4460-9C74-A7A2F725F6EC}" dt="2024-06-20T15:41:30.589" v="435" actId="20577"/>
          <ac:graphicFrameMkLst>
            <pc:docMk/>
            <pc:sldMk cId="4132922707" sldId="260"/>
            <ac:graphicFrameMk id="26" creationId="{1BB55E51-1F13-C298-628B-52D17CBFBB7E}"/>
          </ac:graphicFrameMkLst>
        </pc:graphicFrameChg>
        <pc:cxnChg chg="del">
          <ac:chgData name="Seung Joon Lee" userId="ef5e3f0e-aefd-4366-8bcd-423350da165b" providerId="ADAL" clId="{F1BD300E-886D-4460-9C74-A7A2F725F6EC}" dt="2024-06-20T15:37:28.768" v="390" actId="478"/>
          <ac:cxnSpMkLst>
            <pc:docMk/>
            <pc:sldMk cId="4132922707" sldId="260"/>
            <ac:cxnSpMk id="7" creationId="{D21BFA3F-046B-5DCD-C6C6-7B45A87C7B47}"/>
          </ac:cxnSpMkLst>
        </pc:cxnChg>
        <pc:cxnChg chg="del">
          <ac:chgData name="Seung Joon Lee" userId="ef5e3f0e-aefd-4366-8bcd-423350da165b" providerId="ADAL" clId="{F1BD300E-886D-4460-9C74-A7A2F725F6EC}" dt="2024-06-20T15:37:27.720" v="389" actId="478"/>
          <ac:cxnSpMkLst>
            <pc:docMk/>
            <pc:sldMk cId="4132922707" sldId="260"/>
            <ac:cxnSpMk id="9" creationId="{262D4B4F-DBE5-4459-EB93-C3AD6A3EC1EB}"/>
          </ac:cxnSpMkLst>
        </pc:cxnChg>
        <pc:cxnChg chg="mod">
          <ac:chgData name="Seung Joon Lee" userId="ef5e3f0e-aefd-4366-8bcd-423350da165b" providerId="ADAL" clId="{F1BD300E-886D-4460-9C74-A7A2F725F6EC}" dt="2024-06-20T15:54:33.447" v="879" actId="208"/>
          <ac:cxnSpMkLst>
            <pc:docMk/>
            <pc:sldMk cId="4132922707" sldId="260"/>
            <ac:cxnSpMk id="11" creationId="{95225794-62DC-3F24-4D20-0E06E8E78528}"/>
          </ac:cxnSpMkLst>
        </pc:cxnChg>
        <pc:cxnChg chg="mod">
          <ac:chgData name="Seung Joon Lee" userId="ef5e3f0e-aefd-4366-8bcd-423350da165b" providerId="ADAL" clId="{F1BD300E-886D-4460-9C74-A7A2F725F6EC}" dt="2024-06-20T15:34:25.881" v="331" actId="14100"/>
          <ac:cxnSpMkLst>
            <pc:docMk/>
            <pc:sldMk cId="4132922707" sldId="260"/>
            <ac:cxnSpMk id="13" creationId="{A335A6DF-EBBA-6605-2960-BD77C0ED21D5}"/>
          </ac:cxnSpMkLst>
        </pc:cxnChg>
        <pc:cxnChg chg="del">
          <ac:chgData name="Seung Joon Lee" userId="ef5e3f0e-aefd-4366-8bcd-423350da165b" providerId="ADAL" clId="{F1BD300E-886D-4460-9C74-A7A2F725F6EC}" dt="2024-06-20T15:34:00.241" v="320" actId="478"/>
          <ac:cxnSpMkLst>
            <pc:docMk/>
            <pc:sldMk cId="4132922707" sldId="260"/>
            <ac:cxnSpMk id="14" creationId="{5ACC53AA-400C-F1DC-F11C-E81303C46828}"/>
          </ac:cxnSpMkLst>
        </pc:cxnChg>
        <pc:cxnChg chg="del">
          <ac:chgData name="Seung Joon Lee" userId="ef5e3f0e-aefd-4366-8bcd-423350da165b" providerId="ADAL" clId="{F1BD300E-886D-4460-9C74-A7A2F725F6EC}" dt="2024-06-20T15:33:59.705" v="319" actId="478"/>
          <ac:cxnSpMkLst>
            <pc:docMk/>
            <pc:sldMk cId="4132922707" sldId="260"/>
            <ac:cxnSpMk id="15" creationId="{459F7258-DB5A-6FE9-330F-6D50A6597F2F}"/>
          </ac:cxnSpMkLst>
        </pc:cxnChg>
        <pc:cxnChg chg="mod">
          <ac:chgData name="Seung Joon Lee" userId="ef5e3f0e-aefd-4366-8bcd-423350da165b" providerId="ADAL" clId="{F1BD300E-886D-4460-9C74-A7A2F725F6EC}" dt="2024-06-20T15:34:18.279" v="328" actId="14100"/>
          <ac:cxnSpMkLst>
            <pc:docMk/>
            <pc:sldMk cId="4132922707" sldId="260"/>
            <ac:cxnSpMk id="16" creationId="{491B7072-70FF-0AAC-3BE1-4432598FD43E}"/>
          </ac:cxnSpMkLst>
        </pc:cxnChg>
        <pc:cxnChg chg="del">
          <ac:chgData name="Seung Joon Lee" userId="ef5e3f0e-aefd-4366-8bcd-423350da165b" providerId="ADAL" clId="{F1BD300E-886D-4460-9C74-A7A2F725F6EC}" dt="2024-06-20T15:33:59.064" v="318" actId="478"/>
          <ac:cxnSpMkLst>
            <pc:docMk/>
            <pc:sldMk cId="4132922707" sldId="260"/>
            <ac:cxnSpMk id="17" creationId="{55450006-6F8E-A745-C5D3-8A829E0AEE4A}"/>
          </ac:cxnSpMkLst>
        </pc:cxnChg>
        <pc:cxnChg chg="mod">
          <ac:chgData name="Seung Joon Lee" userId="ef5e3f0e-aefd-4366-8bcd-423350da165b" providerId="ADAL" clId="{F1BD300E-886D-4460-9C74-A7A2F725F6EC}" dt="2024-06-20T15:34:13.272" v="326" actId="14100"/>
          <ac:cxnSpMkLst>
            <pc:docMk/>
            <pc:sldMk cId="4132922707" sldId="260"/>
            <ac:cxnSpMk id="18" creationId="{D1FA0774-E32F-4321-150A-35E33D526184}"/>
          </ac:cxnSpMkLst>
        </pc:cxnChg>
        <pc:cxnChg chg="del">
          <ac:chgData name="Seung Joon Lee" userId="ef5e3f0e-aefd-4366-8bcd-423350da165b" providerId="ADAL" clId="{F1BD300E-886D-4460-9C74-A7A2F725F6EC}" dt="2024-06-20T15:33:57.784" v="317" actId="478"/>
          <ac:cxnSpMkLst>
            <pc:docMk/>
            <pc:sldMk cId="4132922707" sldId="260"/>
            <ac:cxnSpMk id="19" creationId="{97B43A2B-B723-E6FF-ADB3-D716E7187213}"/>
          </ac:cxnSpMkLst>
        </pc:cxnChg>
        <pc:cxnChg chg="mod">
          <ac:chgData name="Seung Joon Lee" userId="ef5e3f0e-aefd-4366-8bcd-423350da165b" providerId="ADAL" clId="{F1BD300E-886D-4460-9C74-A7A2F725F6EC}" dt="2024-06-20T15:34:09.293" v="324" actId="14100"/>
          <ac:cxnSpMkLst>
            <pc:docMk/>
            <pc:sldMk cId="4132922707" sldId="260"/>
            <ac:cxnSpMk id="20" creationId="{BAC2C1A7-2CEE-D7A0-34E9-41DD9D0180F0}"/>
          </ac:cxnSpMkLst>
        </pc:cxnChg>
        <pc:cxnChg chg="mod">
          <ac:chgData name="Seung Joon Lee" userId="ef5e3f0e-aefd-4366-8bcd-423350da165b" providerId="ADAL" clId="{F1BD300E-886D-4460-9C74-A7A2F725F6EC}" dt="2024-06-20T15:34:05.712" v="322" actId="14100"/>
          <ac:cxnSpMkLst>
            <pc:docMk/>
            <pc:sldMk cId="4132922707" sldId="260"/>
            <ac:cxnSpMk id="21" creationId="{0768B2BB-86C2-4BFF-CD02-7B1CCCF6B819}"/>
          </ac:cxnSpMkLst>
        </pc:cxnChg>
        <pc:cxnChg chg="del">
          <ac:chgData name="Seung Joon Lee" userId="ef5e3f0e-aefd-4366-8bcd-423350da165b" providerId="ADAL" clId="{F1BD300E-886D-4460-9C74-A7A2F725F6EC}" dt="2024-06-20T15:33:57.304" v="316" actId="478"/>
          <ac:cxnSpMkLst>
            <pc:docMk/>
            <pc:sldMk cId="4132922707" sldId="260"/>
            <ac:cxnSpMk id="22" creationId="{FF5045DF-6CD9-FA78-0747-A31C491BBC66}"/>
          </ac:cxnSpMkLst>
        </pc:cxnChg>
        <pc:cxnChg chg="del">
          <ac:chgData name="Seung Joon Lee" userId="ef5e3f0e-aefd-4366-8bcd-423350da165b" providerId="ADAL" clId="{F1BD300E-886D-4460-9C74-A7A2F725F6EC}" dt="2024-06-20T15:33:56.784" v="315" actId="478"/>
          <ac:cxnSpMkLst>
            <pc:docMk/>
            <pc:sldMk cId="4132922707" sldId="260"/>
            <ac:cxnSpMk id="24" creationId="{2C9871A4-EE56-AC8F-B64C-6C9FD757C8EB}"/>
          </ac:cxnSpMkLst>
        </pc:cxnChg>
        <pc:cxnChg chg="add mod">
          <ac:chgData name="Seung Joon Lee" userId="ef5e3f0e-aefd-4366-8bcd-423350da165b" providerId="ADAL" clId="{F1BD300E-886D-4460-9C74-A7A2F725F6EC}" dt="2024-06-20T15:34:48.485" v="339" actId="14100"/>
          <ac:cxnSpMkLst>
            <pc:docMk/>
            <pc:sldMk cId="4132922707" sldId="260"/>
            <ac:cxnSpMk id="31" creationId="{AD41814A-E174-8C90-F17D-CF0E8F15CBD9}"/>
          </ac:cxnSpMkLst>
        </pc:cxnChg>
        <pc:cxnChg chg="add mod">
          <ac:chgData name="Seung Joon Lee" userId="ef5e3f0e-aefd-4366-8bcd-423350da165b" providerId="ADAL" clId="{F1BD300E-886D-4460-9C74-A7A2F725F6EC}" dt="2024-06-20T15:37:16.636" v="384" actId="1076"/>
          <ac:cxnSpMkLst>
            <pc:docMk/>
            <pc:sldMk cId="4132922707" sldId="260"/>
            <ac:cxnSpMk id="36" creationId="{D988795B-A677-3373-66A6-03533F6D1BE4}"/>
          </ac:cxnSpMkLst>
        </pc:cxnChg>
        <pc:cxnChg chg="add del mod">
          <ac:chgData name="Seung Joon Lee" userId="ef5e3f0e-aefd-4366-8bcd-423350da165b" providerId="ADAL" clId="{F1BD300E-886D-4460-9C74-A7A2F725F6EC}" dt="2024-06-20T15:36:34.549" v="375" actId="478"/>
          <ac:cxnSpMkLst>
            <pc:docMk/>
            <pc:sldMk cId="4132922707" sldId="260"/>
            <ac:cxnSpMk id="39" creationId="{B87D9CB1-833B-F456-B4A4-9F1B6FB519D3}"/>
          </ac:cxnSpMkLst>
        </pc:cxnChg>
        <pc:cxnChg chg="add mod">
          <ac:chgData name="Seung Joon Lee" userId="ef5e3f0e-aefd-4366-8bcd-423350da165b" providerId="ADAL" clId="{F1BD300E-886D-4460-9C74-A7A2F725F6EC}" dt="2024-06-20T15:36:49.729" v="378" actId="14100"/>
          <ac:cxnSpMkLst>
            <pc:docMk/>
            <pc:sldMk cId="4132922707" sldId="260"/>
            <ac:cxnSpMk id="41" creationId="{1948F0C7-3E5A-CC79-2CCE-BA253684628E}"/>
          </ac:cxnSpMkLst>
        </pc:cxnChg>
        <pc:cxnChg chg="add mod">
          <ac:chgData name="Seung Joon Lee" userId="ef5e3f0e-aefd-4366-8bcd-423350da165b" providerId="ADAL" clId="{F1BD300E-886D-4460-9C74-A7A2F725F6EC}" dt="2024-06-20T15:37:01.700" v="382" actId="693"/>
          <ac:cxnSpMkLst>
            <pc:docMk/>
            <pc:sldMk cId="4132922707" sldId="260"/>
            <ac:cxnSpMk id="44" creationId="{9469F9B0-F51D-7BC0-9321-6D58B99CA3A6}"/>
          </ac:cxnSpMkLst>
        </pc:cxnChg>
        <pc:cxnChg chg="add mod">
          <ac:chgData name="Seung Joon Lee" userId="ef5e3f0e-aefd-4366-8bcd-423350da165b" providerId="ADAL" clId="{F1BD300E-886D-4460-9C74-A7A2F725F6EC}" dt="2024-06-20T15:54:24.599" v="878" actId="1076"/>
          <ac:cxnSpMkLst>
            <pc:docMk/>
            <pc:sldMk cId="4132922707" sldId="260"/>
            <ac:cxnSpMk id="48" creationId="{5CF1E4B3-FA00-9AD1-CB62-C71567341770}"/>
          </ac:cxnSpMkLst>
        </pc:cxnChg>
      </pc:sldChg>
      <pc:sldChg chg="modSp new mod">
        <pc:chgData name="Seung Joon Lee" userId="ef5e3f0e-aefd-4366-8bcd-423350da165b" providerId="ADAL" clId="{F1BD300E-886D-4460-9C74-A7A2F725F6EC}" dt="2024-06-20T16:00:26.559" v="1013" actId="20577"/>
        <pc:sldMkLst>
          <pc:docMk/>
          <pc:sldMk cId="1860140300" sldId="261"/>
        </pc:sldMkLst>
        <pc:spChg chg="mod">
          <ac:chgData name="Seung Joon Lee" userId="ef5e3f0e-aefd-4366-8bcd-423350da165b" providerId="ADAL" clId="{F1BD300E-886D-4460-9C74-A7A2F725F6EC}" dt="2024-06-20T15:44:17.875" v="495" actId="20577"/>
          <ac:spMkLst>
            <pc:docMk/>
            <pc:sldMk cId="1860140300" sldId="261"/>
            <ac:spMk id="2" creationId="{B974230C-D448-2B36-2705-FBAFED30CF0D}"/>
          </ac:spMkLst>
        </pc:spChg>
        <pc:spChg chg="mod">
          <ac:chgData name="Seung Joon Lee" userId="ef5e3f0e-aefd-4366-8bcd-423350da165b" providerId="ADAL" clId="{F1BD300E-886D-4460-9C74-A7A2F725F6EC}" dt="2024-06-20T16:00:26.559" v="1013" actId="20577"/>
          <ac:spMkLst>
            <pc:docMk/>
            <pc:sldMk cId="1860140300" sldId="261"/>
            <ac:spMk id="3" creationId="{B9E6F3D1-5292-4ECB-5B0D-1467AEF77B70}"/>
          </ac:spMkLst>
        </pc:spChg>
      </pc:sldChg>
      <pc:sldChg chg="new">
        <pc:chgData name="Seung Joon Lee" userId="ef5e3f0e-aefd-4366-8bcd-423350da165b" providerId="ADAL" clId="{F1BD300E-886D-4460-9C74-A7A2F725F6EC}" dt="2024-06-20T15:56:14.046" v="889" actId="680"/>
        <pc:sldMkLst>
          <pc:docMk/>
          <pc:sldMk cId="3391663391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437B2-CE2B-4D5D-0A58-4B8268AEDA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C62D5-FCDD-D34E-428E-681BD155F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5B186-66AB-335A-7B58-7700C258B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80D2-1A9E-44B0-A2FF-FEE0213051FB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B2E4B-3EE8-AAF6-F309-CAD21266D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64560-588C-1638-1B4C-8CA52CD8A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A1C6-6E2B-40E9-9D3C-8817C2537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12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43BCF-1422-4DF0-BE5A-D67F55EBD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F4106E-F2FD-1184-E36A-C3B67B8EF4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2E22F-5DCF-E847-BD52-4E3B2051F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80D2-1A9E-44B0-A2FF-FEE0213051FB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4ED70-7722-B398-1B5B-7D22DC144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1CFB2-F019-C472-E210-5422F7CC8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A1C6-6E2B-40E9-9D3C-8817C2537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7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77973F-85AC-FB85-63B0-486906F66E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F16803-CAFF-CE3F-3B4A-CF690FF4A8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104F1-F48E-F2EA-D683-CB3692FDA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80D2-1A9E-44B0-A2FF-FEE0213051FB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08D88-61AF-D1AC-CCA4-B0932FFA8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FD809-47B0-E06B-E180-F95186E56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A1C6-6E2B-40E9-9D3C-8817C2537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18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BE399-9B24-F227-F9C5-B0E41E1E9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A4E0D-AF5A-24DF-8BAA-A4E5B58A3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96B5A-8897-EDD7-C0C1-D61106C3D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80D2-1A9E-44B0-A2FF-FEE0213051FB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079B9-A938-5A02-E20D-458FF17E8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58089-8F42-047D-1814-79B004095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A1C6-6E2B-40E9-9D3C-8817C2537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1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14B5D-3011-A533-0BCD-67C5B2FCB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D0ACB9-AD83-D94E-1891-F4D50FAB2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AAD14-8649-481B-007A-6C6787206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80D2-1A9E-44B0-A2FF-FEE0213051FB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A72B9-6E19-DEF4-CD93-6131BE065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35730-C9FE-7675-E730-0E40E76A8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A1C6-6E2B-40E9-9D3C-8817C2537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39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9201C-8B9A-1152-FFAA-EB5195CA5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35E85-9298-29A1-A4AA-2C2DC38E47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22E843-D10C-91D8-9739-272EE86EB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8589C-CC68-AF26-74FF-C19E06231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80D2-1A9E-44B0-A2FF-FEE0213051FB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6CB20D-C16B-7DE1-292F-482FA323B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7FBF7-DFF7-0BDB-F5F2-E549A348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A1C6-6E2B-40E9-9D3C-8817C2537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4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C1830-3904-B7EE-3184-5E84C946E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7A101-28FB-4F6C-3CB4-34F3783EF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9E7ACB-CBD3-9B21-BB9E-8E58BDB79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738453-94E0-73D0-5535-732F4D0830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882C56-E1C7-15FF-E9BA-9447D36151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41B75A-7801-07A6-6923-BA4F5FB8A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80D2-1A9E-44B0-A2FF-FEE0213051FB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AC5155-D598-5C7D-7673-A181E0156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199A2A-E5D7-570B-B984-26BD3306A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A1C6-6E2B-40E9-9D3C-8817C2537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2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C88F-3049-A38F-FBA1-4F1AE76BB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4362AD-E6A5-FAD2-F13B-02BE66FC7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80D2-1A9E-44B0-A2FF-FEE0213051FB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41F1A3-D770-6126-EC73-0F77EF653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1D0567-4DE9-E769-BEF6-1A0FB4D77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A1C6-6E2B-40E9-9D3C-8817C2537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3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A7FF7C-1D5B-1335-821D-DE7428515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80D2-1A9E-44B0-A2FF-FEE0213051FB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2A334E-5330-3E56-43A6-05936DED1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544921-E5A5-63E5-3699-2C835DC50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A1C6-6E2B-40E9-9D3C-8817C2537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20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CA7FE-62CA-A0B9-5982-15395B430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26644-D564-69DD-35E5-5BC0ADF30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40AF6B-BFC6-0565-8F60-8358DFF52C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7D37A5-324A-1A16-8CBF-CE70647A3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80D2-1A9E-44B0-A2FF-FEE0213051FB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AFACA-9759-2385-E49F-CCB8455C8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D51526-7371-80BB-4968-6CE04A5B4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A1C6-6E2B-40E9-9D3C-8817C2537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06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E6AA4-6A8E-16B2-9E66-3A1E79BBC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C82D3F-45D9-7E57-C3AD-443D5DE8C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5FE931-2497-D322-3865-61B24A6CB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956BFF-E019-75F7-4A9C-4B940DC34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80D2-1A9E-44B0-A2FF-FEE0213051FB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891665-D601-167B-7349-B49E28A95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1C8DD-C8B6-8758-22CB-8828BD27F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CA1C6-6E2B-40E9-9D3C-8817C2537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2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5EC5EA-1C7B-42AE-B01E-31CC2A425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14BBE-632E-8F93-6151-7B2091C5E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805AA-784D-D8FA-24AD-603B2F5982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C180D2-1A9E-44B0-A2FF-FEE0213051FB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A7149-FBAD-1970-77DC-1906DCD29B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AB72E-1C5F-C8D4-E52F-2B93343FB2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DCA1C6-6E2B-40E9-9D3C-8817C2537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9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CF39E-57B3-B9DF-C4BA-D8DF6ACF44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EndCap</a:t>
            </a:r>
            <a:r>
              <a:rPr lang="en-US" dirty="0"/>
              <a:t> Tracker Strip Pattern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9D12EE-6555-95AD-DD8A-75A59A3581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Seungjoon Lee</a:t>
            </a:r>
          </a:p>
        </p:txBody>
      </p:sp>
    </p:spTree>
    <p:extLst>
      <p:ext uri="{BB962C8B-B14F-4D97-AF65-F5344CB8AC3E}">
        <p14:creationId xmlns:p14="http://schemas.microsoft.com/office/powerpoint/2010/main" val="4204277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844E1-6AC7-E11E-2145-351F024A1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 disc – full length</a:t>
            </a:r>
          </a:p>
        </p:txBody>
      </p:sp>
      <p:sp>
        <p:nvSpPr>
          <p:cNvPr id="5" name="Partial Circle 4">
            <a:extLst>
              <a:ext uri="{FF2B5EF4-FFF2-40B4-BE49-F238E27FC236}">
                <a16:creationId xmlns:a16="http://schemas.microsoft.com/office/drawing/2014/main" id="{D5693D08-51A0-7C9D-C75F-73BACDB26E2D}"/>
              </a:ext>
            </a:extLst>
          </p:cNvPr>
          <p:cNvSpPr/>
          <p:nvPr/>
        </p:nvSpPr>
        <p:spPr>
          <a:xfrm rot="5400000">
            <a:off x="1653988" y="2312894"/>
            <a:ext cx="3388658" cy="3388658"/>
          </a:xfrm>
          <a:prstGeom prst="pie">
            <a:avLst>
              <a:gd name="adj1" fmla="val 5403413"/>
              <a:gd name="adj2" fmla="val 16200000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21BFA3F-046B-5DCD-C6C6-7B45A87C7B47}"/>
              </a:ext>
            </a:extLst>
          </p:cNvPr>
          <p:cNvCxnSpPr/>
          <p:nvPr/>
        </p:nvCxnSpPr>
        <p:spPr>
          <a:xfrm>
            <a:off x="1653988" y="4565276"/>
            <a:ext cx="338865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3C1D136-AEA9-6F31-5DC9-15D2014A5BCD}"/>
              </a:ext>
            </a:extLst>
          </p:cNvPr>
          <p:cNvSpPr txBox="1"/>
          <p:nvPr/>
        </p:nvSpPr>
        <p:spPr>
          <a:xfrm>
            <a:off x="2770094" y="4706471"/>
            <a:ext cx="1277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900 mm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62D4B4F-DBE5-4459-EB93-C3AD6A3EC1EB}"/>
              </a:ext>
            </a:extLst>
          </p:cNvPr>
          <p:cNvCxnSpPr>
            <a:cxnSpLocks/>
          </p:cNvCxnSpPr>
          <p:nvPr/>
        </p:nvCxnSpPr>
        <p:spPr>
          <a:xfrm flipV="1">
            <a:off x="1210235" y="2312894"/>
            <a:ext cx="0" cy="169432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6E7C271-3825-C72C-704F-6DE7E7F67C87}"/>
              </a:ext>
            </a:extLst>
          </p:cNvPr>
          <p:cNvSpPr txBox="1"/>
          <p:nvPr/>
        </p:nvSpPr>
        <p:spPr>
          <a:xfrm>
            <a:off x="98612" y="2758650"/>
            <a:ext cx="1277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460 mm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ACC53AA-400C-F1DC-F11C-E81303C46828}"/>
              </a:ext>
            </a:extLst>
          </p:cNvPr>
          <p:cNvCxnSpPr/>
          <p:nvPr/>
        </p:nvCxnSpPr>
        <p:spPr>
          <a:xfrm>
            <a:off x="2010335" y="3160058"/>
            <a:ext cx="0" cy="7126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9F7258-DB5A-6FE9-330F-6D50A6597F2F}"/>
              </a:ext>
            </a:extLst>
          </p:cNvPr>
          <p:cNvCxnSpPr>
            <a:cxnSpLocks/>
          </p:cNvCxnSpPr>
          <p:nvPr/>
        </p:nvCxnSpPr>
        <p:spPr>
          <a:xfrm>
            <a:off x="2196353" y="2943316"/>
            <a:ext cx="0" cy="9294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5450006-6F8E-A745-C5D3-8A829E0AEE4A}"/>
              </a:ext>
            </a:extLst>
          </p:cNvPr>
          <p:cNvCxnSpPr>
            <a:cxnSpLocks/>
          </p:cNvCxnSpPr>
          <p:nvPr/>
        </p:nvCxnSpPr>
        <p:spPr>
          <a:xfrm>
            <a:off x="2415989" y="2758650"/>
            <a:ext cx="0" cy="11141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B43A2B-B723-E6FF-ADB3-D716E7187213}"/>
              </a:ext>
            </a:extLst>
          </p:cNvPr>
          <p:cNvCxnSpPr>
            <a:cxnSpLocks/>
          </p:cNvCxnSpPr>
          <p:nvPr/>
        </p:nvCxnSpPr>
        <p:spPr>
          <a:xfrm flipH="1">
            <a:off x="1791820" y="3778623"/>
            <a:ext cx="311299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F5045DF-6CD9-FA78-0747-A31C491BBC66}"/>
              </a:ext>
            </a:extLst>
          </p:cNvPr>
          <p:cNvCxnSpPr>
            <a:cxnSpLocks/>
          </p:cNvCxnSpPr>
          <p:nvPr/>
        </p:nvCxnSpPr>
        <p:spPr>
          <a:xfrm flipH="1">
            <a:off x="1869140" y="3615017"/>
            <a:ext cx="289784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C9871A4-EE56-AC8F-B64C-6C9FD757C8EB}"/>
              </a:ext>
            </a:extLst>
          </p:cNvPr>
          <p:cNvCxnSpPr>
            <a:cxnSpLocks/>
          </p:cNvCxnSpPr>
          <p:nvPr/>
        </p:nvCxnSpPr>
        <p:spPr>
          <a:xfrm flipH="1">
            <a:off x="1929652" y="3451411"/>
            <a:ext cx="28373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1BB55E51-1F13-C298-628B-52D17CBFBB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375057"/>
              </p:ext>
            </p:extLst>
          </p:nvPr>
        </p:nvGraphicFramePr>
        <p:xfrm>
          <a:off x="5957046" y="2053465"/>
          <a:ext cx="533923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9615">
                  <a:extLst>
                    <a:ext uri="{9D8B030D-6E8A-4147-A177-3AD203B41FA5}">
                      <a16:colId xmlns:a16="http://schemas.microsoft.com/office/drawing/2014/main" val="3340246385"/>
                    </a:ext>
                  </a:extLst>
                </a:gridCol>
                <a:gridCol w="2669615">
                  <a:extLst>
                    <a:ext uri="{9D8B030D-6E8A-4147-A177-3AD203B41FA5}">
                      <a16:colId xmlns:a16="http://schemas.microsoft.com/office/drawing/2014/main" val="1173666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Direction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 of Channel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5031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Vertical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496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Horizontal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3156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/>
                        <a:t>Total (Half circle)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86236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Total (Full circle)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02056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FEB (256ch)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963495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87D1AE0E-1BFC-CB2D-FAE7-2850DAB4B58C}"/>
              </a:ext>
            </a:extLst>
          </p:cNvPr>
          <p:cNvSpPr txBox="1"/>
          <p:nvPr/>
        </p:nvSpPr>
        <p:spPr>
          <a:xfrm>
            <a:off x="5957046" y="4441376"/>
            <a:ext cx="3061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Max strip length = </a:t>
            </a:r>
            <a:r>
              <a:rPr lang="en-US" b="1" dirty="0">
                <a:solidFill>
                  <a:srgbClr val="FF0000"/>
                </a:solidFill>
              </a:rPr>
              <a:t>900</a:t>
            </a:r>
            <a:r>
              <a:rPr lang="en-US" dirty="0"/>
              <a:t> mm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606A1F5-E9E3-27A9-FEE9-719C1D331DA8}"/>
              </a:ext>
            </a:extLst>
          </p:cNvPr>
          <p:cNvSpPr txBox="1"/>
          <p:nvPr/>
        </p:nvSpPr>
        <p:spPr>
          <a:xfrm>
            <a:off x="5957045" y="1632459"/>
            <a:ext cx="3061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Strip pitch = 0.5 mm</a:t>
            </a:r>
          </a:p>
        </p:txBody>
      </p:sp>
    </p:spTree>
    <p:extLst>
      <p:ext uri="{BB962C8B-B14F-4D97-AF65-F5344CB8AC3E}">
        <p14:creationId xmlns:p14="http://schemas.microsoft.com/office/powerpoint/2010/main" val="342196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844E1-6AC7-E11E-2145-351F024A1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7975" cy="1325563"/>
          </a:xfrm>
        </p:spPr>
        <p:txBody>
          <a:bodyPr/>
          <a:lstStyle/>
          <a:p>
            <a:r>
              <a:rPr lang="en-US" dirty="0"/>
              <a:t>Half disc – half length (similar with quarter disc)</a:t>
            </a:r>
          </a:p>
        </p:txBody>
      </p:sp>
      <p:sp>
        <p:nvSpPr>
          <p:cNvPr id="5" name="Partial Circle 4">
            <a:extLst>
              <a:ext uri="{FF2B5EF4-FFF2-40B4-BE49-F238E27FC236}">
                <a16:creationId xmlns:a16="http://schemas.microsoft.com/office/drawing/2014/main" id="{D5693D08-51A0-7C9D-C75F-73BACDB26E2D}"/>
              </a:ext>
            </a:extLst>
          </p:cNvPr>
          <p:cNvSpPr/>
          <p:nvPr/>
        </p:nvSpPr>
        <p:spPr>
          <a:xfrm rot="5400000">
            <a:off x="1653988" y="2312894"/>
            <a:ext cx="3388658" cy="3388658"/>
          </a:xfrm>
          <a:prstGeom prst="pie">
            <a:avLst>
              <a:gd name="adj1" fmla="val 5403413"/>
              <a:gd name="adj2" fmla="val 16200000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21BFA3F-046B-5DCD-C6C6-7B45A87C7B47}"/>
              </a:ext>
            </a:extLst>
          </p:cNvPr>
          <p:cNvCxnSpPr>
            <a:cxnSpLocks/>
          </p:cNvCxnSpPr>
          <p:nvPr/>
        </p:nvCxnSpPr>
        <p:spPr>
          <a:xfrm>
            <a:off x="1653988" y="4565276"/>
            <a:ext cx="168760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3C1D136-AEA9-6F31-5DC9-15D2014A5BCD}"/>
              </a:ext>
            </a:extLst>
          </p:cNvPr>
          <p:cNvSpPr txBox="1"/>
          <p:nvPr/>
        </p:nvSpPr>
        <p:spPr>
          <a:xfrm>
            <a:off x="2070846" y="4649550"/>
            <a:ext cx="1277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450 mm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62D4B4F-DBE5-4459-EB93-C3AD6A3EC1EB}"/>
              </a:ext>
            </a:extLst>
          </p:cNvPr>
          <p:cNvCxnSpPr>
            <a:cxnSpLocks/>
          </p:cNvCxnSpPr>
          <p:nvPr/>
        </p:nvCxnSpPr>
        <p:spPr>
          <a:xfrm flipV="1">
            <a:off x="1210235" y="2312894"/>
            <a:ext cx="0" cy="169432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6E7C271-3825-C72C-704F-6DE7E7F67C87}"/>
              </a:ext>
            </a:extLst>
          </p:cNvPr>
          <p:cNvSpPr txBox="1"/>
          <p:nvPr/>
        </p:nvSpPr>
        <p:spPr>
          <a:xfrm>
            <a:off x="98612" y="2758650"/>
            <a:ext cx="1277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460 mm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ACC53AA-400C-F1DC-F11C-E81303C46828}"/>
              </a:ext>
            </a:extLst>
          </p:cNvPr>
          <p:cNvCxnSpPr/>
          <p:nvPr/>
        </p:nvCxnSpPr>
        <p:spPr>
          <a:xfrm>
            <a:off x="2010335" y="3160058"/>
            <a:ext cx="0" cy="7126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9F7258-DB5A-6FE9-330F-6D50A6597F2F}"/>
              </a:ext>
            </a:extLst>
          </p:cNvPr>
          <p:cNvCxnSpPr>
            <a:cxnSpLocks/>
          </p:cNvCxnSpPr>
          <p:nvPr/>
        </p:nvCxnSpPr>
        <p:spPr>
          <a:xfrm>
            <a:off x="2196353" y="2943316"/>
            <a:ext cx="0" cy="9294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5450006-6F8E-A745-C5D3-8A829E0AEE4A}"/>
              </a:ext>
            </a:extLst>
          </p:cNvPr>
          <p:cNvCxnSpPr>
            <a:cxnSpLocks/>
          </p:cNvCxnSpPr>
          <p:nvPr/>
        </p:nvCxnSpPr>
        <p:spPr>
          <a:xfrm>
            <a:off x="2382371" y="2778820"/>
            <a:ext cx="0" cy="11141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B43A2B-B723-E6FF-ADB3-D716E7187213}"/>
              </a:ext>
            </a:extLst>
          </p:cNvPr>
          <p:cNvCxnSpPr>
            <a:cxnSpLocks/>
          </p:cNvCxnSpPr>
          <p:nvPr/>
        </p:nvCxnSpPr>
        <p:spPr>
          <a:xfrm flipH="1">
            <a:off x="1791820" y="3778623"/>
            <a:ext cx="152624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F5045DF-6CD9-FA78-0747-A31C491BBC66}"/>
              </a:ext>
            </a:extLst>
          </p:cNvPr>
          <p:cNvCxnSpPr>
            <a:cxnSpLocks/>
          </p:cNvCxnSpPr>
          <p:nvPr/>
        </p:nvCxnSpPr>
        <p:spPr>
          <a:xfrm flipH="1">
            <a:off x="1869140" y="3615017"/>
            <a:ext cx="1448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C9871A4-EE56-AC8F-B64C-6C9FD757C8EB}"/>
              </a:ext>
            </a:extLst>
          </p:cNvPr>
          <p:cNvCxnSpPr>
            <a:cxnSpLocks/>
          </p:cNvCxnSpPr>
          <p:nvPr/>
        </p:nvCxnSpPr>
        <p:spPr>
          <a:xfrm flipH="1">
            <a:off x="1929652" y="3451411"/>
            <a:ext cx="13884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1BB55E51-1F13-C298-628B-52D17CBFBB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413568"/>
              </p:ext>
            </p:extLst>
          </p:nvPr>
        </p:nvGraphicFramePr>
        <p:xfrm>
          <a:off x="5957046" y="2053465"/>
          <a:ext cx="533923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9615">
                  <a:extLst>
                    <a:ext uri="{9D8B030D-6E8A-4147-A177-3AD203B41FA5}">
                      <a16:colId xmlns:a16="http://schemas.microsoft.com/office/drawing/2014/main" val="3340246385"/>
                    </a:ext>
                  </a:extLst>
                </a:gridCol>
                <a:gridCol w="2669615">
                  <a:extLst>
                    <a:ext uri="{9D8B030D-6E8A-4147-A177-3AD203B41FA5}">
                      <a16:colId xmlns:a16="http://schemas.microsoft.com/office/drawing/2014/main" val="1173666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Direction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 of Channel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5031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Vertical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496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Horizontal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3156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/>
                        <a:t>Total (Half circle)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86236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Total (Full circle)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02056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FEB (256ch)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963495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5225794-62DC-3F24-4D20-0E06E8E78528}"/>
              </a:ext>
            </a:extLst>
          </p:cNvPr>
          <p:cNvCxnSpPr/>
          <p:nvPr/>
        </p:nvCxnSpPr>
        <p:spPr>
          <a:xfrm>
            <a:off x="4650440" y="3203434"/>
            <a:ext cx="0" cy="7126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335A6DF-EBBA-6605-2960-BD77C0ED21D5}"/>
              </a:ext>
            </a:extLst>
          </p:cNvPr>
          <p:cNvCxnSpPr>
            <a:cxnSpLocks/>
          </p:cNvCxnSpPr>
          <p:nvPr/>
        </p:nvCxnSpPr>
        <p:spPr>
          <a:xfrm>
            <a:off x="4439771" y="2986692"/>
            <a:ext cx="0" cy="9294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91B7072-70FF-0AAC-3BE1-4432598FD43E}"/>
              </a:ext>
            </a:extLst>
          </p:cNvPr>
          <p:cNvCxnSpPr>
            <a:cxnSpLocks/>
          </p:cNvCxnSpPr>
          <p:nvPr/>
        </p:nvCxnSpPr>
        <p:spPr>
          <a:xfrm>
            <a:off x="4255995" y="2811785"/>
            <a:ext cx="0" cy="11141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1FA0774-E32F-4321-150A-35E33D526184}"/>
              </a:ext>
            </a:extLst>
          </p:cNvPr>
          <p:cNvCxnSpPr>
            <a:cxnSpLocks/>
          </p:cNvCxnSpPr>
          <p:nvPr/>
        </p:nvCxnSpPr>
        <p:spPr>
          <a:xfrm flipH="1">
            <a:off x="3411629" y="3778623"/>
            <a:ext cx="152624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AC2C1A7-2CEE-D7A0-34E9-41DD9D0180F0}"/>
              </a:ext>
            </a:extLst>
          </p:cNvPr>
          <p:cNvCxnSpPr>
            <a:cxnSpLocks/>
          </p:cNvCxnSpPr>
          <p:nvPr/>
        </p:nvCxnSpPr>
        <p:spPr>
          <a:xfrm flipH="1">
            <a:off x="3404344" y="3615017"/>
            <a:ext cx="14489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768B2BB-86C2-4BFF-CD02-7B1CCCF6B819}"/>
              </a:ext>
            </a:extLst>
          </p:cNvPr>
          <p:cNvCxnSpPr>
            <a:cxnSpLocks/>
          </p:cNvCxnSpPr>
          <p:nvPr/>
        </p:nvCxnSpPr>
        <p:spPr>
          <a:xfrm flipH="1">
            <a:off x="3411629" y="3451411"/>
            <a:ext cx="13884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B8E00C9-9488-2D83-DE91-97FE13D927E5}"/>
              </a:ext>
            </a:extLst>
          </p:cNvPr>
          <p:cNvSpPr txBox="1"/>
          <p:nvPr/>
        </p:nvSpPr>
        <p:spPr>
          <a:xfrm>
            <a:off x="5957046" y="4441376"/>
            <a:ext cx="3061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Max strip length = </a:t>
            </a:r>
            <a:r>
              <a:rPr lang="en-US" b="1" dirty="0">
                <a:solidFill>
                  <a:srgbClr val="FF0000"/>
                </a:solidFill>
              </a:rPr>
              <a:t>460</a:t>
            </a:r>
            <a:r>
              <a:rPr lang="en-US" dirty="0"/>
              <a:t> mm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66EACDB-5C87-BF5A-3E7C-3407E2B6456A}"/>
              </a:ext>
            </a:extLst>
          </p:cNvPr>
          <p:cNvSpPr txBox="1"/>
          <p:nvPr/>
        </p:nvSpPr>
        <p:spPr>
          <a:xfrm>
            <a:off x="5957045" y="1632459"/>
            <a:ext cx="3061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Strip pitch = 0.5 mm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9CA63E1-1797-603E-4B4A-7A6734F6C7F5}"/>
              </a:ext>
            </a:extLst>
          </p:cNvPr>
          <p:cNvCxnSpPr>
            <a:cxnSpLocks/>
          </p:cNvCxnSpPr>
          <p:nvPr/>
        </p:nvCxnSpPr>
        <p:spPr>
          <a:xfrm>
            <a:off x="3489512" y="2359959"/>
            <a:ext cx="0" cy="155089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3142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844E1-6AC7-E11E-2145-351F024A1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 disc – half length</a:t>
            </a:r>
          </a:p>
        </p:txBody>
      </p:sp>
      <p:sp>
        <p:nvSpPr>
          <p:cNvPr id="5" name="Partial Circle 4">
            <a:extLst>
              <a:ext uri="{FF2B5EF4-FFF2-40B4-BE49-F238E27FC236}">
                <a16:creationId xmlns:a16="http://schemas.microsoft.com/office/drawing/2014/main" id="{D5693D08-51A0-7C9D-C75F-73BACDB26E2D}"/>
              </a:ext>
            </a:extLst>
          </p:cNvPr>
          <p:cNvSpPr/>
          <p:nvPr/>
        </p:nvSpPr>
        <p:spPr>
          <a:xfrm rot="5400000">
            <a:off x="1653988" y="2312894"/>
            <a:ext cx="3388658" cy="3388658"/>
          </a:xfrm>
          <a:prstGeom prst="pie">
            <a:avLst>
              <a:gd name="adj1" fmla="val 5403413"/>
              <a:gd name="adj2" fmla="val 16200000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C1D136-AEA9-6F31-5DC9-15D2014A5BCD}"/>
              </a:ext>
            </a:extLst>
          </p:cNvPr>
          <p:cNvSpPr txBox="1"/>
          <p:nvPr/>
        </p:nvSpPr>
        <p:spPr>
          <a:xfrm rot="2603448">
            <a:off x="3999652" y="2173510"/>
            <a:ext cx="1277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770 mm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1BB55E51-1F13-C298-628B-52D17CBFBB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914066"/>
              </p:ext>
            </p:extLst>
          </p:nvPr>
        </p:nvGraphicFramePr>
        <p:xfrm>
          <a:off x="5957046" y="2053465"/>
          <a:ext cx="533923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9615">
                  <a:extLst>
                    <a:ext uri="{9D8B030D-6E8A-4147-A177-3AD203B41FA5}">
                      <a16:colId xmlns:a16="http://schemas.microsoft.com/office/drawing/2014/main" val="3340246385"/>
                    </a:ext>
                  </a:extLst>
                </a:gridCol>
                <a:gridCol w="2669615">
                  <a:extLst>
                    <a:ext uri="{9D8B030D-6E8A-4147-A177-3AD203B41FA5}">
                      <a16:colId xmlns:a16="http://schemas.microsoft.com/office/drawing/2014/main" val="1173666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Direction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 of Channel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5031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+45 degree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496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- 45 degree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3156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/>
                        <a:t>Total (Half circle)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86236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Total (Full circle)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02056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FEB (256ch)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 (6144 </a:t>
                      </a:r>
                      <a:r>
                        <a:rPr lang="en-US" dirty="0" err="1"/>
                        <a:t>ch</a:t>
                      </a:r>
                      <a:r>
                        <a:rPr lang="en-US" dirty="0"/>
                        <a:t>) not 6160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963495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5225794-62DC-3F24-4D20-0E06E8E78528}"/>
              </a:ext>
            </a:extLst>
          </p:cNvPr>
          <p:cNvCxnSpPr>
            <a:cxnSpLocks/>
          </p:cNvCxnSpPr>
          <p:nvPr/>
        </p:nvCxnSpPr>
        <p:spPr>
          <a:xfrm>
            <a:off x="3227570" y="2394417"/>
            <a:ext cx="1676121" cy="14992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335A6DF-EBBA-6605-2960-BD77C0ED21D5}"/>
              </a:ext>
            </a:extLst>
          </p:cNvPr>
          <p:cNvCxnSpPr>
            <a:cxnSpLocks/>
          </p:cNvCxnSpPr>
          <p:nvPr/>
        </p:nvCxnSpPr>
        <p:spPr>
          <a:xfrm>
            <a:off x="2478457" y="2717822"/>
            <a:ext cx="1166819" cy="11414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91B7072-70FF-0AAC-3BE1-4432598FD43E}"/>
              </a:ext>
            </a:extLst>
          </p:cNvPr>
          <p:cNvCxnSpPr>
            <a:cxnSpLocks/>
          </p:cNvCxnSpPr>
          <p:nvPr/>
        </p:nvCxnSpPr>
        <p:spPr>
          <a:xfrm>
            <a:off x="2288238" y="2891118"/>
            <a:ext cx="1066803" cy="10025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1FA0774-E32F-4321-150A-35E33D526184}"/>
              </a:ext>
            </a:extLst>
          </p:cNvPr>
          <p:cNvCxnSpPr>
            <a:cxnSpLocks/>
          </p:cNvCxnSpPr>
          <p:nvPr/>
        </p:nvCxnSpPr>
        <p:spPr>
          <a:xfrm flipH="1">
            <a:off x="2578473" y="2548218"/>
            <a:ext cx="1422027" cy="13110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AC2C1A7-2CEE-D7A0-34E9-41DD9D0180F0}"/>
              </a:ext>
            </a:extLst>
          </p:cNvPr>
          <p:cNvCxnSpPr>
            <a:cxnSpLocks/>
          </p:cNvCxnSpPr>
          <p:nvPr/>
        </p:nvCxnSpPr>
        <p:spPr>
          <a:xfrm flipH="1">
            <a:off x="2288238" y="2474259"/>
            <a:ext cx="1423150" cy="13850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768B2BB-86C2-4BFF-CD02-7B1CCCF6B819}"/>
              </a:ext>
            </a:extLst>
          </p:cNvPr>
          <p:cNvCxnSpPr>
            <a:cxnSpLocks/>
          </p:cNvCxnSpPr>
          <p:nvPr/>
        </p:nvCxnSpPr>
        <p:spPr>
          <a:xfrm flipH="1">
            <a:off x="1953185" y="2474259"/>
            <a:ext cx="1458444" cy="13872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B8E00C9-9488-2D83-DE91-97FE13D927E5}"/>
              </a:ext>
            </a:extLst>
          </p:cNvPr>
          <p:cNvSpPr txBox="1"/>
          <p:nvPr/>
        </p:nvSpPr>
        <p:spPr>
          <a:xfrm>
            <a:off x="5909981" y="4350377"/>
            <a:ext cx="3061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Max strip length = </a:t>
            </a:r>
            <a:r>
              <a:rPr lang="en-US" b="1" dirty="0">
                <a:solidFill>
                  <a:srgbClr val="FF0000"/>
                </a:solidFill>
              </a:rPr>
              <a:t>640</a:t>
            </a:r>
            <a:r>
              <a:rPr lang="en-US" dirty="0"/>
              <a:t> mm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D41814A-E174-8C90-F17D-CF0E8F15CBD9}"/>
              </a:ext>
            </a:extLst>
          </p:cNvPr>
          <p:cNvCxnSpPr>
            <a:cxnSpLocks/>
          </p:cNvCxnSpPr>
          <p:nvPr/>
        </p:nvCxnSpPr>
        <p:spPr>
          <a:xfrm>
            <a:off x="2734791" y="2625226"/>
            <a:ext cx="1254500" cy="12340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988795B-A677-3373-66A6-03533F6D1BE4}"/>
              </a:ext>
            </a:extLst>
          </p:cNvPr>
          <p:cNvCxnSpPr>
            <a:cxnSpLocks/>
          </p:cNvCxnSpPr>
          <p:nvPr/>
        </p:nvCxnSpPr>
        <p:spPr>
          <a:xfrm flipH="1">
            <a:off x="1609728" y="1455415"/>
            <a:ext cx="1803025" cy="1873128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948F0C7-3E5A-CC79-2CCE-BA253684628E}"/>
              </a:ext>
            </a:extLst>
          </p:cNvPr>
          <p:cNvCxnSpPr>
            <a:cxnSpLocks/>
          </p:cNvCxnSpPr>
          <p:nvPr/>
        </p:nvCxnSpPr>
        <p:spPr>
          <a:xfrm flipH="1" flipV="1">
            <a:off x="3341594" y="1539688"/>
            <a:ext cx="2054876" cy="20569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469F9B0-F51D-7BC0-9321-6D58B99CA3A6}"/>
              </a:ext>
            </a:extLst>
          </p:cNvPr>
          <p:cNvCxnSpPr>
            <a:cxnSpLocks/>
            <a:endCxn id="5" idx="3"/>
          </p:cNvCxnSpPr>
          <p:nvPr/>
        </p:nvCxnSpPr>
        <p:spPr>
          <a:xfrm flipH="1">
            <a:off x="5042646" y="3242265"/>
            <a:ext cx="729223" cy="764958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9FB73FE1-1C06-D2D3-E38E-55A35160E01D}"/>
              </a:ext>
            </a:extLst>
          </p:cNvPr>
          <p:cNvSpPr txBox="1"/>
          <p:nvPr/>
        </p:nvSpPr>
        <p:spPr>
          <a:xfrm>
            <a:off x="5957045" y="1632459"/>
            <a:ext cx="3061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Strip pitch = 0.5 mm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CF1E4B3-FA00-9AD1-CB62-C71567341770}"/>
              </a:ext>
            </a:extLst>
          </p:cNvPr>
          <p:cNvCxnSpPr>
            <a:cxnSpLocks/>
          </p:cNvCxnSpPr>
          <p:nvPr/>
        </p:nvCxnSpPr>
        <p:spPr>
          <a:xfrm>
            <a:off x="1647265" y="4218851"/>
            <a:ext cx="168760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570561FC-0210-DA13-E37C-1D971082E233}"/>
              </a:ext>
            </a:extLst>
          </p:cNvPr>
          <p:cNvSpPr txBox="1"/>
          <p:nvPr/>
        </p:nvSpPr>
        <p:spPr>
          <a:xfrm>
            <a:off x="2064123" y="4303125"/>
            <a:ext cx="1277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450 mm</a:t>
            </a:r>
          </a:p>
        </p:txBody>
      </p:sp>
    </p:spTree>
    <p:extLst>
      <p:ext uri="{BB962C8B-B14F-4D97-AF65-F5344CB8AC3E}">
        <p14:creationId xmlns:p14="http://schemas.microsoft.com/office/powerpoint/2010/main" val="4132922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4230C-D448-2B36-2705-FBAFED30C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Spacing of the connector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6F3D1-5292-4ECB-5B0D-1467AEF77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Perimeter of 450 mm diameter MPGD outer frame = 2800 mm</a:t>
            </a:r>
          </a:p>
          <a:p>
            <a:r>
              <a:rPr lang="en-US" dirty="0"/>
              <a:t>Hirose FX20 (140pin, 90 degree) connector length = 50 mm</a:t>
            </a:r>
          </a:p>
          <a:p>
            <a:r>
              <a:rPr lang="en-US" dirty="0"/>
              <a:t>FEB requires two FX20 connectors = 100 mm</a:t>
            </a:r>
          </a:p>
          <a:p>
            <a:r>
              <a:rPr lang="en-US" dirty="0"/>
              <a:t>We can have 28 FEBs around the full disc. Without any extra space.</a:t>
            </a:r>
          </a:p>
          <a:p>
            <a:r>
              <a:rPr lang="en-US" dirty="0"/>
              <a:t>We need space for service cable in/out, mounting, etc.</a:t>
            </a:r>
          </a:p>
          <a:p>
            <a:r>
              <a:rPr lang="en-US" dirty="0"/>
              <a:t>Realistic FEB can be around 24.</a:t>
            </a:r>
          </a:p>
          <a:p>
            <a:r>
              <a:rPr lang="en-US" dirty="0"/>
              <a:t>We probably need to sandwich FEBs for E-ECT.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140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59FF3-57A1-CFAB-3EFC-5DBD5D72F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525EC-4D7F-4F6F-2F78-6BE983F9D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63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238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EndCap Tracker Strip Pattern</vt:lpstr>
      <vt:lpstr>Half disc – full length</vt:lpstr>
      <vt:lpstr>Half disc – half length (similar with quarter disc)</vt:lpstr>
      <vt:lpstr>Half disc – half length</vt:lpstr>
      <vt:lpstr>Spacing of the connector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EndCap Tracker Strip Pattern</dc:title>
  <dc:creator>Seung Joon Lee</dc:creator>
  <cp:lastModifiedBy>Seung Joon Lee</cp:lastModifiedBy>
  <cp:revision>1</cp:revision>
  <dcterms:created xsi:type="dcterms:W3CDTF">2024-06-20T15:19:36Z</dcterms:created>
  <dcterms:modified xsi:type="dcterms:W3CDTF">2024-06-21T12:01:07Z</dcterms:modified>
</cp:coreProperties>
</file>