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75" d="100"/>
          <a:sy n="75" d="100"/>
        </p:scale>
        <p:origin x="1857" y="6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A6B64E-A65F-6AA8-E40B-297BA70B40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192B986-7594-93CA-3037-4FEE678C99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818C25-6373-2764-8D3D-E7C08CC83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DF6-0E9B-4EB4-9A94-5BE89B0B081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BBC5862-AAB9-4793-9B70-EFA5E50CA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28E60C-E48C-D9A0-E0B2-D4296B527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FE4B-2BBA-4317-867E-57C601B114A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952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F2C6DB-010D-8959-2A91-AD5A717ED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EBA314D-6420-9E0F-576D-258C4D57B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1798B7-88B9-EAF8-251E-170F4B77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DF6-0E9B-4EB4-9A94-5BE89B0B081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6C6BB0C-B5CB-14BA-EC14-3F549FBE0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249D2EF-CB6D-5573-9ED9-A27D54034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FE4B-2BBA-4317-867E-57C601B114A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34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B72955C-FD3E-1A4B-D10B-43397DBB3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A2D568C-38BD-50C1-151C-4846CC6AA9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051A74-CEFB-8018-7A83-287DED60D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DF6-0E9B-4EB4-9A94-5BE89B0B081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C7BCB1C-6032-5F19-BB43-DA9C88B39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F90DBB4-07CE-2FD6-BABA-5A0514721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FE4B-2BBA-4317-867E-57C601B114A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351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314560-98C4-C866-6FA0-D13E9C349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99902D-9713-C549-F10A-48171EB1B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46717C9-F5F7-7670-326A-190C65E58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DF6-0E9B-4EB4-9A94-5BE89B0B081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05F320E-F3E0-BF02-810F-A9CE70898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1F29D2E-AAD0-67AB-1354-8E2E58BF5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FE4B-2BBA-4317-867E-57C601B114A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54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9F5A76-DD6F-06C8-1B03-55D9883AE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A40055D-56BF-C816-2D5F-481262A3A7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25BB659-A1B4-8847-5956-0DD72257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DF6-0E9B-4EB4-9A94-5BE89B0B081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09C0AFA-5068-1974-168B-A27073ECB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5282752-F217-81B4-2C46-2BB503C6F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FE4B-2BBA-4317-867E-57C601B114A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11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47A8BB-7795-AE98-EE3F-5E280E741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177012-5EA7-56F6-4453-F589192F6C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67DC711-B990-8C7C-78F7-A97DAB6DC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D7B0678-4C6B-9E87-11DD-D2894A0AB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DF6-0E9B-4EB4-9A94-5BE89B0B081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FB1101F-9645-95B2-A8BA-307934BB0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DF37D62-B177-F05D-094B-46C7C8F71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FE4B-2BBA-4317-867E-57C601B114A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06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07C77E-7153-D213-97A7-81B343BD3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7C64BE4-7455-EB2C-9326-B6E6391104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CE9A28-95CA-3E30-8015-8D19A7268D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53D762B-30D9-D3C2-646E-8605ECBEA6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27C4E9C-30BB-FAFC-C12E-E78D1830F9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BB0CF52-E715-3EC4-908B-DA4883C98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DF6-0E9B-4EB4-9A94-5BE89B0B081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C06D605-D5A8-F39C-38E2-B7FFCF24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87F7932-9D60-D0AD-8747-E82DEF86A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FE4B-2BBA-4317-867E-57C601B114A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432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C5A4F9-FFF0-680F-B92D-6DC9727C2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126DBBF-BDC5-C125-72A0-BB4FD68E8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DF6-0E9B-4EB4-9A94-5BE89B0B081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50EEA51-23C2-2B13-7153-F70EE317A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BA883C8-4FF3-BEAD-9D2C-11F9CD609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FE4B-2BBA-4317-867E-57C601B114A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29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6841CCB-67D5-D691-2339-7483F7E82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DF6-0E9B-4EB4-9A94-5BE89B0B081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FBDB45D-29F4-959F-D11B-55B5B8270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93E9FA5-84FC-89CA-A8CC-44469346C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FE4B-2BBA-4317-867E-57C601B114A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4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6FF937-AEB6-C8DA-7F4E-8241668BD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473B3C-B353-2658-2218-338098555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DC4FD34-2E8B-F7F3-A665-B60530888B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411D1C5-D1C6-6308-0840-3ADF0C97D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DF6-0E9B-4EB4-9A94-5BE89B0B081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5DEDBA5-D33D-E0A4-178F-28B67DB8B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D7B64F3-0FFE-91C7-6138-3F35FF57D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FE4B-2BBA-4317-867E-57C601B114A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910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67EDA3-CB9D-71E9-548B-8A3EE0B77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8152F2C-7E03-7B37-B859-564AD2ED84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A659734-AB19-3DFC-782F-6681F09C70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06369C7-4655-9B3C-3035-3F8B888BE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DF6-0E9B-4EB4-9A94-5BE89B0B081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A0EC4D7-F962-E0CE-FE6C-C1F359D29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9321BA0-77A3-FB4E-5DE1-63530CD3D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FE4B-2BBA-4317-867E-57C601B114A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A47277D-6199-A8CC-1663-11DFCC5F8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0F4C81F-B0B8-B5E9-19D3-FACCF206B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CFA325-FB63-E091-1F8A-80508ECA70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263DF6-0E9B-4EB4-9A94-5BE89B0B081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38874FA-8000-3859-342E-EC0D0E1A7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FA54E8-DDBD-36DB-22F9-D766E67515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0BFE4B-2BBA-4317-867E-57C601B114A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476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8821A6-4DDE-3563-3753-ABCED7CC8D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Interaction with PST and I3 Group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088F7AA-DC03-2EB6-6008-004BE972FC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04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F60D39-611C-4CDE-09D5-41D62FA01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 solutions at 0° and 180°</a:t>
            </a:r>
          </a:p>
        </p:txBody>
      </p:sp>
      <p:pic>
        <p:nvPicPr>
          <p:cNvPr id="5" name="Segnaposto contenuto 4" descr="Immagine che contiene testo, mappa, schermata, diagramma&#10;&#10;Il contenuto generato dall'IA potrebbe non essere corretto.">
            <a:extLst>
              <a:ext uri="{FF2B5EF4-FFF2-40B4-BE49-F238E27FC236}">
                <a16:creationId xmlns:a16="http://schemas.microsoft.com/office/drawing/2014/main" id="{D4008753-A7B0-8366-BD86-D407FE7EEC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82311"/>
            <a:ext cx="4383993" cy="4351338"/>
          </a:xfrm>
        </p:spPr>
      </p:pic>
      <p:pic>
        <p:nvPicPr>
          <p:cNvPr id="7" name="Immagine 6" descr="Immagine che contiene mappa&#10;&#10;Il contenuto generato dall'IA potrebbe non essere corretto.">
            <a:extLst>
              <a:ext uri="{FF2B5EF4-FFF2-40B4-BE49-F238E27FC236}">
                <a16:creationId xmlns:a16="http://schemas.microsoft.com/office/drawing/2014/main" id="{AAEA5E70-3AC3-A3FA-C78F-180C1200AB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1"/>
          <a:stretch>
            <a:fillRect/>
          </a:stretch>
        </p:blipFill>
        <p:spPr>
          <a:xfrm>
            <a:off x="5380522" y="1777240"/>
            <a:ext cx="5973278" cy="4356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790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 descr="Immagine che contiene testo, schermata, software, Sistema operativo&#10;&#10;Il contenuto generato dall'IA potrebbe non essere corretto.">
            <a:extLst>
              <a:ext uri="{FF2B5EF4-FFF2-40B4-BE49-F238E27FC236}">
                <a16:creationId xmlns:a16="http://schemas.microsoft.com/office/drawing/2014/main" id="{28735FA3-4CEF-DDC1-4F18-E43E0239E1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223" y="-19251"/>
            <a:ext cx="12226223" cy="6877251"/>
          </a:xfrm>
        </p:spPr>
      </p:pic>
    </p:spTree>
    <p:extLst>
      <p:ext uri="{BB962C8B-B14F-4D97-AF65-F5344CB8AC3E}">
        <p14:creationId xmlns:p14="http://schemas.microsoft.com/office/powerpoint/2010/main" val="34447100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14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di Office</vt:lpstr>
      <vt:lpstr>Interaction with PST and I3 Group</vt:lpstr>
      <vt:lpstr>Routing solutions at 0° and 180°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Stefano Gramigna</dc:creator>
  <cp:lastModifiedBy>Stefano Gramigna</cp:lastModifiedBy>
  <cp:revision>1</cp:revision>
  <dcterms:created xsi:type="dcterms:W3CDTF">2026-01-30T09:01:53Z</dcterms:created>
  <dcterms:modified xsi:type="dcterms:W3CDTF">2026-01-30T10:50:17Z</dcterms:modified>
</cp:coreProperties>
</file>