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31"/>
  </p:notesMasterIdLst>
  <p:handoutMasterIdLst>
    <p:handoutMasterId r:id="rId32"/>
  </p:handoutMasterIdLst>
  <p:sldIdLst>
    <p:sldId id="3943" r:id="rId5"/>
    <p:sldId id="4009" r:id="rId6"/>
    <p:sldId id="3971" r:id="rId7"/>
    <p:sldId id="3972" r:id="rId8"/>
    <p:sldId id="3974" r:id="rId9"/>
    <p:sldId id="4001" r:id="rId10"/>
    <p:sldId id="3978" r:id="rId11"/>
    <p:sldId id="4002" r:id="rId12"/>
    <p:sldId id="3981" r:id="rId13"/>
    <p:sldId id="4004" r:id="rId14"/>
    <p:sldId id="3982" r:id="rId15"/>
    <p:sldId id="3983" r:id="rId16"/>
    <p:sldId id="3984" r:id="rId17"/>
    <p:sldId id="3986" r:id="rId18"/>
    <p:sldId id="3988" r:id="rId19"/>
    <p:sldId id="4006" r:id="rId20"/>
    <p:sldId id="4007" r:id="rId21"/>
    <p:sldId id="3990" r:id="rId22"/>
    <p:sldId id="4008" r:id="rId23"/>
    <p:sldId id="4010" r:id="rId24"/>
    <p:sldId id="4011" r:id="rId25"/>
    <p:sldId id="4012" r:id="rId26"/>
    <p:sldId id="3994" r:id="rId27"/>
    <p:sldId id="3995" r:id="rId28"/>
    <p:sldId id="3996" r:id="rId29"/>
    <p:sldId id="40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7" autoAdjust="0"/>
    <p:restoredTop sz="94118" autoAdjust="0"/>
  </p:normalViewPr>
  <p:slideViewPr>
    <p:cSldViewPr snapToGrid="0">
      <p:cViewPr varScale="1">
        <p:scale>
          <a:sx n="59" d="100"/>
          <a:sy n="59" d="100"/>
        </p:scale>
        <p:origin x="86" y="202"/>
      </p:cViewPr>
      <p:guideLst/>
    </p:cSldViewPr>
  </p:slideViewPr>
  <p:notesTextViewPr>
    <p:cViewPr>
      <p:scale>
        <a:sx n="1" d="1"/>
        <a:sy n="1" d="1"/>
      </p:scale>
      <p:origin x="0" y="0"/>
    </p:cViewPr>
  </p:notesTextViewPr>
  <p:notesViewPr>
    <p:cSldViewPr snapToGrid="0">
      <p:cViewPr varScale="1">
        <p:scale>
          <a:sx n="53" d="100"/>
          <a:sy n="53" d="100"/>
        </p:scale>
        <p:origin x="274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Barbosa" userId="26e508f0-5e45-4ff3-9cbc-2459c82fe5c2" providerId="ADAL" clId="{EEF2FFA5-DB81-44B5-A13F-A8F2B4811712}"/>
    <pc:docChg chg="undo redo custSel addSld delSld modSld sldOrd modMainMaster">
      <pc:chgData name="Fernando Barbosa" userId="26e508f0-5e45-4ff3-9cbc-2459c82fe5c2" providerId="ADAL" clId="{EEF2FFA5-DB81-44B5-A13F-A8F2B4811712}" dt="2024-05-30T16:53:37.652" v="3809" actId="20577"/>
      <pc:docMkLst>
        <pc:docMk/>
      </pc:docMkLst>
      <pc:sldChg chg="modSp">
        <pc:chgData name="Fernando Barbosa" userId="26e508f0-5e45-4ff3-9cbc-2459c82fe5c2" providerId="ADAL" clId="{EEF2FFA5-DB81-44B5-A13F-A8F2B4811712}" dt="2024-05-30T15:53:09.308" v="3198" actId="20577"/>
        <pc:sldMkLst>
          <pc:docMk/>
          <pc:sldMk cId="188108716" sldId="3943"/>
        </pc:sldMkLst>
        <pc:spChg chg="mod">
          <ac:chgData name="Fernando Barbosa" userId="26e508f0-5e45-4ff3-9cbc-2459c82fe5c2" providerId="ADAL" clId="{EEF2FFA5-DB81-44B5-A13F-A8F2B4811712}" dt="2024-05-29T16:39:17.793" v="101" actId="20577"/>
          <ac:spMkLst>
            <pc:docMk/>
            <pc:sldMk cId="188108716" sldId="3943"/>
            <ac:spMk id="2" creationId="{2381F5B5-4B25-C469-87BE-41A75A7120BC}"/>
          </ac:spMkLst>
        </pc:spChg>
        <pc:spChg chg="mod">
          <ac:chgData name="Fernando Barbosa" userId="26e508f0-5e45-4ff3-9cbc-2459c82fe5c2" providerId="ADAL" clId="{EEF2FFA5-DB81-44B5-A13F-A8F2B4811712}" dt="2024-05-30T15:53:09.308" v="3198" actId="20577"/>
          <ac:spMkLst>
            <pc:docMk/>
            <pc:sldMk cId="188108716" sldId="3943"/>
            <ac:spMk id="3" creationId="{7DD984CA-F83A-B1FD-C7E1-1E5A30ADD38F}"/>
          </ac:spMkLst>
        </pc:spChg>
        <pc:spChg chg="mod">
          <ac:chgData name="Fernando Barbosa" userId="26e508f0-5e45-4ff3-9cbc-2459c82fe5c2" providerId="ADAL" clId="{EEF2FFA5-DB81-44B5-A13F-A8F2B4811712}" dt="2024-05-29T16:39:32.852" v="113" actId="20577"/>
          <ac:spMkLst>
            <pc:docMk/>
            <pc:sldMk cId="188108716" sldId="3943"/>
            <ac:spMk id="38" creationId="{FAF653A7-2B0F-68CE-0090-41475B373628}"/>
          </ac:spMkLst>
        </pc:spChg>
      </pc:sldChg>
      <pc:sldChg chg="addSp delSp modSp">
        <pc:chgData name="Fernando Barbosa" userId="26e508f0-5e45-4ff3-9cbc-2459c82fe5c2" providerId="ADAL" clId="{EEF2FFA5-DB81-44B5-A13F-A8F2B4811712}" dt="2024-05-30T15:53:57.517" v="3199" actId="11"/>
        <pc:sldMkLst>
          <pc:docMk/>
          <pc:sldMk cId="409770223" sldId="3971"/>
        </pc:sldMkLst>
        <pc:spChg chg="add mod">
          <ac:chgData name="Fernando Barbosa" userId="26e508f0-5e45-4ff3-9cbc-2459c82fe5c2" providerId="ADAL" clId="{EEF2FFA5-DB81-44B5-A13F-A8F2B4811712}" dt="2024-05-30T15:53:57.517" v="3199" actId="11"/>
          <ac:spMkLst>
            <pc:docMk/>
            <pc:sldMk cId="409770223" sldId="3971"/>
            <ac:spMk id="3" creationId="{7950B33F-8618-40AB-A4BE-95893F33C31A}"/>
          </ac:spMkLst>
        </pc:spChg>
        <pc:spChg chg="del">
          <ac:chgData name="Fernando Barbosa" userId="26e508f0-5e45-4ff3-9cbc-2459c82fe5c2" providerId="ADAL" clId="{EEF2FFA5-DB81-44B5-A13F-A8F2B4811712}" dt="2024-05-29T16:44:15.971" v="201"/>
          <ac:spMkLst>
            <pc:docMk/>
            <pc:sldMk cId="409770223" sldId="3971"/>
            <ac:spMk id="6" creationId="{CA16CCE6-5D63-4145-9982-6E34C6C4CE2D}"/>
          </ac:spMkLst>
        </pc:spChg>
      </pc:sldChg>
      <pc:sldChg chg="addSp">
        <pc:chgData name="Fernando Barbosa" userId="26e508f0-5e45-4ff3-9cbc-2459c82fe5c2" providerId="ADAL" clId="{EEF2FFA5-DB81-44B5-A13F-A8F2B4811712}" dt="2024-05-29T16:51:38.230" v="298"/>
        <pc:sldMkLst>
          <pc:docMk/>
          <pc:sldMk cId="1455222466" sldId="3974"/>
        </pc:sldMkLst>
        <pc:spChg chg="add">
          <ac:chgData name="Fernando Barbosa" userId="26e508f0-5e45-4ff3-9cbc-2459c82fe5c2" providerId="ADAL" clId="{EEF2FFA5-DB81-44B5-A13F-A8F2B4811712}" dt="2024-05-29T16:51:38.230" v="298"/>
          <ac:spMkLst>
            <pc:docMk/>
            <pc:sldMk cId="1455222466" sldId="3974"/>
            <ac:spMk id="5" creationId="{670DE01B-CC30-4D6A-A7AF-EA4832D42571}"/>
          </ac:spMkLst>
        </pc:spChg>
      </pc:sldChg>
      <pc:sldChg chg="addSp modSp">
        <pc:chgData name="Fernando Barbosa" userId="26e508f0-5e45-4ff3-9cbc-2459c82fe5c2" providerId="ADAL" clId="{EEF2FFA5-DB81-44B5-A13F-A8F2B4811712}" dt="2024-05-29T19:24:04.088" v="1550" actId="1076"/>
        <pc:sldMkLst>
          <pc:docMk/>
          <pc:sldMk cId="1599631039" sldId="3981"/>
        </pc:sldMkLst>
        <pc:spChg chg="mod">
          <ac:chgData name="Fernando Barbosa" userId="26e508f0-5e45-4ff3-9cbc-2459c82fe5c2" providerId="ADAL" clId="{EEF2FFA5-DB81-44B5-A13F-A8F2B4811712}" dt="2024-05-29T19:23:13.284" v="1549" actId="20577"/>
          <ac:spMkLst>
            <pc:docMk/>
            <pc:sldMk cId="1599631039" sldId="3981"/>
            <ac:spMk id="2" creationId="{83D7F87F-4417-AE66-F0C1-881F752A1CE2}"/>
          </ac:spMkLst>
        </pc:spChg>
        <pc:spChg chg="add mod">
          <ac:chgData name="Fernando Barbosa" userId="26e508f0-5e45-4ff3-9cbc-2459c82fe5c2" providerId="ADAL" clId="{EEF2FFA5-DB81-44B5-A13F-A8F2B4811712}" dt="2024-05-29T19:24:04.088" v="1550" actId="1076"/>
          <ac:spMkLst>
            <pc:docMk/>
            <pc:sldMk cId="1599631039" sldId="3981"/>
            <ac:spMk id="3" creationId="{60380DAA-5DDB-43D2-B2D3-3FC198FE85C3}"/>
          </ac:spMkLst>
        </pc:spChg>
        <pc:spChg chg="mod">
          <ac:chgData name="Fernando Barbosa" userId="26e508f0-5e45-4ff3-9cbc-2459c82fe5c2" providerId="ADAL" clId="{EEF2FFA5-DB81-44B5-A13F-A8F2B4811712}" dt="2024-05-29T19:22:21.152" v="1542" actId="255"/>
          <ac:spMkLst>
            <pc:docMk/>
            <pc:sldMk cId="1599631039" sldId="3981"/>
            <ac:spMk id="9" creationId="{D2983F27-5518-4307-AAD2-F10B6ED9B611}"/>
          </ac:spMkLst>
        </pc:spChg>
      </pc:sldChg>
      <pc:sldChg chg="modSp">
        <pc:chgData name="Fernando Barbosa" userId="26e508f0-5e45-4ff3-9cbc-2459c82fe5c2" providerId="ADAL" clId="{EEF2FFA5-DB81-44B5-A13F-A8F2B4811712}" dt="2024-05-30T16:53:27.118" v="3789" actId="20577"/>
        <pc:sldMkLst>
          <pc:docMk/>
          <pc:sldMk cId="2247733747" sldId="3982"/>
        </pc:sldMkLst>
        <pc:spChg chg="mod">
          <ac:chgData name="Fernando Barbosa" userId="26e508f0-5e45-4ff3-9cbc-2459c82fe5c2" providerId="ADAL" clId="{EEF2FFA5-DB81-44B5-A13F-A8F2B4811712}" dt="2024-05-30T16:53:27.118" v="3789" actId="20577"/>
          <ac:spMkLst>
            <pc:docMk/>
            <pc:sldMk cId="2247733747" sldId="3982"/>
            <ac:spMk id="2" creationId="{83D7F87F-4417-AE66-F0C1-881F752A1CE2}"/>
          </ac:spMkLst>
        </pc:spChg>
      </pc:sldChg>
      <pc:sldChg chg="modSp">
        <pc:chgData name="Fernando Barbosa" userId="26e508f0-5e45-4ff3-9cbc-2459c82fe5c2" providerId="ADAL" clId="{EEF2FFA5-DB81-44B5-A13F-A8F2B4811712}" dt="2024-05-30T16:53:37.652" v="3809" actId="20577"/>
        <pc:sldMkLst>
          <pc:docMk/>
          <pc:sldMk cId="2489514497" sldId="3983"/>
        </pc:sldMkLst>
        <pc:spChg chg="mod">
          <ac:chgData name="Fernando Barbosa" userId="26e508f0-5e45-4ff3-9cbc-2459c82fe5c2" providerId="ADAL" clId="{EEF2FFA5-DB81-44B5-A13F-A8F2B4811712}" dt="2024-05-30T16:53:37.652" v="3809" actId="20577"/>
          <ac:spMkLst>
            <pc:docMk/>
            <pc:sldMk cId="2489514497" sldId="3983"/>
            <ac:spMk id="2" creationId="{83D7F87F-4417-AE66-F0C1-881F752A1CE2}"/>
          </ac:spMkLst>
        </pc:spChg>
      </pc:sldChg>
      <pc:sldChg chg="addSp delSp modSp">
        <pc:chgData name="Fernando Barbosa" userId="26e508f0-5e45-4ff3-9cbc-2459c82fe5c2" providerId="ADAL" clId="{EEF2FFA5-DB81-44B5-A13F-A8F2B4811712}" dt="2024-05-30T11:47:00.488" v="1611" actId="20577"/>
        <pc:sldMkLst>
          <pc:docMk/>
          <pc:sldMk cId="1026226802" sldId="3984"/>
        </pc:sldMkLst>
        <pc:spChg chg="add mod">
          <ac:chgData name="Fernando Barbosa" userId="26e508f0-5e45-4ff3-9cbc-2459c82fe5c2" providerId="ADAL" clId="{EEF2FFA5-DB81-44B5-A13F-A8F2B4811712}" dt="2024-05-29T19:04:14.505" v="1387" actId="1076"/>
          <ac:spMkLst>
            <pc:docMk/>
            <pc:sldMk cId="1026226802" sldId="3984"/>
            <ac:spMk id="3" creationId="{B1062942-1CB2-42CD-B9FC-58F5A6FA1525}"/>
          </ac:spMkLst>
        </pc:spChg>
        <pc:spChg chg="add mod">
          <ac:chgData name="Fernando Barbosa" userId="26e508f0-5e45-4ff3-9cbc-2459c82fe5c2" providerId="ADAL" clId="{EEF2FFA5-DB81-44B5-A13F-A8F2B4811712}" dt="2024-05-30T11:47:00.488" v="1611" actId="20577"/>
          <ac:spMkLst>
            <pc:docMk/>
            <pc:sldMk cId="1026226802" sldId="3984"/>
            <ac:spMk id="20" creationId="{08CE1568-AFC2-46C7-87E9-E66322DA814C}"/>
          </ac:spMkLst>
        </pc:spChg>
        <pc:spChg chg="mod">
          <ac:chgData name="Fernando Barbosa" userId="26e508f0-5e45-4ff3-9cbc-2459c82fe5c2" providerId="ADAL" clId="{EEF2FFA5-DB81-44B5-A13F-A8F2B4811712}" dt="2024-05-29T19:07:15.931" v="1420" actId="20577"/>
          <ac:spMkLst>
            <pc:docMk/>
            <pc:sldMk cId="1026226802" sldId="3984"/>
            <ac:spMk id="29" creationId="{C08F2E41-AF5F-4BFF-A720-54918835946C}"/>
          </ac:spMkLst>
        </pc:spChg>
        <pc:grpChg chg="del">
          <ac:chgData name="Fernando Barbosa" userId="26e508f0-5e45-4ff3-9cbc-2459c82fe5c2" providerId="ADAL" clId="{EEF2FFA5-DB81-44B5-A13F-A8F2B4811712}" dt="2024-05-29T18:36:50.242" v="1084"/>
          <ac:grpSpMkLst>
            <pc:docMk/>
            <pc:sldMk cId="1026226802" sldId="3984"/>
            <ac:grpSpMk id="14" creationId="{5ED47DDA-B668-4BD2-A035-2C6F3A65A20E}"/>
          </ac:grpSpMkLst>
        </pc:grpChg>
        <pc:graphicFrameChg chg="mod modGraphic">
          <ac:chgData name="Fernando Barbosa" userId="26e508f0-5e45-4ff3-9cbc-2459c82fe5c2" providerId="ADAL" clId="{EEF2FFA5-DB81-44B5-A13F-A8F2B4811712}" dt="2024-05-29T18:54:24.442" v="1221" actId="14734"/>
          <ac:graphicFrameMkLst>
            <pc:docMk/>
            <pc:sldMk cId="1026226802" sldId="3984"/>
            <ac:graphicFrameMk id="13" creationId="{9B78318F-F84A-46C8-9772-E65EDC906A6B}"/>
          </ac:graphicFrameMkLst>
        </pc:graphicFrameChg>
      </pc:sldChg>
      <pc:sldChg chg="modSp">
        <pc:chgData name="Fernando Barbosa" userId="26e508f0-5e45-4ff3-9cbc-2459c82fe5c2" providerId="ADAL" clId="{EEF2FFA5-DB81-44B5-A13F-A8F2B4811712}" dt="2024-05-29T19:13:07.591" v="1439" actId="20577"/>
        <pc:sldMkLst>
          <pc:docMk/>
          <pc:sldMk cId="1311310317" sldId="3986"/>
        </pc:sldMkLst>
        <pc:spChg chg="mod">
          <ac:chgData name="Fernando Barbosa" userId="26e508f0-5e45-4ff3-9cbc-2459c82fe5c2" providerId="ADAL" clId="{EEF2FFA5-DB81-44B5-A13F-A8F2B4811712}" dt="2024-05-29T19:13:07.591" v="1439" actId="20577"/>
          <ac:spMkLst>
            <pc:docMk/>
            <pc:sldMk cId="1311310317" sldId="3986"/>
            <ac:spMk id="2" creationId="{83D7F87F-4417-AE66-F0C1-881F752A1CE2}"/>
          </ac:spMkLst>
        </pc:spChg>
      </pc:sldChg>
      <pc:sldChg chg="modSp">
        <pc:chgData name="Fernando Barbosa" userId="26e508f0-5e45-4ff3-9cbc-2459c82fe5c2" providerId="ADAL" clId="{EEF2FFA5-DB81-44B5-A13F-A8F2B4811712}" dt="2024-05-29T19:13:40.345" v="1444" actId="20577"/>
        <pc:sldMkLst>
          <pc:docMk/>
          <pc:sldMk cId="1148129836" sldId="3988"/>
        </pc:sldMkLst>
        <pc:spChg chg="mod">
          <ac:chgData name="Fernando Barbosa" userId="26e508f0-5e45-4ff3-9cbc-2459c82fe5c2" providerId="ADAL" clId="{EEF2FFA5-DB81-44B5-A13F-A8F2B4811712}" dt="2024-05-29T19:13:40.345" v="1444" actId="20577"/>
          <ac:spMkLst>
            <pc:docMk/>
            <pc:sldMk cId="1148129836" sldId="3988"/>
            <ac:spMk id="2" creationId="{83D7F87F-4417-AE66-F0C1-881F752A1CE2}"/>
          </ac:spMkLst>
        </pc:spChg>
      </pc:sldChg>
      <pc:sldChg chg="modSp">
        <pc:chgData name="Fernando Barbosa" userId="26e508f0-5e45-4ff3-9cbc-2459c82fe5c2" providerId="ADAL" clId="{EEF2FFA5-DB81-44B5-A13F-A8F2B4811712}" dt="2024-05-30T15:58:22.506" v="3261" actId="20577"/>
        <pc:sldMkLst>
          <pc:docMk/>
          <pc:sldMk cId="954782948" sldId="3990"/>
        </pc:sldMkLst>
        <pc:spChg chg="mod">
          <ac:chgData name="Fernando Barbosa" userId="26e508f0-5e45-4ff3-9cbc-2459c82fe5c2" providerId="ADAL" clId="{EEF2FFA5-DB81-44B5-A13F-A8F2B4811712}" dt="2024-05-30T15:58:22.506" v="3261" actId="20577"/>
          <ac:spMkLst>
            <pc:docMk/>
            <pc:sldMk cId="954782948" sldId="3990"/>
            <ac:spMk id="20" creationId="{904CBAE1-69BE-4A46-B58A-E151FC206CBA}"/>
          </ac:spMkLst>
        </pc:spChg>
      </pc:sldChg>
      <pc:sldChg chg="addSp delSp modSp">
        <pc:chgData name="Fernando Barbosa" userId="26e508f0-5e45-4ff3-9cbc-2459c82fe5c2" providerId="ADAL" clId="{EEF2FFA5-DB81-44B5-A13F-A8F2B4811712}" dt="2024-05-29T16:58:17.075" v="398"/>
        <pc:sldMkLst>
          <pc:docMk/>
          <pc:sldMk cId="4261042470" sldId="4001"/>
        </pc:sldMkLst>
        <pc:spChg chg="add del mod">
          <ac:chgData name="Fernando Barbosa" userId="26e508f0-5e45-4ff3-9cbc-2459c82fe5c2" providerId="ADAL" clId="{EEF2FFA5-DB81-44B5-A13F-A8F2B4811712}" dt="2024-05-29T16:57:20.378" v="397" actId="255"/>
          <ac:spMkLst>
            <pc:docMk/>
            <pc:sldMk cId="4261042470" sldId="4001"/>
            <ac:spMk id="41" creationId="{04B44E46-183B-4014-B96C-69DA1DF99DEE}"/>
          </ac:spMkLst>
        </pc:spChg>
        <pc:spChg chg="add">
          <ac:chgData name="Fernando Barbosa" userId="26e508f0-5e45-4ff3-9cbc-2459c82fe5c2" providerId="ADAL" clId="{EEF2FFA5-DB81-44B5-A13F-A8F2B4811712}" dt="2024-05-29T16:58:17.075" v="398"/>
          <ac:spMkLst>
            <pc:docMk/>
            <pc:sldMk cId="4261042470" sldId="4001"/>
            <ac:spMk id="42" creationId="{55022AAA-FC45-4929-8136-BED392B5D981}"/>
          </ac:spMkLst>
        </pc:spChg>
      </pc:sldChg>
      <pc:sldChg chg="addSp delSp modSp">
        <pc:chgData name="Fernando Barbosa" userId="26e508f0-5e45-4ff3-9cbc-2459c82fe5c2" providerId="ADAL" clId="{EEF2FFA5-DB81-44B5-A13F-A8F2B4811712}" dt="2024-05-29T17:52:29.859" v="683"/>
        <pc:sldMkLst>
          <pc:docMk/>
          <pc:sldMk cId="3021657079" sldId="4002"/>
        </pc:sldMkLst>
        <pc:spChg chg="add mod">
          <ac:chgData name="Fernando Barbosa" userId="26e508f0-5e45-4ff3-9cbc-2459c82fe5c2" providerId="ADAL" clId="{EEF2FFA5-DB81-44B5-A13F-A8F2B4811712}" dt="2024-05-29T17:41:52.685" v="565" actId="14100"/>
          <ac:spMkLst>
            <pc:docMk/>
            <pc:sldMk cId="3021657079" sldId="4002"/>
            <ac:spMk id="4" creationId="{68598F03-3F0A-4CE5-BE85-55F3423302F4}"/>
          </ac:spMkLst>
        </pc:spChg>
        <pc:spChg chg="add mod">
          <ac:chgData name="Fernando Barbosa" userId="26e508f0-5e45-4ff3-9cbc-2459c82fe5c2" providerId="ADAL" clId="{EEF2FFA5-DB81-44B5-A13F-A8F2B4811712}" dt="2024-05-29T17:43:00.215" v="574" actId="255"/>
          <ac:spMkLst>
            <pc:docMk/>
            <pc:sldMk cId="3021657079" sldId="4002"/>
            <ac:spMk id="5" creationId="{1A32150E-DABC-421D-BE4B-52E0A34E127F}"/>
          </ac:spMkLst>
        </pc:spChg>
        <pc:spChg chg="add mod">
          <ac:chgData name="Fernando Barbosa" userId="26e508f0-5e45-4ff3-9cbc-2459c82fe5c2" providerId="ADAL" clId="{EEF2FFA5-DB81-44B5-A13F-A8F2B4811712}" dt="2024-05-29T17:44:45.260" v="583" actId="14100"/>
          <ac:spMkLst>
            <pc:docMk/>
            <pc:sldMk cId="3021657079" sldId="4002"/>
            <ac:spMk id="8" creationId="{66E9E3FF-97E1-4759-96F9-8BC30E116E08}"/>
          </ac:spMkLst>
        </pc:spChg>
        <pc:spChg chg="add mod">
          <ac:chgData name="Fernando Barbosa" userId="26e508f0-5e45-4ff3-9cbc-2459c82fe5c2" providerId="ADAL" clId="{EEF2FFA5-DB81-44B5-A13F-A8F2B4811712}" dt="2024-05-29T17:44:32.988" v="582" actId="14100"/>
          <ac:spMkLst>
            <pc:docMk/>
            <pc:sldMk cId="3021657079" sldId="4002"/>
            <ac:spMk id="10" creationId="{59C8C11C-1F90-4F9C-B341-8AF0B0E34970}"/>
          </ac:spMkLst>
        </pc:spChg>
        <pc:spChg chg="add mod">
          <ac:chgData name="Fernando Barbosa" userId="26e508f0-5e45-4ff3-9cbc-2459c82fe5c2" providerId="ADAL" clId="{EEF2FFA5-DB81-44B5-A13F-A8F2B4811712}" dt="2024-05-29T17:45:07.740" v="586" actId="14100"/>
          <ac:spMkLst>
            <pc:docMk/>
            <pc:sldMk cId="3021657079" sldId="4002"/>
            <ac:spMk id="11" creationId="{B3D170FF-474C-4932-A13D-28671864DA2B}"/>
          </ac:spMkLst>
        </pc:spChg>
        <pc:spChg chg="add mod">
          <ac:chgData name="Fernando Barbosa" userId="26e508f0-5e45-4ff3-9cbc-2459c82fe5c2" providerId="ADAL" clId="{EEF2FFA5-DB81-44B5-A13F-A8F2B4811712}" dt="2024-05-29T17:46:15.918" v="600" actId="20577"/>
          <ac:spMkLst>
            <pc:docMk/>
            <pc:sldMk cId="3021657079" sldId="4002"/>
            <ac:spMk id="12" creationId="{FF50FB67-9352-470B-81B0-379450CDAB0D}"/>
          </ac:spMkLst>
        </pc:spChg>
        <pc:spChg chg="add mod">
          <ac:chgData name="Fernando Barbosa" userId="26e508f0-5e45-4ff3-9cbc-2459c82fe5c2" providerId="ADAL" clId="{EEF2FFA5-DB81-44B5-A13F-A8F2B4811712}" dt="2024-05-29T17:46:38.901" v="606" actId="20577"/>
          <ac:spMkLst>
            <pc:docMk/>
            <pc:sldMk cId="3021657079" sldId="4002"/>
            <ac:spMk id="13" creationId="{7F80B331-54F4-4FEB-A7E7-B3680AA786B2}"/>
          </ac:spMkLst>
        </pc:spChg>
        <pc:spChg chg="add mod">
          <ac:chgData name="Fernando Barbosa" userId="26e508f0-5e45-4ff3-9cbc-2459c82fe5c2" providerId="ADAL" clId="{EEF2FFA5-DB81-44B5-A13F-A8F2B4811712}" dt="2024-05-29T17:46:53.997" v="608" actId="1076"/>
          <ac:spMkLst>
            <pc:docMk/>
            <pc:sldMk cId="3021657079" sldId="4002"/>
            <ac:spMk id="14" creationId="{837CB586-400C-443D-9C99-7B3E35E1110C}"/>
          </ac:spMkLst>
        </pc:spChg>
        <pc:graphicFrameChg chg="add mod modGraphic">
          <ac:chgData name="Fernando Barbosa" userId="26e508f0-5e45-4ff3-9cbc-2459c82fe5c2" providerId="ADAL" clId="{EEF2FFA5-DB81-44B5-A13F-A8F2B4811712}" dt="2024-05-29T17:52:29.859" v="683"/>
          <ac:graphicFrameMkLst>
            <pc:docMk/>
            <pc:sldMk cId="3021657079" sldId="4002"/>
            <ac:graphicFrameMk id="3" creationId="{A17E4B10-C5EF-4CDF-971B-1063833BB470}"/>
          </ac:graphicFrameMkLst>
        </pc:graphicFrameChg>
        <pc:picChg chg="del">
          <ac:chgData name="Fernando Barbosa" userId="26e508f0-5e45-4ff3-9cbc-2459c82fe5c2" providerId="ADAL" clId="{EEF2FFA5-DB81-44B5-A13F-A8F2B4811712}" dt="2024-05-29T17:04:02.670" v="400" actId="478"/>
          <ac:picMkLst>
            <pc:docMk/>
            <pc:sldMk cId="3021657079" sldId="4002"/>
            <ac:picMk id="9" creationId="{DFDDF52F-BAE4-426A-89CB-AD74F48343EF}"/>
          </ac:picMkLst>
        </pc:picChg>
      </pc:sldChg>
      <pc:sldChg chg="addSp delSp modSp">
        <pc:chgData name="Fernando Barbosa" userId="26e508f0-5e45-4ff3-9cbc-2459c82fe5c2" providerId="ADAL" clId="{EEF2FFA5-DB81-44B5-A13F-A8F2B4811712}" dt="2024-05-30T16:53:13.034" v="3769" actId="20577"/>
        <pc:sldMkLst>
          <pc:docMk/>
          <pc:sldMk cId="75609987" sldId="4004"/>
        </pc:sldMkLst>
        <pc:spChg chg="mod">
          <ac:chgData name="Fernando Barbosa" userId="26e508f0-5e45-4ff3-9cbc-2459c82fe5c2" providerId="ADAL" clId="{EEF2FFA5-DB81-44B5-A13F-A8F2B4811712}" dt="2024-05-30T16:53:13.034" v="3769" actId="20577"/>
          <ac:spMkLst>
            <pc:docMk/>
            <pc:sldMk cId="75609987" sldId="4004"/>
            <ac:spMk id="2" creationId="{83D7F87F-4417-AE66-F0C1-881F752A1CE2}"/>
          </ac:spMkLst>
        </pc:spChg>
        <pc:spChg chg="mod">
          <ac:chgData name="Fernando Barbosa" userId="26e508f0-5e45-4ff3-9cbc-2459c82fe5c2" providerId="ADAL" clId="{EEF2FFA5-DB81-44B5-A13F-A8F2B4811712}" dt="2024-05-29T18:21:33.914" v="896" actId="20577"/>
          <ac:spMkLst>
            <pc:docMk/>
            <pc:sldMk cId="75609987" sldId="4004"/>
            <ac:spMk id="5" creationId="{079D11E7-8DA6-4A98-8F36-8A46497755FE}"/>
          </ac:spMkLst>
        </pc:spChg>
        <pc:spChg chg="mod">
          <ac:chgData name="Fernando Barbosa" userId="26e508f0-5e45-4ff3-9cbc-2459c82fe5c2" providerId="ADAL" clId="{EEF2FFA5-DB81-44B5-A13F-A8F2B4811712}" dt="2024-05-29T18:19:49.872" v="850" actId="20577"/>
          <ac:spMkLst>
            <pc:docMk/>
            <pc:sldMk cId="75609987" sldId="4004"/>
            <ac:spMk id="8" creationId="{94B01D41-01AC-4950-94EB-81D1B39E6C52}"/>
          </ac:spMkLst>
        </pc:spChg>
        <pc:spChg chg="mod">
          <ac:chgData name="Fernando Barbosa" userId="26e508f0-5e45-4ff3-9cbc-2459c82fe5c2" providerId="ADAL" clId="{EEF2FFA5-DB81-44B5-A13F-A8F2B4811712}" dt="2024-05-29T18:19:09.757" v="847" actId="20577"/>
          <ac:spMkLst>
            <pc:docMk/>
            <pc:sldMk cId="75609987" sldId="4004"/>
            <ac:spMk id="10" creationId="{AC77B675-5922-4AD0-9C88-353B11B0D0F1}"/>
          </ac:spMkLst>
        </pc:spChg>
        <pc:spChg chg="del">
          <ac:chgData name="Fernando Barbosa" userId="26e508f0-5e45-4ff3-9cbc-2459c82fe5c2" providerId="ADAL" clId="{EEF2FFA5-DB81-44B5-A13F-A8F2B4811712}" dt="2024-05-29T18:17:07.801" v="795" actId="478"/>
          <ac:spMkLst>
            <pc:docMk/>
            <pc:sldMk cId="75609987" sldId="4004"/>
            <ac:spMk id="11" creationId="{4BF4C972-4486-4B08-8989-4BBF54078AC8}"/>
          </ac:spMkLst>
        </pc:spChg>
        <pc:spChg chg="del">
          <ac:chgData name="Fernando Barbosa" userId="26e508f0-5e45-4ff3-9cbc-2459c82fe5c2" providerId="ADAL" clId="{EEF2FFA5-DB81-44B5-A13F-A8F2B4811712}" dt="2024-05-29T18:17:13.589" v="796"/>
          <ac:spMkLst>
            <pc:docMk/>
            <pc:sldMk cId="75609987" sldId="4004"/>
            <ac:spMk id="12" creationId="{888ACEE9-B446-4FF5-BCBC-896946FA1AAF}"/>
          </ac:spMkLst>
        </pc:spChg>
        <pc:spChg chg="add mod">
          <ac:chgData name="Fernando Barbosa" userId="26e508f0-5e45-4ff3-9cbc-2459c82fe5c2" providerId="ADAL" clId="{EEF2FFA5-DB81-44B5-A13F-A8F2B4811712}" dt="2024-05-29T18:20:45.157" v="873" actId="1076"/>
          <ac:spMkLst>
            <pc:docMk/>
            <pc:sldMk cId="75609987" sldId="4004"/>
            <ac:spMk id="19" creationId="{A2C76E60-F747-48AF-9F41-CA80F49F3519}"/>
          </ac:spMkLst>
        </pc:spChg>
      </pc:sldChg>
      <pc:sldChg chg="addSp delSp modSp">
        <pc:chgData name="Fernando Barbosa" userId="26e508f0-5e45-4ff3-9cbc-2459c82fe5c2" providerId="ADAL" clId="{EEF2FFA5-DB81-44B5-A13F-A8F2B4811712}" dt="2024-05-30T15:48:02.968" v="3123" actId="20577"/>
        <pc:sldMkLst>
          <pc:docMk/>
          <pc:sldMk cId="3027372781" sldId="4006"/>
        </pc:sldMkLst>
        <pc:spChg chg="mod">
          <ac:chgData name="Fernando Barbosa" userId="26e508f0-5e45-4ff3-9cbc-2459c82fe5c2" providerId="ADAL" clId="{EEF2FFA5-DB81-44B5-A13F-A8F2B4811712}" dt="2024-05-29T19:16:02.027" v="1477" actId="20577"/>
          <ac:spMkLst>
            <pc:docMk/>
            <pc:sldMk cId="3027372781" sldId="4006"/>
            <ac:spMk id="2" creationId="{83D7F87F-4417-AE66-F0C1-881F752A1CE2}"/>
          </ac:spMkLst>
        </pc:spChg>
        <pc:spChg chg="add mod">
          <ac:chgData name="Fernando Barbosa" userId="26e508f0-5e45-4ff3-9cbc-2459c82fe5c2" providerId="ADAL" clId="{EEF2FFA5-DB81-44B5-A13F-A8F2B4811712}" dt="2024-05-30T15:48:02.968" v="3123" actId="20577"/>
          <ac:spMkLst>
            <pc:docMk/>
            <pc:sldMk cId="3027372781" sldId="4006"/>
            <ac:spMk id="5" creationId="{A8DCE893-5E72-4241-8FDF-D7E37AAAA019}"/>
          </ac:spMkLst>
        </pc:spChg>
        <pc:spChg chg="del mod">
          <ac:chgData name="Fernando Barbosa" userId="26e508f0-5e45-4ff3-9cbc-2459c82fe5c2" providerId="ADAL" clId="{EEF2FFA5-DB81-44B5-A13F-A8F2B4811712}" dt="2024-05-30T15:20:51.537" v="2350"/>
          <ac:spMkLst>
            <pc:docMk/>
            <pc:sldMk cId="3027372781" sldId="4006"/>
            <ac:spMk id="6" creationId="{33AAB6D1-FC99-4E3F-BB50-4AD4B6CD1305}"/>
          </ac:spMkLst>
        </pc:spChg>
      </pc:sldChg>
      <pc:sldChg chg="delSp modSp">
        <pc:chgData name="Fernando Barbosa" userId="26e508f0-5e45-4ff3-9cbc-2459c82fe5c2" providerId="ADAL" clId="{EEF2FFA5-DB81-44B5-A13F-A8F2B4811712}" dt="2024-05-30T15:19:57.424" v="2317"/>
        <pc:sldMkLst>
          <pc:docMk/>
          <pc:sldMk cId="3268041595" sldId="4007"/>
        </pc:sldMkLst>
        <pc:spChg chg="mod">
          <ac:chgData name="Fernando Barbosa" userId="26e508f0-5e45-4ff3-9cbc-2459c82fe5c2" providerId="ADAL" clId="{EEF2FFA5-DB81-44B5-A13F-A8F2B4811712}" dt="2024-05-30T15:18:15.272" v="2258" actId="255"/>
          <ac:spMkLst>
            <pc:docMk/>
            <pc:sldMk cId="3268041595" sldId="4007"/>
            <ac:spMk id="2" creationId="{83D7F87F-4417-AE66-F0C1-881F752A1CE2}"/>
          </ac:spMkLst>
        </pc:spChg>
        <pc:spChg chg="del mod">
          <ac:chgData name="Fernando Barbosa" userId="26e508f0-5e45-4ff3-9cbc-2459c82fe5c2" providerId="ADAL" clId="{EEF2FFA5-DB81-44B5-A13F-A8F2B4811712}" dt="2024-05-30T15:19:57.424" v="2317"/>
          <ac:spMkLst>
            <pc:docMk/>
            <pc:sldMk cId="3268041595" sldId="4007"/>
            <ac:spMk id="4" creationId="{68598F03-3F0A-4CE5-BE85-55F3423302F4}"/>
          </ac:spMkLst>
        </pc:spChg>
        <pc:spChg chg="mod">
          <ac:chgData name="Fernando Barbosa" userId="26e508f0-5e45-4ff3-9cbc-2459c82fe5c2" providerId="ADAL" clId="{EEF2FFA5-DB81-44B5-A13F-A8F2B4811712}" dt="2024-05-30T15:19:20.444" v="2316" actId="20577"/>
          <ac:spMkLst>
            <pc:docMk/>
            <pc:sldMk cId="3268041595" sldId="4007"/>
            <ac:spMk id="5" creationId="{1A32150E-DABC-421D-BE4B-52E0A34E127F}"/>
          </ac:spMkLst>
        </pc:spChg>
        <pc:spChg chg="del">
          <ac:chgData name="Fernando Barbosa" userId="26e508f0-5e45-4ff3-9cbc-2459c82fe5c2" providerId="ADAL" clId="{EEF2FFA5-DB81-44B5-A13F-A8F2B4811712}" dt="2024-05-30T13:07:36.537" v="1622"/>
          <ac:spMkLst>
            <pc:docMk/>
            <pc:sldMk cId="3268041595" sldId="4007"/>
            <ac:spMk id="8" creationId="{66E9E3FF-97E1-4759-96F9-8BC30E116E08}"/>
          </ac:spMkLst>
        </pc:spChg>
        <pc:spChg chg="del">
          <ac:chgData name="Fernando Barbosa" userId="26e508f0-5e45-4ff3-9cbc-2459c82fe5c2" providerId="ADAL" clId="{EEF2FFA5-DB81-44B5-A13F-A8F2B4811712}" dt="2024-05-30T13:07:40.889" v="1623"/>
          <ac:spMkLst>
            <pc:docMk/>
            <pc:sldMk cId="3268041595" sldId="4007"/>
            <ac:spMk id="10" creationId="{59C8C11C-1F90-4F9C-B341-8AF0B0E34970}"/>
          </ac:spMkLst>
        </pc:spChg>
        <pc:spChg chg="del">
          <ac:chgData name="Fernando Barbosa" userId="26e508f0-5e45-4ff3-9cbc-2459c82fe5c2" providerId="ADAL" clId="{EEF2FFA5-DB81-44B5-A13F-A8F2B4811712}" dt="2024-05-30T13:07:45.899" v="1624"/>
          <ac:spMkLst>
            <pc:docMk/>
            <pc:sldMk cId="3268041595" sldId="4007"/>
            <ac:spMk id="11" creationId="{B3D170FF-474C-4932-A13D-28671864DA2B}"/>
          </ac:spMkLst>
        </pc:spChg>
        <pc:spChg chg="del">
          <ac:chgData name="Fernando Barbosa" userId="26e508f0-5e45-4ff3-9cbc-2459c82fe5c2" providerId="ADAL" clId="{EEF2FFA5-DB81-44B5-A13F-A8F2B4811712}" dt="2024-05-30T13:07:55.217" v="1626"/>
          <ac:spMkLst>
            <pc:docMk/>
            <pc:sldMk cId="3268041595" sldId="4007"/>
            <ac:spMk id="12" creationId="{FF50FB67-9352-470B-81B0-379450CDAB0D}"/>
          </ac:spMkLst>
        </pc:spChg>
        <pc:spChg chg="del">
          <ac:chgData name="Fernando Barbosa" userId="26e508f0-5e45-4ff3-9cbc-2459c82fe5c2" providerId="ADAL" clId="{EEF2FFA5-DB81-44B5-A13F-A8F2B4811712}" dt="2024-05-30T13:08:02.570" v="1627"/>
          <ac:spMkLst>
            <pc:docMk/>
            <pc:sldMk cId="3268041595" sldId="4007"/>
            <ac:spMk id="13" creationId="{7F80B331-54F4-4FEB-A7E7-B3680AA786B2}"/>
          </ac:spMkLst>
        </pc:spChg>
        <pc:spChg chg="del">
          <ac:chgData name="Fernando Barbosa" userId="26e508f0-5e45-4ff3-9cbc-2459c82fe5c2" providerId="ADAL" clId="{EEF2FFA5-DB81-44B5-A13F-A8F2B4811712}" dt="2024-05-30T13:08:07.823" v="1628"/>
          <ac:spMkLst>
            <pc:docMk/>
            <pc:sldMk cId="3268041595" sldId="4007"/>
            <ac:spMk id="14" creationId="{837CB586-400C-443D-9C99-7B3E35E1110C}"/>
          </ac:spMkLst>
        </pc:spChg>
        <pc:graphicFrameChg chg="mod modGraphic">
          <ac:chgData name="Fernando Barbosa" userId="26e508f0-5e45-4ff3-9cbc-2459c82fe5c2" providerId="ADAL" clId="{EEF2FFA5-DB81-44B5-A13F-A8F2B4811712}" dt="2024-05-30T15:14:19.416" v="2160" actId="20577"/>
          <ac:graphicFrameMkLst>
            <pc:docMk/>
            <pc:sldMk cId="3268041595" sldId="4007"/>
            <ac:graphicFrameMk id="3" creationId="{A17E4B10-C5EF-4CDF-971B-1063833BB470}"/>
          </ac:graphicFrameMkLst>
        </pc:graphicFrameChg>
      </pc:sldChg>
      <pc:sldChg chg="addSp delSp modSp">
        <pc:chgData name="Fernando Barbosa" userId="26e508f0-5e45-4ff3-9cbc-2459c82fe5c2" providerId="ADAL" clId="{EEF2FFA5-DB81-44B5-A13F-A8F2B4811712}" dt="2024-05-30T16:45:16.071" v="3749" actId="255"/>
        <pc:sldMkLst>
          <pc:docMk/>
          <pc:sldMk cId="401161514" sldId="4008"/>
        </pc:sldMkLst>
        <pc:spChg chg="mod">
          <ac:chgData name="Fernando Barbosa" userId="26e508f0-5e45-4ff3-9cbc-2459c82fe5c2" providerId="ADAL" clId="{EEF2FFA5-DB81-44B5-A13F-A8F2B4811712}" dt="2024-05-30T15:56:30.150" v="3206" actId="20577"/>
          <ac:spMkLst>
            <pc:docMk/>
            <pc:sldMk cId="401161514" sldId="4008"/>
            <ac:spMk id="2" creationId="{83D7F87F-4417-AE66-F0C1-881F752A1CE2}"/>
          </ac:spMkLst>
        </pc:spChg>
        <pc:spChg chg="add del mod">
          <ac:chgData name="Fernando Barbosa" userId="26e508f0-5e45-4ff3-9cbc-2459c82fe5c2" providerId="ADAL" clId="{EEF2FFA5-DB81-44B5-A13F-A8F2B4811712}" dt="2024-05-30T15:57:54.857" v="3256" actId="11529"/>
          <ac:spMkLst>
            <pc:docMk/>
            <pc:sldMk cId="401161514" sldId="4008"/>
            <ac:spMk id="3" creationId="{AF229E21-7D78-4A3D-AB3E-52CC62C47279}"/>
          </ac:spMkLst>
        </pc:spChg>
        <pc:spChg chg="mod">
          <ac:chgData name="Fernando Barbosa" userId="26e508f0-5e45-4ff3-9cbc-2459c82fe5c2" providerId="ADAL" clId="{EEF2FFA5-DB81-44B5-A13F-A8F2B4811712}" dt="2024-05-30T16:45:16.071" v="3749" actId="255"/>
          <ac:spMkLst>
            <pc:docMk/>
            <pc:sldMk cId="401161514" sldId="4008"/>
            <ac:spMk id="17" creationId="{CF2ED202-BBC1-4958-A761-0A8C9EA0D699}"/>
          </ac:spMkLst>
        </pc:spChg>
        <pc:spChg chg="del">
          <ac:chgData name="Fernando Barbosa" userId="26e508f0-5e45-4ff3-9cbc-2459c82fe5c2" providerId="ADAL" clId="{EEF2FFA5-DB81-44B5-A13F-A8F2B4811712}" dt="2024-05-30T16:28:14.033" v="3588"/>
          <ac:spMkLst>
            <pc:docMk/>
            <pc:sldMk cId="401161514" sldId="4008"/>
            <ac:spMk id="18" creationId="{3F29FF0A-3292-48A4-89BE-8ADCA3ECA6BF}"/>
          </ac:spMkLst>
        </pc:spChg>
        <pc:spChg chg="del mod">
          <ac:chgData name="Fernando Barbosa" userId="26e508f0-5e45-4ff3-9cbc-2459c82fe5c2" providerId="ADAL" clId="{EEF2FFA5-DB81-44B5-A13F-A8F2B4811712}" dt="2024-05-30T16:35:00.474" v="3685"/>
          <ac:spMkLst>
            <pc:docMk/>
            <pc:sldMk cId="401161514" sldId="4008"/>
            <ac:spMk id="20" creationId="{904CBAE1-69BE-4A46-B58A-E151FC206CBA}"/>
          </ac:spMkLst>
        </pc:spChg>
        <pc:spChg chg="del mod">
          <ac:chgData name="Fernando Barbosa" userId="26e508f0-5e45-4ff3-9cbc-2459c82fe5c2" providerId="ADAL" clId="{EEF2FFA5-DB81-44B5-A13F-A8F2B4811712}" dt="2024-05-30T16:35:03.688" v="3686"/>
          <ac:spMkLst>
            <pc:docMk/>
            <pc:sldMk cId="401161514" sldId="4008"/>
            <ac:spMk id="21" creationId="{5513BB4C-9DDD-483B-8451-BE8BB2D0F5B6}"/>
          </ac:spMkLst>
        </pc:spChg>
        <pc:spChg chg="del mod">
          <ac:chgData name="Fernando Barbosa" userId="26e508f0-5e45-4ff3-9cbc-2459c82fe5c2" providerId="ADAL" clId="{EEF2FFA5-DB81-44B5-A13F-A8F2B4811712}" dt="2024-05-30T16:35:06.656" v="3687"/>
          <ac:spMkLst>
            <pc:docMk/>
            <pc:sldMk cId="401161514" sldId="4008"/>
            <ac:spMk id="22" creationId="{F49DEC46-8BD8-4EA9-A4D8-BF5EFBBFF35F}"/>
          </ac:spMkLst>
        </pc:spChg>
        <pc:spChg chg="del">
          <ac:chgData name="Fernando Barbosa" userId="26e508f0-5e45-4ff3-9cbc-2459c82fe5c2" providerId="ADAL" clId="{EEF2FFA5-DB81-44B5-A13F-A8F2B4811712}" dt="2024-05-30T15:57:06.942" v="3244" actId="478"/>
          <ac:spMkLst>
            <pc:docMk/>
            <pc:sldMk cId="401161514" sldId="4008"/>
            <ac:spMk id="23" creationId="{287F5A2B-8762-44E7-AF47-0E19EBC657E8}"/>
          </ac:spMkLst>
        </pc:spChg>
        <pc:spChg chg="del">
          <ac:chgData name="Fernando Barbosa" userId="26e508f0-5e45-4ff3-9cbc-2459c82fe5c2" providerId="ADAL" clId="{EEF2FFA5-DB81-44B5-A13F-A8F2B4811712}" dt="2024-05-30T15:57:22.974" v="3249" actId="478"/>
          <ac:spMkLst>
            <pc:docMk/>
            <pc:sldMk cId="401161514" sldId="4008"/>
            <ac:spMk id="24" creationId="{92C441B5-4F48-4170-88D6-01B24C643023}"/>
          </ac:spMkLst>
        </pc:spChg>
        <pc:spChg chg="del">
          <ac:chgData name="Fernando Barbosa" userId="26e508f0-5e45-4ff3-9cbc-2459c82fe5c2" providerId="ADAL" clId="{EEF2FFA5-DB81-44B5-A13F-A8F2B4811712}" dt="2024-05-30T15:57:38.388" v="3252"/>
          <ac:spMkLst>
            <pc:docMk/>
            <pc:sldMk cId="401161514" sldId="4008"/>
            <ac:spMk id="25" creationId="{8C084C41-FE54-486C-8FC6-57E6C574FF8C}"/>
          </ac:spMkLst>
        </pc:spChg>
        <pc:spChg chg="del">
          <ac:chgData name="Fernando Barbosa" userId="26e508f0-5e45-4ff3-9cbc-2459c82fe5c2" providerId="ADAL" clId="{EEF2FFA5-DB81-44B5-A13F-A8F2B4811712}" dt="2024-05-30T15:57:27.950" v="3250"/>
          <ac:spMkLst>
            <pc:docMk/>
            <pc:sldMk cId="401161514" sldId="4008"/>
            <ac:spMk id="26" creationId="{2D3FCA9A-55E4-4AF9-B3DD-9EA2D9727FCC}"/>
          </ac:spMkLst>
        </pc:spChg>
        <pc:spChg chg="del">
          <ac:chgData name="Fernando Barbosa" userId="26e508f0-5e45-4ff3-9cbc-2459c82fe5c2" providerId="ADAL" clId="{EEF2FFA5-DB81-44B5-A13F-A8F2B4811712}" dt="2024-05-30T15:57:32.485" v="3251"/>
          <ac:spMkLst>
            <pc:docMk/>
            <pc:sldMk cId="401161514" sldId="4008"/>
            <ac:spMk id="27" creationId="{3F49F415-A405-4E18-87B3-30F540BC20B1}"/>
          </ac:spMkLst>
        </pc:spChg>
        <pc:spChg chg="mod">
          <ac:chgData name="Fernando Barbosa" userId="26e508f0-5e45-4ff3-9cbc-2459c82fe5c2" providerId="ADAL" clId="{EEF2FFA5-DB81-44B5-A13F-A8F2B4811712}" dt="2024-05-30T16:35:41.762" v="3711" actId="14100"/>
          <ac:spMkLst>
            <pc:docMk/>
            <pc:sldMk cId="401161514" sldId="4008"/>
            <ac:spMk id="28" creationId="{1B61D4BA-3DB5-4253-869F-D885CD9C3A25}"/>
          </ac:spMkLst>
        </pc:spChg>
        <pc:spChg chg="add mod">
          <ac:chgData name="Fernando Barbosa" userId="26e508f0-5e45-4ff3-9cbc-2459c82fe5c2" providerId="ADAL" clId="{EEF2FFA5-DB81-44B5-A13F-A8F2B4811712}" dt="2024-05-30T16:36:33.029" v="3714" actId="207"/>
          <ac:spMkLst>
            <pc:docMk/>
            <pc:sldMk cId="401161514" sldId="4008"/>
            <ac:spMk id="29" creationId="{9EBBB936-73AB-40C9-8711-A2F4A39E3FA2}"/>
          </ac:spMkLst>
        </pc:spChg>
        <pc:spChg chg="add mod">
          <ac:chgData name="Fernando Barbosa" userId="26e508f0-5e45-4ff3-9cbc-2459c82fe5c2" providerId="ADAL" clId="{EEF2FFA5-DB81-44B5-A13F-A8F2B4811712}" dt="2024-05-30T16:37:47.853" v="3718" actId="207"/>
          <ac:spMkLst>
            <pc:docMk/>
            <pc:sldMk cId="401161514" sldId="4008"/>
            <ac:spMk id="30" creationId="{529800E0-3DF4-4D3C-88FA-76D69E179E81}"/>
          </ac:spMkLst>
        </pc:spChg>
        <pc:spChg chg="add mod">
          <ac:chgData name="Fernando Barbosa" userId="26e508f0-5e45-4ff3-9cbc-2459c82fe5c2" providerId="ADAL" clId="{EEF2FFA5-DB81-44B5-A13F-A8F2B4811712}" dt="2024-05-30T16:25:51.924" v="3578" actId="164"/>
          <ac:spMkLst>
            <pc:docMk/>
            <pc:sldMk cId="401161514" sldId="4008"/>
            <ac:spMk id="31" creationId="{AD9FA707-379A-473D-AEE5-304FA44D675E}"/>
          </ac:spMkLst>
        </pc:spChg>
        <pc:spChg chg="add mod">
          <ac:chgData name="Fernando Barbosa" userId="26e508f0-5e45-4ff3-9cbc-2459c82fe5c2" providerId="ADAL" clId="{EEF2FFA5-DB81-44B5-A13F-A8F2B4811712}" dt="2024-05-30T16:26:09.597" v="3579" actId="164"/>
          <ac:spMkLst>
            <pc:docMk/>
            <pc:sldMk cId="401161514" sldId="4008"/>
            <ac:spMk id="32" creationId="{B6F4F27B-3C1A-4AF0-B72E-6CA4DF2FB1A3}"/>
          </ac:spMkLst>
        </pc:spChg>
        <pc:spChg chg="add mod">
          <ac:chgData name="Fernando Barbosa" userId="26e508f0-5e45-4ff3-9cbc-2459c82fe5c2" providerId="ADAL" clId="{EEF2FFA5-DB81-44B5-A13F-A8F2B4811712}" dt="2024-05-30T16:37:57.550" v="3719" actId="207"/>
          <ac:spMkLst>
            <pc:docMk/>
            <pc:sldMk cId="401161514" sldId="4008"/>
            <ac:spMk id="33" creationId="{9BD291A3-42CF-4470-9A44-41E54B3EB530}"/>
          </ac:spMkLst>
        </pc:spChg>
        <pc:spChg chg="add mod">
          <ac:chgData name="Fernando Barbosa" userId="26e508f0-5e45-4ff3-9cbc-2459c82fe5c2" providerId="ADAL" clId="{EEF2FFA5-DB81-44B5-A13F-A8F2B4811712}" dt="2024-05-30T16:26:18.550" v="3580" actId="164"/>
          <ac:spMkLst>
            <pc:docMk/>
            <pc:sldMk cId="401161514" sldId="4008"/>
            <ac:spMk id="34" creationId="{5984A67C-4D0D-4237-9756-9B7133204C84}"/>
          </ac:spMkLst>
        </pc:spChg>
        <pc:spChg chg="add mod">
          <ac:chgData name="Fernando Barbosa" userId="26e508f0-5e45-4ff3-9cbc-2459c82fe5c2" providerId="ADAL" clId="{EEF2FFA5-DB81-44B5-A13F-A8F2B4811712}" dt="2024-05-30T16:36:55.709" v="3715" actId="207"/>
          <ac:spMkLst>
            <pc:docMk/>
            <pc:sldMk cId="401161514" sldId="4008"/>
            <ac:spMk id="35" creationId="{C60FCE72-ED5C-42A1-AEC9-A45AC1295454}"/>
          </ac:spMkLst>
        </pc:spChg>
        <pc:spChg chg="add mod">
          <ac:chgData name="Fernando Barbosa" userId="26e508f0-5e45-4ff3-9cbc-2459c82fe5c2" providerId="ADAL" clId="{EEF2FFA5-DB81-44B5-A13F-A8F2B4811712}" dt="2024-05-30T16:37:18.555" v="3716" actId="207"/>
          <ac:spMkLst>
            <pc:docMk/>
            <pc:sldMk cId="401161514" sldId="4008"/>
            <ac:spMk id="36" creationId="{8C12B494-4B19-4E11-81E3-A7DE6D749C65}"/>
          </ac:spMkLst>
        </pc:spChg>
        <pc:spChg chg="add mod">
          <ac:chgData name="Fernando Barbosa" userId="26e508f0-5e45-4ff3-9cbc-2459c82fe5c2" providerId="ADAL" clId="{EEF2FFA5-DB81-44B5-A13F-A8F2B4811712}" dt="2024-05-30T16:43:48.871" v="3733" actId="20577"/>
          <ac:spMkLst>
            <pc:docMk/>
            <pc:sldMk cId="401161514" sldId="4008"/>
            <ac:spMk id="37" creationId="{425211A8-7AC4-4843-95DB-DE647B7E9EFA}"/>
          </ac:spMkLst>
        </pc:spChg>
        <pc:spChg chg="add mod">
          <ac:chgData name="Fernando Barbosa" userId="26e508f0-5e45-4ff3-9cbc-2459c82fe5c2" providerId="ADAL" clId="{EEF2FFA5-DB81-44B5-A13F-A8F2B4811712}" dt="2024-05-30T16:26:52.325" v="3584" actId="164"/>
          <ac:spMkLst>
            <pc:docMk/>
            <pc:sldMk cId="401161514" sldId="4008"/>
            <ac:spMk id="38" creationId="{B34EDEB8-C379-4AAF-8066-EF33A2160A2B}"/>
          </ac:spMkLst>
        </pc:spChg>
        <pc:spChg chg="add mod">
          <ac:chgData name="Fernando Barbosa" userId="26e508f0-5e45-4ff3-9cbc-2459c82fe5c2" providerId="ADAL" clId="{EEF2FFA5-DB81-44B5-A13F-A8F2B4811712}" dt="2024-05-30T16:30:38.956" v="3593" actId="14100"/>
          <ac:spMkLst>
            <pc:docMk/>
            <pc:sldMk cId="401161514" sldId="4008"/>
            <ac:spMk id="39" creationId="{90C6893B-F368-45D6-8D60-7564CA4301DB}"/>
          </ac:spMkLst>
        </pc:spChg>
        <pc:spChg chg="add mod">
          <ac:chgData name="Fernando Barbosa" userId="26e508f0-5e45-4ff3-9cbc-2459c82fe5c2" providerId="ADAL" clId="{EEF2FFA5-DB81-44B5-A13F-A8F2B4811712}" dt="2024-05-30T16:27:11.717" v="3586" actId="164"/>
          <ac:spMkLst>
            <pc:docMk/>
            <pc:sldMk cId="401161514" sldId="4008"/>
            <ac:spMk id="40" creationId="{7DB554B5-1204-4377-A696-F75419FA2523}"/>
          </ac:spMkLst>
        </pc:spChg>
        <pc:spChg chg="mod">
          <ac:chgData name="Fernando Barbosa" userId="26e508f0-5e45-4ff3-9cbc-2459c82fe5c2" providerId="ADAL" clId="{EEF2FFA5-DB81-44B5-A13F-A8F2B4811712}" dt="2024-05-30T16:33:54.979" v="3664" actId="14100"/>
          <ac:spMkLst>
            <pc:docMk/>
            <pc:sldMk cId="401161514" sldId="4008"/>
            <ac:spMk id="42" creationId="{1CA695FC-A326-49C0-973A-92D58B572AFF}"/>
          </ac:spMkLst>
        </pc:spChg>
        <pc:spChg chg="mod">
          <ac:chgData name="Fernando Barbosa" userId="26e508f0-5e45-4ff3-9cbc-2459c82fe5c2" providerId="ADAL" clId="{EEF2FFA5-DB81-44B5-A13F-A8F2B4811712}" dt="2024-05-30T16:32:28.111" v="3637" actId="20577"/>
          <ac:spMkLst>
            <pc:docMk/>
            <pc:sldMk cId="401161514" sldId="4008"/>
            <ac:spMk id="43" creationId="{CD4D0AE8-5981-4F4A-BC1E-B8C671E132B6}"/>
          </ac:spMkLst>
        </pc:spChg>
        <pc:spChg chg="mod topLvl">
          <ac:chgData name="Fernando Barbosa" userId="26e508f0-5e45-4ff3-9cbc-2459c82fe5c2" providerId="ADAL" clId="{EEF2FFA5-DB81-44B5-A13F-A8F2B4811712}" dt="2024-05-30T16:41:11.720" v="3728" actId="164"/>
          <ac:spMkLst>
            <pc:docMk/>
            <pc:sldMk cId="401161514" sldId="4008"/>
            <ac:spMk id="45" creationId="{88892B7F-4F38-40CE-BFCD-9DE46F996EB5}"/>
          </ac:spMkLst>
        </pc:spChg>
        <pc:spChg chg="mod topLvl">
          <ac:chgData name="Fernando Barbosa" userId="26e508f0-5e45-4ff3-9cbc-2459c82fe5c2" providerId="ADAL" clId="{EEF2FFA5-DB81-44B5-A13F-A8F2B4811712}" dt="2024-05-30T16:41:11.720" v="3728" actId="164"/>
          <ac:spMkLst>
            <pc:docMk/>
            <pc:sldMk cId="401161514" sldId="4008"/>
            <ac:spMk id="46" creationId="{2B97DEE0-2820-4636-9E8A-5F040DB296B3}"/>
          </ac:spMkLst>
        </pc:spChg>
        <pc:grpChg chg="add mod">
          <ac:chgData name="Fernando Barbosa" userId="26e508f0-5e45-4ff3-9cbc-2459c82fe5c2" providerId="ADAL" clId="{EEF2FFA5-DB81-44B5-A13F-A8F2B4811712}" dt="2024-05-30T16:25:51.924" v="3578" actId="164"/>
          <ac:grpSpMkLst>
            <pc:docMk/>
            <pc:sldMk cId="401161514" sldId="4008"/>
            <ac:grpSpMk id="4" creationId="{538FFC2C-3061-4F2A-97FA-348BCFF34F5C}"/>
          </ac:grpSpMkLst>
        </pc:grpChg>
        <pc:grpChg chg="add mod">
          <ac:chgData name="Fernando Barbosa" userId="26e508f0-5e45-4ff3-9cbc-2459c82fe5c2" providerId="ADAL" clId="{EEF2FFA5-DB81-44B5-A13F-A8F2B4811712}" dt="2024-05-30T16:26:09.597" v="3579" actId="164"/>
          <ac:grpSpMkLst>
            <pc:docMk/>
            <pc:sldMk cId="401161514" sldId="4008"/>
            <ac:grpSpMk id="5" creationId="{F28560AE-13D8-4A04-B607-ABF140CD95CA}"/>
          </ac:grpSpMkLst>
        </pc:grpChg>
        <pc:grpChg chg="add mod">
          <ac:chgData name="Fernando Barbosa" userId="26e508f0-5e45-4ff3-9cbc-2459c82fe5c2" providerId="ADAL" clId="{EEF2FFA5-DB81-44B5-A13F-A8F2B4811712}" dt="2024-05-30T16:26:28.123" v="3581" actId="1076"/>
          <ac:grpSpMkLst>
            <pc:docMk/>
            <pc:sldMk cId="401161514" sldId="4008"/>
            <ac:grpSpMk id="6" creationId="{87CF70DF-45F0-4E86-8977-15F09AE34CAB}"/>
          </ac:grpSpMkLst>
        </pc:grpChg>
        <pc:grpChg chg="add mod">
          <ac:chgData name="Fernando Barbosa" userId="26e508f0-5e45-4ff3-9cbc-2459c82fe5c2" providerId="ADAL" clId="{EEF2FFA5-DB81-44B5-A13F-A8F2B4811712}" dt="2024-05-30T16:26:44.253" v="3583" actId="1076"/>
          <ac:grpSpMkLst>
            <pc:docMk/>
            <pc:sldMk cId="401161514" sldId="4008"/>
            <ac:grpSpMk id="8" creationId="{021E873A-834A-4E05-9AD9-2318DF0045EA}"/>
          </ac:grpSpMkLst>
        </pc:grpChg>
        <pc:grpChg chg="add mod">
          <ac:chgData name="Fernando Barbosa" userId="26e508f0-5e45-4ff3-9cbc-2459c82fe5c2" providerId="ADAL" clId="{EEF2FFA5-DB81-44B5-A13F-A8F2B4811712}" dt="2024-05-30T16:29:50.222" v="3589" actId="14100"/>
          <ac:grpSpMkLst>
            <pc:docMk/>
            <pc:sldMk cId="401161514" sldId="4008"/>
            <ac:grpSpMk id="9" creationId="{F439D7DC-D1B2-4A14-930F-02E0329966D6}"/>
          </ac:grpSpMkLst>
        </pc:grpChg>
        <pc:grpChg chg="add mod">
          <ac:chgData name="Fernando Barbosa" userId="26e508f0-5e45-4ff3-9cbc-2459c82fe5c2" providerId="ADAL" clId="{EEF2FFA5-DB81-44B5-A13F-A8F2B4811712}" dt="2024-05-30T16:27:17.644" v="3587" actId="1076"/>
          <ac:grpSpMkLst>
            <pc:docMk/>
            <pc:sldMk cId="401161514" sldId="4008"/>
            <ac:grpSpMk id="10" creationId="{F107EBAE-4C47-4CDB-9D0B-7E753C9CFC36}"/>
          </ac:grpSpMkLst>
        </pc:grpChg>
        <pc:grpChg chg="add mod">
          <ac:chgData name="Fernando Barbosa" userId="26e508f0-5e45-4ff3-9cbc-2459c82fe5c2" providerId="ADAL" clId="{EEF2FFA5-DB81-44B5-A13F-A8F2B4811712}" dt="2024-05-30T16:41:23.316" v="3729" actId="1076"/>
          <ac:grpSpMkLst>
            <pc:docMk/>
            <pc:sldMk cId="401161514" sldId="4008"/>
            <ac:grpSpMk id="13" creationId="{A5213E91-8893-458C-B48E-F283EBD0F3C8}"/>
          </ac:grpSpMkLst>
        </pc:grpChg>
        <pc:grpChg chg="add mod">
          <ac:chgData name="Fernando Barbosa" userId="26e508f0-5e45-4ff3-9cbc-2459c82fe5c2" providerId="ADAL" clId="{EEF2FFA5-DB81-44B5-A13F-A8F2B4811712}" dt="2024-05-30T16:31:03.387" v="3595" actId="1076"/>
          <ac:grpSpMkLst>
            <pc:docMk/>
            <pc:sldMk cId="401161514" sldId="4008"/>
            <ac:grpSpMk id="41" creationId="{9CBCF304-303A-4B8C-A975-E10368924129}"/>
          </ac:grpSpMkLst>
        </pc:grpChg>
        <pc:grpChg chg="add del mod">
          <ac:chgData name="Fernando Barbosa" userId="26e508f0-5e45-4ff3-9cbc-2459c82fe5c2" providerId="ADAL" clId="{EEF2FFA5-DB81-44B5-A13F-A8F2B4811712}" dt="2024-05-30T16:40:26.252" v="3724" actId="165"/>
          <ac:grpSpMkLst>
            <pc:docMk/>
            <pc:sldMk cId="401161514" sldId="4008"/>
            <ac:grpSpMk id="44" creationId="{F21BEF23-853A-43AE-B774-BE316B9A5AA5}"/>
          </ac:grpSpMkLst>
        </pc:grpChg>
        <pc:picChg chg="del">
          <ac:chgData name="Fernando Barbosa" userId="26e508f0-5e45-4ff3-9cbc-2459c82fe5c2" providerId="ADAL" clId="{EEF2FFA5-DB81-44B5-A13F-A8F2B4811712}" dt="2024-05-30T15:56:19.086" v="3200" actId="478"/>
          <ac:picMkLst>
            <pc:docMk/>
            <pc:sldMk cId="401161514" sldId="4008"/>
            <ac:picMk id="19" creationId="{B485962F-5342-4FDB-8CA5-1C64B695CA33}"/>
          </ac:picMkLst>
        </pc:picChg>
        <pc:cxnChg chg="add mod">
          <ac:chgData name="Fernando Barbosa" userId="26e508f0-5e45-4ff3-9cbc-2459c82fe5c2" providerId="ADAL" clId="{EEF2FFA5-DB81-44B5-A13F-A8F2B4811712}" dt="2024-05-30T16:36:05.414" v="3713" actId="692"/>
          <ac:cxnSpMkLst>
            <pc:docMk/>
            <pc:sldMk cId="401161514" sldId="4008"/>
            <ac:cxnSpMk id="12" creationId="{456B2F9C-CC9E-4F07-A5BD-9397662B7C67}"/>
          </ac:cxnSpMkLst>
        </pc:cxnChg>
      </pc:sldChg>
      <pc:sldMasterChg chg="modSp">
        <pc:chgData name="Fernando Barbosa" userId="26e508f0-5e45-4ff3-9cbc-2459c82fe5c2" providerId="ADAL" clId="{EEF2FFA5-DB81-44B5-A13F-A8F2B4811712}" dt="2024-05-30T15:52:41.841" v="3191" actId="20577"/>
        <pc:sldMasterMkLst>
          <pc:docMk/>
          <pc:sldMasterMk cId="1344200679" sldId="2147483668"/>
        </pc:sldMasterMkLst>
        <pc:spChg chg="mod">
          <ac:chgData name="Fernando Barbosa" userId="26e508f0-5e45-4ff3-9cbc-2459c82fe5c2" providerId="ADAL" clId="{EEF2FFA5-DB81-44B5-A13F-A8F2B4811712}" dt="2024-05-30T15:52:41.841" v="3191" actId="20577"/>
          <ac:spMkLst>
            <pc:docMk/>
            <pc:sldMasterMk cId="1344200679" sldId="2147483668"/>
            <ac:spMk id="4" creationId="{3BCFEFF2-44B8-687E-DAB3-7026DB467298}"/>
          </ac:spMkLst>
        </pc:spChg>
      </pc:sldMasterChg>
    </pc:docChg>
  </pc:docChgLst>
  <pc:docChgLst>
    <pc:chgData name="Fernando Barbosa" userId="26e508f0-5e45-4ff3-9cbc-2459c82fe5c2" providerId="ADAL" clId="{729D0A68-CF43-453F-96EF-78AFBB089B4B}"/>
    <pc:docChg chg="undo custSel delSld modSld sldOrd">
      <pc:chgData name="Fernando Barbosa" userId="26e508f0-5e45-4ff3-9cbc-2459c82fe5c2" providerId="ADAL" clId="{729D0A68-CF43-453F-96EF-78AFBB089B4B}" dt="2024-06-03T21:11:59.282" v="2743" actId="20577"/>
      <pc:docMkLst>
        <pc:docMk/>
      </pc:docMkLst>
      <pc:sldChg chg="modSp">
        <pc:chgData name="Fernando Barbosa" userId="26e508f0-5e45-4ff3-9cbc-2459c82fe5c2" providerId="ADAL" clId="{729D0A68-CF43-453F-96EF-78AFBB089B4B}" dt="2024-06-03T21:11:59.282" v="2743" actId="20577"/>
        <pc:sldMkLst>
          <pc:docMk/>
          <pc:sldMk cId="188108716" sldId="3943"/>
        </pc:sldMkLst>
        <pc:spChg chg="mod">
          <ac:chgData name="Fernando Barbosa" userId="26e508f0-5e45-4ff3-9cbc-2459c82fe5c2" providerId="ADAL" clId="{729D0A68-CF43-453F-96EF-78AFBB089B4B}" dt="2024-06-03T21:11:59.282" v="2743" actId="20577"/>
          <ac:spMkLst>
            <pc:docMk/>
            <pc:sldMk cId="188108716" sldId="3943"/>
            <ac:spMk id="38" creationId="{FAF653A7-2B0F-68CE-0090-41475B373628}"/>
          </ac:spMkLst>
        </pc:spChg>
      </pc:sldChg>
      <pc:sldChg chg="modSp">
        <pc:chgData name="Fernando Barbosa" userId="26e508f0-5e45-4ff3-9cbc-2459c82fe5c2" providerId="ADAL" clId="{729D0A68-CF43-453F-96EF-78AFBB089B4B}" dt="2024-06-02T18:48:39.054" v="1906" actId="20577"/>
        <pc:sldMkLst>
          <pc:docMk/>
          <pc:sldMk cId="409770223" sldId="3971"/>
        </pc:sldMkLst>
        <pc:spChg chg="mod">
          <ac:chgData name="Fernando Barbosa" userId="26e508f0-5e45-4ff3-9cbc-2459c82fe5c2" providerId="ADAL" clId="{729D0A68-CF43-453F-96EF-78AFBB089B4B}" dt="2024-05-31T02:11:41.588" v="455" actId="20577"/>
          <ac:spMkLst>
            <pc:docMk/>
            <pc:sldMk cId="409770223" sldId="3971"/>
            <ac:spMk id="2" creationId="{83D7F87F-4417-AE66-F0C1-881F752A1CE2}"/>
          </ac:spMkLst>
        </pc:spChg>
        <pc:spChg chg="mod">
          <ac:chgData name="Fernando Barbosa" userId="26e508f0-5e45-4ff3-9cbc-2459c82fe5c2" providerId="ADAL" clId="{729D0A68-CF43-453F-96EF-78AFBB089B4B}" dt="2024-06-02T18:48:39.054" v="1906" actId="20577"/>
          <ac:spMkLst>
            <pc:docMk/>
            <pc:sldMk cId="409770223" sldId="3971"/>
            <ac:spMk id="3" creationId="{7950B33F-8618-40AB-A4BE-95893F33C31A}"/>
          </ac:spMkLst>
        </pc:spChg>
      </pc:sldChg>
      <pc:sldChg chg="modSp">
        <pc:chgData name="Fernando Barbosa" userId="26e508f0-5e45-4ff3-9cbc-2459c82fe5c2" providerId="ADAL" clId="{729D0A68-CF43-453F-96EF-78AFBB089B4B}" dt="2024-06-03T17:43:48.228" v="2025" actId="1076"/>
        <pc:sldMkLst>
          <pc:docMk/>
          <pc:sldMk cId="1455222466" sldId="3974"/>
        </pc:sldMkLst>
        <pc:spChg chg="mod">
          <ac:chgData name="Fernando Barbosa" userId="26e508f0-5e45-4ff3-9cbc-2459c82fe5c2" providerId="ADAL" clId="{729D0A68-CF43-453F-96EF-78AFBB089B4B}" dt="2024-06-03T17:43:48.228" v="2025" actId="1076"/>
          <ac:spMkLst>
            <pc:docMk/>
            <pc:sldMk cId="1455222466" sldId="3974"/>
            <ac:spMk id="5" creationId="{670DE01B-CC30-4D6A-A7AF-EA4832D42571}"/>
          </ac:spMkLst>
        </pc:spChg>
      </pc:sldChg>
      <pc:sldChg chg="modSp">
        <pc:chgData name="Fernando Barbosa" userId="26e508f0-5e45-4ff3-9cbc-2459c82fe5c2" providerId="ADAL" clId="{729D0A68-CF43-453F-96EF-78AFBB089B4B}" dt="2024-06-03T17:44:06.885" v="2027" actId="1076"/>
        <pc:sldMkLst>
          <pc:docMk/>
          <pc:sldMk cId="3674136528" sldId="3978"/>
        </pc:sldMkLst>
        <pc:spChg chg="mod">
          <ac:chgData name="Fernando Barbosa" userId="26e508f0-5e45-4ff3-9cbc-2459c82fe5c2" providerId="ADAL" clId="{729D0A68-CF43-453F-96EF-78AFBB089B4B}" dt="2024-05-31T01:50:00.554" v="55" actId="20577"/>
          <ac:spMkLst>
            <pc:docMk/>
            <pc:sldMk cId="3674136528" sldId="3978"/>
            <ac:spMk id="6" creationId="{46607270-8D77-4F08-9624-629A69D00DBD}"/>
          </ac:spMkLst>
        </pc:spChg>
        <pc:spChg chg="mod">
          <ac:chgData name="Fernando Barbosa" userId="26e508f0-5e45-4ff3-9cbc-2459c82fe5c2" providerId="ADAL" clId="{729D0A68-CF43-453F-96EF-78AFBB089B4B}" dt="2024-06-03T17:44:06.885" v="2027" actId="1076"/>
          <ac:spMkLst>
            <pc:docMk/>
            <pc:sldMk cId="3674136528" sldId="3978"/>
            <ac:spMk id="7" creationId="{7F7B130A-3509-4548-9111-70BE35EFB505}"/>
          </ac:spMkLst>
        </pc:spChg>
      </pc:sldChg>
      <pc:sldChg chg="modSp">
        <pc:chgData name="Fernando Barbosa" userId="26e508f0-5e45-4ff3-9cbc-2459c82fe5c2" providerId="ADAL" clId="{729D0A68-CF43-453F-96EF-78AFBB089B4B}" dt="2024-06-03T17:44:22.348" v="2028" actId="1076"/>
        <pc:sldMkLst>
          <pc:docMk/>
          <pc:sldMk cId="1599631039" sldId="3981"/>
        </pc:sldMkLst>
        <pc:spChg chg="mod">
          <ac:chgData name="Fernando Barbosa" userId="26e508f0-5e45-4ff3-9cbc-2459c82fe5c2" providerId="ADAL" clId="{729D0A68-CF43-453F-96EF-78AFBB089B4B}" dt="2024-06-03T17:44:22.348" v="2028" actId="1076"/>
          <ac:spMkLst>
            <pc:docMk/>
            <pc:sldMk cId="1599631039" sldId="3981"/>
            <ac:spMk id="7" creationId="{7F7B130A-3509-4548-9111-70BE35EFB505}"/>
          </ac:spMkLst>
        </pc:spChg>
      </pc:sldChg>
      <pc:sldChg chg="addSp modSp">
        <pc:chgData name="Fernando Barbosa" userId="26e508f0-5e45-4ff3-9cbc-2459c82fe5c2" providerId="ADAL" clId="{729D0A68-CF43-453F-96EF-78AFBB089B4B}" dt="2024-06-03T20:51:09.259" v="2569" actId="20577"/>
        <pc:sldMkLst>
          <pc:docMk/>
          <pc:sldMk cId="2247733747" sldId="3982"/>
        </pc:sldMkLst>
        <pc:spChg chg="mod">
          <ac:chgData name="Fernando Barbosa" userId="26e508f0-5e45-4ff3-9cbc-2459c82fe5c2" providerId="ADAL" clId="{729D0A68-CF43-453F-96EF-78AFBB089B4B}" dt="2024-06-03T17:44:48.260" v="2031" actId="1076"/>
          <ac:spMkLst>
            <pc:docMk/>
            <pc:sldMk cId="2247733747" sldId="3982"/>
            <ac:spMk id="7" creationId="{7F7B130A-3509-4548-9111-70BE35EFB505}"/>
          </ac:spMkLst>
        </pc:spChg>
        <pc:spChg chg="add mod">
          <ac:chgData name="Fernando Barbosa" userId="26e508f0-5e45-4ff3-9cbc-2459c82fe5c2" providerId="ADAL" clId="{729D0A68-CF43-453F-96EF-78AFBB089B4B}" dt="2024-06-03T20:50:18.707" v="2541" actId="20577"/>
          <ac:spMkLst>
            <pc:docMk/>
            <pc:sldMk cId="2247733747" sldId="3982"/>
            <ac:spMk id="20" creationId="{7E746019-4CAA-4751-B764-011FA9C67332}"/>
          </ac:spMkLst>
        </pc:spChg>
        <pc:spChg chg="add mod">
          <ac:chgData name="Fernando Barbosa" userId="26e508f0-5e45-4ff3-9cbc-2459c82fe5c2" providerId="ADAL" clId="{729D0A68-CF43-453F-96EF-78AFBB089B4B}" dt="2024-06-03T20:51:09.259" v="2569" actId="20577"/>
          <ac:spMkLst>
            <pc:docMk/>
            <pc:sldMk cId="2247733747" sldId="3982"/>
            <ac:spMk id="21" creationId="{F6E5B16E-1056-495D-B481-BF9256811CF3}"/>
          </ac:spMkLst>
        </pc:spChg>
      </pc:sldChg>
      <pc:sldChg chg="addSp modSp">
        <pc:chgData name="Fernando Barbosa" userId="26e508f0-5e45-4ff3-9cbc-2459c82fe5c2" providerId="ADAL" clId="{729D0A68-CF43-453F-96EF-78AFBB089B4B}" dt="2024-06-03T20:52:20.613" v="2622" actId="20577"/>
        <pc:sldMkLst>
          <pc:docMk/>
          <pc:sldMk cId="2489514497" sldId="3983"/>
        </pc:sldMkLst>
        <pc:spChg chg="mod">
          <ac:chgData name="Fernando Barbosa" userId="26e508f0-5e45-4ff3-9cbc-2459c82fe5c2" providerId="ADAL" clId="{729D0A68-CF43-453F-96EF-78AFBB089B4B}" dt="2024-06-03T17:44:55.182" v="2032" actId="1076"/>
          <ac:spMkLst>
            <pc:docMk/>
            <pc:sldMk cId="2489514497" sldId="3983"/>
            <ac:spMk id="7" creationId="{7F7B130A-3509-4548-9111-70BE35EFB505}"/>
          </ac:spMkLst>
        </pc:spChg>
        <pc:spChg chg="add mod">
          <ac:chgData name="Fernando Barbosa" userId="26e508f0-5e45-4ff3-9cbc-2459c82fe5c2" providerId="ADAL" clId="{729D0A68-CF43-453F-96EF-78AFBB089B4B}" dt="2024-06-03T20:51:44.803" v="2594" actId="20577"/>
          <ac:spMkLst>
            <pc:docMk/>
            <pc:sldMk cId="2489514497" sldId="3983"/>
            <ac:spMk id="12" creationId="{A3F95DC4-6CB9-44C0-A048-CA452E4279EC}"/>
          </ac:spMkLst>
        </pc:spChg>
        <pc:spChg chg="add mod">
          <ac:chgData name="Fernando Barbosa" userId="26e508f0-5e45-4ff3-9cbc-2459c82fe5c2" providerId="ADAL" clId="{729D0A68-CF43-453F-96EF-78AFBB089B4B}" dt="2024-06-03T20:52:20.613" v="2622" actId="20577"/>
          <ac:spMkLst>
            <pc:docMk/>
            <pc:sldMk cId="2489514497" sldId="3983"/>
            <ac:spMk id="13" creationId="{2897D67D-42EA-4587-AD66-AB651A1CF310}"/>
          </ac:spMkLst>
        </pc:spChg>
      </pc:sldChg>
      <pc:sldChg chg="modSp">
        <pc:chgData name="Fernando Barbosa" userId="26e508f0-5e45-4ff3-9cbc-2459c82fe5c2" providerId="ADAL" clId="{729D0A68-CF43-453F-96EF-78AFBB089B4B}" dt="2024-06-03T17:45:00.468" v="2033" actId="1076"/>
        <pc:sldMkLst>
          <pc:docMk/>
          <pc:sldMk cId="1026226802" sldId="3984"/>
        </pc:sldMkLst>
        <pc:spChg chg="mod">
          <ac:chgData name="Fernando Barbosa" userId="26e508f0-5e45-4ff3-9cbc-2459c82fe5c2" providerId="ADAL" clId="{729D0A68-CF43-453F-96EF-78AFBB089B4B}" dt="2024-06-03T17:45:00.468" v="2033" actId="1076"/>
          <ac:spMkLst>
            <pc:docMk/>
            <pc:sldMk cId="1026226802" sldId="3984"/>
            <ac:spMk id="7" creationId="{7F7B130A-3509-4548-9111-70BE35EFB505}"/>
          </ac:spMkLst>
        </pc:spChg>
      </pc:sldChg>
      <pc:sldChg chg="modSp">
        <pc:chgData name="Fernando Barbosa" userId="26e508f0-5e45-4ff3-9cbc-2459c82fe5c2" providerId="ADAL" clId="{729D0A68-CF43-453F-96EF-78AFBB089B4B}" dt="2024-06-03T17:45:05.892" v="2034" actId="1076"/>
        <pc:sldMkLst>
          <pc:docMk/>
          <pc:sldMk cId="1311310317" sldId="3986"/>
        </pc:sldMkLst>
        <pc:spChg chg="mod">
          <ac:chgData name="Fernando Barbosa" userId="26e508f0-5e45-4ff3-9cbc-2459c82fe5c2" providerId="ADAL" clId="{729D0A68-CF43-453F-96EF-78AFBB089B4B}" dt="2024-06-03T17:45:05.892" v="2034" actId="1076"/>
          <ac:spMkLst>
            <pc:docMk/>
            <pc:sldMk cId="1311310317" sldId="3986"/>
            <ac:spMk id="7" creationId="{7F7B130A-3509-4548-9111-70BE35EFB505}"/>
          </ac:spMkLst>
        </pc:spChg>
      </pc:sldChg>
      <pc:sldChg chg="modSp">
        <pc:chgData name="Fernando Barbosa" userId="26e508f0-5e45-4ff3-9cbc-2459c82fe5c2" providerId="ADAL" clId="{729D0A68-CF43-453F-96EF-78AFBB089B4B}" dt="2024-06-03T17:45:11.564" v="2035" actId="1076"/>
        <pc:sldMkLst>
          <pc:docMk/>
          <pc:sldMk cId="1148129836" sldId="3988"/>
        </pc:sldMkLst>
        <pc:spChg chg="mod">
          <ac:chgData name="Fernando Barbosa" userId="26e508f0-5e45-4ff3-9cbc-2459c82fe5c2" providerId="ADAL" clId="{729D0A68-CF43-453F-96EF-78AFBB089B4B}" dt="2024-06-03T17:45:11.564" v="2035" actId="1076"/>
          <ac:spMkLst>
            <pc:docMk/>
            <pc:sldMk cId="1148129836" sldId="3988"/>
            <ac:spMk id="7" creationId="{7F7B130A-3509-4548-9111-70BE35EFB505}"/>
          </ac:spMkLst>
        </pc:spChg>
      </pc:sldChg>
      <pc:sldChg chg="modSp">
        <pc:chgData name="Fernando Barbosa" userId="26e508f0-5e45-4ff3-9cbc-2459c82fe5c2" providerId="ADAL" clId="{729D0A68-CF43-453F-96EF-78AFBB089B4B}" dt="2024-06-03T17:45:29.340" v="2038" actId="1076"/>
        <pc:sldMkLst>
          <pc:docMk/>
          <pc:sldMk cId="954782948" sldId="3990"/>
        </pc:sldMkLst>
        <pc:spChg chg="mod">
          <ac:chgData name="Fernando Barbosa" userId="26e508f0-5e45-4ff3-9cbc-2459c82fe5c2" providerId="ADAL" clId="{729D0A68-CF43-453F-96EF-78AFBB089B4B}" dt="2024-06-02T18:32:21.730" v="1884" actId="255"/>
          <ac:spMkLst>
            <pc:docMk/>
            <pc:sldMk cId="954782948" sldId="3990"/>
            <ac:spMk id="2" creationId="{83D7F87F-4417-AE66-F0C1-881F752A1CE2}"/>
          </ac:spMkLst>
        </pc:spChg>
        <pc:spChg chg="mod">
          <ac:chgData name="Fernando Barbosa" userId="26e508f0-5e45-4ff3-9cbc-2459c82fe5c2" providerId="ADAL" clId="{729D0A68-CF43-453F-96EF-78AFBB089B4B}" dt="2024-06-03T17:45:29.340" v="2038" actId="1076"/>
          <ac:spMkLst>
            <pc:docMk/>
            <pc:sldMk cId="954782948" sldId="3990"/>
            <ac:spMk id="7" creationId="{7F7B130A-3509-4548-9111-70BE35EFB505}"/>
          </ac:spMkLst>
        </pc:spChg>
      </pc:sldChg>
      <pc:sldChg chg="modSp del ord">
        <pc:chgData name="Fernando Barbosa" userId="26e508f0-5e45-4ff3-9cbc-2459c82fe5c2" providerId="ADAL" clId="{729D0A68-CF43-453F-96EF-78AFBB089B4B}" dt="2024-06-03T21:07:48.885" v="2716" actId="2696"/>
        <pc:sldMkLst>
          <pc:docMk/>
          <pc:sldMk cId="2766833167" sldId="3992"/>
        </pc:sldMkLst>
        <pc:spChg chg="mod">
          <ac:chgData name="Fernando Barbosa" userId="26e508f0-5e45-4ff3-9cbc-2459c82fe5c2" providerId="ADAL" clId="{729D0A68-CF43-453F-96EF-78AFBB089B4B}" dt="2024-06-03T17:43:02.356" v="2024" actId="1076"/>
          <ac:spMkLst>
            <pc:docMk/>
            <pc:sldMk cId="2766833167" sldId="3992"/>
            <ac:spMk id="7" creationId="{7F7B130A-3509-4548-9111-70BE35EFB505}"/>
          </ac:spMkLst>
        </pc:spChg>
      </pc:sldChg>
      <pc:sldChg chg="modSp">
        <pc:chgData name="Fernando Barbosa" userId="26e508f0-5e45-4ff3-9cbc-2459c82fe5c2" providerId="ADAL" clId="{729D0A68-CF43-453F-96EF-78AFBB089B4B}" dt="2024-05-31T02:09:31.005" v="446" actId="20577"/>
        <pc:sldMkLst>
          <pc:docMk/>
          <pc:sldMk cId="3235696104" sldId="3994"/>
        </pc:sldMkLst>
        <pc:spChg chg="mod">
          <ac:chgData name="Fernando Barbosa" userId="26e508f0-5e45-4ff3-9cbc-2459c82fe5c2" providerId="ADAL" clId="{729D0A68-CF43-453F-96EF-78AFBB089B4B}" dt="2024-05-31T02:09:31.005" v="446" actId="20577"/>
          <ac:spMkLst>
            <pc:docMk/>
            <pc:sldMk cId="3235696104" sldId="3994"/>
            <ac:spMk id="97" creationId="{0E63DDA4-A177-4A64-A5D6-4BD1D2ED3FD4}"/>
          </ac:spMkLst>
        </pc:spChg>
      </pc:sldChg>
      <pc:sldChg chg="modSp">
        <pc:chgData name="Fernando Barbosa" userId="26e508f0-5e45-4ff3-9cbc-2459c82fe5c2" providerId="ADAL" clId="{729D0A68-CF43-453F-96EF-78AFBB089B4B}" dt="2024-06-03T17:43:57.077" v="2026" actId="1076"/>
        <pc:sldMkLst>
          <pc:docMk/>
          <pc:sldMk cId="4261042470" sldId="4001"/>
        </pc:sldMkLst>
        <pc:spChg chg="mod">
          <ac:chgData name="Fernando Barbosa" userId="26e508f0-5e45-4ff3-9cbc-2459c82fe5c2" providerId="ADAL" clId="{729D0A68-CF43-453F-96EF-78AFBB089B4B}" dt="2024-06-03T17:43:57.077" v="2026" actId="1076"/>
          <ac:spMkLst>
            <pc:docMk/>
            <pc:sldMk cId="4261042470" sldId="4001"/>
            <ac:spMk id="42" creationId="{55022AAA-FC45-4929-8136-BED392B5D981}"/>
          </ac:spMkLst>
        </pc:spChg>
      </pc:sldChg>
      <pc:sldChg chg="modSp">
        <pc:chgData name="Fernando Barbosa" userId="26e508f0-5e45-4ff3-9cbc-2459c82fe5c2" providerId="ADAL" clId="{729D0A68-CF43-453F-96EF-78AFBB089B4B}" dt="2024-06-03T17:44:32.876" v="2029" actId="1076"/>
        <pc:sldMkLst>
          <pc:docMk/>
          <pc:sldMk cId="3021657079" sldId="4002"/>
        </pc:sldMkLst>
        <pc:spChg chg="mod">
          <ac:chgData name="Fernando Barbosa" userId="26e508f0-5e45-4ff3-9cbc-2459c82fe5c2" providerId="ADAL" clId="{729D0A68-CF43-453F-96EF-78AFBB089B4B}" dt="2024-06-03T17:44:32.876" v="2029" actId="1076"/>
          <ac:spMkLst>
            <pc:docMk/>
            <pc:sldMk cId="3021657079" sldId="4002"/>
            <ac:spMk id="7" creationId="{7F7B130A-3509-4548-9111-70BE35EFB505}"/>
          </ac:spMkLst>
        </pc:spChg>
      </pc:sldChg>
      <pc:sldChg chg="addSp modSp">
        <pc:chgData name="Fernando Barbosa" userId="26e508f0-5e45-4ff3-9cbc-2459c82fe5c2" providerId="ADAL" clId="{729D0A68-CF43-453F-96EF-78AFBB089B4B}" dt="2024-06-03T20:49:00.212" v="2515" actId="20577"/>
        <pc:sldMkLst>
          <pc:docMk/>
          <pc:sldMk cId="75609987" sldId="4004"/>
        </pc:sldMkLst>
        <pc:spChg chg="mod">
          <ac:chgData name="Fernando Barbosa" userId="26e508f0-5e45-4ff3-9cbc-2459c82fe5c2" providerId="ADAL" clId="{729D0A68-CF43-453F-96EF-78AFBB089B4B}" dt="2024-06-03T17:44:41.109" v="2030" actId="1076"/>
          <ac:spMkLst>
            <pc:docMk/>
            <pc:sldMk cId="75609987" sldId="4004"/>
            <ac:spMk id="7" creationId="{7F7B130A-3509-4548-9111-70BE35EFB505}"/>
          </ac:spMkLst>
        </pc:spChg>
        <pc:spChg chg="add mod">
          <ac:chgData name="Fernando Barbosa" userId="26e508f0-5e45-4ff3-9cbc-2459c82fe5c2" providerId="ADAL" clId="{729D0A68-CF43-453F-96EF-78AFBB089B4B}" dt="2024-06-03T20:47:12.716" v="2477" actId="207"/>
          <ac:spMkLst>
            <pc:docMk/>
            <pc:sldMk cId="75609987" sldId="4004"/>
            <ac:spMk id="20" creationId="{E4E0B68D-5609-46AF-884E-20231F7255DE}"/>
          </ac:spMkLst>
        </pc:spChg>
        <pc:spChg chg="add mod">
          <ac:chgData name="Fernando Barbosa" userId="26e508f0-5e45-4ff3-9cbc-2459c82fe5c2" providerId="ADAL" clId="{729D0A68-CF43-453F-96EF-78AFBB089B4B}" dt="2024-06-03T20:49:00.212" v="2515" actId="20577"/>
          <ac:spMkLst>
            <pc:docMk/>
            <pc:sldMk cId="75609987" sldId="4004"/>
            <ac:spMk id="21" creationId="{417E9EB7-5EEE-48C5-A6F9-B4597159A263}"/>
          </ac:spMkLst>
        </pc:spChg>
        <pc:picChg chg="mod">
          <ac:chgData name="Fernando Barbosa" userId="26e508f0-5e45-4ff3-9cbc-2459c82fe5c2" providerId="ADAL" clId="{729D0A68-CF43-453F-96EF-78AFBB089B4B}" dt="2024-06-03T17:36:28.972" v="1953" actId="1076"/>
          <ac:picMkLst>
            <pc:docMk/>
            <pc:sldMk cId="75609987" sldId="4004"/>
            <ac:picMk id="18" creationId="{D2EEAD22-22F9-4085-AEA9-FF86C7E025F1}"/>
          </ac:picMkLst>
        </pc:picChg>
      </pc:sldChg>
      <pc:sldChg chg="modSp">
        <pc:chgData name="Fernando Barbosa" userId="26e508f0-5e45-4ff3-9cbc-2459c82fe5c2" providerId="ADAL" clId="{729D0A68-CF43-453F-96EF-78AFBB089B4B}" dt="2024-06-03T17:45:17.308" v="2036" actId="1076"/>
        <pc:sldMkLst>
          <pc:docMk/>
          <pc:sldMk cId="3027372781" sldId="4006"/>
        </pc:sldMkLst>
        <pc:spChg chg="mod">
          <ac:chgData name="Fernando Barbosa" userId="26e508f0-5e45-4ff3-9cbc-2459c82fe5c2" providerId="ADAL" clId="{729D0A68-CF43-453F-96EF-78AFBB089B4B}" dt="2024-06-02T18:48:59.935" v="1910" actId="20577"/>
          <ac:spMkLst>
            <pc:docMk/>
            <pc:sldMk cId="3027372781" sldId="4006"/>
            <ac:spMk id="2" creationId="{83D7F87F-4417-AE66-F0C1-881F752A1CE2}"/>
          </ac:spMkLst>
        </pc:spChg>
        <pc:spChg chg="mod">
          <ac:chgData name="Fernando Barbosa" userId="26e508f0-5e45-4ff3-9cbc-2459c82fe5c2" providerId="ADAL" clId="{729D0A68-CF43-453F-96EF-78AFBB089B4B}" dt="2024-06-03T17:45:17.308" v="2036" actId="1076"/>
          <ac:spMkLst>
            <pc:docMk/>
            <pc:sldMk cId="3027372781" sldId="4006"/>
            <ac:spMk id="7" creationId="{7F7B130A-3509-4548-9111-70BE35EFB505}"/>
          </ac:spMkLst>
        </pc:spChg>
      </pc:sldChg>
      <pc:sldChg chg="modSp">
        <pc:chgData name="Fernando Barbosa" userId="26e508f0-5e45-4ff3-9cbc-2459c82fe5c2" providerId="ADAL" clId="{729D0A68-CF43-453F-96EF-78AFBB089B4B}" dt="2024-06-03T17:45:23.396" v="2037" actId="1076"/>
        <pc:sldMkLst>
          <pc:docMk/>
          <pc:sldMk cId="3268041595" sldId="4007"/>
        </pc:sldMkLst>
        <pc:spChg chg="mod">
          <ac:chgData name="Fernando Barbosa" userId="26e508f0-5e45-4ff3-9cbc-2459c82fe5c2" providerId="ADAL" clId="{729D0A68-CF43-453F-96EF-78AFBB089B4B}" dt="2024-06-03T17:45:23.396" v="2037" actId="1076"/>
          <ac:spMkLst>
            <pc:docMk/>
            <pc:sldMk cId="3268041595" sldId="4007"/>
            <ac:spMk id="7" creationId="{7F7B130A-3509-4548-9111-70BE35EFB505}"/>
          </ac:spMkLst>
        </pc:spChg>
      </pc:sldChg>
      <pc:sldChg chg="addSp modSp">
        <pc:chgData name="Fernando Barbosa" userId="26e508f0-5e45-4ff3-9cbc-2459c82fe5c2" providerId="ADAL" clId="{729D0A68-CF43-453F-96EF-78AFBB089B4B}" dt="2024-06-03T17:45:36.380" v="2039" actId="1076"/>
        <pc:sldMkLst>
          <pc:docMk/>
          <pc:sldMk cId="401161514" sldId="4008"/>
        </pc:sldMkLst>
        <pc:spChg chg="mod">
          <ac:chgData name="Fernando Barbosa" userId="26e508f0-5e45-4ff3-9cbc-2459c82fe5c2" providerId="ADAL" clId="{729D0A68-CF43-453F-96EF-78AFBB089B4B}" dt="2024-06-02T18:32:14.548" v="1883" actId="255"/>
          <ac:spMkLst>
            <pc:docMk/>
            <pc:sldMk cId="401161514" sldId="4008"/>
            <ac:spMk id="2" creationId="{83D7F87F-4417-AE66-F0C1-881F752A1CE2}"/>
          </ac:spMkLst>
        </pc:spChg>
        <pc:spChg chg="mod">
          <ac:chgData name="Fernando Barbosa" userId="26e508f0-5e45-4ff3-9cbc-2459c82fe5c2" providerId="ADAL" clId="{729D0A68-CF43-453F-96EF-78AFBB089B4B}" dt="2024-06-03T17:45:36.380" v="2039" actId="1076"/>
          <ac:spMkLst>
            <pc:docMk/>
            <pc:sldMk cId="401161514" sldId="4008"/>
            <ac:spMk id="7" creationId="{7F7B130A-3509-4548-9111-70BE35EFB505}"/>
          </ac:spMkLst>
        </pc:spChg>
        <pc:spChg chg="mod">
          <ac:chgData name="Fernando Barbosa" userId="26e508f0-5e45-4ff3-9cbc-2459c82fe5c2" providerId="ADAL" clId="{729D0A68-CF43-453F-96EF-78AFBB089B4B}" dt="2024-06-02T18:19:24.457" v="1795" actId="20577"/>
          <ac:spMkLst>
            <pc:docMk/>
            <pc:sldMk cId="401161514" sldId="4008"/>
            <ac:spMk id="17" creationId="{CF2ED202-BBC1-4958-A761-0A8C9EA0D699}"/>
          </ac:spMkLst>
        </pc:spChg>
        <pc:spChg chg="add mod">
          <ac:chgData name="Fernando Barbosa" userId="26e508f0-5e45-4ff3-9cbc-2459c82fe5c2" providerId="ADAL" clId="{729D0A68-CF43-453F-96EF-78AFBB089B4B}" dt="2024-06-01T23:03:18.234" v="1301" actId="1076"/>
          <ac:spMkLst>
            <pc:docMk/>
            <pc:sldMk cId="401161514" sldId="4008"/>
            <ac:spMk id="44" creationId="{53A7862B-2923-4409-B1A4-66BDB1E167D0}"/>
          </ac:spMkLst>
        </pc:spChg>
        <pc:spChg chg="mod">
          <ac:chgData name="Fernando Barbosa" userId="26e508f0-5e45-4ff3-9cbc-2459c82fe5c2" providerId="ADAL" clId="{729D0A68-CF43-453F-96EF-78AFBB089B4B}" dt="2024-06-02T18:19:05.573" v="1780" actId="20577"/>
          <ac:spMkLst>
            <pc:docMk/>
            <pc:sldMk cId="401161514" sldId="4008"/>
            <ac:spMk id="46" creationId="{2B97DEE0-2820-4636-9E8A-5F040DB296B3}"/>
          </ac:spMkLst>
        </pc:spChg>
        <pc:spChg chg="add mod">
          <ac:chgData name="Fernando Barbosa" userId="26e508f0-5e45-4ff3-9cbc-2459c82fe5c2" providerId="ADAL" clId="{729D0A68-CF43-453F-96EF-78AFBB089B4B}" dt="2024-06-02T18:30:53.829" v="1880" actId="13822"/>
          <ac:spMkLst>
            <pc:docMk/>
            <pc:sldMk cId="401161514" sldId="4008"/>
            <ac:spMk id="48" creationId="{86F8E383-3957-49B1-927F-AF34D0580DD8}"/>
          </ac:spMkLst>
        </pc:spChg>
        <pc:spChg chg="add mod">
          <ac:chgData name="Fernando Barbosa" userId="26e508f0-5e45-4ff3-9cbc-2459c82fe5c2" providerId="ADAL" clId="{729D0A68-CF43-453F-96EF-78AFBB089B4B}" dt="2024-06-02T18:30:17.762" v="1878" actId="207"/>
          <ac:spMkLst>
            <pc:docMk/>
            <pc:sldMk cId="401161514" sldId="4008"/>
            <ac:spMk id="49" creationId="{B3679875-C5F8-47DB-BC9A-56F5DE65E415}"/>
          </ac:spMkLst>
        </pc:spChg>
        <pc:spChg chg="mod">
          <ac:chgData name="Fernando Barbosa" userId="26e508f0-5e45-4ff3-9cbc-2459c82fe5c2" providerId="ADAL" clId="{729D0A68-CF43-453F-96EF-78AFBB089B4B}" dt="2024-06-02T18:31:02.684" v="1881" actId="13822"/>
          <ac:spMkLst>
            <pc:docMk/>
            <pc:sldMk cId="401161514" sldId="4008"/>
            <ac:spMk id="51" creationId="{978F43A9-005F-465A-88B6-31D33F815B72}"/>
          </ac:spMkLst>
        </pc:spChg>
        <pc:spChg chg="mod">
          <ac:chgData name="Fernando Barbosa" userId="26e508f0-5e45-4ff3-9cbc-2459c82fe5c2" providerId="ADAL" clId="{729D0A68-CF43-453F-96EF-78AFBB089B4B}" dt="2024-06-02T18:30:13.867" v="1877" actId="207"/>
          <ac:spMkLst>
            <pc:docMk/>
            <pc:sldMk cId="401161514" sldId="4008"/>
            <ac:spMk id="52" creationId="{FFCB0FA8-5F59-40A5-AF7A-CD532179715F}"/>
          </ac:spMkLst>
        </pc:spChg>
        <pc:spChg chg="add mod">
          <ac:chgData name="Fernando Barbosa" userId="26e508f0-5e45-4ff3-9cbc-2459c82fe5c2" providerId="ADAL" clId="{729D0A68-CF43-453F-96EF-78AFBB089B4B}" dt="2024-06-02T18:31:27.174" v="1882" actId="13822"/>
          <ac:spMkLst>
            <pc:docMk/>
            <pc:sldMk cId="401161514" sldId="4008"/>
            <ac:spMk id="53" creationId="{43C023CE-6665-44BD-BB84-24F0DD88592E}"/>
          </ac:spMkLst>
        </pc:spChg>
        <pc:spChg chg="add mod">
          <ac:chgData name="Fernando Barbosa" userId="26e508f0-5e45-4ff3-9cbc-2459c82fe5c2" providerId="ADAL" clId="{729D0A68-CF43-453F-96EF-78AFBB089B4B}" dt="2024-06-02T18:30:08.075" v="1876" actId="207"/>
          <ac:spMkLst>
            <pc:docMk/>
            <pc:sldMk cId="401161514" sldId="4008"/>
            <ac:spMk id="54" creationId="{659D7BAF-2A87-4112-8FAC-99D348E2D376}"/>
          </ac:spMkLst>
        </pc:spChg>
        <pc:grpChg chg="add mod">
          <ac:chgData name="Fernando Barbosa" userId="26e508f0-5e45-4ff3-9cbc-2459c82fe5c2" providerId="ADAL" clId="{729D0A68-CF43-453F-96EF-78AFBB089B4B}" dt="2024-06-02T18:28:43.820" v="1859" actId="14100"/>
          <ac:grpSpMkLst>
            <pc:docMk/>
            <pc:sldMk cId="401161514" sldId="4008"/>
            <ac:grpSpMk id="14" creationId="{8A8E3AFD-FA0B-463E-ABCD-D60B0BEA4FBF}"/>
          </ac:grpSpMkLst>
        </pc:grpChg>
        <pc:grpChg chg="add mod">
          <ac:chgData name="Fernando Barbosa" userId="26e508f0-5e45-4ff3-9cbc-2459c82fe5c2" providerId="ADAL" clId="{729D0A68-CF43-453F-96EF-78AFBB089B4B}" dt="2024-06-02T18:30:00.981" v="1875" actId="164"/>
          <ac:grpSpMkLst>
            <pc:docMk/>
            <pc:sldMk cId="401161514" sldId="4008"/>
            <ac:grpSpMk id="15" creationId="{2084AC0B-C6AC-47F4-B5B6-6D25383DF606}"/>
          </ac:grpSpMkLst>
        </pc:grpChg>
        <pc:grpChg chg="add mod">
          <ac:chgData name="Fernando Barbosa" userId="26e508f0-5e45-4ff3-9cbc-2459c82fe5c2" providerId="ADAL" clId="{729D0A68-CF43-453F-96EF-78AFBB089B4B}" dt="2024-06-02T18:29:11.298" v="1860" actId="14100"/>
          <ac:grpSpMkLst>
            <pc:docMk/>
            <pc:sldMk cId="401161514" sldId="4008"/>
            <ac:grpSpMk id="50" creationId="{AE261CB1-560F-48CC-9FFD-41938418F0AA}"/>
          </ac:grpSpMkLst>
        </pc:grpChg>
        <pc:cxnChg chg="add mod">
          <ac:chgData name="Fernando Barbosa" userId="26e508f0-5e45-4ff3-9cbc-2459c82fe5c2" providerId="ADAL" clId="{729D0A68-CF43-453F-96EF-78AFBB089B4B}" dt="2024-06-01T23:03:10.274" v="1299" actId="14100"/>
          <ac:cxnSpMkLst>
            <pc:docMk/>
            <pc:sldMk cId="401161514" sldId="4008"/>
            <ac:cxnSpMk id="47" creationId="{CC1FD4C6-2B59-4A98-8A59-283E1E93EAB2}"/>
          </ac:cxnSpMkLst>
        </pc:cxnChg>
      </pc:sldChg>
      <pc:sldChg chg="modSp">
        <pc:chgData name="Fernando Barbosa" userId="26e508f0-5e45-4ff3-9cbc-2459c82fe5c2" providerId="ADAL" clId="{729D0A68-CF43-453F-96EF-78AFBB089B4B}" dt="2024-06-03T17:32:56.828" v="1938" actId="20577"/>
        <pc:sldMkLst>
          <pc:docMk/>
          <pc:sldMk cId="1030780246" sldId="4009"/>
        </pc:sldMkLst>
        <pc:spChg chg="mod">
          <ac:chgData name="Fernando Barbosa" userId="26e508f0-5e45-4ff3-9cbc-2459c82fe5c2" providerId="ADAL" clId="{729D0A68-CF43-453F-96EF-78AFBB089B4B}" dt="2024-06-03T17:32:56.828" v="1938" actId="20577"/>
          <ac:spMkLst>
            <pc:docMk/>
            <pc:sldMk cId="1030780246" sldId="4009"/>
            <ac:spMk id="3" creationId="{7950B33F-8618-40AB-A4BE-95893F33C31A}"/>
          </ac:spMkLst>
        </pc:spChg>
      </pc:sldChg>
      <pc:sldChg chg="addSp delSp modSp">
        <pc:chgData name="Fernando Barbosa" userId="26e508f0-5e45-4ff3-9cbc-2459c82fe5c2" providerId="ADAL" clId="{729D0A68-CF43-453F-96EF-78AFBB089B4B}" dt="2024-06-03T17:45:42.013" v="2040" actId="1076"/>
        <pc:sldMkLst>
          <pc:docMk/>
          <pc:sldMk cId="2957121838" sldId="4010"/>
        </pc:sldMkLst>
        <pc:spChg chg="mod">
          <ac:chgData name="Fernando Barbosa" userId="26e508f0-5e45-4ff3-9cbc-2459c82fe5c2" providerId="ADAL" clId="{729D0A68-CF43-453F-96EF-78AFBB089B4B}" dt="2024-06-02T18:33:24.805" v="1902" actId="255"/>
          <ac:spMkLst>
            <pc:docMk/>
            <pc:sldMk cId="2957121838" sldId="4010"/>
            <ac:spMk id="2" creationId="{83D7F87F-4417-AE66-F0C1-881F752A1CE2}"/>
          </ac:spMkLst>
        </pc:spChg>
        <pc:spChg chg="mod">
          <ac:chgData name="Fernando Barbosa" userId="26e508f0-5e45-4ff3-9cbc-2459c82fe5c2" providerId="ADAL" clId="{729D0A68-CF43-453F-96EF-78AFBB089B4B}" dt="2024-06-03T17:45:42.013" v="2040" actId="1076"/>
          <ac:spMkLst>
            <pc:docMk/>
            <pc:sldMk cId="2957121838" sldId="4010"/>
            <ac:spMk id="7" creationId="{7F7B130A-3509-4548-9111-70BE35EFB505}"/>
          </ac:spMkLst>
        </pc:spChg>
        <pc:spChg chg="add mod">
          <ac:chgData name="Fernando Barbosa" userId="26e508f0-5e45-4ff3-9cbc-2459c82fe5c2" providerId="ADAL" clId="{729D0A68-CF43-453F-96EF-78AFBB089B4B}" dt="2024-06-02T18:14:28.119" v="1752" actId="164"/>
          <ac:spMkLst>
            <pc:docMk/>
            <pc:sldMk cId="2957121838" sldId="4010"/>
            <ac:spMk id="11" creationId="{FECEB6F2-BC32-458C-8B6C-AA2AD863664E}"/>
          </ac:spMkLst>
        </pc:spChg>
        <pc:spChg chg="mod">
          <ac:chgData name="Fernando Barbosa" userId="26e508f0-5e45-4ff3-9cbc-2459c82fe5c2" providerId="ADAL" clId="{729D0A68-CF43-453F-96EF-78AFBB089B4B}" dt="2024-06-02T17:58:22.714" v="1651" actId="20577"/>
          <ac:spMkLst>
            <pc:docMk/>
            <pc:sldMk cId="2957121838" sldId="4010"/>
            <ac:spMk id="17" creationId="{CF2ED202-BBC1-4958-A761-0A8C9EA0D699}"/>
          </ac:spMkLst>
        </pc:spChg>
        <pc:spChg chg="mod">
          <ac:chgData name="Fernando Barbosa" userId="26e508f0-5e45-4ff3-9cbc-2459c82fe5c2" providerId="ADAL" clId="{729D0A68-CF43-453F-96EF-78AFBB089B4B}" dt="2024-06-02T18:14:58.286" v="1753" actId="207"/>
          <ac:spMkLst>
            <pc:docMk/>
            <pc:sldMk cId="2957121838" sldId="4010"/>
            <ac:spMk id="28" creationId="{1B61D4BA-3DB5-4253-869F-D885CD9C3A25}"/>
          </ac:spMkLst>
        </pc:spChg>
        <pc:spChg chg="mod">
          <ac:chgData name="Fernando Barbosa" userId="26e508f0-5e45-4ff3-9cbc-2459c82fe5c2" providerId="ADAL" clId="{729D0A68-CF43-453F-96EF-78AFBB089B4B}" dt="2024-06-01T21:45:15.320" v="720" actId="6549"/>
          <ac:spMkLst>
            <pc:docMk/>
            <pc:sldMk cId="2957121838" sldId="4010"/>
            <ac:spMk id="30" creationId="{529800E0-3DF4-4D3C-88FA-76D69E179E81}"/>
          </ac:spMkLst>
        </pc:spChg>
        <pc:spChg chg="mod">
          <ac:chgData name="Fernando Barbosa" userId="26e508f0-5e45-4ff3-9cbc-2459c82fe5c2" providerId="ADAL" clId="{729D0A68-CF43-453F-96EF-78AFBB089B4B}" dt="2024-06-02T17:52:47.982" v="1603" actId="14100"/>
          <ac:spMkLst>
            <pc:docMk/>
            <pc:sldMk cId="2957121838" sldId="4010"/>
            <ac:spMk id="48" creationId="{63658629-CF7E-4AF6-B9DF-E6200B2B62DA}"/>
          </ac:spMkLst>
        </pc:spChg>
        <pc:spChg chg="mod">
          <ac:chgData name="Fernando Barbosa" userId="26e508f0-5e45-4ff3-9cbc-2459c82fe5c2" providerId="ADAL" clId="{729D0A68-CF43-453F-96EF-78AFBB089B4B}" dt="2024-06-02T17:51:03.023" v="1577" actId="255"/>
          <ac:spMkLst>
            <pc:docMk/>
            <pc:sldMk cId="2957121838" sldId="4010"/>
            <ac:spMk id="49" creationId="{83587DBA-4B73-4EA5-B161-21E19C573543}"/>
          </ac:spMkLst>
        </pc:spChg>
        <pc:spChg chg="mod">
          <ac:chgData name="Fernando Barbosa" userId="26e508f0-5e45-4ff3-9cbc-2459c82fe5c2" providerId="ADAL" clId="{729D0A68-CF43-453F-96EF-78AFBB089B4B}" dt="2024-06-02T18:05:38.007" v="1694" actId="207"/>
          <ac:spMkLst>
            <pc:docMk/>
            <pc:sldMk cId="2957121838" sldId="4010"/>
            <ac:spMk id="51" creationId="{C86CDD58-261D-4C41-8F8B-71F054D73ABD}"/>
          </ac:spMkLst>
        </pc:spChg>
        <pc:spChg chg="mod">
          <ac:chgData name="Fernando Barbosa" userId="26e508f0-5e45-4ff3-9cbc-2459c82fe5c2" providerId="ADAL" clId="{729D0A68-CF43-453F-96EF-78AFBB089B4B}" dt="2024-06-02T17:53:31.463" v="1609" actId="14100"/>
          <ac:spMkLst>
            <pc:docMk/>
            <pc:sldMk cId="2957121838" sldId="4010"/>
            <ac:spMk id="52" creationId="{613909E9-7060-4BE4-80C8-7136B88D7720}"/>
          </ac:spMkLst>
        </pc:spChg>
        <pc:spChg chg="mod">
          <ac:chgData name="Fernando Barbosa" userId="26e508f0-5e45-4ff3-9cbc-2459c82fe5c2" providerId="ADAL" clId="{729D0A68-CF43-453F-96EF-78AFBB089B4B}" dt="2024-06-02T18:12:35.846" v="1733" actId="164"/>
          <ac:spMkLst>
            <pc:docMk/>
            <pc:sldMk cId="2957121838" sldId="4010"/>
            <ac:spMk id="54" creationId="{FABEDB82-C579-4288-8F0D-38AF1B638CD9}"/>
          </ac:spMkLst>
        </pc:spChg>
        <pc:spChg chg="del mod">
          <ac:chgData name="Fernando Barbosa" userId="26e508f0-5e45-4ff3-9cbc-2459c82fe5c2" providerId="ADAL" clId="{729D0A68-CF43-453F-96EF-78AFBB089B4B}" dt="2024-06-02T17:56:09.684" v="1641"/>
          <ac:spMkLst>
            <pc:docMk/>
            <pc:sldMk cId="2957121838" sldId="4010"/>
            <ac:spMk id="55" creationId="{2C201429-CAD2-43C1-8569-3312FA456226}"/>
          </ac:spMkLst>
        </pc:spChg>
        <pc:spChg chg="add mod">
          <ac:chgData name="Fernando Barbosa" userId="26e508f0-5e45-4ff3-9cbc-2459c82fe5c2" providerId="ADAL" clId="{729D0A68-CF43-453F-96EF-78AFBB089B4B}" dt="2024-06-02T18:12:55.316" v="1734" actId="164"/>
          <ac:spMkLst>
            <pc:docMk/>
            <pc:sldMk cId="2957121838" sldId="4010"/>
            <ac:spMk id="56" creationId="{12FCCF86-BCC4-4BE6-8AAA-36F68CFB2012}"/>
          </ac:spMkLst>
        </pc:spChg>
        <pc:spChg chg="add mod">
          <ac:chgData name="Fernando Barbosa" userId="26e508f0-5e45-4ff3-9cbc-2459c82fe5c2" providerId="ADAL" clId="{729D0A68-CF43-453F-96EF-78AFBB089B4B}" dt="2024-06-02T18:12:55.316" v="1734" actId="164"/>
          <ac:spMkLst>
            <pc:docMk/>
            <pc:sldMk cId="2957121838" sldId="4010"/>
            <ac:spMk id="57" creationId="{1258D1E7-F71E-40C0-A317-006CD8DB927D}"/>
          </ac:spMkLst>
        </pc:spChg>
        <pc:spChg chg="add mod">
          <ac:chgData name="Fernando Barbosa" userId="26e508f0-5e45-4ff3-9cbc-2459c82fe5c2" providerId="ADAL" clId="{729D0A68-CF43-453F-96EF-78AFBB089B4B}" dt="2024-06-02T18:15:13.860" v="1755" actId="207"/>
          <ac:spMkLst>
            <pc:docMk/>
            <pc:sldMk cId="2957121838" sldId="4010"/>
            <ac:spMk id="58" creationId="{A32C4650-1852-42D3-AABD-0F95CBE3F046}"/>
          </ac:spMkLst>
        </pc:spChg>
        <pc:spChg chg="add mod">
          <ac:chgData name="Fernando Barbosa" userId="26e508f0-5e45-4ff3-9cbc-2459c82fe5c2" providerId="ADAL" clId="{729D0A68-CF43-453F-96EF-78AFBB089B4B}" dt="2024-06-02T18:12:35.846" v="1733" actId="164"/>
          <ac:spMkLst>
            <pc:docMk/>
            <pc:sldMk cId="2957121838" sldId="4010"/>
            <ac:spMk id="59" creationId="{B16AA1C7-1D74-401C-86FF-71E199769D60}"/>
          </ac:spMkLst>
        </pc:spChg>
        <pc:spChg chg="add mod">
          <ac:chgData name="Fernando Barbosa" userId="26e508f0-5e45-4ff3-9cbc-2459c82fe5c2" providerId="ADAL" clId="{729D0A68-CF43-453F-96EF-78AFBB089B4B}" dt="2024-06-02T18:15:03.773" v="1754" actId="207"/>
          <ac:spMkLst>
            <pc:docMk/>
            <pc:sldMk cId="2957121838" sldId="4010"/>
            <ac:spMk id="60" creationId="{02911C81-AE3D-4E48-A426-356FB94FAA47}"/>
          </ac:spMkLst>
        </pc:spChg>
        <pc:grpChg chg="del">
          <ac:chgData name="Fernando Barbosa" userId="26e508f0-5e45-4ff3-9cbc-2459c82fe5c2" providerId="ADAL" clId="{729D0A68-CF43-453F-96EF-78AFBB089B4B}" dt="2024-06-01T21:45:12.480" v="718" actId="478"/>
          <ac:grpSpMkLst>
            <pc:docMk/>
            <pc:sldMk cId="2957121838" sldId="4010"/>
            <ac:grpSpMk id="4" creationId="{538FFC2C-3061-4F2A-97FA-348BCFF34F5C}"/>
          </ac:grpSpMkLst>
        </pc:grpChg>
        <pc:grpChg chg="del">
          <ac:chgData name="Fernando Barbosa" userId="26e508f0-5e45-4ff3-9cbc-2459c82fe5c2" providerId="ADAL" clId="{729D0A68-CF43-453F-96EF-78AFBB089B4B}" dt="2024-06-01T21:45:18.254" v="721"/>
          <ac:grpSpMkLst>
            <pc:docMk/>
            <pc:sldMk cId="2957121838" sldId="4010"/>
            <ac:grpSpMk id="5" creationId="{F28560AE-13D8-4A04-B607-ABF140CD95CA}"/>
          </ac:grpSpMkLst>
        </pc:grpChg>
        <pc:grpChg chg="del">
          <ac:chgData name="Fernando Barbosa" userId="26e508f0-5e45-4ff3-9cbc-2459c82fe5c2" providerId="ADAL" clId="{729D0A68-CF43-453F-96EF-78AFBB089B4B}" dt="2024-06-01T21:45:22.422" v="722"/>
          <ac:grpSpMkLst>
            <pc:docMk/>
            <pc:sldMk cId="2957121838" sldId="4010"/>
            <ac:grpSpMk id="6" creationId="{87CF70DF-45F0-4E86-8977-15F09AE34CAB}"/>
          </ac:grpSpMkLst>
        </pc:grpChg>
        <pc:grpChg chg="del">
          <ac:chgData name="Fernando Barbosa" userId="26e508f0-5e45-4ff3-9cbc-2459c82fe5c2" providerId="ADAL" clId="{729D0A68-CF43-453F-96EF-78AFBB089B4B}" dt="2024-06-01T21:45:26.910" v="723"/>
          <ac:grpSpMkLst>
            <pc:docMk/>
            <pc:sldMk cId="2957121838" sldId="4010"/>
            <ac:grpSpMk id="8" creationId="{021E873A-834A-4E05-9AD9-2318DF0045EA}"/>
          </ac:grpSpMkLst>
        </pc:grpChg>
        <pc:grpChg chg="del">
          <ac:chgData name="Fernando Barbosa" userId="26e508f0-5e45-4ff3-9cbc-2459c82fe5c2" providerId="ADAL" clId="{729D0A68-CF43-453F-96EF-78AFBB089B4B}" dt="2024-06-01T21:45:35.823" v="725"/>
          <ac:grpSpMkLst>
            <pc:docMk/>
            <pc:sldMk cId="2957121838" sldId="4010"/>
            <ac:grpSpMk id="9" creationId="{F439D7DC-D1B2-4A14-930F-02E0329966D6}"/>
          </ac:grpSpMkLst>
        </pc:grpChg>
        <pc:grpChg chg="del">
          <ac:chgData name="Fernando Barbosa" userId="26e508f0-5e45-4ff3-9cbc-2459c82fe5c2" providerId="ADAL" clId="{729D0A68-CF43-453F-96EF-78AFBB089B4B}" dt="2024-06-01T21:45:40.815" v="726"/>
          <ac:grpSpMkLst>
            <pc:docMk/>
            <pc:sldMk cId="2957121838" sldId="4010"/>
            <ac:grpSpMk id="10" creationId="{F107EBAE-4C47-4CDB-9D0B-7E753C9CFC36}"/>
          </ac:grpSpMkLst>
        </pc:grpChg>
        <pc:grpChg chg="del">
          <ac:chgData name="Fernando Barbosa" userId="26e508f0-5e45-4ff3-9cbc-2459c82fe5c2" providerId="ADAL" clId="{729D0A68-CF43-453F-96EF-78AFBB089B4B}" dt="2024-06-01T21:45:50.237" v="728"/>
          <ac:grpSpMkLst>
            <pc:docMk/>
            <pc:sldMk cId="2957121838" sldId="4010"/>
            <ac:grpSpMk id="13" creationId="{A5213E91-8893-458C-B48E-F283EBD0F3C8}"/>
          </ac:grpSpMkLst>
        </pc:grpChg>
        <pc:grpChg chg="add mod">
          <ac:chgData name="Fernando Barbosa" userId="26e508f0-5e45-4ff3-9cbc-2459c82fe5c2" providerId="ADAL" clId="{729D0A68-CF43-453F-96EF-78AFBB089B4B}" dt="2024-06-02T18:12:35.846" v="1733" actId="164"/>
          <ac:grpSpMkLst>
            <pc:docMk/>
            <pc:sldMk cId="2957121838" sldId="4010"/>
            <ac:grpSpMk id="14" creationId="{ADF9797B-E595-4897-A095-FC8F2399EF22}"/>
          </ac:grpSpMkLst>
        </pc:grpChg>
        <pc:grpChg chg="add mod">
          <ac:chgData name="Fernando Barbosa" userId="26e508f0-5e45-4ff3-9cbc-2459c82fe5c2" providerId="ADAL" clId="{729D0A68-CF43-453F-96EF-78AFBB089B4B}" dt="2024-06-02T18:12:55.316" v="1734" actId="164"/>
          <ac:grpSpMkLst>
            <pc:docMk/>
            <pc:sldMk cId="2957121838" sldId="4010"/>
            <ac:grpSpMk id="15" creationId="{EA51E2C3-F68F-4AEA-AF81-105EB8279AEB}"/>
          </ac:grpSpMkLst>
        </pc:grpChg>
        <pc:grpChg chg="add mod">
          <ac:chgData name="Fernando Barbosa" userId="26e508f0-5e45-4ff3-9cbc-2459c82fe5c2" providerId="ADAL" clId="{729D0A68-CF43-453F-96EF-78AFBB089B4B}" dt="2024-06-02T18:14:28.119" v="1752" actId="164"/>
          <ac:grpSpMkLst>
            <pc:docMk/>
            <pc:sldMk cId="2957121838" sldId="4010"/>
            <ac:grpSpMk id="16" creationId="{BA2F032E-C2AA-4180-8C26-1BB1CB3C0F52}"/>
          </ac:grpSpMkLst>
        </pc:grpChg>
        <pc:grpChg chg="del">
          <ac:chgData name="Fernando Barbosa" userId="26e508f0-5e45-4ff3-9cbc-2459c82fe5c2" providerId="ADAL" clId="{729D0A68-CF43-453F-96EF-78AFBB089B4B}" dt="2024-06-01T21:45:45.871" v="727"/>
          <ac:grpSpMkLst>
            <pc:docMk/>
            <pc:sldMk cId="2957121838" sldId="4010"/>
            <ac:grpSpMk id="41" creationId="{9CBCF304-303A-4B8C-A975-E10368924129}"/>
          </ac:grpSpMkLst>
        </pc:grpChg>
        <pc:grpChg chg="add mod">
          <ac:chgData name="Fernando Barbosa" userId="26e508f0-5e45-4ff3-9cbc-2459c82fe5c2" providerId="ADAL" clId="{729D0A68-CF43-453F-96EF-78AFBB089B4B}" dt="2024-06-02T17:50:38.640" v="1575" actId="14100"/>
          <ac:grpSpMkLst>
            <pc:docMk/>
            <pc:sldMk cId="2957121838" sldId="4010"/>
            <ac:grpSpMk id="47" creationId="{FDCB2315-562F-4FB6-8A17-398D76240B31}"/>
          </ac:grpSpMkLst>
        </pc:grpChg>
        <pc:grpChg chg="add mod">
          <ac:chgData name="Fernando Barbosa" userId="26e508f0-5e45-4ff3-9cbc-2459c82fe5c2" providerId="ADAL" clId="{729D0A68-CF43-453F-96EF-78AFBB089B4B}" dt="2024-06-02T18:00:02.797" v="1654" actId="1076"/>
          <ac:grpSpMkLst>
            <pc:docMk/>
            <pc:sldMk cId="2957121838" sldId="4010"/>
            <ac:grpSpMk id="50" creationId="{96F935B2-7418-4A6F-892A-03ED1801FB10}"/>
          </ac:grpSpMkLst>
        </pc:grpChg>
        <pc:grpChg chg="add del mod">
          <ac:chgData name="Fernando Barbosa" userId="26e508f0-5e45-4ff3-9cbc-2459c82fe5c2" providerId="ADAL" clId="{729D0A68-CF43-453F-96EF-78AFBB089B4B}" dt="2024-06-02T17:56:09.684" v="1641"/>
          <ac:grpSpMkLst>
            <pc:docMk/>
            <pc:sldMk cId="2957121838" sldId="4010"/>
            <ac:grpSpMk id="53" creationId="{8EDA8F94-D11E-48B5-95CE-17B3F7C6523F}"/>
          </ac:grpSpMkLst>
        </pc:grpChg>
        <pc:graphicFrameChg chg="add mod modGraphic">
          <ac:chgData name="Fernando Barbosa" userId="26e508f0-5e45-4ff3-9cbc-2459c82fe5c2" providerId="ADAL" clId="{729D0A68-CF43-453F-96EF-78AFBB089B4B}" dt="2024-06-02T17:45:57.283" v="1468" actId="20577"/>
          <ac:graphicFrameMkLst>
            <pc:docMk/>
            <pc:sldMk cId="2957121838" sldId="4010"/>
            <ac:graphicFrameMk id="3" creationId="{CF9384F7-4053-45E1-BDDC-8DD484933890}"/>
          </ac:graphicFrameMkLst>
        </pc:graphicFrameChg>
        <pc:picChg chg="add mod ord">
          <ac:chgData name="Fernando Barbosa" userId="26e508f0-5e45-4ff3-9cbc-2459c82fe5c2" providerId="ADAL" clId="{729D0A68-CF43-453F-96EF-78AFBB089B4B}" dt="2024-06-01T22:56:35.528" v="1238" actId="1076"/>
          <ac:picMkLst>
            <pc:docMk/>
            <pc:sldMk cId="2957121838" sldId="4010"/>
            <ac:picMk id="44" creationId="{47F3B7BB-CE99-4494-AC1D-FA0D0C750B37}"/>
          </ac:picMkLst>
        </pc:picChg>
        <pc:cxnChg chg="mod">
          <ac:chgData name="Fernando Barbosa" userId="26e508f0-5e45-4ff3-9cbc-2459c82fe5c2" providerId="ADAL" clId="{729D0A68-CF43-453F-96EF-78AFBB089B4B}" dt="2024-06-01T21:46:14.992" v="730" actId="1076"/>
          <ac:cxnSpMkLst>
            <pc:docMk/>
            <pc:sldMk cId="2957121838" sldId="4010"/>
            <ac:cxnSpMk id="12" creationId="{456B2F9C-CC9E-4F07-A5BD-9397662B7C67}"/>
          </ac:cxnSpMkLst>
        </pc:cxnChg>
      </pc:sldChg>
      <pc:sldChg chg="delSp modSp">
        <pc:chgData name="Fernando Barbosa" userId="26e508f0-5e45-4ff3-9cbc-2459c82fe5c2" providerId="ADAL" clId="{729D0A68-CF43-453F-96EF-78AFBB089B4B}" dt="2024-06-03T21:02:32.128" v="2711" actId="12"/>
        <pc:sldMkLst>
          <pc:docMk/>
          <pc:sldMk cId="1529654196" sldId="4011"/>
        </pc:sldMkLst>
        <pc:spChg chg="mod">
          <ac:chgData name="Fernando Barbosa" userId="26e508f0-5e45-4ff3-9cbc-2459c82fe5c2" providerId="ADAL" clId="{729D0A68-CF43-453F-96EF-78AFBB089B4B}" dt="2024-06-03T21:02:15.097" v="2704" actId="20577"/>
          <ac:spMkLst>
            <pc:docMk/>
            <pc:sldMk cId="1529654196" sldId="4011"/>
            <ac:spMk id="2" creationId="{83D7F87F-4417-AE66-F0C1-881F752A1CE2}"/>
          </ac:spMkLst>
        </pc:spChg>
        <pc:spChg chg="mod">
          <ac:chgData name="Fernando Barbosa" userId="26e508f0-5e45-4ff3-9cbc-2459c82fe5c2" providerId="ADAL" clId="{729D0A68-CF43-453F-96EF-78AFBB089B4B}" dt="2024-06-03T21:02:32.128" v="2711" actId="12"/>
          <ac:spMkLst>
            <pc:docMk/>
            <pc:sldMk cId="1529654196" sldId="4011"/>
            <ac:spMk id="29" creationId="{FF266FCD-CDB6-4A95-8B47-08F620DFC866}"/>
          </ac:spMkLst>
        </pc:spChg>
        <pc:spChg chg="del">
          <ac:chgData name="Fernando Barbosa" userId="26e508f0-5e45-4ff3-9cbc-2459c82fe5c2" providerId="ADAL" clId="{729D0A68-CF43-453F-96EF-78AFBB089B4B}" dt="2024-06-03T20:26:11.364" v="2045"/>
          <ac:spMkLst>
            <pc:docMk/>
            <pc:sldMk cId="1529654196" sldId="4011"/>
            <ac:spMk id="96" creationId="{E6EB86D7-D7BA-4EA8-A4F1-665EBF99719C}"/>
          </ac:spMkLst>
        </pc:spChg>
        <pc:grpChg chg="del">
          <ac:chgData name="Fernando Barbosa" userId="26e508f0-5e45-4ff3-9cbc-2459c82fe5c2" providerId="ADAL" clId="{729D0A68-CF43-453F-96EF-78AFBB089B4B}" dt="2024-06-03T20:25:36.606" v="2041"/>
          <ac:grpSpMkLst>
            <pc:docMk/>
            <pc:sldMk cId="1529654196" sldId="4011"/>
            <ac:grpSpMk id="30" creationId="{79FE718E-0F4C-4F63-B46A-A9B87CFE66F0}"/>
          </ac:grpSpMkLst>
        </pc:grpChg>
      </pc:sldChg>
      <pc:sldChg chg="addSp modSp">
        <pc:chgData name="Fernando Barbosa" userId="26e508f0-5e45-4ff3-9cbc-2459c82fe5c2" providerId="ADAL" clId="{729D0A68-CF43-453F-96EF-78AFBB089B4B}" dt="2024-06-03T21:03:50.885" v="2714" actId="207"/>
        <pc:sldMkLst>
          <pc:docMk/>
          <pc:sldMk cId="796973615" sldId="4012"/>
        </pc:sldMkLst>
        <pc:spChg chg="mod">
          <ac:chgData name="Fernando Barbosa" userId="26e508f0-5e45-4ff3-9cbc-2459c82fe5c2" providerId="ADAL" clId="{729D0A68-CF43-453F-96EF-78AFBB089B4B}" dt="2024-06-03T21:01:51.190" v="2699" actId="20577"/>
          <ac:spMkLst>
            <pc:docMk/>
            <pc:sldMk cId="796973615" sldId="4012"/>
            <ac:spMk id="2" creationId="{83D7F87F-4417-AE66-F0C1-881F752A1CE2}"/>
          </ac:spMkLst>
        </pc:spChg>
        <pc:spChg chg="mod">
          <ac:chgData name="Fernando Barbosa" userId="26e508f0-5e45-4ff3-9cbc-2459c82fe5c2" providerId="ADAL" clId="{729D0A68-CF43-453F-96EF-78AFBB089B4B}" dt="2024-06-03T21:02:57.049" v="2713" actId="27636"/>
          <ac:spMkLst>
            <pc:docMk/>
            <pc:sldMk cId="796973615" sldId="4012"/>
            <ac:spMk id="29" creationId="{FF266FCD-CDB6-4A95-8B47-08F620DFC866}"/>
          </ac:spMkLst>
        </pc:spChg>
        <pc:spChg chg="add mod">
          <ac:chgData name="Fernando Barbosa" userId="26e508f0-5e45-4ff3-9cbc-2459c82fe5c2" providerId="ADAL" clId="{729D0A68-CF43-453F-96EF-78AFBB089B4B}" dt="2024-06-03T21:03:50.885" v="2714" actId="207"/>
          <ac:spMkLst>
            <pc:docMk/>
            <pc:sldMk cId="796973615" sldId="4012"/>
            <ac:spMk id="56" creationId="{EF58B5CC-7EDB-4AF9-81FD-0428CA3055EF}"/>
          </ac:spMkLst>
        </pc:spChg>
        <pc:grpChg chg="add">
          <ac:chgData name="Fernando Barbosa" userId="26e508f0-5e45-4ff3-9cbc-2459c82fe5c2" providerId="ADAL" clId="{729D0A68-CF43-453F-96EF-78AFBB089B4B}" dt="2024-06-03T20:59:26.562" v="2684"/>
          <ac:grpSpMkLst>
            <pc:docMk/>
            <pc:sldMk cId="796973615" sldId="4012"/>
            <ac:grpSpMk id="5" creationId="{497B099B-4E14-43A3-8642-614B6FE644A8}"/>
          </ac:grpSpMkLst>
        </pc:grpChg>
        <pc:graphicFrameChg chg="add mod">
          <ac:chgData name="Fernando Barbosa" userId="26e508f0-5e45-4ff3-9cbc-2459c82fe5c2" providerId="ADAL" clId="{729D0A68-CF43-453F-96EF-78AFBB089B4B}" dt="2024-06-03T21:00:30.618" v="2692" actId="1076"/>
          <ac:graphicFrameMkLst>
            <pc:docMk/>
            <pc:sldMk cId="796973615" sldId="4012"/>
            <ac:graphicFrameMk id="55" creationId="{23138B63-E42F-4352-B179-911513887606}"/>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houtoutuk.org/2013/08/21/theblock-protecting-childrens-innocence-or-is-the-government-invading-our-right-to-privacy/" TargetMode="External"/><Relationship Id="rId1"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houtoutuk.org/2013/08/21/theblock-protecting-childrens-innocence-or-is-the-government-invading-our-right-to-privacy/" TargetMode="External"/><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B6514-E388-44A7-97CC-D0544C3E7688}" type="doc">
      <dgm:prSet loTypeId="urn:microsoft.com/office/officeart/2005/8/layout/hList7" loCatId="process" qsTypeId="urn:microsoft.com/office/officeart/2005/8/quickstyle/simple1" qsCatId="simple" csTypeId="urn:microsoft.com/office/officeart/2005/8/colors/accent2_2" csCatId="accent2" phldr="1"/>
      <dgm:spPr/>
    </dgm:pt>
    <dgm:pt modelId="{85C4FABB-7045-4CF9-B121-A6C2C2A4A12E}">
      <dgm:prSet phldrT="[Text]"/>
      <dgm:spPr>
        <a:solidFill>
          <a:srgbClr val="002060"/>
        </a:solidFill>
      </dgm:spPr>
      <dgm:t>
        <a:bodyPr/>
        <a:lstStyle/>
        <a:p>
          <a:pPr rtl="0"/>
          <a:r>
            <a:rPr lang="en-US" dirty="0">
              <a:latin typeface="Arial"/>
            </a:rPr>
            <a:t>Switch </a:t>
          </a:r>
          <a:r>
            <a:rPr lang="en-US" dirty="0"/>
            <a:t>/</a:t>
          </a:r>
          <a:r>
            <a:rPr lang="en-US" dirty="0">
              <a:latin typeface="Arial"/>
            </a:rPr>
            <a:t> Server / Link-Exchange: </a:t>
          </a:r>
          <a:br>
            <a:rPr lang="en-US" dirty="0">
              <a:latin typeface="Arial"/>
            </a:rPr>
          </a:br>
          <a:r>
            <a:rPr lang="en-US" dirty="0">
              <a:latin typeface="Arial"/>
            </a:rPr>
            <a:t>Readout</a:t>
          </a:r>
          <a:endParaRPr lang="en-US" dirty="0"/>
        </a:p>
      </dgm:t>
    </dgm:pt>
    <dgm:pt modelId="{F87D00B8-91A1-42DC-81D8-B337D15E370B}" type="parTrans" cxnId="{9FABA2F6-4519-4AF6-A00D-E81E77DE9F9C}">
      <dgm:prSet/>
      <dgm:spPr/>
      <dgm:t>
        <a:bodyPr/>
        <a:lstStyle/>
        <a:p>
          <a:endParaRPr lang="en-US"/>
        </a:p>
      </dgm:t>
    </dgm:pt>
    <dgm:pt modelId="{FBB162A0-352C-4E79-914C-447EE55D7BE6}" type="sibTrans" cxnId="{9FABA2F6-4519-4AF6-A00D-E81E77DE9F9C}">
      <dgm:prSet/>
      <dgm:spPr/>
      <dgm:t>
        <a:bodyPr/>
        <a:lstStyle/>
        <a:p>
          <a:endParaRPr lang="en-US"/>
        </a:p>
      </dgm:t>
    </dgm:pt>
    <dgm:pt modelId="{2A945B79-2D22-4CCD-BF41-D3A62212B13E}">
      <dgm:prSet phldrT="[Text]"/>
      <dgm:spPr>
        <a:solidFill>
          <a:srgbClr val="002060"/>
        </a:solidFill>
      </dgm:spPr>
      <dgm:t>
        <a:bodyPr/>
        <a:lstStyle/>
        <a:p>
          <a:pPr rtl="0"/>
          <a:r>
            <a:rPr lang="en-US" dirty="0"/>
            <a:t>Switch</a:t>
          </a:r>
          <a:r>
            <a:rPr lang="en-US" dirty="0">
              <a:latin typeface="Arial"/>
            </a:rPr>
            <a:t> </a:t>
          </a:r>
          <a:r>
            <a:rPr lang="en-US" dirty="0"/>
            <a:t>/</a:t>
          </a:r>
          <a:r>
            <a:rPr lang="en-US" dirty="0">
              <a:latin typeface="Arial"/>
            </a:rPr>
            <a:t> </a:t>
          </a:r>
          <a:r>
            <a:rPr lang="en-US" dirty="0"/>
            <a:t>Server</a:t>
          </a:r>
          <a:r>
            <a:rPr lang="en-US" dirty="0">
              <a:latin typeface="Arial"/>
            </a:rPr>
            <a:t>: Processing</a:t>
          </a:r>
          <a:endParaRPr lang="en-US" dirty="0"/>
        </a:p>
      </dgm:t>
    </dgm:pt>
    <dgm:pt modelId="{754062B8-01AF-47AC-9379-2E8791D5F353}" type="parTrans" cxnId="{99DE0289-AC57-42FA-8902-F8067FE327B3}">
      <dgm:prSet/>
      <dgm:spPr/>
      <dgm:t>
        <a:bodyPr/>
        <a:lstStyle/>
        <a:p>
          <a:endParaRPr lang="en-US"/>
        </a:p>
      </dgm:t>
    </dgm:pt>
    <dgm:pt modelId="{67A1D5ED-1213-476B-B104-553E43DA0914}" type="sibTrans" cxnId="{99DE0289-AC57-42FA-8902-F8067FE327B3}">
      <dgm:prSet/>
      <dgm:spPr/>
      <dgm:t>
        <a:bodyPr/>
        <a:lstStyle/>
        <a:p>
          <a:endParaRPr lang="en-US"/>
        </a:p>
      </dgm:t>
    </dgm:pt>
    <dgm:pt modelId="{E71B3AE4-0FE2-40BB-8CC6-96686ABBD7E8}">
      <dgm:prSet phldrT="[Text]"/>
      <dgm:spPr>
        <a:solidFill>
          <a:srgbClr val="002060"/>
        </a:solidFill>
      </dgm:spPr>
      <dgm:t>
        <a:bodyPr/>
        <a:lstStyle/>
        <a:p>
          <a:pPr rtl="0"/>
          <a:r>
            <a:rPr lang="en-US" dirty="0"/>
            <a:t>Switch</a:t>
          </a:r>
          <a:r>
            <a:rPr lang="en-US" dirty="0">
              <a:latin typeface="Arial"/>
            </a:rPr>
            <a:t> </a:t>
          </a:r>
          <a:r>
            <a:rPr lang="en-US" dirty="0"/>
            <a:t>/</a:t>
          </a:r>
          <a:r>
            <a:rPr lang="en-US" dirty="0">
              <a:latin typeface="Arial"/>
            </a:rPr>
            <a:t> Server: Buffer</a:t>
          </a:r>
          <a:endParaRPr lang="en-US" dirty="0"/>
        </a:p>
      </dgm:t>
    </dgm:pt>
    <dgm:pt modelId="{374F0A70-E6B9-45BD-934F-2789020FC41E}" type="parTrans" cxnId="{188D7BA9-0CC5-435B-876D-4162C9E7F413}">
      <dgm:prSet/>
      <dgm:spPr/>
      <dgm:t>
        <a:bodyPr/>
        <a:lstStyle/>
        <a:p>
          <a:endParaRPr lang="en-US"/>
        </a:p>
      </dgm:t>
    </dgm:pt>
    <dgm:pt modelId="{C2C6B480-6308-4042-812E-186124A5A2BB}" type="sibTrans" cxnId="{188D7BA9-0CC5-435B-876D-4162C9E7F413}">
      <dgm:prSet/>
      <dgm:spPr/>
      <dgm:t>
        <a:bodyPr/>
        <a:lstStyle/>
        <a:p>
          <a:endParaRPr lang="en-US"/>
        </a:p>
      </dgm:t>
    </dgm:pt>
    <dgm:pt modelId="{C90A9725-10A3-4381-A517-1913CFE4D6C6}" type="pres">
      <dgm:prSet presAssocID="{A7EB6514-E388-44A7-97CC-D0544C3E7688}" presName="Name0" presStyleCnt="0">
        <dgm:presLayoutVars>
          <dgm:dir/>
          <dgm:resizeHandles val="exact"/>
        </dgm:presLayoutVars>
      </dgm:prSet>
      <dgm:spPr/>
    </dgm:pt>
    <dgm:pt modelId="{5F06223B-90AF-49B8-B1E3-24377065B0BB}" type="pres">
      <dgm:prSet presAssocID="{A7EB6514-E388-44A7-97CC-D0544C3E7688}" presName="fgShape" presStyleLbl="fgShp" presStyleIdx="0" presStyleCnt="1"/>
      <dgm:spPr>
        <a:solidFill>
          <a:schemeClr val="bg2">
            <a:lumMod val="90000"/>
          </a:schemeClr>
        </a:solidFill>
      </dgm:spPr>
    </dgm:pt>
    <dgm:pt modelId="{8B49EEBD-EAD7-41F2-9455-C8ABC43B4AC6}" type="pres">
      <dgm:prSet presAssocID="{A7EB6514-E388-44A7-97CC-D0544C3E7688}" presName="linComp" presStyleCnt="0"/>
      <dgm:spPr/>
    </dgm:pt>
    <dgm:pt modelId="{99CF9F22-4E5C-4D32-9E01-94C346A91112}" type="pres">
      <dgm:prSet presAssocID="{85C4FABB-7045-4CF9-B121-A6C2C2A4A12E}" presName="compNode" presStyleCnt="0"/>
      <dgm:spPr/>
    </dgm:pt>
    <dgm:pt modelId="{AEE6F706-CFE0-4DAF-95B8-626C1B0EDF5E}" type="pres">
      <dgm:prSet presAssocID="{85C4FABB-7045-4CF9-B121-A6C2C2A4A12E}" presName="bkgdShape" presStyleLbl="node1" presStyleIdx="0" presStyleCnt="3"/>
      <dgm:spPr/>
    </dgm:pt>
    <dgm:pt modelId="{58873ACE-4A9F-4613-B5DE-4223EF657CFD}" type="pres">
      <dgm:prSet presAssocID="{85C4FABB-7045-4CF9-B121-A6C2C2A4A12E}" presName="nodeTx" presStyleLbl="node1" presStyleIdx="0" presStyleCnt="3">
        <dgm:presLayoutVars>
          <dgm:bulletEnabled val="1"/>
        </dgm:presLayoutVars>
      </dgm:prSet>
      <dgm:spPr/>
    </dgm:pt>
    <dgm:pt modelId="{99C856FD-528C-4260-985C-C913E073D192}" type="pres">
      <dgm:prSet presAssocID="{85C4FABB-7045-4CF9-B121-A6C2C2A4A12E}" presName="invisiNode" presStyleLbl="node1" presStyleIdx="0" presStyleCnt="3"/>
      <dgm:spPr/>
    </dgm:pt>
    <dgm:pt modelId="{F5FC3735-B578-4F99-B0BE-DB3B65368754}" type="pres">
      <dgm:prSet presAssocID="{85C4FABB-7045-4CF9-B121-A6C2C2A4A12E}" presName="imagNod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dgm:spPr>
    </dgm:pt>
    <dgm:pt modelId="{9AF594C9-017C-47BE-A242-B330A674AD34}" type="pres">
      <dgm:prSet presAssocID="{FBB162A0-352C-4E79-914C-447EE55D7BE6}" presName="sibTrans" presStyleLbl="sibTrans2D1" presStyleIdx="0" presStyleCnt="0"/>
      <dgm:spPr/>
    </dgm:pt>
    <dgm:pt modelId="{BCC0F198-7425-44ED-AD9A-ADE962EF20D3}" type="pres">
      <dgm:prSet presAssocID="{2A945B79-2D22-4CCD-BF41-D3A62212B13E}" presName="compNode" presStyleCnt="0"/>
      <dgm:spPr/>
    </dgm:pt>
    <dgm:pt modelId="{D7049A83-CC8A-4535-A7DF-E576C2CE2E20}" type="pres">
      <dgm:prSet presAssocID="{2A945B79-2D22-4CCD-BF41-D3A62212B13E}" presName="bkgdShape" presStyleLbl="node1" presStyleIdx="1" presStyleCnt="3"/>
      <dgm:spPr/>
    </dgm:pt>
    <dgm:pt modelId="{6491D04C-E618-49D0-8543-E34A5628B5AB}" type="pres">
      <dgm:prSet presAssocID="{2A945B79-2D22-4CCD-BF41-D3A62212B13E}" presName="nodeTx" presStyleLbl="node1" presStyleIdx="1" presStyleCnt="3">
        <dgm:presLayoutVars>
          <dgm:bulletEnabled val="1"/>
        </dgm:presLayoutVars>
      </dgm:prSet>
      <dgm:spPr/>
    </dgm:pt>
    <dgm:pt modelId="{1BC72E50-0E3F-4B22-A4FB-4119E6AE6EB0}" type="pres">
      <dgm:prSet presAssocID="{2A945B79-2D22-4CCD-BF41-D3A62212B13E}" presName="invisiNode" presStyleLbl="node1" presStyleIdx="1" presStyleCnt="3"/>
      <dgm:spPr/>
    </dgm:pt>
    <dgm:pt modelId="{2C581FC9-AC91-4CF7-BFA7-BFE98BA026F2}" type="pres">
      <dgm:prSet presAssocID="{2A945B79-2D22-4CCD-BF41-D3A62212B13E}" presName="imagNode" presStyleLbl="fgImgPlace1" presStyleIdx="1"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dgm:spPr>
    </dgm:pt>
    <dgm:pt modelId="{2E88449E-7416-46B3-BF28-89FEA9DC55D8}" type="pres">
      <dgm:prSet presAssocID="{67A1D5ED-1213-476B-B104-553E43DA0914}" presName="sibTrans" presStyleLbl="sibTrans2D1" presStyleIdx="0" presStyleCnt="0"/>
      <dgm:spPr/>
    </dgm:pt>
    <dgm:pt modelId="{3EC0F487-F3B8-4C2F-851A-842537EC8174}" type="pres">
      <dgm:prSet presAssocID="{E71B3AE4-0FE2-40BB-8CC6-96686ABBD7E8}" presName="compNode" presStyleCnt="0"/>
      <dgm:spPr/>
    </dgm:pt>
    <dgm:pt modelId="{54BAF7B3-38E5-4042-A828-611B95C3D67D}" type="pres">
      <dgm:prSet presAssocID="{E71B3AE4-0FE2-40BB-8CC6-96686ABBD7E8}" presName="bkgdShape" presStyleLbl="node1" presStyleIdx="2" presStyleCnt="3"/>
      <dgm:spPr/>
    </dgm:pt>
    <dgm:pt modelId="{9681FD35-A744-4C0A-9A39-43B50D77D018}" type="pres">
      <dgm:prSet presAssocID="{E71B3AE4-0FE2-40BB-8CC6-96686ABBD7E8}" presName="nodeTx" presStyleLbl="node1" presStyleIdx="2" presStyleCnt="3">
        <dgm:presLayoutVars>
          <dgm:bulletEnabled val="1"/>
        </dgm:presLayoutVars>
      </dgm:prSet>
      <dgm:spPr/>
    </dgm:pt>
    <dgm:pt modelId="{05891A6B-5A1F-4A43-B388-0A3C057BA950}" type="pres">
      <dgm:prSet presAssocID="{E71B3AE4-0FE2-40BB-8CC6-96686ABBD7E8}" presName="invisiNode" presStyleLbl="node1" presStyleIdx="2" presStyleCnt="3"/>
      <dgm:spPr/>
    </dgm:pt>
    <dgm:pt modelId="{F62A1F84-336D-4817-A0FA-2AE4A5C3D31F}" type="pres">
      <dgm:prSet presAssocID="{E71B3AE4-0FE2-40BB-8CC6-96686ABBD7E8}"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8000" r="-78000"/>
          </a:stretch>
        </a:blipFill>
      </dgm:spPr>
    </dgm:pt>
  </dgm:ptLst>
  <dgm:cxnLst>
    <dgm:cxn modelId="{7F3B2710-267E-4D63-B1C7-D201DAF8C5CB}" type="presOf" srcId="{A7EB6514-E388-44A7-97CC-D0544C3E7688}" destId="{C90A9725-10A3-4381-A517-1913CFE4D6C6}" srcOrd="0" destOrd="0" presId="urn:microsoft.com/office/officeart/2005/8/layout/hList7"/>
    <dgm:cxn modelId="{DE3B195B-0CC1-4830-A748-9EC834A41599}" type="presOf" srcId="{85C4FABB-7045-4CF9-B121-A6C2C2A4A12E}" destId="{58873ACE-4A9F-4613-B5DE-4223EF657CFD}" srcOrd="1" destOrd="0" presId="urn:microsoft.com/office/officeart/2005/8/layout/hList7"/>
    <dgm:cxn modelId="{FB90B45E-CD32-4DAA-B2F3-3F5BAA7217F0}" type="presOf" srcId="{E71B3AE4-0FE2-40BB-8CC6-96686ABBD7E8}" destId="{54BAF7B3-38E5-4042-A828-611B95C3D67D}" srcOrd="0" destOrd="0" presId="urn:microsoft.com/office/officeart/2005/8/layout/hList7"/>
    <dgm:cxn modelId="{5D840A5F-3297-4937-A3A2-BCB3E0D412FB}" type="presOf" srcId="{E71B3AE4-0FE2-40BB-8CC6-96686ABBD7E8}" destId="{9681FD35-A744-4C0A-9A39-43B50D77D018}" srcOrd="1" destOrd="0" presId="urn:microsoft.com/office/officeart/2005/8/layout/hList7"/>
    <dgm:cxn modelId="{0AAC3F57-8F5F-4326-8FF2-79A486812577}" type="presOf" srcId="{2A945B79-2D22-4CCD-BF41-D3A62212B13E}" destId="{6491D04C-E618-49D0-8543-E34A5628B5AB}" srcOrd="1" destOrd="0" presId="urn:microsoft.com/office/officeart/2005/8/layout/hList7"/>
    <dgm:cxn modelId="{7B739D83-9169-4302-A6CB-13555A386AD5}" type="presOf" srcId="{FBB162A0-352C-4E79-914C-447EE55D7BE6}" destId="{9AF594C9-017C-47BE-A242-B330A674AD34}" srcOrd="0" destOrd="0" presId="urn:microsoft.com/office/officeart/2005/8/layout/hList7"/>
    <dgm:cxn modelId="{99DE0289-AC57-42FA-8902-F8067FE327B3}" srcId="{A7EB6514-E388-44A7-97CC-D0544C3E7688}" destId="{2A945B79-2D22-4CCD-BF41-D3A62212B13E}" srcOrd="1" destOrd="0" parTransId="{754062B8-01AF-47AC-9379-2E8791D5F353}" sibTransId="{67A1D5ED-1213-476B-B104-553E43DA0914}"/>
    <dgm:cxn modelId="{B298C59A-A0DA-43C6-9148-68C220FF58A6}" type="presOf" srcId="{85C4FABB-7045-4CF9-B121-A6C2C2A4A12E}" destId="{AEE6F706-CFE0-4DAF-95B8-626C1B0EDF5E}" srcOrd="0" destOrd="0" presId="urn:microsoft.com/office/officeart/2005/8/layout/hList7"/>
    <dgm:cxn modelId="{DDDB9DA4-4A7A-40AC-8CB8-1056CC5817F1}" type="presOf" srcId="{2A945B79-2D22-4CCD-BF41-D3A62212B13E}" destId="{D7049A83-CC8A-4535-A7DF-E576C2CE2E20}" srcOrd="0" destOrd="0" presId="urn:microsoft.com/office/officeart/2005/8/layout/hList7"/>
    <dgm:cxn modelId="{188D7BA9-0CC5-435B-876D-4162C9E7F413}" srcId="{A7EB6514-E388-44A7-97CC-D0544C3E7688}" destId="{E71B3AE4-0FE2-40BB-8CC6-96686ABBD7E8}" srcOrd="2" destOrd="0" parTransId="{374F0A70-E6B9-45BD-934F-2789020FC41E}" sibTransId="{C2C6B480-6308-4042-812E-186124A5A2BB}"/>
    <dgm:cxn modelId="{B2B56AEF-383C-4D00-B77E-CD432F06EF7E}" type="presOf" srcId="{67A1D5ED-1213-476B-B104-553E43DA0914}" destId="{2E88449E-7416-46B3-BF28-89FEA9DC55D8}" srcOrd="0" destOrd="0" presId="urn:microsoft.com/office/officeart/2005/8/layout/hList7"/>
    <dgm:cxn modelId="{9FABA2F6-4519-4AF6-A00D-E81E77DE9F9C}" srcId="{A7EB6514-E388-44A7-97CC-D0544C3E7688}" destId="{85C4FABB-7045-4CF9-B121-A6C2C2A4A12E}" srcOrd="0" destOrd="0" parTransId="{F87D00B8-91A1-42DC-81D8-B337D15E370B}" sibTransId="{FBB162A0-352C-4E79-914C-447EE55D7BE6}"/>
    <dgm:cxn modelId="{C349A33F-31B0-4610-B1F1-8A1AB63048F6}" type="presParOf" srcId="{C90A9725-10A3-4381-A517-1913CFE4D6C6}" destId="{5F06223B-90AF-49B8-B1E3-24377065B0BB}" srcOrd="0" destOrd="0" presId="urn:microsoft.com/office/officeart/2005/8/layout/hList7"/>
    <dgm:cxn modelId="{0E47BE5F-3B80-4DCF-809D-E87BA74181B3}" type="presParOf" srcId="{C90A9725-10A3-4381-A517-1913CFE4D6C6}" destId="{8B49EEBD-EAD7-41F2-9455-C8ABC43B4AC6}" srcOrd="1" destOrd="0" presId="urn:microsoft.com/office/officeart/2005/8/layout/hList7"/>
    <dgm:cxn modelId="{CDAEFCC6-931C-43A7-B8C0-D276CE5F76A1}" type="presParOf" srcId="{8B49EEBD-EAD7-41F2-9455-C8ABC43B4AC6}" destId="{99CF9F22-4E5C-4D32-9E01-94C346A91112}" srcOrd="0" destOrd="0" presId="urn:microsoft.com/office/officeart/2005/8/layout/hList7"/>
    <dgm:cxn modelId="{00DB92B6-EF0E-4734-A7E5-5E4FDA6822E3}" type="presParOf" srcId="{99CF9F22-4E5C-4D32-9E01-94C346A91112}" destId="{AEE6F706-CFE0-4DAF-95B8-626C1B0EDF5E}" srcOrd="0" destOrd="0" presId="urn:microsoft.com/office/officeart/2005/8/layout/hList7"/>
    <dgm:cxn modelId="{3E19E3F7-71E6-4920-B36C-F9AC5C523B66}" type="presParOf" srcId="{99CF9F22-4E5C-4D32-9E01-94C346A91112}" destId="{58873ACE-4A9F-4613-B5DE-4223EF657CFD}" srcOrd="1" destOrd="0" presId="urn:microsoft.com/office/officeart/2005/8/layout/hList7"/>
    <dgm:cxn modelId="{B57DF724-84BC-4B8A-AAF6-66DCBAE8C19C}" type="presParOf" srcId="{99CF9F22-4E5C-4D32-9E01-94C346A91112}" destId="{99C856FD-528C-4260-985C-C913E073D192}" srcOrd="2" destOrd="0" presId="urn:microsoft.com/office/officeart/2005/8/layout/hList7"/>
    <dgm:cxn modelId="{8E887049-A122-49FF-9D6D-33295A100D50}" type="presParOf" srcId="{99CF9F22-4E5C-4D32-9E01-94C346A91112}" destId="{F5FC3735-B578-4F99-B0BE-DB3B65368754}" srcOrd="3" destOrd="0" presId="urn:microsoft.com/office/officeart/2005/8/layout/hList7"/>
    <dgm:cxn modelId="{30AF7330-C2C2-4506-8E61-5C0D10E44660}" type="presParOf" srcId="{8B49EEBD-EAD7-41F2-9455-C8ABC43B4AC6}" destId="{9AF594C9-017C-47BE-A242-B330A674AD34}" srcOrd="1" destOrd="0" presId="urn:microsoft.com/office/officeart/2005/8/layout/hList7"/>
    <dgm:cxn modelId="{60D12AC9-CD34-40D8-9899-8A4BBEF75CB7}" type="presParOf" srcId="{8B49EEBD-EAD7-41F2-9455-C8ABC43B4AC6}" destId="{BCC0F198-7425-44ED-AD9A-ADE962EF20D3}" srcOrd="2" destOrd="0" presId="urn:microsoft.com/office/officeart/2005/8/layout/hList7"/>
    <dgm:cxn modelId="{A121D45C-23E6-44B0-8316-6163EED7F952}" type="presParOf" srcId="{BCC0F198-7425-44ED-AD9A-ADE962EF20D3}" destId="{D7049A83-CC8A-4535-A7DF-E576C2CE2E20}" srcOrd="0" destOrd="0" presId="urn:microsoft.com/office/officeart/2005/8/layout/hList7"/>
    <dgm:cxn modelId="{595479EF-2E6D-4395-8C1D-19C9BF9BACE2}" type="presParOf" srcId="{BCC0F198-7425-44ED-AD9A-ADE962EF20D3}" destId="{6491D04C-E618-49D0-8543-E34A5628B5AB}" srcOrd="1" destOrd="0" presId="urn:microsoft.com/office/officeart/2005/8/layout/hList7"/>
    <dgm:cxn modelId="{9C1BB218-B41E-4CD1-B965-35DFBEAA3E77}" type="presParOf" srcId="{BCC0F198-7425-44ED-AD9A-ADE962EF20D3}" destId="{1BC72E50-0E3F-4B22-A4FB-4119E6AE6EB0}" srcOrd="2" destOrd="0" presId="urn:microsoft.com/office/officeart/2005/8/layout/hList7"/>
    <dgm:cxn modelId="{096F585B-67C9-4CEE-A7C3-3BC78C3DABAA}" type="presParOf" srcId="{BCC0F198-7425-44ED-AD9A-ADE962EF20D3}" destId="{2C581FC9-AC91-4CF7-BFA7-BFE98BA026F2}" srcOrd="3" destOrd="0" presId="urn:microsoft.com/office/officeart/2005/8/layout/hList7"/>
    <dgm:cxn modelId="{5B6A4546-2B20-4EAB-BC26-A90BCF7A5C6B}" type="presParOf" srcId="{8B49EEBD-EAD7-41F2-9455-C8ABC43B4AC6}" destId="{2E88449E-7416-46B3-BF28-89FEA9DC55D8}" srcOrd="3" destOrd="0" presId="urn:microsoft.com/office/officeart/2005/8/layout/hList7"/>
    <dgm:cxn modelId="{577E4B9B-5E46-49FE-AE33-3F9605ED9885}" type="presParOf" srcId="{8B49EEBD-EAD7-41F2-9455-C8ABC43B4AC6}" destId="{3EC0F487-F3B8-4C2F-851A-842537EC8174}" srcOrd="4" destOrd="0" presId="urn:microsoft.com/office/officeart/2005/8/layout/hList7"/>
    <dgm:cxn modelId="{D69FE3A6-456F-4290-880F-B022527B6FBD}" type="presParOf" srcId="{3EC0F487-F3B8-4C2F-851A-842537EC8174}" destId="{54BAF7B3-38E5-4042-A828-611B95C3D67D}" srcOrd="0" destOrd="0" presId="urn:microsoft.com/office/officeart/2005/8/layout/hList7"/>
    <dgm:cxn modelId="{BD478853-9EB0-454C-9C2D-9447DFA9F671}" type="presParOf" srcId="{3EC0F487-F3B8-4C2F-851A-842537EC8174}" destId="{9681FD35-A744-4C0A-9A39-43B50D77D018}" srcOrd="1" destOrd="0" presId="urn:microsoft.com/office/officeart/2005/8/layout/hList7"/>
    <dgm:cxn modelId="{1C46D9D4-71BA-4347-84BE-9CEB6C0DCD37}" type="presParOf" srcId="{3EC0F487-F3B8-4C2F-851A-842537EC8174}" destId="{05891A6B-5A1F-4A43-B388-0A3C057BA950}" srcOrd="2" destOrd="0" presId="urn:microsoft.com/office/officeart/2005/8/layout/hList7"/>
    <dgm:cxn modelId="{A9D05BB5-1776-470F-968F-8D005356F02E}" type="presParOf" srcId="{3EC0F487-F3B8-4C2F-851A-842537EC8174}" destId="{F62A1F84-336D-4817-A0FA-2AE4A5C3D31F}" srcOrd="3" destOrd="0" presId="urn:microsoft.com/office/officeart/2005/8/layout/hList7"/>
  </dgm:cxnLst>
  <dgm:bg>
    <a:solidFill>
      <a:srgbClr val="00B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6F706-CFE0-4DAF-95B8-626C1B0EDF5E}">
      <dsp:nvSpPr>
        <dsp:cNvPr id="0" name=""/>
        <dsp:cNvSpPr/>
      </dsp:nvSpPr>
      <dsp:spPr>
        <a:xfrm>
          <a:off x="380" y="0"/>
          <a:ext cx="591414" cy="155936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rtl="0">
            <a:lnSpc>
              <a:spcPct val="90000"/>
            </a:lnSpc>
            <a:spcBef>
              <a:spcPct val="0"/>
            </a:spcBef>
            <a:spcAft>
              <a:spcPct val="35000"/>
            </a:spcAft>
            <a:buNone/>
          </a:pPr>
          <a:r>
            <a:rPr lang="en-US" sz="700" kern="1200" dirty="0">
              <a:latin typeface="Arial"/>
            </a:rPr>
            <a:t>Switch </a:t>
          </a:r>
          <a:r>
            <a:rPr lang="en-US" sz="700" kern="1200" dirty="0"/>
            <a:t>/</a:t>
          </a:r>
          <a:r>
            <a:rPr lang="en-US" sz="700" kern="1200" dirty="0">
              <a:latin typeface="Arial"/>
            </a:rPr>
            <a:t> Server / Link-Exchange: </a:t>
          </a:r>
          <a:br>
            <a:rPr lang="en-US" sz="700" kern="1200" dirty="0">
              <a:latin typeface="Arial"/>
            </a:rPr>
          </a:br>
          <a:r>
            <a:rPr lang="en-US" sz="700" kern="1200" dirty="0">
              <a:latin typeface="Arial"/>
            </a:rPr>
            <a:t>Readout</a:t>
          </a:r>
          <a:endParaRPr lang="en-US" sz="700" kern="1200" dirty="0"/>
        </a:p>
      </dsp:txBody>
      <dsp:txXfrm>
        <a:off x="380" y="623745"/>
        <a:ext cx="591414" cy="623745"/>
      </dsp:txXfrm>
    </dsp:sp>
    <dsp:sp modelId="{F5FC3735-B578-4F99-B0BE-DB3B65368754}">
      <dsp:nvSpPr>
        <dsp:cNvPr id="0" name=""/>
        <dsp:cNvSpPr/>
      </dsp:nvSpPr>
      <dsp:spPr>
        <a:xfrm>
          <a:off x="36453" y="93561"/>
          <a:ext cx="519267" cy="519267"/>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049A83-CC8A-4535-A7DF-E576C2CE2E20}">
      <dsp:nvSpPr>
        <dsp:cNvPr id="0" name=""/>
        <dsp:cNvSpPr/>
      </dsp:nvSpPr>
      <dsp:spPr>
        <a:xfrm>
          <a:off x="609537" y="0"/>
          <a:ext cx="591414" cy="155936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rtl="0">
            <a:lnSpc>
              <a:spcPct val="90000"/>
            </a:lnSpc>
            <a:spcBef>
              <a:spcPct val="0"/>
            </a:spcBef>
            <a:spcAft>
              <a:spcPct val="35000"/>
            </a:spcAft>
            <a:buNone/>
          </a:pPr>
          <a:r>
            <a:rPr lang="en-US" sz="700" kern="1200" dirty="0"/>
            <a:t>Switch</a:t>
          </a:r>
          <a:r>
            <a:rPr lang="en-US" sz="700" kern="1200" dirty="0">
              <a:latin typeface="Arial"/>
            </a:rPr>
            <a:t> </a:t>
          </a:r>
          <a:r>
            <a:rPr lang="en-US" sz="700" kern="1200" dirty="0"/>
            <a:t>/</a:t>
          </a:r>
          <a:r>
            <a:rPr lang="en-US" sz="700" kern="1200" dirty="0">
              <a:latin typeface="Arial"/>
            </a:rPr>
            <a:t> </a:t>
          </a:r>
          <a:r>
            <a:rPr lang="en-US" sz="700" kern="1200" dirty="0"/>
            <a:t>Server</a:t>
          </a:r>
          <a:r>
            <a:rPr lang="en-US" sz="700" kern="1200" dirty="0">
              <a:latin typeface="Arial"/>
            </a:rPr>
            <a:t>: Processing</a:t>
          </a:r>
          <a:endParaRPr lang="en-US" sz="700" kern="1200" dirty="0"/>
        </a:p>
      </dsp:txBody>
      <dsp:txXfrm>
        <a:off x="609537" y="623745"/>
        <a:ext cx="591414" cy="623745"/>
      </dsp:txXfrm>
    </dsp:sp>
    <dsp:sp modelId="{2C581FC9-AC91-4CF7-BFA7-BFE98BA026F2}">
      <dsp:nvSpPr>
        <dsp:cNvPr id="0" name=""/>
        <dsp:cNvSpPr/>
      </dsp:nvSpPr>
      <dsp:spPr>
        <a:xfrm>
          <a:off x="645610" y="93561"/>
          <a:ext cx="519267" cy="519267"/>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AF7B3-38E5-4042-A828-611B95C3D67D}">
      <dsp:nvSpPr>
        <dsp:cNvPr id="0" name=""/>
        <dsp:cNvSpPr/>
      </dsp:nvSpPr>
      <dsp:spPr>
        <a:xfrm>
          <a:off x="1218694" y="0"/>
          <a:ext cx="591414" cy="155936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rtl="0">
            <a:lnSpc>
              <a:spcPct val="90000"/>
            </a:lnSpc>
            <a:spcBef>
              <a:spcPct val="0"/>
            </a:spcBef>
            <a:spcAft>
              <a:spcPct val="35000"/>
            </a:spcAft>
            <a:buNone/>
          </a:pPr>
          <a:r>
            <a:rPr lang="en-US" sz="700" kern="1200" dirty="0"/>
            <a:t>Switch</a:t>
          </a:r>
          <a:r>
            <a:rPr lang="en-US" sz="700" kern="1200" dirty="0">
              <a:latin typeface="Arial"/>
            </a:rPr>
            <a:t> </a:t>
          </a:r>
          <a:r>
            <a:rPr lang="en-US" sz="700" kern="1200" dirty="0"/>
            <a:t>/</a:t>
          </a:r>
          <a:r>
            <a:rPr lang="en-US" sz="700" kern="1200" dirty="0">
              <a:latin typeface="Arial"/>
            </a:rPr>
            <a:t> Server: Buffer</a:t>
          </a:r>
          <a:endParaRPr lang="en-US" sz="700" kern="1200" dirty="0"/>
        </a:p>
      </dsp:txBody>
      <dsp:txXfrm>
        <a:off x="1218694" y="623745"/>
        <a:ext cx="591414" cy="623745"/>
      </dsp:txXfrm>
    </dsp:sp>
    <dsp:sp modelId="{F62A1F84-336D-4817-A0FA-2AE4A5C3D31F}">
      <dsp:nvSpPr>
        <dsp:cNvPr id="0" name=""/>
        <dsp:cNvSpPr/>
      </dsp:nvSpPr>
      <dsp:spPr>
        <a:xfrm>
          <a:off x="1254767" y="93561"/>
          <a:ext cx="519267" cy="51926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6223B-90AF-49B8-B1E3-24377065B0BB}">
      <dsp:nvSpPr>
        <dsp:cNvPr id="0" name=""/>
        <dsp:cNvSpPr/>
      </dsp:nvSpPr>
      <dsp:spPr>
        <a:xfrm>
          <a:off x="72419" y="1247490"/>
          <a:ext cx="1665649" cy="233904"/>
        </a:xfrm>
        <a:prstGeom prst="leftRightArrow">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8AB1F-75F8-4564-971D-6396A0C21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60891D-0081-45AE-A9BD-D3BF43DEB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ED4EE1-2436-4992-9B21-FE9A2BD55D7B}" type="datetimeFigureOut">
              <a:rPr lang="en-US" smtClean="0"/>
              <a:t>6/3/2024</a:t>
            </a:fld>
            <a:endParaRPr lang="en-US"/>
          </a:p>
        </p:txBody>
      </p:sp>
      <p:sp>
        <p:nvSpPr>
          <p:cNvPr id="4" name="Footer Placeholder 3">
            <a:extLst>
              <a:ext uri="{FF2B5EF4-FFF2-40B4-BE49-F238E27FC236}">
                <a16:creationId xmlns:a16="http://schemas.microsoft.com/office/drawing/2014/main" id="{5920ACC1-95EF-40B2-B6DA-6BF7AE443C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 Barbosa</a:t>
            </a:r>
          </a:p>
        </p:txBody>
      </p:sp>
      <p:sp>
        <p:nvSpPr>
          <p:cNvPr id="5" name="Slide Number Placeholder 4">
            <a:extLst>
              <a:ext uri="{FF2B5EF4-FFF2-40B4-BE49-F238E27FC236}">
                <a16:creationId xmlns:a16="http://schemas.microsoft.com/office/drawing/2014/main" id="{02EBC44F-47D3-43F1-97C0-2D7EE8171C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11F007-0958-491B-AA08-795C998947EE}" type="slidenum">
              <a:rPr lang="en-US" smtClean="0"/>
              <a:t>‹#›</a:t>
            </a:fld>
            <a:endParaRPr lang="en-US"/>
          </a:p>
        </p:txBody>
      </p:sp>
    </p:spTree>
    <p:extLst>
      <p:ext uri="{BB962C8B-B14F-4D97-AF65-F5344CB8AC3E}">
        <p14:creationId xmlns:p14="http://schemas.microsoft.com/office/powerpoint/2010/main" val="2419405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F, Barbosa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218331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12</a:t>
            </a:fld>
            <a:endParaRPr lang="en-US"/>
          </a:p>
        </p:txBody>
      </p:sp>
    </p:spTree>
    <p:extLst>
      <p:ext uri="{BB962C8B-B14F-4D97-AF65-F5344CB8AC3E}">
        <p14:creationId xmlns:p14="http://schemas.microsoft.com/office/powerpoint/2010/main" val="411668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21</a:t>
            </a:fld>
            <a:endParaRPr lang="en-US"/>
          </a:p>
        </p:txBody>
      </p:sp>
    </p:spTree>
    <p:extLst>
      <p:ext uri="{BB962C8B-B14F-4D97-AF65-F5344CB8AC3E}">
        <p14:creationId xmlns:p14="http://schemas.microsoft.com/office/powerpoint/2010/main" val="2514964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a:t>Secondary title if needed</a:t>
            </a:r>
            <a:endParaRPr lang="en-US"/>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Project Role or Organizational Role if not Project</a:t>
            </a:r>
          </a:p>
        </p:txBody>
      </p:sp>
      <p:sp>
        <p:nvSpPr>
          <p:cNvPr id="4" name="Footer Placeholder 3">
            <a:extLst>
              <a:ext uri="{FF2B5EF4-FFF2-40B4-BE49-F238E27FC236}">
                <a16:creationId xmlns:a16="http://schemas.microsoft.com/office/drawing/2014/main" id="{C654C037-5273-4D66-8FB5-3349DD991AD9}"/>
              </a:ext>
            </a:extLst>
          </p:cNvPr>
          <p:cNvSpPr>
            <a:spLocks noGrp="1"/>
          </p:cNvSpPr>
          <p:nvPr>
            <p:ph type="ftr" sz="quarter" idx="14"/>
          </p:nvPr>
        </p:nvSpPr>
        <p:spPr/>
        <p:txBody>
          <a:bodyPr/>
          <a:lstStyle/>
          <a:p>
            <a:endParaRPr lang="en-US" dirty="0"/>
          </a:p>
        </p:txBody>
      </p:sp>
      <p:sp>
        <p:nvSpPr>
          <p:cNvPr id="9" name="Title 8">
            <a:extLst>
              <a:ext uri="{FF2B5EF4-FFF2-40B4-BE49-F238E27FC236}">
                <a16:creationId xmlns:a16="http://schemas.microsoft.com/office/drawing/2014/main" id="{193FEE07-1C77-4EE6-9150-77BA97F518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3995194"/>
      </p:ext>
    </p:extLst>
  </p:cSld>
  <p:clrMapOvr>
    <a:masterClrMapping/>
  </p:clrMapOvr>
  <p:extLst mod="1">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2 Scope WB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a:xfrm>
            <a:off x="461961" y="0"/>
            <a:ext cx="8229600" cy="814866"/>
          </a:xfrm>
        </p:spPr>
        <p:txBody>
          <a:bodyPr/>
          <a:lstStyle>
            <a:lvl1pPr>
              <a:defRPr/>
            </a:lvl1pPr>
          </a:lstStyle>
          <a:p>
            <a:r>
              <a:rPr lang="en-US"/>
              <a:t>L2 Scope</a:t>
            </a:r>
          </a:p>
        </p:txBody>
      </p:sp>
      <p:sp>
        <p:nvSpPr>
          <p:cNvPr id="4" name="Text Placeholder 3">
            <a:extLst>
              <a:ext uri="{FF2B5EF4-FFF2-40B4-BE49-F238E27FC236}">
                <a16:creationId xmlns:a16="http://schemas.microsoft.com/office/drawing/2014/main" id="{26B8EACF-4276-290B-9B2F-314CC8D8D2B8}"/>
              </a:ext>
            </a:extLst>
          </p:cNvPr>
          <p:cNvSpPr>
            <a:spLocks noGrp="1"/>
          </p:cNvSpPr>
          <p:nvPr>
            <p:ph type="body" sz="quarter" idx="12" hasCustomPrompt="1"/>
          </p:nvPr>
        </p:nvSpPr>
        <p:spPr>
          <a:xfrm>
            <a:off x="4663035" y="5576840"/>
            <a:ext cx="7315200" cy="685800"/>
          </a:xfrm>
        </p:spPr>
        <p:txBody>
          <a:bodyPr anchor="b">
            <a:normAutofit/>
          </a:bodyPr>
          <a:lstStyle>
            <a:lvl1pPr>
              <a:defRPr sz="2000"/>
            </a:lvl1pPr>
          </a:lstStyle>
          <a:p>
            <a:pPr lvl="0"/>
            <a:r>
              <a:rPr lang="en-US" dirty="0"/>
              <a:t>Breakout Session Reference</a:t>
            </a:r>
          </a:p>
        </p:txBody>
      </p:sp>
      <p:sp>
        <p:nvSpPr>
          <p:cNvPr id="3" name="Text Placeholder 6">
            <a:extLst>
              <a:ext uri="{FF2B5EF4-FFF2-40B4-BE49-F238E27FC236}">
                <a16:creationId xmlns:a16="http://schemas.microsoft.com/office/drawing/2014/main" id="{471A22FE-65EE-6DE1-A7EA-6220FDF76772}"/>
              </a:ext>
            </a:extLst>
          </p:cNvPr>
          <p:cNvSpPr>
            <a:spLocks noGrp="1"/>
          </p:cNvSpPr>
          <p:nvPr>
            <p:ph type="body" sz="quarter" idx="11" hasCustomPrompt="1"/>
          </p:nvPr>
        </p:nvSpPr>
        <p:spPr>
          <a:xfrm>
            <a:off x="3535383" y="0"/>
            <a:ext cx="8412480" cy="814388"/>
          </a:xfrm>
        </p:spPr>
        <p:txBody>
          <a:bodyPr anchor="ctr">
            <a:normAutofit/>
          </a:bodyPr>
          <a:lstStyle>
            <a:lvl1pPr marL="0" indent="0" algn="r">
              <a:buFontTx/>
              <a:buNone/>
              <a:defRPr sz="1800" b="1"/>
            </a:lvl1pPr>
          </a:lstStyle>
          <a:p>
            <a:pPr lvl="0"/>
            <a:r>
              <a:rPr lang="en-US"/>
              <a:t>CD-3A WBS</a:t>
            </a:r>
          </a:p>
          <a:p>
            <a:pPr lvl="0"/>
            <a:r>
              <a:rPr lang="en-US"/>
              <a:t>CD-3A Scope Name</a:t>
            </a:r>
          </a:p>
        </p:txBody>
      </p:sp>
    </p:spTree>
    <p:extLst>
      <p:ext uri="{BB962C8B-B14F-4D97-AF65-F5344CB8AC3E}">
        <p14:creationId xmlns:p14="http://schemas.microsoft.com/office/powerpoint/2010/main" val="388133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D-3A Scope WB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33A2BC-A7DD-3DD2-AD60-11F9553DEED3}"/>
              </a:ext>
            </a:extLst>
          </p:cNvPr>
          <p:cNvSpPr>
            <a:spLocks noGrp="1"/>
          </p:cNvSpPr>
          <p:nvPr>
            <p:ph type="title" hasCustomPrompt="1"/>
          </p:nvPr>
        </p:nvSpPr>
        <p:spPr>
          <a:xfrm>
            <a:off x="461963" y="0"/>
            <a:ext cx="8229600" cy="814866"/>
          </a:xfrm>
        </p:spPr>
        <p:txBody>
          <a:bodyPr/>
          <a:lstStyle>
            <a:lvl1pPr>
              <a:defRPr/>
            </a:lvl1pPr>
          </a:lstStyle>
          <a:p>
            <a:r>
              <a:rPr lang="en-US"/>
              <a:t>CD-3A Scope</a:t>
            </a:r>
          </a:p>
        </p:txBody>
      </p:sp>
      <p:sp>
        <p:nvSpPr>
          <p:cNvPr id="4" name="Text Placeholder 6">
            <a:extLst>
              <a:ext uri="{FF2B5EF4-FFF2-40B4-BE49-F238E27FC236}">
                <a16:creationId xmlns:a16="http://schemas.microsoft.com/office/drawing/2014/main" id="{41D11F80-C2CC-4CC7-74E3-3DB87928BEB7}"/>
              </a:ext>
            </a:extLst>
          </p:cNvPr>
          <p:cNvSpPr>
            <a:spLocks noGrp="1"/>
          </p:cNvSpPr>
          <p:nvPr>
            <p:ph type="body" sz="quarter" idx="11" hasCustomPrompt="1"/>
          </p:nvPr>
        </p:nvSpPr>
        <p:spPr>
          <a:xfrm>
            <a:off x="3535383" y="0"/>
            <a:ext cx="8412480" cy="814388"/>
          </a:xfrm>
        </p:spPr>
        <p:txBody>
          <a:bodyPr anchor="ctr">
            <a:normAutofit/>
          </a:bodyPr>
          <a:lstStyle>
            <a:lvl1pPr marL="0" indent="0" algn="r">
              <a:buFontTx/>
              <a:buNone/>
              <a:defRPr sz="1800" b="1"/>
            </a:lvl1pPr>
          </a:lstStyle>
          <a:p>
            <a:pPr lvl="0"/>
            <a:r>
              <a:rPr lang="en-US"/>
              <a:t>CD-3A WBS</a:t>
            </a:r>
          </a:p>
          <a:p>
            <a:pPr lvl="0"/>
            <a:r>
              <a:rPr lang="en-US"/>
              <a:t>CD-3A Scope Name</a:t>
            </a:r>
          </a:p>
        </p:txBody>
      </p:sp>
    </p:spTree>
    <p:extLst>
      <p:ext uri="{BB962C8B-B14F-4D97-AF65-F5344CB8AC3E}">
        <p14:creationId xmlns:p14="http://schemas.microsoft.com/office/powerpoint/2010/main" val="217784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p:spPr>
        <p:txBody>
          <a:bodyPr/>
          <a:lstStyle>
            <a:lvl1pPr>
              <a:defRPr/>
            </a:lvl1pPr>
          </a:lstStyle>
          <a:p>
            <a:r>
              <a:rPr lang="en-US"/>
              <a:t>Title Only</a:t>
            </a:r>
          </a:p>
        </p:txBody>
      </p:sp>
    </p:spTree>
    <p:extLst>
      <p:ext uri="{BB962C8B-B14F-4D97-AF65-F5344CB8AC3E}">
        <p14:creationId xmlns:p14="http://schemas.microsoft.com/office/powerpoint/2010/main" val="235998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36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391535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21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dirty="0"/>
              <a:t>Level 1 – Arial 20</a:t>
            </a:r>
          </a:p>
          <a:p>
            <a:pPr lvl="1"/>
            <a:r>
              <a:rPr lang="en-US" dirty="0"/>
              <a:t>Level 2 – Arial 16</a:t>
            </a:r>
          </a:p>
          <a:p>
            <a:pPr lvl="2"/>
            <a:r>
              <a:rPr lang="en-US" dirty="0"/>
              <a:t>Level 3 – Arial 16</a:t>
            </a:r>
          </a:p>
          <a:p>
            <a:pPr lvl="3"/>
            <a:r>
              <a:rPr lang="en-US" dirty="0"/>
              <a:t>Level 4 – Arial 16</a:t>
            </a:r>
          </a:p>
          <a:p>
            <a:pPr lvl="4"/>
            <a:r>
              <a:rPr lang="en-US" dirty="0"/>
              <a:t>Level 5 – Arial 16</a:t>
            </a:r>
          </a:p>
        </p:txBody>
      </p:sp>
      <p:sp>
        <p:nvSpPr>
          <p:cNvPr id="3" name="Footer Placeholder 2">
            <a:extLst>
              <a:ext uri="{FF2B5EF4-FFF2-40B4-BE49-F238E27FC236}">
                <a16:creationId xmlns:a16="http://schemas.microsoft.com/office/drawing/2014/main" id="{156883DA-08EC-4DC9-B727-E2506C875993}"/>
              </a:ext>
            </a:extLst>
          </p:cNvPr>
          <p:cNvSpPr>
            <a:spLocks noGrp="1"/>
          </p:cNvSpPr>
          <p:nvPr>
            <p:ph type="ftr" sz="quarter" idx="11"/>
          </p:nvPr>
        </p:nvSpPr>
        <p:spPr/>
        <p:txBody>
          <a:bodyPr/>
          <a:lstStyle/>
          <a:p>
            <a:endParaRPr lang="en-US" dirty="0"/>
          </a:p>
        </p:txBody>
      </p:sp>
      <p:sp>
        <p:nvSpPr>
          <p:cNvPr id="6" name="Title 5">
            <a:extLst>
              <a:ext uri="{FF2B5EF4-FFF2-40B4-BE49-F238E27FC236}">
                <a16:creationId xmlns:a16="http://schemas.microsoft.com/office/drawing/2014/main" id="{E737D2AC-E4B8-4C29-828B-EA2C5CF4AC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963" y="930274"/>
            <a:ext cx="11521440" cy="5212080"/>
          </a:xfrm>
        </p:spPr>
        <p:txBody>
          <a:bodyPr>
            <a:normAutofit/>
          </a:bodyPr>
          <a:lstStyle>
            <a:lvl1pPr marL="346075" indent="-346075">
              <a:buFont typeface="+mj-lt"/>
              <a:buAutoNum type="arabicPeriod"/>
              <a:defRPr sz="2000"/>
            </a:lvl1pPr>
            <a:lvl2pPr marL="684212" indent="-457200">
              <a:buFont typeface="+mj-lt"/>
              <a:buAutoNum type="alphaUcPeriod"/>
              <a:defRPr/>
            </a:lvl2pPr>
            <a:lvl3pPr marL="803275" indent="-342900">
              <a:buFont typeface="+mj-lt"/>
              <a:buAutoNum type="romanLcPeriod"/>
              <a:defRPr/>
            </a:lvl3pPr>
            <a:lvl4pPr marL="1030287" indent="-342900">
              <a:buFont typeface="+mj-lt"/>
              <a:buAutoNum type="alphaLcPeriod"/>
              <a:defRPr/>
            </a:lvl4pPr>
            <a:lvl5pPr marL="1257300" indent="-342900">
              <a:buFont typeface="+mj-lt"/>
              <a:buAutoNum type="arabicPeriod"/>
              <a:defRPr/>
            </a:lvl5pPr>
          </a:lstStyle>
          <a:p>
            <a:pPr lvl="0"/>
            <a:r>
              <a:rPr lang="en-US"/>
              <a:t>Charges – Arial 20</a:t>
            </a:r>
          </a:p>
        </p:txBody>
      </p:sp>
      <p:sp>
        <p:nvSpPr>
          <p:cNvPr id="2" name="Footer Placeholder 1">
            <a:extLst>
              <a:ext uri="{FF2B5EF4-FFF2-40B4-BE49-F238E27FC236}">
                <a16:creationId xmlns:a16="http://schemas.microsoft.com/office/drawing/2014/main" id="{7D4223D2-5F87-4FC0-BD16-F45911014E6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61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75202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4ECC0389-6BCD-C4BC-4A17-EA2DACAE7E9B}"/>
              </a:ext>
            </a:extLst>
          </p:cNvPr>
          <p:cNvSpPr>
            <a:spLocks noGrp="1"/>
          </p:cNvSpPr>
          <p:nvPr>
            <p:ph type="body" sz="quarter" idx="11" hasCustomPrompt="1"/>
          </p:nvPr>
        </p:nvSpPr>
        <p:spPr>
          <a:xfrm>
            <a:off x="461963" y="3606002"/>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351259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Bulleted] </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1508D84F-3665-CC5D-F2A2-B3A6B09A700F}"/>
              </a:ext>
            </a:extLst>
          </p:cNvPr>
          <p:cNvSpPr>
            <a:spLocks noGrp="1"/>
          </p:cNvSpPr>
          <p:nvPr>
            <p:ph type="body" sz="quarter" idx="11" hasCustomPrompt="1"/>
          </p:nvPr>
        </p:nvSpPr>
        <p:spPr>
          <a:xfrm>
            <a:off x="6291917" y="930199"/>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81554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144180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41A4CDE2-F4A5-3B66-CC2E-03CEF69ADB2E}"/>
              </a:ext>
            </a:extLst>
          </p:cNvPr>
          <p:cNvSpPr>
            <a:spLocks noGrp="1"/>
          </p:cNvSpPr>
          <p:nvPr>
            <p:ph type="body" sz="quarter" idx="11" hasCustomPrompt="1"/>
          </p:nvPr>
        </p:nvSpPr>
        <p:spPr>
          <a:xfrm>
            <a:off x="461963" y="3600611"/>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336176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6E5A896B-E227-B141-AB5C-4CC68DDA8338}"/>
              </a:ext>
            </a:extLst>
          </p:cNvPr>
          <p:cNvSpPr>
            <a:spLocks noGrp="1"/>
          </p:cNvSpPr>
          <p:nvPr>
            <p:ph type="body" sz="quarter" idx="11" hasCustomPrompt="1"/>
          </p:nvPr>
        </p:nvSpPr>
        <p:spPr>
          <a:xfrm>
            <a:off x="6291917"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388133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8" cy="307777"/>
          </a:xfrm>
          <a:prstGeom prst="rect">
            <a:avLst/>
          </a:prstGeom>
          <a:noFill/>
        </p:spPr>
        <p:txBody>
          <a:bodyPr wrap="square">
            <a:spAutoFit/>
          </a:bodyPr>
          <a:lstStyle/>
          <a:p>
            <a:pPr algn="l"/>
            <a:r>
              <a:rPr lang="en-US" sz="1400" dirty="0"/>
              <a:t>EIC DAQ &amp; Electronics PDR, June 10-11, 2024</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814866"/>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908852"/>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FC08E25F-84A1-8590-D67F-7B72802CACE8}"/>
              </a:ext>
            </a:extLst>
          </p:cNvPr>
          <p:cNvSpPr txBox="1"/>
          <p:nvPr userDrawn="1"/>
        </p:nvSpPr>
        <p:spPr>
          <a:xfrm>
            <a:off x="4333506" y="6490194"/>
            <a:ext cx="3756147" cy="307777"/>
          </a:xfrm>
          <a:prstGeom prst="rect">
            <a:avLst/>
          </a:prstGeom>
          <a:noFill/>
        </p:spPr>
        <p:txBody>
          <a:bodyPr wrap="square">
            <a:spAutoFit/>
          </a:bodyPr>
          <a:lstStyle/>
          <a:p>
            <a:pPr algn="ctr"/>
            <a:r>
              <a:rPr lang="en-US" sz="1400" dirty="0"/>
              <a:t>F, Barbosa</a:t>
            </a:r>
          </a:p>
        </p:txBody>
      </p:sp>
      <p:sp>
        <p:nvSpPr>
          <p:cNvPr id="8" name="Footer Placeholder 7">
            <a:extLst>
              <a:ext uri="{FF2B5EF4-FFF2-40B4-BE49-F238E27FC236}">
                <a16:creationId xmlns:a16="http://schemas.microsoft.com/office/drawing/2014/main" id="{1FB2FD43-68F9-4E57-8E5C-6D31D498D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442006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sldNum="0" hdr="0" ftr="0" dt="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502920" y="1174478"/>
            <a:ext cx="10962105" cy="1240412"/>
          </a:xfrm>
        </p:spPr>
        <p:txBody>
          <a:bodyPr anchor="b">
            <a:normAutofit/>
          </a:bodyPr>
          <a:lstStyle/>
          <a:p>
            <a:r>
              <a:rPr lang="en-US" dirty="0">
                <a:solidFill>
                  <a:schemeClr val="bg1"/>
                </a:solidFill>
              </a:rPr>
              <a:t>Incremental Preliminary Design and Safety Review of the EIC Detector DAQ and Electronics</a:t>
            </a:r>
          </a:p>
        </p:txBody>
      </p:sp>
      <p:sp>
        <p:nvSpPr>
          <p:cNvPr id="3" name="Subtitle 2">
            <a:extLst>
              <a:ext uri="{FF2B5EF4-FFF2-40B4-BE49-F238E27FC236}">
                <a16:creationId xmlns:a16="http://schemas.microsoft.com/office/drawing/2014/main" id="{7DD984CA-F83A-B1FD-C7E1-1E5A30ADD38F}"/>
              </a:ext>
            </a:extLst>
          </p:cNvPr>
          <p:cNvSpPr>
            <a:spLocks noGrp="1"/>
          </p:cNvSpPr>
          <p:nvPr>
            <p:ph type="subTitle" idx="1"/>
          </p:nvPr>
        </p:nvSpPr>
        <p:spPr>
          <a:xfrm>
            <a:off x="502920" y="5074920"/>
            <a:ext cx="4363736" cy="1019620"/>
          </a:xfrm>
        </p:spPr>
        <p:txBody>
          <a:bodyPr anchor="ctr">
            <a:noAutofit/>
          </a:bodyPr>
          <a:lstStyle/>
          <a:p>
            <a:endParaRPr lang="en-US" dirty="0"/>
          </a:p>
          <a:p>
            <a:r>
              <a:rPr lang="en-US" dirty="0"/>
              <a:t>DAQ &amp; Electronics PDR</a:t>
            </a:r>
          </a:p>
          <a:p>
            <a:r>
              <a:rPr lang="en-US" dirty="0"/>
              <a:t>June 10-11, 2024</a:t>
            </a:r>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502920" y="3288714"/>
            <a:ext cx="10962105" cy="448978"/>
          </a:xfrm>
        </p:spPr>
        <p:txBody>
          <a:bodyPr anchor="ctr"/>
          <a:lstStyle/>
          <a:p>
            <a:r>
              <a:rPr lang="en-US" dirty="0"/>
              <a:t>Fernando Barbosa</a:t>
            </a:r>
          </a:p>
        </p:txBody>
      </p:sp>
      <p:sp>
        <p:nvSpPr>
          <p:cNvPr id="38" name="Text Placeholder 37">
            <a:extLst>
              <a:ext uri="{FF2B5EF4-FFF2-40B4-BE49-F238E27FC236}">
                <a16:creationId xmlns:a16="http://schemas.microsoft.com/office/drawing/2014/main" id="{FAF653A7-2B0F-68CE-0090-41475B373628}"/>
              </a:ext>
            </a:extLst>
          </p:cNvPr>
          <p:cNvSpPr>
            <a:spLocks noGrp="1"/>
          </p:cNvSpPr>
          <p:nvPr>
            <p:ph type="body" sz="quarter" idx="11"/>
          </p:nvPr>
        </p:nvSpPr>
        <p:spPr>
          <a:xfrm>
            <a:off x="502920" y="2423582"/>
            <a:ext cx="10962105" cy="501650"/>
          </a:xfrm>
        </p:spPr>
        <p:txBody>
          <a:bodyPr>
            <a:normAutofit lnSpcReduction="10000"/>
          </a:bodyPr>
          <a:lstStyle/>
          <a:p>
            <a:r>
              <a:rPr lang="en-US" dirty="0"/>
              <a:t>Electronics Implementation</a:t>
            </a:r>
          </a:p>
        </p:txBody>
      </p:sp>
      <p:sp>
        <p:nvSpPr>
          <p:cNvPr id="12" name="Text Placeholder 11">
            <a:extLst>
              <a:ext uri="{FF2B5EF4-FFF2-40B4-BE49-F238E27FC236}">
                <a16:creationId xmlns:a16="http://schemas.microsoft.com/office/drawing/2014/main" id="{127A49E0-6305-A6AD-B94E-6BE53F4155EB}"/>
              </a:ext>
            </a:extLst>
          </p:cNvPr>
          <p:cNvSpPr>
            <a:spLocks noGrp="1"/>
          </p:cNvSpPr>
          <p:nvPr>
            <p:ph type="body" sz="quarter" idx="12"/>
          </p:nvPr>
        </p:nvSpPr>
        <p:spPr>
          <a:xfrm>
            <a:off x="502920" y="4233687"/>
            <a:ext cx="10962105" cy="379542"/>
          </a:xfrm>
        </p:spPr>
        <p:txBody>
          <a:bodyPr anchor="ctr"/>
          <a:lstStyle/>
          <a:p>
            <a:r>
              <a:rPr lang="en-US" dirty="0"/>
              <a:t>Chief Electrical Engineer</a:t>
            </a:r>
          </a:p>
        </p:txBody>
      </p:sp>
      <p:sp>
        <p:nvSpPr>
          <p:cNvPr id="13" name="Text Placeholder 12">
            <a:extLst>
              <a:ext uri="{FF2B5EF4-FFF2-40B4-BE49-F238E27FC236}">
                <a16:creationId xmlns:a16="http://schemas.microsoft.com/office/drawing/2014/main" id="{8D13EC63-917B-D26C-12EF-6465F0A65A44}"/>
              </a:ext>
            </a:extLst>
          </p:cNvPr>
          <p:cNvSpPr>
            <a:spLocks noGrp="1"/>
          </p:cNvSpPr>
          <p:nvPr>
            <p:ph type="body" sz="quarter" idx="13"/>
          </p:nvPr>
        </p:nvSpPr>
        <p:spPr>
          <a:xfrm>
            <a:off x="502920" y="3738425"/>
            <a:ext cx="10962105" cy="477838"/>
          </a:xfrm>
        </p:spPr>
        <p:txBody>
          <a:bodyPr anchor="ctr">
            <a:normAutofit lnSpcReduction="10000"/>
          </a:bodyPr>
          <a:lstStyle/>
          <a:p>
            <a:r>
              <a:rPr lang="en-US" dirty="0"/>
              <a:t>L3 CAM WBS 6.10.08</a:t>
            </a:r>
          </a:p>
        </p:txBody>
      </p:sp>
    </p:spTree>
    <p:extLst>
      <p:ext uri="{BB962C8B-B14F-4D97-AF65-F5344CB8AC3E}">
        <p14:creationId xmlns:p14="http://schemas.microsoft.com/office/powerpoint/2010/main" val="18810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sz="3200" dirty="0"/>
              <a:t>eRD109 Initiatives – </a:t>
            </a:r>
            <a:r>
              <a:rPr lang="en-US" sz="2000" dirty="0"/>
              <a:t>Synopsis</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011009" y="613814"/>
            <a:ext cx="1950188" cy="42255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a:t>
            </a:r>
            <a:r>
              <a:rPr lang="en-US" dirty="0">
                <a:solidFill>
                  <a:srgbClr val="FFFFFF"/>
                </a:solidFill>
                <a:latin typeface="Arial" panose="020B0604020202020204"/>
              </a:rPr>
              <a:t>2, 3, 4</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EE4A5EA6-5325-48C1-B06F-080043F34E14}"/>
              </a:ext>
            </a:extLst>
          </p:cNvPr>
          <p:cNvSpPr txBox="1">
            <a:spLocks/>
          </p:cNvSpPr>
          <p:nvPr/>
        </p:nvSpPr>
        <p:spPr>
          <a:xfrm>
            <a:off x="461962" y="689773"/>
            <a:ext cx="10806781"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defRPr/>
            </a:pPr>
            <a:r>
              <a:rPr lang="en-US" sz="2000" dirty="0"/>
              <a:t>Calorimeters – </a:t>
            </a:r>
            <a:r>
              <a:rPr lang="en-US" sz="2000" dirty="0" err="1"/>
              <a:t>SiPMs</a:t>
            </a:r>
            <a:r>
              <a:rPr lang="en-US" sz="2000" dirty="0"/>
              <a:t> – Discrete/COTS </a:t>
            </a:r>
            <a:r>
              <a:rPr lang="en-US" sz="1400" dirty="0"/>
              <a:t>(IU)</a:t>
            </a:r>
          </a:p>
        </p:txBody>
      </p:sp>
      <p:sp>
        <p:nvSpPr>
          <p:cNvPr id="5" name="Content Placeholder 2">
            <a:extLst>
              <a:ext uri="{FF2B5EF4-FFF2-40B4-BE49-F238E27FC236}">
                <a16:creationId xmlns:a16="http://schemas.microsoft.com/office/drawing/2014/main" id="{079D11E7-8DA6-4A98-8F36-8A46497755FE}"/>
              </a:ext>
            </a:extLst>
          </p:cNvPr>
          <p:cNvSpPr txBox="1">
            <a:spLocks/>
          </p:cNvSpPr>
          <p:nvPr/>
        </p:nvSpPr>
        <p:spPr>
          <a:xfrm>
            <a:off x="461962" y="1182299"/>
            <a:ext cx="7732129" cy="1521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32 </a:t>
            </a:r>
            <a:r>
              <a:rPr lang="en-US"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Waveform Digitizer</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12/14-bit TI ADC3422</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Microsemi MPF100T-FCVG484E </a:t>
            </a:r>
            <a:r>
              <a:rPr lang="en-US"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Polarfire</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(radiation hard FPGA)</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CERN DC/DC converter bPOL12V, bPOL48V or COTS</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Cabling, Power, Cooling, Packaging.</a:t>
            </a:r>
          </a:p>
        </p:txBody>
      </p:sp>
      <p:sp>
        <p:nvSpPr>
          <p:cNvPr id="6" name="Content Placeholder 2">
            <a:extLst>
              <a:ext uri="{FF2B5EF4-FFF2-40B4-BE49-F238E27FC236}">
                <a16:creationId xmlns:a16="http://schemas.microsoft.com/office/drawing/2014/main" id="{E1D6E3A8-0213-4223-BCD6-704B8AC2B7BB}"/>
              </a:ext>
            </a:extLst>
          </p:cNvPr>
          <p:cNvSpPr txBox="1">
            <a:spLocks/>
          </p:cNvSpPr>
          <p:nvPr/>
        </p:nvSpPr>
        <p:spPr>
          <a:xfrm>
            <a:off x="9087759" y="2701337"/>
            <a:ext cx="2753106" cy="11918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Design, Fab: FY23 –FY24</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Tests + Beam: FY24 – FY25</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 Article: FY25</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Production: FY25 – FY26</a:t>
            </a: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94B01D41-01AC-4950-94EB-81D1B39E6C52}"/>
              </a:ext>
            </a:extLst>
          </p:cNvPr>
          <p:cNvSpPr txBox="1">
            <a:spLocks/>
          </p:cNvSpPr>
          <p:nvPr/>
        </p:nvSpPr>
        <p:spPr>
          <a:xfrm>
            <a:off x="461962" y="2813116"/>
            <a:ext cx="10806781"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defRPr/>
            </a:pPr>
            <a:r>
              <a:rPr lang="en-US" sz="2000" dirty="0"/>
              <a:t>Calorimeters – </a:t>
            </a:r>
            <a:r>
              <a:rPr lang="en-US" sz="2000" dirty="0" err="1"/>
              <a:t>SiPMs</a:t>
            </a:r>
            <a:r>
              <a:rPr lang="en-US" sz="2000" dirty="0"/>
              <a:t> – CALOROC </a:t>
            </a:r>
            <a:r>
              <a:rPr lang="en-US" sz="1400" dirty="0"/>
              <a:t>(OMEGA/IN2P3/ORNL)</a:t>
            </a:r>
          </a:p>
        </p:txBody>
      </p:sp>
      <p:sp>
        <p:nvSpPr>
          <p:cNvPr id="9" name="TextBox 8">
            <a:extLst>
              <a:ext uri="{FF2B5EF4-FFF2-40B4-BE49-F238E27FC236}">
                <a16:creationId xmlns:a16="http://schemas.microsoft.com/office/drawing/2014/main" id="{2EC4EB12-0AD9-4A32-AEA7-5E9E369ADFA9}"/>
              </a:ext>
            </a:extLst>
          </p:cNvPr>
          <p:cNvSpPr txBox="1"/>
          <p:nvPr/>
        </p:nvSpPr>
        <p:spPr>
          <a:xfrm>
            <a:off x="461962" y="3463958"/>
            <a:ext cx="5430898" cy="2800767"/>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1D, 72 </a:t>
            </a:r>
            <a:r>
              <a:rPr lang="en-US" sz="1600" kern="0" dirty="0" err="1">
                <a:solidFill>
                  <a:prstClr val="black"/>
                </a:solidFill>
                <a:latin typeface="Calibri" panose="020F0502020204030204"/>
              </a:rPr>
              <a:t>ch.</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65 nm CMOS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Charge (ADC+TOT) + Time (TOA)</a:t>
            </a:r>
          </a:p>
          <a:p>
            <a:pPr marL="285750" indent="-285750" defTabSz="457200">
              <a:buFont typeface="Arial" panose="020B0604020202020204" pitchFamily="34" charset="0"/>
              <a:buChar char="•"/>
              <a:defRPr/>
            </a:pPr>
            <a:r>
              <a:rPr lang="en-US" sz="1600" kern="0" dirty="0" err="1">
                <a:solidFill>
                  <a:prstClr val="black"/>
                </a:solidFill>
                <a:latin typeface="Calibri" panose="020F0502020204030204"/>
              </a:rPr>
              <a:t>Cdin</a:t>
            </a:r>
            <a:r>
              <a:rPr lang="en-US" sz="1600" kern="0" dirty="0">
                <a:solidFill>
                  <a:prstClr val="black"/>
                </a:solidFill>
                <a:latin typeface="Calibri" panose="020F0502020204030204"/>
              </a:rPr>
              <a:t>: 50-1000 pF</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Dynamic Range: 1-320 </a:t>
            </a:r>
            <a:r>
              <a:rPr lang="en-US" sz="1600" kern="0" dirty="0" err="1">
                <a:solidFill>
                  <a:prstClr val="black"/>
                </a:solidFill>
                <a:latin typeface="Calibri" panose="020F0502020204030204"/>
              </a:rPr>
              <a:t>pC</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Timing: 100-120 </a:t>
            </a:r>
            <a:r>
              <a:rPr lang="en-US" sz="1600" kern="0" dirty="0" err="1">
                <a:solidFill>
                  <a:prstClr val="black"/>
                </a:solidFill>
                <a:latin typeface="Calibri" panose="020F0502020204030204"/>
              </a:rPr>
              <a:t>ps</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ADC: 10b; TOT: 15b</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39.4 MHz operation from BX 98.5 MHz</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Links: 1260.8 Mbps @ 39.4 MHz, multiple</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Power: 10-15 </a:t>
            </a:r>
            <a:r>
              <a:rPr lang="en-US" sz="1600" kern="0" dirty="0" err="1">
                <a:solidFill>
                  <a:prstClr val="black"/>
                </a:solidFill>
                <a:latin typeface="Calibri" panose="020F0502020204030204"/>
              </a:rPr>
              <a:t>mW</a:t>
            </a:r>
            <a:r>
              <a:rPr lang="en-US" sz="1600" kern="0" dirty="0">
                <a:solidFill>
                  <a:prstClr val="black"/>
                </a:solidFill>
                <a:latin typeface="Calibri" panose="020F0502020204030204"/>
              </a:rPr>
              <a:t>/</a:t>
            </a:r>
            <a:r>
              <a:rPr lang="en-US" sz="1600" kern="0" dirty="0" err="1">
                <a:solidFill>
                  <a:prstClr val="black"/>
                </a:solidFill>
                <a:latin typeface="Calibri" panose="020F0502020204030204"/>
              </a:rPr>
              <a:t>ch</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Radiation tolerant</a:t>
            </a:r>
          </a:p>
        </p:txBody>
      </p:sp>
      <p:sp>
        <p:nvSpPr>
          <p:cNvPr id="10" name="Content Placeholder 2">
            <a:extLst>
              <a:ext uri="{FF2B5EF4-FFF2-40B4-BE49-F238E27FC236}">
                <a16:creationId xmlns:a16="http://schemas.microsoft.com/office/drawing/2014/main" id="{AC77B675-5922-4AD0-9C88-353B11B0D0F1}"/>
              </a:ext>
            </a:extLst>
          </p:cNvPr>
          <p:cNvSpPr txBox="1">
            <a:spLocks/>
          </p:cNvSpPr>
          <p:nvPr/>
        </p:nvSpPr>
        <p:spPr>
          <a:xfrm>
            <a:off x="8562859" y="5319497"/>
            <a:ext cx="3398338" cy="915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Design Backend: FY23 - FY24</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CALOROCv0: FY24 – FY25</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CALOROC: FY26</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354941D-305C-43C3-B33E-C87D70CE01D3}"/>
              </a:ext>
            </a:extLst>
          </p:cNvPr>
          <p:cNvPicPr>
            <a:picLocks noChangeAspect="1"/>
          </p:cNvPicPr>
          <p:nvPr/>
        </p:nvPicPr>
        <p:blipFill>
          <a:blip r:embed="rId2"/>
          <a:stretch>
            <a:fillRect/>
          </a:stretch>
        </p:blipFill>
        <p:spPr>
          <a:xfrm>
            <a:off x="5103893" y="3484568"/>
            <a:ext cx="3868401" cy="1484578"/>
          </a:xfrm>
          <a:prstGeom prst="rect">
            <a:avLst/>
          </a:prstGeom>
        </p:spPr>
      </p:pic>
      <p:sp>
        <p:nvSpPr>
          <p:cNvPr id="14" name="Left Brace 13">
            <a:extLst>
              <a:ext uri="{FF2B5EF4-FFF2-40B4-BE49-F238E27FC236}">
                <a16:creationId xmlns:a16="http://schemas.microsoft.com/office/drawing/2014/main" id="{CB1E724D-F324-416D-BF4D-D1EED9EA5574}"/>
              </a:ext>
            </a:extLst>
          </p:cNvPr>
          <p:cNvSpPr/>
          <p:nvPr/>
        </p:nvSpPr>
        <p:spPr>
          <a:xfrm rot="16200000">
            <a:off x="5753442" y="4424628"/>
            <a:ext cx="121371" cy="1073464"/>
          </a:xfrm>
          <a:prstGeom prst="leftBrace">
            <a:avLst/>
          </a:prstGeom>
          <a:noFill/>
          <a:ln w="6350" cap="flat" cmpd="sng" algn="ctr">
            <a:solidFill>
              <a:srgbClr val="4472C4"/>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15" name="TextBox 14">
            <a:extLst>
              <a:ext uri="{FF2B5EF4-FFF2-40B4-BE49-F238E27FC236}">
                <a16:creationId xmlns:a16="http://schemas.microsoft.com/office/drawing/2014/main" id="{54B4CAAF-01E5-459A-8E7F-7346D7D484A8}"/>
              </a:ext>
            </a:extLst>
          </p:cNvPr>
          <p:cNvSpPr txBox="1"/>
          <p:nvPr/>
        </p:nvSpPr>
        <p:spPr>
          <a:xfrm>
            <a:off x="5356288" y="5022046"/>
            <a:ext cx="1186562" cy="276999"/>
          </a:xfrm>
          <a:prstGeom prst="rect">
            <a:avLst/>
          </a:prstGeom>
          <a:noFill/>
        </p:spPr>
        <p:txBody>
          <a:bodyPr wrap="none" rtlCol="0">
            <a:spAutoFit/>
          </a:bodyPr>
          <a:lstStyle/>
          <a:p>
            <a:pPr>
              <a:defRPr/>
            </a:pPr>
            <a:r>
              <a:rPr lang="en-US" sz="1200" kern="0" dirty="0">
                <a:solidFill>
                  <a:srgbClr val="24407B"/>
                </a:solidFill>
                <a:latin typeface="Calibri" panose="020F0502020204030204"/>
              </a:rPr>
              <a:t>No Change</a:t>
            </a:r>
          </a:p>
        </p:txBody>
      </p:sp>
      <p:sp>
        <p:nvSpPr>
          <p:cNvPr id="16" name="Left Brace 15">
            <a:extLst>
              <a:ext uri="{FF2B5EF4-FFF2-40B4-BE49-F238E27FC236}">
                <a16:creationId xmlns:a16="http://schemas.microsoft.com/office/drawing/2014/main" id="{3471ADE8-F2CA-4C6E-9D2D-807F9948AFAF}"/>
              </a:ext>
            </a:extLst>
          </p:cNvPr>
          <p:cNvSpPr/>
          <p:nvPr/>
        </p:nvSpPr>
        <p:spPr>
          <a:xfrm rot="16200000">
            <a:off x="7439513" y="3898700"/>
            <a:ext cx="113586" cy="2133106"/>
          </a:xfrm>
          <a:prstGeom prst="leftBrace">
            <a:avLst/>
          </a:prstGeom>
          <a:noFill/>
          <a:ln w="6350" cap="flat" cmpd="sng" algn="ctr">
            <a:solidFill>
              <a:srgbClr val="4472C4"/>
            </a:solidFill>
            <a:prstDash val="solid"/>
            <a:miter lim="800000"/>
          </a:ln>
          <a:effectLst/>
        </p:spPr>
        <p:txBody>
          <a:bodyPr rtlCol="0" anchor="ctr"/>
          <a:lstStyle/>
          <a:p>
            <a:pPr algn="ctr">
              <a:defRPr/>
            </a:pPr>
            <a:endParaRPr lang="en-US" kern="0">
              <a:solidFill>
                <a:prstClr val="black"/>
              </a:solidFill>
              <a:latin typeface="Calibri" panose="020F0502020204030204"/>
            </a:endParaRPr>
          </a:p>
        </p:txBody>
      </p:sp>
      <p:sp>
        <p:nvSpPr>
          <p:cNvPr id="17" name="TextBox 16">
            <a:extLst>
              <a:ext uri="{FF2B5EF4-FFF2-40B4-BE49-F238E27FC236}">
                <a16:creationId xmlns:a16="http://schemas.microsoft.com/office/drawing/2014/main" id="{8A0B0A51-F9D9-497D-8034-A0116EA805A0}"/>
              </a:ext>
            </a:extLst>
          </p:cNvPr>
          <p:cNvSpPr txBox="1"/>
          <p:nvPr/>
        </p:nvSpPr>
        <p:spPr>
          <a:xfrm>
            <a:off x="6406150" y="5032272"/>
            <a:ext cx="2568172" cy="276999"/>
          </a:xfrm>
          <a:prstGeom prst="rect">
            <a:avLst/>
          </a:prstGeom>
          <a:noFill/>
        </p:spPr>
        <p:txBody>
          <a:bodyPr wrap="none" rtlCol="0">
            <a:spAutoFit/>
          </a:bodyPr>
          <a:lstStyle/>
          <a:p>
            <a:pPr>
              <a:defRPr/>
            </a:pPr>
            <a:r>
              <a:rPr lang="en-US" sz="1200" kern="0" dirty="0">
                <a:solidFill>
                  <a:srgbClr val="24407B"/>
                </a:solidFill>
                <a:latin typeface="Calibri" panose="020F0502020204030204"/>
              </a:rPr>
              <a:t>Modify trig, mem, CLK dist.</a:t>
            </a:r>
          </a:p>
        </p:txBody>
      </p:sp>
      <p:pic>
        <p:nvPicPr>
          <p:cNvPr id="18" name="Picture 17">
            <a:extLst>
              <a:ext uri="{FF2B5EF4-FFF2-40B4-BE49-F238E27FC236}">
                <a16:creationId xmlns:a16="http://schemas.microsoft.com/office/drawing/2014/main" id="{D2EEAD22-22F9-4085-AEA9-FF86C7E025F1}"/>
              </a:ext>
            </a:extLst>
          </p:cNvPr>
          <p:cNvPicPr>
            <a:picLocks noChangeAspect="1"/>
          </p:cNvPicPr>
          <p:nvPr/>
        </p:nvPicPr>
        <p:blipFill>
          <a:blip r:embed="rId3"/>
          <a:stretch>
            <a:fillRect/>
          </a:stretch>
        </p:blipFill>
        <p:spPr>
          <a:xfrm>
            <a:off x="7129190" y="857168"/>
            <a:ext cx="2822257" cy="1833943"/>
          </a:xfrm>
          <a:prstGeom prst="rect">
            <a:avLst/>
          </a:prstGeom>
        </p:spPr>
      </p:pic>
      <p:sp>
        <p:nvSpPr>
          <p:cNvPr id="19" name="TextBox 18">
            <a:extLst>
              <a:ext uri="{FF2B5EF4-FFF2-40B4-BE49-F238E27FC236}">
                <a16:creationId xmlns:a16="http://schemas.microsoft.com/office/drawing/2014/main" id="{A2C76E60-F747-48AF-9F41-CA80F49F3519}"/>
              </a:ext>
            </a:extLst>
          </p:cNvPr>
          <p:cNvSpPr txBox="1"/>
          <p:nvPr/>
        </p:nvSpPr>
        <p:spPr>
          <a:xfrm>
            <a:off x="6060207" y="3257889"/>
            <a:ext cx="1452642" cy="276999"/>
          </a:xfrm>
          <a:prstGeom prst="rect">
            <a:avLst/>
          </a:prstGeom>
          <a:noFill/>
        </p:spPr>
        <p:txBody>
          <a:bodyPr wrap="none" rtlCol="0">
            <a:spAutoFit/>
          </a:bodyPr>
          <a:lstStyle/>
          <a:p>
            <a:pPr>
              <a:defRPr/>
            </a:pPr>
            <a:r>
              <a:rPr lang="en-US" sz="1200" kern="0" dirty="0">
                <a:solidFill>
                  <a:srgbClr val="24407B"/>
                </a:solidFill>
                <a:latin typeface="Calibri" panose="020F0502020204030204"/>
              </a:rPr>
              <a:t>Based on H2GCROC</a:t>
            </a:r>
          </a:p>
        </p:txBody>
      </p:sp>
      <p:sp>
        <p:nvSpPr>
          <p:cNvPr id="20" name="Content Placeholder 2">
            <a:extLst>
              <a:ext uri="{FF2B5EF4-FFF2-40B4-BE49-F238E27FC236}">
                <a16:creationId xmlns:a16="http://schemas.microsoft.com/office/drawing/2014/main" id="{E4E0B68D-5609-46AF-884E-20231F7255DE}"/>
              </a:ext>
            </a:extLst>
          </p:cNvPr>
          <p:cNvSpPr txBox="1">
            <a:spLocks/>
          </p:cNvSpPr>
          <p:nvPr/>
        </p:nvSpPr>
        <p:spPr>
          <a:xfrm>
            <a:off x="10011009" y="1541246"/>
            <a:ext cx="1735999" cy="66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Refer to talk by G. Visser</a:t>
            </a:r>
          </a:p>
        </p:txBody>
      </p:sp>
      <p:sp>
        <p:nvSpPr>
          <p:cNvPr id="21" name="Content Placeholder 2">
            <a:extLst>
              <a:ext uri="{FF2B5EF4-FFF2-40B4-BE49-F238E27FC236}">
                <a16:creationId xmlns:a16="http://schemas.microsoft.com/office/drawing/2014/main" id="{417E9EB7-5EEE-48C5-A6F9-B4597159A263}"/>
              </a:ext>
            </a:extLst>
          </p:cNvPr>
          <p:cNvSpPr txBox="1">
            <a:spLocks/>
          </p:cNvSpPr>
          <p:nvPr/>
        </p:nvSpPr>
        <p:spPr>
          <a:xfrm>
            <a:off x="9532744" y="4175690"/>
            <a:ext cx="1735999" cy="66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Refer to talk by F. </a:t>
            </a:r>
            <a:r>
              <a:rPr lang="en-US" sz="16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Dulucq</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0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sz="3200" dirty="0"/>
              <a:t>eRD109 Initiatives – </a:t>
            </a:r>
            <a:r>
              <a:rPr lang="en-US" sz="2000" dirty="0"/>
              <a:t>Synopsis cont.</a:t>
            </a:r>
            <a:endParaRPr lang="en-US" sz="3200" dirty="0"/>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9934467" y="639045"/>
            <a:ext cx="2026730" cy="36922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a:t>
            </a:r>
            <a:r>
              <a:rPr lang="en-US" dirty="0">
                <a:solidFill>
                  <a:srgbClr val="FFFFFF"/>
                </a:solidFill>
                <a:latin typeface="Arial" panose="020B0604020202020204"/>
              </a:rPr>
              <a:t>2, 3, 4</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F18F93B0-B465-4A09-B3C6-87414984936E}"/>
              </a:ext>
            </a:extLst>
          </p:cNvPr>
          <p:cNvSpPr txBox="1">
            <a:spLocks/>
          </p:cNvSpPr>
          <p:nvPr/>
        </p:nvSpPr>
        <p:spPr>
          <a:xfrm>
            <a:off x="461963" y="773436"/>
            <a:ext cx="7360938" cy="5694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defRPr/>
            </a:pPr>
            <a:r>
              <a:rPr lang="en-US" sz="2000" dirty="0"/>
              <a:t>AC-LGAD pixel – EICROC </a:t>
            </a:r>
            <a:r>
              <a:rPr lang="en-US" sz="1400" dirty="0"/>
              <a:t>(OMEGA/IN2P3/</a:t>
            </a:r>
            <a:r>
              <a:rPr lang="en-US" sz="1400" dirty="0" err="1"/>
              <a:t>IJCLab</a:t>
            </a:r>
            <a:r>
              <a:rPr lang="en-US" sz="1400" dirty="0"/>
              <a:t>/CEA-IRFU/AGH)</a:t>
            </a:r>
          </a:p>
        </p:txBody>
      </p:sp>
      <p:sp>
        <p:nvSpPr>
          <p:cNvPr id="8" name="TextBox 7">
            <a:extLst>
              <a:ext uri="{FF2B5EF4-FFF2-40B4-BE49-F238E27FC236}">
                <a16:creationId xmlns:a16="http://schemas.microsoft.com/office/drawing/2014/main" id="{401FB86F-D44F-4C2B-AF13-06DDE9729961}"/>
              </a:ext>
            </a:extLst>
          </p:cNvPr>
          <p:cNvSpPr txBox="1"/>
          <p:nvPr/>
        </p:nvSpPr>
        <p:spPr>
          <a:xfrm>
            <a:off x="1074265" y="1194040"/>
            <a:ext cx="3963425" cy="2554545"/>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2D, 32x32 pixel readout</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65 nm CMOS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Preamp, Discriminator, TOA, ADC</a:t>
            </a:r>
          </a:p>
          <a:p>
            <a:pPr marL="285750" indent="-285750" defTabSz="457200">
              <a:buFont typeface="Arial" panose="020B0604020202020204" pitchFamily="34" charset="0"/>
              <a:buChar char="•"/>
              <a:defRPr/>
            </a:pPr>
            <a:r>
              <a:rPr lang="en-US" sz="1600" kern="0" dirty="0" err="1">
                <a:solidFill>
                  <a:prstClr val="black"/>
                </a:solidFill>
                <a:latin typeface="Calibri" panose="020F0502020204030204"/>
              </a:rPr>
              <a:t>Cdin</a:t>
            </a:r>
            <a:r>
              <a:rPr lang="en-US" sz="1600" kern="0" dirty="0">
                <a:solidFill>
                  <a:prstClr val="black"/>
                </a:solidFill>
                <a:latin typeface="Calibri" panose="020F0502020204030204"/>
              </a:rPr>
              <a:t>: 1-5 pF; Dynamic Range: 1-50 </a:t>
            </a:r>
            <a:r>
              <a:rPr lang="en-US" sz="1600" kern="0" dirty="0" err="1">
                <a:solidFill>
                  <a:prstClr val="black"/>
                </a:solidFill>
                <a:latin typeface="Calibri" panose="020F0502020204030204"/>
              </a:rPr>
              <a:t>fC</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Timing: 15-20 </a:t>
            </a:r>
            <a:r>
              <a:rPr lang="en-US" sz="1600" kern="0" dirty="0" err="1">
                <a:solidFill>
                  <a:prstClr val="black"/>
                </a:solidFill>
                <a:latin typeface="Calibri" panose="020F0502020204030204"/>
              </a:rPr>
              <a:t>ps</a:t>
            </a:r>
            <a:r>
              <a:rPr lang="en-US" sz="1600" kern="0" dirty="0">
                <a:solidFill>
                  <a:prstClr val="black"/>
                </a:solidFill>
                <a:latin typeface="Calibri" panose="020F0502020204030204"/>
              </a:rPr>
              <a:t>; ADC: 8b</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39.4 MHz operation from BX 98.5 MHz</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Links: 1260.8 Mbps @ 39.4 MHz, multiple</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Power: &lt;1 </a:t>
            </a:r>
            <a:r>
              <a:rPr lang="en-US" sz="1600" kern="0" dirty="0" err="1">
                <a:solidFill>
                  <a:prstClr val="black"/>
                </a:solidFill>
                <a:latin typeface="Calibri" panose="020F0502020204030204"/>
              </a:rPr>
              <a:t>mW</a:t>
            </a:r>
            <a:r>
              <a:rPr lang="en-US" sz="1600" kern="0" dirty="0">
                <a:solidFill>
                  <a:prstClr val="black"/>
                </a:solidFill>
                <a:latin typeface="Calibri" panose="020F0502020204030204"/>
              </a:rPr>
              <a:t>/</a:t>
            </a:r>
            <a:r>
              <a:rPr lang="en-US" sz="1600" kern="0" dirty="0" err="1">
                <a:solidFill>
                  <a:prstClr val="black"/>
                </a:solidFill>
                <a:latin typeface="Calibri" panose="020F0502020204030204"/>
              </a:rPr>
              <a:t>ch</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Packaging: </a:t>
            </a:r>
            <a:r>
              <a:rPr lang="en-US" sz="1600" kern="0" dirty="0" err="1">
                <a:solidFill>
                  <a:prstClr val="black"/>
                </a:solidFill>
                <a:latin typeface="Calibri" panose="020F0502020204030204"/>
              </a:rPr>
              <a:t>Bump+Wire</a:t>
            </a:r>
            <a:r>
              <a:rPr lang="en-US" sz="1600" kern="0" dirty="0">
                <a:solidFill>
                  <a:prstClr val="black"/>
                </a:solidFill>
                <a:latin typeface="Calibri" panose="020F0502020204030204"/>
              </a:rPr>
              <a:t> bonds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Radiation tolerant</a:t>
            </a:r>
          </a:p>
        </p:txBody>
      </p:sp>
      <p:sp>
        <p:nvSpPr>
          <p:cNvPr id="10" name="Title 1">
            <a:extLst>
              <a:ext uri="{FF2B5EF4-FFF2-40B4-BE49-F238E27FC236}">
                <a16:creationId xmlns:a16="http://schemas.microsoft.com/office/drawing/2014/main" id="{CAA2382D-41D4-4812-A3F5-B13C34124EAC}"/>
              </a:ext>
            </a:extLst>
          </p:cNvPr>
          <p:cNvSpPr txBox="1">
            <a:spLocks/>
          </p:cNvSpPr>
          <p:nvPr/>
        </p:nvSpPr>
        <p:spPr>
          <a:xfrm>
            <a:off x="461963" y="3609064"/>
            <a:ext cx="7360938" cy="555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defRPr/>
            </a:pPr>
            <a:r>
              <a:rPr lang="en-US" sz="2000" dirty="0"/>
              <a:t>AC-LGAD strip – FCFD </a:t>
            </a:r>
            <a:r>
              <a:rPr lang="en-US" sz="1400" dirty="0"/>
              <a:t>(FNAL)</a:t>
            </a:r>
          </a:p>
        </p:txBody>
      </p:sp>
      <p:sp>
        <p:nvSpPr>
          <p:cNvPr id="11" name="TextBox 10">
            <a:extLst>
              <a:ext uri="{FF2B5EF4-FFF2-40B4-BE49-F238E27FC236}">
                <a16:creationId xmlns:a16="http://schemas.microsoft.com/office/drawing/2014/main" id="{1B504CF6-9B29-4478-8E03-CA403ADCB8A7}"/>
              </a:ext>
            </a:extLst>
          </p:cNvPr>
          <p:cNvSpPr txBox="1"/>
          <p:nvPr/>
        </p:nvSpPr>
        <p:spPr>
          <a:xfrm>
            <a:off x="4153477" y="3768482"/>
            <a:ext cx="5261020" cy="2554545"/>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128 </a:t>
            </a:r>
            <a:r>
              <a:rPr lang="en-US" sz="1600" kern="0" dirty="0" err="1">
                <a:solidFill>
                  <a:prstClr val="black"/>
                </a:solidFill>
                <a:latin typeface="Calibri" panose="020F0502020204030204"/>
              </a:rPr>
              <a:t>ch</a:t>
            </a:r>
            <a:r>
              <a:rPr lang="en-US" sz="1600" kern="0" dirty="0">
                <a:solidFill>
                  <a:prstClr val="black"/>
                </a:solidFill>
                <a:latin typeface="Calibri" panose="020F0502020204030204"/>
              </a:rPr>
              <a:t> strip readout</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65 nm CMOS</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Constant Fraction Discriminator</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Plus TDC, ADC, interfaces</a:t>
            </a:r>
          </a:p>
          <a:p>
            <a:pPr marL="285750" indent="-285750" defTabSz="457200">
              <a:buFont typeface="Arial" panose="020B0604020202020204" pitchFamily="34" charset="0"/>
              <a:buChar char="•"/>
              <a:defRPr/>
            </a:pPr>
            <a:r>
              <a:rPr lang="en-US" sz="1600" kern="0" dirty="0" err="1">
                <a:solidFill>
                  <a:prstClr val="black"/>
                </a:solidFill>
                <a:latin typeface="Calibri" panose="020F0502020204030204"/>
              </a:rPr>
              <a:t>Cdin</a:t>
            </a:r>
            <a:r>
              <a:rPr lang="en-US" sz="1600" kern="0" dirty="0">
                <a:solidFill>
                  <a:prstClr val="black"/>
                </a:solidFill>
                <a:latin typeface="Calibri" panose="020F0502020204030204"/>
              </a:rPr>
              <a:t>:  &lt;15 pF</a:t>
            </a: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Dynamic Range: 5-40 </a:t>
            </a:r>
            <a:r>
              <a:rPr lang="en-US" sz="1600" kern="0" dirty="0" err="1">
                <a:solidFill>
                  <a:prstClr val="black"/>
                </a:solidFill>
                <a:latin typeface="Calibri" panose="020F0502020204030204"/>
              </a:rPr>
              <a:t>fC</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Timing: 10-30 </a:t>
            </a:r>
            <a:r>
              <a:rPr lang="en-US" sz="1600" kern="0" dirty="0" err="1">
                <a:solidFill>
                  <a:prstClr val="black"/>
                </a:solidFill>
                <a:latin typeface="Calibri" panose="020F0502020204030204"/>
              </a:rPr>
              <a:t>ps</a:t>
            </a: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Links: ~Gbps, multiple</a:t>
            </a:r>
          </a:p>
          <a:p>
            <a:pPr marL="285750" indent="-285750" defTabSz="457200">
              <a:buFont typeface="Arial" panose="020B0604020202020204" pitchFamily="34" charset="0"/>
              <a:buChar char="•"/>
              <a:defRPr/>
            </a:pPr>
            <a:endParaRPr lang="en-US" sz="1600" kern="0" dirty="0">
              <a:solidFill>
                <a:prstClr val="black"/>
              </a:solidFill>
              <a:latin typeface="Calibri" panose="020F0502020204030204"/>
            </a:endParaRPr>
          </a:p>
          <a:p>
            <a:pPr marL="285750" indent="-285750" defTabSz="457200">
              <a:buFont typeface="Arial" panose="020B0604020202020204" pitchFamily="34" charset="0"/>
              <a:buChar char="•"/>
              <a:defRPr/>
            </a:pPr>
            <a:r>
              <a:rPr lang="en-US" sz="1600" kern="0" dirty="0">
                <a:solidFill>
                  <a:prstClr val="black"/>
                </a:solidFill>
                <a:latin typeface="Calibri" panose="020F0502020204030204"/>
              </a:rPr>
              <a:t>Considerable synergy with FNAL need for FCFD.</a:t>
            </a:r>
          </a:p>
        </p:txBody>
      </p:sp>
      <p:pic>
        <p:nvPicPr>
          <p:cNvPr id="12" name="Picture 11">
            <a:extLst>
              <a:ext uri="{FF2B5EF4-FFF2-40B4-BE49-F238E27FC236}">
                <a16:creationId xmlns:a16="http://schemas.microsoft.com/office/drawing/2014/main" id="{5C5F0512-CFB2-4AFD-9F45-58D4CC3D4BBA}"/>
              </a:ext>
            </a:extLst>
          </p:cNvPr>
          <p:cNvPicPr>
            <a:picLocks noChangeAspect="1"/>
          </p:cNvPicPr>
          <p:nvPr/>
        </p:nvPicPr>
        <p:blipFill>
          <a:blip r:embed="rId2"/>
          <a:stretch>
            <a:fillRect/>
          </a:stretch>
        </p:blipFill>
        <p:spPr>
          <a:xfrm>
            <a:off x="1250575" y="4053564"/>
            <a:ext cx="2447366" cy="2133527"/>
          </a:xfrm>
          <a:prstGeom prst="rect">
            <a:avLst/>
          </a:prstGeom>
        </p:spPr>
      </p:pic>
      <p:pic>
        <p:nvPicPr>
          <p:cNvPr id="13" name="Picture 12">
            <a:extLst>
              <a:ext uri="{FF2B5EF4-FFF2-40B4-BE49-F238E27FC236}">
                <a16:creationId xmlns:a16="http://schemas.microsoft.com/office/drawing/2014/main" id="{7AD8EA2B-7E0C-442F-ABD7-C3A91FD94614}"/>
              </a:ext>
            </a:extLst>
          </p:cNvPr>
          <p:cNvPicPr>
            <a:picLocks noChangeAspect="1"/>
          </p:cNvPicPr>
          <p:nvPr/>
        </p:nvPicPr>
        <p:blipFill>
          <a:blip r:embed="rId3"/>
          <a:stretch>
            <a:fillRect/>
          </a:stretch>
        </p:blipFill>
        <p:spPr>
          <a:xfrm>
            <a:off x="6237033" y="1195121"/>
            <a:ext cx="4232322" cy="1420681"/>
          </a:xfrm>
          <a:prstGeom prst="rect">
            <a:avLst/>
          </a:prstGeom>
        </p:spPr>
      </p:pic>
      <p:sp>
        <p:nvSpPr>
          <p:cNvPr id="14" name="Content Placeholder 2">
            <a:extLst>
              <a:ext uri="{FF2B5EF4-FFF2-40B4-BE49-F238E27FC236}">
                <a16:creationId xmlns:a16="http://schemas.microsoft.com/office/drawing/2014/main" id="{DD640CF1-6157-4789-838A-218DB7515B59}"/>
              </a:ext>
            </a:extLst>
          </p:cNvPr>
          <p:cNvSpPr txBox="1">
            <a:spLocks/>
          </p:cNvSpPr>
          <p:nvPr/>
        </p:nvSpPr>
        <p:spPr>
          <a:xfrm>
            <a:off x="7801771" y="1030567"/>
            <a:ext cx="2026730" cy="324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i="1" dirty="0">
                <a:solidFill>
                  <a:srgbClr val="0000FF"/>
                </a:solidFill>
              </a:rPr>
              <a:t>One pixel – EICROC0</a:t>
            </a:r>
          </a:p>
        </p:txBody>
      </p:sp>
      <p:sp>
        <p:nvSpPr>
          <p:cNvPr id="15" name="Content Placeholder 2">
            <a:extLst>
              <a:ext uri="{FF2B5EF4-FFF2-40B4-BE49-F238E27FC236}">
                <a16:creationId xmlns:a16="http://schemas.microsoft.com/office/drawing/2014/main" id="{440286C1-4EA3-4402-B468-572EA3E2DDBF}"/>
              </a:ext>
            </a:extLst>
          </p:cNvPr>
          <p:cNvSpPr txBox="1">
            <a:spLocks/>
          </p:cNvSpPr>
          <p:nvPr/>
        </p:nvSpPr>
        <p:spPr>
          <a:xfrm>
            <a:off x="6517511" y="1215018"/>
            <a:ext cx="807277" cy="2696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i="1" dirty="0">
                <a:solidFill>
                  <a:srgbClr val="0000FF"/>
                </a:solidFill>
              </a:rPr>
              <a:t>Sensor</a:t>
            </a:r>
          </a:p>
        </p:txBody>
      </p:sp>
      <p:pic>
        <p:nvPicPr>
          <p:cNvPr id="16" name="Picture 15">
            <a:extLst>
              <a:ext uri="{FF2B5EF4-FFF2-40B4-BE49-F238E27FC236}">
                <a16:creationId xmlns:a16="http://schemas.microsoft.com/office/drawing/2014/main" id="{CA24559A-7329-489B-89E1-759D5F1177D6}"/>
              </a:ext>
            </a:extLst>
          </p:cNvPr>
          <p:cNvPicPr>
            <a:picLocks noChangeAspect="1"/>
          </p:cNvPicPr>
          <p:nvPr/>
        </p:nvPicPr>
        <p:blipFill>
          <a:blip r:embed="rId4"/>
          <a:stretch>
            <a:fillRect/>
          </a:stretch>
        </p:blipFill>
        <p:spPr>
          <a:xfrm>
            <a:off x="5954969" y="2404562"/>
            <a:ext cx="1288055" cy="1339979"/>
          </a:xfrm>
          <a:prstGeom prst="rect">
            <a:avLst/>
          </a:prstGeom>
        </p:spPr>
      </p:pic>
      <p:sp>
        <p:nvSpPr>
          <p:cNvPr id="17" name="Content Placeholder 2">
            <a:extLst>
              <a:ext uri="{FF2B5EF4-FFF2-40B4-BE49-F238E27FC236}">
                <a16:creationId xmlns:a16="http://schemas.microsoft.com/office/drawing/2014/main" id="{98FCD665-371D-4431-AC7F-034B16A70878}"/>
              </a:ext>
            </a:extLst>
          </p:cNvPr>
          <p:cNvSpPr txBox="1">
            <a:spLocks/>
          </p:cNvSpPr>
          <p:nvPr/>
        </p:nvSpPr>
        <p:spPr>
          <a:xfrm>
            <a:off x="4394021" y="3421939"/>
            <a:ext cx="1701979" cy="384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i="1" dirty="0">
                <a:solidFill>
                  <a:srgbClr val="0000FF"/>
                </a:solidFill>
              </a:rPr>
              <a:t>4x4 500 um pixels</a:t>
            </a:r>
          </a:p>
        </p:txBody>
      </p:sp>
      <p:sp>
        <p:nvSpPr>
          <p:cNvPr id="18" name="Content Placeholder 2">
            <a:extLst>
              <a:ext uri="{FF2B5EF4-FFF2-40B4-BE49-F238E27FC236}">
                <a16:creationId xmlns:a16="http://schemas.microsoft.com/office/drawing/2014/main" id="{6BC76B1D-35D2-4200-9BED-257FE552FB69}"/>
              </a:ext>
            </a:extLst>
          </p:cNvPr>
          <p:cNvSpPr txBox="1">
            <a:spLocks/>
          </p:cNvSpPr>
          <p:nvPr/>
        </p:nvSpPr>
        <p:spPr>
          <a:xfrm>
            <a:off x="8501824" y="2728463"/>
            <a:ext cx="2736417" cy="1161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EICROC0: FY23</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EICROC0_v1: FY23 – FY24</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EICROC1: FY24 – FY25</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EICROC2: FY26</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163598C8-2196-487D-881F-816C1A3DEB50}"/>
              </a:ext>
            </a:extLst>
          </p:cNvPr>
          <p:cNvSpPr txBox="1">
            <a:spLocks/>
          </p:cNvSpPr>
          <p:nvPr/>
        </p:nvSpPr>
        <p:spPr>
          <a:xfrm>
            <a:off x="8503380" y="4811687"/>
            <a:ext cx="3023380" cy="1018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FCFDv1 (6 </a:t>
            </a:r>
            <a:r>
              <a:rPr lang="en-US" sz="16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ch</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FY23 (Aug 2023)</a:t>
            </a:r>
          </a:p>
          <a:p>
            <a:pPr marL="0">
              <a:lnSpc>
                <a:spcPct val="107000"/>
              </a:lnSpc>
              <a:spcBef>
                <a:spcPts val="0"/>
              </a:spcBef>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FCFDv2: FY24 – FY25</a:t>
            </a:r>
          </a:p>
          <a:p>
            <a:pPr marL="0">
              <a:lnSpc>
                <a:spcPct val="107000"/>
              </a:lnSpc>
              <a:spcBef>
                <a:spcPts val="0"/>
              </a:spcBef>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FCFDv3: FY25</a:t>
            </a:r>
          </a:p>
        </p:txBody>
      </p:sp>
      <p:sp>
        <p:nvSpPr>
          <p:cNvPr id="20" name="Content Placeholder 2">
            <a:extLst>
              <a:ext uri="{FF2B5EF4-FFF2-40B4-BE49-F238E27FC236}">
                <a16:creationId xmlns:a16="http://schemas.microsoft.com/office/drawing/2014/main" id="{7E746019-4CAA-4751-B764-011FA9C67332}"/>
              </a:ext>
            </a:extLst>
          </p:cNvPr>
          <p:cNvSpPr txBox="1">
            <a:spLocks/>
          </p:cNvSpPr>
          <p:nvPr/>
        </p:nvSpPr>
        <p:spPr>
          <a:xfrm>
            <a:off x="10015070" y="1484623"/>
            <a:ext cx="1735999" cy="66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Refer to talk by C. de la Taille</a:t>
            </a:r>
          </a:p>
        </p:txBody>
      </p:sp>
      <p:sp>
        <p:nvSpPr>
          <p:cNvPr id="21" name="Content Placeholder 2">
            <a:extLst>
              <a:ext uri="{FF2B5EF4-FFF2-40B4-BE49-F238E27FC236}">
                <a16:creationId xmlns:a16="http://schemas.microsoft.com/office/drawing/2014/main" id="{F6E5B16E-1056-495D-B481-BF9256811CF3}"/>
              </a:ext>
            </a:extLst>
          </p:cNvPr>
          <p:cNvSpPr txBox="1">
            <a:spLocks/>
          </p:cNvSpPr>
          <p:nvPr/>
        </p:nvSpPr>
        <p:spPr>
          <a:xfrm>
            <a:off x="9280714" y="4101638"/>
            <a:ext cx="1735999" cy="66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Refer to talk by A. Apresyan</a:t>
            </a:r>
          </a:p>
        </p:txBody>
      </p:sp>
    </p:spTree>
    <p:extLst>
      <p:ext uri="{BB962C8B-B14F-4D97-AF65-F5344CB8AC3E}">
        <p14:creationId xmlns:p14="http://schemas.microsoft.com/office/powerpoint/2010/main" val="224773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sz="3200" dirty="0"/>
              <a:t>eRD109 Initiatives – </a:t>
            </a:r>
            <a:r>
              <a:rPr lang="en-US" sz="2000" dirty="0"/>
              <a:t>Synopsis cont.</a:t>
            </a:r>
            <a:endParaRPr lang="en-US" sz="3200" dirty="0"/>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9966960" y="666146"/>
            <a:ext cx="2015502" cy="353471"/>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a:t>
            </a:r>
            <a:r>
              <a:rPr lang="en-US" dirty="0">
                <a:solidFill>
                  <a:srgbClr val="FFFFFF"/>
                </a:solidFill>
                <a:latin typeface="Arial" panose="020B0604020202020204"/>
              </a:rPr>
              <a:t>2, 3, 4</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Content Placeholder 2">
            <a:extLst>
              <a:ext uri="{FF2B5EF4-FFF2-40B4-BE49-F238E27FC236}">
                <a16:creationId xmlns:a16="http://schemas.microsoft.com/office/drawing/2014/main" id="{FDA69CF1-CB92-4302-A802-D1EAB6EF80F7}"/>
              </a:ext>
            </a:extLst>
          </p:cNvPr>
          <p:cNvSpPr txBox="1">
            <a:spLocks/>
          </p:cNvSpPr>
          <p:nvPr/>
        </p:nvSpPr>
        <p:spPr>
          <a:xfrm>
            <a:off x="920135" y="1170126"/>
            <a:ext cx="7981467" cy="2258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0"/>
              </a:spcBef>
              <a:defRPr/>
            </a:pPr>
            <a:r>
              <a:rPr lang="en-US" sz="1600" kern="100" dirty="0">
                <a:solidFill>
                  <a:prstClr val="black"/>
                </a:solidFill>
                <a:latin typeface="Calibri" panose="020F0502020204030204"/>
              </a:rPr>
              <a:t>2D 8x8 pixel readout</a:t>
            </a:r>
          </a:p>
          <a:p>
            <a:pPr marL="283464" indent="-283464">
              <a:lnSpc>
                <a:spcPct val="100000"/>
              </a:lnSpc>
              <a:spcBef>
                <a:spcPts val="0"/>
              </a:spcBef>
              <a:defRPr/>
            </a:pPr>
            <a:r>
              <a:rPr lang="en-US" sz="1600" kern="100" dirty="0">
                <a:solidFill>
                  <a:prstClr val="black"/>
                </a:solidFill>
                <a:latin typeface="Calibri" panose="020F0502020204030204"/>
              </a:rPr>
              <a:t>110 nm CMOS</a:t>
            </a:r>
          </a:p>
          <a:p>
            <a:pPr marL="283464" indent="-283464">
              <a:lnSpc>
                <a:spcPct val="100000"/>
              </a:lnSpc>
              <a:spcBef>
                <a:spcPts val="0"/>
              </a:spcBef>
              <a:defRPr/>
            </a:pPr>
            <a:r>
              <a:rPr lang="en-US" sz="1600" kern="100" dirty="0">
                <a:solidFill>
                  <a:prstClr val="black"/>
                </a:solidFill>
                <a:latin typeface="Calibri" panose="020F0502020204030204"/>
              </a:rPr>
              <a:t>Dual polarity, RCG Amplification, conditioning, inhibit , digitization.</a:t>
            </a:r>
          </a:p>
          <a:p>
            <a:pPr marL="283464" indent="-283464">
              <a:lnSpc>
                <a:spcPct val="100000"/>
              </a:lnSpc>
              <a:spcBef>
                <a:spcPts val="0"/>
              </a:spcBef>
              <a:defRPr/>
            </a:pPr>
            <a:r>
              <a:rPr lang="en-US" sz="1600" kern="100" dirty="0">
                <a:solidFill>
                  <a:prstClr val="black"/>
                </a:solidFill>
                <a:latin typeface="Calibri" panose="020F0502020204030204"/>
              </a:rPr>
              <a:t>Modes of operation: single-photon tagging or time and charge.</a:t>
            </a:r>
          </a:p>
          <a:p>
            <a:pPr marL="283464" indent="-283464">
              <a:lnSpc>
                <a:spcPct val="100000"/>
              </a:lnSpc>
              <a:spcBef>
                <a:spcPts val="0"/>
              </a:spcBef>
              <a:defRPr/>
            </a:pPr>
            <a:r>
              <a:rPr lang="en-US" sz="1600" kern="100" dirty="0" err="1">
                <a:solidFill>
                  <a:prstClr val="black"/>
                </a:solidFill>
                <a:latin typeface="Calibri" panose="020F0502020204030204"/>
              </a:rPr>
              <a:t>Triggerless</a:t>
            </a:r>
            <a:r>
              <a:rPr lang="en-US" sz="1600" kern="100" dirty="0">
                <a:solidFill>
                  <a:prstClr val="black"/>
                </a:solidFill>
                <a:latin typeface="Calibri" panose="020F0502020204030204"/>
              </a:rPr>
              <a:t> and triggered operation.</a:t>
            </a:r>
          </a:p>
          <a:p>
            <a:pPr marL="283464" indent="-283464">
              <a:lnSpc>
                <a:spcPct val="100000"/>
              </a:lnSpc>
              <a:spcBef>
                <a:spcPts val="0"/>
              </a:spcBef>
              <a:defRPr/>
            </a:pPr>
            <a:r>
              <a:rPr lang="en-US" sz="1600" kern="100" dirty="0">
                <a:solidFill>
                  <a:prstClr val="black"/>
                </a:solidFill>
                <a:latin typeface="Calibri" panose="020F0502020204030204"/>
              </a:rPr>
              <a:t>25 </a:t>
            </a:r>
            <a:r>
              <a:rPr lang="en-US" sz="1600" kern="100" dirty="0" err="1">
                <a:solidFill>
                  <a:prstClr val="black"/>
                </a:solidFill>
                <a:latin typeface="Calibri" panose="020F0502020204030204"/>
              </a:rPr>
              <a:t>ps</a:t>
            </a:r>
            <a:r>
              <a:rPr lang="en-US" sz="1600" kern="100" dirty="0">
                <a:solidFill>
                  <a:prstClr val="black"/>
                </a:solidFill>
                <a:latin typeface="Calibri" panose="020F0502020204030204"/>
              </a:rPr>
              <a:t> TDCs, TOA+TOT</a:t>
            </a:r>
          </a:p>
          <a:p>
            <a:pPr marL="283464" indent="-283464">
              <a:lnSpc>
                <a:spcPct val="100000"/>
              </a:lnSpc>
              <a:spcBef>
                <a:spcPts val="0"/>
              </a:spcBef>
              <a:defRPr/>
            </a:pPr>
            <a:r>
              <a:rPr lang="en-US" sz="1600" kern="100" dirty="0">
                <a:solidFill>
                  <a:prstClr val="black"/>
                </a:solidFill>
                <a:latin typeface="Calibri" panose="020F0502020204030204"/>
              </a:rPr>
              <a:t>5 MHz input </a:t>
            </a:r>
          </a:p>
          <a:p>
            <a:pPr marL="283464" indent="-283464">
              <a:lnSpc>
                <a:spcPct val="100000"/>
              </a:lnSpc>
              <a:spcBef>
                <a:spcPts val="0"/>
              </a:spcBef>
              <a:defRPr/>
            </a:pPr>
            <a:r>
              <a:rPr lang="en-US" sz="1600" kern="100" dirty="0">
                <a:solidFill>
                  <a:prstClr val="black"/>
                </a:solidFill>
                <a:latin typeface="Calibri" panose="020F0502020204030204"/>
              </a:rPr>
              <a:t>4 or 8x 640 Mbps LVDS links.</a:t>
            </a:r>
          </a:p>
          <a:p>
            <a:pPr marL="283464" indent="-283464">
              <a:lnSpc>
                <a:spcPct val="100000"/>
              </a:lnSpc>
              <a:spcBef>
                <a:spcPts val="0"/>
              </a:spcBef>
              <a:defRPr/>
            </a:pPr>
            <a:r>
              <a:rPr lang="en-US" sz="1600" kern="100" dirty="0">
                <a:solidFill>
                  <a:prstClr val="black"/>
                </a:solidFill>
                <a:latin typeface="Calibri" panose="020F0502020204030204"/>
              </a:rPr>
              <a:t>SPI configuration.</a:t>
            </a:r>
          </a:p>
          <a:p>
            <a:pPr>
              <a:defRPr/>
            </a:pPr>
            <a:endParaRPr lang="en-US" sz="1800" dirty="0">
              <a:solidFill>
                <a:prstClr val="black"/>
              </a:solidFill>
            </a:endParaRPr>
          </a:p>
        </p:txBody>
      </p:sp>
      <p:sp>
        <p:nvSpPr>
          <p:cNvPr id="21" name="Title 1">
            <a:extLst>
              <a:ext uri="{FF2B5EF4-FFF2-40B4-BE49-F238E27FC236}">
                <a16:creationId xmlns:a16="http://schemas.microsoft.com/office/drawing/2014/main" id="{7E109A28-C825-4BDD-902D-E5F4ECF6ACB1}"/>
              </a:ext>
            </a:extLst>
          </p:cNvPr>
          <p:cNvSpPr txBox="1">
            <a:spLocks/>
          </p:cNvSpPr>
          <p:nvPr/>
        </p:nvSpPr>
        <p:spPr>
          <a:xfrm>
            <a:off x="440698" y="788510"/>
            <a:ext cx="7886700"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defRPr/>
            </a:pPr>
            <a:r>
              <a:rPr lang="en-US" sz="2000" dirty="0" err="1"/>
              <a:t>dRICH</a:t>
            </a:r>
            <a:r>
              <a:rPr lang="en-US" sz="2000" dirty="0"/>
              <a:t> – </a:t>
            </a:r>
            <a:r>
              <a:rPr lang="en-US" sz="2000" dirty="0" err="1"/>
              <a:t>SiPM</a:t>
            </a:r>
            <a:r>
              <a:rPr lang="en-US" sz="2000" dirty="0"/>
              <a:t> – ALCOR </a:t>
            </a:r>
            <a:r>
              <a:rPr lang="en-US" sz="1400" dirty="0"/>
              <a:t>(INFN – BO, TO)</a:t>
            </a:r>
          </a:p>
        </p:txBody>
      </p:sp>
      <p:sp>
        <p:nvSpPr>
          <p:cNvPr id="22" name="Title 1">
            <a:extLst>
              <a:ext uri="{FF2B5EF4-FFF2-40B4-BE49-F238E27FC236}">
                <a16:creationId xmlns:a16="http://schemas.microsoft.com/office/drawing/2014/main" id="{EE1D0DC6-BF44-4EBE-BD66-84C3BBF5FE7D}"/>
              </a:ext>
            </a:extLst>
          </p:cNvPr>
          <p:cNvSpPr txBox="1">
            <a:spLocks/>
          </p:cNvSpPr>
          <p:nvPr/>
        </p:nvSpPr>
        <p:spPr>
          <a:xfrm>
            <a:off x="440698" y="3370162"/>
            <a:ext cx="7886700" cy="541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lnSpc>
                <a:spcPct val="100000"/>
              </a:lnSpc>
              <a:defRPr/>
            </a:pPr>
            <a:r>
              <a:rPr lang="en-US" sz="2000" dirty="0"/>
              <a:t>MPGD – SALSA </a:t>
            </a:r>
            <a:r>
              <a:rPr lang="en-US" sz="1400" dirty="0"/>
              <a:t>(CEA-</a:t>
            </a:r>
            <a:r>
              <a:rPr lang="en-US" sz="1400" dirty="0" err="1"/>
              <a:t>Saclay</a:t>
            </a:r>
            <a:r>
              <a:rPr lang="en-US" sz="1400" dirty="0"/>
              <a:t>, U. Sao Paulo)</a:t>
            </a:r>
          </a:p>
        </p:txBody>
      </p:sp>
      <p:sp>
        <p:nvSpPr>
          <p:cNvPr id="23" name="Content Placeholder 2">
            <a:extLst>
              <a:ext uri="{FF2B5EF4-FFF2-40B4-BE49-F238E27FC236}">
                <a16:creationId xmlns:a16="http://schemas.microsoft.com/office/drawing/2014/main" id="{E7087675-5F1D-4666-A40B-2DEA8736C573}"/>
              </a:ext>
            </a:extLst>
          </p:cNvPr>
          <p:cNvSpPr txBox="1">
            <a:spLocks/>
          </p:cNvSpPr>
          <p:nvPr/>
        </p:nvSpPr>
        <p:spPr>
          <a:xfrm>
            <a:off x="941400" y="3697985"/>
            <a:ext cx="6055451" cy="2481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spcBef>
                <a:spcPts val="0"/>
              </a:spcBef>
              <a:defRPr/>
            </a:pPr>
            <a:r>
              <a:rPr lang="en-US" sz="1600" dirty="0">
                <a:solidFill>
                  <a:prstClr val="black"/>
                </a:solidFill>
                <a:latin typeface="Calibri" panose="020F0502020204030204"/>
              </a:rPr>
              <a:t>64 Ch</a:t>
            </a:r>
          </a:p>
          <a:p>
            <a:pPr marL="283464" indent="-283464">
              <a:lnSpc>
                <a:spcPct val="100000"/>
              </a:lnSpc>
              <a:spcBef>
                <a:spcPts val="0"/>
              </a:spcBef>
              <a:defRPr/>
            </a:pPr>
            <a:r>
              <a:rPr lang="en-US" sz="1600" dirty="0">
                <a:solidFill>
                  <a:prstClr val="black"/>
                </a:solidFill>
                <a:latin typeface="Calibri" panose="020F0502020204030204"/>
              </a:rPr>
              <a:t>65 nm CMOS</a:t>
            </a:r>
          </a:p>
          <a:p>
            <a:pPr marL="283464" indent="-283464">
              <a:lnSpc>
                <a:spcPct val="100000"/>
              </a:lnSpc>
              <a:spcBef>
                <a:spcPts val="0"/>
              </a:spcBef>
              <a:defRPr/>
            </a:pPr>
            <a:r>
              <a:rPr lang="en-US" sz="1600" dirty="0">
                <a:solidFill>
                  <a:prstClr val="black"/>
                </a:solidFill>
                <a:latin typeface="Calibri" panose="020F0502020204030204"/>
              </a:rPr>
              <a:t>Peaking time: 50 – 500 ns;</a:t>
            </a:r>
          </a:p>
          <a:p>
            <a:pPr marL="283464" indent="-283464">
              <a:lnSpc>
                <a:spcPct val="100000"/>
              </a:lnSpc>
              <a:spcBef>
                <a:spcPts val="0"/>
              </a:spcBef>
              <a:defRPr/>
            </a:pPr>
            <a:r>
              <a:rPr lang="en-US" sz="1600" dirty="0">
                <a:solidFill>
                  <a:prstClr val="black"/>
                </a:solidFill>
                <a:latin typeface="Calibri" panose="020F0502020204030204"/>
              </a:rPr>
              <a:t>Inputs: </a:t>
            </a:r>
            <a:r>
              <a:rPr lang="en-US" sz="1600" dirty="0" err="1">
                <a:solidFill>
                  <a:prstClr val="black"/>
                </a:solidFill>
                <a:latin typeface="Calibri" panose="020F0502020204030204"/>
              </a:rPr>
              <a:t>Cdin</a:t>
            </a:r>
            <a:r>
              <a:rPr lang="en-US" sz="1600" dirty="0">
                <a:solidFill>
                  <a:prstClr val="black"/>
                </a:solidFill>
                <a:latin typeface="Calibri" panose="020F0502020204030204"/>
              </a:rPr>
              <a:t>&lt;200 pF; Dual polarity</a:t>
            </a:r>
          </a:p>
          <a:p>
            <a:pPr marL="283464" indent="-283464">
              <a:lnSpc>
                <a:spcPct val="100000"/>
              </a:lnSpc>
              <a:spcBef>
                <a:spcPts val="0"/>
              </a:spcBef>
              <a:defRPr/>
            </a:pPr>
            <a:r>
              <a:rPr lang="en-US" sz="1600" dirty="0">
                <a:solidFill>
                  <a:prstClr val="black"/>
                </a:solidFill>
                <a:latin typeface="Calibri" panose="020F0502020204030204"/>
              </a:rPr>
              <a:t>ADC: 12 bits, 5 – 50 MSPS.</a:t>
            </a:r>
          </a:p>
          <a:p>
            <a:pPr marL="283464" indent="-283464">
              <a:lnSpc>
                <a:spcPct val="100000"/>
              </a:lnSpc>
              <a:spcBef>
                <a:spcPts val="0"/>
              </a:spcBef>
              <a:defRPr/>
            </a:pPr>
            <a:r>
              <a:rPr lang="en-US" sz="1600" dirty="0">
                <a:solidFill>
                  <a:prstClr val="black"/>
                </a:solidFill>
                <a:latin typeface="Calibri" panose="020F0502020204030204"/>
              </a:rPr>
              <a:t>Extensive data processing capabilities</a:t>
            </a:r>
          </a:p>
          <a:p>
            <a:pPr marL="283464" indent="-283464">
              <a:lnSpc>
                <a:spcPct val="100000"/>
              </a:lnSpc>
              <a:spcBef>
                <a:spcPts val="0"/>
              </a:spcBef>
              <a:defRPr/>
            </a:pPr>
            <a:r>
              <a:rPr lang="en-US" sz="1600" dirty="0">
                <a:solidFill>
                  <a:prstClr val="black"/>
                </a:solidFill>
                <a:latin typeface="Calibri" panose="020F0502020204030204"/>
              </a:rPr>
              <a:t>I2C configuration.</a:t>
            </a:r>
          </a:p>
          <a:p>
            <a:pPr marL="283464" indent="-283464">
              <a:lnSpc>
                <a:spcPct val="100000"/>
              </a:lnSpc>
              <a:spcBef>
                <a:spcPts val="0"/>
              </a:spcBef>
              <a:defRPr/>
            </a:pPr>
            <a:r>
              <a:rPr lang="en-US" sz="1600" dirty="0" err="1">
                <a:solidFill>
                  <a:prstClr val="black"/>
                </a:solidFill>
                <a:latin typeface="Calibri" panose="020F0502020204030204"/>
              </a:rPr>
              <a:t>Triggerless</a:t>
            </a:r>
            <a:r>
              <a:rPr lang="en-US" sz="1600" dirty="0">
                <a:solidFill>
                  <a:prstClr val="black"/>
                </a:solidFill>
                <a:latin typeface="Calibri" panose="020F0502020204030204"/>
              </a:rPr>
              <a:t> and triggered operation;</a:t>
            </a:r>
          </a:p>
          <a:p>
            <a:pPr marL="283464" indent="-283464">
              <a:lnSpc>
                <a:spcPct val="100000"/>
              </a:lnSpc>
              <a:spcBef>
                <a:spcPts val="0"/>
              </a:spcBef>
              <a:defRPr/>
            </a:pPr>
            <a:r>
              <a:rPr lang="en-US" sz="1600" dirty="0">
                <a:solidFill>
                  <a:prstClr val="black"/>
                </a:solidFill>
                <a:latin typeface="Calibri" panose="020F0502020204030204"/>
              </a:rPr>
              <a:t>Several 1 Gbps links.</a:t>
            </a:r>
          </a:p>
          <a:p>
            <a:pPr marL="283464" indent="-283464">
              <a:lnSpc>
                <a:spcPct val="100000"/>
              </a:lnSpc>
              <a:spcBef>
                <a:spcPts val="0"/>
              </a:spcBef>
              <a:defRPr/>
            </a:pPr>
            <a:r>
              <a:rPr lang="en-US" sz="1600" dirty="0">
                <a:solidFill>
                  <a:prstClr val="black"/>
                </a:solidFill>
                <a:latin typeface="Calibri" panose="020F0502020204030204"/>
              </a:rPr>
              <a:t>Power: 15 </a:t>
            </a:r>
            <a:r>
              <a:rPr lang="en-US" sz="1600" dirty="0" err="1">
                <a:solidFill>
                  <a:prstClr val="black"/>
                </a:solidFill>
                <a:latin typeface="Calibri" panose="020F0502020204030204"/>
              </a:rPr>
              <a:t>mW</a:t>
            </a:r>
            <a:r>
              <a:rPr lang="en-US" sz="1600" dirty="0">
                <a:solidFill>
                  <a:prstClr val="black"/>
                </a:solidFill>
                <a:latin typeface="Calibri" panose="020F0502020204030204"/>
              </a:rPr>
              <a:t>/Ch</a:t>
            </a:r>
          </a:p>
        </p:txBody>
      </p:sp>
      <p:pic>
        <p:nvPicPr>
          <p:cNvPr id="24" name="Picture 23">
            <a:extLst>
              <a:ext uri="{FF2B5EF4-FFF2-40B4-BE49-F238E27FC236}">
                <a16:creationId xmlns:a16="http://schemas.microsoft.com/office/drawing/2014/main" id="{003717D5-D2F1-4785-B6E1-EB81163326C1}"/>
              </a:ext>
            </a:extLst>
          </p:cNvPr>
          <p:cNvPicPr>
            <a:picLocks noChangeAspect="1"/>
          </p:cNvPicPr>
          <p:nvPr/>
        </p:nvPicPr>
        <p:blipFill rotWithShape="1">
          <a:blip r:embed="rId3"/>
          <a:srcRect r="61750"/>
          <a:stretch/>
        </p:blipFill>
        <p:spPr>
          <a:xfrm>
            <a:off x="7751105" y="1066703"/>
            <a:ext cx="2111460" cy="2332396"/>
          </a:xfrm>
          <a:prstGeom prst="rect">
            <a:avLst/>
          </a:prstGeom>
        </p:spPr>
      </p:pic>
      <p:pic>
        <p:nvPicPr>
          <p:cNvPr id="25" name="Picture 24">
            <a:extLst>
              <a:ext uri="{FF2B5EF4-FFF2-40B4-BE49-F238E27FC236}">
                <a16:creationId xmlns:a16="http://schemas.microsoft.com/office/drawing/2014/main" id="{F1E12E87-C54B-49E5-A757-8D728DC2066C}"/>
              </a:ext>
            </a:extLst>
          </p:cNvPr>
          <p:cNvPicPr>
            <a:picLocks noChangeAspect="1"/>
          </p:cNvPicPr>
          <p:nvPr/>
        </p:nvPicPr>
        <p:blipFill rotWithShape="1">
          <a:blip r:embed="rId4"/>
          <a:srcRect t="57790" r="67104"/>
          <a:stretch/>
        </p:blipFill>
        <p:spPr>
          <a:xfrm>
            <a:off x="5479505" y="3724433"/>
            <a:ext cx="1464149" cy="1535206"/>
          </a:xfrm>
          <a:prstGeom prst="rect">
            <a:avLst/>
          </a:prstGeom>
        </p:spPr>
      </p:pic>
      <p:sp>
        <p:nvSpPr>
          <p:cNvPr id="26" name="Content Placeholder 2">
            <a:extLst>
              <a:ext uri="{FF2B5EF4-FFF2-40B4-BE49-F238E27FC236}">
                <a16:creationId xmlns:a16="http://schemas.microsoft.com/office/drawing/2014/main" id="{81614238-982C-43FA-9E32-98CE33D61FD3}"/>
              </a:ext>
            </a:extLst>
          </p:cNvPr>
          <p:cNvSpPr txBox="1">
            <a:spLocks/>
          </p:cNvSpPr>
          <p:nvPr/>
        </p:nvSpPr>
        <p:spPr>
          <a:xfrm>
            <a:off x="8004994" y="3179440"/>
            <a:ext cx="3746308" cy="1047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ALCOR v2 (32 pixel): FY23 (June 2023)</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ALCOR v3: FY24 – FY26</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ALCOR v4: FY26</a:t>
            </a:r>
          </a:p>
        </p:txBody>
      </p:sp>
      <p:sp>
        <p:nvSpPr>
          <p:cNvPr id="27" name="Content Placeholder 2">
            <a:extLst>
              <a:ext uri="{FF2B5EF4-FFF2-40B4-BE49-F238E27FC236}">
                <a16:creationId xmlns:a16="http://schemas.microsoft.com/office/drawing/2014/main" id="{EA4F6C52-9F6A-4F6C-87D9-25AE009B32FA}"/>
              </a:ext>
            </a:extLst>
          </p:cNvPr>
          <p:cNvSpPr txBox="1">
            <a:spLocks/>
          </p:cNvSpPr>
          <p:nvPr/>
        </p:nvSpPr>
        <p:spPr>
          <a:xfrm>
            <a:off x="8004994" y="4807546"/>
            <a:ext cx="3470252" cy="1371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SALSA0 (IP blocks): FY23 (June 2023)</a:t>
            </a:r>
          </a:p>
          <a:p>
            <a:pPr>
              <a:lnSpc>
                <a:spcPct val="107000"/>
              </a:lnSpc>
              <a:spcBef>
                <a:spcPts val="0"/>
              </a:spcBef>
              <a:defRPr/>
            </a:pPr>
            <a:r>
              <a:rPr lang="en-US" sz="1600" dirty="0">
                <a:latin typeface="Calibri" panose="020F0502020204030204" pitchFamily="34" charset="0"/>
                <a:ea typeface="Calibri" panose="020F0502020204030204" pitchFamily="34" charset="0"/>
                <a:cs typeface="Times New Roman" panose="02020603050405020304" pitchFamily="18" charset="0"/>
              </a:rPr>
              <a:t>SALSA1: FY23 – FY24</a:t>
            </a:r>
          </a:p>
          <a:p>
            <a:pPr marL="0">
              <a:lnSpc>
                <a:spcPct val="107000"/>
              </a:lnSpc>
              <a:spcBef>
                <a:spcPts val="0"/>
              </a:spcBef>
              <a:defRPr/>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SALSA2: FY24</a:t>
            </a:r>
          </a:p>
          <a:p>
            <a:pPr marL="0">
              <a:lnSpc>
                <a:spcPct val="107000"/>
              </a:lnSpc>
              <a:spcBef>
                <a:spcPts val="0"/>
              </a:spcBef>
              <a:defRPr/>
            </a:pPr>
            <a:r>
              <a:rPr lang="en-US"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SALSAf</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FY25 – FY26</a:t>
            </a:r>
          </a:p>
          <a:p>
            <a:pPr marL="0">
              <a:lnSpc>
                <a:spcPct val="107000"/>
              </a:lnSpc>
              <a:spcBef>
                <a:spcPts val="0"/>
              </a:spcBef>
              <a:defRPr/>
            </a:pP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SALSA: FY26</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defRPr/>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A3F95DC4-6CB9-44C0-A048-CA452E4279EC}"/>
              </a:ext>
            </a:extLst>
          </p:cNvPr>
          <p:cNvSpPr txBox="1">
            <a:spLocks/>
          </p:cNvSpPr>
          <p:nvPr/>
        </p:nvSpPr>
        <p:spPr>
          <a:xfrm>
            <a:off x="10015070" y="1484623"/>
            <a:ext cx="1735999" cy="66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Refer to talk by F. Cossio</a:t>
            </a:r>
          </a:p>
        </p:txBody>
      </p:sp>
      <p:sp>
        <p:nvSpPr>
          <p:cNvPr id="13" name="Content Placeholder 2">
            <a:extLst>
              <a:ext uri="{FF2B5EF4-FFF2-40B4-BE49-F238E27FC236}">
                <a16:creationId xmlns:a16="http://schemas.microsoft.com/office/drawing/2014/main" id="{2897D67D-42EA-4587-AD66-AB651A1CF310}"/>
              </a:ext>
            </a:extLst>
          </p:cNvPr>
          <p:cNvSpPr txBox="1">
            <a:spLocks/>
          </p:cNvSpPr>
          <p:nvPr/>
        </p:nvSpPr>
        <p:spPr>
          <a:xfrm>
            <a:off x="9862565" y="4089079"/>
            <a:ext cx="1735999" cy="66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defRPr/>
            </a:pP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Refer to talk by D. Neyret</a:t>
            </a:r>
          </a:p>
        </p:txBody>
      </p:sp>
    </p:spTree>
    <p:extLst>
      <p:ext uri="{BB962C8B-B14F-4D97-AF65-F5344CB8AC3E}">
        <p14:creationId xmlns:p14="http://schemas.microsoft.com/office/powerpoint/2010/main" val="248951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Scope of the Effort</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494335" y="631986"/>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a:t>
            </a:r>
            <a:r>
              <a:rPr lang="en-US" dirty="0">
                <a:solidFill>
                  <a:srgbClr val="FFFFFF"/>
                </a:solidFill>
                <a:latin typeface="Arial" panose="020B0604020202020204"/>
              </a:rPr>
              <a:t>2, 3</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A64ADB1-357F-40AA-8546-F13259A985B7}"/>
              </a:ext>
            </a:extLst>
          </p:cNvPr>
          <p:cNvSpPr txBox="1"/>
          <p:nvPr/>
        </p:nvSpPr>
        <p:spPr>
          <a:xfrm>
            <a:off x="461963" y="928963"/>
            <a:ext cx="7658100" cy="646331"/>
          </a:xfrm>
          <a:prstGeom prst="rect">
            <a:avLst/>
          </a:prstGeom>
          <a:noFill/>
        </p:spPr>
        <p:txBody>
          <a:bodyPr wrap="square" rtlCol="0">
            <a:spAutoFit/>
          </a:bodyPr>
          <a:lstStyle/>
          <a:p>
            <a:pPr marL="285750" indent="-285750" defTabSz="457200">
              <a:buFont typeface="Wingdings" panose="05000000000000000000" pitchFamily="2" charset="2"/>
              <a:buChar char="§"/>
              <a:defRPr/>
            </a:pPr>
            <a:r>
              <a:rPr lang="en-US" kern="0" dirty="0">
                <a:solidFill>
                  <a:prstClr val="black"/>
                </a:solidFill>
                <a:latin typeface="Calibri" panose="020F0502020204030204"/>
              </a:rPr>
              <a:t>Approximate quantities and costs.</a:t>
            </a:r>
          </a:p>
          <a:p>
            <a:pPr marL="285750" indent="-285750" defTabSz="457200">
              <a:buFont typeface="Wingdings" panose="05000000000000000000" pitchFamily="2" charset="2"/>
              <a:buChar char="§"/>
              <a:defRPr/>
            </a:pPr>
            <a:r>
              <a:rPr lang="en-US" kern="0" dirty="0">
                <a:solidFill>
                  <a:prstClr val="black"/>
                </a:solidFill>
                <a:latin typeface="Calibri" panose="020F0502020204030204"/>
              </a:rPr>
              <a:t>Costs include mask sets, fabrication and packaging, </a:t>
            </a:r>
            <a:r>
              <a:rPr lang="en-US" kern="0" dirty="0" err="1">
                <a:solidFill>
                  <a:prstClr val="black"/>
                </a:solidFill>
                <a:latin typeface="Calibri" panose="020F0502020204030204"/>
              </a:rPr>
              <a:t>wrt</a:t>
            </a:r>
            <a:r>
              <a:rPr lang="en-US" kern="0" dirty="0">
                <a:solidFill>
                  <a:prstClr val="black"/>
                </a:solidFill>
                <a:latin typeface="Calibri" panose="020F0502020204030204"/>
              </a:rPr>
              <a:t> quantities needed.</a:t>
            </a:r>
          </a:p>
        </p:txBody>
      </p:sp>
      <p:graphicFrame>
        <p:nvGraphicFramePr>
          <p:cNvPr id="13" name="Table 12">
            <a:extLst>
              <a:ext uri="{FF2B5EF4-FFF2-40B4-BE49-F238E27FC236}">
                <a16:creationId xmlns:a16="http://schemas.microsoft.com/office/drawing/2014/main" id="{9B78318F-F84A-46C8-9772-E65EDC906A6B}"/>
              </a:ext>
            </a:extLst>
          </p:cNvPr>
          <p:cNvGraphicFramePr>
            <a:graphicFrameLocks noGrp="1"/>
          </p:cNvGraphicFramePr>
          <p:nvPr>
            <p:extLst>
              <p:ext uri="{D42A27DB-BD31-4B8C-83A1-F6EECF244321}">
                <p14:modId xmlns:p14="http://schemas.microsoft.com/office/powerpoint/2010/main" val="1263905554"/>
              </p:ext>
            </p:extLst>
          </p:nvPr>
        </p:nvGraphicFramePr>
        <p:xfrm>
          <a:off x="1511808" y="1575294"/>
          <a:ext cx="8217408" cy="3362464"/>
        </p:xfrm>
        <a:graphic>
          <a:graphicData uri="http://schemas.openxmlformats.org/drawingml/2006/table">
            <a:tbl>
              <a:tblPr firstRow="1" bandRow="1"/>
              <a:tblGrid>
                <a:gridCol w="1231392">
                  <a:extLst>
                    <a:ext uri="{9D8B030D-6E8A-4147-A177-3AD203B41FA5}">
                      <a16:colId xmlns:a16="http://schemas.microsoft.com/office/drawing/2014/main" val="1723603135"/>
                    </a:ext>
                  </a:extLst>
                </a:gridCol>
                <a:gridCol w="793954">
                  <a:extLst>
                    <a:ext uri="{9D8B030D-6E8A-4147-A177-3AD203B41FA5}">
                      <a16:colId xmlns:a16="http://schemas.microsoft.com/office/drawing/2014/main" val="1649113492"/>
                    </a:ext>
                  </a:extLst>
                </a:gridCol>
                <a:gridCol w="860153">
                  <a:extLst>
                    <a:ext uri="{9D8B030D-6E8A-4147-A177-3AD203B41FA5}">
                      <a16:colId xmlns:a16="http://schemas.microsoft.com/office/drawing/2014/main" val="1721257193"/>
                    </a:ext>
                  </a:extLst>
                </a:gridCol>
                <a:gridCol w="796485">
                  <a:extLst>
                    <a:ext uri="{9D8B030D-6E8A-4147-A177-3AD203B41FA5}">
                      <a16:colId xmlns:a16="http://schemas.microsoft.com/office/drawing/2014/main" val="543706014"/>
                    </a:ext>
                  </a:extLst>
                </a:gridCol>
                <a:gridCol w="1267968">
                  <a:extLst>
                    <a:ext uri="{9D8B030D-6E8A-4147-A177-3AD203B41FA5}">
                      <a16:colId xmlns:a16="http://schemas.microsoft.com/office/drawing/2014/main" val="795992135"/>
                    </a:ext>
                  </a:extLst>
                </a:gridCol>
                <a:gridCol w="1024128">
                  <a:extLst>
                    <a:ext uri="{9D8B030D-6E8A-4147-A177-3AD203B41FA5}">
                      <a16:colId xmlns:a16="http://schemas.microsoft.com/office/drawing/2014/main" val="3798977521"/>
                    </a:ext>
                  </a:extLst>
                </a:gridCol>
                <a:gridCol w="1158240">
                  <a:extLst>
                    <a:ext uri="{9D8B030D-6E8A-4147-A177-3AD203B41FA5}">
                      <a16:colId xmlns:a16="http://schemas.microsoft.com/office/drawing/2014/main" val="3212647360"/>
                    </a:ext>
                  </a:extLst>
                </a:gridCol>
                <a:gridCol w="1085088">
                  <a:extLst>
                    <a:ext uri="{9D8B030D-6E8A-4147-A177-3AD203B41FA5}">
                      <a16:colId xmlns:a16="http://schemas.microsoft.com/office/drawing/2014/main" val="1472731062"/>
                    </a:ext>
                  </a:extLst>
                </a:gridCol>
              </a:tblGrid>
              <a:tr h="507832">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#Ch</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#Ch/Unit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#ASICs/Wafer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#Wafers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Node (nm)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r>
                        <a:rPr lang="en-US" sz="1350" b="1" dirty="0">
                          <a:solidFill>
                            <a:schemeClr val="bg1"/>
                          </a:solidFill>
                          <a:latin typeface="Calibri" panose="020F0502020204030204" pitchFamily="34" charset="0"/>
                          <a:cs typeface="Calibri" panose="020F0502020204030204" pitchFamily="34" charset="0"/>
                        </a:rPr>
                        <a:t>Packaging</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US" dirty="0"/>
                        <a:t>Cost/</a:t>
                      </a:r>
                      <a:r>
                        <a:rPr lang="en-US" dirty="0" err="1"/>
                        <a:t>ch</a:t>
                      </a:r>
                      <a:r>
                        <a:rPr lang="en-US" dirty="0"/>
                        <a:t>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566291798"/>
                  </a:ext>
                </a:extLst>
              </a:tr>
              <a:tr h="71558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Discrete/COTS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24 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32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NA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740 Digitizers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COTS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NA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91*</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873038980"/>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CALOROC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97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480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5</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3.2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43105017"/>
                  </a:ext>
                </a:extLst>
              </a:tr>
              <a:tr h="50783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EICROC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5.2 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1,024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160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42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Wafer Bump</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0.1</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3083484"/>
                  </a:ext>
                </a:extLst>
              </a:tr>
              <a:tr h="50783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FCFD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2.6 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128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149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Wafer Bump</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54448807"/>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ALCOR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318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800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8</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110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0.9</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06493455"/>
                  </a:ext>
                </a:extLst>
              </a:tr>
              <a:tr h="37446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SALSA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202 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64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500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9</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65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US" sz="1350" dirty="0">
                          <a:latin typeface="Calibri" panose="020F0502020204030204" pitchFamily="34" charset="0"/>
                          <a:cs typeface="Calibri" panose="020F0502020204030204" pitchFamily="34" charset="0"/>
                        </a:rPr>
                        <a:t>BGA</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US" dirty="0"/>
                        <a:t>4.1</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062302102"/>
                  </a:ext>
                </a:extLst>
              </a:tr>
            </a:tbl>
          </a:graphicData>
        </a:graphic>
      </p:graphicFrame>
      <p:sp>
        <p:nvSpPr>
          <p:cNvPr id="29" name="TextBox 28">
            <a:extLst>
              <a:ext uri="{FF2B5EF4-FFF2-40B4-BE49-F238E27FC236}">
                <a16:creationId xmlns:a16="http://schemas.microsoft.com/office/drawing/2014/main" id="{C08F2E41-AF5F-4BFF-A720-54918835946C}"/>
              </a:ext>
            </a:extLst>
          </p:cNvPr>
          <p:cNvSpPr txBox="1"/>
          <p:nvPr/>
        </p:nvSpPr>
        <p:spPr>
          <a:xfrm>
            <a:off x="461963" y="4953520"/>
            <a:ext cx="5914453" cy="1200329"/>
          </a:xfrm>
          <a:prstGeom prst="rect">
            <a:avLst/>
          </a:prstGeom>
          <a:noFill/>
        </p:spPr>
        <p:txBody>
          <a:bodyPr wrap="square" rtlCol="0">
            <a:spAutoFit/>
          </a:bodyPr>
          <a:lstStyle/>
          <a:p>
            <a:pPr marL="285750" indent="-285750" defTabSz="457200">
              <a:buFont typeface="Wingdings" panose="05000000000000000000" pitchFamily="2" charset="2"/>
              <a:buChar char="§"/>
              <a:defRPr/>
            </a:pPr>
            <a:r>
              <a:rPr lang="en-US" kern="0" dirty="0">
                <a:solidFill>
                  <a:prstClr val="black"/>
                </a:solidFill>
                <a:latin typeface="Calibri" panose="020F0502020204030204"/>
              </a:rPr>
              <a:t>Production</a:t>
            </a:r>
          </a:p>
          <a:p>
            <a:pPr marL="1657350" lvl="3" indent="-285750" defTabSz="457200">
              <a:buFont typeface="Wingdings" panose="05000000000000000000" pitchFamily="2" charset="2"/>
              <a:buChar char="§"/>
              <a:defRPr/>
            </a:pPr>
            <a:r>
              <a:rPr lang="en-US" kern="0" dirty="0">
                <a:solidFill>
                  <a:prstClr val="black"/>
                </a:solidFill>
                <a:latin typeface="Calibri" panose="020F0502020204030204"/>
              </a:rPr>
              <a:t>65 nm: $750 k masks + $3.5 k per wafer</a:t>
            </a:r>
          </a:p>
          <a:p>
            <a:pPr marL="1657350" lvl="3" indent="-285750" defTabSz="457200">
              <a:buFont typeface="Wingdings" panose="05000000000000000000" pitchFamily="2" charset="2"/>
              <a:buChar char="§"/>
              <a:defRPr/>
            </a:pPr>
            <a:r>
              <a:rPr lang="en-US" kern="0" dirty="0">
                <a:solidFill>
                  <a:prstClr val="black"/>
                </a:solidFill>
                <a:latin typeface="Calibri" panose="020F0502020204030204"/>
              </a:rPr>
              <a:t>110 nm: $190 k masks + $4 k per wafer</a:t>
            </a:r>
          </a:p>
          <a:p>
            <a:pPr marL="1657350" lvl="3" indent="-285750" defTabSz="457200">
              <a:buFont typeface="Wingdings" panose="05000000000000000000" pitchFamily="2" charset="2"/>
              <a:buChar char="§"/>
              <a:defRPr/>
            </a:pPr>
            <a:r>
              <a:rPr lang="en-US" kern="0" dirty="0">
                <a:solidFill>
                  <a:prstClr val="black"/>
                </a:solidFill>
                <a:latin typeface="Calibri" panose="020F0502020204030204"/>
              </a:rPr>
              <a:t>130 nm: $250 k masks + $4 k per wafer</a:t>
            </a:r>
          </a:p>
        </p:txBody>
      </p:sp>
      <p:sp>
        <p:nvSpPr>
          <p:cNvPr id="3" name="TextBox 2">
            <a:extLst>
              <a:ext uri="{FF2B5EF4-FFF2-40B4-BE49-F238E27FC236}">
                <a16:creationId xmlns:a16="http://schemas.microsoft.com/office/drawing/2014/main" id="{B1062942-1CB2-42CD-B9FC-58F5A6FA1525}"/>
              </a:ext>
            </a:extLst>
          </p:cNvPr>
          <p:cNvSpPr txBox="1"/>
          <p:nvPr/>
        </p:nvSpPr>
        <p:spPr>
          <a:xfrm>
            <a:off x="9729216" y="2097024"/>
            <a:ext cx="1149674" cy="369332"/>
          </a:xfrm>
          <a:prstGeom prst="rect">
            <a:avLst/>
          </a:prstGeom>
          <a:noFill/>
        </p:spPr>
        <p:txBody>
          <a:bodyPr wrap="none" rtlCol="0">
            <a:spAutoFit/>
          </a:bodyPr>
          <a:lstStyle/>
          <a:p>
            <a:r>
              <a:rPr lang="en-US" dirty="0"/>
              <a:t>* </a:t>
            </a:r>
            <a:r>
              <a:rPr lang="en-US" sz="1200" dirty="0"/>
              <a:t>Includes FE</a:t>
            </a:r>
          </a:p>
        </p:txBody>
      </p:sp>
      <p:sp>
        <p:nvSpPr>
          <p:cNvPr id="20" name="TextBox 19">
            <a:extLst>
              <a:ext uri="{FF2B5EF4-FFF2-40B4-BE49-F238E27FC236}">
                <a16:creationId xmlns:a16="http://schemas.microsoft.com/office/drawing/2014/main" id="{08CE1568-AFC2-46C7-87E9-E66322DA814C}"/>
              </a:ext>
            </a:extLst>
          </p:cNvPr>
          <p:cNvSpPr txBox="1"/>
          <p:nvPr/>
        </p:nvSpPr>
        <p:spPr>
          <a:xfrm>
            <a:off x="6376416" y="4953519"/>
            <a:ext cx="4939284" cy="1477328"/>
          </a:xfrm>
          <a:prstGeom prst="rect">
            <a:avLst/>
          </a:prstGeom>
          <a:noFill/>
        </p:spPr>
        <p:txBody>
          <a:bodyPr wrap="square" rtlCol="0">
            <a:spAutoFit/>
          </a:bodyPr>
          <a:lstStyle/>
          <a:p>
            <a:pPr marL="285750" indent="-285750" defTabSz="457200">
              <a:buFont typeface="Wingdings" panose="05000000000000000000" pitchFamily="2" charset="2"/>
              <a:buChar char="§"/>
              <a:defRPr/>
            </a:pPr>
            <a:r>
              <a:rPr lang="en-US" kern="0" dirty="0">
                <a:solidFill>
                  <a:prstClr val="black"/>
                </a:solidFill>
                <a:latin typeface="Calibri" panose="020F0502020204030204"/>
              </a:rPr>
              <a:t>Packaging BGA: $3-$7.5 per chip.</a:t>
            </a:r>
          </a:p>
          <a:p>
            <a:pPr marL="285750" indent="-285750" defTabSz="457200">
              <a:buFont typeface="Wingdings" panose="05000000000000000000" pitchFamily="2" charset="2"/>
              <a:buChar char="§"/>
              <a:defRPr/>
            </a:pPr>
            <a:endParaRPr lang="en-US" kern="0" dirty="0">
              <a:solidFill>
                <a:prstClr val="black"/>
              </a:solidFill>
              <a:latin typeface="Calibri" panose="020F0502020204030204"/>
            </a:endParaRPr>
          </a:p>
          <a:p>
            <a:pPr marL="285750" indent="-285750" defTabSz="457200">
              <a:buFont typeface="Wingdings" panose="05000000000000000000" pitchFamily="2" charset="2"/>
              <a:buChar char="§"/>
              <a:defRPr/>
            </a:pPr>
            <a:r>
              <a:rPr lang="en-US" kern="0" dirty="0">
                <a:solidFill>
                  <a:prstClr val="black"/>
                </a:solidFill>
                <a:latin typeface="Calibri" panose="020F0502020204030204"/>
              </a:rPr>
              <a:t>ASIC Costs Total: ~$3.3 M</a:t>
            </a:r>
          </a:p>
          <a:p>
            <a:pPr marL="742950" lvl="1" indent="-285750" defTabSz="457200">
              <a:buFont typeface="Wingdings" panose="05000000000000000000" pitchFamily="2" charset="2"/>
              <a:buChar char="§"/>
              <a:defRPr/>
            </a:pPr>
            <a:r>
              <a:rPr lang="en-US" kern="0" dirty="0">
                <a:solidFill>
                  <a:prstClr val="black"/>
                </a:solidFill>
                <a:latin typeface="Calibri" panose="020F0502020204030204"/>
              </a:rPr>
              <a:t>Masks: ~$2.2 M; Chips: ~$1.1 M</a:t>
            </a:r>
          </a:p>
          <a:p>
            <a:pPr marL="285750" indent="-285750" defTabSz="457200">
              <a:buFont typeface="Wingdings" panose="05000000000000000000" pitchFamily="2" charset="2"/>
              <a:buChar char="§"/>
              <a:defRPr/>
            </a:pPr>
            <a:endParaRPr lang="en-US" kern="0" dirty="0">
              <a:solidFill>
                <a:prstClr val="black"/>
              </a:solidFill>
              <a:latin typeface="Calibri" panose="020F0502020204030204"/>
            </a:endParaRPr>
          </a:p>
        </p:txBody>
      </p:sp>
    </p:spTree>
    <p:extLst>
      <p:ext uri="{BB962C8B-B14F-4D97-AF65-F5344CB8AC3E}">
        <p14:creationId xmlns:p14="http://schemas.microsoft.com/office/powerpoint/2010/main" val="10262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Infrastructure, Standards, Grounding </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9915650" y="642436"/>
            <a:ext cx="2067753" cy="34485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2, 3, 5</a:t>
            </a:r>
          </a:p>
        </p:txBody>
      </p:sp>
      <p:sp>
        <p:nvSpPr>
          <p:cNvPr id="20" name="Text Placeholder 2">
            <a:extLst>
              <a:ext uri="{FF2B5EF4-FFF2-40B4-BE49-F238E27FC236}">
                <a16:creationId xmlns:a16="http://schemas.microsoft.com/office/drawing/2014/main" id="{95E03615-290A-45A6-9871-A0A26563B6C0}"/>
              </a:ext>
            </a:extLst>
          </p:cNvPr>
          <p:cNvSpPr>
            <a:spLocks noGrp="1"/>
          </p:cNvSpPr>
          <p:nvPr>
            <p:ph type="body" sz="quarter" idx="10"/>
          </p:nvPr>
        </p:nvSpPr>
        <p:spPr>
          <a:xfrm>
            <a:off x="461963" y="930274"/>
            <a:ext cx="11521440" cy="5212080"/>
          </a:xfrm>
        </p:spPr>
        <p:txBody>
          <a:bodyPr>
            <a:normAutofit fontScale="92500" lnSpcReduction="10000"/>
          </a:bodyPr>
          <a:lstStyle/>
          <a:p>
            <a:pPr marL="342900" indent="-342900">
              <a:buFont typeface="Wingdings" panose="05000000000000000000" pitchFamily="2" charset="2"/>
              <a:buChar char="q"/>
            </a:pPr>
            <a:r>
              <a:rPr lang="en-US" sz="1600" b="1" dirty="0">
                <a:solidFill>
                  <a:srgbClr val="0070C0"/>
                </a:solidFill>
                <a:latin typeface="Calibri" panose="020F0502020204030204"/>
                <a:cs typeface="Arial" panose="020B0604020202020204" pitchFamily="34" charset="0"/>
              </a:rPr>
              <a:t>ASICs</a:t>
            </a:r>
            <a:r>
              <a:rPr lang="en-US" sz="1600" dirty="0">
                <a:solidFill>
                  <a:prstClr val="black"/>
                </a:solidFill>
                <a:latin typeface="Calibri" panose="020F0502020204030204"/>
                <a:cs typeface="Arial" panose="020B0604020202020204" pitchFamily="34" charset="0"/>
              </a:rPr>
              <a:t> – Application Specific Integrated Circuits</a:t>
            </a:r>
          </a:p>
          <a:p>
            <a:pPr marL="342900" indent="-342900">
              <a:buFont typeface="Wingdings" panose="05000000000000000000" pitchFamily="2" charset="2"/>
              <a:buChar char="q"/>
            </a:pPr>
            <a:r>
              <a:rPr lang="en-US" sz="1600" b="1" dirty="0">
                <a:solidFill>
                  <a:srgbClr val="0070C0"/>
                </a:solidFill>
                <a:latin typeface="Calibri" panose="020F0502020204030204"/>
                <a:cs typeface="Arial" panose="020B0604020202020204" pitchFamily="34" charset="0"/>
              </a:rPr>
              <a:t>Electronic components &amp; PCBs </a:t>
            </a:r>
            <a:r>
              <a:rPr lang="en-US" sz="1600" dirty="0">
                <a:solidFill>
                  <a:prstClr val="black"/>
                </a:solidFill>
                <a:latin typeface="Calibri" panose="020F0502020204030204"/>
                <a:cs typeface="Arial" panose="020B0604020202020204" pitchFamily="34" charset="0"/>
              </a:rPr>
              <a:t>– consignment/turnkey fabrication - Qty. &lt; 1,000.</a:t>
            </a:r>
          </a:p>
          <a:p>
            <a:pPr marL="342900" indent="-342900">
              <a:buFont typeface="Wingdings" panose="05000000000000000000" pitchFamily="2" charset="2"/>
              <a:buChar char="q"/>
            </a:pPr>
            <a:r>
              <a:rPr lang="en-US" sz="1600" b="1" dirty="0">
                <a:solidFill>
                  <a:srgbClr val="0070C0"/>
                </a:solidFill>
                <a:latin typeface="Calibri" panose="020F0502020204030204"/>
                <a:cs typeface="Arial" panose="020B0604020202020204" pitchFamily="34" charset="0"/>
              </a:rPr>
              <a:t>Cabling</a:t>
            </a:r>
            <a:r>
              <a:rPr lang="en-US" sz="1600" dirty="0">
                <a:solidFill>
                  <a:prstClr val="black"/>
                </a:solidFill>
                <a:latin typeface="Calibri" panose="020F0502020204030204"/>
                <a:cs typeface="Arial" panose="020B0604020202020204" pitchFamily="34" charset="0"/>
              </a:rPr>
              <a:t> – Turnkey fabrication of cables and optical fibers (COTS) - Qty. &gt; 1,000.</a:t>
            </a:r>
          </a:p>
          <a:p>
            <a:pPr marL="342900" indent="-342900">
              <a:buFont typeface="Wingdings" panose="05000000000000000000" pitchFamily="2" charset="2"/>
              <a:buChar char="q"/>
            </a:pPr>
            <a:r>
              <a:rPr lang="en-US" sz="1600" b="1" dirty="0">
                <a:solidFill>
                  <a:srgbClr val="0070C0"/>
                </a:solidFill>
                <a:latin typeface="Calibri" panose="020F0502020204030204"/>
                <a:cs typeface="Arial" panose="020B0604020202020204" pitchFamily="34" charset="0"/>
              </a:rPr>
              <a:t>Power Supplies </a:t>
            </a:r>
            <a:r>
              <a:rPr lang="en-US" sz="1600" dirty="0">
                <a:solidFill>
                  <a:prstClr val="black"/>
                </a:solidFill>
                <a:latin typeface="Calibri" panose="020F0502020204030204"/>
                <a:cs typeface="Arial" panose="020B0604020202020204" pitchFamily="34" charset="0"/>
              </a:rPr>
              <a:t>– Multi-channel, Low Noise, Floating, Modules:</a:t>
            </a:r>
          </a:p>
          <a:p>
            <a:pPr marL="800100" lvl="1" indent="-342900">
              <a:buFont typeface="Wingdings" panose="05000000000000000000" pitchFamily="2" charset="2"/>
              <a:buChar char="§"/>
            </a:pPr>
            <a:r>
              <a:rPr lang="en-US" sz="1600" dirty="0">
                <a:solidFill>
                  <a:prstClr val="black"/>
                </a:solidFill>
                <a:latin typeface="Calibri" panose="020F0502020204030204"/>
                <a:cs typeface="Arial" panose="020B0604020202020204" pitchFamily="34" charset="0"/>
              </a:rPr>
              <a:t>Low Voltage (LV) - &lt; 15 VDC, 5 A – 10A range per channel. Qty. &lt; 1,000.</a:t>
            </a:r>
          </a:p>
          <a:p>
            <a:pPr marL="800100" lvl="1" indent="-342900">
              <a:buFont typeface="Wingdings" panose="05000000000000000000" pitchFamily="2" charset="2"/>
              <a:buChar char="§"/>
            </a:pPr>
            <a:r>
              <a:rPr lang="en-US" sz="1600" dirty="0">
                <a:solidFill>
                  <a:prstClr val="black"/>
                </a:solidFill>
                <a:latin typeface="Calibri" panose="020F0502020204030204"/>
                <a:cs typeface="Arial" panose="020B0604020202020204" pitchFamily="34" charset="0"/>
              </a:rPr>
              <a:t>Bias - &lt; 100 VDC, mA range per channel. Qty. &lt; 10,000.</a:t>
            </a:r>
          </a:p>
          <a:p>
            <a:pPr marL="800100" lvl="1" indent="-342900">
              <a:buFont typeface="Wingdings" panose="05000000000000000000" pitchFamily="2" charset="2"/>
              <a:buChar char="§"/>
            </a:pPr>
            <a:r>
              <a:rPr lang="en-US" sz="1600" dirty="0">
                <a:solidFill>
                  <a:prstClr val="black"/>
                </a:solidFill>
                <a:latin typeface="Calibri" panose="020F0502020204030204"/>
                <a:cs typeface="Arial" panose="020B0604020202020204" pitchFamily="34" charset="0"/>
              </a:rPr>
              <a:t>High Voltage (HV) - &lt; 8 kV, mA range per channel. Qty. &lt; 1,000.</a:t>
            </a:r>
          </a:p>
          <a:p>
            <a:pPr marL="342900" indent="-342900">
              <a:buFont typeface="Wingdings" panose="05000000000000000000" pitchFamily="2" charset="2"/>
              <a:buChar char="q"/>
            </a:pPr>
            <a:r>
              <a:rPr lang="en-US" sz="1600" b="1" dirty="0">
                <a:solidFill>
                  <a:srgbClr val="0070C0"/>
                </a:solidFill>
                <a:latin typeface="Calibri" panose="020F0502020204030204"/>
                <a:cs typeface="Arial" panose="020B0604020202020204" pitchFamily="34" charset="0"/>
              </a:rPr>
              <a:t>Racks and Cooling</a:t>
            </a:r>
            <a:r>
              <a:rPr lang="en-US" sz="1600" dirty="0">
                <a:solidFill>
                  <a:prstClr val="black"/>
                </a:solidFill>
                <a:latin typeface="Calibri" panose="020F0502020204030204"/>
                <a:cs typeface="Arial" panose="020B0604020202020204" pitchFamily="34" charset="0"/>
              </a:rPr>
              <a:t> – COTS. Qty. &lt; 100.</a:t>
            </a:r>
          </a:p>
          <a:p>
            <a:pPr marL="342900" indent="-342900">
              <a:buFont typeface="Wingdings" panose="05000000000000000000" pitchFamily="2" charset="2"/>
              <a:buChar char="q"/>
            </a:pPr>
            <a:endParaRPr lang="en-US" sz="1600" dirty="0">
              <a:solidFill>
                <a:prstClr val="black"/>
              </a:solidFill>
              <a:latin typeface="Calibri" panose="020F0502020204030204"/>
              <a:cs typeface="Arial" panose="020B0604020202020204" pitchFamily="34" charset="0"/>
            </a:endParaRPr>
          </a:p>
          <a:p>
            <a:pPr marL="285750" indent="-285750" defTabSz="457200">
              <a:defRPr/>
            </a:pPr>
            <a:r>
              <a:rPr lang="en-US" sz="1600" i="1" kern="0" dirty="0">
                <a:solidFill>
                  <a:prstClr val="black"/>
                </a:solidFill>
                <a:latin typeface="Calibri" panose="020F0502020204030204"/>
              </a:rPr>
              <a:t>Environment	</a:t>
            </a:r>
            <a:r>
              <a:rPr lang="en-US" sz="1600" kern="0" dirty="0">
                <a:solidFill>
                  <a:prstClr val="black"/>
                </a:solidFill>
                <a:latin typeface="Calibri" panose="020F0502020204030204"/>
              </a:rPr>
              <a:t>	21°C ± 2°C, RH &lt;50%.</a:t>
            </a:r>
          </a:p>
          <a:p>
            <a:pPr marL="285750" indent="-285750" defTabSz="457200">
              <a:defRPr/>
            </a:pPr>
            <a:r>
              <a:rPr lang="en-US" sz="1600" i="1" kern="0" dirty="0">
                <a:solidFill>
                  <a:srgbClr val="0070C0"/>
                </a:solidFill>
                <a:latin typeface="Calibri" panose="020F0502020204030204"/>
              </a:rPr>
              <a:t>Grounding</a:t>
            </a:r>
            <a:r>
              <a:rPr lang="en-US" sz="1600" kern="0" dirty="0">
                <a:solidFill>
                  <a:prstClr val="black"/>
                </a:solidFill>
                <a:latin typeface="Calibri" panose="020F0502020204030204"/>
              </a:rPr>
              <a:t>		In detector interaction region area by bonding of segregated loads via multiple, low inductance conductors to existing 				infrastructure.</a:t>
            </a:r>
          </a:p>
          <a:p>
            <a:pPr marL="285750" indent="-285750" defTabSz="457200">
              <a:defRPr/>
            </a:pPr>
            <a:r>
              <a:rPr lang="en-US" sz="1600" i="1" kern="0" dirty="0">
                <a:solidFill>
                  <a:srgbClr val="0070C0"/>
                </a:solidFill>
                <a:latin typeface="Calibri" panose="020F0502020204030204"/>
              </a:rPr>
              <a:t>Cabling	</a:t>
            </a:r>
            <a:r>
              <a:rPr lang="en-US" sz="1600" kern="0" dirty="0">
                <a:solidFill>
                  <a:prstClr val="black"/>
                </a:solidFill>
                <a:latin typeface="Calibri" panose="020F0502020204030204"/>
              </a:rPr>
              <a:t>		NEC 2011 NFPA 70, UL CL2 or better.</a:t>
            </a:r>
          </a:p>
          <a:p>
            <a:pPr marL="285750" indent="-285750" defTabSz="457200">
              <a:defRPr/>
            </a:pPr>
            <a:r>
              <a:rPr lang="en-US" sz="1600" i="1" kern="0" dirty="0">
                <a:solidFill>
                  <a:prstClr val="black"/>
                </a:solidFill>
                <a:latin typeface="Calibri" panose="020F0502020204030204"/>
              </a:rPr>
              <a:t>Cable Routing</a:t>
            </a:r>
            <a:r>
              <a:rPr lang="en-US" sz="1600" kern="0" dirty="0">
                <a:solidFill>
                  <a:prstClr val="black"/>
                </a:solidFill>
                <a:latin typeface="Calibri" panose="020F0502020204030204"/>
              </a:rPr>
              <a:t>		NECA/NEMA 105-2007. Open cable tray systems.</a:t>
            </a:r>
          </a:p>
          <a:p>
            <a:pPr marL="285750" indent="-285750" defTabSz="457200">
              <a:defRPr/>
            </a:pPr>
            <a:r>
              <a:rPr lang="en-US" sz="1600" i="1" kern="0" dirty="0">
                <a:solidFill>
                  <a:srgbClr val="0070C0"/>
                </a:solidFill>
                <a:latin typeface="Calibri" panose="020F0502020204030204"/>
              </a:rPr>
              <a:t>EMI &amp; RFI</a:t>
            </a:r>
            <a:r>
              <a:rPr lang="en-US" sz="1600" kern="0" dirty="0">
                <a:solidFill>
                  <a:prstClr val="black"/>
                </a:solidFill>
                <a:latin typeface="Calibri" panose="020F0502020204030204"/>
              </a:rPr>
              <a:t>		FCC part 15, Class B, CISPR 11/EN55011 Class B, CISPR 22/EN 55022 Class B and EN 61000-6-3, or equivalent.</a:t>
            </a:r>
          </a:p>
          <a:p>
            <a:pPr marL="285750" indent="-285750" defTabSz="457200">
              <a:defRPr/>
            </a:pPr>
            <a:r>
              <a:rPr lang="en-US" sz="1600" i="1" kern="0" dirty="0">
                <a:solidFill>
                  <a:srgbClr val="0070C0"/>
                </a:solidFill>
                <a:latin typeface="Calibri" panose="020F0502020204030204"/>
              </a:rPr>
              <a:t>Power Supplies</a:t>
            </a:r>
            <a:r>
              <a:rPr lang="en-US" sz="1600" kern="0" dirty="0">
                <a:solidFill>
                  <a:prstClr val="black"/>
                </a:solidFill>
                <a:latin typeface="Calibri" panose="020F0502020204030204"/>
              </a:rPr>
              <a:t>	Floating and referenced at the detector ground.</a:t>
            </a:r>
          </a:p>
          <a:p>
            <a:pPr marL="285750" indent="-285750" defTabSz="457200">
              <a:defRPr/>
            </a:pPr>
            <a:r>
              <a:rPr lang="en-US" sz="1600" i="1" kern="0" dirty="0">
                <a:solidFill>
                  <a:prstClr val="black"/>
                </a:solidFill>
                <a:latin typeface="Calibri" panose="020F0502020204030204"/>
              </a:rPr>
              <a:t>Racks</a:t>
            </a:r>
            <a:r>
              <a:rPr lang="en-US" sz="1600" kern="0" dirty="0">
                <a:solidFill>
                  <a:prstClr val="black"/>
                </a:solidFill>
                <a:latin typeface="Calibri" panose="020F0502020204030204"/>
              </a:rPr>
              <a:t>			Open frame, COTS with cable managers.</a:t>
            </a:r>
          </a:p>
          <a:p>
            <a:pPr marL="285750" indent="-285750" defTabSz="457200">
              <a:defRPr/>
            </a:pPr>
            <a:endParaRPr lang="en-US" sz="1600" kern="0" dirty="0">
              <a:solidFill>
                <a:prstClr val="black"/>
              </a:solidFill>
              <a:latin typeface="Calibri" panose="020F0502020204030204"/>
            </a:endParaRPr>
          </a:p>
          <a:p>
            <a:pPr marL="285750" indent="-285750" defTabSz="457200">
              <a:defRPr/>
            </a:pPr>
            <a:r>
              <a:rPr lang="en-US" sz="1600" kern="0" dirty="0">
                <a:solidFill>
                  <a:prstClr val="black"/>
                </a:solidFill>
                <a:latin typeface="Calibri" panose="020F0502020204030204"/>
              </a:rPr>
              <a:t>NOTE: Exceptions or non-conformance to these standards must be approved prior to installation.</a:t>
            </a:r>
          </a:p>
          <a:p>
            <a:pPr marL="342900" indent="-342900">
              <a:buFont typeface="Wingdings" panose="05000000000000000000" pitchFamily="2" charset="2"/>
              <a:buChar char="q"/>
            </a:pPr>
            <a:endParaRPr lang="en-US" sz="1600" dirty="0">
              <a:solidFill>
                <a:prstClr val="black"/>
              </a:solidFill>
              <a:latin typeface="Calibri" panose="020F0502020204030204"/>
              <a:cs typeface="Arial" panose="020B0604020202020204" pitchFamily="34" charset="0"/>
            </a:endParaRPr>
          </a:p>
          <a:p>
            <a:endParaRPr lang="en-US" dirty="0"/>
          </a:p>
        </p:txBody>
      </p:sp>
    </p:spTree>
    <p:extLst>
      <p:ext uri="{BB962C8B-B14F-4D97-AF65-F5344CB8AC3E}">
        <p14:creationId xmlns:p14="http://schemas.microsoft.com/office/powerpoint/2010/main" val="131131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ESH&amp;Q</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494335" y="64772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5</a:t>
            </a:r>
          </a:p>
        </p:txBody>
      </p:sp>
      <p:sp>
        <p:nvSpPr>
          <p:cNvPr id="6" name="Title 1">
            <a:extLst>
              <a:ext uri="{FF2B5EF4-FFF2-40B4-BE49-F238E27FC236}">
                <a16:creationId xmlns:a16="http://schemas.microsoft.com/office/drawing/2014/main" id="{33AAB6D1-FC99-4E3F-BB50-4AD4B6CD1305}"/>
              </a:ext>
            </a:extLst>
          </p:cNvPr>
          <p:cNvSpPr txBox="1">
            <a:spLocks/>
          </p:cNvSpPr>
          <p:nvPr/>
        </p:nvSpPr>
        <p:spPr>
          <a:xfrm>
            <a:off x="461963" y="896112"/>
            <a:ext cx="7886700" cy="419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pPr>
              <a:defRPr/>
            </a:pPr>
            <a:r>
              <a:rPr lang="en-US" sz="2000" dirty="0"/>
              <a:t>BNL and JLAB have ESH&amp;Q processes for Non-NRTL Electronics</a:t>
            </a:r>
          </a:p>
        </p:txBody>
      </p:sp>
      <p:sp>
        <p:nvSpPr>
          <p:cNvPr id="8" name="TextBox 7">
            <a:extLst>
              <a:ext uri="{FF2B5EF4-FFF2-40B4-BE49-F238E27FC236}">
                <a16:creationId xmlns:a16="http://schemas.microsoft.com/office/drawing/2014/main" id="{0E7324B8-0485-41DB-AD0D-71E94E00DC58}"/>
              </a:ext>
            </a:extLst>
          </p:cNvPr>
          <p:cNvSpPr txBox="1"/>
          <p:nvPr/>
        </p:nvSpPr>
        <p:spPr>
          <a:xfrm>
            <a:off x="1778000" y="1444446"/>
            <a:ext cx="4716780" cy="3139321"/>
          </a:xfrm>
          <a:prstGeom prst="rect">
            <a:avLst/>
          </a:prstGeom>
          <a:noFill/>
        </p:spPr>
        <p:txBody>
          <a:bodyPr wrap="square" rtlCol="0">
            <a:spAutoFit/>
          </a:bodyPr>
          <a:lstStyle/>
          <a:p>
            <a:pPr marL="285750" indent="-285750">
              <a:buFont typeface="Wingdings" pitchFamily="2" charset="2"/>
              <a:buChar char="§"/>
            </a:pPr>
            <a:r>
              <a:rPr lang="en-US" dirty="0">
                <a:solidFill>
                  <a:prstClr val="black"/>
                </a:solidFill>
                <a:latin typeface="Calibri" panose="020F0502020204030204"/>
              </a:rPr>
              <a:t>Custom electronics built by collaborators for use in experiments at </a:t>
            </a:r>
            <a:r>
              <a:rPr lang="en-US" dirty="0" err="1">
                <a:solidFill>
                  <a:prstClr val="black"/>
                </a:solidFill>
                <a:latin typeface="Calibri" panose="020F0502020204030204"/>
              </a:rPr>
              <a:t>JLAb</a:t>
            </a:r>
            <a:r>
              <a:rPr lang="en-US" dirty="0">
                <a:solidFill>
                  <a:prstClr val="black"/>
                </a:solidFill>
                <a:latin typeface="Calibri" panose="020F0502020204030204"/>
              </a:rPr>
              <a:t> must go through a registration  process first.</a:t>
            </a:r>
          </a:p>
          <a:p>
            <a:pPr marL="285750" indent="-285750">
              <a:buFont typeface="Wingdings" pitchFamily="2" charset="2"/>
              <a:buChar char="§"/>
            </a:pPr>
            <a:endParaRPr lang="en-US" dirty="0">
              <a:solidFill>
                <a:prstClr val="black"/>
              </a:solidFill>
              <a:latin typeface="Calibri" panose="020F0502020204030204"/>
            </a:endParaRPr>
          </a:p>
          <a:p>
            <a:pPr marL="285750" indent="-285750">
              <a:buFont typeface="Wingdings" pitchFamily="2" charset="2"/>
              <a:buChar char="§"/>
            </a:pPr>
            <a:r>
              <a:rPr lang="en-US" dirty="0">
                <a:solidFill>
                  <a:prstClr val="black"/>
                </a:solidFill>
                <a:latin typeface="Calibri" panose="020F0502020204030204"/>
              </a:rPr>
              <a:t>This is any equipment that is NOT certified by a Nationally Recognized Test Lab (NRTL)  like UL and recognized by OSHA. </a:t>
            </a:r>
          </a:p>
          <a:p>
            <a:pPr marL="285750" indent="-285750">
              <a:buFont typeface="Wingdings" pitchFamily="2" charset="2"/>
              <a:buChar char="§"/>
            </a:pPr>
            <a:endParaRPr lang="en-US" dirty="0">
              <a:solidFill>
                <a:prstClr val="black"/>
              </a:solidFill>
              <a:latin typeface="Calibri" panose="020F0502020204030204"/>
            </a:endParaRPr>
          </a:p>
          <a:p>
            <a:pPr marL="285750" indent="-285750">
              <a:buFont typeface="Wingdings" pitchFamily="2" charset="2"/>
              <a:buChar char="§"/>
            </a:pPr>
            <a:r>
              <a:rPr lang="en-US" dirty="0">
                <a:solidFill>
                  <a:prstClr val="black"/>
                </a:solidFill>
                <a:latin typeface="Calibri" panose="020F0502020204030204"/>
              </a:rPr>
              <a:t>The JLAB EHS&amp;Q Manual has a supplement guide for construction and/or modification of any custom or non-NRTL equipment. </a:t>
            </a:r>
          </a:p>
        </p:txBody>
      </p:sp>
      <p:cxnSp>
        <p:nvCxnSpPr>
          <p:cNvPr id="9" name="Straight Arrow Connector 8">
            <a:extLst>
              <a:ext uri="{FF2B5EF4-FFF2-40B4-BE49-F238E27FC236}">
                <a16:creationId xmlns:a16="http://schemas.microsoft.com/office/drawing/2014/main" id="{06458343-B81D-485C-9412-B21B83CB1A12}"/>
              </a:ext>
            </a:extLst>
          </p:cNvPr>
          <p:cNvCxnSpPr>
            <a:cxnSpLocks/>
            <a:endCxn id="12" idx="2"/>
          </p:cNvCxnSpPr>
          <p:nvPr/>
        </p:nvCxnSpPr>
        <p:spPr>
          <a:xfrm>
            <a:off x="2299416" y="4583767"/>
            <a:ext cx="442002" cy="536999"/>
          </a:xfrm>
          <a:prstGeom prst="straightConnector1">
            <a:avLst/>
          </a:prstGeom>
          <a:noFill/>
          <a:ln w="38100" cap="flat" cmpd="sng" algn="ctr">
            <a:solidFill>
              <a:srgbClr val="FF0000"/>
            </a:solidFill>
            <a:prstDash val="solid"/>
            <a:miter lim="800000"/>
            <a:tailEnd type="triangle"/>
          </a:ln>
          <a:effectLst/>
        </p:spPr>
      </p:cxnSp>
      <p:grpSp>
        <p:nvGrpSpPr>
          <p:cNvPr id="10" name="Group 9">
            <a:extLst>
              <a:ext uri="{FF2B5EF4-FFF2-40B4-BE49-F238E27FC236}">
                <a16:creationId xmlns:a16="http://schemas.microsoft.com/office/drawing/2014/main" id="{6C198B49-79DA-4A6A-A722-20E8AE658AB2}"/>
              </a:ext>
            </a:extLst>
          </p:cNvPr>
          <p:cNvGrpSpPr>
            <a:grpSpLocks noChangeAspect="1"/>
          </p:cNvGrpSpPr>
          <p:nvPr/>
        </p:nvGrpSpPr>
        <p:grpSpPr>
          <a:xfrm>
            <a:off x="2741419" y="4816601"/>
            <a:ext cx="4392175" cy="1270211"/>
            <a:chOff x="2609099" y="4230489"/>
            <a:chExt cx="6371727" cy="1842695"/>
          </a:xfrm>
        </p:grpSpPr>
        <p:pic>
          <p:nvPicPr>
            <p:cNvPr id="11" name="Picture 10">
              <a:extLst>
                <a:ext uri="{FF2B5EF4-FFF2-40B4-BE49-F238E27FC236}">
                  <a16:creationId xmlns:a16="http://schemas.microsoft.com/office/drawing/2014/main" id="{C6891BE3-99B9-4D05-8BAC-4B5EE0E04A37}"/>
                </a:ext>
              </a:extLst>
            </p:cNvPr>
            <p:cNvPicPr>
              <a:picLocks noChangeAspect="1"/>
            </p:cNvPicPr>
            <p:nvPr/>
          </p:nvPicPr>
          <p:blipFill rotWithShape="1">
            <a:blip r:embed="rId2"/>
            <a:srcRect l="37421" t="73087" r="7380" b="1350"/>
            <a:stretch/>
          </p:blipFill>
          <p:spPr>
            <a:xfrm>
              <a:off x="2609099" y="4230489"/>
              <a:ext cx="6371727" cy="1842695"/>
            </a:xfrm>
            <a:prstGeom prst="rect">
              <a:avLst/>
            </a:prstGeom>
          </p:spPr>
        </p:pic>
        <p:sp>
          <p:nvSpPr>
            <p:cNvPr id="12" name="Oval 11">
              <a:extLst>
                <a:ext uri="{FF2B5EF4-FFF2-40B4-BE49-F238E27FC236}">
                  <a16:creationId xmlns:a16="http://schemas.microsoft.com/office/drawing/2014/main" id="{FEED0931-8B55-4329-9860-943CCC807A6E}"/>
                </a:ext>
              </a:extLst>
            </p:cNvPr>
            <p:cNvSpPr/>
            <p:nvPr/>
          </p:nvSpPr>
          <p:spPr>
            <a:xfrm>
              <a:off x="2609099" y="4461535"/>
              <a:ext cx="5893770" cy="420413"/>
            </a:xfrm>
            <a:prstGeom prst="ellipse">
              <a:avLst/>
            </a:prstGeom>
            <a:noFill/>
            <a:ln w="12700" cap="flat" cmpd="sng" algn="ctr">
              <a:solidFill>
                <a:srgbClr val="FF0000"/>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pic>
        <p:nvPicPr>
          <p:cNvPr id="13" name="Picture 12">
            <a:extLst>
              <a:ext uri="{FF2B5EF4-FFF2-40B4-BE49-F238E27FC236}">
                <a16:creationId xmlns:a16="http://schemas.microsoft.com/office/drawing/2014/main" id="{73E0164F-3CB9-480C-9B0A-140E22926D2A}"/>
              </a:ext>
            </a:extLst>
          </p:cNvPr>
          <p:cNvPicPr>
            <a:picLocks noChangeAspect="1"/>
          </p:cNvPicPr>
          <p:nvPr/>
        </p:nvPicPr>
        <p:blipFill>
          <a:blip r:embed="rId3"/>
          <a:stretch>
            <a:fillRect/>
          </a:stretch>
        </p:blipFill>
        <p:spPr>
          <a:xfrm>
            <a:off x="7810817" y="1232731"/>
            <a:ext cx="3637967" cy="1864871"/>
          </a:xfrm>
          <a:prstGeom prst="rect">
            <a:avLst/>
          </a:prstGeom>
          <a:ln>
            <a:solidFill>
              <a:sysClr val="windowText" lastClr="000000"/>
            </a:solidFill>
          </a:ln>
        </p:spPr>
      </p:pic>
      <p:cxnSp>
        <p:nvCxnSpPr>
          <p:cNvPr id="14" name="Straight Arrow Connector 13">
            <a:extLst>
              <a:ext uri="{FF2B5EF4-FFF2-40B4-BE49-F238E27FC236}">
                <a16:creationId xmlns:a16="http://schemas.microsoft.com/office/drawing/2014/main" id="{B400AA70-D36E-43C1-BD85-4F45F94F1A77}"/>
              </a:ext>
            </a:extLst>
          </p:cNvPr>
          <p:cNvCxnSpPr/>
          <p:nvPr/>
        </p:nvCxnSpPr>
        <p:spPr>
          <a:xfrm>
            <a:off x="6433962" y="2176661"/>
            <a:ext cx="1376855" cy="0"/>
          </a:xfrm>
          <a:prstGeom prst="straightConnector1">
            <a:avLst/>
          </a:prstGeom>
          <a:noFill/>
          <a:ln w="38100" cap="flat" cmpd="sng" algn="ctr">
            <a:solidFill>
              <a:srgbClr val="4472C4"/>
            </a:solidFill>
            <a:prstDash val="solid"/>
            <a:miter lim="800000"/>
            <a:tailEnd type="triangle"/>
          </a:ln>
          <a:effectLst/>
        </p:spPr>
      </p:cxnSp>
      <p:pic>
        <p:nvPicPr>
          <p:cNvPr id="15" name="Picture 14">
            <a:extLst>
              <a:ext uri="{FF2B5EF4-FFF2-40B4-BE49-F238E27FC236}">
                <a16:creationId xmlns:a16="http://schemas.microsoft.com/office/drawing/2014/main" id="{7A9CCA4C-F100-4420-A82B-479B01CBF30D}"/>
              </a:ext>
            </a:extLst>
          </p:cNvPr>
          <p:cNvPicPr>
            <a:picLocks noChangeAspect="1"/>
          </p:cNvPicPr>
          <p:nvPr/>
        </p:nvPicPr>
        <p:blipFill>
          <a:blip r:embed="rId4"/>
          <a:stretch>
            <a:fillRect/>
          </a:stretch>
        </p:blipFill>
        <p:spPr>
          <a:xfrm>
            <a:off x="8659906" y="3170340"/>
            <a:ext cx="2788878" cy="3009547"/>
          </a:xfrm>
          <a:prstGeom prst="rect">
            <a:avLst/>
          </a:prstGeom>
        </p:spPr>
      </p:pic>
    </p:spTree>
    <p:extLst>
      <p:ext uri="{BB962C8B-B14F-4D97-AF65-F5344CB8AC3E}">
        <p14:creationId xmlns:p14="http://schemas.microsoft.com/office/powerpoint/2010/main" val="114812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QA/QC</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9902587" y="596900"/>
            <a:ext cx="2080816" cy="44936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2, 3, 5</a:t>
            </a:r>
          </a:p>
        </p:txBody>
      </p:sp>
      <p:sp>
        <p:nvSpPr>
          <p:cNvPr id="5" name="Text Placeholder 2">
            <a:extLst>
              <a:ext uri="{FF2B5EF4-FFF2-40B4-BE49-F238E27FC236}">
                <a16:creationId xmlns:a16="http://schemas.microsoft.com/office/drawing/2014/main" id="{A8DCE893-5E72-4241-8FDF-D7E37AAAA019}"/>
              </a:ext>
            </a:extLst>
          </p:cNvPr>
          <p:cNvSpPr>
            <a:spLocks noGrp="1"/>
          </p:cNvSpPr>
          <p:nvPr>
            <p:ph type="body" sz="quarter" idx="10"/>
          </p:nvPr>
        </p:nvSpPr>
        <p:spPr>
          <a:xfrm>
            <a:off x="461963" y="930274"/>
            <a:ext cx="11521440" cy="5330826"/>
          </a:xfrm>
        </p:spPr>
        <p:txBody>
          <a:bodyPr>
            <a:normAutofit fontScale="92500" lnSpcReduction="10000"/>
          </a:bodyPr>
          <a:lstStyle/>
          <a:p>
            <a:pPr marL="285750" indent="-285750">
              <a:buFont typeface="Wingdings" panose="05000000000000000000" pitchFamily="2" charset="2"/>
              <a:buChar char="q"/>
            </a:pPr>
            <a:r>
              <a:rPr lang="en-US" sz="3200" dirty="0">
                <a:solidFill>
                  <a:prstClr val="black"/>
                </a:solidFill>
                <a:cs typeface="Arial" panose="020B0604020202020204" pitchFamily="34" charset="0"/>
              </a:rPr>
              <a:t>Addressed at several levels</a:t>
            </a:r>
          </a:p>
          <a:p>
            <a:pPr marL="517525" lvl="1" indent="-285750">
              <a:buFont typeface="Wingdings" panose="05000000000000000000" pitchFamily="2" charset="2"/>
              <a:buChar char="q"/>
            </a:pPr>
            <a:r>
              <a:rPr lang="en-US" sz="2800" dirty="0">
                <a:solidFill>
                  <a:srgbClr val="0070C0"/>
                </a:solidFill>
                <a:cs typeface="Arial" panose="020B0604020202020204" pitchFamily="34" charset="0"/>
              </a:rPr>
              <a:t>ASICs:</a:t>
            </a:r>
          </a:p>
          <a:p>
            <a:pPr marL="1028700" lvl="3" indent="-342900">
              <a:buFont typeface="Wingdings" panose="05000000000000000000" pitchFamily="2" charset="2"/>
              <a:buChar char="§"/>
            </a:pPr>
            <a:r>
              <a:rPr lang="en-US" sz="2000" dirty="0">
                <a:solidFill>
                  <a:prstClr val="black"/>
                </a:solidFill>
                <a:cs typeface="Arial" panose="020B0604020202020204" pitchFamily="34" charset="0"/>
              </a:rPr>
              <a:t>Wafer – by standard fab</a:t>
            </a:r>
          </a:p>
          <a:p>
            <a:pPr marL="1028700" lvl="3" indent="-342900">
              <a:buFont typeface="Wingdings" panose="05000000000000000000" pitchFamily="2" charset="2"/>
              <a:buChar char="§"/>
            </a:pPr>
            <a:r>
              <a:rPr lang="en-US" sz="2000" dirty="0">
                <a:solidFill>
                  <a:prstClr val="black"/>
                </a:solidFill>
                <a:cs typeface="Arial" panose="020B0604020202020204" pitchFamily="34" charset="0"/>
              </a:rPr>
              <a:t>Die – by fab &amp; developer, sample</a:t>
            </a:r>
          </a:p>
          <a:p>
            <a:pPr marL="1028700" lvl="3" indent="-342900">
              <a:buFont typeface="Wingdings" panose="05000000000000000000" pitchFamily="2" charset="2"/>
              <a:buChar char="§"/>
            </a:pPr>
            <a:r>
              <a:rPr lang="en-US" sz="2000" dirty="0">
                <a:solidFill>
                  <a:prstClr val="black"/>
                </a:solidFill>
                <a:cs typeface="Arial" panose="020B0604020202020204" pitchFamily="34" charset="0"/>
              </a:rPr>
              <a:t>Packaged devices (wafer bump, BGA) – by developer and institutions, full production</a:t>
            </a:r>
          </a:p>
          <a:p>
            <a:pPr marL="517525" lvl="1" indent="-285750">
              <a:buFont typeface="Wingdings" panose="05000000000000000000" pitchFamily="2" charset="2"/>
              <a:buChar char="q"/>
            </a:pPr>
            <a:r>
              <a:rPr lang="en-US" sz="2800" dirty="0">
                <a:solidFill>
                  <a:srgbClr val="0070C0"/>
                </a:solidFill>
                <a:cs typeface="Arial" panose="020B0604020202020204" pitchFamily="34" charset="0"/>
              </a:rPr>
              <a:t>Procurement specified:</a:t>
            </a:r>
          </a:p>
          <a:p>
            <a:pPr marL="971550" lvl="3" indent="-285750">
              <a:buFont typeface="Wingdings" panose="05000000000000000000" pitchFamily="2" charset="2"/>
              <a:buChar char="q"/>
            </a:pPr>
            <a:r>
              <a:rPr lang="en-US" sz="2600" dirty="0">
                <a:solidFill>
                  <a:prstClr val="black"/>
                </a:solidFill>
                <a:cs typeface="Arial" panose="020B0604020202020204" pitchFamily="34" charset="0"/>
              </a:rPr>
              <a:t>PCBs - fab &amp; assembly</a:t>
            </a:r>
          </a:p>
          <a:p>
            <a:pPr marL="1255713" lvl="4" indent="-342900">
              <a:buFont typeface="Wingdings" panose="05000000000000000000" pitchFamily="2" charset="2"/>
              <a:buChar char="§"/>
            </a:pPr>
            <a:r>
              <a:rPr lang="en-US" sz="2000" dirty="0">
                <a:solidFill>
                  <a:prstClr val="black"/>
                </a:solidFill>
                <a:cs typeface="Arial" panose="020B0604020202020204" pitchFamily="34" charset="0"/>
              </a:rPr>
              <a:t>Bare board tests – by sub-contractors</a:t>
            </a:r>
          </a:p>
          <a:p>
            <a:pPr marL="1255713" lvl="4" indent="-342900">
              <a:buFont typeface="Wingdings" panose="05000000000000000000" pitchFamily="2" charset="2"/>
              <a:buChar char="§"/>
            </a:pPr>
            <a:r>
              <a:rPr lang="en-US" sz="2000" dirty="0">
                <a:solidFill>
                  <a:prstClr val="black"/>
                </a:solidFill>
                <a:cs typeface="Arial" panose="020B0604020202020204" pitchFamily="34" charset="0"/>
              </a:rPr>
              <a:t>Flying probe, bed-of-nails (electrical nets) – by sub-contractors</a:t>
            </a:r>
          </a:p>
          <a:p>
            <a:pPr marL="517525" lvl="1" indent="-285750">
              <a:buFont typeface="Wingdings" panose="05000000000000000000" pitchFamily="2" charset="2"/>
              <a:buChar char="q"/>
            </a:pPr>
            <a:r>
              <a:rPr lang="en-US" sz="2800" dirty="0">
                <a:solidFill>
                  <a:srgbClr val="0070C0"/>
                </a:solidFill>
                <a:cs typeface="Arial" panose="020B0604020202020204" pitchFamily="34" charset="0"/>
              </a:rPr>
              <a:t>Assembled units:</a:t>
            </a:r>
          </a:p>
          <a:p>
            <a:pPr marL="1028700" lvl="3" indent="-342900">
              <a:buFont typeface="Wingdings" panose="05000000000000000000" pitchFamily="2" charset="2"/>
              <a:buChar char="§"/>
            </a:pPr>
            <a:r>
              <a:rPr lang="en-US" sz="2000" dirty="0">
                <a:solidFill>
                  <a:prstClr val="black"/>
                </a:solidFill>
                <a:cs typeface="Arial" panose="020B0604020202020204" pitchFamily="34" charset="0"/>
              </a:rPr>
              <a:t>Production – functional, by institutions</a:t>
            </a:r>
          </a:p>
          <a:p>
            <a:pPr marL="1028700" lvl="3" indent="-342900">
              <a:buFont typeface="Wingdings" panose="05000000000000000000" pitchFamily="2" charset="2"/>
              <a:buChar char="§"/>
            </a:pPr>
            <a:r>
              <a:rPr lang="en-US" sz="2000" dirty="0">
                <a:solidFill>
                  <a:prstClr val="black"/>
                </a:solidFill>
                <a:cs typeface="Arial" panose="020B0604020202020204" pitchFamily="34" charset="0"/>
              </a:rPr>
              <a:t>Limited Integration – full functional, by institutions</a:t>
            </a:r>
          </a:p>
          <a:p>
            <a:pPr marL="517525" lvl="1" indent="-285750">
              <a:buFont typeface="Wingdings" panose="05000000000000000000" pitchFamily="2" charset="2"/>
              <a:buChar char="q"/>
            </a:pPr>
            <a:r>
              <a:rPr lang="en-US" sz="2800" dirty="0">
                <a:solidFill>
                  <a:srgbClr val="0070C0"/>
                </a:solidFill>
                <a:cs typeface="Arial" panose="020B0604020202020204" pitchFamily="34" charset="0"/>
              </a:rPr>
              <a:t>System:</a:t>
            </a:r>
          </a:p>
          <a:p>
            <a:pPr marL="1028700" lvl="3" indent="-342900">
              <a:buFont typeface="Wingdings" panose="05000000000000000000" pitchFamily="2" charset="2"/>
              <a:buChar char="§"/>
            </a:pPr>
            <a:r>
              <a:rPr lang="en-US" sz="2200" dirty="0">
                <a:solidFill>
                  <a:prstClr val="black"/>
                </a:solidFill>
                <a:cs typeface="Arial" panose="020B0604020202020204" pitchFamily="34" charset="0"/>
              </a:rPr>
              <a:t>Pre-installation integrated – full functional, by institutions</a:t>
            </a:r>
          </a:p>
        </p:txBody>
      </p:sp>
    </p:spTree>
    <p:extLst>
      <p:ext uri="{BB962C8B-B14F-4D97-AF65-F5344CB8AC3E}">
        <p14:creationId xmlns:p14="http://schemas.microsoft.com/office/powerpoint/2010/main" val="302737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Resources – </a:t>
            </a:r>
            <a:r>
              <a:rPr lang="en-US" sz="2400" dirty="0"/>
              <a:t>Design, Development, Construction</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213862" y="631732"/>
            <a:ext cx="1747335" cy="36626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2, 3, 4</a:t>
            </a:r>
          </a:p>
        </p:txBody>
      </p:sp>
      <p:graphicFrame>
        <p:nvGraphicFramePr>
          <p:cNvPr id="3" name="Table 2">
            <a:extLst>
              <a:ext uri="{FF2B5EF4-FFF2-40B4-BE49-F238E27FC236}">
                <a16:creationId xmlns:a16="http://schemas.microsoft.com/office/drawing/2014/main" id="{A17E4B10-C5EF-4CDF-971B-1063833BB470}"/>
              </a:ext>
            </a:extLst>
          </p:cNvPr>
          <p:cNvGraphicFramePr>
            <a:graphicFrameLocks noGrp="1"/>
          </p:cNvGraphicFramePr>
          <p:nvPr>
            <p:extLst>
              <p:ext uri="{D42A27DB-BD31-4B8C-83A1-F6EECF244321}">
                <p14:modId xmlns:p14="http://schemas.microsoft.com/office/powerpoint/2010/main" val="118213601"/>
              </p:ext>
            </p:extLst>
          </p:nvPr>
        </p:nvGraphicFramePr>
        <p:xfrm>
          <a:off x="1181101" y="958232"/>
          <a:ext cx="7210732" cy="5170984"/>
        </p:xfrm>
        <a:graphic>
          <a:graphicData uri="http://schemas.openxmlformats.org/drawingml/2006/table">
            <a:tbl>
              <a:tblPr/>
              <a:tblGrid>
                <a:gridCol w="820778">
                  <a:extLst>
                    <a:ext uri="{9D8B030D-6E8A-4147-A177-3AD203B41FA5}">
                      <a16:colId xmlns:a16="http://schemas.microsoft.com/office/drawing/2014/main" val="2929030193"/>
                    </a:ext>
                  </a:extLst>
                </a:gridCol>
                <a:gridCol w="1095282">
                  <a:extLst>
                    <a:ext uri="{9D8B030D-6E8A-4147-A177-3AD203B41FA5}">
                      <a16:colId xmlns:a16="http://schemas.microsoft.com/office/drawing/2014/main" val="4207006608"/>
                    </a:ext>
                  </a:extLst>
                </a:gridCol>
                <a:gridCol w="929149">
                  <a:extLst>
                    <a:ext uri="{9D8B030D-6E8A-4147-A177-3AD203B41FA5}">
                      <a16:colId xmlns:a16="http://schemas.microsoft.com/office/drawing/2014/main" val="2954344090"/>
                    </a:ext>
                  </a:extLst>
                </a:gridCol>
                <a:gridCol w="1106129">
                  <a:extLst>
                    <a:ext uri="{9D8B030D-6E8A-4147-A177-3AD203B41FA5}">
                      <a16:colId xmlns:a16="http://schemas.microsoft.com/office/drawing/2014/main" val="3794942596"/>
                    </a:ext>
                  </a:extLst>
                </a:gridCol>
                <a:gridCol w="958645">
                  <a:extLst>
                    <a:ext uri="{9D8B030D-6E8A-4147-A177-3AD203B41FA5}">
                      <a16:colId xmlns:a16="http://schemas.microsoft.com/office/drawing/2014/main" val="79109167"/>
                    </a:ext>
                  </a:extLst>
                </a:gridCol>
                <a:gridCol w="2300749">
                  <a:extLst>
                    <a:ext uri="{9D8B030D-6E8A-4147-A177-3AD203B41FA5}">
                      <a16:colId xmlns:a16="http://schemas.microsoft.com/office/drawing/2014/main" val="3554302113"/>
                    </a:ext>
                  </a:extLst>
                </a:gridCol>
              </a:tblGrid>
              <a:tr h="225093">
                <a:tc>
                  <a:txBody>
                    <a:bodyPr/>
                    <a:lstStyle/>
                    <a:p>
                      <a:pPr algn="l" fontAlgn="b"/>
                      <a:r>
                        <a:rPr lang="en-US" sz="600" b="0" i="0" u="none" strike="noStrike">
                          <a:solidFill>
                            <a:srgbClr val="000000"/>
                          </a:solidFill>
                          <a:effectLst/>
                          <a:latin typeface="Calibri" panose="020F0502020204030204" pitchFamily="34" charset="0"/>
                        </a:rPr>
                        <a:t>Detector System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Channels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SensorTechnology</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Redout Technology</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dirty="0">
                          <a:solidFill>
                            <a:srgbClr val="000000"/>
                          </a:solidFill>
                          <a:effectLst/>
                          <a:latin typeface="Calibri" panose="020F0502020204030204" pitchFamily="34" charset="0"/>
                        </a:rPr>
                        <a:t>Institution</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44904885"/>
                  </a:ext>
                </a:extLst>
              </a:tr>
              <a:tr h="157850">
                <a:tc>
                  <a:txBody>
                    <a:bodyPr/>
                    <a:lstStyle/>
                    <a:p>
                      <a:pPr algn="l" fontAlgn="b"/>
                      <a:r>
                        <a:rPr lang="en-US" sz="600" b="0" i="0" u="none" strike="noStrike" dirty="0">
                          <a:solidFill>
                            <a:srgbClr val="000000"/>
                          </a:solidFill>
                          <a:effectLst/>
                          <a:latin typeface="Calibri" panose="020F0502020204030204" pitchFamily="34" charset="0"/>
                        </a:rPr>
                        <a:t>Si Tracking</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40446926"/>
                  </a:ext>
                </a:extLst>
              </a:tr>
              <a:tr h="117606">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 vertex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 m^2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STFC, UK, ORNL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049391"/>
                  </a:ext>
                </a:extLst>
              </a:tr>
              <a:tr h="112942">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sagitta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368 pixels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STFC, UK, ORNL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370522"/>
                  </a:ext>
                </a:extLst>
              </a:tr>
              <a:tr h="119157">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 backward disks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5,200 MAPS sensors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STFC, UK, ORNL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969289"/>
                  </a:ext>
                </a:extLst>
              </a:tr>
              <a:tr h="112942">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 forward disks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STFC, UK, ORNL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65310"/>
                  </a:ext>
                </a:extLst>
              </a:tr>
              <a:tr h="136564">
                <a:tc>
                  <a:txBody>
                    <a:bodyPr/>
                    <a:lstStyle/>
                    <a:p>
                      <a:pPr algn="l" fontAlgn="b"/>
                      <a:r>
                        <a:rPr lang="en-US" sz="600" b="0" i="0" u="none" strike="noStrike">
                          <a:solidFill>
                            <a:srgbClr val="000000"/>
                          </a:solidFill>
                          <a:effectLst/>
                          <a:latin typeface="Calibri" panose="020F0502020204030204" pitchFamily="34" charset="0"/>
                        </a:rPr>
                        <a:t>MPGD Tracking</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58471510"/>
                  </a:ext>
                </a:extLst>
              </a:tr>
              <a:tr h="12938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Barrel, e &amp; H Endcaps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202 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uRWELL, MicroMegas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SALSA</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CEA, OMEGA,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97492"/>
                  </a:ext>
                </a:extLst>
              </a:tr>
              <a:tr h="141201">
                <a:tc>
                  <a:txBody>
                    <a:bodyPr/>
                    <a:lstStyle/>
                    <a:p>
                      <a:pPr algn="l" fontAlgn="b"/>
                      <a:r>
                        <a:rPr lang="en-US" sz="600" b="0" i="0" u="none" strike="noStrike">
                          <a:solidFill>
                            <a:srgbClr val="000000"/>
                          </a:solidFill>
                          <a:effectLst/>
                          <a:latin typeface="Calibri" panose="020F0502020204030204" pitchFamily="34" charset="0"/>
                        </a:rPr>
                        <a:t>Forward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16713820"/>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LFHCAL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63,280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ORNL, Debrecen</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849863"/>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HCAL Insert</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8 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a:solidFill>
                            <a:srgbClr val="000000"/>
                          </a:solidFill>
                          <a:effectLst/>
                          <a:latin typeface="Calibri" panose="020F0502020204030204" pitchFamily="34" charset="0"/>
                        </a:rPr>
                        <a:t>ORNL, Debrecen</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948639"/>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pECAL W/SciFi</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16,000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IU</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60924"/>
                  </a:ext>
                </a:extLst>
              </a:tr>
              <a:tr h="137760">
                <a:tc>
                  <a:txBody>
                    <a:bodyPr/>
                    <a:lstStyle/>
                    <a:p>
                      <a:pPr algn="l" fontAlgn="b"/>
                      <a:r>
                        <a:rPr lang="en-US" sz="600" b="0" i="0" u="none" strike="noStrike">
                          <a:solidFill>
                            <a:srgbClr val="000000"/>
                          </a:solidFill>
                          <a:effectLst/>
                          <a:latin typeface="Calibri" panose="020F0502020204030204" pitchFamily="34" charset="0"/>
                        </a:rPr>
                        <a:t>Barrel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38323214"/>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7,680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a:solidFill>
                            <a:srgbClr val="000000"/>
                          </a:solidFill>
                          <a:effectLst/>
                          <a:latin typeface="Calibri" panose="020F0502020204030204" pitchFamily="34" charset="0"/>
                        </a:rPr>
                        <a:t>ORNL, Debrecen</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9564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SciFi/Pb</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5,760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U Regina, ORNL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94764"/>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Imaging Si ASTROPIX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500 M pixels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Astropix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600" b="0" i="0" u="none" strike="noStrike" dirty="0">
                          <a:solidFill>
                            <a:srgbClr val="000000"/>
                          </a:solidFill>
                          <a:effectLst/>
                          <a:latin typeface="Calibri" panose="020F0502020204030204" pitchFamily="34" charset="0"/>
                        </a:rPr>
                        <a:t>KIT,NASA (GSFC), ANL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0188471"/>
                  </a:ext>
                </a:extLst>
              </a:tr>
              <a:tr h="137737">
                <a:tc>
                  <a:txBody>
                    <a:bodyPr/>
                    <a:lstStyle/>
                    <a:p>
                      <a:pPr algn="l" fontAlgn="b"/>
                      <a:r>
                        <a:rPr lang="en-US" sz="600" b="0" i="0" u="none" strike="noStrike">
                          <a:solidFill>
                            <a:srgbClr val="000000"/>
                          </a:solidFill>
                          <a:effectLst/>
                          <a:latin typeface="Calibri" panose="020F0502020204030204" pitchFamily="34" charset="0"/>
                        </a:rPr>
                        <a:t>Backward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49872504"/>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nHCAL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3,256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ORNL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76908"/>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(PWO)</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2,852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IU, EEEMCAL Consortium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203474"/>
                  </a:ext>
                </a:extLst>
              </a:tr>
              <a:tr h="140637">
                <a:tc>
                  <a:txBody>
                    <a:bodyPr/>
                    <a:lstStyle/>
                    <a:p>
                      <a:pPr algn="l" fontAlgn="b"/>
                      <a:r>
                        <a:rPr lang="en-US" sz="600" b="0" i="0" u="none" strike="noStrike">
                          <a:solidFill>
                            <a:srgbClr val="000000"/>
                          </a:solidFill>
                          <a:effectLst/>
                          <a:latin typeface="Calibri" panose="020F0502020204030204" pitchFamily="34" charset="0"/>
                        </a:rPr>
                        <a:t>Far Forward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1906652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B0: 3 Crystal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135</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IU,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089310"/>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B0: 4 AC-LGAD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688,128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err="1">
                          <a:solidFill>
                            <a:srgbClr val="000000"/>
                          </a:solidFill>
                          <a:effectLst/>
                          <a:latin typeface="Calibri" panose="020F0502020204030204" pitchFamily="34" charset="0"/>
                        </a:rPr>
                        <a:t>IJCLab</a:t>
                      </a:r>
                      <a:r>
                        <a:rPr lang="en-US" sz="600" b="0" i="0" u="none" strike="noStrike" dirty="0">
                          <a:solidFill>
                            <a:srgbClr val="000000"/>
                          </a:solidFill>
                          <a:effectLst/>
                          <a:latin typeface="Calibri" panose="020F0502020204030204" pitchFamily="34" charset="0"/>
                        </a:rPr>
                        <a:t>, OMEGA, BNL, ORNL, Rice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13408"/>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Roman Pots (RP)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524,288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err="1">
                          <a:solidFill>
                            <a:srgbClr val="000000"/>
                          </a:solidFill>
                          <a:effectLst/>
                          <a:latin typeface="Calibri" panose="020F0502020204030204" pitchFamily="34" charset="0"/>
                        </a:rPr>
                        <a:t>IJCLab</a:t>
                      </a:r>
                      <a:r>
                        <a:rPr lang="en-US" sz="600" b="0" i="0" u="none" strike="noStrike" dirty="0">
                          <a:solidFill>
                            <a:srgbClr val="000000"/>
                          </a:solidFill>
                          <a:effectLst/>
                          <a:latin typeface="Calibri" panose="020F0502020204030204" pitchFamily="34" charset="0"/>
                        </a:rPr>
                        <a:t>, OMEGA, BNL, ORNL, Rice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954383"/>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Off Momentum (OMD)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294,912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err="1">
                          <a:solidFill>
                            <a:srgbClr val="000000"/>
                          </a:solidFill>
                          <a:effectLst/>
                          <a:latin typeface="Calibri" panose="020F0502020204030204" pitchFamily="34" charset="0"/>
                        </a:rPr>
                        <a:t>IJCLab</a:t>
                      </a:r>
                      <a:r>
                        <a:rPr lang="en-US" sz="600" b="0" i="0" u="none" strike="noStrike" dirty="0">
                          <a:solidFill>
                            <a:srgbClr val="000000"/>
                          </a:solidFill>
                          <a:effectLst/>
                          <a:latin typeface="Calibri" panose="020F0502020204030204" pitchFamily="34" charset="0"/>
                        </a:rPr>
                        <a:t>, OMEGA, BNL, ORNL, Rice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945142"/>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ZDC: Crystal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900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IU,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506011"/>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ZDC: 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9,216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ORNL, Debrecen,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282466"/>
                  </a:ext>
                </a:extLst>
              </a:tr>
              <a:tr h="143680">
                <a:tc>
                  <a:txBody>
                    <a:bodyPr/>
                    <a:lstStyle/>
                    <a:p>
                      <a:pPr algn="l" fontAlgn="b"/>
                      <a:r>
                        <a:rPr lang="en-US" sz="600" b="0" i="0" u="none" strike="noStrike">
                          <a:solidFill>
                            <a:srgbClr val="000000"/>
                          </a:solidFill>
                          <a:effectLst/>
                          <a:latin typeface="Calibri" panose="020F0502020204030204" pitchFamily="34" charset="0"/>
                        </a:rPr>
                        <a:t>Far Backward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491997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1</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33,030,144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AEAAAA"/>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US" sz="600" b="0" i="0" u="none" strike="noStrike" dirty="0">
                          <a:solidFill>
                            <a:schemeClr val="tx1"/>
                          </a:solidFill>
                          <a:effectLst/>
                          <a:latin typeface="Calibri" panose="020F0502020204030204" pitchFamily="34" charset="0"/>
                        </a:rPr>
                        <a:t>U. Glasgow</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725114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33,030,144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AEAAAA"/>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a:solidFill>
                            <a:schemeClr val="tx1"/>
                          </a:solidFill>
                          <a:effectLst/>
                          <a:latin typeface="Calibri" panose="020F0502020204030204" pitchFamily="34" charset="0"/>
                        </a:rPr>
                        <a:t>U. Glasgow</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0652351"/>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1+2 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420 (2x210)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U. York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08880"/>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Lumi PS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3,360 (2x1680)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U. York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29961"/>
                  </a:ext>
                </a:extLst>
              </a:tr>
              <a:tr h="140048">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Lumi PS Tracker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128,000 (2x64,000)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Strip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FCFD/EICROCx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FNAL, OMEGA, Hiroshima, NTU, ORNL, UIC, UH, Rice, KSU, Tokyo</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089665"/>
                  </a:ext>
                </a:extLst>
              </a:tr>
              <a:tr h="14643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Lumi Direct Photon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Flash250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AGH Krakow,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38053"/>
                  </a:ext>
                </a:extLst>
              </a:tr>
              <a:tr h="136835">
                <a:tc>
                  <a:txBody>
                    <a:bodyPr/>
                    <a:lstStyle/>
                    <a:p>
                      <a:pPr algn="l" fontAlgn="b"/>
                      <a:r>
                        <a:rPr lang="en-US" sz="600" b="0" i="0" u="none" strike="noStrike">
                          <a:solidFill>
                            <a:srgbClr val="000000"/>
                          </a:solidFill>
                          <a:effectLst/>
                          <a:latin typeface="Calibri" panose="020F0502020204030204" pitchFamily="34" charset="0"/>
                        </a:rPr>
                        <a:t>PID-TOF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74114384"/>
                  </a:ext>
                </a:extLst>
              </a:tr>
              <a:tr h="14139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Barrel bTOF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2,359,296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Strip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FCFD/EICROCx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a:solidFill>
                            <a:srgbClr val="000000"/>
                          </a:solidFill>
                          <a:effectLst/>
                          <a:latin typeface="Calibri" panose="020F0502020204030204" pitchFamily="34" charset="0"/>
                        </a:rPr>
                        <a:t>FNAL, OMEGA, Hiroshima, NTU, ORNL, UIC, Rice, BNL, KSU, Tokyo</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264379"/>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Hadron Endcap fTOF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3,719,168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IJCLab</a:t>
                      </a:r>
                      <a:r>
                        <a:rPr lang="en-US" sz="600" b="0" i="0" u="none" strike="noStrike" dirty="0">
                          <a:solidFill>
                            <a:srgbClr val="000000"/>
                          </a:solidFill>
                          <a:effectLst/>
                          <a:latin typeface="Calibri" panose="020F0502020204030204" pitchFamily="34" charset="0"/>
                        </a:rPr>
                        <a:t>, OMEGA, BNL, ORNL, Rice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340011"/>
                  </a:ext>
                </a:extLst>
              </a:tr>
              <a:tr h="141404">
                <a:tc>
                  <a:txBody>
                    <a:bodyPr/>
                    <a:lstStyle/>
                    <a:p>
                      <a:pPr algn="l" fontAlgn="b"/>
                      <a:r>
                        <a:rPr lang="en-US" sz="600" b="0" i="0" u="none" strike="noStrike" dirty="0">
                          <a:solidFill>
                            <a:srgbClr val="000000"/>
                          </a:solidFill>
                          <a:effectLst/>
                          <a:latin typeface="Calibri" panose="020F0502020204030204" pitchFamily="34" charset="0"/>
                        </a:rPr>
                        <a:t>PID-Cherenkov</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74655299"/>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dRICH</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317,952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ALCOR,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INFN (BO, FE, TO)</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617421"/>
                  </a:ext>
                </a:extLst>
              </a:tr>
              <a:tr h="138348">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pfRICH</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69,632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HRPPD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FCFD/EICROCx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BNL, FNAL,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637262"/>
                  </a:ext>
                </a:extLst>
              </a:tr>
              <a:tr h="112942">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hpDIRC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73,728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MCP-PMT or HRPPD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FCFD/</a:t>
                      </a:r>
                      <a:r>
                        <a:rPr lang="en-US" sz="600" b="0" i="0" u="none" strike="noStrike" dirty="0" err="1">
                          <a:solidFill>
                            <a:srgbClr val="000000"/>
                          </a:solidFill>
                          <a:effectLst/>
                          <a:latin typeface="Calibri" panose="020F0502020204030204" pitchFamily="34" charset="0"/>
                        </a:rPr>
                        <a:t>EICROCx</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600" b="0" i="0" u="none" strike="noStrike" dirty="0">
                          <a:solidFill>
                            <a:srgbClr val="000000"/>
                          </a:solidFill>
                          <a:effectLst/>
                          <a:latin typeface="Calibri" panose="020F0502020204030204" pitchFamily="34" charset="0"/>
                        </a:rPr>
                        <a:t>BNL, FNAL, </a:t>
                      </a:r>
                      <a:r>
                        <a:rPr lang="en-US" sz="600" b="0" i="0" u="none" strike="noStrike" dirty="0" err="1">
                          <a:solidFill>
                            <a:srgbClr val="000000"/>
                          </a:solidFill>
                          <a:effectLst/>
                          <a:latin typeface="Calibri" panose="020F0502020204030204" pitchFamily="34" charset="0"/>
                        </a:rPr>
                        <a:t>JLab</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433822"/>
                  </a:ext>
                </a:extLst>
              </a:tr>
            </a:tbl>
          </a:graphicData>
        </a:graphic>
      </p:graphicFrame>
      <p:sp>
        <p:nvSpPr>
          <p:cNvPr id="5" name="TextBox 4">
            <a:extLst>
              <a:ext uri="{FF2B5EF4-FFF2-40B4-BE49-F238E27FC236}">
                <a16:creationId xmlns:a16="http://schemas.microsoft.com/office/drawing/2014/main" id="{1A32150E-DABC-421D-BE4B-52E0A34E127F}"/>
              </a:ext>
            </a:extLst>
          </p:cNvPr>
          <p:cNvSpPr txBox="1"/>
          <p:nvPr/>
        </p:nvSpPr>
        <p:spPr>
          <a:xfrm>
            <a:off x="8537479" y="1751724"/>
            <a:ext cx="3269334"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070C0"/>
                </a:solidFill>
              </a:rPr>
              <a:t>Institutions – expressions of Interest.</a:t>
            </a:r>
          </a:p>
          <a:p>
            <a:pPr marL="285750" indent="-285750">
              <a:buFont typeface="Arial" panose="020B0604020202020204" pitchFamily="34" charset="0"/>
              <a:buChar char="•"/>
            </a:pPr>
            <a:endParaRPr lang="en-US" sz="1400" dirty="0">
              <a:solidFill>
                <a:srgbClr val="0070C0"/>
              </a:solidFill>
            </a:endParaRPr>
          </a:p>
          <a:p>
            <a:pPr marL="285750" indent="-285750">
              <a:buFont typeface="Arial" panose="020B0604020202020204" pitchFamily="34" charset="0"/>
              <a:buChar char="•"/>
            </a:pPr>
            <a:r>
              <a:rPr lang="en-US" sz="1400" dirty="0">
                <a:solidFill>
                  <a:srgbClr val="0070C0"/>
                </a:solidFill>
              </a:rPr>
              <a:t>BNL, </a:t>
            </a:r>
            <a:r>
              <a:rPr lang="en-US" sz="1400" dirty="0" err="1">
                <a:solidFill>
                  <a:srgbClr val="0070C0"/>
                </a:solidFill>
              </a:rPr>
              <a:t>JLab</a:t>
            </a:r>
            <a:r>
              <a:rPr lang="en-US" sz="1400" dirty="0">
                <a:solidFill>
                  <a:srgbClr val="0070C0"/>
                </a:solidFill>
              </a:rPr>
              <a:t> – Support as needed.</a:t>
            </a:r>
          </a:p>
          <a:p>
            <a:pPr marL="285750" indent="-285750">
              <a:buFont typeface="Arial" panose="020B0604020202020204" pitchFamily="34" charset="0"/>
              <a:buChar char="•"/>
            </a:pPr>
            <a:endParaRPr lang="en-US" sz="1400" dirty="0">
              <a:solidFill>
                <a:srgbClr val="0070C0"/>
              </a:solidFill>
            </a:endParaRPr>
          </a:p>
          <a:p>
            <a:pPr marL="285750" indent="-285750">
              <a:buFont typeface="Arial" panose="020B0604020202020204" pitchFamily="34" charset="0"/>
              <a:buChar char="•"/>
            </a:pPr>
            <a:r>
              <a:rPr lang="en-US" sz="1400" dirty="0">
                <a:solidFill>
                  <a:srgbClr val="0070C0"/>
                </a:solidFill>
              </a:rPr>
              <a:t>Covering Adapters, FEBs, RDOs, GTUs, DAMs.</a:t>
            </a:r>
          </a:p>
        </p:txBody>
      </p:sp>
    </p:spTree>
    <p:extLst>
      <p:ext uri="{BB962C8B-B14F-4D97-AF65-F5344CB8AC3E}">
        <p14:creationId xmlns:p14="http://schemas.microsoft.com/office/powerpoint/2010/main" val="326804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Timeline - </a:t>
            </a:r>
            <a:r>
              <a:rPr lang="en-US" sz="2800" dirty="0"/>
              <a:t>Project</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494335" y="644003"/>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a:t>
            </a:r>
            <a:r>
              <a:rPr lang="en-US" dirty="0">
                <a:solidFill>
                  <a:srgbClr val="FFFFFF"/>
                </a:solidFill>
                <a:latin typeface="Arial" panose="020B0604020202020204"/>
              </a:rPr>
              <a:t>3, 4</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CF2ED202-BBC1-4958-A761-0A8C9EA0D699}"/>
              </a:ext>
            </a:extLst>
          </p:cNvPr>
          <p:cNvSpPr>
            <a:spLocks noGrp="1"/>
          </p:cNvSpPr>
          <p:nvPr>
            <p:ph type="body" sz="quarter" idx="10"/>
          </p:nvPr>
        </p:nvSpPr>
        <p:spPr>
          <a:xfrm>
            <a:off x="461963" y="930274"/>
            <a:ext cx="11521440" cy="814866"/>
          </a:xfrm>
        </p:spPr>
        <p:txBody>
          <a:bodyPr>
            <a:normAutofit lnSpcReduction="10000"/>
          </a:bodyPr>
          <a:lstStyle/>
          <a:p>
            <a:r>
              <a:rPr lang="en-US" sz="2400" dirty="0">
                <a:solidFill>
                  <a:prstClr val="black"/>
                </a:solidFill>
                <a:cs typeface="Arial" panose="020B0604020202020204" pitchFamily="34" charset="0"/>
              </a:rPr>
              <a:t>Construction and Installation includes procurements and deliveries and are initiated at different times of this phase.</a:t>
            </a:r>
          </a:p>
          <a:p>
            <a:endParaRPr lang="en-US" dirty="0"/>
          </a:p>
        </p:txBody>
      </p:sp>
      <p:sp>
        <p:nvSpPr>
          <p:cNvPr id="18" name="TextBox 4">
            <a:extLst>
              <a:ext uri="{FF2B5EF4-FFF2-40B4-BE49-F238E27FC236}">
                <a16:creationId xmlns:a16="http://schemas.microsoft.com/office/drawing/2014/main" id="{3F29FF0A-3292-48A4-89BE-8ADCA3ECA6BF}"/>
              </a:ext>
            </a:extLst>
          </p:cNvPr>
          <p:cNvSpPr txBox="1"/>
          <p:nvPr/>
        </p:nvSpPr>
        <p:spPr>
          <a:xfrm>
            <a:off x="461963" y="5550596"/>
            <a:ext cx="11135677" cy="707886"/>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q"/>
              <a:defRPr/>
            </a:pPr>
            <a:r>
              <a:rPr lang="en-US" sz="2000" dirty="0">
                <a:solidFill>
                  <a:srgbClr val="0000FF"/>
                </a:solidFill>
                <a:latin typeface="Calibri" panose="020F0502020204030204"/>
                <a:cs typeface="Arial" panose="020B0604020202020204" pitchFamily="34" charset="0"/>
              </a:rPr>
              <a:t>Bulk of Construction &amp; Installation phase for Electronics: April 2025 – October 2029.</a:t>
            </a:r>
          </a:p>
          <a:p>
            <a:pPr marL="285750" indent="-285750">
              <a:buFont typeface="Wingdings" panose="05000000000000000000" pitchFamily="2" charset="2"/>
              <a:buChar char="q"/>
              <a:defRPr/>
            </a:pPr>
            <a:r>
              <a:rPr lang="en-US" sz="2000" dirty="0">
                <a:solidFill>
                  <a:srgbClr val="0000FF"/>
                </a:solidFill>
                <a:latin typeface="Calibri" panose="020F0502020204030204"/>
                <a:cs typeface="Arial" panose="020B0604020202020204" pitchFamily="34" charset="0"/>
              </a:rPr>
              <a:t>Installation of some items may be extended to April 2031.</a:t>
            </a:r>
          </a:p>
        </p:txBody>
      </p:sp>
      <p:pic>
        <p:nvPicPr>
          <p:cNvPr id="19" name="Picture 18">
            <a:extLst>
              <a:ext uri="{FF2B5EF4-FFF2-40B4-BE49-F238E27FC236}">
                <a16:creationId xmlns:a16="http://schemas.microsoft.com/office/drawing/2014/main" id="{B485962F-5342-4FDB-8CA5-1C64B695CA33}"/>
              </a:ext>
            </a:extLst>
          </p:cNvPr>
          <p:cNvPicPr>
            <a:picLocks noChangeAspect="1"/>
          </p:cNvPicPr>
          <p:nvPr/>
        </p:nvPicPr>
        <p:blipFill>
          <a:blip r:embed="rId2"/>
          <a:stretch>
            <a:fillRect/>
          </a:stretch>
        </p:blipFill>
        <p:spPr>
          <a:xfrm>
            <a:off x="1740117" y="1792224"/>
            <a:ext cx="7605605" cy="3875431"/>
          </a:xfrm>
          <a:prstGeom prst="rect">
            <a:avLst/>
          </a:prstGeom>
        </p:spPr>
      </p:pic>
      <p:sp>
        <p:nvSpPr>
          <p:cNvPr id="20" name="Content Placeholder 2">
            <a:extLst>
              <a:ext uri="{FF2B5EF4-FFF2-40B4-BE49-F238E27FC236}">
                <a16:creationId xmlns:a16="http://schemas.microsoft.com/office/drawing/2014/main" id="{904CBAE1-69BE-4A46-B58A-E151FC206CBA}"/>
              </a:ext>
            </a:extLst>
          </p:cNvPr>
          <p:cNvSpPr txBox="1">
            <a:spLocks/>
          </p:cNvSpPr>
          <p:nvPr/>
        </p:nvSpPr>
        <p:spPr>
          <a:xfrm>
            <a:off x="7765675" y="2815560"/>
            <a:ext cx="2749925" cy="844234"/>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eRD109 until mid FY27</a:t>
            </a:r>
          </a:p>
          <a:p>
            <a:pPr marL="0" indent="0">
              <a:lnSpc>
                <a:spcPct val="100000"/>
              </a:lnSpc>
              <a:spcBef>
                <a:spcPts val="0"/>
              </a:spcBef>
              <a:buNone/>
              <a:defRPr/>
            </a:pPr>
            <a:endParaRPr lang="en-US" sz="1400" dirty="0">
              <a:solidFill>
                <a:srgbClr val="0070C0"/>
              </a:solidFill>
            </a:endParaRPr>
          </a:p>
          <a:p>
            <a:pPr marL="0" indent="0">
              <a:lnSpc>
                <a:spcPct val="100000"/>
              </a:lnSpc>
              <a:spcBef>
                <a:spcPts val="0"/>
              </a:spcBef>
              <a:buNone/>
              <a:defRPr/>
            </a:pPr>
            <a:r>
              <a:rPr lang="en-US" sz="1400" dirty="0">
                <a:solidFill>
                  <a:srgbClr val="0070C0"/>
                </a:solidFill>
              </a:rPr>
              <a:t>ASIC Production mostly in FY26</a:t>
            </a:r>
          </a:p>
        </p:txBody>
      </p:sp>
      <p:sp>
        <p:nvSpPr>
          <p:cNvPr id="21" name="Content Placeholder 2">
            <a:extLst>
              <a:ext uri="{FF2B5EF4-FFF2-40B4-BE49-F238E27FC236}">
                <a16:creationId xmlns:a16="http://schemas.microsoft.com/office/drawing/2014/main" id="{5513BB4C-9DDD-483B-8451-BE8BB2D0F5B6}"/>
              </a:ext>
            </a:extLst>
          </p:cNvPr>
          <p:cNvSpPr txBox="1">
            <a:spLocks/>
          </p:cNvSpPr>
          <p:nvPr/>
        </p:nvSpPr>
        <p:spPr>
          <a:xfrm>
            <a:off x="8746977" y="3913739"/>
            <a:ext cx="1768623" cy="295499"/>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srgbClr val="0070C0"/>
                </a:solidFill>
              </a:rPr>
              <a:t>Design until 9/2028</a:t>
            </a:r>
          </a:p>
        </p:txBody>
      </p:sp>
      <p:sp>
        <p:nvSpPr>
          <p:cNvPr id="22" name="Content Placeholder 2">
            <a:extLst>
              <a:ext uri="{FF2B5EF4-FFF2-40B4-BE49-F238E27FC236}">
                <a16:creationId xmlns:a16="http://schemas.microsoft.com/office/drawing/2014/main" id="{F49DEC46-8BD8-4EA9-A4D8-BF5EFBBFF35F}"/>
              </a:ext>
            </a:extLst>
          </p:cNvPr>
          <p:cNvSpPr txBox="1">
            <a:spLocks/>
          </p:cNvSpPr>
          <p:nvPr/>
        </p:nvSpPr>
        <p:spPr>
          <a:xfrm>
            <a:off x="8979781" y="4523301"/>
            <a:ext cx="1535818" cy="271741"/>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srgbClr val="0070C0"/>
                </a:solidFill>
              </a:rPr>
              <a:t>4/2025 to 4/2031</a:t>
            </a:r>
          </a:p>
        </p:txBody>
      </p:sp>
      <p:sp>
        <p:nvSpPr>
          <p:cNvPr id="23" name="Oval 22">
            <a:extLst>
              <a:ext uri="{FF2B5EF4-FFF2-40B4-BE49-F238E27FC236}">
                <a16:creationId xmlns:a16="http://schemas.microsoft.com/office/drawing/2014/main" id="{287F5A2B-8762-44E7-AF47-0E19EBC657E8}"/>
              </a:ext>
            </a:extLst>
          </p:cNvPr>
          <p:cNvSpPr/>
          <p:nvPr/>
        </p:nvSpPr>
        <p:spPr>
          <a:xfrm>
            <a:off x="4205804" y="3086969"/>
            <a:ext cx="1585621" cy="211289"/>
          </a:xfrm>
          <a:prstGeom prst="ellipse">
            <a:avLst/>
          </a:prstGeom>
          <a:noFill/>
          <a:ln w="22225"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24" name="Oval 23">
            <a:extLst>
              <a:ext uri="{FF2B5EF4-FFF2-40B4-BE49-F238E27FC236}">
                <a16:creationId xmlns:a16="http://schemas.microsoft.com/office/drawing/2014/main" id="{92C441B5-4F48-4170-88D6-01B24C643023}"/>
              </a:ext>
            </a:extLst>
          </p:cNvPr>
          <p:cNvSpPr/>
          <p:nvPr/>
        </p:nvSpPr>
        <p:spPr>
          <a:xfrm>
            <a:off x="4202942" y="3923541"/>
            <a:ext cx="2214359" cy="285697"/>
          </a:xfrm>
          <a:prstGeom prst="ellipse">
            <a:avLst/>
          </a:prstGeom>
          <a:noFill/>
          <a:ln w="22225"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25" name="Oval 24">
            <a:extLst>
              <a:ext uri="{FF2B5EF4-FFF2-40B4-BE49-F238E27FC236}">
                <a16:creationId xmlns:a16="http://schemas.microsoft.com/office/drawing/2014/main" id="{8C084C41-FE54-486C-8FC6-57E6C574FF8C}"/>
              </a:ext>
            </a:extLst>
          </p:cNvPr>
          <p:cNvSpPr/>
          <p:nvPr/>
        </p:nvSpPr>
        <p:spPr>
          <a:xfrm>
            <a:off x="4873758" y="4509345"/>
            <a:ext cx="2661558" cy="285697"/>
          </a:xfrm>
          <a:prstGeom prst="ellipse">
            <a:avLst/>
          </a:prstGeom>
          <a:noFill/>
          <a:ln w="22225"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26" name="Content Placeholder 2">
            <a:extLst>
              <a:ext uri="{FF2B5EF4-FFF2-40B4-BE49-F238E27FC236}">
                <a16:creationId xmlns:a16="http://schemas.microsoft.com/office/drawing/2014/main" id="{2D3FCA9A-55E4-4AF9-B3DD-9EA2D9727FCC}"/>
              </a:ext>
            </a:extLst>
          </p:cNvPr>
          <p:cNvSpPr txBox="1">
            <a:spLocks/>
          </p:cNvSpPr>
          <p:nvPr/>
        </p:nvSpPr>
        <p:spPr>
          <a:xfrm>
            <a:off x="6510120" y="3912627"/>
            <a:ext cx="2050392" cy="314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Engineering Articles</a:t>
            </a:r>
          </a:p>
        </p:txBody>
      </p:sp>
      <p:sp>
        <p:nvSpPr>
          <p:cNvPr id="27" name="Content Placeholder 2">
            <a:extLst>
              <a:ext uri="{FF2B5EF4-FFF2-40B4-BE49-F238E27FC236}">
                <a16:creationId xmlns:a16="http://schemas.microsoft.com/office/drawing/2014/main" id="{3F49F415-A405-4E18-87B3-30F540BC20B1}"/>
              </a:ext>
            </a:extLst>
          </p:cNvPr>
          <p:cNvSpPr txBox="1">
            <a:spLocks/>
          </p:cNvSpPr>
          <p:nvPr/>
        </p:nvSpPr>
        <p:spPr>
          <a:xfrm>
            <a:off x="7628517" y="4499217"/>
            <a:ext cx="2050392" cy="314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Construction</a:t>
            </a:r>
          </a:p>
        </p:txBody>
      </p:sp>
      <p:sp>
        <p:nvSpPr>
          <p:cNvPr id="28" name="Content Placeholder 2">
            <a:extLst>
              <a:ext uri="{FF2B5EF4-FFF2-40B4-BE49-F238E27FC236}">
                <a16:creationId xmlns:a16="http://schemas.microsoft.com/office/drawing/2014/main" id="{1B61D4BA-3DB5-4253-869F-D885CD9C3A25}"/>
              </a:ext>
            </a:extLst>
          </p:cNvPr>
          <p:cNvSpPr txBox="1">
            <a:spLocks/>
          </p:cNvSpPr>
          <p:nvPr/>
        </p:nvSpPr>
        <p:spPr>
          <a:xfrm>
            <a:off x="5889897" y="3041181"/>
            <a:ext cx="955530" cy="285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R&amp;D</a:t>
            </a:r>
          </a:p>
        </p:txBody>
      </p:sp>
    </p:spTree>
    <p:extLst>
      <p:ext uri="{BB962C8B-B14F-4D97-AF65-F5344CB8AC3E}">
        <p14:creationId xmlns:p14="http://schemas.microsoft.com/office/powerpoint/2010/main" val="95478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Timeline cont. - </a:t>
            </a:r>
            <a:r>
              <a:rPr lang="en-US" sz="2800" dirty="0"/>
              <a:t>Development</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515600" y="618646"/>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a:t>
            </a:r>
            <a:r>
              <a:rPr lang="en-US" dirty="0">
                <a:solidFill>
                  <a:srgbClr val="FFFFFF"/>
                </a:solidFill>
                <a:latin typeface="Arial" panose="020B0604020202020204"/>
              </a:rPr>
              <a:t>3, 4</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CF2ED202-BBC1-4958-A761-0A8C9EA0D699}"/>
              </a:ext>
            </a:extLst>
          </p:cNvPr>
          <p:cNvSpPr>
            <a:spLocks noGrp="1"/>
          </p:cNvSpPr>
          <p:nvPr>
            <p:ph type="body" sz="quarter" idx="10"/>
          </p:nvPr>
        </p:nvSpPr>
        <p:spPr>
          <a:xfrm>
            <a:off x="461963" y="930274"/>
            <a:ext cx="11521440" cy="814866"/>
          </a:xfrm>
        </p:spPr>
        <p:txBody>
          <a:bodyPr>
            <a:normAutofit/>
          </a:bodyPr>
          <a:lstStyle/>
          <a:p>
            <a:r>
              <a:rPr lang="en-US" sz="2400" dirty="0">
                <a:solidFill>
                  <a:prstClr val="black"/>
                </a:solidFill>
                <a:cs typeface="Arial" panose="020B0604020202020204" pitchFamily="34" charset="0"/>
              </a:rPr>
              <a:t>Example of development </a:t>
            </a:r>
            <a:r>
              <a:rPr lang="en-US" sz="1800" dirty="0">
                <a:solidFill>
                  <a:prstClr val="black"/>
                </a:solidFill>
                <a:cs typeface="Arial" panose="020B0604020202020204" pitchFamily="34" charset="0"/>
              </a:rPr>
              <a:t>(not to scale)</a:t>
            </a:r>
          </a:p>
          <a:p>
            <a:endParaRPr lang="en-US" dirty="0"/>
          </a:p>
        </p:txBody>
      </p:sp>
      <p:sp>
        <p:nvSpPr>
          <p:cNvPr id="28" name="Content Placeholder 2">
            <a:extLst>
              <a:ext uri="{FF2B5EF4-FFF2-40B4-BE49-F238E27FC236}">
                <a16:creationId xmlns:a16="http://schemas.microsoft.com/office/drawing/2014/main" id="{1B61D4BA-3DB5-4253-869F-D885CD9C3A25}"/>
              </a:ext>
            </a:extLst>
          </p:cNvPr>
          <p:cNvSpPr txBox="1">
            <a:spLocks/>
          </p:cNvSpPr>
          <p:nvPr/>
        </p:nvSpPr>
        <p:spPr>
          <a:xfrm>
            <a:off x="3365499" y="4671969"/>
            <a:ext cx="2302114"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First Production ASICs</a:t>
            </a:r>
          </a:p>
        </p:txBody>
      </p:sp>
      <p:grpSp>
        <p:nvGrpSpPr>
          <p:cNvPr id="4" name="Group 3">
            <a:extLst>
              <a:ext uri="{FF2B5EF4-FFF2-40B4-BE49-F238E27FC236}">
                <a16:creationId xmlns:a16="http://schemas.microsoft.com/office/drawing/2014/main" id="{538FFC2C-3061-4F2A-97FA-348BCFF34F5C}"/>
              </a:ext>
            </a:extLst>
          </p:cNvPr>
          <p:cNvGrpSpPr/>
          <p:nvPr/>
        </p:nvGrpSpPr>
        <p:grpSpPr>
          <a:xfrm>
            <a:off x="799736" y="1585037"/>
            <a:ext cx="2565764" cy="637463"/>
            <a:chOff x="799736" y="1585037"/>
            <a:chExt cx="2565764" cy="637463"/>
          </a:xfrm>
        </p:grpSpPr>
        <p:sp>
          <p:nvSpPr>
            <p:cNvPr id="29" name="Content Placeholder 2">
              <a:extLst>
                <a:ext uri="{FF2B5EF4-FFF2-40B4-BE49-F238E27FC236}">
                  <a16:creationId xmlns:a16="http://schemas.microsoft.com/office/drawing/2014/main" id="{9EBBB936-73AB-40C9-8711-A2F4A39E3FA2}"/>
                </a:ext>
              </a:extLst>
            </p:cNvPr>
            <p:cNvSpPr txBox="1">
              <a:spLocks/>
            </p:cNvSpPr>
            <p:nvPr/>
          </p:nvSpPr>
          <p:spPr>
            <a:xfrm>
              <a:off x="799737" y="1898609"/>
              <a:ext cx="2565763" cy="323891"/>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Development (eRD109)</a:t>
              </a:r>
            </a:p>
          </p:txBody>
        </p:sp>
        <p:sp>
          <p:nvSpPr>
            <p:cNvPr id="31" name="Content Placeholder 2">
              <a:extLst>
                <a:ext uri="{FF2B5EF4-FFF2-40B4-BE49-F238E27FC236}">
                  <a16:creationId xmlns:a16="http://schemas.microsoft.com/office/drawing/2014/main" id="{AD9FA707-379A-473D-AEE5-304FA44D675E}"/>
                </a:ext>
              </a:extLst>
            </p:cNvPr>
            <p:cNvSpPr txBox="1">
              <a:spLocks/>
            </p:cNvSpPr>
            <p:nvPr/>
          </p:nvSpPr>
          <p:spPr>
            <a:xfrm>
              <a:off x="799736" y="1585037"/>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FY23 through mid-FY27 </a:t>
              </a:r>
            </a:p>
          </p:txBody>
        </p:sp>
      </p:grpSp>
      <p:grpSp>
        <p:nvGrpSpPr>
          <p:cNvPr id="5" name="Group 4">
            <a:extLst>
              <a:ext uri="{FF2B5EF4-FFF2-40B4-BE49-F238E27FC236}">
                <a16:creationId xmlns:a16="http://schemas.microsoft.com/office/drawing/2014/main" id="{F28560AE-13D8-4A04-B607-ABF140CD95CA}"/>
              </a:ext>
            </a:extLst>
          </p:cNvPr>
          <p:cNvGrpSpPr/>
          <p:nvPr/>
        </p:nvGrpSpPr>
        <p:grpSpPr>
          <a:xfrm>
            <a:off x="3365499" y="2028948"/>
            <a:ext cx="3098800" cy="647782"/>
            <a:chOff x="3365499" y="2028948"/>
            <a:chExt cx="3098800" cy="647782"/>
          </a:xfrm>
        </p:grpSpPr>
        <p:sp>
          <p:nvSpPr>
            <p:cNvPr id="30" name="Content Placeholder 2">
              <a:extLst>
                <a:ext uri="{FF2B5EF4-FFF2-40B4-BE49-F238E27FC236}">
                  <a16:creationId xmlns:a16="http://schemas.microsoft.com/office/drawing/2014/main" id="{529800E0-3DF4-4D3C-88FA-76D69E179E81}"/>
                </a:ext>
              </a:extLst>
            </p:cNvPr>
            <p:cNvSpPr txBox="1">
              <a:spLocks/>
            </p:cNvSpPr>
            <p:nvPr/>
          </p:nvSpPr>
          <p:spPr>
            <a:xfrm>
              <a:off x="3365500" y="2352839"/>
              <a:ext cx="3098799" cy="323891"/>
            </a:xfrm>
            <a:prstGeom prst="rect">
              <a:avLst/>
            </a:prstGeom>
            <a:solidFill>
              <a:schemeClr val="bg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Fab Production &amp; Testing</a:t>
              </a:r>
            </a:p>
          </p:txBody>
        </p:sp>
        <p:sp>
          <p:nvSpPr>
            <p:cNvPr id="32" name="Content Placeholder 2">
              <a:extLst>
                <a:ext uri="{FF2B5EF4-FFF2-40B4-BE49-F238E27FC236}">
                  <a16:creationId xmlns:a16="http://schemas.microsoft.com/office/drawing/2014/main" id="{B6F4F27B-3C1A-4AF0-B72E-6CA4DF2FB1A3}"/>
                </a:ext>
              </a:extLst>
            </p:cNvPr>
            <p:cNvSpPr txBox="1">
              <a:spLocks/>
            </p:cNvSpPr>
            <p:nvPr/>
          </p:nvSpPr>
          <p:spPr>
            <a:xfrm>
              <a:off x="3365499" y="2028948"/>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FY26 – 1 Year</a:t>
              </a:r>
            </a:p>
          </p:txBody>
        </p:sp>
      </p:grpSp>
      <p:grpSp>
        <p:nvGrpSpPr>
          <p:cNvPr id="6" name="Group 5">
            <a:extLst>
              <a:ext uri="{FF2B5EF4-FFF2-40B4-BE49-F238E27FC236}">
                <a16:creationId xmlns:a16="http://schemas.microsoft.com/office/drawing/2014/main" id="{87CF70DF-45F0-4E86-8977-15F09AE34CAB}"/>
              </a:ext>
            </a:extLst>
          </p:cNvPr>
          <p:cNvGrpSpPr/>
          <p:nvPr/>
        </p:nvGrpSpPr>
        <p:grpSpPr>
          <a:xfrm>
            <a:off x="4914899" y="2725970"/>
            <a:ext cx="1549401" cy="574530"/>
            <a:chOff x="4914899" y="2878644"/>
            <a:chExt cx="1549401" cy="574530"/>
          </a:xfrm>
        </p:grpSpPr>
        <p:sp>
          <p:nvSpPr>
            <p:cNvPr id="33" name="Content Placeholder 2">
              <a:extLst>
                <a:ext uri="{FF2B5EF4-FFF2-40B4-BE49-F238E27FC236}">
                  <a16:creationId xmlns:a16="http://schemas.microsoft.com/office/drawing/2014/main" id="{9BD291A3-42CF-4470-9A44-41E54B3EB530}"/>
                </a:ext>
              </a:extLst>
            </p:cNvPr>
            <p:cNvSpPr txBox="1">
              <a:spLocks/>
            </p:cNvSpPr>
            <p:nvPr/>
          </p:nvSpPr>
          <p:spPr>
            <a:xfrm>
              <a:off x="4914899" y="3181433"/>
              <a:ext cx="1549400" cy="271741"/>
            </a:xfrm>
            <a:prstGeom prst="rect">
              <a:avLst/>
            </a:prstGeom>
            <a:solidFill>
              <a:schemeClr val="bg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Testing</a:t>
              </a:r>
            </a:p>
          </p:txBody>
        </p:sp>
        <p:sp>
          <p:nvSpPr>
            <p:cNvPr id="34" name="Content Placeholder 2">
              <a:extLst>
                <a:ext uri="{FF2B5EF4-FFF2-40B4-BE49-F238E27FC236}">
                  <a16:creationId xmlns:a16="http://schemas.microsoft.com/office/drawing/2014/main" id="{5984A67C-4D0D-4237-9756-9B7133204C84}"/>
                </a:ext>
              </a:extLst>
            </p:cNvPr>
            <p:cNvSpPr txBox="1">
              <a:spLocks/>
            </p:cNvSpPr>
            <p:nvPr/>
          </p:nvSpPr>
          <p:spPr>
            <a:xfrm>
              <a:off x="4914899" y="2878644"/>
              <a:ext cx="1549401" cy="271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6 Months</a:t>
              </a:r>
            </a:p>
          </p:txBody>
        </p:sp>
      </p:grpSp>
      <p:grpSp>
        <p:nvGrpSpPr>
          <p:cNvPr id="8" name="Group 7">
            <a:extLst>
              <a:ext uri="{FF2B5EF4-FFF2-40B4-BE49-F238E27FC236}">
                <a16:creationId xmlns:a16="http://schemas.microsoft.com/office/drawing/2014/main" id="{021E873A-834A-4E05-9AD9-2318DF0045EA}"/>
              </a:ext>
            </a:extLst>
          </p:cNvPr>
          <p:cNvGrpSpPr/>
          <p:nvPr/>
        </p:nvGrpSpPr>
        <p:grpSpPr>
          <a:xfrm>
            <a:off x="2172980" y="3528283"/>
            <a:ext cx="4038600" cy="480528"/>
            <a:chOff x="2171700" y="3662434"/>
            <a:chExt cx="4038600" cy="480528"/>
          </a:xfrm>
        </p:grpSpPr>
        <p:sp>
          <p:nvSpPr>
            <p:cNvPr id="35" name="Content Placeholder 2">
              <a:extLst>
                <a:ext uri="{FF2B5EF4-FFF2-40B4-BE49-F238E27FC236}">
                  <a16:creationId xmlns:a16="http://schemas.microsoft.com/office/drawing/2014/main" id="{C60FCE72-ED5C-42A1-AEC9-A45AC1295454}"/>
                </a:ext>
              </a:extLst>
            </p:cNvPr>
            <p:cNvSpPr txBox="1">
              <a:spLocks/>
            </p:cNvSpPr>
            <p:nvPr/>
          </p:nvSpPr>
          <p:spPr>
            <a:xfrm>
              <a:off x="2171700" y="3663920"/>
              <a:ext cx="2743199" cy="323891"/>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Eng. Article Development</a:t>
              </a:r>
            </a:p>
          </p:txBody>
        </p:sp>
        <p:sp>
          <p:nvSpPr>
            <p:cNvPr id="36" name="Content Placeholder 2">
              <a:extLst>
                <a:ext uri="{FF2B5EF4-FFF2-40B4-BE49-F238E27FC236}">
                  <a16:creationId xmlns:a16="http://schemas.microsoft.com/office/drawing/2014/main" id="{8C12B494-4B19-4E11-81E3-A7DE6D749C65}"/>
                </a:ext>
              </a:extLst>
            </p:cNvPr>
            <p:cNvSpPr txBox="1">
              <a:spLocks/>
            </p:cNvSpPr>
            <p:nvPr/>
          </p:nvSpPr>
          <p:spPr>
            <a:xfrm>
              <a:off x="5090067" y="3662434"/>
              <a:ext cx="1120233" cy="480528"/>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Eng. Article Tests</a:t>
              </a:r>
            </a:p>
          </p:txBody>
        </p:sp>
      </p:grpSp>
      <p:grpSp>
        <p:nvGrpSpPr>
          <p:cNvPr id="9" name="Group 8">
            <a:extLst>
              <a:ext uri="{FF2B5EF4-FFF2-40B4-BE49-F238E27FC236}">
                <a16:creationId xmlns:a16="http://schemas.microsoft.com/office/drawing/2014/main" id="{F439D7DC-D1B2-4A14-930F-02E0329966D6}"/>
              </a:ext>
            </a:extLst>
          </p:cNvPr>
          <p:cNvGrpSpPr/>
          <p:nvPr/>
        </p:nvGrpSpPr>
        <p:grpSpPr>
          <a:xfrm>
            <a:off x="6464301" y="3761071"/>
            <a:ext cx="2292645" cy="603437"/>
            <a:chOff x="6450047" y="4004317"/>
            <a:chExt cx="2565763" cy="603437"/>
          </a:xfrm>
        </p:grpSpPr>
        <p:sp>
          <p:nvSpPr>
            <p:cNvPr id="37" name="Content Placeholder 2">
              <a:extLst>
                <a:ext uri="{FF2B5EF4-FFF2-40B4-BE49-F238E27FC236}">
                  <a16:creationId xmlns:a16="http://schemas.microsoft.com/office/drawing/2014/main" id="{425211A8-7AC4-4843-95DB-DE647B7E9EFA}"/>
                </a:ext>
              </a:extLst>
            </p:cNvPr>
            <p:cNvSpPr txBox="1">
              <a:spLocks/>
            </p:cNvSpPr>
            <p:nvPr/>
          </p:nvSpPr>
          <p:spPr>
            <a:xfrm>
              <a:off x="6464299" y="4279046"/>
              <a:ext cx="2188752" cy="328708"/>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PCB Production</a:t>
              </a:r>
            </a:p>
          </p:txBody>
        </p:sp>
        <p:sp>
          <p:nvSpPr>
            <p:cNvPr id="38" name="Content Placeholder 2">
              <a:extLst>
                <a:ext uri="{FF2B5EF4-FFF2-40B4-BE49-F238E27FC236}">
                  <a16:creationId xmlns:a16="http://schemas.microsoft.com/office/drawing/2014/main" id="{B34EDEB8-C379-4AAF-8066-EF33A2160A2B}"/>
                </a:ext>
              </a:extLst>
            </p:cNvPr>
            <p:cNvSpPr txBox="1">
              <a:spLocks/>
            </p:cNvSpPr>
            <p:nvPr/>
          </p:nvSpPr>
          <p:spPr>
            <a:xfrm>
              <a:off x="6450047" y="4004317"/>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&lt;1 Year</a:t>
              </a:r>
            </a:p>
          </p:txBody>
        </p:sp>
      </p:grpSp>
      <p:grpSp>
        <p:nvGrpSpPr>
          <p:cNvPr id="10" name="Group 9">
            <a:extLst>
              <a:ext uri="{FF2B5EF4-FFF2-40B4-BE49-F238E27FC236}">
                <a16:creationId xmlns:a16="http://schemas.microsoft.com/office/drawing/2014/main" id="{F107EBAE-4C47-4CDB-9D0B-7E753C9CFC36}"/>
              </a:ext>
            </a:extLst>
          </p:cNvPr>
          <p:cNvGrpSpPr/>
          <p:nvPr/>
        </p:nvGrpSpPr>
        <p:grpSpPr>
          <a:xfrm>
            <a:off x="6727915" y="4397240"/>
            <a:ext cx="2565763" cy="636169"/>
            <a:chOff x="6689815" y="4612635"/>
            <a:chExt cx="2565763" cy="636169"/>
          </a:xfrm>
        </p:grpSpPr>
        <p:sp>
          <p:nvSpPr>
            <p:cNvPr id="39" name="Content Placeholder 2">
              <a:extLst>
                <a:ext uri="{FF2B5EF4-FFF2-40B4-BE49-F238E27FC236}">
                  <a16:creationId xmlns:a16="http://schemas.microsoft.com/office/drawing/2014/main" id="{90C6893B-F368-45D6-8D60-7564CA4301DB}"/>
                </a:ext>
              </a:extLst>
            </p:cNvPr>
            <p:cNvSpPr txBox="1">
              <a:spLocks/>
            </p:cNvSpPr>
            <p:nvPr/>
          </p:nvSpPr>
          <p:spPr>
            <a:xfrm>
              <a:off x="6704067" y="4887364"/>
              <a:ext cx="2014779" cy="36144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Production Tests</a:t>
              </a:r>
            </a:p>
          </p:txBody>
        </p:sp>
        <p:sp>
          <p:nvSpPr>
            <p:cNvPr id="40" name="Content Placeholder 2">
              <a:extLst>
                <a:ext uri="{FF2B5EF4-FFF2-40B4-BE49-F238E27FC236}">
                  <a16:creationId xmlns:a16="http://schemas.microsoft.com/office/drawing/2014/main" id="{7DB554B5-1204-4377-A696-F75419FA2523}"/>
                </a:ext>
              </a:extLst>
            </p:cNvPr>
            <p:cNvSpPr txBox="1">
              <a:spLocks/>
            </p:cNvSpPr>
            <p:nvPr/>
          </p:nvSpPr>
          <p:spPr>
            <a:xfrm>
              <a:off x="6689815" y="4612635"/>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&lt;1 Year</a:t>
              </a:r>
            </a:p>
          </p:txBody>
        </p:sp>
      </p:grpSp>
      <p:grpSp>
        <p:nvGrpSpPr>
          <p:cNvPr id="41" name="Group 40">
            <a:extLst>
              <a:ext uri="{FF2B5EF4-FFF2-40B4-BE49-F238E27FC236}">
                <a16:creationId xmlns:a16="http://schemas.microsoft.com/office/drawing/2014/main" id="{9CBCF304-303A-4B8C-A975-E10368924129}"/>
              </a:ext>
            </a:extLst>
          </p:cNvPr>
          <p:cNvGrpSpPr/>
          <p:nvPr/>
        </p:nvGrpSpPr>
        <p:grpSpPr>
          <a:xfrm>
            <a:off x="7743502" y="5011049"/>
            <a:ext cx="2565763" cy="613809"/>
            <a:chOff x="6689815" y="4612635"/>
            <a:chExt cx="2565763" cy="613809"/>
          </a:xfrm>
        </p:grpSpPr>
        <p:sp>
          <p:nvSpPr>
            <p:cNvPr id="42" name="Content Placeholder 2">
              <a:extLst>
                <a:ext uri="{FF2B5EF4-FFF2-40B4-BE49-F238E27FC236}">
                  <a16:creationId xmlns:a16="http://schemas.microsoft.com/office/drawing/2014/main" id="{1CA695FC-A326-49C0-973A-92D58B572AFF}"/>
                </a:ext>
              </a:extLst>
            </p:cNvPr>
            <p:cNvSpPr txBox="1">
              <a:spLocks/>
            </p:cNvSpPr>
            <p:nvPr/>
          </p:nvSpPr>
          <p:spPr>
            <a:xfrm>
              <a:off x="6704068" y="4887364"/>
              <a:ext cx="1535924" cy="3390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Integration Tests</a:t>
              </a:r>
            </a:p>
          </p:txBody>
        </p:sp>
        <p:sp>
          <p:nvSpPr>
            <p:cNvPr id="43" name="Content Placeholder 2">
              <a:extLst>
                <a:ext uri="{FF2B5EF4-FFF2-40B4-BE49-F238E27FC236}">
                  <a16:creationId xmlns:a16="http://schemas.microsoft.com/office/drawing/2014/main" id="{CD4D0AE8-5981-4F4A-BC1E-B8C671E132B6}"/>
                </a:ext>
              </a:extLst>
            </p:cNvPr>
            <p:cNvSpPr txBox="1">
              <a:spLocks/>
            </p:cNvSpPr>
            <p:nvPr/>
          </p:nvSpPr>
          <p:spPr>
            <a:xfrm>
              <a:off x="6689815" y="4612635"/>
              <a:ext cx="2565763" cy="241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&lt;3 Months</a:t>
              </a:r>
            </a:p>
          </p:txBody>
        </p:sp>
      </p:grpSp>
      <p:grpSp>
        <p:nvGrpSpPr>
          <p:cNvPr id="13" name="Group 12">
            <a:extLst>
              <a:ext uri="{FF2B5EF4-FFF2-40B4-BE49-F238E27FC236}">
                <a16:creationId xmlns:a16="http://schemas.microsoft.com/office/drawing/2014/main" id="{A5213E91-8893-458C-B48E-F283EBD0F3C8}"/>
              </a:ext>
            </a:extLst>
          </p:cNvPr>
          <p:cNvGrpSpPr/>
          <p:nvPr/>
        </p:nvGrpSpPr>
        <p:grpSpPr>
          <a:xfrm>
            <a:off x="9698854" y="5317953"/>
            <a:ext cx="1550177" cy="613809"/>
            <a:chOff x="9293503" y="5495794"/>
            <a:chExt cx="1550177" cy="613809"/>
          </a:xfrm>
        </p:grpSpPr>
        <p:sp>
          <p:nvSpPr>
            <p:cNvPr id="45" name="Content Placeholder 2">
              <a:extLst>
                <a:ext uri="{FF2B5EF4-FFF2-40B4-BE49-F238E27FC236}">
                  <a16:creationId xmlns:a16="http://schemas.microsoft.com/office/drawing/2014/main" id="{88892B7F-4F38-40CE-BFCD-9DE46F996EB5}"/>
                </a:ext>
              </a:extLst>
            </p:cNvPr>
            <p:cNvSpPr txBox="1">
              <a:spLocks/>
            </p:cNvSpPr>
            <p:nvPr/>
          </p:nvSpPr>
          <p:spPr>
            <a:xfrm>
              <a:off x="9307756" y="5770523"/>
              <a:ext cx="1535924" cy="339080"/>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System Tests</a:t>
              </a:r>
            </a:p>
          </p:txBody>
        </p:sp>
        <p:sp>
          <p:nvSpPr>
            <p:cNvPr id="46" name="Content Placeholder 2">
              <a:extLst>
                <a:ext uri="{FF2B5EF4-FFF2-40B4-BE49-F238E27FC236}">
                  <a16:creationId xmlns:a16="http://schemas.microsoft.com/office/drawing/2014/main" id="{2B97DEE0-2820-4636-9E8A-5F040DB296B3}"/>
                </a:ext>
              </a:extLst>
            </p:cNvPr>
            <p:cNvSpPr txBox="1">
              <a:spLocks/>
            </p:cNvSpPr>
            <p:nvPr/>
          </p:nvSpPr>
          <p:spPr>
            <a:xfrm>
              <a:off x="9293503" y="5495794"/>
              <a:ext cx="1550177" cy="2747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 &lt;3 Months</a:t>
              </a:r>
            </a:p>
          </p:txBody>
        </p:sp>
      </p:grpSp>
      <p:cxnSp>
        <p:nvCxnSpPr>
          <p:cNvPr id="12" name="Straight Arrow Connector 11">
            <a:extLst>
              <a:ext uri="{FF2B5EF4-FFF2-40B4-BE49-F238E27FC236}">
                <a16:creationId xmlns:a16="http://schemas.microsoft.com/office/drawing/2014/main" id="{456B2F9C-CC9E-4F07-A5BD-9397662B7C67}"/>
              </a:ext>
            </a:extLst>
          </p:cNvPr>
          <p:cNvCxnSpPr/>
          <p:nvPr/>
        </p:nvCxnSpPr>
        <p:spPr>
          <a:xfrm>
            <a:off x="4914899" y="3429000"/>
            <a:ext cx="0" cy="1210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53A7862B-2923-4409-B1A4-66BDB1E167D0}"/>
              </a:ext>
            </a:extLst>
          </p:cNvPr>
          <p:cNvSpPr txBox="1">
            <a:spLocks/>
          </p:cNvSpPr>
          <p:nvPr/>
        </p:nvSpPr>
        <p:spPr>
          <a:xfrm>
            <a:off x="8903759" y="3577632"/>
            <a:ext cx="1209822"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prstClr val="black"/>
                </a:solidFill>
              </a:rPr>
              <a:t>Installation</a:t>
            </a:r>
          </a:p>
        </p:txBody>
      </p:sp>
      <p:cxnSp>
        <p:nvCxnSpPr>
          <p:cNvPr id="47" name="Straight Arrow Connector 46">
            <a:extLst>
              <a:ext uri="{FF2B5EF4-FFF2-40B4-BE49-F238E27FC236}">
                <a16:creationId xmlns:a16="http://schemas.microsoft.com/office/drawing/2014/main" id="{CC1FD4C6-2B59-4A98-8A59-283E1E93EAB2}"/>
              </a:ext>
            </a:extLst>
          </p:cNvPr>
          <p:cNvCxnSpPr>
            <a:cxnSpLocks/>
          </p:cNvCxnSpPr>
          <p:nvPr/>
        </p:nvCxnSpPr>
        <p:spPr>
          <a:xfrm flipV="1">
            <a:off x="9508670" y="4035801"/>
            <a:ext cx="0" cy="1895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A8E3AFD-FA0B-463E-ABCD-D60B0BEA4FBF}"/>
              </a:ext>
            </a:extLst>
          </p:cNvPr>
          <p:cNvGrpSpPr/>
          <p:nvPr/>
        </p:nvGrpSpPr>
        <p:grpSpPr>
          <a:xfrm>
            <a:off x="897319" y="5016593"/>
            <a:ext cx="2743191" cy="877447"/>
            <a:chOff x="895868" y="5384680"/>
            <a:chExt cx="2302122" cy="877447"/>
          </a:xfrm>
        </p:grpSpPr>
        <p:sp>
          <p:nvSpPr>
            <p:cNvPr id="48" name="Left Brace 47">
              <a:extLst>
                <a:ext uri="{FF2B5EF4-FFF2-40B4-BE49-F238E27FC236}">
                  <a16:creationId xmlns:a16="http://schemas.microsoft.com/office/drawing/2014/main" id="{86F8E383-3957-49B1-927F-AF34D0580DD8}"/>
                </a:ext>
              </a:extLst>
            </p:cNvPr>
            <p:cNvSpPr/>
            <p:nvPr/>
          </p:nvSpPr>
          <p:spPr>
            <a:xfrm rot="16200000">
              <a:off x="1838927" y="4441621"/>
              <a:ext cx="416004" cy="2302122"/>
            </a:xfrm>
            <a:prstGeom prst="leftBrace">
              <a:avLst>
                <a:gd name="adj1" fmla="val 8333"/>
                <a:gd name="adj2" fmla="val 4932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9" name="Content Placeholder 2">
              <a:extLst>
                <a:ext uri="{FF2B5EF4-FFF2-40B4-BE49-F238E27FC236}">
                  <a16:creationId xmlns:a16="http://schemas.microsoft.com/office/drawing/2014/main" id="{B3679875-C5F8-47DB-BC9A-56F5DE65E415}"/>
                </a:ext>
              </a:extLst>
            </p:cNvPr>
            <p:cNvSpPr txBox="1">
              <a:spLocks/>
            </p:cNvSpPr>
            <p:nvPr/>
          </p:nvSpPr>
          <p:spPr>
            <a:xfrm>
              <a:off x="895868" y="5923047"/>
              <a:ext cx="2302114" cy="339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dirty="0">
                  <a:solidFill>
                    <a:srgbClr val="0070C0"/>
                  </a:solidFill>
                </a:rPr>
                <a:t>R&amp;D</a:t>
              </a:r>
            </a:p>
          </p:txBody>
        </p:sp>
      </p:grpSp>
      <p:grpSp>
        <p:nvGrpSpPr>
          <p:cNvPr id="50" name="Group 49">
            <a:extLst>
              <a:ext uri="{FF2B5EF4-FFF2-40B4-BE49-F238E27FC236}">
                <a16:creationId xmlns:a16="http://schemas.microsoft.com/office/drawing/2014/main" id="{AE261CB1-560F-48CC-9FFD-41938418F0AA}"/>
              </a:ext>
            </a:extLst>
          </p:cNvPr>
          <p:cNvGrpSpPr/>
          <p:nvPr/>
        </p:nvGrpSpPr>
        <p:grpSpPr>
          <a:xfrm>
            <a:off x="3009902" y="5398518"/>
            <a:ext cx="2553874" cy="877447"/>
            <a:chOff x="895868" y="5384680"/>
            <a:chExt cx="2302122" cy="877447"/>
          </a:xfrm>
        </p:grpSpPr>
        <p:sp>
          <p:nvSpPr>
            <p:cNvPr id="51" name="Left Brace 50">
              <a:extLst>
                <a:ext uri="{FF2B5EF4-FFF2-40B4-BE49-F238E27FC236}">
                  <a16:creationId xmlns:a16="http://schemas.microsoft.com/office/drawing/2014/main" id="{978F43A9-005F-465A-88B6-31D33F815B72}"/>
                </a:ext>
              </a:extLst>
            </p:cNvPr>
            <p:cNvSpPr/>
            <p:nvPr/>
          </p:nvSpPr>
          <p:spPr>
            <a:xfrm rot="16200000">
              <a:off x="1838927" y="4441621"/>
              <a:ext cx="416004" cy="2302122"/>
            </a:xfrm>
            <a:prstGeom prst="leftBrace">
              <a:avLst>
                <a:gd name="adj1" fmla="val 8333"/>
                <a:gd name="adj2" fmla="val 4932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FFCB0FA8-5F59-40A5-AF7A-CD532179715F}"/>
                </a:ext>
              </a:extLst>
            </p:cNvPr>
            <p:cNvSpPr txBox="1">
              <a:spLocks/>
            </p:cNvSpPr>
            <p:nvPr/>
          </p:nvSpPr>
          <p:spPr>
            <a:xfrm>
              <a:off x="895868" y="5923047"/>
              <a:ext cx="2302114" cy="339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dirty="0">
                  <a:solidFill>
                    <a:srgbClr val="0070C0"/>
                  </a:solidFill>
                </a:rPr>
                <a:t>Design</a:t>
              </a:r>
            </a:p>
          </p:txBody>
        </p:sp>
      </p:grpSp>
      <p:grpSp>
        <p:nvGrpSpPr>
          <p:cNvPr id="15" name="Group 14">
            <a:extLst>
              <a:ext uri="{FF2B5EF4-FFF2-40B4-BE49-F238E27FC236}">
                <a16:creationId xmlns:a16="http://schemas.microsoft.com/office/drawing/2014/main" id="{2084AC0B-C6AC-47F4-B5B6-6D25383DF606}"/>
              </a:ext>
            </a:extLst>
          </p:cNvPr>
          <p:cNvGrpSpPr/>
          <p:nvPr/>
        </p:nvGrpSpPr>
        <p:grpSpPr>
          <a:xfrm>
            <a:off x="3378974" y="1174732"/>
            <a:ext cx="6129695" cy="798191"/>
            <a:chOff x="3378974" y="1174732"/>
            <a:chExt cx="6129695" cy="798191"/>
          </a:xfrm>
        </p:grpSpPr>
        <p:sp>
          <p:nvSpPr>
            <p:cNvPr id="53" name="Left Brace 52">
              <a:extLst>
                <a:ext uri="{FF2B5EF4-FFF2-40B4-BE49-F238E27FC236}">
                  <a16:creationId xmlns:a16="http://schemas.microsoft.com/office/drawing/2014/main" id="{43C023CE-6665-44BD-BB84-24F0DD88592E}"/>
                </a:ext>
              </a:extLst>
            </p:cNvPr>
            <p:cNvSpPr/>
            <p:nvPr/>
          </p:nvSpPr>
          <p:spPr>
            <a:xfrm rot="5400000">
              <a:off x="6219555" y="-1316192"/>
              <a:ext cx="448534" cy="6129695"/>
            </a:xfrm>
            <a:prstGeom prst="leftBrace">
              <a:avLst>
                <a:gd name="adj1" fmla="val 8333"/>
                <a:gd name="adj2" fmla="val 49322"/>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4" name="Content Placeholder 2">
              <a:extLst>
                <a:ext uri="{FF2B5EF4-FFF2-40B4-BE49-F238E27FC236}">
                  <a16:creationId xmlns:a16="http://schemas.microsoft.com/office/drawing/2014/main" id="{659D7BAF-2A87-4112-8FAC-99D348E2D376}"/>
                </a:ext>
              </a:extLst>
            </p:cNvPr>
            <p:cNvSpPr txBox="1">
              <a:spLocks/>
            </p:cNvSpPr>
            <p:nvPr/>
          </p:nvSpPr>
          <p:spPr>
            <a:xfrm>
              <a:off x="5203890" y="1174732"/>
              <a:ext cx="2553865" cy="339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600" dirty="0">
                  <a:solidFill>
                    <a:srgbClr val="0070C0"/>
                  </a:solidFill>
                </a:rPr>
                <a:t>Construction</a:t>
              </a:r>
            </a:p>
          </p:txBody>
        </p:sp>
      </p:grpSp>
    </p:spTree>
    <p:extLst>
      <p:ext uri="{BB962C8B-B14F-4D97-AF65-F5344CB8AC3E}">
        <p14:creationId xmlns:p14="http://schemas.microsoft.com/office/powerpoint/2010/main" val="40116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Charge Questions Addressed</a:t>
            </a:r>
          </a:p>
        </p:txBody>
      </p:sp>
      <p:sp>
        <p:nvSpPr>
          <p:cNvPr id="3" name="Text Placeholder 2">
            <a:extLst>
              <a:ext uri="{FF2B5EF4-FFF2-40B4-BE49-F238E27FC236}">
                <a16:creationId xmlns:a16="http://schemas.microsoft.com/office/drawing/2014/main" id="{7950B33F-8618-40AB-A4BE-95893F33C31A}"/>
              </a:ext>
            </a:extLst>
          </p:cNvPr>
          <p:cNvSpPr>
            <a:spLocks noGrp="1"/>
          </p:cNvSpPr>
          <p:nvPr>
            <p:ph type="body" sz="quarter" idx="10"/>
          </p:nvPr>
        </p:nvSpPr>
        <p:spPr>
          <a:xfrm>
            <a:off x="461963" y="930274"/>
            <a:ext cx="11308006" cy="5212080"/>
          </a:xfrm>
        </p:spPr>
        <p:txBody>
          <a:bodyPr>
            <a:normAutofit/>
          </a:bodyPr>
          <a:lstStyle/>
          <a:p>
            <a:pPr marL="457200" indent="-457200">
              <a:buFont typeface="+mj-lt"/>
              <a:buAutoNum type="arabicParenR"/>
            </a:pPr>
            <a:r>
              <a:rPr lang="en-US" dirty="0"/>
              <a:t>Are the technical performance requirements appropriately defined and complete for this stage of the project?</a:t>
            </a:r>
          </a:p>
          <a:p>
            <a:pPr marL="0" lvl="0" indent="0">
              <a:buNone/>
            </a:pPr>
            <a:endParaRPr lang="en-US" dirty="0"/>
          </a:p>
          <a:p>
            <a:pPr marL="457200" lvl="0" indent="-457200">
              <a:buAutoNum type="arabicParenR" startAt="2"/>
            </a:pPr>
            <a:r>
              <a:rPr lang="en-US" dirty="0"/>
              <a:t>Are the plans for the various detector electronics and data acquisition systems appropriately documented and complete for this stage of the project?</a:t>
            </a:r>
          </a:p>
          <a:p>
            <a:pPr marL="457200" lvl="0" indent="-457200">
              <a:buAutoNum type="arabicParenR" startAt="2"/>
            </a:pPr>
            <a:endParaRPr lang="en-US" dirty="0"/>
          </a:p>
          <a:p>
            <a:pPr marL="457200" indent="-457200">
              <a:buFont typeface="Arial" panose="020B0604020202020204" pitchFamily="34" charset="0"/>
              <a:buAutoNum type="arabicParenR" startAt="2"/>
            </a:pPr>
            <a:r>
              <a:rPr lang="en-US" dirty="0"/>
              <a:t>Are the current plans from front-end electronics to data acquisition for the detector likely to achieve the technical performance requirements, with a low risk for cost increases, schedule delays, and technical problems?</a:t>
            </a:r>
          </a:p>
          <a:p>
            <a:pPr marL="457200" indent="-457200">
              <a:buFont typeface="Arial" panose="020B0604020202020204" pitchFamily="34" charset="0"/>
              <a:buAutoNum type="arabicParenR" startAt="2"/>
            </a:pPr>
            <a:endParaRPr lang="en-US" dirty="0"/>
          </a:p>
          <a:p>
            <a:pPr marL="457200" indent="-457200">
              <a:buFont typeface="Arial" panose="020B0604020202020204" pitchFamily="34" charset="0"/>
              <a:buAutoNum type="arabicParenR" startAt="2"/>
            </a:pPr>
            <a:r>
              <a:rPr lang="en-US" dirty="0"/>
              <a:t>Are the schedule assumptions for the fabrication of the various electronics and data acquisition systems and assembly plans reasonable and consistent with the overall detector schedule?</a:t>
            </a:r>
          </a:p>
          <a:p>
            <a:pPr marL="457200" indent="-457200">
              <a:buFont typeface="Arial" panose="020B0604020202020204" pitchFamily="34" charset="0"/>
              <a:buAutoNum type="arabicParenR" startAt="2"/>
            </a:pPr>
            <a:endParaRPr lang="en-US" dirty="0"/>
          </a:p>
          <a:p>
            <a:pPr marL="457200" indent="-457200">
              <a:buFont typeface="Arial" panose="020B0604020202020204" pitchFamily="34" charset="0"/>
              <a:buAutoNum type="arabicParenR" startAt="2"/>
            </a:pPr>
            <a:r>
              <a:rPr lang="en-US" dirty="0"/>
              <a:t>Have ESH&amp;Q and QA considerations been adequately incorporated into the plans at their present stage?</a:t>
            </a:r>
          </a:p>
        </p:txBody>
      </p:sp>
    </p:spTree>
    <p:extLst>
      <p:ext uri="{BB962C8B-B14F-4D97-AF65-F5344CB8AC3E}">
        <p14:creationId xmlns:p14="http://schemas.microsoft.com/office/powerpoint/2010/main" val="103078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47F3B7BB-CE99-4494-AC1D-FA0D0C750B37}"/>
              </a:ext>
            </a:extLst>
          </p:cNvPr>
          <p:cNvPicPr/>
          <p:nvPr/>
        </p:nvPicPr>
        <p:blipFill rotWithShape="1">
          <a:blip r:embed="rId2" cstate="print">
            <a:extLst>
              <a:ext uri="{28A0092B-C50C-407E-A947-70E740481C1C}">
                <a14:useLocalDpi xmlns:a14="http://schemas.microsoft.com/office/drawing/2010/main" val="0"/>
              </a:ext>
            </a:extLst>
          </a:blip>
          <a:srcRect t="2737"/>
          <a:stretch/>
        </p:blipFill>
        <p:spPr bwMode="auto">
          <a:xfrm>
            <a:off x="5837351" y="2859450"/>
            <a:ext cx="6114415" cy="338010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Timeline cont. - </a:t>
            </a:r>
            <a:r>
              <a:rPr lang="en-US" sz="2800" dirty="0"/>
              <a:t>Installation</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494335" y="631986"/>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a:t>
            </a:r>
            <a:r>
              <a:rPr lang="en-US" dirty="0">
                <a:solidFill>
                  <a:srgbClr val="FFFFFF"/>
                </a:solidFill>
                <a:latin typeface="Arial" panose="020B0604020202020204"/>
              </a:rPr>
              <a:t>3</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CF2ED202-BBC1-4958-A761-0A8C9EA0D699}"/>
              </a:ext>
            </a:extLst>
          </p:cNvPr>
          <p:cNvSpPr>
            <a:spLocks noGrp="1"/>
          </p:cNvSpPr>
          <p:nvPr>
            <p:ph type="body" sz="quarter" idx="10"/>
          </p:nvPr>
        </p:nvSpPr>
        <p:spPr>
          <a:xfrm>
            <a:off x="474028" y="2984683"/>
            <a:ext cx="4615543" cy="1417500"/>
          </a:xfrm>
        </p:spPr>
        <p:txBody>
          <a:bodyPr>
            <a:normAutofit/>
          </a:bodyPr>
          <a:lstStyle/>
          <a:p>
            <a:r>
              <a:rPr lang="en-US" sz="1400" dirty="0">
                <a:solidFill>
                  <a:prstClr val="black"/>
                </a:solidFill>
                <a:cs typeface="Arial" panose="020B0604020202020204" pitchFamily="34" charset="0"/>
              </a:rPr>
              <a:t>eRD102 – Electronics for detectors R&amp;D.</a:t>
            </a:r>
          </a:p>
          <a:p>
            <a:r>
              <a:rPr lang="en-US" sz="1400" dirty="0">
                <a:solidFill>
                  <a:prstClr val="black"/>
                </a:solidFill>
                <a:cs typeface="Arial" panose="020B0604020202020204" pitchFamily="34" charset="0"/>
              </a:rPr>
              <a:t>eRD109 – Readout R&amp;D.</a:t>
            </a:r>
          </a:p>
          <a:p>
            <a:r>
              <a:rPr lang="en-US" sz="1400" dirty="0">
                <a:solidFill>
                  <a:prstClr val="black"/>
                </a:solidFill>
                <a:cs typeface="Arial" panose="020B0604020202020204" pitchFamily="34" charset="0"/>
              </a:rPr>
              <a:t>R&amp;D Milestones – ASICs ready for production.</a:t>
            </a:r>
          </a:p>
          <a:p>
            <a:r>
              <a:rPr lang="en-US" sz="1400" dirty="0">
                <a:solidFill>
                  <a:prstClr val="black"/>
                </a:solidFill>
                <a:cs typeface="Arial" panose="020B0604020202020204" pitchFamily="34" charset="0"/>
              </a:rPr>
              <a:t>ASIC Production FY26.</a:t>
            </a:r>
          </a:p>
          <a:p>
            <a:r>
              <a:rPr lang="en-US" sz="1400" dirty="0">
                <a:solidFill>
                  <a:prstClr val="black"/>
                </a:solidFill>
                <a:cs typeface="Arial" panose="020B0604020202020204" pitchFamily="34" charset="0"/>
              </a:rPr>
              <a:t>Production QA/QC Complete – Ready for integration.</a:t>
            </a:r>
          </a:p>
          <a:p>
            <a:endParaRPr lang="en-US" sz="1400" dirty="0">
              <a:solidFill>
                <a:prstClr val="black"/>
              </a:solidFill>
              <a:cs typeface="Arial" panose="020B0604020202020204" pitchFamily="34" charset="0"/>
            </a:endParaRPr>
          </a:p>
          <a:p>
            <a:endParaRPr lang="en-US" dirty="0"/>
          </a:p>
        </p:txBody>
      </p:sp>
      <p:cxnSp>
        <p:nvCxnSpPr>
          <p:cNvPr id="12" name="Straight Arrow Connector 11">
            <a:extLst>
              <a:ext uri="{FF2B5EF4-FFF2-40B4-BE49-F238E27FC236}">
                <a16:creationId xmlns:a16="http://schemas.microsoft.com/office/drawing/2014/main" id="{456B2F9C-CC9E-4F07-A5BD-9397662B7C67}"/>
              </a:ext>
            </a:extLst>
          </p:cNvPr>
          <p:cNvCxnSpPr/>
          <p:nvPr/>
        </p:nvCxnSpPr>
        <p:spPr>
          <a:xfrm>
            <a:off x="11985727" y="4867139"/>
            <a:ext cx="0" cy="1210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CF9384F7-4053-45E1-BDDC-8DD484933890}"/>
              </a:ext>
            </a:extLst>
          </p:cNvPr>
          <p:cNvGraphicFramePr>
            <a:graphicFrameLocks noGrp="1"/>
          </p:cNvGraphicFramePr>
          <p:nvPr>
            <p:extLst>
              <p:ext uri="{D42A27DB-BD31-4B8C-83A1-F6EECF244321}">
                <p14:modId xmlns:p14="http://schemas.microsoft.com/office/powerpoint/2010/main" val="2175593841"/>
              </p:ext>
            </p:extLst>
          </p:nvPr>
        </p:nvGraphicFramePr>
        <p:xfrm>
          <a:off x="474028" y="896112"/>
          <a:ext cx="7063241" cy="2007325"/>
        </p:xfrm>
        <a:graphic>
          <a:graphicData uri="http://schemas.openxmlformats.org/drawingml/2006/table">
            <a:tbl>
              <a:tblPr firstRow="1" bandRow="1">
                <a:tableStyleId>{5C22544A-7EE6-4342-B048-85BDC9FD1C3A}</a:tableStyleId>
              </a:tblPr>
              <a:tblGrid>
                <a:gridCol w="1380898">
                  <a:extLst>
                    <a:ext uri="{9D8B030D-6E8A-4147-A177-3AD203B41FA5}">
                      <a16:colId xmlns:a16="http://schemas.microsoft.com/office/drawing/2014/main" val="2398646146"/>
                    </a:ext>
                  </a:extLst>
                </a:gridCol>
                <a:gridCol w="1436914">
                  <a:extLst>
                    <a:ext uri="{9D8B030D-6E8A-4147-A177-3AD203B41FA5}">
                      <a16:colId xmlns:a16="http://schemas.microsoft.com/office/drawing/2014/main" val="971945562"/>
                    </a:ext>
                  </a:extLst>
                </a:gridCol>
                <a:gridCol w="1645920">
                  <a:extLst>
                    <a:ext uri="{9D8B030D-6E8A-4147-A177-3AD203B41FA5}">
                      <a16:colId xmlns:a16="http://schemas.microsoft.com/office/drawing/2014/main" val="3306921431"/>
                    </a:ext>
                  </a:extLst>
                </a:gridCol>
                <a:gridCol w="2599509">
                  <a:extLst>
                    <a:ext uri="{9D8B030D-6E8A-4147-A177-3AD203B41FA5}">
                      <a16:colId xmlns:a16="http://schemas.microsoft.com/office/drawing/2014/main" val="287474333"/>
                    </a:ext>
                  </a:extLst>
                </a:gridCol>
              </a:tblGrid>
              <a:tr h="310025">
                <a:tc>
                  <a:txBody>
                    <a:bodyPr/>
                    <a:lstStyle/>
                    <a:p>
                      <a:r>
                        <a:rPr lang="en-US" sz="1200" dirty="0"/>
                        <a:t>eRD102</a:t>
                      </a:r>
                    </a:p>
                  </a:txBody>
                  <a:tcPr/>
                </a:tc>
                <a:tc>
                  <a:txBody>
                    <a:bodyPr/>
                    <a:lstStyle/>
                    <a:p>
                      <a:r>
                        <a:rPr lang="en-US" sz="1200" dirty="0"/>
                        <a:t>eRD109</a:t>
                      </a:r>
                    </a:p>
                  </a:txBody>
                  <a:tcPr/>
                </a:tc>
                <a:tc>
                  <a:txBody>
                    <a:bodyPr/>
                    <a:lstStyle/>
                    <a:p>
                      <a:r>
                        <a:rPr lang="en-US" sz="1200" dirty="0"/>
                        <a:t>R&amp;D Milestones</a:t>
                      </a:r>
                    </a:p>
                  </a:txBody>
                  <a:tcPr/>
                </a:tc>
                <a:tc>
                  <a:txBody>
                    <a:bodyPr/>
                    <a:lstStyle/>
                    <a:p>
                      <a:r>
                        <a:rPr lang="en-US" sz="1200" dirty="0"/>
                        <a:t>Production QA/QC Complete</a:t>
                      </a:r>
                    </a:p>
                  </a:txBody>
                  <a:tcPr/>
                </a:tc>
                <a:extLst>
                  <a:ext uri="{0D108BD9-81ED-4DB2-BD59-A6C34878D82A}">
                    <a16:rowId xmlns:a16="http://schemas.microsoft.com/office/drawing/2014/main" val="1018554653"/>
                  </a:ext>
                </a:extLst>
              </a:tr>
              <a:tr h="310025">
                <a:tc>
                  <a:txBody>
                    <a:bodyPr/>
                    <a:lstStyle/>
                    <a:p>
                      <a:r>
                        <a:rPr lang="en-US" sz="1200" dirty="0"/>
                        <a:t>Calorimeters</a:t>
                      </a:r>
                    </a:p>
                  </a:txBody>
                  <a:tcPr/>
                </a:tc>
                <a:tc>
                  <a:txBody>
                    <a:bodyPr/>
                    <a:lstStyle/>
                    <a:p>
                      <a:r>
                        <a:rPr lang="en-US" sz="1200" dirty="0"/>
                        <a:t>Discrete, CALOROC</a:t>
                      </a:r>
                    </a:p>
                  </a:txBody>
                  <a:tcPr/>
                </a:tc>
                <a:tc>
                  <a:txBody>
                    <a:bodyPr/>
                    <a:lstStyle/>
                    <a:p>
                      <a:r>
                        <a:rPr lang="en-US" sz="1200" dirty="0"/>
                        <a:t>30 September 2025</a:t>
                      </a:r>
                    </a:p>
                  </a:txBody>
                  <a:tcPr/>
                </a:tc>
                <a:tc>
                  <a:txBody>
                    <a:bodyPr/>
                    <a:lstStyle/>
                    <a:p>
                      <a:r>
                        <a:rPr lang="en-US" sz="1200" dirty="0"/>
                        <a:t>Mar 2028 – Jan 2030</a:t>
                      </a:r>
                    </a:p>
                  </a:txBody>
                  <a:tcPr/>
                </a:tc>
                <a:extLst>
                  <a:ext uri="{0D108BD9-81ED-4DB2-BD59-A6C34878D82A}">
                    <a16:rowId xmlns:a16="http://schemas.microsoft.com/office/drawing/2014/main" val="1762382157"/>
                  </a:ext>
                </a:extLst>
              </a:tr>
              <a:tr h="310025">
                <a:tc>
                  <a:txBody>
                    <a:bodyPr/>
                    <a:lstStyle/>
                    <a:p>
                      <a:r>
                        <a:rPr lang="en-US" sz="1200" dirty="0"/>
                        <a:t>AC-LGAD</a:t>
                      </a:r>
                    </a:p>
                  </a:txBody>
                  <a:tcPr/>
                </a:tc>
                <a:tc>
                  <a:txBody>
                    <a:bodyPr/>
                    <a:lstStyle/>
                    <a:p>
                      <a:r>
                        <a:rPr lang="en-US" sz="1200" dirty="0"/>
                        <a:t>EICROC, FCFD</a:t>
                      </a:r>
                    </a:p>
                  </a:txBody>
                  <a:tcPr/>
                </a:tc>
                <a:tc>
                  <a:txBody>
                    <a:bodyPr/>
                    <a:lstStyle/>
                    <a:p>
                      <a:r>
                        <a:rPr lang="en-US" sz="1200" dirty="0"/>
                        <a:t>30 September 2025</a:t>
                      </a:r>
                    </a:p>
                  </a:txBody>
                  <a:tcPr/>
                </a:tc>
                <a:tc>
                  <a:txBody>
                    <a:bodyPr/>
                    <a:lstStyle/>
                    <a:p>
                      <a:r>
                        <a:rPr lang="en-US" sz="1200" dirty="0"/>
                        <a:t>Nov 2027 – Jan 2029</a:t>
                      </a:r>
                    </a:p>
                  </a:txBody>
                  <a:tcPr/>
                </a:tc>
                <a:extLst>
                  <a:ext uri="{0D108BD9-81ED-4DB2-BD59-A6C34878D82A}">
                    <a16:rowId xmlns:a16="http://schemas.microsoft.com/office/drawing/2014/main" val="810935789"/>
                  </a:ext>
                </a:extLst>
              </a:tr>
              <a:tr h="310025">
                <a:tc>
                  <a:txBody>
                    <a:bodyPr/>
                    <a:lstStyle/>
                    <a:p>
                      <a:r>
                        <a:rPr lang="en-US" sz="1200" dirty="0" err="1"/>
                        <a:t>dRICH</a:t>
                      </a:r>
                      <a:endParaRPr lang="en-US" sz="1200" dirty="0"/>
                    </a:p>
                  </a:txBody>
                  <a:tcPr/>
                </a:tc>
                <a:tc>
                  <a:txBody>
                    <a:bodyPr/>
                    <a:lstStyle/>
                    <a:p>
                      <a:r>
                        <a:rPr lang="en-US" sz="1200" dirty="0"/>
                        <a:t>ALCOR</a:t>
                      </a:r>
                    </a:p>
                  </a:txBody>
                  <a:tcPr/>
                </a:tc>
                <a:tc>
                  <a:txBody>
                    <a:bodyPr/>
                    <a:lstStyle/>
                    <a:p>
                      <a:r>
                        <a:rPr lang="en-US" sz="1200" dirty="0"/>
                        <a:t>2 January 2026</a:t>
                      </a:r>
                    </a:p>
                  </a:txBody>
                  <a:tcPr/>
                </a:tc>
                <a:tc>
                  <a:txBody>
                    <a:bodyPr/>
                    <a:lstStyle/>
                    <a:p>
                      <a:r>
                        <a:rPr lang="en-US" sz="1200" dirty="0"/>
                        <a:t>Nov 2028</a:t>
                      </a:r>
                    </a:p>
                  </a:txBody>
                  <a:tcPr/>
                </a:tc>
                <a:extLst>
                  <a:ext uri="{0D108BD9-81ED-4DB2-BD59-A6C34878D82A}">
                    <a16:rowId xmlns:a16="http://schemas.microsoft.com/office/drawing/2014/main" val="2100384003"/>
                  </a:ext>
                </a:extLst>
              </a:tr>
              <a:tr h="310025">
                <a:tc>
                  <a:txBody>
                    <a:bodyPr/>
                    <a:lstStyle/>
                    <a:p>
                      <a:r>
                        <a:rPr lang="en-US" sz="1200" dirty="0"/>
                        <a:t>MPGD</a:t>
                      </a:r>
                    </a:p>
                  </a:txBody>
                  <a:tcPr/>
                </a:tc>
                <a:tc>
                  <a:txBody>
                    <a:bodyPr/>
                    <a:lstStyle/>
                    <a:p>
                      <a:r>
                        <a:rPr lang="en-US" sz="1200" dirty="0"/>
                        <a:t>SALSA</a:t>
                      </a:r>
                    </a:p>
                  </a:txBody>
                  <a:tcPr/>
                </a:tc>
                <a:tc>
                  <a:txBody>
                    <a:bodyPr/>
                    <a:lstStyle/>
                    <a:p>
                      <a:r>
                        <a:rPr lang="en-US" sz="1200" dirty="0"/>
                        <a:t>31 March 2026</a:t>
                      </a:r>
                    </a:p>
                  </a:txBody>
                  <a:tcPr/>
                </a:tc>
                <a:tc>
                  <a:txBody>
                    <a:bodyPr/>
                    <a:lstStyle/>
                    <a:p>
                      <a:r>
                        <a:rPr lang="en-US" sz="1200" dirty="0"/>
                        <a:t>Sep 2028 – Jun 2029</a:t>
                      </a:r>
                    </a:p>
                  </a:txBody>
                  <a:tcPr/>
                </a:tc>
                <a:extLst>
                  <a:ext uri="{0D108BD9-81ED-4DB2-BD59-A6C34878D82A}">
                    <a16:rowId xmlns:a16="http://schemas.microsoft.com/office/drawing/2014/main" val="3759235848"/>
                  </a:ext>
                </a:extLst>
              </a:tr>
              <a:tr h="310025">
                <a:tc>
                  <a:txBody>
                    <a:bodyPr/>
                    <a:lstStyle/>
                    <a:p>
                      <a:r>
                        <a:rPr lang="en-US" sz="1200" dirty="0"/>
                        <a:t>LAPPD/MCPMT</a:t>
                      </a:r>
                    </a:p>
                  </a:txBody>
                  <a:tcPr/>
                </a:tc>
                <a:tc>
                  <a:txBody>
                    <a:bodyPr/>
                    <a:lstStyle/>
                    <a:p>
                      <a:r>
                        <a:rPr lang="en-US" sz="1200" dirty="0"/>
                        <a:t>FCFD/</a:t>
                      </a:r>
                      <a:r>
                        <a:rPr lang="en-US" sz="1200" dirty="0" err="1"/>
                        <a:t>EICROCx</a:t>
                      </a:r>
                      <a:endParaRPr lang="en-US" sz="1200" dirty="0"/>
                    </a:p>
                  </a:txBody>
                  <a:tcPr/>
                </a:tc>
                <a:tc>
                  <a:txBody>
                    <a:bodyPr/>
                    <a:lstStyle/>
                    <a:p>
                      <a:r>
                        <a:rPr lang="en-US" sz="1200" dirty="0"/>
                        <a:t>23 December 2026</a:t>
                      </a:r>
                    </a:p>
                  </a:txBody>
                  <a:tcPr/>
                </a:tc>
                <a:tc>
                  <a:txBody>
                    <a:bodyPr/>
                    <a:lstStyle/>
                    <a:p>
                      <a:r>
                        <a:rPr lang="en-US" sz="1200" dirty="0"/>
                        <a:t>Sep 2028 – Jan 2029</a:t>
                      </a:r>
                    </a:p>
                  </a:txBody>
                  <a:tcPr/>
                </a:tc>
                <a:extLst>
                  <a:ext uri="{0D108BD9-81ED-4DB2-BD59-A6C34878D82A}">
                    <a16:rowId xmlns:a16="http://schemas.microsoft.com/office/drawing/2014/main" val="1544494971"/>
                  </a:ext>
                </a:extLst>
              </a:tr>
            </a:tbl>
          </a:graphicData>
        </a:graphic>
      </p:graphicFrame>
      <p:grpSp>
        <p:nvGrpSpPr>
          <p:cNvPr id="47" name="Group 46">
            <a:extLst>
              <a:ext uri="{FF2B5EF4-FFF2-40B4-BE49-F238E27FC236}">
                <a16:creationId xmlns:a16="http://schemas.microsoft.com/office/drawing/2014/main" id="{FDCB2315-562F-4FB6-8A17-398D76240B31}"/>
              </a:ext>
            </a:extLst>
          </p:cNvPr>
          <p:cNvGrpSpPr/>
          <p:nvPr/>
        </p:nvGrpSpPr>
        <p:grpSpPr>
          <a:xfrm>
            <a:off x="474029" y="4402183"/>
            <a:ext cx="1506044" cy="875210"/>
            <a:chOff x="799737" y="1585037"/>
            <a:chExt cx="1459275" cy="875210"/>
          </a:xfrm>
        </p:grpSpPr>
        <p:sp>
          <p:nvSpPr>
            <p:cNvPr id="48" name="Content Placeholder 2">
              <a:extLst>
                <a:ext uri="{FF2B5EF4-FFF2-40B4-BE49-F238E27FC236}">
                  <a16:creationId xmlns:a16="http://schemas.microsoft.com/office/drawing/2014/main" id="{63658629-CF7E-4AF6-B9DF-E6200B2B62DA}"/>
                </a:ext>
              </a:extLst>
            </p:cNvPr>
            <p:cNvSpPr txBox="1">
              <a:spLocks/>
            </p:cNvSpPr>
            <p:nvPr/>
          </p:nvSpPr>
          <p:spPr>
            <a:xfrm>
              <a:off x="799738" y="1898608"/>
              <a:ext cx="1122841" cy="561639"/>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R&amp;D (eRD109)</a:t>
              </a:r>
            </a:p>
          </p:txBody>
        </p:sp>
        <p:sp>
          <p:nvSpPr>
            <p:cNvPr id="49" name="Content Placeholder 2">
              <a:extLst>
                <a:ext uri="{FF2B5EF4-FFF2-40B4-BE49-F238E27FC236}">
                  <a16:creationId xmlns:a16="http://schemas.microsoft.com/office/drawing/2014/main" id="{83587DBA-4B73-4EA5-B161-21E19C573543}"/>
                </a:ext>
              </a:extLst>
            </p:cNvPr>
            <p:cNvSpPr txBox="1">
              <a:spLocks/>
            </p:cNvSpPr>
            <p:nvPr/>
          </p:nvSpPr>
          <p:spPr>
            <a:xfrm>
              <a:off x="799737" y="1585037"/>
              <a:ext cx="1459275" cy="313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FY23 – FY26</a:t>
              </a:r>
            </a:p>
          </p:txBody>
        </p:sp>
      </p:grpSp>
      <p:grpSp>
        <p:nvGrpSpPr>
          <p:cNvPr id="50" name="Group 49">
            <a:extLst>
              <a:ext uri="{FF2B5EF4-FFF2-40B4-BE49-F238E27FC236}">
                <a16:creationId xmlns:a16="http://schemas.microsoft.com/office/drawing/2014/main" id="{96F935B2-7418-4A6F-892A-03ED1801FB10}"/>
              </a:ext>
            </a:extLst>
          </p:cNvPr>
          <p:cNvGrpSpPr/>
          <p:nvPr/>
        </p:nvGrpSpPr>
        <p:grpSpPr>
          <a:xfrm>
            <a:off x="1718478" y="4402183"/>
            <a:ext cx="1063321" cy="875210"/>
            <a:chOff x="799737" y="1585037"/>
            <a:chExt cx="1030300" cy="875210"/>
          </a:xfrm>
        </p:grpSpPr>
        <p:sp>
          <p:nvSpPr>
            <p:cNvPr id="51" name="Content Placeholder 2">
              <a:extLst>
                <a:ext uri="{FF2B5EF4-FFF2-40B4-BE49-F238E27FC236}">
                  <a16:creationId xmlns:a16="http://schemas.microsoft.com/office/drawing/2014/main" id="{C86CDD58-261D-4C41-8F8B-71F054D73ABD}"/>
                </a:ext>
              </a:extLst>
            </p:cNvPr>
            <p:cNvSpPr txBox="1">
              <a:spLocks/>
            </p:cNvSpPr>
            <p:nvPr/>
          </p:nvSpPr>
          <p:spPr>
            <a:xfrm>
              <a:off x="799739" y="1898609"/>
              <a:ext cx="1030298" cy="561638"/>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ASIC Production</a:t>
              </a:r>
            </a:p>
          </p:txBody>
        </p:sp>
        <p:sp>
          <p:nvSpPr>
            <p:cNvPr id="52" name="Content Placeholder 2">
              <a:extLst>
                <a:ext uri="{FF2B5EF4-FFF2-40B4-BE49-F238E27FC236}">
                  <a16:creationId xmlns:a16="http://schemas.microsoft.com/office/drawing/2014/main" id="{613909E9-7060-4BE4-80C8-7136B88D7720}"/>
                </a:ext>
              </a:extLst>
            </p:cNvPr>
            <p:cNvSpPr txBox="1">
              <a:spLocks/>
            </p:cNvSpPr>
            <p:nvPr/>
          </p:nvSpPr>
          <p:spPr>
            <a:xfrm>
              <a:off x="799737" y="1585037"/>
              <a:ext cx="1028085" cy="313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FY26</a:t>
              </a:r>
            </a:p>
          </p:txBody>
        </p:sp>
      </p:grpSp>
      <p:grpSp>
        <p:nvGrpSpPr>
          <p:cNvPr id="15" name="Group 14">
            <a:extLst>
              <a:ext uri="{FF2B5EF4-FFF2-40B4-BE49-F238E27FC236}">
                <a16:creationId xmlns:a16="http://schemas.microsoft.com/office/drawing/2014/main" id="{EA51E2C3-F68F-4AEA-AF81-105EB8279AEB}"/>
              </a:ext>
            </a:extLst>
          </p:cNvPr>
          <p:cNvGrpSpPr/>
          <p:nvPr/>
        </p:nvGrpSpPr>
        <p:grpSpPr>
          <a:xfrm>
            <a:off x="3681572" y="4918505"/>
            <a:ext cx="2233283" cy="1248945"/>
            <a:chOff x="3681572" y="4918505"/>
            <a:chExt cx="2233283" cy="1248945"/>
          </a:xfrm>
        </p:grpSpPr>
        <p:sp>
          <p:nvSpPr>
            <p:cNvPr id="56" name="Content Placeholder 2">
              <a:extLst>
                <a:ext uri="{FF2B5EF4-FFF2-40B4-BE49-F238E27FC236}">
                  <a16:creationId xmlns:a16="http://schemas.microsoft.com/office/drawing/2014/main" id="{12FCCF86-BCC4-4BE6-8AAA-36F68CFB2012}"/>
                </a:ext>
              </a:extLst>
            </p:cNvPr>
            <p:cNvSpPr txBox="1">
              <a:spLocks/>
            </p:cNvSpPr>
            <p:nvPr/>
          </p:nvSpPr>
          <p:spPr>
            <a:xfrm>
              <a:off x="3681572" y="5809293"/>
              <a:ext cx="1341993" cy="358157"/>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QC Complete</a:t>
              </a:r>
            </a:p>
          </p:txBody>
        </p:sp>
        <p:sp>
          <p:nvSpPr>
            <p:cNvPr id="57" name="Left Brace 56">
              <a:extLst>
                <a:ext uri="{FF2B5EF4-FFF2-40B4-BE49-F238E27FC236}">
                  <a16:creationId xmlns:a16="http://schemas.microsoft.com/office/drawing/2014/main" id="{1258D1E7-F71E-40C0-A317-006CD8DB927D}"/>
                </a:ext>
              </a:extLst>
            </p:cNvPr>
            <p:cNvSpPr/>
            <p:nvPr/>
          </p:nvSpPr>
          <p:spPr>
            <a:xfrm rot="16200000">
              <a:off x="4672481" y="4510312"/>
              <a:ext cx="717773" cy="1534160"/>
            </a:xfrm>
            <a:prstGeom prst="leftBrace">
              <a:avLst>
                <a:gd name="adj1" fmla="val 8333"/>
                <a:gd name="adj2" fmla="val 4932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Content Placeholder 2">
              <a:extLst>
                <a:ext uri="{FF2B5EF4-FFF2-40B4-BE49-F238E27FC236}">
                  <a16:creationId xmlns:a16="http://schemas.microsoft.com/office/drawing/2014/main" id="{A32C4650-1852-42D3-AABD-0F95CBE3F046}"/>
                </a:ext>
              </a:extLst>
            </p:cNvPr>
            <p:cNvSpPr txBox="1">
              <a:spLocks/>
            </p:cNvSpPr>
            <p:nvPr/>
          </p:nvSpPr>
          <p:spPr>
            <a:xfrm>
              <a:off x="4264286" y="4941829"/>
              <a:ext cx="1650569" cy="352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srgbClr val="0070C0"/>
                  </a:solidFill>
                </a:rPr>
                <a:t>11/2027 – 1/2029</a:t>
              </a:r>
            </a:p>
          </p:txBody>
        </p:sp>
      </p:grpSp>
      <p:grpSp>
        <p:nvGrpSpPr>
          <p:cNvPr id="14" name="Group 13">
            <a:extLst>
              <a:ext uri="{FF2B5EF4-FFF2-40B4-BE49-F238E27FC236}">
                <a16:creationId xmlns:a16="http://schemas.microsoft.com/office/drawing/2014/main" id="{ADF9797B-E595-4897-A095-FC8F2399EF22}"/>
              </a:ext>
            </a:extLst>
          </p:cNvPr>
          <p:cNvGrpSpPr/>
          <p:nvPr/>
        </p:nvGrpSpPr>
        <p:grpSpPr>
          <a:xfrm>
            <a:off x="2219994" y="5136632"/>
            <a:ext cx="2312126" cy="633411"/>
            <a:chOff x="2219994" y="5136632"/>
            <a:chExt cx="2312126" cy="633411"/>
          </a:xfrm>
        </p:grpSpPr>
        <p:sp>
          <p:nvSpPr>
            <p:cNvPr id="54" name="Content Placeholder 2">
              <a:extLst>
                <a:ext uri="{FF2B5EF4-FFF2-40B4-BE49-F238E27FC236}">
                  <a16:creationId xmlns:a16="http://schemas.microsoft.com/office/drawing/2014/main" id="{FABEDB82-C579-4288-8F0D-38AF1B638CD9}"/>
                </a:ext>
              </a:extLst>
            </p:cNvPr>
            <p:cNvSpPr txBox="1">
              <a:spLocks/>
            </p:cNvSpPr>
            <p:nvPr/>
          </p:nvSpPr>
          <p:spPr>
            <a:xfrm>
              <a:off x="2219994" y="5411886"/>
              <a:ext cx="2312126" cy="358157"/>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1400" dirty="0">
                  <a:solidFill>
                    <a:srgbClr val="0070C0"/>
                  </a:solidFill>
                </a:rPr>
                <a:t>Readout Production &amp; QC</a:t>
              </a:r>
            </a:p>
          </p:txBody>
        </p:sp>
        <p:sp>
          <p:nvSpPr>
            <p:cNvPr id="59" name="Content Placeholder 2">
              <a:extLst>
                <a:ext uri="{FF2B5EF4-FFF2-40B4-BE49-F238E27FC236}">
                  <a16:creationId xmlns:a16="http://schemas.microsoft.com/office/drawing/2014/main" id="{B16AA1C7-1D74-401C-86FF-71E199769D60}"/>
                </a:ext>
              </a:extLst>
            </p:cNvPr>
            <p:cNvSpPr txBox="1">
              <a:spLocks/>
            </p:cNvSpPr>
            <p:nvPr/>
          </p:nvSpPr>
          <p:spPr>
            <a:xfrm>
              <a:off x="2802388" y="5136632"/>
              <a:ext cx="1506044" cy="3135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400" dirty="0">
                  <a:solidFill>
                    <a:prstClr val="black"/>
                  </a:solidFill>
                </a:rPr>
                <a:t>FY26 – FY29</a:t>
              </a:r>
            </a:p>
          </p:txBody>
        </p:sp>
      </p:grpSp>
      <p:grpSp>
        <p:nvGrpSpPr>
          <p:cNvPr id="16" name="Group 15">
            <a:extLst>
              <a:ext uri="{FF2B5EF4-FFF2-40B4-BE49-F238E27FC236}">
                <a16:creationId xmlns:a16="http://schemas.microsoft.com/office/drawing/2014/main" id="{BA2F032E-C2AA-4180-8C26-1BB1CB3C0F52}"/>
              </a:ext>
            </a:extLst>
          </p:cNvPr>
          <p:cNvGrpSpPr/>
          <p:nvPr/>
        </p:nvGrpSpPr>
        <p:grpSpPr>
          <a:xfrm>
            <a:off x="8026751" y="1673002"/>
            <a:ext cx="2302114" cy="1079196"/>
            <a:chOff x="8026751" y="1673002"/>
            <a:chExt cx="2302114" cy="1079196"/>
          </a:xfrm>
        </p:grpSpPr>
        <p:sp>
          <p:nvSpPr>
            <p:cNvPr id="28" name="Content Placeholder 2">
              <a:extLst>
                <a:ext uri="{FF2B5EF4-FFF2-40B4-BE49-F238E27FC236}">
                  <a16:creationId xmlns:a16="http://schemas.microsoft.com/office/drawing/2014/main" id="{1B61D4BA-3DB5-4253-869F-D885CD9C3A25}"/>
                </a:ext>
              </a:extLst>
            </p:cNvPr>
            <p:cNvSpPr txBox="1">
              <a:spLocks/>
            </p:cNvSpPr>
            <p:nvPr/>
          </p:nvSpPr>
          <p:spPr>
            <a:xfrm>
              <a:off x="8026751" y="1996091"/>
              <a:ext cx="2302114" cy="4805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srgbClr val="0070C0"/>
                  </a:solidFill>
                </a:rPr>
                <a:t>Jan 2029 – Jan 2031</a:t>
              </a:r>
            </a:p>
          </p:txBody>
        </p:sp>
        <p:sp>
          <p:nvSpPr>
            <p:cNvPr id="11" name="Left Brace 10">
              <a:extLst>
                <a:ext uri="{FF2B5EF4-FFF2-40B4-BE49-F238E27FC236}">
                  <a16:creationId xmlns:a16="http://schemas.microsoft.com/office/drawing/2014/main" id="{FECEB6F2-BC32-458C-8B6C-AA2AD863664E}"/>
                </a:ext>
              </a:extLst>
            </p:cNvPr>
            <p:cNvSpPr/>
            <p:nvPr/>
          </p:nvSpPr>
          <p:spPr>
            <a:xfrm rot="5400000">
              <a:off x="8902095" y="1608678"/>
              <a:ext cx="359616" cy="19274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0" name="Content Placeholder 2">
              <a:extLst>
                <a:ext uri="{FF2B5EF4-FFF2-40B4-BE49-F238E27FC236}">
                  <a16:creationId xmlns:a16="http://schemas.microsoft.com/office/drawing/2014/main" id="{02911C81-AE3D-4E48-A426-356FB94FAA47}"/>
                </a:ext>
              </a:extLst>
            </p:cNvPr>
            <p:cNvSpPr txBox="1">
              <a:spLocks/>
            </p:cNvSpPr>
            <p:nvPr/>
          </p:nvSpPr>
          <p:spPr>
            <a:xfrm>
              <a:off x="8530939" y="1673002"/>
              <a:ext cx="1187828" cy="359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a:solidFill>
                    <a:srgbClr val="0070C0"/>
                  </a:solidFill>
                </a:rPr>
                <a:t>Installation</a:t>
              </a:r>
            </a:p>
          </p:txBody>
        </p:sp>
      </p:grpSp>
    </p:spTree>
    <p:extLst>
      <p:ext uri="{BB962C8B-B14F-4D97-AF65-F5344CB8AC3E}">
        <p14:creationId xmlns:p14="http://schemas.microsoft.com/office/powerpoint/2010/main" val="295712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Recommendations from PDR 1 - #1</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136478" y="597891"/>
            <a:ext cx="1846925" cy="41082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2, 3</a:t>
            </a:r>
          </a:p>
        </p:txBody>
      </p:sp>
      <p:sp>
        <p:nvSpPr>
          <p:cNvPr id="29" name="Text Placeholder 2">
            <a:extLst>
              <a:ext uri="{FF2B5EF4-FFF2-40B4-BE49-F238E27FC236}">
                <a16:creationId xmlns:a16="http://schemas.microsoft.com/office/drawing/2014/main" id="{FF266FCD-CDB6-4A95-8B47-08F620DFC866}"/>
              </a:ext>
            </a:extLst>
          </p:cNvPr>
          <p:cNvSpPr>
            <a:spLocks noGrp="1"/>
          </p:cNvSpPr>
          <p:nvPr>
            <p:ph type="body" sz="quarter" idx="10"/>
          </p:nvPr>
        </p:nvSpPr>
        <p:spPr>
          <a:xfrm>
            <a:off x="461963" y="930274"/>
            <a:ext cx="11521440" cy="5212080"/>
          </a:xfrm>
        </p:spPr>
        <p:txBody>
          <a:bodyPr>
            <a:normAutofit lnSpcReduction="10000"/>
          </a:bodyPr>
          <a:lstStyle/>
          <a:p>
            <a:pPr lvl="1">
              <a:buFont typeface="Wingdings" panose="05000000000000000000" pitchFamily="2" charset="2"/>
              <a:buChar char="§"/>
            </a:pPr>
            <a:r>
              <a:rPr lang="en-US" sz="2400" dirty="0"/>
              <a:t>The collaboration should investigate the potential for high data rates from the RICH detectors, which could significantly impact the concept and feasibility of a streaming detector readout.</a:t>
            </a:r>
          </a:p>
          <a:p>
            <a:endParaRPr lang="en-US" sz="2400" dirty="0"/>
          </a:p>
          <a:p>
            <a:pPr>
              <a:buFont typeface="Wingdings" panose="05000000000000000000" pitchFamily="2" charset="2"/>
              <a:buChar char="q"/>
            </a:pPr>
            <a:r>
              <a:rPr lang="en-IT" sz="2400" dirty="0">
                <a:solidFill>
                  <a:srgbClr val="0070C0"/>
                </a:solidFill>
              </a:rPr>
              <a:t>We understand </a:t>
            </a:r>
            <a:r>
              <a:rPr lang="en-US" sz="2400" dirty="0">
                <a:solidFill>
                  <a:srgbClr val="0070C0"/>
                </a:solidFill>
              </a:rPr>
              <a:t>that </a:t>
            </a:r>
            <a:r>
              <a:rPr lang="en-IT" sz="2400" dirty="0">
                <a:solidFill>
                  <a:srgbClr val="0070C0"/>
                </a:solidFill>
              </a:rPr>
              <a:t>the data rate</a:t>
            </a:r>
            <a:r>
              <a:rPr lang="en-US" sz="2400" dirty="0">
                <a:solidFill>
                  <a:srgbClr val="0070C0"/>
                </a:solidFill>
              </a:rPr>
              <a:t> is</a:t>
            </a:r>
            <a:r>
              <a:rPr lang="en-IT" sz="2400" dirty="0">
                <a:solidFill>
                  <a:srgbClr val="0070C0"/>
                </a:solidFill>
              </a:rPr>
              <a:t> dominated by SiPM DCR</a:t>
            </a:r>
            <a:r>
              <a:rPr lang="en-US" sz="2400" dirty="0">
                <a:solidFill>
                  <a:srgbClr val="0070C0"/>
                </a:solidFill>
              </a:rPr>
              <a:t>.</a:t>
            </a:r>
          </a:p>
          <a:p>
            <a:pPr>
              <a:buFont typeface="Wingdings" panose="05000000000000000000" pitchFamily="2" charset="2"/>
              <a:buChar char="q"/>
            </a:pPr>
            <a:r>
              <a:rPr lang="en-IT" sz="2400" dirty="0">
                <a:solidFill>
                  <a:srgbClr val="0070C0"/>
                </a:solidFill>
              </a:rPr>
              <a:t>The DCR is </a:t>
            </a:r>
            <a:r>
              <a:rPr lang="en-US" sz="2400" dirty="0">
                <a:solidFill>
                  <a:srgbClr val="0070C0"/>
                </a:solidFill>
              </a:rPr>
              <a:t>in </a:t>
            </a:r>
            <a:r>
              <a:rPr lang="en-IT" sz="2400" dirty="0">
                <a:solidFill>
                  <a:srgbClr val="0070C0"/>
                </a:solidFill>
              </a:rPr>
              <a:t>turn dependent on </a:t>
            </a:r>
            <a:r>
              <a:rPr lang="en-US" sz="2400" dirty="0">
                <a:solidFill>
                  <a:srgbClr val="0070C0"/>
                </a:solidFill>
              </a:rPr>
              <a:t>the </a:t>
            </a:r>
            <a:r>
              <a:rPr lang="en-IT" sz="2400" dirty="0">
                <a:solidFill>
                  <a:srgbClr val="0070C0"/>
                </a:solidFill>
              </a:rPr>
              <a:t>operating </a:t>
            </a:r>
            <a:r>
              <a:rPr lang="en-IT" sz="2400" u="sng" dirty="0">
                <a:solidFill>
                  <a:srgbClr val="0070C0"/>
                </a:solidFill>
              </a:rPr>
              <a:t>temperature</a:t>
            </a:r>
            <a:r>
              <a:rPr lang="en-US" sz="2400" dirty="0">
                <a:solidFill>
                  <a:srgbClr val="0070C0"/>
                </a:solidFill>
              </a:rPr>
              <a:t> and</a:t>
            </a:r>
            <a:r>
              <a:rPr lang="en-IT" sz="2400" dirty="0">
                <a:solidFill>
                  <a:srgbClr val="0070C0"/>
                </a:solidFill>
              </a:rPr>
              <a:t> </a:t>
            </a:r>
            <a:r>
              <a:rPr lang="en-IT" sz="2400" u="sng" dirty="0">
                <a:solidFill>
                  <a:srgbClr val="0070C0"/>
                </a:solidFill>
              </a:rPr>
              <a:t>radiation damage</a:t>
            </a:r>
            <a:r>
              <a:rPr lang="en-US" sz="2400" dirty="0">
                <a:solidFill>
                  <a:srgbClr val="0070C0"/>
                </a:solidFill>
              </a:rPr>
              <a:t> </a:t>
            </a:r>
            <a:r>
              <a:rPr lang="en-IT" sz="2400" dirty="0">
                <a:solidFill>
                  <a:srgbClr val="0070C0"/>
                </a:solidFill>
              </a:rPr>
              <a:t>of the sensors</a:t>
            </a:r>
            <a:r>
              <a:rPr lang="en-US" sz="2400" dirty="0">
                <a:solidFill>
                  <a:srgbClr val="0070C0"/>
                </a:solidFill>
              </a:rPr>
              <a:t>. These effects</a:t>
            </a:r>
            <a:r>
              <a:rPr lang="en-IT" sz="2400" dirty="0">
                <a:solidFill>
                  <a:srgbClr val="0070C0"/>
                </a:solidFill>
              </a:rPr>
              <a:t> can be mitigated </a:t>
            </a:r>
            <a:r>
              <a:rPr lang="en-US" sz="2400" dirty="0">
                <a:solidFill>
                  <a:srgbClr val="0070C0"/>
                </a:solidFill>
              </a:rPr>
              <a:t>by:</a:t>
            </a:r>
          </a:p>
          <a:p>
            <a:pPr>
              <a:buFont typeface="Wingdings" panose="05000000000000000000" pitchFamily="2" charset="2"/>
              <a:buChar char="q"/>
            </a:pPr>
            <a:endParaRPr lang="en-US" sz="2400" dirty="0">
              <a:solidFill>
                <a:srgbClr val="0070C0"/>
              </a:solidFill>
            </a:endParaRPr>
          </a:p>
          <a:p>
            <a:pPr lvl="2">
              <a:buFont typeface="Wingdings" panose="05000000000000000000" pitchFamily="2" charset="2"/>
              <a:buChar char="q"/>
            </a:pPr>
            <a:r>
              <a:rPr lang="en-US" sz="2400" dirty="0">
                <a:solidFill>
                  <a:srgbClr val="0070C0"/>
                </a:solidFill>
              </a:rPr>
              <a:t>1) Implementing a time</a:t>
            </a:r>
            <a:r>
              <a:rPr lang="en-IT" sz="2400" dirty="0">
                <a:solidFill>
                  <a:srgbClr val="0070C0"/>
                </a:solidFill>
              </a:rPr>
              <a:t> shutter </a:t>
            </a:r>
            <a:r>
              <a:rPr lang="en-US" sz="2400" dirty="0">
                <a:solidFill>
                  <a:srgbClr val="0070C0"/>
                </a:solidFill>
              </a:rPr>
              <a:t>in the ALCOR ASIC (refer to talk by Fabio Cossio)</a:t>
            </a:r>
          </a:p>
          <a:p>
            <a:pPr lvl="2">
              <a:buFont typeface="Wingdings" panose="05000000000000000000" pitchFamily="2" charset="2"/>
              <a:buChar char="q"/>
            </a:pPr>
            <a:r>
              <a:rPr lang="en-US" sz="2400" dirty="0">
                <a:solidFill>
                  <a:srgbClr val="0070C0"/>
                </a:solidFill>
              </a:rPr>
              <a:t>2)</a:t>
            </a:r>
            <a:r>
              <a:rPr lang="en-IT" sz="2400" dirty="0">
                <a:solidFill>
                  <a:srgbClr val="0070C0"/>
                </a:solidFill>
              </a:rPr>
              <a:t> </a:t>
            </a:r>
            <a:r>
              <a:rPr lang="en-US" sz="2400" dirty="0">
                <a:solidFill>
                  <a:srgbClr val="0070C0"/>
                </a:solidFill>
              </a:rPr>
              <a:t>A</a:t>
            </a:r>
            <a:r>
              <a:rPr lang="en-IT" sz="2400" dirty="0">
                <a:solidFill>
                  <a:srgbClr val="0070C0"/>
                </a:solidFill>
              </a:rPr>
              <a:t>nnealing</a:t>
            </a:r>
            <a:r>
              <a:rPr lang="en-US" sz="2400" dirty="0">
                <a:solidFill>
                  <a:srgbClr val="0070C0"/>
                </a:solidFill>
              </a:rPr>
              <a:t> in-situ (refer to talk by Pietro Antonioli).</a:t>
            </a:r>
          </a:p>
          <a:p>
            <a:pPr lvl="1">
              <a:buFont typeface="Wingdings" panose="05000000000000000000" pitchFamily="2" charset="2"/>
              <a:buChar char="q"/>
            </a:pPr>
            <a:endParaRPr lang="en-US" sz="2400" dirty="0">
              <a:solidFill>
                <a:srgbClr val="0070C0"/>
              </a:solidFill>
            </a:endParaRPr>
          </a:p>
          <a:p>
            <a:pPr>
              <a:buFont typeface="Wingdings" panose="05000000000000000000" pitchFamily="2" charset="2"/>
              <a:buChar char="q"/>
            </a:pPr>
            <a:r>
              <a:rPr lang="en-IT" sz="2400" dirty="0">
                <a:solidFill>
                  <a:srgbClr val="0070C0"/>
                </a:solidFill>
              </a:rPr>
              <a:t>The DCR is 3 kHz/SiPM at </a:t>
            </a:r>
            <a:r>
              <a:rPr lang="en-US" sz="2400" dirty="0">
                <a:solidFill>
                  <a:srgbClr val="0070C0"/>
                </a:solidFill>
              </a:rPr>
              <a:t>the </a:t>
            </a:r>
            <a:r>
              <a:rPr lang="en-IT" sz="2400" dirty="0">
                <a:solidFill>
                  <a:srgbClr val="0070C0"/>
                </a:solidFill>
              </a:rPr>
              <a:t>beginning of operation and 300 kHz/SiPM</a:t>
            </a:r>
            <a:r>
              <a:rPr lang="en-US" sz="2400" dirty="0">
                <a:solidFill>
                  <a:srgbClr val="0070C0"/>
                </a:solidFill>
              </a:rPr>
              <a:t> after irradiation.</a:t>
            </a:r>
            <a:endParaRPr lang="en-IT" sz="2400" dirty="0">
              <a:solidFill>
                <a:srgbClr val="0070C0"/>
              </a:solidFill>
            </a:endParaRPr>
          </a:p>
          <a:p>
            <a:pPr marL="0" indent="0">
              <a:buNone/>
            </a:pPr>
            <a:endParaRPr lang="en-US" dirty="0"/>
          </a:p>
        </p:txBody>
      </p:sp>
    </p:spTree>
    <p:extLst>
      <p:ext uri="{BB962C8B-B14F-4D97-AF65-F5344CB8AC3E}">
        <p14:creationId xmlns:p14="http://schemas.microsoft.com/office/powerpoint/2010/main" val="1529654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Recommendations from PDR 1 cont. - #2</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136478" y="597891"/>
            <a:ext cx="1846925" cy="41082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2, 3</a:t>
            </a:r>
          </a:p>
        </p:txBody>
      </p:sp>
      <p:sp>
        <p:nvSpPr>
          <p:cNvPr id="29" name="Text Placeholder 2">
            <a:extLst>
              <a:ext uri="{FF2B5EF4-FFF2-40B4-BE49-F238E27FC236}">
                <a16:creationId xmlns:a16="http://schemas.microsoft.com/office/drawing/2014/main" id="{FF266FCD-CDB6-4A95-8B47-08F620DFC866}"/>
              </a:ext>
            </a:extLst>
          </p:cNvPr>
          <p:cNvSpPr>
            <a:spLocks noGrp="1"/>
          </p:cNvSpPr>
          <p:nvPr>
            <p:ph type="body" sz="quarter" idx="10"/>
          </p:nvPr>
        </p:nvSpPr>
        <p:spPr>
          <a:xfrm>
            <a:off x="369793" y="839034"/>
            <a:ext cx="11521440" cy="1486499"/>
          </a:xfrm>
        </p:spPr>
        <p:txBody>
          <a:bodyPr>
            <a:normAutofit/>
          </a:bodyPr>
          <a:lstStyle/>
          <a:p>
            <a:pPr lvl="1"/>
            <a:r>
              <a:rPr lang="en-US" sz="2400" dirty="0"/>
              <a:t>Given the requirement for a backup triggered readout for RICH, it is necessary to carefully define the physics trigger rate, trigger conditions, and trigger latency in order to facilitate design of the RICH front-end.</a:t>
            </a:r>
          </a:p>
          <a:p>
            <a:pPr marL="0" indent="0">
              <a:buNone/>
            </a:pPr>
            <a:endParaRPr lang="en-US" dirty="0"/>
          </a:p>
        </p:txBody>
      </p:sp>
      <p:grpSp>
        <p:nvGrpSpPr>
          <p:cNvPr id="5" name="Group 4">
            <a:extLst>
              <a:ext uri="{FF2B5EF4-FFF2-40B4-BE49-F238E27FC236}">
                <a16:creationId xmlns:a16="http://schemas.microsoft.com/office/drawing/2014/main" id="{497B099B-4E14-43A3-8642-614B6FE644A8}"/>
              </a:ext>
            </a:extLst>
          </p:cNvPr>
          <p:cNvGrpSpPr/>
          <p:nvPr/>
        </p:nvGrpSpPr>
        <p:grpSpPr>
          <a:xfrm>
            <a:off x="373644" y="2620495"/>
            <a:ext cx="5045958" cy="3393287"/>
            <a:chOff x="373644" y="2620495"/>
            <a:chExt cx="5045958" cy="3393287"/>
          </a:xfrm>
        </p:grpSpPr>
        <p:sp>
          <p:nvSpPr>
            <p:cNvPr id="6" name="TextBox 5">
              <a:extLst>
                <a:ext uri="{FF2B5EF4-FFF2-40B4-BE49-F238E27FC236}">
                  <a16:creationId xmlns:a16="http://schemas.microsoft.com/office/drawing/2014/main" id="{5DDEE421-8911-4FD5-9B82-8D5156A96328}"/>
                </a:ext>
              </a:extLst>
            </p:cNvPr>
            <p:cNvSpPr txBox="1"/>
            <p:nvPr/>
          </p:nvSpPr>
          <p:spPr>
            <a:xfrm>
              <a:off x="1915054" y="3321988"/>
              <a:ext cx="300082" cy="215444"/>
            </a:xfrm>
            <a:prstGeom prst="rect">
              <a:avLst/>
            </a:prstGeom>
            <a:noFill/>
          </p:spPr>
          <p:txBody>
            <a:bodyPr wrap="none" rtlCol="0">
              <a:spAutoFit/>
            </a:bodyPr>
            <a:lstStyle/>
            <a:p>
              <a:r>
                <a:rPr lang="en-US" sz="800" dirty="0"/>
                <a:t>48</a:t>
              </a:r>
            </a:p>
          </p:txBody>
        </p:sp>
        <p:sp>
          <p:nvSpPr>
            <p:cNvPr id="8" name="Rectangle 7">
              <a:extLst>
                <a:ext uri="{FF2B5EF4-FFF2-40B4-BE49-F238E27FC236}">
                  <a16:creationId xmlns:a16="http://schemas.microsoft.com/office/drawing/2014/main" id="{825255D5-2CE6-43A1-8858-039F441440A8}"/>
                </a:ext>
              </a:extLst>
            </p:cNvPr>
            <p:cNvSpPr/>
            <p:nvPr/>
          </p:nvSpPr>
          <p:spPr>
            <a:xfrm>
              <a:off x="2809525" y="3629620"/>
              <a:ext cx="1070333" cy="40759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r>
                <a:rPr lang="en-US" sz="1200" dirty="0">
                  <a:solidFill>
                    <a:schemeClr val="tx1"/>
                  </a:solidFill>
                </a:rPr>
                <a:t> DAM</a:t>
              </a:r>
            </a:p>
          </p:txBody>
        </p:sp>
        <p:sp>
          <p:nvSpPr>
            <p:cNvPr id="9" name="Rectangle 8">
              <a:extLst>
                <a:ext uri="{FF2B5EF4-FFF2-40B4-BE49-F238E27FC236}">
                  <a16:creationId xmlns:a16="http://schemas.microsoft.com/office/drawing/2014/main" id="{5B2EC5BD-DF68-44B2-B1F0-4CE5D91D3429}"/>
                </a:ext>
              </a:extLst>
            </p:cNvPr>
            <p:cNvSpPr/>
            <p:nvPr/>
          </p:nvSpPr>
          <p:spPr>
            <a:xfrm>
              <a:off x="2764674" y="3681200"/>
              <a:ext cx="1070333" cy="40759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r>
                <a:rPr lang="en-US" sz="1200" dirty="0">
                  <a:solidFill>
                    <a:schemeClr val="tx1"/>
                  </a:solidFill>
                </a:rPr>
                <a:t> DAM</a:t>
              </a:r>
            </a:p>
          </p:txBody>
        </p:sp>
        <p:sp>
          <p:nvSpPr>
            <p:cNvPr id="10" name="Rectangle 9">
              <a:extLst>
                <a:ext uri="{FF2B5EF4-FFF2-40B4-BE49-F238E27FC236}">
                  <a16:creationId xmlns:a16="http://schemas.microsoft.com/office/drawing/2014/main" id="{56F3F8BA-EE93-44E9-8847-F3D85E6B115C}"/>
                </a:ext>
              </a:extLst>
            </p:cNvPr>
            <p:cNvSpPr/>
            <p:nvPr/>
          </p:nvSpPr>
          <p:spPr>
            <a:xfrm>
              <a:off x="1068854" y="2620495"/>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11" name="Rectangle 10">
              <a:extLst>
                <a:ext uri="{FF2B5EF4-FFF2-40B4-BE49-F238E27FC236}">
                  <a16:creationId xmlns:a16="http://schemas.microsoft.com/office/drawing/2014/main" id="{CABFB649-CE4A-4075-B3B2-92EB2D739D25}"/>
                </a:ext>
              </a:extLst>
            </p:cNvPr>
            <p:cNvSpPr/>
            <p:nvPr/>
          </p:nvSpPr>
          <p:spPr>
            <a:xfrm>
              <a:off x="1029480" y="26438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12" name="Rectangle 11">
              <a:extLst>
                <a:ext uri="{FF2B5EF4-FFF2-40B4-BE49-F238E27FC236}">
                  <a16:creationId xmlns:a16="http://schemas.microsoft.com/office/drawing/2014/main" id="{1D3EE546-4E98-47B4-8F71-BD4FE155796E}"/>
                </a:ext>
              </a:extLst>
            </p:cNvPr>
            <p:cNvSpPr/>
            <p:nvPr/>
          </p:nvSpPr>
          <p:spPr>
            <a:xfrm>
              <a:off x="990106" y="2672742"/>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13" name="Rectangle 12">
              <a:extLst>
                <a:ext uri="{FF2B5EF4-FFF2-40B4-BE49-F238E27FC236}">
                  <a16:creationId xmlns:a16="http://schemas.microsoft.com/office/drawing/2014/main" id="{8298BF68-4933-47CA-8824-78EE2863B564}"/>
                </a:ext>
              </a:extLst>
            </p:cNvPr>
            <p:cNvSpPr/>
            <p:nvPr/>
          </p:nvSpPr>
          <p:spPr>
            <a:xfrm>
              <a:off x="1081734" y="3592850"/>
              <a:ext cx="1088571" cy="4403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DAM</a:t>
              </a:r>
            </a:p>
          </p:txBody>
        </p:sp>
        <p:sp>
          <p:nvSpPr>
            <p:cNvPr id="14" name="Rectangle 13">
              <a:extLst>
                <a:ext uri="{FF2B5EF4-FFF2-40B4-BE49-F238E27FC236}">
                  <a16:creationId xmlns:a16="http://schemas.microsoft.com/office/drawing/2014/main" id="{75FAFB0B-8061-410A-AAEC-E37796609654}"/>
                </a:ext>
              </a:extLst>
            </p:cNvPr>
            <p:cNvSpPr/>
            <p:nvPr/>
          </p:nvSpPr>
          <p:spPr>
            <a:xfrm>
              <a:off x="1016234" y="3650772"/>
              <a:ext cx="1088571" cy="4403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DAM</a:t>
              </a:r>
            </a:p>
          </p:txBody>
        </p:sp>
        <p:cxnSp>
          <p:nvCxnSpPr>
            <p:cNvPr id="15" name="Straight Arrow Connector 14">
              <a:extLst>
                <a:ext uri="{FF2B5EF4-FFF2-40B4-BE49-F238E27FC236}">
                  <a16:creationId xmlns:a16="http://schemas.microsoft.com/office/drawing/2014/main" id="{88833B5E-4E3E-4C08-8957-C8405869BD9E}"/>
                </a:ext>
              </a:extLst>
            </p:cNvPr>
            <p:cNvCxnSpPr>
              <a:cxnSpLocks/>
            </p:cNvCxnSpPr>
            <p:nvPr/>
          </p:nvCxnSpPr>
          <p:spPr>
            <a:xfrm>
              <a:off x="3661026" y="3113126"/>
              <a:ext cx="0" cy="5146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05AC567-B725-4F43-8CD9-00766A577FFA}"/>
                </a:ext>
              </a:extLst>
            </p:cNvPr>
            <p:cNvSpPr/>
            <p:nvPr/>
          </p:nvSpPr>
          <p:spPr>
            <a:xfrm>
              <a:off x="961470" y="27205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17" name="Rectangle 16">
              <a:extLst>
                <a:ext uri="{FF2B5EF4-FFF2-40B4-BE49-F238E27FC236}">
                  <a16:creationId xmlns:a16="http://schemas.microsoft.com/office/drawing/2014/main" id="{2B845590-DD62-435A-A4E9-C6B2EB6429DB}"/>
                </a:ext>
              </a:extLst>
            </p:cNvPr>
            <p:cNvSpPr/>
            <p:nvPr/>
          </p:nvSpPr>
          <p:spPr>
            <a:xfrm>
              <a:off x="961470" y="3697018"/>
              <a:ext cx="1088571" cy="44038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DAM</a:t>
              </a:r>
            </a:p>
          </p:txBody>
        </p:sp>
        <p:cxnSp>
          <p:nvCxnSpPr>
            <p:cNvPr id="18" name="Straight Arrow Connector 17">
              <a:extLst>
                <a:ext uri="{FF2B5EF4-FFF2-40B4-BE49-F238E27FC236}">
                  <a16:creationId xmlns:a16="http://schemas.microsoft.com/office/drawing/2014/main" id="{CFF2D783-B627-42D0-BD7B-28631094E498}"/>
                </a:ext>
              </a:extLst>
            </p:cNvPr>
            <p:cNvCxnSpPr>
              <a:cxnSpLocks/>
            </p:cNvCxnSpPr>
            <p:nvPr/>
          </p:nvCxnSpPr>
          <p:spPr>
            <a:xfrm>
              <a:off x="1305466" y="3160982"/>
              <a:ext cx="0" cy="536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D1BE874-E002-4EE8-A252-4FDD0DBE357D}"/>
                </a:ext>
              </a:extLst>
            </p:cNvPr>
            <p:cNvSpPr txBox="1"/>
            <p:nvPr/>
          </p:nvSpPr>
          <p:spPr>
            <a:xfrm>
              <a:off x="394474" y="3311859"/>
              <a:ext cx="779081" cy="215444"/>
            </a:xfrm>
            <a:prstGeom prst="rect">
              <a:avLst/>
            </a:prstGeom>
            <a:noFill/>
          </p:spPr>
          <p:txBody>
            <a:bodyPr wrap="square" rtlCol="0">
              <a:spAutoFit/>
            </a:bodyPr>
            <a:lstStyle/>
            <a:p>
              <a:r>
                <a:rPr lang="en-US" sz="800" dirty="0"/>
                <a:t>RDO_DATA</a:t>
              </a:r>
            </a:p>
          </p:txBody>
        </p:sp>
        <p:cxnSp>
          <p:nvCxnSpPr>
            <p:cNvPr id="20" name="Straight Arrow Connector 19">
              <a:extLst>
                <a:ext uri="{FF2B5EF4-FFF2-40B4-BE49-F238E27FC236}">
                  <a16:creationId xmlns:a16="http://schemas.microsoft.com/office/drawing/2014/main" id="{146C6195-7C57-4D90-9184-E0B9804BA55A}"/>
                </a:ext>
              </a:extLst>
            </p:cNvPr>
            <p:cNvCxnSpPr>
              <a:cxnSpLocks/>
              <a:stCxn id="17" idx="2"/>
            </p:cNvCxnSpPr>
            <p:nvPr/>
          </p:nvCxnSpPr>
          <p:spPr>
            <a:xfrm>
              <a:off x="1505756" y="4137402"/>
              <a:ext cx="0" cy="6764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E75B3E7-F1C6-41DF-A865-74819ED8AB9C}"/>
                </a:ext>
              </a:extLst>
            </p:cNvPr>
            <p:cNvSpPr txBox="1"/>
            <p:nvPr/>
          </p:nvSpPr>
          <p:spPr>
            <a:xfrm>
              <a:off x="373644" y="4209189"/>
              <a:ext cx="1112805" cy="584775"/>
            </a:xfrm>
            <a:prstGeom prst="rect">
              <a:avLst/>
            </a:prstGeom>
            <a:noFill/>
          </p:spPr>
          <p:txBody>
            <a:bodyPr wrap="none" rtlCol="0">
              <a:spAutoFit/>
            </a:bodyPr>
            <a:lstStyle/>
            <a:p>
              <a:r>
                <a:rPr lang="en-US" sz="800" dirty="0"/>
                <a:t>TRG_STATUS</a:t>
              </a:r>
            </a:p>
            <a:p>
              <a:r>
                <a:rPr lang="en-US" sz="800" dirty="0"/>
                <a:t>64 bits</a:t>
              </a:r>
            </a:p>
            <a:p>
              <a:r>
                <a:rPr lang="en-US" sz="800" dirty="0"/>
                <a:t>Bunch Data </a:t>
              </a:r>
            </a:p>
            <a:p>
              <a:r>
                <a:rPr lang="en-US" sz="800" dirty="0"/>
                <a:t>Fixed delay O(10us)</a:t>
              </a:r>
            </a:p>
          </p:txBody>
        </p:sp>
        <p:sp>
          <p:nvSpPr>
            <p:cNvPr id="22" name="Rectangle 21">
              <a:extLst>
                <a:ext uri="{FF2B5EF4-FFF2-40B4-BE49-F238E27FC236}">
                  <a16:creationId xmlns:a16="http://schemas.microsoft.com/office/drawing/2014/main" id="{1DC61A98-F563-4727-81CB-4AB62918C221}"/>
                </a:ext>
              </a:extLst>
            </p:cNvPr>
            <p:cNvSpPr/>
            <p:nvPr/>
          </p:nvSpPr>
          <p:spPr>
            <a:xfrm>
              <a:off x="2726797" y="3729767"/>
              <a:ext cx="1070333" cy="40759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r>
                <a:rPr lang="en-US" sz="1200" dirty="0">
                  <a:solidFill>
                    <a:schemeClr val="tx1"/>
                  </a:solidFill>
                </a:rPr>
                <a:t> DAM</a:t>
              </a:r>
            </a:p>
          </p:txBody>
        </p:sp>
        <p:cxnSp>
          <p:nvCxnSpPr>
            <p:cNvPr id="23" name="Straight Arrow Connector 22">
              <a:extLst>
                <a:ext uri="{FF2B5EF4-FFF2-40B4-BE49-F238E27FC236}">
                  <a16:creationId xmlns:a16="http://schemas.microsoft.com/office/drawing/2014/main" id="{A7ABF84B-AE22-4D56-84F5-C00CD7948724}"/>
                </a:ext>
              </a:extLst>
            </p:cNvPr>
            <p:cNvCxnSpPr>
              <a:cxnSpLocks/>
              <a:endCxn id="22" idx="2"/>
            </p:cNvCxnSpPr>
            <p:nvPr/>
          </p:nvCxnSpPr>
          <p:spPr>
            <a:xfrm flipV="1">
              <a:off x="3261964" y="4137358"/>
              <a:ext cx="0" cy="733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CB9F19-D7A9-4F24-8056-4DA25AF82EC0}"/>
                </a:ext>
              </a:extLst>
            </p:cNvPr>
            <p:cNvSpPr txBox="1"/>
            <p:nvPr/>
          </p:nvSpPr>
          <p:spPr>
            <a:xfrm>
              <a:off x="2437010" y="4076416"/>
              <a:ext cx="899825" cy="338554"/>
            </a:xfrm>
            <a:prstGeom prst="rect">
              <a:avLst/>
            </a:prstGeom>
            <a:noFill/>
          </p:spPr>
          <p:txBody>
            <a:bodyPr wrap="square" rtlCol="0">
              <a:spAutoFit/>
            </a:bodyPr>
            <a:lstStyle/>
            <a:p>
              <a:endParaRPr lang="en-US" sz="800" dirty="0"/>
            </a:p>
            <a:p>
              <a:r>
                <a:rPr lang="en-US" sz="800" dirty="0"/>
                <a:t>DAM_CTRL</a:t>
              </a:r>
            </a:p>
          </p:txBody>
        </p:sp>
        <p:sp>
          <p:nvSpPr>
            <p:cNvPr id="25" name="Rectangle 24">
              <a:extLst>
                <a:ext uri="{FF2B5EF4-FFF2-40B4-BE49-F238E27FC236}">
                  <a16:creationId xmlns:a16="http://schemas.microsoft.com/office/drawing/2014/main" id="{6F11EAE4-BA78-4F48-A303-B0C319621BFE}"/>
                </a:ext>
              </a:extLst>
            </p:cNvPr>
            <p:cNvSpPr/>
            <p:nvPr/>
          </p:nvSpPr>
          <p:spPr>
            <a:xfrm>
              <a:off x="1140824" y="4821598"/>
              <a:ext cx="2760532" cy="2597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GTU</a:t>
              </a:r>
            </a:p>
          </p:txBody>
        </p:sp>
        <p:sp>
          <p:nvSpPr>
            <p:cNvPr id="26" name="TextBox 25">
              <a:extLst>
                <a:ext uri="{FF2B5EF4-FFF2-40B4-BE49-F238E27FC236}">
                  <a16:creationId xmlns:a16="http://schemas.microsoft.com/office/drawing/2014/main" id="{A010E296-61C1-4F3C-814A-D0759E4FDE8D}"/>
                </a:ext>
              </a:extLst>
            </p:cNvPr>
            <p:cNvSpPr txBox="1"/>
            <p:nvPr/>
          </p:nvSpPr>
          <p:spPr>
            <a:xfrm>
              <a:off x="2437011" y="4363682"/>
              <a:ext cx="899825" cy="461665"/>
            </a:xfrm>
            <a:prstGeom prst="rect">
              <a:avLst/>
            </a:prstGeom>
            <a:noFill/>
          </p:spPr>
          <p:txBody>
            <a:bodyPr wrap="square" rtlCol="0">
              <a:spAutoFit/>
            </a:bodyPr>
            <a:lstStyle/>
            <a:p>
              <a:endParaRPr lang="en-US" sz="800" dirty="0"/>
            </a:p>
            <a:p>
              <a:r>
                <a:rPr lang="en-US" sz="800" dirty="0"/>
                <a:t>(Keep/Drop</a:t>
              </a:r>
            </a:p>
            <a:p>
              <a:r>
                <a:rPr lang="en-US" sz="800" dirty="0"/>
                <a:t>Bunch bit)</a:t>
              </a:r>
            </a:p>
          </p:txBody>
        </p:sp>
        <p:cxnSp>
          <p:nvCxnSpPr>
            <p:cNvPr id="27" name="Straight Connector 26">
              <a:extLst>
                <a:ext uri="{FF2B5EF4-FFF2-40B4-BE49-F238E27FC236}">
                  <a16:creationId xmlns:a16="http://schemas.microsoft.com/office/drawing/2014/main" id="{30730036-9CD9-45C2-A251-AF26CC98D6AA}"/>
                </a:ext>
              </a:extLst>
            </p:cNvPr>
            <p:cNvCxnSpPr>
              <a:cxnSpLocks/>
            </p:cNvCxnSpPr>
            <p:nvPr/>
          </p:nvCxnSpPr>
          <p:spPr>
            <a:xfrm flipV="1">
              <a:off x="1173466" y="3291130"/>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96F5CB80-673C-4B98-8469-C9D703BCBF06}"/>
                </a:ext>
              </a:extLst>
            </p:cNvPr>
            <p:cNvSpPr txBox="1"/>
            <p:nvPr/>
          </p:nvSpPr>
          <p:spPr>
            <a:xfrm>
              <a:off x="1253211" y="3330697"/>
              <a:ext cx="300082" cy="215444"/>
            </a:xfrm>
            <a:prstGeom prst="rect">
              <a:avLst/>
            </a:prstGeom>
            <a:noFill/>
          </p:spPr>
          <p:txBody>
            <a:bodyPr wrap="none" rtlCol="0">
              <a:spAutoFit/>
            </a:bodyPr>
            <a:lstStyle/>
            <a:p>
              <a:r>
                <a:rPr lang="en-US" sz="800" dirty="0"/>
                <a:t>48</a:t>
              </a:r>
            </a:p>
          </p:txBody>
        </p:sp>
        <p:cxnSp>
          <p:nvCxnSpPr>
            <p:cNvPr id="30" name="Straight Connector 29">
              <a:extLst>
                <a:ext uri="{FF2B5EF4-FFF2-40B4-BE49-F238E27FC236}">
                  <a16:creationId xmlns:a16="http://schemas.microsoft.com/office/drawing/2014/main" id="{1E3C03D1-18BD-46EC-BCA8-0E0B950144DA}"/>
                </a:ext>
              </a:extLst>
            </p:cNvPr>
            <p:cNvCxnSpPr>
              <a:cxnSpLocks/>
            </p:cNvCxnSpPr>
            <p:nvPr/>
          </p:nvCxnSpPr>
          <p:spPr>
            <a:xfrm flipV="1">
              <a:off x="1379214" y="4322775"/>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E0A6821B-9735-419F-8C2E-718DFDFB3C04}"/>
                </a:ext>
              </a:extLst>
            </p:cNvPr>
            <p:cNvSpPr txBox="1"/>
            <p:nvPr/>
          </p:nvSpPr>
          <p:spPr>
            <a:xfrm>
              <a:off x="1511213" y="4362342"/>
              <a:ext cx="242374" cy="215444"/>
            </a:xfrm>
            <a:prstGeom prst="rect">
              <a:avLst/>
            </a:prstGeom>
            <a:noFill/>
          </p:spPr>
          <p:txBody>
            <a:bodyPr wrap="none" rtlCol="0">
              <a:spAutoFit/>
            </a:bodyPr>
            <a:lstStyle/>
            <a:p>
              <a:r>
                <a:rPr lang="en-US" sz="800" dirty="0"/>
                <a:t>3</a:t>
              </a:r>
            </a:p>
          </p:txBody>
        </p:sp>
        <p:cxnSp>
          <p:nvCxnSpPr>
            <p:cNvPr id="32" name="Straight Connector 31">
              <a:extLst>
                <a:ext uri="{FF2B5EF4-FFF2-40B4-BE49-F238E27FC236}">
                  <a16:creationId xmlns:a16="http://schemas.microsoft.com/office/drawing/2014/main" id="{91BA8666-1BED-4090-A0C9-28AF0A5A2CDF}"/>
                </a:ext>
              </a:extLst>
            </p:cNvPr>
            <p:cNvCxnSpPr>
              <a:cxnSpLocks/>
            </p:cNvCxnSpPr>
            <p:nvPr/>
          </p:nvCxnSpPr>
          <p:spPr>
            <a:xfrm flipV="1">
              <a:off x="3106611" y="4332189"/>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3B1E1857-5742-424E-A5FD-10303660A272}"/>
                </a:ext>
              </a:extLst>
            </p:cNvPr>
            <p:cNvSpPr txBox="1"/>
            <p:nvPr/>
          </p:nvSpPr>
          <p:spPr>
            <a:xfrm>
              <a:off x="3238610" y="4371756"/>
              <a:ext cx="300082" cy="215444"/>
            </a:xfrm>
            <a:prstGeom prst="rect">
              <a:avLst/>
            </a:prstGeom>
            <a:noFill/>
          </p:spPr>
          <p:txBody>
            <a:bodyPr wrap="none" rtlCol="0">
              <a:spAutoFit/>
            </a:bodyPr>
            <a:lstStyle/>
            <a:p>
              <a:r>
                <a:rPr lang="en-US" sz="800" dirty="0"/>
                <a:t>30</a:t>
              </a:r>
            </a:p>
          </p:txBody>
        </p:sp>
        <p:sp>
          <p:nvSpPr>
            <p:cNvPr id="34" name="TextBox 33">
              <a:extLst>
                <a:ext uri="{FF2B5EF4-FFF2-40B4-BE49-F238E27FC236}">
                  <a16:creationId xmlns:a16="http://schemas.microsoft.com/office/drawing/2014/main" id="{E7454706-03B8-4994-A568-703E0F027477}"/>
                </a:ext>
              </a:extLst>
            </p:cNvPr>
            <p:cNvSpPr txBox="1"/>
            <p:nvPr/>
          </p:nvSpPr>
          <p:spPr>
            <a:xfrm>
              <a:off x="2503419" y="5367451"/>
              <a:ext cx="2916183" cy="646331"/>
            </a:xfrm>
            <a:prstGeom prst="rect">
              <a:avLst/>
            </a:prstGeom>
            <a:noFill/>
          </p:spPr>
          <p:txBody>
            <a:bodyPr wrap="none" rtlCol="0">
              <a:spAutoFit/>
            </a:bodyPr>
            <a:lstStyle/>
            <a:p>
              <a:r>
                <a:rPr lang="en-US" dirty="0"/>
                <a:t>Ex:  </a:t>
              </a:r>
              <a:r>
                <a:rPr lang="en-US" dirty="0" err="1"/>
                <a:t>Hcal</a:t>
              </a:r>
              <a:r>
                <a:rPr lang="en-US" dirty="0"/>
                <a:t> generates trigger</a:t>
              </a:r>
            </a:p>
            <a:p>
              <a:r>
                <a:rPr lang="en-US" dirty="0"/>
                <a:t>       </a:t>
              </a:r>
              <a:r>
                <a:rPr lang="en-US" dirty="0" err="1"/>
                <a:t>dRICH</a:t>
              </a:r>
              <a:r>
                <a:rPr lang="en-US" dirty="0"/>
                <a:t> is triggered</a:t>
              </a:r>
            </a:p>
          </p:txBody>
        </p:sp>
        <p:sp>
          <p:nvSpPr>
            <p:cNvPr id="35" name="Rectangle 34">
              <a:extLst>
                <a:ext uri="{FF2B5EF4-FFF2-40B4-BE49-F238E27FC236}">
                  <a16:creationId xmlns:a16="http://schemas.microsoft.com/office/drawing/2014/main" id="{3E5C4A31-974A-4FC1-9FD3-AB914AB030FD}"/>
                </a:ext>
              </a:extLst>
            </p:cNvPr>
            <p:cNvSpPr/>
            <p:nvPr/>
          </p:nvSpPr>
          <p:spPr>
            <a:xfrm>
              <a:off x="975854" y="5422765"/>
              <a:ext cx="1088571" cy="58426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 Trigger Option</a:t>
              </a:r>
            </a:p>
          </p:txBody>
        </p:sp>
        <p:cxnSp>
          <p:nvCxnSpPr>
            <p:cNvPr id="36" name="Straight Arrow Connector 35">
              <a:extLst>
                <a:ext uri="{FF2B5EF4-FFF2-40B4-BE49-F238E27FC236}">
                  <a16:creationId xmlns:a16="http://schemas.microsoft.com/office/drawing/2014/main" id="{5BCE6D9B-07F7-4CAA-8314-670421208134}"/>
                </a:ext>
              </a:extLst>
            </p:cNvPr>
            <p:cNvCxnSpPr>
              <a:cxnSpLocks/>
              <a:stCxn id="35" idx="0"/>
            </p:cNvCxnSpPr>
            <p:nvPr/>
          </p:nvCxnSpPr>
          <p:spPr>
            <a:xfrm flipV="1">
              <a:off x="1520140" y="5085434"/>
              <a:ext cx="0" cy="337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2D7BF91-CCAB-4BA9-BF70-5F6CCBC9D0CA}"/>
                </a:ext>
              </a:extLst>
            </p:cNvPr>
            <p:cNvSpPr txBox="1"/>
            <p:nvPr/>
          </p:nvSpPr>
          <p:spPr>
            <a:xfrm>
              <a:off x="405067" y="5221196"/>
              <a:ext cx="1112805" cy="215444"/>
            </a:xfrm>
            <a:prstGeom prst="rect">
              <a:avLst/>
            </a:prstGeom>
            <a:noFill/>
          </p:spPr>
          <p:txBody>
            <a:bodyPr wrap="none" rtlCol="0">
              <a:spAutoFit/>
            </a:bodyPr>
            <a:lstStyle/>
            <a:p>
              <a:r>
                <a:rPr lang="en-US" sz="800" dirty="0"/>
                <a:t>Fixed delay O(10us)</a:t>
              </a:r>
            </a:p>
          </p:txBody>
        </p:sp>
        <p:sp>
          <p:nvSpPr>
            <p:cNvPr id="38" name="Rectangle 37">
              <a:extLst>
                <a:ext uri="{FF2B5EF4-FFF2-40B4-BE49-F238E27FC236}">
                  <a16:creationId xmlns:a16="http://schemas.microsoft.com/office/drawing/2014/main" id="{8864F186-FAC3-49B4-8A6D-EA3B6371C487}"/>
                </a:ext>
              </a:extLst>
            </p:cNvPr>
            <p:cNvSpPr/>
            <p:nvPr/>
          </p:nvSpPr>
          <p:spPr>
            <a:xfrm>
              <a:off x="2793573" y="2620495"/>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39" name="Rectangle 38">
              <a:extLst>
                <a:ext uri="{FF2B5EF4-FFF2-40B4-BE49-F238E27FC236}">
                  <a16:creationId xmlns:a16="http://schemas.microsoft.com/office/drawing/2014/main" id="{C923DCAC-31A7-4003-8D53-5344884F056F}"/>
                </a:ext>
              </a:extLst>
            </p:cNvPr>
            <p:cNvSpPr/>
            <p:nvPr/>
          </p:nvSpPr>
          <p:spPr>
            <a:xfrm>
              <a:off x="2754199" y="26438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40" name="Rectangle 39">
              <a:extLst>
                <a:ext uri="{FF2B5EF4-FFF2-40B4-BE49-F238E27FC236}">
                  <a16:creationId xmlns:a16="http://schemas.microsoft.com/office/drawing/2014/main" id="{73D7482A-1F92-453A-B9F1-F06090F05089}"/>
                </a:ext>
              </a:extLst>
            </p:cNvPr>
            <p:cNvSpPr/>
            <p:nvPr/>
          </p:nvSpPr>
          <p:spPr>
            <a:xfrm>
              <a:off x="2714825" y="2672742"/>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FWD HCAL RDO</a:t>
              </a:r>
            </a:p>
          </p:txBody>
        </p:sp>
        <p:sp>
          <p:nvSpPr>
            <p:cNvPr id="41" name="Rectangle 40">
              <a:extLst>
                <a:ext uri="{FF2B5EF4-FFF2-40B4-BE49-F238E27FC236}">
                  <a16:creationId xmlns:a16="http://schemas.microsoft.com/office/drawing/2014/main" id="{015CA408-65AC-4007-8D00-C984201601AD}"/>
                </a:ext>
              </a:extLst>
            </p:cNvPr>
            <p:cNvSpPr/>
            <p:nvPr/>
          </p:nvSpPr>
          <p:spPr>
            <a:xfrm>
              <a:off x="2686189" y="2720598"/>
              <a:ext cx="1088572" cy="4403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dRICH</a:t>
              </a:r>
              <a:endParaRPr lang="en-US" sz="1200" dirty="0">
                <a:solidFill>
                  <a:schemeClr val="tx1"/>
                </a:solidFill>
              </a:endParaRPr>
            </a:p>
            <a:p>
              <a:pPr algn="ctr"/>
              <a:r>
                <a:rPr lang="en-US" sz="1200" dirty="0">
                  <a:solidFill>
                    <a:schemeClr val="tx1"/>
                  </a:solidFill>
                </a:rPr>
                <a:t> RDO</a:t>
              </a:r>
            </a:p>
          </p:txBody>
        </p:sp>
        <p:cxnSp>
          <p:nvCxnSpPr>
            <p:cNvPr id="42" name="Straight Arrow Connector 41">
              <a:extLst>
                <a:ext uri="{FF2B5EF4-FFF2-40B4-BE49-F238E27FC236}">
                  <a16:creationId xmlns:a16="http://schemas.microsoft.com/office/drawing/2014/main" id="{EBD87231-F218-4D33-B403-A6AAB80E13C6}"/>
                </a:ext>
              </a:extLst>
            </p:cNvPr>
            <p:cNvCxnSpPr>
              <a:cxnSpLocks/>
            </p:cNvCxnSpPr>
            <p:nvPr/>
          </p:nvCxnSpPr>
          <p:spPr>
            <a:xfrm>
              <a:off x="1649447" y="3159895"/>
              <a:ext cx="1" cy="48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8357EC-3CD2-4B2D-86DA-F5F59498A009}"/>
                </a:ext>
              </a:extLst>
            </p:cNvPr>
            <p:cNvCxnSpPr>
              <a:cxnSpLocks/>
            </p:cNvCxnSpPr>
            <p:nvPr/>
          </p:nvCxnSpPr>
          <p:spPr>
            <a:xfrm flipV="1">
              <a:off x="1517448" y="3286779"/>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FB063A3C-E4CD-45B8-A00D-B9A1D5C15E1B}"/>
                </a:ext>
              </a:extLst>
            </p:cNvPr>
            <p:cNvSpPr txBox="1"/>
            <p:nvPr/>
          </p:nvSpPr>
          <p:spPr>
            <a:xfrm>
              <a:off x="1588484" y="3326346"/>
              <a:ext cx="300082" cy="215444"/>
            </a:xfrm>
            <a:prstGeom prst="rect">
              <a:avLst/>
            </a:prstGeom>
            <a:noFill/>
          </p:spPr>
          <p:txBody>
            <a:bodyPr wrap="none" rtlCol="0">
              <a:spAutoFit/>
            </a:bodyPr>
            <a:lstStyle/>
            <a:p>
              <a:r>
                <a:rPr lang="en-US" sz="800" dirty="0"/>
                <a:t>48</a:t>
              </a:r>
            </a:p>
          </p:txBody>
        </p:sp>
        <p:cxnSp>
          <p:nvCxnSpPr>
            <p:cNvPr id="45" name="Straight Arrow Connector 44">
              <a:extLst>
                <a:ext uri="{FF2B5EF4-FFF2-40B4-BE49-F238E27FC236}">
                  <a16:creationId xmlns:a16="http://schemas.microsoft.com/office/drawing/2014/main" id="{EA6C0D33-3F98-4C34-9F26-374CF5E8D42F}"/>
                </a:ext>
              </a:extLst>
            </p:cNvPr>
            <p:cNvCxnSpPr>
              <a:cxnSpLocks/>
            </p:cNvCxnSpPr>
            <p:nvPr/>
          </p:nvCxnSpPr>
          <p:spPr>
            <a:xfrm>
              <a:off x="1958600" y="3159895"/>
              <a:ext cx="0" cy="4500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6488BBD-9D35-4D94-A337-E004E59AB367}"/>
                </a:ext>
              </a:extLst>
            </p:cNvPr>
            <p:cNvCxnSpPr>
              <a:cxnSpLocks/>
            </p:cNvCxnSpPr>
            <p:nvPr/>
          </p:nvCxnSpPr>
          <p:spPr>
            <a:xfrm flipV="1">
              <a:off x="1826600" y="3291130"/>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77FF500C-8DEE-4C68-92CE-CC2DDCC9F9B7}"/>
                </a:ext>
              </a:extLst>
            </p:cNvPr>
            <p:cNvSpPr txBox="1"/>
            <p:nvPr/>
          </p:nvSpPr>
          <p:spPr>
            <a:xfrm>
              <a:off x="3617480" y="3403594"/>
              <a:ext cx="300082" cy="215444"/>
            </a:xfrm>
            <a:prstGeom prst="rect">
              <a:avLst/>
            </a:prstGeom>
            <a:noFill/>
          </p:spPr>
          <p:txBody>
            <a:bodyPr wrap="none" rtlCol="0">
              <a:spAutoFit/>
            </a:bodyPr>
            <a:lstStyle/>
            <a:p>
              <a:r>
                <a:rPr lang="en-US" sz="800" dirty="0"/>
                <a:t>48</a:t>
              </a:r>
            </a:p>
          </p:txBody>
        </p:sp>
        <p:cxnSp>
          <p:nvCxnSpPr>
            <p:cNvPr id="48" name="Straight Arrow Connector 47">
              <a:extLst>
                <a:ext uri="{FF2B5EF4-FFF2-40B4-BE49-F238E27FC236}">
                  <a16:creationId xmlns:a16="http://schemas.microsoft.com/office/drawing/2014/main" id="{9DF3B90F-9D5B-4A39-96E2-A4393444CAEF}"/>
                </a:ext>
              </a:extLst>
            </p:cNvPr>
            <p:cNvCxnSpPr>
              <a:cxnSpLocks/>
            </p:cNvCxnSpPr>
            <p:nvPr/>
          </p:nvCxnSpPr>
          <p:spPr>
            <a:xfrm>
              <a:off x="2982260" y="3159895"/>
              <a:ext cx="0" cy="5698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AED9C9-291A-4998-A983-A3A7957F4BC9}"/>
                </a:ext>
              </a:extLst>
            </p:cNvPr>
            <p:cNvCxnSpPr>
              <a:cxnSpLocks/>
            </p:cNvCxnSpPr>
            <p:nvPr/>
          </p:nvCxnSpPr>
          <p:spPr>
            <a:xfrm flipV="1">
              <a:off x="2849765" y="3372736"/>
              <a:ext cx="287498" cy="216808"/>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D8232452-34BD-4F9D-BBFC-0B2F106AA7E9}"/>
                </a:ext>
              </a:extLst>
            </p:cNvPr>
            <p:cNvSpPr txBox="1"/>
            <p:nvPr/>
          </p:nvSpPr>
          <p:spPr>
            <a:xfrm>
              <a:off x="2920801" y="3412303"/>
              <a:ext cx="300082" cy="215444"/>
            </a:xfrm>
            <a:prstGeom prst="rect">
              <a:avLst/>
            </a:prstGeom>
            <a:noFill/>
          </p:spPr>
          <p:txBody>
            <a:bodyPr wrap="none" rtlCol="0">
              <a:spAutoFit/>
            </a:bodyPr>
            <a:lstStyle/>
            <a:p>
              <a:r>
                <a:rPr lang="en-US" sz="800" dirty="0"/>
                <a:t>48</a:t>
              </a:r>
            </a:p>
          </p:txBody>
        </p:sp>
        <p:cxnSp>
          <p:nvCxnSpPr>
            <p:cNvPr id="51" name="Straight Arrow Connector 50">
              <a:extLst>
                <a:ext uri="{FF2B5EF4-FFF2-40B4-BE49-F238E27FC236}">
                  <a16:creationId xmlns:a16="http://schemas.microsoft.com/office/drawing/2014/main" id="{2B3EA449-65B2-4296-A8B6-E89CAB436CBE}"/>
                </a:ext>
              </a:extLst>
            </p:cNvPr>
            <p:cNvCxnSpPr>
              <a:cxnSpLocks/>
            </p:cNvCxnSpPr>
            <p:nvPr/>
          </p:nvCxnSpPr>
          <p:spPr>
            <a:xfrm>
              <a:off x="3344022" y="3175741"/>
              <a:ext cx="670" cy="5061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93C2AF7-09DC-4ED5-87DB-99A963A113D6}"/>
                </a:ext>
              </a:extLst>
            </p:cNvPr>
            <p:cNvSpPr txBox="1"/>
            <p:nvPr/>
          </p:nvSpPr>
          <p:spPr>
            <a:xfrm>
              <a:off x="3290910" y="3407952"/>
              <a:ext cx="300082" cy="215444"/>
            </a:xfrm>
            <a:prstGeom prst="rect">
              <a:avLst/>
            </a:prstGeom>
            <a:noFill/>
          </p:spPr>
          <p:txBody>
            <a:bodyPr wrap="none" rtlCol="0">
              <a:spAutoFit/>
            </a:bodyPr>
            <a:lstStyle/>
            <a:p>
              <a:r>
                <a:rPr lang="en-US" sz="800" dirty="0"/>
                <a:t>48</a:t>
              </a:r>
            </a:p>
          </p:txBody>
        </p:sp>
        <p:cxnSp>
          <p:nvCxnSpPr>
            <p:cNvPr id="53" name="Straight Connector 52">
              <a:extLst>
                <a:ext uri="{FF2B5EF4-FFF2-40B4-BE49-F238E27FC236}">
                  <a16:creationId xmlns:a16="http://schemas.microsoft.com/office/drawing/2014/main" id="{E6027CF5-692C-4C0E-8A54-4AE756D0D2E1}"/>
                </a:ext>
              </a:extLst>
            </p:cNvPr>
            <p:cNvCxnSpPr>
              <a:cxnSpLocks/>
            </p:cNvCxnSpPr>
            <p:nvPr/>
          </p:nvCxnSpPr>
          <p:spPr>
            <a:xfrm flipV="1">
              <a:off x="3204181" y="3368346"/>
              <a:ext cx="287498" cy="216808"/>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2096EF65-AC2B-4EE8-A7E7-443CA5DF3B82}"/>
                </a:ext>
              </a:extLst>
            </p:cNvPr>
            <p:cNvCxnSpPr>
              <a:cxnSpLocks/>
            </p:cNvCxnSpPr>
            <p:nvPr/>
          </p:nvCxnSpPr>
          <p:spPr>
            <a:xfrm flipV="1">
              <a:off x="3527344" y="3368346"/>
              <a:ext cx="287498" cy="216808"/>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55" name="Table 54">
            <a:extLst>
              <a:ext uri="{FF2B5EF4-FFF2-40B4-BE49-F238E27FC236}">
                <a16:creationId xmlns:a16="http://schemas.microsoft.com/office/drawing/2014/main" id="{23138B63-E42F-4352-B179-911513887606}"/>
              </a:ext>
            </a:extLst>
          </p:cNvPr>
          <p:cNvGraphicFramePr>
            <a:graphicFrameLocks noGrp="1"/>
          </p:cNvGraphicFramePr>
          <p:nvPr>
            <p:extLst>
              <p:ext uri="{D42A27DB-BD31-4B8C-83A1-F6EECF244321}">
                <p14:modId xmlns:p14="http://schemas.microsoft.com/office/powerpoint/2010/main" val="2990803494"/>
              </p:ext>
            </p:extLst>
          </p:nvPr>
        </p:nvGraphicFramePr>
        <p:xfrm>
          <a:off x="5989442" y="3884995"/>
          <a:ext cx="5797491" cy="2346960"/>
        </p:xfrm>
        <a:graphic>
          <a:graphicData uri="http://schemas.openxmlformats.org/drawingml/2006/table">
            <a:tbl>
              <a:tblPr firstRow="1" bandRow="1">
                <a:tableStyleId>{5C22544A-7EE6-4342-B048-85BDC9FD1C3A}</a:tableStyleId>
              </a:tblPr>
              <a:tblGrid>
                <a:gridCol w="2929681">
                  <a:extLst>
                    <a:ext uri="{9D8B030D-6E8A-4147-A177-3AD203B41FA5}">
                      <a16:colId xmlns:a16="http://schemas.microsoft.com/office/drawing/2014/main" val="697237168"/>
                    </a:ext>
                  </a:extLst>
                </a:gridCol>
                <a:gridCol w="2867810">
                  <a:extLst>
                    <a:ext uri="{9D8B030D-6E8A-4147-A177-3AD203B41FA5}">
                      <a16:colId xmlns:a16="http://schemas.microsoft.com/office/drawing/2014/main" val="2392481336"/>
                    </a:ext>
                  </a:extLst>
                </a:gridCol>
              </a:tblGrid>
              <a:tr h="0">
                <a:tc>
                  <a:txBody>
                    <a:bodyPr/>
                    <a:lstStyle/>
                    <a:p>
                      <a:r>
                        <a:rPr lang="en-US" sz="1000" dirty="0" err="1"/>
                        <a:t>Activitiy</a:t>
                      </a:r>
                      <a:endParaRPr lang="en-US" sz="1000" dirty="0"/>
                    </a:p>
                  </a:txBody>
                  <a:tcPr/>
                </a:tc>
                <a:tc>
                  <a:txBody>
                    <a:bodyPr/>
                    <a:lstStyle/>
                    <a:p>
                      <a:r>
                        <a:rPr lang="en-US" sz="1000" dirty="0"/>
                        <a:t>Notes</a:t>
                      </a:r>
                    </a:p>
                  </a:txBody>
                  <a:tcPr/>
                </a:tc>
                <a:extLst>
                  <a:ext uri="{0D108BD9-81ED-4DB2-BD59-A6C34878D82A}">
                    <a16:rowId xmlns:a16="http://schemas.microsoft.com/office/drawing/2014/main" val="822462840"/>
                  </a:ext>
                </a:extLst>
              </a:tr>
              <a:tr h="0">
                <a:tc>
                  <a:txBody>
                    <a:bodyPr/>
                    <a:lstStyle/>
                    <a:p>
                      <a:r>
                        <a:rPr lang="en-US" sz="1000" dirty="0"/>
                        <a:t>Data Arrives at DAM</a:t>
                      </a:r>
                    </a:p>
                  </a:txBody>
                  <a:tcPr/>
                </a:tc>
                <a:tc>
                  <a:txBody>
                    <a:bodyPr/>
                    <a:lstStyle/>
                    <a:p>
                      <a:r>
                        <a:rPr lang="en-US" sz="1000" dirty="0"/>
                        <a:t>&lt;=10us from Bunch Crossing</a:t>
                      </a:r>
                    </a:p>
                  </a:txBody>
                  <a:tcPr/>
                </a:tc>
                <a:extLst>
                  <a:ext uri="{0D108BD9-81ED-4DB2-BD59-A6C34878D82A}">
                    <a16:rowId xmlns:a16="http://schemas.microsoft.com/office/drawing/2014/main" val="2501899176"/>
                  </a:ext>
                </a:extLst>
              </a:tr>
              <a:tr h="0">
                <a:tc>
                  <a:txBody>
                    <a:bodyPr/>
                    <a:lstStyle/>
                    <a:p>
                      <a:r>
                        <a:rPr lang="en-US" sz="1000" dirty="0"/>
                        <a:t>Data Evaluation (DAM)</a:t>
                      </a:r>
                    </a:p>
                  </a:txBody>
                  <a:tcPr/>
                </a:tc>
                <a:tc>
                  <a:txBody>
                    <a:bodyPr/>
                    <a:lstStyle/>
                    <a:p>
                      <a:r>
                        <a:rPr lang="en-US" sz="1000" dirty="0"/>
                        <a:t>100ns</a:t>
                      </a:r>
                    </a:p>
                  </a:txBody>
                  <a:tcPr/>
                </a:tc>
                <a:extLst>
                  <a:ext uri="{0D108BD9-81ED-4DB2-BD59-A6C34878D82A}">
                    <a16:rowId xmlns:a16="http://schemas.microsoft.com/office/drawing/2014/main" val="163190738"/>
                  </a:ext>
                </a:extLst>
              </a:tr>
              <a:tr h="0">
                <a:tc>
                  <a:txBody>
                    <a:bodyPr/>
                    <a:lstStyle/>
                    <a:p>
                      <a:r>
                        <a:rPr lang="en-US" sz="1000" dirty="0"/>
                        <a:t>TRG_STATUS to GTU</a:t>
                      </a:r>
                    </a:p>
                  </a:txBody>
                  <a:tcPr/>
                </a:tc>
                <a:tc>
                  <a:txBody>
                    <a:bodyPr/>
                    <a:lstStyle/>
                    <a:p>
                      <a:r>
                        <a:rPr lang="en-US" sz="1000" dirty="0"/>
                        <a:t>Data transmitted to GTU after fixed delay from source crossing O(10us)</a:t>
                      </a:r>
                    </a:p>
                  </a:txBody>
                  <a:tcPr/>
                </a:tc>
                <a:extLst>
                  <a:ext uri="{0D108BD9-81ED-4DB2-BD59-A6C34878D82A}">
                    <a16:rowId xmlns:a16="http://schemas.microsoft.com/office/drawing/2014/main" val="2153431555"/>
                  </a:ext>
                </a:extLst>
              </a:tr>
              <a:tr h="0">
                <a:tc>
                  <a:txBody>
                    <a:bodyPr/>
                    <a:lstStyle/>
                    <a:p>
                      <a:r>
                        <a:rPr lang="en-US" sz="1000" dirty="0"/>
                        <a:t>Trigger Evaluation on GTU</a:t>
                      </a:r>
                    </a:p>
                  </a:txBody>
                  <a:tcPr/>
                </a:tc>
                <a:tc>
                  <a:txBody>
                    <a:bodyPr/>
                    <a:lstStyle/>
                    <a:p>
                      <a:r>
                        <a:rPr lang="en-US" sz="1000" dirty="0"/>
                        <a:t>Fixed Latency O(100ns)</a:t>
                      </a:r>
                    </a:p>
                  </a:txBody>
                  <a:tcPr/>
                </a:tc>
                <a:extLst>
                  <a:ext uri="{0D108BD9-81ED-4DB2-BD59-A6C34878D82A}">
                    <a16:rowId xmlns:a16="http://schemas.microsoft.com/office/drawing/2014/main" val="3746844180"/>
                  </a:ext>
                </a:extLst>
              </a:tr>
              <a:tr h="0">
                <a:tc>
                  <a:txBody>
                    <a:bodyPr/>
                    <a:lstStyle/>
                    <a:p>
                      <a:r>
                        <a:rPr lang="en-US" sz="1000" dirty="0"/>
                        <a:t>Keep/Drop Bit to DAM</a:t>
                      </a:r>
                    </a:p>
                  </a:txBody>
                  <a:tcPr/>
                </a:tc>
                <a:tc>
                  <a:txBody>
                    <a:bodyPr/>
                    <a:lstStyle/>
                    <a:p>
                      <a:r>
                        <a:rPr lang="en-US" sz="1000" dirty="0"/>
                        <a:t>Fixed Latency O(40ns)</a:t>
                      </a:r>
                    </a:p>
                  </a:txBody>
                  <a:tcPr/>
                </a:tc>
                <a:extLst>
                  <a:ext uri="{0D108BD9-81ED-4DB2-BD59-A6C34878D82A}">
                    <a16:rowId xmlns:a16="http://schemas.microsoft.com/office/drawing/2014/main" val="616115843"/>
                  </a:ext>
                </a:extLst>
              </a:tr>
              <a:tr h="0">
                <a:tc>
                  <a:txBody>
                    <a:bodyPr/>
                    <a:lstStyle/>
                    <a:p>
                      <a:r>
                        <a:rPr lang="en-US" sz="1000" dirty="0"/>
                        <a:t>Drop data / forward data</a:t>
                      </a:r>
                    </a:p>
                  </a:txBody>
                  <a:tcPr/>
                </a:tc>
                <a:tc>
                  <a:txBody>
                    <a:bodyPr/>
                    <a:lstStyle/>
                    <a:p>
                      <a:r>
                        <a:rPr lang="en-US" sz="1000" dirty="0"/>
                        <a:t>Drop Forward after fixed time O(11us)</a:t>
                      </a:r>
                    </a:p>
                  </a:txBody>
                  <a:tcPr/>
                </a:tc>
                <a:extLst>
                  <a:ext uri="{0D108BD9-81ED-4DB2-BD59-A6C34878D82A}">
                    <a16:rowId xmlns:a16="http://schemas.microsoft.com/office/drawing/2014/main" val="3360212555"/>
                  </a:ext>
                </a:extLst>
              </a:tr>
              <a:tr h="0">
                <a:tc>
                  <a:txBody>
                    <a:bodyPr/>
                    <a:lstStyle/>
                    <a:p>
                      <a:r>
                        <a:rPr lang="en-US" sz="1000" dirty="0"/>
                        <a:t>DAM Buffer</a:t>
                      </a:r>
                    </a:p>
                  </a:txBody>
                  <a:tcPr/>
                </a:tc>
                <a:tc>
                  <a:txBody>
                    <a:bodyPr/>
                    <a:lstStyle/>
                    <a:p>
                      <a:r>
                        <a:rPr lang="en-US" sz="1000" dirty="0"/>
                        <a:t>16GB</a:t>
                      </a:r>
                    </a:p>
                  </a:txBody>
                  <a:tcPr/>
                </a:tc>
                <a:extLst>
                  <a:ext uri="{0D108BD9-81ED-4DB2-BD59-A6C34878D82A}">
                    <a16:rowId xmlns:a16="http://schemas.microsoft.com/office/drawing/2014/main" val="597867542"/>
                  </a:ext>
                </a:extLst>
              </a:tr>
              <a:tr h="0">
                <a:tc>
                  <a:txBody>
                    <a:bodyPr/>
                    <a:lstStyle/>
                    <a:p>
                      <a:r>
                        <a:rPr lang="en-US" sz="1000" dirty="0"/>
                        <a:t>Buffer Time available</a:t>
                      </a:r>
                    </a:p>
                  </a:txBody>
                  <a:tcPr/>
                </a:tc>
                <a:tc>
                  <a:txBody>
                    <a:bodyPr/>
                    <a:lstStyle/>
                    <a:p>
                      <a:r>
                        <a:rPr lang="en-US" sz="1000" dirty="0"/>
                        <a:t>2.6 seconds</a:t>
                      </a:r>
                    </a:p>
                  </a:txBody>
                  <a:tcPr/>
                </a:tc>
                <a:extLst>
                  <a:ext uri="{0D108BD9-81ED-4DB2-BD59-A6C34878D82A}">
                    <a16:rowId xmlns:a16="http://schemas.microsoft.com/office/drawing/2014/main" val="3328454468"/>
                  </a:ext>
                </a:extLst>
              </a:tr>
            </a:tbl>
          </a:graphicData>
        </a:graphic>
      </p:graphicFrame>
      <p:sp>
        <p:nvSpPr>
          <p:cNvPr id="56" name="TextBox 55">
            <a:extLst>
              <a:ext uri="{FF2B5EF4-FFF2-40B4-BE49-F238E27FC236}">
                <a16:creationId xmlns:a16="http://schemas.microsoft.com/office/drawing/2014/main" id="{EF58B5CC-7EDB-4AF9-81FD-0428CA3055EF}"/>
              </a:ext>
            </a:extLst>
          </p:cNvPr>
          <p:cNvSpPr txBox="1"/>
          <p:nvPr/>
        </p:nvSpPr>
        <p:spPr>
          <a:xfrm>
            <a:off x="4131078" y="1999901"/>
            <a:ext cx="7703261" cy="1815882"/>
          </a:xfrm>
          <a:prstGeom prst="rect">
            <a:avLst/>
          </a:prstGeom>
          <a:noFill/>
        </p:spPr>
        <p:txBody>
          <a:bodyPr wrap="square" rtlCol="0">
            <a:spAutoFit/>
          </a:bodyPr>
          <a:lstStyle/>
          <a:p>
            <a:r>
              <a:rPr lang="en-US" sz="1600" dirty="0" err="1">
                <a:solidFill>
                  <a:srgbClr val="0070C0"/>
                </a:solidFill>
              </a:rPr>
              <a:t>ePIC</a:t>
            </a:r>
            <a:r>
              <a:rPr lang="en-US" sz="1600" dirty="0">
                <a:solidFill>
                  <a:srgbClr val="0070C0"/>
                </a:solidFill>
              </a:rPr>
              <a:t> depends upon a flexible scheme in which sufficient bandwidth is available for data to the </a:t>
            </a:r>
            <a:r>
              <a:rPr lang="en-US" sz="1600" dirty="0" err="1">
                <a:solidFill>
                  <a:srgbClr val="0070C0"/>
                </a:solidFill>
              </a:rPr>
              <a:t>dRICH</a:t>
            </a:r>
            <a:r>
              <a:rPr lang="en-US" sz="1600" dirty="0">
                <a:solidFill>
                  <a:srgbClr val="0070C0"/>
                </a:solidFill>
              </a:rPr>
              <a:t> DAM in the worst case. (&gt; 4x safety).   The selecting detectors (ex FWD HCAL) generate information characterizing beam in O(10us).   The decision is made by the GTU and returned to DAM boards with fixed latency.   The maximum latency is orders of magnitudes less than available buffering in DAM board memory.    A hardware trigger is supported by the GTU but uses the same </a:t>
            </a:r>
            <a:r>
              <a:rPr lang="en-US" sz="1600" dirty="0" err="1">
                <a:solidFill>
                  <a:srgbClr val="0070C0"/>
                </a:solidFill>
              </a:rPr>
              <a:t>dRICH</a:t>
            </a:r>
            <a:r>
              <a:rPr lang="en-US" sz="1600" dirty="0">
                <a:solidFill>
                  <a:srgbClr val="0070C0"/>
                </a:solidFill>
              </a:rPr>
              <a:t> buffering scheme and delays as the firmware trigger option.</a:t>
            </a:r>
          </a:p>
        </p:txBody>
      </p:sp>
    </p:spTree>
    <p:extLst>
      <p:ext uri="{BB962C8B-B14F-4D97-AF65-F5344CB8AC3E}">
        <p14:creationId xmlns:p14="http://schemas.microsoft.com/office/powerpoint/2010/main" val="79697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Summary</a:t>
            </a:r>
          </a:p>
        </p:txBody>
      </p:sp>
      <p:sp>
        <p:nvSpPr>
          <p:cNvPr id="97" name="Text Placeholder 2">
            <a:extLst>
              <a:ext uri="{FF2B5EF4-FFF2-40B4-BE49-F238E27FC236}">
                <a16:creationId xmlns:a16="http://schemas.microsoft.com/office/drawing/2014/main" id="{0E63DDA4-A177-4A64-A5D6-4BD1D2ED3FD4}"/>
              </a:ext>
            </a:extLst>
          </p:cNvPr>
          <p:cNvSpPr>
            <a:spLocks noGrp="1"/>
          </p:cNvSpPr>
          <p:nvPr>
            <p:ph type="body" sz="quarter" idx="10"/>
          </p:nvPr>
        </p:nvSpPr>
        <p:spPr>
          <a:xfrm>
            <a:off x="461963" y="930274"/>
            <a:ext cx="11521440" cy="5212080"/>
          </a:xfrm>
        </p:spPr>
        <p:txBody>
          <a:bodyPr>
            <a:normAutofit fontScale="92500" lnSpcReduction="20000"/>
          </a:bodyPr>
          <a:lstStyle/>
          <a:p>
            <a:pPr marL="342900" indent="-342900">
              <a:buFont typeface="Wingdings" panose="05000000000000000000" pitchFamily="2" charset="2"/>
              <a:buChar char="q"/>
            </a:pPr>
            <a:r>
              <a:rPr lang="en-US" sz="2600" dirty="0" err="1">
                <a:solidFill>
                  <a:prstClr val="black"/>
                </a:solidFill>
                <a:cs typeface="Arial"/>
              </a:rPr>
              <a:t>ePIC</a:t>
            </a:r>
            <a:r>
              <a:rPr lang="en-US" sz="2600" dirty="0">
                <a:solidFill>
                  <a:prstClr val="black"/>
                </a:solidFill>
                <a:cs typeface="Arial"/>
              </a:rPr>
              <a:t> is actively developing a streaming readout architecture, benefiting from resources within its large collaboration and to meet the physics goals of the EIC.</a:t>
            </a:r>
          </a:p>
          <a:p>
            <a:pPr marL="342900" indent="-342900">
              <a:buFont typeface="Wingdings" panose="05000000000000000000" pitchFamily="2" charset="2"/>
              <a:buChar char="q"/>
            </a:pPr>
            <a:endParaRPr lang="en-US" sz="1100" dirty="0">
              <a:solidFill>
                <a:prstClr val="black"/>
              </a:solidFill>
              <a:cs typeface="Arial"/>
            </a:endParaRPr>
          </a:p>
          <a:p>
            <a:pPr marL="342900" indent="-342900">
              <a:buFont typeface="Wingdings" panose="05000000000000000000" pitchFamily="2" charset="2"/>
              <a:buChar char="q"/>
            </a:pPr>
            <a:r>
              <a:rPr lang="en-US" sz="2600" dirty="0">
                <a:solidFill>
                  <a:prstClr val="black"/>
                </a:solidFill>
                <a:cs typeface="Arial"/>
              </a:rPr>
              <a:t>Developing the readout electronics by building upon previous developments, with design re-use as a guiding principle</a:t>
            </a:r>
            <a:r>
              <a:rPr lang="en-US" dirty="0">
                <a:solidFill>
                  <a:prstClr val="black"/>
                </a:solidFill>
                <a:cs typeface="Arial"/>
              </a:rPr>
              <a:t>:</a:t>
            </a:r>
          </a:p>
          <a:p>
            <a:pPr marL="800100" lvl="1" indent="-342900">
              <a:buFont typeface="Wingdings" panose="05000000000000000000" pitchFamily="2" charset="2"/>
              <a:buChar char="ü"/>
            </a:pPr>
            <a:r>
              <a:rPr lang="en-US" sz="2200" dirty="0">
                <a:solidFill>
                  <a:prstClr val="black"/>
                </a:solidFill>
                <a:cs typeface="Arial"/>
              </a:rPr>
              <a:t>Readout and technology solutions have been defined and are being implemented</a:t>
            </a:r>
          </a:p>
          <a:p>
            <a:pPr marL="800100" lvl="1" indent="-342900">
              <a:buFont typeface="Wingdings" panose="05000000000000000000" pitchFamily="2" charset="2"/>
              <a:buChar char="ü"/>
            </a:pPr>
            <a:r>
              <a:rPr lang="en-US" sz="2200" dirty="0">
                <a:solidFill>
                  <a:prstClr val="black"/>
                </a:solidFill>
                <a:cs typeface="Arial" panose="020B0604020202020204" pitchFamily="34" charset="0"/>
              </a:rPr>
              <a:t>Continuously refining detector requirements and services to inform electronics specifications towards final implementations.</a:t>
            </a:r>
          </a:p>
          <a:p>
            <a:pPr marL="800100" lvl="1" indent="-342900">
              <a:buFont typeface="Wingdings" panose="05000000000000000000" pitchFamily="2" charset="2"/>
              <a:buChar char="ü"/>
            </a:pPr>
            <a:r>
              <a:rPr lang="en-US" sz="2200" dirty="0">
                <a:solidFill>
                  <a:prstClr val="black"/>
                </a:solidFill>
                <a:cs typeface="Arial" panose="020B0604020202020204" pitchFamily="34" charset="0"/>
              </a:rPr>
              <a:t>Defined requirements in agreement with US codes and safety norms.</a:t>
            </a:r>
          </a:p>
          <a:p>
            <a:pPr marL="800100" lvl="1" indent="-342900">
              <a:buFont typeface="Wingdings" panose="05000000000000000000" pitchFamily="2" charset="2"/>
              <a:buChar char="ü"/>
            </a:pPr>
            <a:r>
              <a:rPr lang="en-US" sz="2200" dirty="0">
                <a:solidFill>
                  <a:prstClr val="black"/>
                </a:solidFill>
                <a:cs typeface="Arial" panose="020B0604020202020204" pitchFamily="34" charset="0"/>
              </a:rPr>
              <a:t>Design maturity targeting CD-2 and CD-3 readiness.</a:t>
            </a:r>
          </a:p>
          <a:p>
            <a:pPr marL="800100" lvl="1" indent="-342900">
              <a:buFont typeface="Wingdings" panose="05000000000000000000" pitchFamily="2" charset="2"/>
              <a:buChar char="ü"/>
            </a:pPr>
            <a:endParaRPr lang="en-US" sz="1100" dirty="0">
              <a:solidFill>
                <a:prstClr val="black"/>
              </a:solidFill>
              <a:cs typeface="Arial"/>
            </a:endParaRPr>
          </a:p>
          <a:p>
            <a:pPr marL="342900" indent="-342900">
              <a:buFont typeface="Wingdings" panose="05000000000000000000" pitchFamily="2" charset="2"/>
              <a:buChar char="q"/>
            </a:pPr>
            <a:r>
              <a:rPr lang="en-US" sz="2600" dirty="0">
                <a:solidFill>
                  <a:prstClr val="black"/>
                </a:solidFill>
                <a:cs typeface="Arial"/>
              </a:rPr>
              <a:t>Readout development timelines are within the R&amp;D projected schedules. We must remain vigilant, however, especially with ASIC and Si solutions due to their risk potential to the project.</a:t>
            </a:r>
          </a:p>
          <a:p>
            <a:pPr marL="342900" indent="-342900">
              <a:buFont typeface="Wingdings" panose="05000000000000000000" pitchFamily="2" charset="2"/>
              <a:buChar char="q"/>
            </a:pPr>
            <a:endParaRPr lang="en-US" sz="1100" dirty="0">
              <a:solidFill>
                <a:prstClr val="black"/>
              </a:solidFill>
              <a:cs typeface="Arial"/>
            </a:endParaRPr>
          </a:p>
          <a:p>
            <a:pPr marL="342900" indent="-342900">
              <a:buFont typeface="Wingdings" panose="05000000000000000000" pitchFamily="2" charset="2"/>
              <a:buChar char="q"/>
            </a:pPr>
            <a:r>
              <a:rPr lang="en-US" sz="2600" dirty="0">
                <a:solidFill>
                  <a:prstClr val="black"/>
                </a:solidFill>
                <a:cs typeface="Arial"/>
              </a:rPr>
              <a:t>Developments are within the R&amp;D, design, construction and installation schedules. Costs are also well understood.</a:t>
            </a:r>
            <a:endParaRPr lang="en-US" dirty="0"/>
          </a:p>
          <a:p>
            <a:endParaRPr lang="en-US" dirty="0"/>
          </a:p>
          <a:p>
            <a:endParaRPr lang="en-US" dirty="0"/>
          </a:p>
        </p:txBody>
      </p:sp>
    </p:spTree>
    <p:extLst>
      <p:ext uri="{BB962C8B-B14F-4D97-AF65-F5344CB8AC3E}">
        <p14:creationId xmlns:p14="http://schemas.microsoft.com/office/powerpoint/2010/main" val="323569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3C2FADB3-0EB3-4F30-9C62-65911513C8B2}"/>
              </a:ext>
            </a:extLst>
          </p:cNvPr>
          <p:cNvSpPr>
            <a:spLocks noGrp="1"/>
          </p:cNvSpPr>
          <p:nvPr>
            <p:ph type="body" sz="quarter" idx="10"/>
          </p:nvPr>
        </p:nvSpPr>
        <p:spPr>
          <a:xfrm>
            <a:off x="461963" y="930274"/>
            <a:ext cx="11521440" cy="5212080"/>
          </a:xfrm>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Backup Material</a:t>
            </a:r>
          </a:p>
        </p:txBody>
      </p:sp>
    </p:spTree>
    <p:extLst>
      <p:ext uri="{BB962C8B-B14F-4D97-AF65-F5344CB8AC3E}">
        <p14:creationId xmlns:p14="http://schemas.microsoft.com/office/powerpoint/2010/main" val="5032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Streaming Readout - </a:t>
            </a:r>
            <a:r>
              <a:rPr lang="en-US" sz="2400" dirty="0"/>
              <a:t>Architecture</a:t>
            </a:r>
            <a:endParaRPr lang="en-US" dirty="0"/>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5156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a:t>
            </a:r>
          </a:p>
        </p:txBody>
      </p:sp>
      <p:grpSp>
        <p:nvGrpSpPr>
          <p:cNvPr id="6" name="Group 5">
            <a:extLst>
              <a:ext uri="{FF2B5EF4-FFF2-40B4-BE49-F238E27FC236}">
                <a16:creationId xmlns:a16="http://schemas.microsoft.com/office/drawing/2014/main" id="{2B4C3256-CF47-4F2C-8887-90A952246647}"/>
              </a:ext>
            </a:extLst>
          </p:cNvPr>
          <p:cNvGrpSpPr/>
          <p:nvPr/>
        </p:nvGrpSpPr>
        <p:grpSpPr>
          <a:xfrm>
            <a:off x="1751657" y="823999"/>
            <a:ext cx="8563070" cy="5533603"/>
            <a:chOff x="227657" y="823998"/>
            <a:chExt cx="8563070" cy="5533603"/>
          </a:xfrm>
        </p:grpSpPr>
        <p:grpSp>
          <p:nvGrpSpPr>
            <p:cNvPr id="8" name="Group 7">
              <a:extLst>
                <a:ext uri="{FF2B5EF4-FFF2-40B4-BE49-F238E27FC236}">
                  <a16:creationId xmlns:a16="http://schemas.microsoft.com/office/drawing/2014/main" id="{B432671F-9252-4564-9E41-D96B4D5A6E08}"/>
                </a:ext>
              </a:extLst>
            </p:cNvPr>
            <p:cNvGrpSpPr/>
            <p:nvPr/>
          </p:nvGrpSpPr>
          <p:grpSpPr>
            <a:xfrm>
              <a:off x="372234" y="843144"/>
              <a:ext cx="8418493" cy="5514457"/>
              <a:chOff x="372234" y="843144"/>
              <a:chExt cx="8418493" cy="5514457"/>
            </a:xfrm>
          </p:grpSpPr>
          <p:grpSp>
            <p:nvGrpSpPr>
              <p:cNvPr id="10" name="Group 9">
                <a:extLst>
                  <a:ext uri="{FF2B5EF4-FFF2-40B4-BE49-F238E27FC236}">
                    <a16:creationId xmlns:a16="http://schemas.microsoft.com/office/drawing/2014/main" id="{6BAADA63-DC69-450E-9DED-9ECD47E0FD1E}"/>
                  </a:ext>
                </a:extLst>
              </p:cNvPr>
              <p:cNvGrpSpPr/>
              <p:nvPr/>
            </p:nvGrpSpPr>
            <p:grpSpPr>
              <a:xfrm>
                <a:off x="372234" y="843144"/>
                <a:ext cx="8418493" cy="5514457"/>
                <a:chOff x="267432" y="1005143"/>
                <a:chExt cx="8418493" cy="5514457"/>
              </a:xfrm>
            </p:grpSpPr>
            <p:sp>
              <p:nvSpPr>
                <p:cNvPr id="12" name="TextBox 4">
                  <a:extLst>
                    <a:ext uri="{FF2B5EF4-FFF2-40B4-BE49-F238E27FC236}">
                      <a16:creationId xmlns:a16="http://schemas.microsoft.com/office/drawing/2014/main" id="{9160DBF3-7542-40C9-9C23-F856E3890F0E}"/>
                    </a:ext>
                  </a:extLst>
                </p:cNvPr>
                <p:cNvSpPr txBox="1"/>
                <p:nvPr/>
              </p:nvSpPr>
              <p:spPr>
                <a:xfrm>
                  <a:off x="707089" y="2071236"/>
                  <a:ext cx="547650"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Total</a:t>
                  </a:r>
                </a:p>
              </p:txBody>
            </p:sp>
            <p:sp>
              <p:nvSpPr>
                <p:cNvPr id="13" name="TextBox 4">
                  <a:extLst>
                    <a:ext uri="{FF2B5EF4-FFF2-40B4-BE49-F238E27FC236}">
                      <a16:creationId xmlns:a16="http://schemas.microsoft.com/office/drawing/2014/main" id="{0CF73F8A-8284-41AE-B493-C5C62CCC7445}"/>
                    </a:ext>
                  </a:extLst>
                </p:cNvPr>
                <p:cNvSpPr txBox="1"/>
                <p:nvPr/>
              </p:nvSpPr>
              <p:spPr>
                <a:xfrm>
                  <a:off x="277532" y="2308180"/>
                  <a:ext cx="2741456" cy="64633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Bunch Crossing ~ 10.2 ns/98.5 MHz</a:t>
                  </a:r>
                </a:p>
                <a:p>
                  <a:r>
                    <a:rPr lang="en-US" sz="1200" dirty="0">
                      <a:latin typeface="Arial" panose="020B0604020202020204" pitchFamily="34" charset="0"/>
                      <a:cs typeface="Arial" panose="020B0604020202020204" pitchFamily="34" charset="0"/>
                    </a:rPr>
                    <a:t>Event Rate ~ 2 us/500 kHz</a:t>
                  </a:r>
                </a:p>
                <a:p>
                  <a:r>
                    <a:rPr lang="en-US" sz="1200" dirty="0">
                      <a:latin typeface="Arial" panose="020B0604020202020204" pitchFamily="34" charset="0"/>
                      <a:cs typeface="Arial" panose="020B0604020202020204" pitchFamily="34" charset="0"/>
                    </a:rPr>
                    <a:t>Low occupancy.</a:t>
                  </a:r>
                </a:p>
              </p:txBody>
            </p:sp>
            <p:sp>
              <p:nvSpPr>
                <p:cNvPr id="14" name="TextBox 4">
                  <a:extLst>
                    <a:ext uri="{FF2B5EF4-FFF2-40B4-BE49-F238E27FC236}">
                      <a16:creationId xmlns:a16="http://schemas.microsoft.com/office/drawing/2014/main" id="{11752DD3-DAB1-4CA7-9417-60B01B3170F9}"/>
                    </a:ext>
                  </a:extLst>
                </p:cNvPr>
                <p:cNvSpPr txBox="1"/>
                <p:nvPr/>
              </p:nvSpPr>
              <p:spPr>
                <a:xfrm>
                  <a:off x="6814006" y="2600683"/>
                  <a:ext cx="984565"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Jitter ~ 5 </a:t>
                  </a:r>
                  <a:r>
                    <a:rPr lang="en-US" sz="1200" dirty="0" err="1">
                      <a:latin typeface="Arial" panose="020B0604020202020204" pitchFamily="34" charset="0"/>
                      <a:cs typeface="Arial" panose="020B0604020202020204" pitchFamily="34" charset="0"/>
                    </a:rPr>
                    <a:t>ps</a:t>
                  </a:r>
                  <a:endParaRPr lang="en-US" sz="12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A9A8C591-41B2-464E-9C81-86D5B2BEF09E}"/>
                    </a:ext>
                  </a:extLst>
                </p:cNvPr>
                <p:cNvGrpSpPr/>
                <p:nvPr/>
              </p:nvGrpSpPr>
              <p:grpSpPr>
                <a:xfrm>
                  <a:off x="267432" y="1005143"/>
                  <a:ext cx="8418493" cy="5514457"/>
                  <a:chOff x="267432" y="1005143"/>
                  <a:chExt cx="8418493" cy="5514457"/>
                </a:xfrm>
              </p:grpSpPr>
              <p:grpSp>
                <p:nvGrpSpPr>
                  <p:cNvPr id="16" name="Group 15">
                    <a:extLst>
                      <a:ext uri="{FF2B5EF4-FFF2-40B4-BE49-F238E27FC236}">
                        <a16:creationId xmlns:a16="http://schemas.microsoft.com/office/drawing/2014/main" id="{175F9FEA-847E-4CF8-88C2-3CE67382AB20}"/>
                      </a:ext>
                    </a:extLst>
                  </p:cNvPr>
                  <p:cNvGrpSpPr/>
                  <p:nvPr/>
                </p:nvGrpSpPr>
                <p:grpSpPr>
                  <a:xfrm>
                    <a:off x="267432" y="1486253"/>
                    <a:ext cx="8418493" cy="5033347"/>
                    <a:chOff x="62276" y="1245126"/>
                    <a:chExt cx="8584079" cy="5435681"/>
                  </a:xfrm>
                </p:grpSpPr>
                <p:cxnSp>
                  <p:nvCxnSpPr>
                    <p:cNvPr id="21" name="Elbow Connector 117">
                      <a:extLst>
                        <a:ext uri="{FF2B5EF4-FFF2-40B4-BE49-F238E27FC236}">
                          <a16:creationId xmlns:a16="http://schemas.microsoft.com/office/drawing/2014/main" id="{5205D3C4-6B99-449C-B711-8DA668D66596}"/>
                        </a:ext>
                      </a:extLst>
                    </p:cNvPr>
                    <p:cNvCxnSpPr>
                      <a:cxnSpLocks/>
                      <a:stCxn id="23" idx="1"/>
                    </p:cNvCxnSpPr>
                    <p:nvPr/>
                  </p:nvCxnSpPr>
                  <p:spPr bwMode="auto">
                    <a:xfrm rot="10800000" flipV="1">
                      <a:off x="3723400" y="2561216"/>
                      <a:ext cx="2205400" cy="1368226"/>
                    </a:xfrm>
                    <a:prstGeom prst="bentConnector3">
                      <a:avLst>
                        <a:gd name="adj1" fmla="val 80589"/>
                      </a:avLst>
                    </a:prstGeom>
                    <a:noFill/>
                    <a:ln w="12700" cap="flat" cmpd="sng" algn="ctr">
                      <a:solidFill>
                        <a:schemeClr val="tx1"/>
                      </a:solidFill>
                      <a:prstDash val="sysDash"/>
                      <a:round/>
                      <a:headEnd type="none" w="med" len="med"/>
                      <a:tailEnd type="none" w="med" len="med"/>
                    </a:ln>
                    <a:effectLst/>
                  </p:spPr>
                </p:cxnSp>
                <p:cxnSp>
                  <p:nvCxnSpPr>
                    <p:cNvPr id="22" name="Straight Connector 21">
                      <a:extLst>
                        <a:ext uri="{FF2B5EF4-FFF2-40B4-BE49-F238E27FC236}">
                          <a16:creationId xmlns:a16="http://schemas.microsoft.com/office/drawing/2014/main" id="{825400B6-D29F-4CA4-8574-32FEE1D80F19}"/>
                        </a:ext>
                      </a:extLst>
                    </p:cNvPr>
                    <p:cNvCxnSpPr>
                      <a:cxnSpLocks/>
                    </p:cNvCxnSpPr>
                    <p:nvPr/>
                  </p:nvCxnSpPr>
                  <p:spPr bwMode="auto">
                    <a:xfrm flipH="1" flipV="1">
                      <a:off x="6367014" y="2519115"/>
                      <a:ext cx="7307" cy="902563"/>
                    </a:xfrm>
                    <a:prstGeom prst="line">
                      <a:avLst/>
                    </a:prstGeom>
                    <a:noFill/>
                    <a:ln w="38100" cap="flat" cmpd="sng" algn="ctr">
                      <a:solidFill>
                        <a:schemeClr val="tx1"/>
                      </a:solidFill>
                      <a:prstDash val="solid"/>
                      <a:round/>
                      <a:headEnd type="none" w="med" len="med"/>
                      <a:tailEnd type="none" w="med" len="med"/>
                    </a:ln>
                    <a:effectLst/>
                  </p:spPr>
                </p:cxnSp>
                <p:sp>
                  <p:nvSpPr>
                    <p:cNvPr id="23" name="Rectangle 22">
                      <a:extLst>
                        <a:ext uri="{FF2B5EF4-FFF2-40B4-BE49-F238E27FC236}">
                          <a16:creationId xmlns:a16="http://schemas.microsoft.com/office/drawing/2014/main" id="{0E3337AC-6816-4A06-8503-9A227FE22BC6}"/>
                        </a:ext>
                      </a:extLst>
                    </p:cNvPr>
                    <p:cNvSpPr/>
                    <p:nvPr/>
                  </p:nvSpPr>
                  <p:spPr bwMode="auto">
                    <a:xfrm>
                      <a:off x="5928800" y="2338373"/>
                      <a:ext cx="674005" cy="44568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highlight>
                          <a:srgbClr val="FFFF00"/>
                        </a:highlight>
                        <a:latin typeface="Arial" charset="0"/>
                      </a:endParaRPr>
                    </a:p>
                  </p:txBody>
                </p:sp>
                <p:cxnSp>
                  <p:nvCxnSpPr>
                    <p:cNvPr id="24" name="Straight Connector 23">
                      <a:extLst>
                        <a:ext uri="{FF2B5EF4-FFF2-40B4-BE49-F238E27FC236}">
                          <a16:creationId xmlns:a16="http://schemas.microsoft.com/office/drawing/2014/main" id="{2E5698AA-ECC0-412D-9D34-CC2724E2E4DB}"/>
                        </a:ext>
                      </a:extLst>
                    </p:cNvPr>
                    <p:cNvCxnSpPr>
                      <a:cxnSpLocks/>
                      <a:stCxn id="85" idx="3"/>
                    </p:cNvCxnSpPr>
                    <p:nvPr/>
                  </p:nvCxnSpPr>
                  <p:spPr bwMode="auto">
                    <a:xfrm>
                      <a:off x="2518433" y="3590893"/>
                      <a:ext cx="3267773" cy="3869"/>
                    </a:xfrm>
                    <a:prstGeom prst="line">
                      <a:avLst/>
                    </a:prstGeom>
                    <a:noFill/>
                    <a:ln w="38100" cap="flat" cmpd="sng" algn="ctr">
                      <a:solidFill>
                        <a:schemeClr val="tx1"/>
                      </a:solidFill>
                      <a:prstDash val="solid"/>
                      <a:round/>
                      <a:headEnd type="none" w="med" len="med"/>
                      <a:tailEnd type="none" w="med" len="med"/>
                    </a:ln>
                    <a:effectLst/>
                  </p:spPr>
                </p:cxnSp>
                <p:cxnSp>
                  <p:nvCxnSpPr>
                    <p:cNvPr id="25" name="Elbow Connector 9">
                      <a:extLst>
                        <a:ext uri="{FF2B5EF4-FFF2-40B4-BE49-F238E27FC236}">
                          <a16:creationId xmlns:a16="http://schemas.microsoft.com/office/drawing/2014/main" id="{7FB92EB4-3E14-4725-8F41-D14595888A69}"/>
                        </a:ext>
                      </a:extLst>
                    </p:cNvPr>
                    <p:cNvCxnSpPr>
                      <a:stCxn id="50" idx="1"/>
                      <a:endCxn id="109" idx="2"/>
                    </p:cNvCxnSpPr>
                    <p:nvPr/>
                  </p:nvCxnSpPr>
                  <p:spPr bwMode="auto">
                    <a:xfrm rot="10800000">
                      <a:off x="2370911" y="5103200"/>
                      <a:ext cx="2710384" cy="365252"/>
                    </a:xfrm>
                    <a:prstGeom prst="bentConnector2">
                      <a:avLst/>
                    </a:prstGeom>
                    <a:noFill/>
                    <a:ln w="25400" cap="flat" cmpd="sng" algn="ctr">
                      <a:solidFill>
                        <a:srgbClr val="FF0000"/>
                      </a:solidFill>
                      <a:prstDash val="solid"/>
                      <a:round/>
                      <a:headEnd type="none" w="med" len="med"/>
                      <a:tailEnd type="none" w="med" len="med"/>
                    </a:ln>
                    <a:effectLst/>
                  </p:spPr>
                </p:cxnSp>
                <p:pic>
                  <p:nvPicPr>
                    <p:cNvPr id="26" name="Picture 25">
                      <a:extLst>
                        <a:ext uri="{FF2B5EF4-FFF2-40B4-BE49-F238E27FC236}">
                          <a16:creationId xmlns:a16="http://schemas.microsoft.com/office/drawing/2014/main" id="{2B4082F0-C649-41E8-BE8E-B9B3E912335C}"/>
                        </a:ext>
                      </a:extLst>
                    </p:cNvPr>
                    <p:cNvPicPr>
                      <a:picLocks noChangeAspect="1"/>
                    </p:cNvPicPr>
                    <p:nvPr/>
                  </p:nvPicPr>
                  <p:blipFill>
                    <a:blip r:embed="rId2"/>
                    <a:stretch>
                      <a:fillRect/>
                    </a:stretch>
                  </p:blipFill>
                  <p:spPr>
                    <a:xfrm>
                      <a:off x="62276" y="3331519"/>
                      <a:ext cx="1845197" cy="1037154"/>
                    </a:xfrm>
                    <a:prstGeom prst="rect">
                      <a:avLst/>
                    </a:prstGeom>
                  </p:spPr>
                </p:pic>
                <p:grpSp>
                  <p:nvGrpSpPr>
                    <p:cNvPr id="27" name="Group 26">
                      <a:extLst>
                        <a:ext uri="{FF2B5EF4-FFF2-40B4-BE49-F238E27FC236}">
                          <a16:creationId xmlns:a16="http://schemas.microsoft.com/office/drawing/2014/main" id="{0797050F-0924-4EE6-AA48-231ABCBED989}"/>
                        </a:ext>
                      </a:extLst>
                    </p:cNvPr>
                    <p:cNvGrpSpPr/>
                    <p:nvPr/>
                  </p:nvGrpSpPr>
                  <p:grpSpPr>
                    <a:xfrm>
                      <a:off x="453781" y="6082526"/>
                      <a:ext cx="2126388" cy="598281"/>
                      <a:chOff x="-5139985" y="10871419"/>
                      <a:chExt cx="2126388" cy="598281"/>
                    </a:xfrm>
                  </p:grpSpPr>
                  <p:cxnSp>
                    <p:nvCxnSpPr>
                      <p:cNvPr id="127" name="Straight Connector 126">
                        <a:extLst>
                          <a:ext uri="{FF2B5EF4-FFF2-40B4-BE49-F238E27FC236}">
                            <a16:creationId xmlns:a16="http://schemas.microsoft.com/office/drawing/2014/main" id="{600DB128-3641-4637-A07A-18C5194F10B1}"/>
                          </a:ext>
                        </a:extLst>
                      </p:cNvPr>
                      <p:cNvCxnSpPr/>
                      <p:nvPr/>
                    </p:nvCxnSpPr>
                    <p:spPr bwMode="auto">
                      <a:xfrm>
                        <a:off x="-5139985" y="10986955"/>
                        <a:ext cx="281145" cy="2176"/>
                      </a:xfrm>
                      <a:prstGeom prst="line">
                        <a:avLst/>
                      </a:prstGeom>
                      <a:noFill/>
                      <a:ln w="38100" cap="flat" cmpd="sng" algn="ctr">
                        <a:solidFill>
                          <a:srgbClr val="0000FF"/>
                        </a:solidFill>
                        <a:prstDash val="solid"/>
                        <a:round/>
                        <a:headEnd type="none" w="med" len="med"/>
                        <a:tailEnd type="none" w="med" len="med"/>
                      </a:ln>
                      <a:effectLst/>
                    </p:spPr>
                  </p:cxnSp>
                  <p:sp>
                    <p:nvSpPr>
                      <p:cNvPr id="128" name="TextBox 4">
                        <a:extLst>
                          <a:ext uri="{FF2B5EF4-FFF2-40B4-BE49-F238E27FC236}">
                            <a16:creationId xmlns:a16="http://schemas.microsoft.com/office/drawing/2014/main" id="{22C3D152-F1F2-4F77-B7C6-C90246C7B04C}"/>
                          </a:ext>
                        </a:extLst>
                      </p:cNvPr>
                      <p:cNvSpPr txBox="1"/>
                      <p:nvPr/>
                    </p:nvSpPr>
                    <p:spPr>
                      <a:xfrm>
                        <a:off x="-4692590" y="10871419"/>
                        <a:ext cx="1678993" cy="59828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i="1" dirty="0">
                            <a:latin typeface="Arial" panose="020B0604020202020204" pitchFamily="34" charset="0"/>
                            <a:cs typeface="Arial" panose="020B0604020202020204" pitchFamily="34" charset="0"/>
                          </a:rPr>
                          <a:t>Data</a:t>
                        </a:r>
                      </a:p>
                      <a:p>
                        <a:r>
                          <a:rPr lang="en-US" sz="1000" b="1" i="1" dirty="0">
                            <a:latin typeface="Arial" panose="020B0604020202020204" pitchFamily="34" charset="0"/>
                            <a:cs typeface="Arial" panose="020B0604020202020204" pitchFamily="34" charset="0"/>
                          </a:rPr>
                          <a:t>Configuration &amp; Control</a:t>
                        </a:r>
                      </a:p>
                      <a:p>
                        <a:r>
                          <a:rPr lang="en-US" sz="1000" b="1" i="1" dirty="0">
                            <a:latin typeface="Arial" panose="020B0604020202020204" pitchFamily="34" charset="0"/>
                            <a:cs typeface="Arial" panose="020B0604020202020204" pitchFamily="34" charset="0"/>
                          </a:rPr>
                          <a:t>Power</a:t>
                        </a:r>
                      </a:p>
                    </p:txBody>
                  </p:sp>
                  <p:cxnSp>
                    <p:nvCxnSpPr>
                      <p:cNvPr id="129" name="Straight Connector 128">
                        <a:extLst>
                          <a:ext uri="{FF2B5EF4-FFF2-40B4-BE49-F238E27FC236}">
                            <a16:creationId xmlns:a16="http://schemas.microsoft.com/office/drawing/2014/main" id="{88B7D33D-A5B8-409F-806E-02263381BD67}"/>
                          </a:ext>
                        </a:extLst>
                      </p:cNvPr>
                      <p:cNvCxnSpPr/>
                      <p:nvPr/>
                    </p:nvCxnSpPr>
                    <p:spPr bwMode="auto">
                      <a:xfrm>
                        <a:off x="-5135605" y="11130321"/>
                        <a:ext cx="281145" cy="2176"/>
                      </a:xfrm>
                      <a:prstGeom prst="line">
                        <a:avLst/>
                      </a:prstGeom>
                      <a:noFill/>
                      <a:ln w="38100" cap="flat" cmpd="sng" algn="ctr">
                        <a:solidFill>
                          <a:schemeClr val="tx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47C82655-291F-46DC-BC12-8E6CD873AB11}"/>
                          </a:ext>
                        </a:extLst>
                      </p:cNvPr>
                      <p:cNvCxnSpPr/>
                      <p:nvPr/>
                    </p:nvCxnSpPr>
                    <p:spPr bwMode="auto">
                      <a:xfrm>
                        <a:off x="-5139985" y="11280074"/>
                        <a:ext cx="281145" cy="2176"/>
                      </a:xfrm>
                      <a:prstGeom prst="line">
                        <a:avLst/>
                      </a:prstGeom>
                      <a:noFill/>
                      <a:ln w="38100" cap="flat" cmpd="sng" algn="ctr">
                        <a:solidFill>
                          <a:srgbClr val="FF0000"/>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1B912988-C9CF-407A-9FE4-CAAF1B913D4D}"/>
                        </a:ext>
                      </a:extLst>
                    </p:cNvPr>
                    <p:cNvGrpSpPr/>
                    <p:nvPr/>
                  </p:nvGrpSpPr>
                  <p:grpSpPr>
                    <a:xfrm>
                      <a:off x="1715689" y="4046990"/>
                      <a:ext cx="396044" cy="599010"/>
                      <a:chOff x="2591780" y="2613966"/>
                      <a:chExt cx="396044" cy="599010"/>
                    </a:xfrm>
                  </p:grpSpPr>
                  <p:sp>
                    <p:nvSpPr>
                      <p:cNvPr id="124" name="Rectangle 123">
                        <a:extLst>
                          <a:ext uri="{FF2B5EF4-FFF2-40B4-BE49-F238E27FC236}">
                            <a16:creationId xmlns:a16="http://schemas.microsoft.com/office/drawing/2014/main" id="{B577ECCC-1499-4505-A119-937F12991303}"/>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25" name="Rectangle 124">
                        <a:extLst>
                          <a:ext uri="{FF2B5EF4-FFF2-40B4-BE49-F238E27FC236}">
                            <a16:creationId xmlns:a16="http://schemas.microsoft.com/office/drawing/2014/main" id="{302B00BD-2B3C-4BCC-9BB5-53B0C04D4B1E}"/>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26" name="Rectangle 125">
                        <a:extLst>
                          <a:ext uri="{FF2B5EF4-FFF2-40B4-BE49-F238E27FC236}">
                            <a16:creationId xmlns:a16="http://schemas.microsoft.com/office/drawing/2014/main" id="{1BDE366D-02F6-42B7-98F9-445E674955D2}"/>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29" name="Group 28">
                      <a:extLst>
                        <a:ext uri="{FF2B5EF4-FFF2-40B4-BE49-F238E27FC236}">
                          <a16:creationId xmlns:a16="http://schemas.microsoft.com/office/drawing/2014/main" id="{CB4A56BD-B1B3-43F5-BA4E-171B3AF47DD6}"/>
                        </a:ext>
                      </a:extLst>
                    </p:cNvPr>
                    <p:cNvGrpSpPr/>
                    <p:nvPr/>
                  </p:nvGrpSpPr>
                  <p:grpSpPr>
                    <a:xfrm>
                      <a:off x="1868089" y="4199390"/>
                      <a:ext cx="396044" cy="599010"/>
                      <a:chOff x="2591780" y="2613966"/>
                      <a:chExt cx="396044" cy="599010"/>
                    </a:xfrm>
                  </p:grpSpPr>
                  <p:sp>
                    <p:nvSpPr>
                      <p:cNvPr id="121" name="Rectangle 120">
                        <a:extLst>
                          <a:ext uri="{FF2B5EF4-FFF2-40B4-BE49-F238E27FC236}">
                            <a16:creationId xmlns:a16="http://schemas.microsoft.com/office/drawing/2014/main" id="{39FF235B-6C76-43EE-A748-05A22B4C5047}"/>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22" name="Rectangle 121">
                        <a:extLst>
                          <a:ext uri="{FF2B5EF4-FFF2-40B4-BE49-F238E27FC236}">
                            <a16:creationId xmlns:a16="http://schemas.microsoft.com/office/drawing/2014/main" id="{0DB0F3EF-3323-4EFF-8DE0-69AAA5E4FB10}"/>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23" name="Rectangle 122">
                        <a:extLst>
                          <a:ext uri="{FF2B5EF4-FFF2-40B4-BE49-F238E27FC236}">
                            <a16:creationId xmlns:a16="http://schemas.microsoft.com/office/drawing/2014/main" id="{D046E377-D330-438D-9DA0-E7330EEE05F1}"/>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30" name="Group 29">
                      <a:extLst>
                        <a:ext uri="{FF2B5EF4-FFF2-40B4-BE49-F238E27FC236}">
                          <a16:creationId xmlns:a16="http://schemas.microsoft.com/office/drawing/2014/main" id="{0E330B34-0331-4F2C-B2CC-C61FA2BCF4E6}"/>
                        </a:ext>
                      </a:extLst>
                    </p:cNvPr>
                    <p:cNvGrpSpPr/>
                    <p:nvPr/>
                  </p:nvGrpSpPr>
                  <p:grpSpPr>
                    <a:xfrm>
                      <a:off x="2020489" y="4351790"/>
                      <a:ext cx="396044" cy="599010"/>
                      <a:chOff x="2591780" y="2613966"/>
                      <a:chExt cx="396044" cy="599010"/>
                    </a:xfrm>
                  </p:grpSpPr>
                  <p:sp>
                    <p:nvSpPr>
                      <p:cNvPr id="118" name="Rectangle 117">
                        <a:extLst>
                          <a:ext uri="{FF2B5EF4-FFF2-40B4-BE49-F238E27FC236}">
                            <a16:creationId xmlns:a16="http://schemas.microsoft.com/office/drawing/2014/main" id="{AD03DA3A-9C11-456F-B7CB-D87E51C8F0D0}"/>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9" name="Rectangle 118">
                        <a:extLst>
                          <a:ext uri="{FF2B5EF4-FFF2-40B4-BE49-F238E27FC236}">
                            <a16:creationId xmlns:a16="http://schemas.microsoft.com/office/drawing/2014/main" id="{1335D5E1-6158-4915-A3E4-B66CE920A329}"/>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20" name="Rectangle 119">
                        <a:extLst>
                          <a:ext uri="{FF2B5EF4-FFF2-40B4-BE49-F238E27FC236}">
                            <a16:creationId xmlns:a16="http://schemas.microsoft.com/office/drawing/2014/main" id="{CF92D3CA-2974-4C40-A79A-20E0B70A4FE9}"/>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31" name="Group 30">
                      <a:extLst>
                        <a:ext uri="{FF2B5EF4-FFF2-40B4-BE49-F238E27FC236}">
                          <a16:creationId xmlns:a16="http://schemas.microsoft.com/office/drawing/2014/main" id="{5C9A534F-5D0F-4B65-9854-BFB3B64D04F4}"/>
                        </a:ext>
                      </a:extLst>
                    </p:cNvPr>
                    <p:cNvGrpSpPr/>
                    <p:nvPr/>
                  </p:nvGrpSpPr>
                  <p:grpSpPr>
                    <a:xfrm>
                      <a:off x="3603979" y="3774267"/>
                      <a:ext cx="603112" cy="1057931"/>
                      <a:chOff x="4724972" y="2459844"/>
                      <a:chExt cx="603112" cy="1057931"/>
                    </a:xfrm>
                  </p:grpSpPr>
                  <p:sp>
                    <p:nvSpPr>
                      <p:cNvPr id="115" name="Rectangle 114">
                        <a:extLst>
                          <a:ext uri="{FF2B5EF4-FFF2-40B4-BE49-F238E27FC236}">
                            <a16:creationId xmlns:a16="http://schemas.microsoft.com/office/drawing/2014/main" id="{819E21AC-21DF-4C88-A9C4-2AF187A7424A}"/>
                          </a:ext>
                        </a:extLst>
                      </p:cNvPr>
                      <p:cNvSpPr/>
                      <p:nvPr/>
                    </p:nvSpPr>
                    <p:spPr bwMode="auto">
                      <a:xfrm>
                        <a:off x="4724972" y="2459844"/>
                        <a:ext cx="603112" cy="105793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6" name="Rectangle 115">
                        <a:extLst>
                          <a:ext uri="{FF2B5EF4-FFF2-40B4-BE49-F238E27FC236}">
                            <a16:creationId xmlns:a16="http://schemas.microsoft.com/office/drawing/2014/main" id="{74A65C6D-BBBA-49A7-93C1-5C0607BA0413}"/>
                          </a:ext>
                        </a:extLst>
                      </p:cNvPr>
                      <p:cNvSpPr/>
                      <p:nvPr/>
                    </p:nvSpPr>
                    <p:spPr bwMode="auto">
                      <a:xfrm>
                        <a:off x="4862043" y="2587020"/>
                        <a:ext cx="274142" cy="25435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7" name="Rectangle 116">
                        <a:extLst>
                          <a:ext uri="{FF2B5EF4-FFF2-40B4-BE49-F238E27FC236}">
                            <a16:creationId xmlns:a16="http://schemas.microsoft.com/office/drawing/2014/main" id="{D0A733F3-BC5C-4849-A586-B5B74C50367D}"/>
                          </a:ext>
                        </a:extLst>
                      </p:cNvPr>
                      <p:cNvSpPr/>
                      <p:nvPr/>
                    </p:nvSpPr>
                    <p:spPr bwMode="auto">
                      <a:xfrm>
                        <a:off x="4862043" y="2893428"/>
                        <a:ext cx="274142" cy="25435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32" name="Group 31">
                      <a:extLst>
                        <a:ext uri="{FF2B5EF4-FFF2-40B4-BE49-F238E27FC236}">
                          <a16:creationId xmlns:a16="http://schemas.microsoft.com/office/drawing/2014/main" id="{8FFBD3A8-FA32-412A-BC7F-8F17C5FE01B0}"/>
                        </a:ext>
                      </a:extLst>
                    </p:cNvPr>
                    <p:cNvGrpSpPr/>
                    <p:nvPr/>
                  </p:nvGrpSpPr>
                  <p:grpSpPr>
                    <a:xfrm>
                      <a:off x="3756379" y="3926667"/>
                      <a:ext cx="603112" cy="1057931"/>
                      <a:chOff x="4724972" y="2459844"/>
                      <a:chExt cx="603112" cy="1057931"/>
                    </a:xfrm>
                  </p:grpSpPr>
                  <p:sp>
                    <p:nvSpPr>
                      <p:cNvPr id="112" name="Rectangle 111">
                        <a:extLst>
                          <a:ext uri="{FF2B5EF4-FFF2-40B4-BE49-F238E27FC236}">
                            <a16:creationId xmlns:a16="http://schemas.microsoft.com/office/drawing/2014/main" id="{AC502150-43FB-43ED-BEC1-3B91D1595998}"/>
                          </a:ext>
                        </a:extLst>
                      </p:cNvPr>
                      <p:cNvSpPr/>
                      <p:nvPr/>
                    </p:nvSpPr>
                    <p:spPr bwMode="auto">
                      <a:xfrm>
                        <a:off x="4724972" y="2459844"/>
                        <a:ext cx="603112" cy="105793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3" name="Rectangle 112">
                        <a:extLst>
                          <a:ext uri="{FF2B5EF4-FFF2-40B4-BE49-F238E27FC236}">
                            <a16:creationId xmlns:a16="http://schemas.microsoft.com/office/drawing/2014/main" id="{BD036F71-AE4C-4F2C-A71E-34D66C541661}"/>
                          </a:ext>
                        </a:extLst>
                      </p:cNvPr>
                      <p:cNvSpPr/>
                      <p:nvPr/>
                    </p:nvSpPr>
                    <p:spPr bwMode="auto">
                      <a:xfrm>
                        <a:off x="4862043" y="2587020"/>
                        <a:ext cx="274142" cy="25435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4" name="Rectangle 113">
                        <a:extLst>
                          <a:ext uri="{FF2B5EF4-FFF2-40B4-BE49-F238E27FC236}">
                            <a16:creationId xmlns:a16="http://schemas.microsoft.com/office/drawing/2014/main" id="{7DA23A6F-E383-48AC-93EF-0500E3D3A2FA}"/>
                          </a:ext>
                        </a:extLst>
                      </p:cNvPr>
                      <p:cNvSpPr/>
                      <p:nvPr/>
                    </p:nvSpPr>
                    <p:spPr bwMode="auto">
                      <a:xfrm>
                        <a:off x="4862043" y="2893428"/>
                        <a:ext cx="274142" cy="25435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dirty="0">
                          <a:latin typeface="Arial" charset="0"/>
                        </a:endParaRPr>
                      </a:p>
                    </p:txBody>
                  </p:sp>
                </p:grpSp>
                <p:grpSp>
                  <p:nvGrpSpPr>
                    <p:cNvPr id="33" name="Group 32">
                      <a:extLst>
                        <a:ext uri="{FF2B5EF4-FFF2-40B4-BE49-F238E27FC236}">
                          <a16:creationId xmlns:a16="http://schemas.microsoft.com/office/drawing/2014/main" id="{8AB781C8-C2E1-4351-ABFC-35BCE2291A1C}"/>
                        </a:ext>
                      </a:extLst>
                    </p:cNvPr>
                    <p:cNvGrpSpPr/>
                    <p:nvPr/>
                  </p:nvGrpSpPr>
                  <p:grpSpPr>
                    <a:xfrm>
                      <a:off x="2172889" y="4504190"/>
                      <a:ext cx="396044" cy="599010"/>
                      <a:chOff x="2591780" y="2613966"/>
                      <a:chExt cx="396044" cy="599010"/>
                    </a:xfrm>
                  </p:grpSpPr>
                  <p:sp>
                    <p:nvSpPr>
                      <p:cNvPr id="109" name="Rectangle 108">
                        <a:extLst>
                          <a:ext uri="{FF2B5EF4-FFF2-40B4-BE49-F238E27FC236}">
                            <a16:creationId xmlns:a16="http://schemas.microsoft.com/office/drawing/2014/main" id="{8CBC30C4-4102-44AA-8613-19CEF23AE54A}"/>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0" name="Rectangle 109">
                        <a:extLst>
                          <a:ext uri="{FF2B5EF4-FFF2-40B4-BE49-F238E27FC236}">
                            <a16:creationId xmlns:a16="http://schemas.microsoft.com/office/drawing/2014/main" id="{5AF6B4F9-8B58-48FE-92B1-DB8E9AD6FBCC}"/>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11" name="Rectangle 110">
                        <a:extLst>
                          <a:ext uri="{FF2B5EF4-FFF2-40B4-BE49-F238E27FC236}">
                            <a16:creationId xmlns:a16="http://schemas.microsoft.com/office/drawing/2014/main" id="{4E46FAA0-EF44-4CE7-87A9-043A50BC945F}"/>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sp>
                  <p:nvSpPr>
                    <p:cNvPr id="34" name="Flowchart: Magnetic Disk 33">
                      <a:extLst>
                        <a:ext uri="{FF2B5EF4-FFF2-40B4-BE49-F238E27FC236}">
                          <a16:creationId xmlns:a16="http://schemas.microsoft.com/office/drawing/2014/main" id="{350DEC5A-BE21-4742-8B06-DBDA3BD1FE5F}"/>
                        </a:ext>
                      </a:extLst>
                    </p:cNvPr>
                    <p:cNvSpPr/>
                    <p:nvPr/>
                  </p:nvSpPr>
                  <p:spPr bwMode="auto">
                    <a:xfrm>
                      <a:off x="7653411" y="3288795"/>
                      <a:ext cx="914400" cy="612648"/>
                    </a:xfrm>
                    <a:prstGeom prst="flowChartMagneticDisk">
                      <a:avLst/>
                    </a:prstGeom>
                    <a:solidFill>
                      <a:srgbClr val="FF99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35" name="TextBox 4">
                      <a:extLst>
                        <a:ext uri="{FF2B5EF4-FFF2-40B4-BE49-F238E27FC236}">
                          <a16:creationId xmlns:a16="http://schemas.microsoft.com/office/drawing/2014/main" id="{2EF370BF-AE8A-4C37-B51F-A7097DAE5179}"/>
                        </a:ext>
                      </a:extLst>
                    </p:cNvPr>
                    <p:cNvSpPr txBox="1"/>
                    <p:nvPr/>
                  </p:nvSpPr>
                  <p:spPr>
                    <a:xfrm>
                      <a:off x="514636" y="1264807"/>
                      <a:ext cx="822497"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Detector</a:t>
                      </a:r>
                    </a:p>
                  </p:txBody>
                </p:sp>
                <p:sp>
                  <p:nvSpPr>
                    <p:cNvPr id="36" name="TextBox 4">
                      <a:extLst>
                        <a:ext uri="{FF2B5EF4-FFF2-40B4-BE49-F238E27FC236}">
                          <a16:creationId xmlns:a16="http://schemas.microsoft.com/office/drawing/2014/main" id="{D231AE9E-79D2-4869-8686-E24197F397F6}"/>
                        </a:ext>
                      </a:extLst>
                    </p:cNvPr>
                    <p:cNvSpPr txBox="1"/>
                    <p:nvPr/>
                  </p:nvSpPr>
                  <p:spPr>
                    <a:xfrm>
                      <a:off x="1330087" y="1245126"/>
                      <a:ext cx="1533519" cy="498568"/>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FEB</a:t>
                      </a:r>
                    </a:p>
                    <a:p>
                      <a:r>
                        <a:rPr lang="en-US" sz="1200" b="1" i="1" dirty="0">
                          <a:solidFill>
                            <a:srgbClr val="0070C0"/>
                          </a:solidFill>
                          <a:latin typeface="Arial" panose="020B0604020202020204" pitchFamily="34" charset="0"/>
                          <a:cs typeface="Arial" panose="020B0604020202020204" pitchFamily="34" charset="0"/>
                        </a:rPr>
                        <a:t>(Front End Board)</a:t>
                      </a:r>
                    </a:p>
                  </p:txBody>
                </p:sp>
                <p:sp>
                  <p:nvSpPr>
                    <p:cNvPr id="37" name="TextBox 4">
                      <a:extLst>
                        <a:ext uri="{FF2B5EF4-FFF2-40B4-BE49-F238E27FC236}">
                          <a16:creationId xmlns:a16="http://schemas.microsoft.com/office/drawing/2014/main" id="{C5423791-0B27-4B26-97B7-BA305CB59048}"/>
                        </a:ext>
                      </a:extLst>
                    </p:cNvPr>
                    <p:cNvSpPr txBox="1"/>
                    <p:nvPr/>
                  </p:nvSpPr>
                  <p:spPr>
                    <a:xfrm>
                      <a:off x="3127288" y="1255978"/>
                      <a:ext cx="1417467" cy="498568"/>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RDO</a:t>
                      </a:r>
                    </a:p>
                    <a:p>
                      <a:r>
                        <a:rPr lang="en-US" sz="1200" b="1" i="1" dirty="0">
                          <a:solidFill>
                            <a:srgbClr val="0070C0"/>
                          </a:solidFill>
                          <a:latin typeface="Arial" panose="020B0604020202020204" pitchFamily="34" charset="0"/>
                          <a:cs typeface="Arial" panose="020B0604020202020204" pitchFamily="34" charset="0"/>
                        </a:rPr>
                        <a:t>(Readout Board)</a:t>
                      </a:r>
                    </a:p>
                  </p:txBody>
                </p:sp>
                <p:sp>
                  <p:nvSpPr>
                    <p:cNvPr id="38" name="TextBox 4">
                      <a:extLst>
                        <a:ext uri="{FF2B5EF4-FFF2-40B4-BE49-F238E27FC236}">
                          <a16:creationId xmlns:a16="http://schemas.microsoft.com/office/drawing/2014/main" id="{5E0D4EB2-7C49-4D64-AD3C-E1655E878DF1}"/>
                        </a:ext>
                      </a:extLst>
                    </p:cNvPr>
                    <p:cNvSpPr txBox="1"/>
                    <p:nvPr/>
                  </p:nvSpPr>
                  <p:spPr>
                    <a:xfrm>
                      <a:off x="5636215" y="1255978"/>
                      <a:ext cx="2189686" cy="498568"/>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DAM + Computing</a:t>
                      </a:r>
                      <a:br>
                        <a:rPr lang="en-US" sz="1200" b="1" i="1" dirty="0">
                          <a:solidFill>
                            <a:srgbClr val="0070C0"/>
                          </a:solidFill>
                          <a:latin typeface="Arial" panose="020B0604020202020204" pitchFamily="34" charset="0"/>
                          <a:cs typeface="Arial" panose="020B0604020202020204" pitchFamily="34" charset="0"/>
                        </a:rPr>
                      </a:br>
                      <a:r>
                        <a:rPr lang="en-US" sz="1200" b="1" i="1" dirty="0">
                          <a:solidFill>
                            <a:srgbClr val="0070C0"/>
                          </a:solidFill>
                          <a:latin typeface="Arial" panose="020B0604020202020204" pitchFamily="34" charset="0"/>
                          <a:cs typeface="Arial" panose="020B0604020202020204" pitchFamily="34" charset="0"/>
                        </a:rPr>
                        <a:t>(Data Aggregation Module)</a:t>
                      </a:r>
                    </a:p>
                  </p:txBody>
                </p:sp>
                <p:sp>
                  <p:nvSpPr>
                    <p:cNvPr id="39" name="TextBox 4">
                      <a:extLst>
                        <a:ext uri="{FF2B5EF4-FFF2-40B4-BE49-F238E27FC236}">
                          <a16:creationId xmlns:a16="http://schemas.microsoft.com/office/drawing/2014/main" id="{56ED5397-1F45-4A5E-914F-872188E750EE}"/>
                        </a:ext>
                      </a:extLst>
                    </p:cNvPr>
                    <p:cNvSpPr txBox="1"/>
                    <p:nvPr/>
                  </p:nvSpPr>
                  <p:spPr>
                    <a:xfrm>
                      <a:off x="7727063" y="3543588"/>
                      <a:ext cx="771826"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Storage</a:t>
                      </a:r>
                    </a:p>
                  </p:txBody>
                </p:sp>
                <p:sp>
                  <p:nvSpPr>
                    <p:cNvPr id="40" name="TextBox 4">
                      <a:extLst>
                        <a:ext uri="{FF2B5EF4-FFF2-40B4-BE49-F238E27FC236}">
                          <a16:creationId xmlns:a16="http://schemas.microsoft.com/office/drawing/2014/main" id="{B0CF057F-3013-49CC-BEE7-A407BE28B0BD}"/>
                        </a:ext>
                      </a:extLst>
                    </p:cNvPr>
                    <p:cNvSpPr txBox="1"/>
                    <p:nvPr/>
                  </p:nvSpPr>
                  <p:spPr>
                    <a:xfrm>
                      <a:off x="1003768" y="2853553"/>
                      <a:ext cx="562607"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ASIC</a:t>
                      </a:r>
                    </a:p>
                  </p:txBody>
                </p:sp>
                <p:sp>
                  <p:nvSpPr>
                    <p:cNvPr id="41" name="TextBox 4">
                      <a:extLst>
                        <a:ext uri="{FF2B5EF4-FFF2-40B4-BE49-F238E27FC236}">
                          <a16:creationId xmlns:a16="http://schemas.microsoft.com/office/drawing/2014/main" id="{C72C718F-9A86-4A8C-9BBA-77CE1136D408}"/>
                        </a:ext>
                      </a:extLst>
                    </p:cNvPr>
                    <p:cNvSpPr txBox="1"/>
                    <p:nvPr/>
                  </p:nvSpPr>
                  <p:spPr>
                    <a:xfrm>
                      <a:off x="2894737" y="4147931"/>
                      <a:ext cx="624719"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FPGA</a:t>
                      </a:r>
                    </a:p>
                  </p:txBody>
                </p:sp>
                <p:cxnSp>
                  <p:nvCxnSpPr>
                    <p:cNvPr id="42" name="Straight Arrow Connector 41">
                      <a:extLst>
                        <a:ext uri="{FF2B5EF4-FFF2-40B4-BE49-F238E27FC236}">
                          <a16:creationId xmlns:a16="http://schemas.microsoft.com/office/drawing/2014/main" id="{559DFB4B-5440-4B1D-B90A-F3C0B49A4450}"/>
                        </a:ext>
                      </a:extLst>
                    </p:cNvPr>
                    <p:cNvCxnSpPr>
                      <a:cxnSpLocks/>
                      <a:stCxn id="41" idx="3"/>
                      <a:endCxn id="113" idx="1"/>
                    </p:cNvCxnSpPr>
                    <p:nvPr/>
                  </p:nvCxnSpPr>
                  <p:spPr bwMode="auto">
                    <a:xfrm flipV="1">
                      <a:off x="3519456" y="4181020"/>
                      <a:ext cx="373994" cy="116482"/>
                    </a:xfrm>
                    <a:prstGeom prst="straightConnector1">
                      <a:avLst/>
                    </a:prstGeom>
                    <a:noFill/>
                    <a:ln w="9525" cap="flat" cmpd="sng" algn="ctr">
                      <a:solidFill>
                        <a:schemeClr val="tx1"/>
                      </a:solidFill>
                      <a:prstDash val="solid"/>
                      <a:round/>
                      <a:headEnd type="none" w="med" len="med"/>
                      <a:tailEnd type="triangle"/>
                    </a:ln>
                    <a:effectLst/>
                  </p:spPr>
                </p:cxnSp>
                <p:cxnSp>
                  <p:nvCxnSpPr>
                    <p:cNvPr id="43" name="Straight Connector 42">
                      <a:extLst>
                        <a:ext uri="{FF2B5EF4-FFF2-40B4-BE49-F238E27FC236}">
                          <a16:creationId xmlns:a16="http://schemas.microsoft.com/office/drawing/2014/main" id="{4174D7E6-17C3-4AF2-8D6E-97D9C63D2033}"/>
                        </a:ext>
                      </a:extLst>
                    </p:cNvPr>
                    <p:cNvCxnSpPr>
                      <a:cxnSpLocks/>
                    </p:cNvCxnSpPr>
                    <p:nvPr/>
                  </p:nvCxnSpPr>
                  <p:spPr bwMode="auto">
                    <a:xfrm flipH="1">
                      <a:off x="2828541" y="1395683"/>
                      <a:ext cx="12136" cy="3513779"/>
                    </a:xfrm>
                    <a:prstGeom prst="line">
                      <a:avLst/>
                    </a:prstGeom>
                    <a:ln w="19050">
                      <a:solidFill>
                        <a:srgbClr val="0070C0"/>
                      </a:solidFill>
                      <a:prstDash val="lgDash"/>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C42471D6-FDD6-4856-9AF4-F1A83311DA93}"/>
                        </a:ext>
                      </a:extLst>
                    </p:cNvPr>
                    <p:cNvCxnSpPr>
                      <a:cxnSpLocks/>
                    </p:cNvCxnSpPr>
                    <p:nvPr/>
                  </p:nvCxnSpPr>
                  <p:spPr bwMode="auto">
                    <a:xfrm>
                      <a:off x="5216856" y="1380393"/>
                      <a:ext cx="30312" cy="3714579"/>
                    </a:xfrm>
                    <a:prstGeom prst="line">
                      <a:avLst/>
                    </a:prstGeom>
                    <a:ln w="19050">
                      <a:solidFill>
                        <a:srgbClr val="0070C0"/>
                      </a:solidFill>
                      <a:prstDash val="lgDash"/>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5" name="Straight Connector 44">
                      <a:extLst>
                        <a:ext uri="{FF2B5EF4-FFF2-40B4-BE49-F238E27FC236}">
                          <a16:creationId xmlns:a16="http://schemas.microsoft.com/office/drawing/2014/main" id="{5E4921AF-E2C5-4908-BF47-0C69333C6D7C}"/>
                        </a:ext>
                      </a:extLst>
                    </p:cNvPr>
                    <p:cNvCxnSpPr/>
                    <p:nvPr/>
                  </p:nvCxnSpPr>
                  <p:spPr bwMode="auto">
                    <a:xfrm>
                      <a:off x="4367246" y="4357791"/>
                      <a:ext cx="1534977" cy="6569"/>
                    </a:xfrm>
                    <a:prstGeom prst="line">
                      <a:avLst/>
                    </a:prstGeom>
                    <a:noFill/>
                    <a:ln w="38100" cap="flat" cmpd="sng" algn="ctr">
                      <a:solidFill>
                        <a:srgbClr val="0000FF"/>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BF56AC5-59C0-4936-B2DC-D4DC5A862C2F}"/>
                        </a:ext>
                      </a:extLst>
                    </p:cNvPr>
                    <p:cNvCxnSpPr/>
                    <p:nvPr/>
                  </p:nvCxnSpPr>
                  <p:spPr bwMode="auto">
                    <a:xfrm flipV="1">
                      <a:off x="4367246" y="4570640"/>
                      <a:ext cx="1527222" cy="6236"/>
                    </a:xfrm>
                    <a:prstGeom prst="line">
                      <a:avLst/>
                    </a:prstGeom>
                    <a:noFill/>
                    <a:ln w="3810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2283766-BE29-48FA-80E2-1E6EC9F1336A}"/>
                        </a:ext>
                      </a:extLst>
                    </p:cNvPr>
                    <p:cNvCxnSpPr/>
                    <p:nvPr/>
                  </p:nvCxnSpPr>
                  <p:spPr bwMode="auto">
                    <a:xfrm>
                      <a:off x="2576337" y="4588905"/>
                      <a:ext cx="1029324" cy="0"/>
                    </a:xfrm>
                    <a:prstGeom prst="line">
                      <a:avLst/>
                    </a:prstGeom>
                    <a:noFill/>
                    <a:ln w="19050" cap="flat" cmpd="sng" algn="ctr">
                      <a:solidFill>
                        <a:srgbClr val="0000FF"/>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FD94941A-DDE3-4604-8B6D-C3C6530649F6}"/>
                        </a:ext>
                      </a:extLst>
                    </p:cNvPr>
                    <p:cNvCxnSpPr/>
                    <p:nvPr/>
                  </p:nvCxnSpPr>
                  <p:spPr bwMode="auto">
                    <a:xfrm flipV="1">
                      <a:off x="2576337" y="4711592"/>
                      <a:ext cx="1027642" cy="8442"/>
                    </a:xfrm>
                    <a:prstGeom prst="line">
                      <a:avLst/>
                    </a:prstGeom>
                    <a:noFill/>
                    <a:ln w="19050" cap="flat" cmpd="sng" algn="ctr">
                      <a:solidFill>
                        <a:schemeClr val="tx1"/>
                      </a:solidFill>
                      <a:prstDash val="solid"/>
                      <a:round/>
                      <a:headEnd type="none" w="med" len="med"/>
                      <a:tailEnd type="none" w="med" len="med"/>
                    </a:ln>
                    <a:effectLst/>
                  </p:spPr>
                </p:cxnSp>
                <p:sp>
                  <p:nvSpPr>
                    <p:cNvPr id="49" name="Left-Right Arrow 33">
                      <a:extLst>
                        <a:ext uri="{FF2B5EF4-FFF2-40B4-BE49-F238E27FC236}">
                          <a16:creationId xmlns:a16="http://schemas.microsoft.com/office/drawing/2014/main" id="{4FB3292A-03EF-41DE-8D88-2E088B9C74A7}"/>
                        </a:ext>
                      </a:extLst>
                    </p:cNvPr>
                    <p:cNvSpPr/>
                    <p:nvPr/>
                  </p:nvSpPr>
                  <p:spPr bwMode="auto">
                    <a:xfrm>
                      <a:off x="7270449" y="3551530"/>
                      <a:ext cx="382962" cy="215844"/>
                    </a:xfrm>
                    <a:prstGeom prst="lef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50" name="Rectangle 49">
                      <a:extLst>
                        <a:ext uri="{FF2B5EF4-FFF2-40B4-BE49-F238E27FC236}">
                          <a16:creationId xmlns:a16="http://schemas.microsoft.com/office/drawing/2014/main" id="{718FA3E2-69F0-4F03-B755-25C9B6C26513}"/>
                        </a:ext>
                      </a:extLst>
                    </p:cNvPr>
                    <p:cNvSpPr/>
                    <p:nvPr/>
                  </p:nvSpPr>
                  <p:spPr bwMode="auto">
                    <a:xfrm>
                      <a:off x="5081295" y="5245609"/>
                      <a:ext cx="589859" cy="445686"/>
                    </a:xfrm>
                    <a:prstGeom prst="rect">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51" name="TextBox 4">
                      <a:extLst>
                        <a:ext uri="{FF2B5EF4-FFF2-40B4-BE49-F238E27FC236}">
                          <a16:creationId xmlns:a16="http://schemas.microsoft.com/office/drawing/2014/main" id="{D57A92BB-3290-4CA3-8BF3-EC3B268B09D1}"/>
                        </a:ext>
                      </a:extLst>
                    </p:cNvPr>
                    <p:cNvSpPr txBox="1"/>
                    <p:nvPr/>
                  </p:nvSpPr>
                  <p:spPr>
                    <a:xfrm>
                      <a:off x="6706851" y="5239159"/>
                      <a:ext cx="1827735" cy="498568"/>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Power Supply System</a:t>
                      </a:r>
                    </a:p>
                    <a:p>
                      <a:r>
                        <a:rPr lang="en-US" sz="1200" b="1" i="1" dirty="0">
                          <a:solidFill>
                            <a:srgbClr val="0070C0"/>
                          </a:solidFill>
                          <a:latin typeface="Arial" panose="020B0604020202020204" pitchFamily="34" charset="0"/>
                          <a:cs typeface="Arial" panose="020B0604020202020204" pitchFamily="34" charset="0"/>
                        </a:rPr>
                        <a:t>(HV, LV, Bias)</a:t>
                      </a:r>
                    </a:p>
                  </p:txBody>
                </p:sp>
                <p:cxnSp>
                  <p:nvCxnSpPr>
                    <p:cNvPr id="52" name="Straight Connector 51">
                      <a:extLst>
                        <a:ext uri="{FF2B5EF4-FFF2-40B4-BE49-F238E27FC236}">
                          <a16:creationId xmlns:a16="http://schemas.microsoft.com/office/drawing/2014/main" id="{05F44E2A-7A64-4E97-9CB2-98AA489EA85E}"/>
                        </a:ext>
                      </a:extLst>
                    </p:cNvPr>
                    <p:cNvCxnSpPr>
                      <a:cxnSpLocks/>
                    </p:cNvCxnSpPr>
                    <p:nvPr/>
                  </p:nvCxnSpPr>
                  <p:spPr bwMode="auto">
                    <a:xfrm flipV="1">
                      <a:off x="5559720" y="4866729"/>
                      <a:ext cx="0" cy="357936"/>
                    </a:xfrm>
                    <a:prstGeom prst="line">
                      <a:avLst/>
                    </a:prstGeom>
                    <a:noFill/>
                    <a:ln w="38100" cap="flat" cmpd="sng" algn="ctr">
                      <a:solidFill>
                        <a:schemeClr val="tx1"/>
                      </a:solidFill>
                      <a:prstDash val="solid"/>
                      <a:round/>
                      <a:headEnd type="none" w="med" len="med"/>
                      <a:tailEnd type="none" w="med" len="med"/>
                    </a:ln>
                    <a:effectLst/>
                  </p:spPr>
                </p:cxnSp>
                <p:cxnSp>
                  <p:nvCxnSpPr>
                    <p:cNvPr id="53" name="Elbow Connector 37">
                      <a:extLst>
                        <a:ext uri="{FF2B5EF4-FFF2-40B4-BE49-F238E27FC236}">
                          <a16:creationId xmlns:a16="http://schemas.microsoft.com/office/drawing/2014/main" id="{D3948E2A-D6D3-4DAB-99D3-A47982C41335}"/>
                        </a:ext>
                      </a:extLst>
                    </p:cNvPr>
                    <p:cNvCxnSpPr>
                      <a:cxnSpLocks/>
                      <a:endCxn id="112" idx="2"/>
                    </p:cNvCxnSpPr>
                    <p:nvPr/>
                  </p:nvCxnSpPr>
                  <p:spPr bwMode="auto">
                    <a:xfrm rot="10800000">
                      <a:off x="4057935" y="4984599"/>
                      <a:ext cx="1578280" cy="347801"/>
                    </a:xfrm>
                    <a:prstGeom prst="bentConnector2">
                      <a:avLst/>
                    </a:prstGeom>
                    <a:noFill/>
                    <a:ln w="25400" cap="flat" cmpd="sng" algn="ctr">
                      <a:solidFill>
                        <a:srgbClr val="FF0000"/>
                      </a:solidFill>
                      <a:prstDash val="solid"/>
                      <a:round/>
                      <a:headEnd type="none" w="med" len="med"/>
                      <a:tailEnd type="none" w="med" len="med"/>
                    </a:ln>
                    <a:effectLst/>
                  </p:spPr>
                </p:cxnSp>
                <p:cxnSp>
                  <p:nvCxnSpPr>
                    <p:cNvPr id="54" name="Elbow Connector 38">
                      <a:extLst>
                        <a:ext uri="{FF2B5EF4-FFF2-40B4-BE49-F238E27FC236}">
                          <a16:creationId xmlns:a16="http://schemas.microsoft.com/office/drawing/2014/main" id="{F0EB621D-1693-43B2-A714-53ECEAD18D0B}"/>
                        </a:ext>
                      </a:extLst>
                    </p:cNvPr>
                    <p:cNvCxnSpPr>
                      <a:cxnSpLocks/>
                    </p:cNvCxnSpPr>
                    <p:nvPr/>
                  </p:nvCxnSpPr>
                  <p:spPr bwMode="auto">
                    <a:xfrm rot="10800000">
                      <a:off x="1101873" y="4396334"/>
                      <a:ext cx="4567010" cy="1202056"/>
                    </a:xfrm>
                    <a:prstGeom prst="bentConnector3">
                      <a:avLst>
                        <a:gd name="adj1" fmla="val 99832"/>
                      </a:avLst>
                    </a:prstGeom>
                    <a:noFill/>
                    <a:ln w="25400" cap="flat" cmpd="sng" algn="ctr">
                      <a:solidFill>
                        <a:srgbClr val="FF0000"/>
                      </a:solidFill>
                      <a:prstDash val="solid"/>
                      <a:round/>
                      <a:headEnd type="none" w="med" len="med"/>
                      <a:tailEnd type="none" w="med" len="med"/>
                    </a:ln>
                    <a:effectLst/>
                  </p:spPr>
                </p:cxnSp>
                <p:grpSp>
                  <p:nvGrpSpPr>
                    <p:cNvPr id="55" name="Group 54">
                      <a:extLst>
                        <a:ext uri="{FF2B5EF4-FFF2-40B4-BE49-F238E27FC236}">
                          <a16:creationId xmlns:a16="http://schemas.microsoft.com/office/drawing/2014/main" id="{7E9302BF-93BB-4EC7-92CE-A06FDD49C1D8}"/>
                        </a:ext>
                      </a:extLst>
                    </p:cNvPr>
                    <p:cNvGrpSpPr/>
                    <p:nvPr/>
                  </p:nvGrpSpPr>
                  <p:grpSpPr>
                    <a:xfrm>
                      <a:off x="1812850" y="4980868"/>
                      <a:ext cx="325269" cy="504056"/>
                      <a:chOff x="2266511" y="5013176"/>
                      <a:chExt cx="325269" cy="504056"/>
                    </a:xfrm>
                  </p:grpSpPr>
                  <p:grpSp>
                    <p:nvGrpSpPr>
                      <p:cNvPr id="102" name="Group 101">
                        <a:extLst>
                          <a:ext uri="{FF2B5EF4-FFF2-40B4-BE49-F238E27FC236}">
                            <a16:creationId xmlns:a16="http://schemas.microsoft.com/office/drawing/2014/main" id="{37487B3A-E4D1-42C2-A8EE-5039237C4A16}"/>
                          </a:ext>
                        </a:extLst>
                      </p:cNvPr>
                      <p:cNvGrpSpPr/>
                      <p:nvPr/>
                    </p:nvGrpSpPr>
                    <p:grpSpPr>
                      <a:xfrm>
                        <a:off x="2399479" y="5084424"/>
                        <a:ext cx="92870" cy="181734"/>
                        <a:chOff x="2399479" y="5084424"/>
                        <a:chExt cx="92870" cy="181734"/>
                      </a:xfrm>
                    </p:grpSpPr>
                    <p:sp>
                      <p:nvSpPr>
                        <p:cNvPr id="107" name="Arc 106">
                          <a:extLst>
                            <a:ext uri="{FF2B5EF4-FFF2-40B4-BE49-F238E27FC236}">
                              <a16:creationId xmlns:a16="http://schemas.microsoft.com/office/drawing/2014/main" id="{542B05CE-E676-447E-8010-2ED294CB768F}"/>
                            </a:ext>
                          </a:extLst>
                        </p:cNvPr>
                        <p:cNvSpPr>
                          <a:spLocks noChangeAspect="1"/>
                        </p:cNvSpPr>
                        <p:nvPr/>
                      </p:nvSpPr>
                      <p:spPr bwMode="auto">
                        <a:xfrm>
                          <a:off x="2400909" y="5084424"/>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08" name="Arc 107">
                          <a:extLst>
                            <a:ext uri="{FF2B5EF4-FFF2-40B4-BE49-F238E27FC236}">
                              <a16:creationId xmlns:a16="http://schemas.microsoft.com/office/drawing/2014/main" id="{3B0D2213-AA56-4A57-A7FE-12EA6A43C714}"/>
                            </a:ext>
                          </a:extLst>
                        </p:cNvPr>
                        <p:cNvSpPr>
                          <a:spLocks noChangeAspect="1"/>
                        </p:cNvSpPr>
                        <p:nvPr/>
                      </p:nvSpPr>
                      <p:spPr bwMode="auto">
                        <a:xfrm rot="10800000">
                          <a:off x="2399479" y="5174718"/>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103" name="Group 102">
                        <a:extLst>
                          <a:ext uri="{FF2B5EF4-FFF2-40B4-BE49-F238E27FC236}">
                            <a16:creationId xmlns:a16="http://schemas.microsoft.com/office/drawing/2014/main" id="{A996A3FC-0F0D-4F46-A01F-68655F0B5DA5}"/>
                          </a:ext>
                        </a:extLst>
                      </p:cNvPr>
                      <p:cNvGrpSpPr/>
                      <p:nvPr/>
                    </p:nvGrpSpPr>
                    <p:grpSpPr>
                      <a:xfrm>
                        <a:off x="2387941" y="5265585"/>
                        <a:ext cx="92870" cy="181734"/>
                        <a:chOff x="2399479" y="5084424"/>
                        <a:chExt cx="92870" cy="181734"/>
                      </a:xfrm>
                    </p:grpSpPr>
                    <p:sp>
                      <p:nvSpPr>
                        <p:cNvPr id="105" name="Arc 104">
                          <a:extLst>
                            <a:ext uri="{FF2B5EF4-FFF2-40B4-BE49-F238E27FC236}">
                              <a16:creationId xmlns:a16="http://schemas.microsoft.com/office/drawing/2014/main" id="{122DA089-4857-4F20-A4D4-FCF54A710A52}"/>
                            </a:ext>
                          </a:extLst>
                        </p:cNvPr>
                        <p:cNvSpPr>
                          <a:spLocks noChangeAspect="1"/>
                        </p:cNvSpPr>
                        <p:nvPr/>
                      </p:nvSpPr>
                      <p:spPr bwMode="auto">
                        <a:xfrm>
                          <a:off x="2400909" y="5084424"/>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06" name="Arc 105">
                          <a:extLst>
                            <a:ext uri="{FF2B5EF4-FFF2-40B4-BE49-F238E27FC236}">
                              <a16:creationId xmlns:a16="http://schemas.microsoft.com/office/drawing/2014/main" id="{5B4A4A1D-A812-4D74-B1B8-C776FCAB19FE}"/>
                            </a:ext>
                          </a:extLst>
                        </p:cNvPr>
                        <p:cNvSpPr>
                          <a:spLocks noChangeAspect="1"/>
                        </p:cNvSpPr>
                        <p:nvPr/>
                      </p:nvSpPr>
                      <p:spPr bwMode="auto">
                        <a:xfrm rot="10800000">
                          <a:off x="2399479" y="5174718"/>
                          <a:ext cx="91440" cy="91440"/>
                        </a:xfrm>
                        <a:prstGeom prst="arc">
                          <a:avLst>
                            <a:gd name="adj1" fmla="val 16200000"/>
                            <a:gd name="adj2" fmla="val 5540204"/>
                          </a:avLst>
                        </a:prstGeom>
                        <a:noFill/>
                        <a:ln w="222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sp>
                    <p:nvSpPr>
                      <p:cNvPr id="104" name="Rectangle 103">
                        <a:extLst>
                          <a:ext uri="{FF2B5EF4-FFF2-40B4-BE49-F238E27FC236}">
                            <a16:creationId xmlns:a16="http://schemas.microsoft.com/office/drawing/2014/main" id="{47F59275-B5E1-448F-9A4E-5BF28CC8850B}"/>
                          </a:ext>
                        </a:extLst>
                      </p:cNvPr>
                      <p:cNvSpPr/>
                      <p:nvPr/>
                    </p:nvSpPr>
                    <p:spPr bwMode="auto">
                      <a:xfrm>
                        <a:off x="2266511" y="5013176"/>
                        <a:ext cx="325269" cy="50405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56" name="Group 55">
                      <a:extLst>
                        <a:ext uri="{FF2B5EF4-FFF2-40B4-BE49-F238E27FC236}">
                          <a16:creationId xmlns:a16="http://schemas.microsoft.com/office/drawing/2014/main" id="{236AF7C7-E5F9-4DBF-A3DA-63753BFAB236}"/>
                        </a:ext>
                      </a:extLst>
                    </p:cNvPr>
                    <p:cNvGrpSpPr/>
                    <p:nvPr/>
                  </p:nvGrpSpPr>
                  <p:grpSpPr>
                    <a:xfrm>
                      <a:off x="3654717" y="5032682"/>
                      <a:ext cx="360475" cy="360475"/>
                      <a:chOff x="4095768" y="5402593"/>
                      <a:chExt cx="360475" cy="360475"/>
                    </a:xfrm>
                  </p:grpSpPr>
                  <p:sp>
                    <p:nvSpPr>
                      <p:cNvPr id="98" name="Teardrop 97">
                        <a:extLst>
                          <a:ext uri="{FF2B5EF4-FFF2-40B4-BE49-F238E27FC236}">
                            <a16:creationId xmlns:a16="http://schemas.microsoft.com/office/drawing/2014/main" id="{4C4E2E06-446F-4734-98C1-52D26F08BB04}"/>
                          </a:ext>
                        </a:extLst>
                      </p:cNvPr>
                      <p:cNvSpPr>
                        <a:spLocks noChangeAspect="1"/>
                      </p:cNvSpPr>
                      <p:nvPr/>
                    </p:nvSpPr>
                    <p:spPr bwMode="auto">
                      <a:xfrm>
                        <a:off x="4184566" y="5589240"/>
                        <a:ext cx="91440" cy="91440"/>
                      </a:xfrm>
                      <a:prstGeom prst="teardrop">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99" name="Teardrop 98">
                        <a:extLst>
                          <a:ext uri="{FF2B5EF4-FFF2-40B4-BE49-F238E27FC236}">
                            <a16:creationId xmlns:a16="http://schemas.microsoft.com/office/drawing/2014/main" id="{899B55A6-E7CB-44CA-9848-7C7135BCEB4A}"/>
                          </a:ext>
                        </a:extLst>
                      </p:cNvPr>
                      <p:cNvSpPr>
                        <a:spLocks noChangeAspect="1"/>
                      </p:cNvSpPr>
                      <p:nvPr/>
                    </p:nvSpPr>
                    <p:spPr bwMode="auto">
                      <a:xfrm rot="7200000">
                        <a:off x="4213098" y="5464054"/>
                        <a:ext cx="91440" cy="91440"/>
                      </a:xfrm>
                      <a:prstGeom prst="teardrop">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00" name="Teardrop 99">
                        <a:extLst>
                          <a:ext uri="{FF2B5EF4-FFF2-40B4-BE49-F238E27FC236}">
                            <a16:creationId xmlns:a16="http://schemas.microsoft.com/office/drawing/2014/main" id="{0C465943-92DA-4907-BA9C-8D6E2F9A3623}"/>
                          </a:ext>
                        </a:extLst>
                      </p:cNvPr>
                      <p:cNvSpPr>
                        <a:spLocks noChangeAspect="1"/>
                      </p:cNvSpPr>
                      <p:nvPr/>
                    </p:nvSpPr>
                    <p:spPr bwMode="auto">
                      <a:xfrm rot="-7200000">
                        <a:off x="4307071" y="5554970"/>
                        <a:ext cx="91440" cy="91440"/>
                      </a:xfrm>
                      <a:prstGeom prst="teardrop">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101" name="Oval 100">
                        <a:extLst>
                          <a:ext uri="{FF2B5EF4-FFF2-40B4-BE49-F238E27FC236}">
                            <a16:creationId xmlns:a16="http://schemas.microsoft.com/office/drawing/2014/main" id="{6D700FA7-0BCF-47B7-A7D9-EE59F8895719}"/>
                          </a:ext>
                        </a:extLst>
                      </p:cNvPr>
                      <p:cNvSpPr>
                        <a:spLocks noChangeAspect="1"/>
                      </p:cNvSpPr>
                      <p:nvPr/>
                    </p:nvSpPr>
                    <p:spPr bwMode="auto">
                      <a:xfrm>
                        <a:off x="4095768" y="5402593"/>
                        <a:ext cx="360475" cy="360475"/>
                      </a:xfrm>
                      <a:prstGeom prst="ellips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cxnSp>
                  <p:nvCxnSpPr>
                    <p:cNvPr id="57" name="Elbow Connector 41">
                      <a:extLst>
                        <a:ext uri="{FF2B5EF4-FFF2-40B4-BE49-F238E27FC236}">
                          <a16:creationId xmlns:a16="http://schemas.microsoft.com/office/drawing/2014/main" id="{9C037D10-59AD-4E38-B072-446D8BB1F931}"/>
                        </a:ext>
                      </a:extLst>
                    </p:cNvPr>
                    <p:cNvCxnSpPr>
                      <a:cxnSpLocks/>
                      <a:endCxn id="101" idx="4"/>
                    </p:cNvCxnSpPr>
                    <p:nvPr/>
                  </p:nvCxnSpPr>
                  <p:spPr bwMode="auto">
                    <a:xfrm rot="10800000">
                      <a:off x="3834955" y="5393157"/>
                      <a:ext cx="2404270" cy="480002"/>
                    </a:xfrm>
                    <a:prstGeom prst="bentConnector2">
                      <a:avLst/>
                    </a:prstGeom>
                    <a:noFill/>
                    <a:ln w="12700" cap="flat" cmpd="sng" algn="ctr">
                      <a:solidFill>
                        <a:schemeClr val="tx1"/>
                      </a:solidFill>
                      <a:prstDash val="solid"/>
                      <a:round/>
                      <a:headEnd type="none" w="med" len="med"/>
                      <a:tailEnd type="none" w="med" len="med"/>
                    </a:ln>
                    <a:effectLst/>
                  </p:spPr>
                </p:cxnSp>
                <p:cxnSp>
                  <p:nvCxnSpPr>
                    <p:cNvPr id="58" name="Elbow Connector 42">
                      <a:extLst>
                        <a:ext uri="{FF2B5EF4-FFF2-40B4-BE49-F238E27FC236}">
                          <a16:creationId xmlns:a16="http://schemas.microsoft.com/office/drawing/2014/main" id="{7E4DCF0C-0687-4CF8-AE18-103B7AE55E29}"/>
                        </a:ext>
                      </a:extLst>
                    </p:cNvPr>
                    <p:cNvCxnSpPr>
                      <a:cxnSpLocks/>
                      <a:endCxn id="104" idx="2"/>
                    </p:cNvCxnSpPr>
                    <p:nvPr/>
                  </p:nvCxnSpPr>
                  <p:spPr bwMode="auto">
                    <a:xfrm rot="10800000">
                      <a:off x="1975485" y="5484925"/>
                      <a:ext cx="4263740" cy="679485"/>
                    </a:xfrm>
                    <a:prstGeom prst="bentConnector2">
                      <a:avLst/>
                    </a:prstGeom>
                    <a:noFill/>
                    <a:ln w="127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B3DED83C-F6DF-4BD0-9D77-4F8053EB5A30}"/>
                        </a:ext>
                      </a:extLst>
                    </p:cNvPr>
                    <p:cNvCxnSpPr>
                      <a:cxnSpLocks/>
                    </p:cNvCxnSpPr>
                    <p:nvPr/>
                  </p:nvCxnSpPr>
                  <p:spPr bwMode="auto">
                    <a:xfrm flipH="1" flipV="1">
                      <a:off x="5844838" y="4895992"/>
                      <a:ext cx="7307" cy="902563"/>
                    </a:xfrm>
                    <a:prstGeom prst="line">
                      <a:avLst/>
                    </a:prstGeom>
                    <a:noFill/>
                    <a:ln w="38100" cap="flat" cmpd="sng" algn="ctr">
                      <a:solidFill>
                        <a:schemeClr val="tx1"/>
                      </a:solidFill>
                      <a:prstDash val="solid"/>
                      <a:round/>
                      <a:headEnd type="none" w="med" len="med"/>
                      <a:tailEnd type="none" w="med" len="med"/>
                    </a:ln>
                    <a:effectLst/>
                  </p:spPr>
                </p:cxnSp>
                <p:sp>
                  <p:nvSpPr>
                    <p:cNvPr id="60" name="TextBox 4">
                      <a:extLst>
                        <a:ext uri="{FF2B5EF4-FFF2-40B4-BE49-F238E27FC236}">
                          <a16:creationId xmlns:a16="http://schemas.microsoft.com/office/drawing/2014/main" id="{FF2FB8AC-C361-43E0-93AD-7FE7D4006640}"/>
                        </a:ext>
                      </a:extLst>
                    </p:cNvPr>
                    <p:cNvSpPr txBox="1"/>
                    <p:nvPr/>
                  </p:nvSpPr>
                  <p:spPr>
                    <a:xfrm>
                      <a:off x="6706586" y="5865319"/>
                      <a:ext cx="1461600"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Cooling Systems</a:t>
                      </a:r>
                    </a:p>
                  </p:txBody>
                </p:sp>
                <p:sp>
                  <p:nvSpPr>
                    <p:cNvPr id="61" name="TextBox 4">
                      <a:extLst>
                        <a:ext uri="{FF2B5EF4-FFF2-40B4-BE49-F238E27FC236}">
                          <a16:creationId xmlns:a16="http://schemas.microsoft.com/office/drawing/2014/main" id="{394FEED7-6BC7-435E-BF21-1579EC73E485}"/>
                        </a:ext>
                      </a:extLst>
                    </p:cNvPr>
                    <p:cNvSpPr txBox="1"/>
                    <p:nvPr/>
                  </p:nvSpPr>
                  <p:spPr>
                    <a:xfrm>
                      <a:off x="4536512" y="4119031"/>
                      <a:ext cx="572414"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rial" panose="020B0604020202020204" pitchFamily="34" charset="0"/>
                          <a:cs typeface="Arial" panose="020B0604020202020204" pitchFamily="34" charset="0"/>
                        </a:rPr>
                        <a:t>Fiber</a:t>
                      </a:r>
                    </a:p>
                  </p:txBody>
                </p:sp>
                <p:sp>
                  <p:nvSpPr>
                    <p:cNvPr id="62" name="Left Brace 61">
                      <a:extLst>
                        <a:ext uri="{FF2B5EF4-FFF2-40B4-BE49-F238E27FC236}">
                          <a16:creationId xmlns:a16="http://schemas.microsoft.com/office/drawing/2014/main" id="{35FC5FF3-1475-432D-A1D8-522E99B8F104}"/>
                        </a:ext>
                      </a:extLst>
                    </p:cNvPr>
                    <p:cNvSpPr/>
                    <p:nvPr/>
                  </p:nvSpPr>
                  <p:spPr bwMode="auto">
                    <a:xfrm rot="16200000">
                      <a:off x="3036687" y="4437903"/>
                      <a:ext cx="93334" cy="1029324"/>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63" name="TextBox 4">
                      <a:extLst>
                        <a:ext uri="{FF2B5EF4-FFF2-40B4-BE49-F238E27FC236}">
                          <a16:creationId xmlns:a16="http://schemas.microsoft.com/office/drawing/2014/main" id="{6A84A2DD-858A-4143-822D-00F2F4220F4D}"/>
                        </a:ext>
                      </a:extLst>
                    </p:cNvPr>
                    <p:cNvSpPr txBox="1"/>
                    <p:nvPr/>
                  </p:nvSpPr>
                  <p:spPr>
                    <a:xfrm>
                      <a:off x="2551237" y="5024357"/>
                      <a:ext cx="1154416" cy="623209"/>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cs typeface="Arial"/>
                        </a:rPr>
                        <a:t>LVDS ~ 20-30 m*</a:t>
                      </a:r>
                    </a:p>
                    <a:p>
                      <a:r>
                        <a:rPr lang="en-US" sz="1050" dirty="0">
                          <a:latin typeface="Arial"/>
                          <a:cs typeface="Arial"/>
                        </a:rPr>
                        <a:t>Analog ~ 20m</a:t>
                      </a:r>
                    </a:p>
                  </p:txBody>
                </p:sp>
                <p:grpSp>
                  <p:nvGrpSpPr>
                    <p:cNvPr id="64" name="Group 63">
                      <a:extLst>
                        <a:ext uri="{FF2B5EF4-FFF2-40B4-BE49-F238E27FC236}">
                          <a16:creationId xmlns:a16="http://schemas.microsoft.com/office/drawing/2014/main" id="{D5B7449C-B7A9-4385-82C6-26AC37E41092}"/>
                        </a:ext>
                      </a:extLst>
                    </p:cNvPr>
                    <p:cNvGrpSpPr/>
                    <p:nvPr/>
                  </p:nvGrpSpPr>
                  <p:grpSpPr>
                    <a:xfrm>
                      <a:off x="1665189" y="2834188"/>
                      <a:ext cx="396044" cy="599010"/>
                      <a:chOff x="2591780" y="2613966"/>
                      <a:chExt cx="396044" cy="599010"/>
                    </a:xfrm>
                  </p:grpSpPr>
                  <p:sp>
                    <p:nvSpPr>
                      <p:cNvPr id="94" name="Rectangle 93">
                        <a:extLst>
                          <a:ext uri="{FF2B5EF4-FFF2-40B4-BE49-F238E27FC236}">
                            <a16:creationId xmlns:a16="http://schemas.microsoft.com/office/drawing/2014/main" id="{9977F0FA-8FCF-48B7-8970-0EEAB23137F6}"/>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95" name="Rectangle 94">
                        <a:extLst>
                          <a:ext uri="{FF2B5EF4-FFF2-40B4-BE49-F238E27FC236}">
                            <a16:creationId xmlns:a16="http://schemas.microsoft.com/office/drawing/2014/main" id="{545EF4A9-55BF-46A4-91CC-AFA6F98A0BC5}"/>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96" name="Rectangle 95">
                        <a:extLst>
                          <a:ext uri="{FF2B5EF4-FFF2-40B4-BE49-F238E27FC236}">
                            <a16:creationId xmlns:a16="http://schemas.microsoft.com/office/drawing/2014/main" id="{227074A0-111C-4EBB-9577-8103C131CB23}"/>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65" name="Group 64">
                      <a:extLst>
                        <a:ext uri="{FF2B5EF4-FFF2-40B4-BE49-F238E27FC236}">
                          <a16:creationId xmlns:a16="http://schemas.microsoft.com/office/drawing/2014/main" id="{5A6EFB55-B5B3-4706-8D43-3042DA65CD10}"/>
                        </a:ext>
                      </a:extLst>
                    </p:cNvPr>
                    <p:cNvGrpSpPr/>
                    <p:nvPr/>
                  </p:nvGrpSpPr>
                  <p:grpSpPr>
                    <a:xfrm>
                      <a:off x="1817589" y="2986588"/>
                      <a:ext cx="396044" cy="599010"/>
                      <a:chOff x="2591780" y="2613966"/>
                      <a:chExt cx="396044" cy="599010"/>
                    </a:xfrm>
                  </p:grpSpPr>
                  <p:sp>
                    <p:nvSpPr>
                      <p:cNvPr id="91" name="Rectangle 90">
                        <a:extLst>
                          <a:ext uri="{FF2B5EF4-FFF2-40B4-BE49-F238E27FC236}">
                            <a16:creationId xmlns:a16="http://schemas.microsoft.com/office/drawing/2014/main" id="{2484EFB2-F7D3-41F1-BE23-FD1D91C229B5}"/>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92" name="Rectangle 91">
                        <a:extLst>
                          <a:ext uri="{FF2B5EF4-FFF2-40B4-BE49-F238E27FC236}">
                            <a16:creationId xmlns:a16="http://schemas.microsoft.com/office/drawing/2014/main" id="{0195202D-450C-4D49-8992-682CAF5A9BDD}"/>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93" name="Rectangle 92">
                        <a:extLst>
                          <a:ext uri="{FF2B5EF4-FFF2-40B4-BE49-F238E27FC236}">
                            <a16:creationId xmlns:a16="http://schemas.microsoft.com/office/drawing/2014/main" id="{8326A6F9-A758-4A92-9D71-C8E31B1B5C06}"/>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66" name="Group 65">
                      <a:extLst>
                        <a:ext uri="{FF2B5EF4-FFF2-40B4-BE49-F238E27FC236}">
                          <a16:creationId xmlns:a16="http://schemas.microsoft.com/office/drawing/2014/main" id="{50B883B1-3C5B-4442-9505-4F0C707D00C2}"/>
                        </a:ext>
                      </a:extLst>
                    </p:cNvPr>
                    <p:cNvGrpSpPr/>
                    <p:nvPr/>
                  </p:nvGrpSpPr>
                  <p:grpSpPr>
                    <a:xfrm>
                      <a:off x="1969989" y="3138988"/>
                      <a:ext cx="396044" cy="599010"/>
                      <a:chOff x="2591780" y="2613966"/>
                      <a:chExt cx="396044" cy="599010"/>
                    </a:xfrm>
                  </p:grpSpPr>
                  <p:sp>
                    <p:nvSpPr>
                      <p:cNvPr id="88" name="Rectangle 87">
                        <a:extLst>
                          <a:ext uri="{FF2B5EF4-FFF2-40B4-BE49-F238E27FC236}">
                            <a16:creationId xmlns:a16="http://schemas.microsoft.com/office/drawing/2014/main" id="{6404A434-E41F-472A-B6C9-D5C413069CAE}"/>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89" name="Rectangle 88">
                        <a:extLst>
                          <a:ext uri="{FF2B5EF4-FFF2-40B4-BE49-F238E27FC236}">
                            <a16:creationId xmlns:a16="http://schemas.microsoft.com/office/drawing/2014/main" id="{634597A1-EB5D-4A95-9F09-2F374DB9DD3D}"/>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90" name="Rectangle 89">
                        <a:extLst>
                          <a:ext uri="{FF2B5EF4-FFF2-40B4-BE49-F238E27FC236}">
                            <a16:creationId xmlns:a16="http://schemas.microsoft.com/office/drawing/2014/main" id="{DC3021FE-9C5E-43E4-8D6D-83ED3E1AE172}"/>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grpSp>
                  <p:nvGrpSpPr>
                    <p:cNvPr id="67" name="Group 66">
                      <a:extLst>
                        <a:ext uri="{FF2B5EF4-FFF2-40B4-BE49-F238E27FC236}">
                          <a16:creationId xmlns:a16="http://schemas.microsoft.com/office/drawing/2014/main" id="{E675ABAA-71F4-40FB-85A1-09BF40521E45}"/>
                        </a:ext>
                      </a:extLst>
                    </p:cNvPr>
                    <p:cNvGrpSpPr/>
                    <p:nvPr/>
                  </p:nvGrpSpPr>
                  <p:grpSpPr>
                    <a:xfrm>
                      <a:off x="2122389" y="3291388"/>
                      <a:ext cx="396044" cy="599010"/>
                      <a:chOff x="2591780" y="2613966"/>
                      <a:chExt cx="396044" cy="599010"/>
                    </a:xfrm>
                  </p:grpSpPr>
                  <p:sp>
                    <p:nvSpPr>
                      <p:cNvPr id="85" name="Rectangle 84">
                        <a:extLst>
                          <a:ext uri="{FF2B5EF4-FFF2-40B4-BE49-F238E27FC236}">
                            <a16:creationId xmlns:a16="http://schemas.microsoft.com/office/drawing/2014/main" id="{A62C214A-0B47-4B24-9DB7-095D58F51A86}"/>
                          </a:ext>
                        </a:extLst>
                      </p:cNvPr>
                      <p:cNvSpPr/>
                      <p:nvPr/>
                    </p:nvSpPr>
                    <p:spPr bwMode="auto">
                      <a:xfrm>
                        <a:off x="2591780" y="2613966"/>
                        <a:ext cx="396044" cy="59901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86" name="Rectangle 85">
                        <a:extLst>
                          <a:ext uri="{FF2B5EF4-FFF2-40B4-BE49-F238E27FC236}">
                            <a16:creationId xmlns:a16="http://schemas.microsoft.com/office/drawing/2014/main" id="{0DFF948C-9126-48DD-BC31-99A2E477C765}"/>
                          </a:ext>
                        </a:extLst>
                      </p:cNvPr>
                      <p:cNvSpPr/>
                      <p:nvPr/>
                    </p:nvSpPr>
                    <p:spPr bwMode="auto">
                      <a:xfrm>
                        <a:off x="2681790" y="2685974"/>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87" name="Rectangle 86">
                        <a:extLst>
                          <a:ext uri="{FF2B5EF4-FFF2-40B4-BE49-F238E27FC236}">
                            <a16:creationId xmlns:a16="http://schemas.microsoft.com/office/drawing/2014/main" id="{7E592F0B-0BB5-42CD-8257-7CF9E89AD59F}"/>
                          </a:ext>
                        </a:extLst>
                      </p:cNvPr>
                      <p:cNvSpPr/>
                      <p:nvPr/>
                    </p:nvSpPr>
                    <p:spPr bwMode="auto">
                      <a:xfrm>
                        <a:off x="2681790" y="2859465"/>
                        <a:ext cx="180020" cy="1440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cxnSp>
                  <p:nvCxnSpPr>
                    <p:cNvPr id="68" name="Straight Connector 67">
                      <a:extLst>
                        <a:ext uri="{FF2B5EF4-FFF2-40B4-BE49-F238E27FC236}">
                          <a16:creationId xmlns:a16="http://schemas.microsoft.com/office/drawing/2014/main" id="{46D04289-05EA-4E61-A6F8-CAD9B141721E}"/>
                        </a:ext>
                      </a:extLst>
                    </p:cNvPr>
                    <p:cNvCxnSpPr>
                      <a:cxnSpLocks/>
                    </p:cNvCxnSpPr>
                    <p:nvPr/>
                  </p:nvCxnSpPr>
                  <p:spPr bwMode="auto">
                    <a:xfrm>
                      <a:off x="2518424" y="3461129"/>
                      <a:ext cx="3279912" cy="0"/>
                    </a:xfrm>
                    <a:prstGeom prst="line">
                      <a:avLst/>
                    </a:prstGeom>
                    <a:noFill/>
                    <a:ln w="38100" cap="flat" cmpd="sng" algn="ctr">
                      <a:solidFill>
                        <a:srgbClr val="0000FF"/>
                      </a:solidFill>
                      <a:prstDash val="solid"/>
                      <a:round/>
                      <a:headEnd type="none" w="med" len="med"/>
                      <a:tailEnd type="none" w="med" len="med"/>
                    </a:ln>
                    <a:effectLst/>
                  </p:spPr>
                </p:cxnSp>
                <p:sp>
                  <p:nvSpPr>
                    <p:cNvPr id="69" name="TextBox 4">
                      <a:extLst>
                        <a:ext uri="{FF2B5EF4-FFF2-40B4-BE49-F238E27FC236}">
                          <a16:creationId xmlns:a16="http://schemas.microsoft.com/office/drawing/2014/main" id="{76988115-AF54-4AEA-B645-07B987C3C199}"/>
                        </a:ext>
                      </a:extLst>
                    </p:cNvPr>
                    <p:cNvSpPr txBox="1"/>
                    <p:nvPr/>
                  </p:nvSpPr>
                  <p:spPr>
                    <a:xfrm>
                      <a:off x="3071899" y="3187212"/>
                      <a:ext cx="1195947"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rial"/>
                          <a:cs typeface="Arial"/>
                        </a:rPr>
                        <a:t>Fiber</a:t>
                      </a:r>
                      <a:endParaRPr lang="en-US" sz="1200" b="1" i="1">
                        <a:latin typeface="Arial" panose="020B0604020202020204" pitchFamily="34" charset="0"/>
                        <a:cs typeface="Arial" panose="020B0604020202020204" pitchFamily="34" charset="0"/>
                      </a:endParaRPr>
                    </a:p>
                  </p:txBody>
                </p:sp>
                <p:sp>
                  <p:nvSpPr>
                    <p:cNvPr id="70" name="Left Brace 69">
                      <a:extLst>
                        <a:ext uri="{FF2B5EF4-FFF2-40B4-BE49-F238E27FC236}">
                          <a16:creationId xmlns:a16="http://schemas.microsoft.com/office/drawing/2014/main" id="{91C42097-76BB-4464-BA9C-5065EC5AA7A2}"/>
                        </a:ext>
                      </a:extLst>
                    </p:cNvPr>
                    <p:cNvSpPr/>
                    <p:nvPr/>
                  </p:nvSpPr>
                  <p:spPr bwMode="auto">
                    <a:xfrm rot="5400000" flipV="1">
                      <a:off x="3884319" y="1674644"/>
                      <a:ext cx="182007" cy="2898045"/>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71" name="TextBox 4">
                      <a:extLst>
                        <a:ext uri="{FF2B5EF4-FFF2-40B4-BE49-F238E27FC236}">
                          <a16:creationId xmlns:a16="http://schemas.microsoft.com/office/drawing/2014/main" id="{6FC99720-2C92-42F3-A4D7-C7C204F168FA}"/>
                        </a:ext>
                      </a:extLst>
                    </p:cNvPr>
                    <p:cNvSpPr txBox="1"/>
                    <p:nvPr/>
                  </p:nvSpPr>
                  <p:spPr>
                    <a:xfrm>
                      <a:off x="3084726" y="2585332"/>
                      <a:ext cx="1067593" cy="498568"/>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panose="020B0604020202020204" pitchFamily="34" charset="0"/>
                          <a:cs typeface="Arial" panose="020B0604020202020204" pitchFamily="34" charset="0"/>
                        </a:rPr>
                        <a:t>L ~ 100 m</a:t>
                      </a:r>
                    </a:p>
                    <a:p>
                      <a:pPr algn="r"/>
                      <a:r>
                        <a:rPr lang="en-US" sz="1200" dirty="0">
                          <a:latin typeface="Arial" panose="020B0604020202020204" pitchFamily="34" charset="0"/>
                          <a:cs typeface="Arial" panose="020B0604020202020204" pitchFamily="34" charset="0"/>
                        </a:rPr>
                        <a:t>fiber</a:t>
                      </a:r>
                    </a:p>
                  </p:txBody>
                </p:sp>
                <p:cxnSp>
                  <p:nvCxnSpPr>
                    <p:cNvPr id="72" name="Elbow Connector 117">
                      <a:extLst>
                        <a:ext uri="{FF2B5EF4-FFF2-40B4-BE49-F238E27FC236}">
                          <a16:creationId xmlns:a16="http://schemas.microsoft.com/office/drawing/2014/main" id="{1F03696E-D4F6-4866-BF83-329AE932BE9D}"/>
                        </a:ext>
                      </a:extLst>
                    </p:cNvPr>
                    <p:cNvCxnSpPr>
                      <a:cxnSpLocks/>
                      <a:stCxn id="23" idx="1"/>
                    </p:cNvCxnSpPr>
                    <p:nvPr/>
                  </p:nvCxnSpPr>
                  <p:spPr bwMode="auto">
                    <a:xfrm rot="10800000" flipV="1">
                      <a:off x="5726586" y="2561215"/>
                      <a:ext cx="202214" cy="818365"/>
                    </a:xfrm>
                    <a:prstGeom prst="bentConnector2">
                      <a:avLst/>
                    </a:prstGeom>
                    <a:noFill/>
                    <a:ln w="12700" cap="flat" cmpd="sng" algn="ctr">
                      <a:solidFill>
                        <a:schemeClr val="tx1"/>
                      </a:solidFill>
                      <a:prstDash val="solid"/>
                      <a:round/>
                      <a:headEnd type="none" w="med" len="med"/>
                      <a:tailEnd type="none" w="med" len="med"/>
                    </a:ln>
                    <a:effectLst/>
                  </p:spPr>
                </p:cxnSp>
                <p:sp>
                  <p:nvSpPr>
                    <p:cNvPr id="73" name="Flowchart: Magnetic Disk 72">
                      <a:extLst>
                        <a:ext uri="{FF2B5EF4-FFF2-40B4-BE49-F238E27FC236}">
                          <a16:creationId xmlns:a16="http://schemas.microsoft.com/office/drawing/2014/main" id="{56CB9DD1-9121-4298-B1B1-F637951CD822}"/>
                        </a:ext>
                      </a:extLst>
                    </p:cNvPr>
                    <p:cNvSpPr/>
                    <p:nvPr/>
                  </p:nvSpPr>
                  <p:spPr bwMode="auto">
                    <a:xfrm>
                      <a:off x="7668000" y="4308278"/>
                      <a:ext cx="914400" cy="612648"/>
                    </a:xfrm>
                    <a:prstGeom prst="flowChartMagneticDisk">
                      <a:avLst/>
                    </a:prstGeom>
                    <a:solidFill>
                      <a:srgbClr val="FF993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74" name="TextBox 4">
                      <a:extLst>
                        <a:ext uri="{FF2B5EF4-FFF2-40B4-BE49-F238E27FC236}">
                          <a16:creationId xmlns:a16="http://schemas.microsoft.com/office/drawing/2014/main" id="{8E6626B0-17BA-43B3-9254-A5D0B3CB0ED5}"/>
                        </a:ext>
                      </a:extLst>
                    </p:cNvPr>
                    <p:cNvSpPr txBox="1"/>
                    <p:nvPr/>
                  </p:nvSpPr>
                  <p:spPr>
                    <a:xfrm>
                      <a:off x="7644060" y="4530797"/>
                      <a:ext cx="1002295" cy="299141"/>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70C0"/>
                          </a:solidFill>
                          <a:latin typeface="Arial" panose="020B0604020202020204" pitchFamily="34" charset="0"/>
                          <a:cs typeface="Arial" panose="020B0604020202020204" pitchFamily="34" charset="0"/>
                        </a:rPr>
                        <a:t>Monitoring</a:t>
                      </a:r>
                    </a:p>
                  </p:txBody>
                </p:sp>
                <p:sp>
                  <p:nvSpPr>
                    <p:cNvPr id="75" name="Left-Right Arrow 62">
                      <a:extLst>
                        <a:ext uri="{FF2B5EF4-FFF2-40B4-BE49-F238E27FC236}">
                          <a16:creationId xmlns:a16="http://schemas.microsoft.com/office/drawing/2014/main" id="{6136B135-A3CA-4A67-9740-6E4EA5F08D60}"/>
                        </a:ext>
                      </a:extLst>
                    </p:cNvPr>
                    <p:cNvSpPr/>
                    <p:nvPr/>
                  </p:nvSpPr>
                  <p:spPr bwMode="auto">
                    <a:xfrm>
                      <a:off x="7285038" y="4504191"/>
                      <a:ext cx="382962" cy="215844"/>
                    </a:xfrm>
                    <a:prstGeom prst="lef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sp>
                  <p:nvSpPr>
                    <p:cNvPr id="76" name="Arrow: Right 98">
                      <a:extLst>
                        <a:ext uri="{FF2B5EF4-FFF2-40B4-BE49-F238E27FC236}">
                          <a16:creationId xmlns:a16="http://schemas.microsoft.com/office/drawing/2014/main" id="{DCF6D769-73CB-40F1-BE86-88A8FEF7F6A1}"/>
                        </a:ext>
                      </a:extLst>
                    </p:cNvPr>
                    <p:cNvSpPr/>
                    <p:nvPr/>
                  </p:nvSpPr>
                  <p:spPr bwMode="auto">
                    <a:xfrm>
                      <a:off x="1984704" y="1801212"/>
                      <a:ext cx="1292628" cy="410716"/>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dirty="0">
                          <a:latin typeface="Arial" charset="0"/>
                        </a:rPr>
                        <a:t>BW: O(</a:t>
                      </a:r>
                      <a:r>
                        <a:rPr lang="en-US" sz="1000" dirty="0">
                          <a:solidFill>
                            <a:srgbClr val="000000"/>
                          </a:solidFill>
                        </a:rPr>
                        <a:t>100 Tbps</a:t>
                      </a:r>
                      <a:r>
                        <a:rPr lang="en-US" sz="1000" dirty="0">
                          <a:latin typeface="Arial" charset="0"/>
                        </a:rPr>
                        <a:t>)</a:t>
                      </a:r>
                    </a:p>
                  </p:txBody>
                </p:sp>
                <p:sp>
                  <p:nvSpPr>
                    <p:cNvPr id="77" name="Arrow: Right 171">
                      <a:extLst>
                        <a:ext uri="{FF2B5EF4-FFF2-40B4-BE49-F238E27FC236}">
                          <a16:creationId xmlns:a16="http://schemas.microsoft.com/office/drawing/2014/main" id="{F6F87929-1A31-45F7-B197-DDCDD9B9004F}"/>
                        </a:ext>
                      </a:extLst>
                    </p:cNvPr>
                    <p:cNvSpPr/>
                    <p:nvPr/>
                  </p:nvSpPr>
                  <p:spPr bwMode="auto">
                    <a:xfrm>
                      <a:off x="4537432" y="1764185"/>
                      <a:ext cx="1314713" cy="412004"/>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dirty="0">
                          <a:latin typeface="Arial"/>
                          <a:cs typeface="Arial"/>
                        </a:rPr>
                        <a:t>BW: O(</a:t>
                      </a:r>
                      <a:r>
                        <a:rPr lang="en-US" sz="1000" dirty="0">
                          <a:solidFill>
                            <a:srgbClr val="000000"/>
                          </a:solidFill>
                          <a:latin typeface="Arial"/>
                          <a:cs typeface="Arial"/>
                        </a:rPr>
                        <a:t>10 </a:t>
                      </a:r>
                      <a:r>
                        <a:rPr lang="en-US" sz="1000" dirty="0" err="1">
                          <a:solidFill>
                            <a:srgbClr val="000000"/>
                          </a:solidFill>
                          <a:latin typeface="Arial"/>
                          <a:cs typeface="Arial"/>
                        </a:rPr>
                        <a:t>Tbps</a:t>
                      </a:r>
                      <a:r>
                        <a:rPr lang="en-US" sz="1000" dirty="0">
                          <a:latin typeface="Arial"/>
                          <a:cs typeface="Arial"/>
                        </a:rPr>
                        <a:t>)</a:t>
                      </a:r>
                    </a:p>
                  </p:txBody>
                </p:sp>
                <p:sp>
                  <p:nvSpPr>
                    <p:cNvPr id="78" name="Arrow: Right 172">
                      <a:extLst>
                        <a:ext uri="{FF2B5EF4-FFF2-40B4-BE49-F238E27FC236}">
                          <a16:creationId xmlns:a16="http://schemas.microsoft.com/office/drawing/2014/main" id="{4A7061BD-8299-491E-A3CF-3F069A5FC20C}"/>
                        </a:ext>
                      </a:extLst>
                    </p:cNvPr>
                    <p:cNvSpPr/>
                    <p:nvPr/>
                  </p:nvSpPr>
                  <p:spPr bwMode="auto">
                    <a:xfrm>
                      <a:off x="7262353" y="2781446"/>
                      <a:ext cx="1364668" cy="49671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dirty="0">
                          <a:solidFill>
                            <a:srgbClr val="FF0000"/>
                          </a:solidFill>
                          <a:latin typeface="Arial" charset="0"/>
                        </a:rPr>
                        <a:t>Goal: O(100</a:t>
                      </a:r>
                      <a:r>
                        <a:rPr lang="en-US" sz="1000" dirty="0">
                          <a:solidFill>
                            <a:srgbClr val="FF0000"/>
                          </a:solidFill>
                        </a:rPr>
                        <a:t> Gbps</a:t>
                      </a:r>
                      <a:r>
                        <a:rPr lang="en-US" sz="1000" dirty="0">
                          <a:solidFill>
                            <a:srgbClr val="FF0000"/>
                          </a:solidFill>
                          <a:latin typeface="Arial" charset="0"/>
                        </a:rPr>
                        <a:t>)</a:t>
                      </a:r>
                    </a:p>
                  </p:txBody>
                </p:sp>
                <p:sp>
                  <p:nvSpPr>
                    <p:cNvPr id="79" name="TextBox 78">
                      <a:extLst>
                        <a:ext uri="{FF2B5EF4-FFF2-40B4-BE49-F238E27FC236}">
                          <a16:creationId xmlns:a16="http://schemas.microsoft.com/office/drawing/2014/main" id="{154E7641-5E18-4FCE-A003-7B6506CF2088}"/>
                        </a:ext>
                      </a:extLst>
                    </p:cNvPr>
                    <p:cNvSpPr txBox="1"/>
                    <p:nvPr/>
                  </p:nvSpPr>
                  <p:spPr>
                    <a:xfrm>
                      <a:off x="2107095" y="3682066"/>
                      <a:ext cx="487117" cy="265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dirty="0">
                          <a:solidFill>
                            <a:srgbClr val="000000"/>
                          </a:solidFill>
                          <a:latin typeface="Arial" panose="020B0604020202020204" pitchFamily="34" charset="0"/>
                          <a:cs typeface="Arial" panose="020B0604020202020204" pitchFamily="34" charset="0"/>
                        </a:rPr>
                        <a:t>FEB</a:t>
                      </a:r>
                      <a:endParaRPr lang="en-US" sz="1000" dirty="0">
                        <a:solidFill>
                          <a:srgbClr val="000000"/>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4AE6516-4A00-410A-A1ED-8246B356F2D9}"/>
                        </a:ext>
                      </a:extLst>
                    </p:cNvPr>
                    <p:cNvSpPr txBox="1"/>
                    <p:nvPr/>
                  </p:nvSpPr>
                  <p:spPr>
                    <a:xfrm>
                      <a:off x="2145322" y="4905343"/>
                      <a:ext cx="606725" cy="265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dirty="0">
                          <a:solidFill>
                            <a:srgbClr val="000000"/>
                          </a:solidFill>
                          <a:latin typeface="Arial" panose="020B0604020202020204" pitchFamily="34" charset="0"/>
                          <a:cs typeface="Arial" panose="020B0604020202020204" pitchFamily="34" charset="0"/>
                        </a:rPr>
                        <a:t>FEB</a:t>
                      </a:r>
                      <a:endParaRPr lang="en-US" sz="1000" dirty="0">
                        <a:solidFill>
                          <a:srgbClr val="000000"/>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D229C035-FAD4-4FAF-84C7-B426557232E7}"/>
                        </a:ext>
                      </a:extLst>
                    </p:cNvPr>
                    <p:cNvSpPr txBox="1"/>
                    <p:nvPr/>
                  </p:nvSpPr>
                  <p:spPr>
                    <a:xfrm>
                      <a:off x="3781457" y="4714207"/>
                      <a:ext cx="631286" cy="2659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i="1" dirty="0">
                          <a:solidFill>
                            <a:srgbClr val="000000"/>
                          </a:solidFill>
                          <a:latin typeface="Arial"/>
                          <a:cs typeface="Arial"/>
                        </a:rPr>
                        <a:t>RDO</a:t>
                      </a:r>
                      <a:endParaRPr lang="en-US" sz="1000" dirty="0">
                        <a:solidFill>
                          <a:srgbClr val="000000"/>
                        </a:solidFill>
                      </a:endParaRPr>
                    </a:p>
                  </p:txBody>
                </p:sp>
                <p:cxnSp>
                  <p:nvCxnSpPr>
                    <p:cNvPr id="82" name="Straight Arrow Connector 81">
                      <a:extLst>
                        <a:ext uri="{FF2B5EF4-FFF2-40B4-BE49-F238E27FC236}">
                          <a16:creationId xmlns:a16="http://schemas.microsoft.com/office/drawing/2014/main" id="{684C355B-CE1E-45E5-A4F0-0273C4830DA5}"/>
                        </a:ext>
                      </a:extLst>
                    </p:cNvPr>
                    <p:cNvCxnSpPr>
                      <a:cxnSpLocks/>
                      <a:endCxn id="95" idx="1"/>
                    </p:cNvCxnSpPr>
                    <p:nvPr/>
                  </p:nvCxnSpPr>
                  <p:spPr bwMode="auto">
                    <a:xfrm flipV="1">
                      <a:off x="1496766" y="2978204"/>
                      <a:ext cx="258433" cy="7048"/>
                    </a:xfrm>
                    <a:prstGeom prst="straightConnector1">
                      <a:avLst/>
                    </a:prstGeom>
                    <a:noFill/>
                    <a:ln w="9525" cap="flat" cmpd="sng" algn="ctr">
                      <a:solidFill>
                        <a:schemeClr val="tx1"/>
                      </a:solidFill>
                      <a:prstDash val="solid"/>
                      <a:round/>
                      <a:headEnd type="none" w="med" len="med"/>
                      <a:tailEnd type="triangle"/>
                    </a:ln>
                    <a:effectLst/>
                  </p:spPr>
                </p:cxnSp>
                <p:graphicFrame>
                  <p:nvGraphicFramePr>
                    <p:cNvPr id="83" name="Diagram 82">
                      <a:extLst>
                        <a:ext uri="{FF2B5EF4-FFF2-40B4-BE49-F238E27FC236}">
                          <a16:creationId xmlns:a16="http://schemas.microsoft.com/office/drawing/2014/main" id="{FC3DF8C9-0A86-44D2-B982-E140D17A27A0}"/>
                        </a:ext>
                      </a:extLst>
                    </p:cNvPr>
                    <p:cNvGraphicFramePr/>
                    <p:nvPr/>
                  </p:nvGraphicFramePr>
                  <p:xfrm>
                    <a:off x="5424349" y="3204918"/>
                    <a:ext cx="1846100" cy="1684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 name="Rectangle 83">
                      <a:extLst>
                        <a:ext uri="{FF2B5EF4-FFF2-40B4-BE49-F238E27FC236}">
                          <a16:creationId xmlns:a16="http://schemas.microsoft.com/office/drawing/2014/main" id="{87533737-2712-4B8E-AC32-92D0917DA5F5}"/>
                        </a:ext>
                      </a:extLst>
                    </p:cNvPr>
                    <p:cNvSpPr/>
                    <p:nvPr/>
                  </p:nvSpPr>
                  <p:spPr bwMode="auto">
                    <a:xfrm>
                      <a:off x="5568665" y="5796267"/>
                      <a:ext cx="674005" cy="44568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00">
                        <a:latin typeface="Arial" charset="0"/>
                      </a:endParaRPr>
                    </a:p>
                  </p:txBody>
                </p:sp>
              </p:grpSp>
              <p:sp>
                <p:nvSpPr>
                  <p:cNvPr id="17" name="Right Brace 16">
                    <a:extLst>
                      <a:ext uri="{FF2B5EF4-FFF2-40B4-BE49-F238E27FC236}">
                        <a16:creationId xmlns:a16="http://schemas.microsoft.com/office/drawing/2014/main" id="{F6B7752D-1036-4068-80C8-C228065086CC}"/>
                      </a:ext>
                    </a:extLst>
                  </p:cNvPr>
                  <p:cNvSpPr/>
                  <p:nvPr/>
                </p:nvSpPr>
                <p:spPr>
                  <a:xfrm rot="16200000">
                    <a:off x="3334145" y="-446955"/>
                    <a:ext cx="131055" cy="370635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4">
                    <a:extLst>
                      <a:ext uri="{FF2B5EF4-FFF2-40B4-BE49-F238E27FC236}">
                        <a16:creationId xmlns:a16="http://schemas.microsoft.com/office/drawing/2014/main" id="{71AC9F57-D033-44A2-9D6D-AC0BA45D9D37}"/>
                      </a:ext>
                    </a:extLst>
                  </p:cNvPr>
                  <p:cNvSpPr txBox="1"/>
                  <p:nvPr/>
                </p:nvSpPr>
                <p:spPr>
                  <a:xfrm>
                    <a:off x="2588029" y="1005143"/>
                    <a:ext cx="1794081" cy="276999"/>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Front-End Electronics</a:t>
                    </a:r>
                  </a:p>
                </p:txBody>
              </p:sp>
              <p:sp>
                <p:nvSpPr>
                  <p:cNvPr id="19" name="Right Brace 18">
                    <a:extLst>
                      <a:ext uri="{FF2B5EF4-FFF2-40B4-BE49-F238E27FC236}">
                        <a16:creationId xmlns:a16="http://schemas.microsoft.com/office/drawing/2014/main" id="{A49D86A7-13A2-48F8-9368-EEDE33CDE251}"/>
                      </a:ext>
                    </a:extLst>
                  </p:cNvPr>
                  <p:cNvSpPr/>
                  <p:nvPr/>
                </p:nvSpPr>
                <p:spPr>
                  <a:xfrm rot="16200000">
                    <a:off x="6705994" y="-7461"/>
                    <a:ext cx="131055" cy="283561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4">
                    <a:extLst>
                      <a:ext uri="{FF2B5EF4-FFF2-40B4-BE49-F238E27FC236}">
                        <a16:creationId xmlns:a16="http://schemas.microsoft.com/office/drawing/2014/main" id="{F0DA047D-B7C4-4102-B202-735080BEAD0F}"/>
                      </a:ext>
                    </a:extLst>
                  </p:cNvPr>
                  <p:cNvSpPr txBox="1"/>
                  <p:nvPr/>
                </p:nvSpPr>
                <p:spPr>
                  <a:xfrm>
                    <a:off x="6462156" y="1006780"/>
                    <a:ext cx="901833" cy="287660"/>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DAQ</a:t>
                    </a:r>
                  </a:p>
                </p:txBody>
              </p:sp>
            </p:grpSp>
          </p:grpSp>
          <p:sp>
            <p:nvSpPr>
              <p:cNvPr id="11" name="TextBox 4">
                <a:extLst>
                  <a:ext uri="{FF2B5EF4-FFF2-40B4-BE49-F238E27FC236}">
                    <a16:creationId xmlns:a16="http://schemas.microsoft.com/office/drawing/2014/main" id="{C125DF8B-9FF8-4184-A3B3-A6837DC1DD67}"/>
                  </a:ext>
                </a:extLst>
              </p:cNvPr>
              <p:cNvSpPr txBox="1"/>
              <p:nvPr/>
            </p:nvSpPr>
            <p:spPr>
              <a:xfrm>
                <a:off x="2801253" y="5935921"/>
                <a:ext cx="5275454" cy="415498"/>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cs typeface="Arial"/>
                  </a:rPr>
                  <a:t>*LVDS – ANSI/TIA/EIA-644A standard. Maximum cable length dependent on data rate. </a:t>
                </a:r>
              </a:p>
            </p:txBody>
          </p:sp>
        </p:grpSp>
        <p:sp>
          <p:nvSpPr>
            <p:cNvPr id="9" name="TextBox 8">
              <a:extLst>
                <a:ext uri="{FF2B5EF4-FFF2-40B4-BE49-F238E27FC236}">
                  <a16:creationId xmlns:a16="http://schemas.microsoft.com/office/drawing/2014/main" id="{5F355BFD-7AF2-42A7-82C4-008F34FAC497}"/>
                </a:ext>
              </a:extLst>
            </p:cNvPr>
            <p:cNvSpPr txBox="1"/>
            <p:nvPr/>
          </p:nvSpPr>
          <p:spPr>
            <a:xfrm>
              <a:off x="227657" y="823998"/>
              <a:ext cx="3150465" cy="307777"/>
            </a:xfrm>
            <a:prstGeom prst="rect">
              <a:avLst/>
            </a:prstGeom>
            <a:noFill/>
            <a:ln>
              <a:noFill/>
            </a:ln>
          </p:spPr>
          <p:style>
            <a:lnRef idx="0">
              <a:scrgbClr r="0" g="0" b="0"/>
            </a:lnRef>
            <a:fillRef idx="0">
              <a:scrgbClr r="0" g="0" b="0"/>
            </a:fillRef>
            <a:effectRef idx="0">
              <a:scrgbClr r="0" g="0" b="0"/>
            </a:effectRef>
            <a:fontRef idx="minor">
              <a:schemeClr val="tx1"/>
            </a:fontRef>
          </p:style>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en-US" sz="1400" dirty="0">
                  <a:solidFill>
                    <a:srgbClr val="0000FF"/>
                  </a:solidFill>
                  <a:latin typeface="Arial" panose="020B0604020202020204" pitchFamily="34" charset="0"/>
                  <a:cs typeface="Arial" panose="020B0604020202020204" pitchFamily="34" charset="0"/>
                </a:rPr>
                <a:t>Standardized Nomenclature</a:t>
              </a:r>
            </a:p>
          </p:txBody>
        </p:sp>
      </p:grpSp>
    </p:spTree>
    <p:extLst>
      <p:ext uri="{BB962C8B-B14F-4D97-AF65-F5344CB8AC3E}">
        <p14:creationId xmlns:p14="http://schemas.microsoft.com/office/powerpoint/2010/main" val="351951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dirty="0"/>
              <a:t>EIC – </a:t>
            </a:r>
            <a:r>
              <a:rPr lang="en-US" sz="2400" dirty="0"/>
              <a:t>Electronics Needs, Infrastructure, Standards, Grounding</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5283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a:t>
            </a:r>
          </a:p>
        </p:txBody>
      </p:sp>
      <p:sp>
        <p:nvSpPr>
          <p:cNvPr id="4" name="Text Box 17">
            <a:extLst>
              <a:ext uri="{FF2B5EF4-FFF2-40B4-BE49-F238E27FC236}">
                <a16:creationId xmlns:a16="http://schemas.microsoft.com/office/drawing/2014/main" id="{F0AAEE59-06F5-4A1C-A864-375B1FD434BB}"/>
              </a:ext>
            </a:extLst>
          </p:cNvPr>
          <p:cNvSpPr txBox="1">
            <a:spLocks noChangeArrowheads="1"/>
          </p:cNvSpPr>
          <p:nvPr/>
        </p:nvSpPr>
        <p:spPr bwMode="auto">
          <a:xfrm>
            <a:off x="461963" y="872887"/>
            <a:ext cx="11499233" cy="1569660"/>
          </a:xfrm>
          <a:prstGeom prst="rect">
            <a:avLst/>
          </a:prstGeom>
          <a:noFill/>
          <a:ln w="9525">
            <a:noFill/>
            <a:miter lim="800000"/>
            <a:headEnd/>
            <a:tailEnd/>
          </a:ln>
          <a:effectLst>
            <a:outerShdw blurRad="50800" dist="50800" dir="5400000" sx="101000" sy="101000" algn="ctr" rotWithShape="0">
              <a:srgbClr val="000000">
                <a:alpha val="0"/>
              </a:srgbClr>
            </a:outerShdw>
          </a:effectLst>
        </p:spPr>
        <p:txBody>
          <a:bodyPr wrap="square">
            <a:spAutoFit/>
          </a:bodyPr>
          <a:lstStyle/>
          <a:p>
            <a:pPr marL="342900" indent="-342900">
              <a:buFont typeface="Wingdings" panose="05000000000000000000" pitchFamily="2" charset="2"/>
              <a:buChar char="q"/>
            </a:pPr>
            <a:r>
              <a:rPr lang="en-US" sz="1600" dirty="0">
                <a:solidFill>
                  <a:prstClr val="black"/>
                </a:solidFill>
                <a:cs typeface="Arial" panose="020B0604020202020204" pitchFamily="34" charset="0"/>
              </a:rPr>
              <a:t>Power Supply &amp; Cooling Systems</a:t>
            </a:r>
          </a:p>
          <a:p>
            <a:pPr marL="800100" lvl="1" indent="-342900">
              <a:buFont typeface="Arial" panose="020B0604020202020204" pitchFamily="34" charset="0"/>
              <a:buChar char="•"/>
            </a:pPr>
            <a:r>
              <a:rPr lang="en-US" sz="1600" dirty="0">
                <a:solidFill>
                  <a:prstClr val="black"/>
                </a:solidFill>
                <a:cs typeface="Arial" panose="020B0604020202020204" pitchFamily="34" charset="0"/>
              </a:rPr>
              <a:t>Use COTS units – Wiener, CAEN, …</a:t>
            </a:r>
          </a:p>
          <a:p>
            <a:endParaRPr lang="en-US" sz="1600" dirty="0">
              <a:solidFill>
                <a:prstClr val="black"/>
              </a:solidFill>
              <a:cs typeface="Arial" panose="020B0604020202020204" pitchFamily="34" charset="0"/>
            </a:endParaRPr>
          </a:p>
          <a:p>
            <a:pPr marL="342900" indent="-342900">
              <a:buFont typeface="Wingdings" panose="05000000000000000000" pitchFamily="2" charset="2"/>
              <a:buChar char="q"/>
            </a:pPr>
            <a:r>
              <a:rPr lang="en-US" sz="1600" dirty="0">
                <a:solidFill>
                  <a:prstClr val="black"/>
                </a:solidFill>
                <a:cs typeface="Arial" panose="020B0604020202020204" pitchFamily="34" charset="0"/>
              </a:rPr>
              <a:t>Grounding &amp; Shielding</a:t>
            </a:r>
          </a:p>
          <a:p>
            <a:pPr marL="800100" lvl="1" indent="-342900">
              <a:buFont typeface="Arial" panose="020B0604020202020204" pitchFamily="34" charset="0"/>
              <a:buChar char="•"/>
            </a:pPr>
            <a:r>
              <a:rPr lang="en-US" sz="1600" dirty="0">
                <a:solidFill>
                  <a:prstClr val="black"/>
                </a:solidFill>
                <a:cs typeface="Arial" panose="020B0604020202020204" pitchFamily="34" charset="0"/>
              </a:rPr>
              <a:t>Builds upon the STAR installation, uses floating supplies referenced to ground at the detector for low noise and good signal integrity plus ground fault monitor.</a:t>
            </a:r>
          </a:p>
        </p:txBody>
      </p:sp>
      <p:grpSp>
        <p:nvGrpSpPr>
          <p:cNvPr id="5" name="Group 4">
            <a:extLst>
              <a:ext uri="{FF2B5EF4-FFF2-40B4-BE49-F238E27FC236}">
                <a16:creationId xmlns:a16="http://schemas.microsoft.com/office/drawing/2014/main" id="{C95A66D5-8E9B-4D1F-B443-D245632F742A}"/>
              </a:ext>
            </a:extLst>
          </p:cNvPr>
          <p:cNvGrpSpPr/>
          <p:nvPr/>
        </p:nvGrpSpPr>
        <p:grpSpPr>
          <a:xfrm>
            <a:off x="1861102" y="2361986"/>
            <a:ext cx="8902783" cy="3891150"/>
            <a:chOff x="337102" y="2361985"/>
            <a:chExt cx="8902783" cy="3891150"/>
          </a:xfrm>
        </p:grpSpPr>
        <p:sp>
          <p:nvSpPr>
            <p:cNvPr id="6" name="TextBox 5">
              <a:extLst>
                <a:ext uri="{FF2B5EF4-FFF2-40B4-BE49-F238E27FC236}">
                  <a16:creationId xmlns:a16="http://schemas.microsoft.com/office/drawing/2014/main" id="{B869AB1F-F1E7-4B9D-9C64-01D9BEA5AF4E}"/>
                </a:ext>
              </a:extLst>
            </p:cNvPr>
            <p:cNvSpPr txBox="1"/>
            <p:nvPr/>
          </p:nvSpPr>
          <p:spPr>
            <a:xfrm>
              <a:off x="6818709" y="5882300"/>
              <a:ext cx="2421176" cy="276999"/>
            </a:xfrm>
            <a:prstGeom prst="rect">
              <a:avLst/>
            </a:prstGeom>
            <a:noFill/>
            <a:ln>
              <a:noFill/>
            </a:ln>
            <a:effectLst/>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dirty="0">
                  <a:latin typeface="Calibri" panose="020F0502020204030204"/>
                  <a:cs typeface="Arial" panose="020B0604020202020204" pitchFamily="34" charset="0"/>
                </a:rPr>
                <a:t>STAR Note 202A, H. </a:t>
              </a:r>
              <a:r>
                <a:rPr lang="en-US" sz="1200" b="1" i="1" dirty="0" err="1">
                  <a:latin typeface="Calibri" panose="020F0502020204030204"/>
                  <a:cs typeface="Arial" panose="020B0604020202020204" pitchFamily="34" charset="0"/>
                </a:rPr>
                <a:t>Matis</a:t>
              </a:r>
              <a:r>
                <a:rPr lang="en-US" sz="1200" b="1" i="1" dirty="0">
                  <a:latin typeface="Calibri" panose="020F0502020204030204"/>
                  <a:cs typeface="Arial" panose="020B0604020202020204" pitchFamily="34" charset="0"/>
                </a:rPr>
                <a:t>, D. Jared</a:t>
              </a:r>
            </a:p>
          </p:txBody>
        </p:sp>
        <p:sp>
          <p:nvSpPr>
            <p:cNvPr id="8" name="TextBox 4">
              <a:extLst>
                <a:ext uri="{FF2B5EF4-FFF2-40B4-BE49-F238E27FC236}">
                  <a16:creationId xmlns:a16="http://schemas.microsoft.com/office/drawing/2014/main" id="{BDDF839F-06D7-474B-9B42-158DC0B836D8}"/>
                </a:ext>
              </a:extLst>
            </p:cNvPr>
            <p:cNvSpPr txBox="1"/>
            <p:nvPr/>
          </p:nvSpPr>
          <p:spPr>
            <a:xfrm>
              <a:off x="337102" y="2868659"/>
              <a:ext cx="974947" cy="461665"/>
            </a:xfrm>
            <a:prstGeom prst="rect">
              <a:avLst/>
            </a:prstGeom>
            <a:noFill/>
            <a:ln>
              <a:noFill/>
            </a:ln>
            <a:effectLst/>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solidFill>
                  <a:latin typeface="Calibri" panose="020F0502020204030204"/>
                  <a:cs typeface="Arial" panose="020B0604020202020204" pitchFamily="34" charset="0"/>
                </a:rPr>
                <a:t>Grounding</a:t>
              </a:r>
            </a:p>
            <a:p>
              <a:pPr>
                <a:defRPr/>
              </a:pPr>
              <a:r>
                <a:rPr lang="en-US" sz="1200" dirty="0">
                  <a:solidFill>
                    <a:prstClr val="black"/>
                  </a:solidFill>
                  <a:latin typeface="Calibri" panose="020F0502020204030204"/>
                  <a:cs typeface="Arial" panose="020B0604020202020204" pitchFamily="34" charset="0"/>
                </a:rPr>
                <a:t>Column in IR</a:t>
              </a:r>
            </a:p>
          </p:txBody>
        </p:sp>
        <p:grpSp>
          <p:nvGrpSpPr>
            <p:cNvPr id="9" name="Group 8">
              <a:extLst>
                <a:ext uri="{FF2B5EF4-FFF2-40B4-BE49-F238E27FC236}">
                  <a16:creationId xmlns:a16="http://schemas.microsoft.com/office/drawing/2014/main" id="{3DED1C2F-52BC-4379-BE72-1AE400465CA9}"/>
                </a:ext>
              </a:extLst>
            </p:cNvPr>
            <p:cNvGrpSpPr/>
            <p:nvPr/>
          </p:nvGrpSpPr>
          <p:grpSpPr>
            <a:xfrm>
              <a:off x="1570210" y="2361985"/>
              <a:ext cx="5692588" cy="3891150"/>
              <a:chOff x="1785769" y="2411691"/>
              <a:chExt cx="5692588" cy="3891150"/>
            </a:xfrm>
          </p:grpSpPr>
          <p:pic>
            <p:nvPicPr>
              <p:cNvPr id="14" name="Picture 13">
                <a:extLst>
                  <a:ext uri="{FF2B5EF4-FFF2-40B4-BE49-F238E27FC236}">
                    <a16:creationId xmlns:a16="http://schemas.microsoft.com/office/drawing/2014/main" id="{7E97287E-AD00-4ABB-8321-34C0F595746E}"/>
                  </a:ext>
                </a:extLst>
              </p:cNvPr>
              <p:cNvPicPr>
                <a:picLocks noChangeAspect="1"/>
              </p:cNvPicPr>
              <p:nvPr/>
            </p:nvPicPr>
            <p:blipFill>
              <a:blip r:embed="rId2"/>
              <a:stretch>
                <a:fillRect/>
              </a:stretch>
            </p:blipFill>
            <p:spPr>
              <a:xfrm>
                <a:off x="2109731" y="2411691"/>
                <a:ext cx="4924537" cy="3891150"/>
              </a:xfrm>
              <a:prstGeom prst="rect">
                <a:avLst/>
              </a:prstGeom>
            </p:spPr>
          </p:pic>
          <p:sp>
            <p:nvSpPr>
              <p:cNvPr id="15" name="Oval 14">
                <a:extLst>
                  <a:ext uri="{FF2B5EF4-FFF2-40B4-BE49-F238E27FC236}">
                    <a16:creationId xmlns:a16="http://schemas.microsoft.com/office/drawing/2014/main" id="{B7F724D3-9FC8-4A80-ABE8-D0AD473B7937}"/>
                  </a:ext>
                </a:extLst>
              </p:cNvPr>
              <p:cNvSpPr/>
              <p:nvPr/>
            </p:nvSpPr>
            <p:spPr>
              <a:xfrm>
                <a:off x="1785769" y="2769450"/>
                <a:ext cx="1290918" cy="802089"/>
              </a:xfrm>
              <a:prstGeom prst="ellipse">
                <a:avLst/>
              </a:prstGeom>
              <a:no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6" name="Oval 15">
                <a:extLst>
                  <a:ext uri="{FF2B5EF4-FFF2-40B4-BE49-F238E27FC236}">
                    <a16:creationId xmlns:a16="http://schemas.microsoft.com/office/drawing/2014/main" id="{F2F38C6F-A91B-494A-8C9A-004EEA429549}"/>
                  </a:ext>
                </a:extLst>
              </p:cNvPr>
              <p:cNvSpPr/>
              <p:nvPr/>
            </p:nvSpPr>
            <p:spPr>
              <a:xfrm>
                <a:off x="6187439" y="3446285"/>
                <a:ext cx="1290918" cy="802089"/>
              </a:xfrm>
              <a:prstGeom prst="ellipse">
                <a:avLst/>
              </a:prstGeom>
              <a:no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sp>
          <p:nvSpPr>
            <p:cNvPr id="10" name="TextBox 4">
              <a:extLst>
                <a:ext uri="{FF2B5EF4-FFF2-40B4-BE49-F238E27FC236}">
                  <a16:creationId xmlns:a16="http://schemas.microsoft.com/office/drawing/2014/main" id="{8BFBBC3C-A512-4444-974C-B907CC3925EC}"/>
                </a:ext>
              </a:extLst>
            </p:cNvPr>
            <p:cNvSpPr txBox="1"/>
            <p:nvPr/>
          </p:nvSpPr>
          <p:spPr>
            <a:xfrm>
              <a:off x="7249828" y="3534518"/>
              <a:ext cx="993285" cy="461665"/>
            </a:xfrm>
            <a:prstGeom prst="rect">
              <a:avLst/>
            </a:prstGeom>
            <a:noFill/>
            <a:ln>
              <a:noFill/>
            </a:ln>
            <a:effectLst/>
          </p:spPr>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solidFill>
                  <a:latin typeface="Calibri" panose="020F0502020204030204"/>
                  <a:cs typeface="Arial" panose="020B0604020202020204" pitchFamily="34" charset="0"/>
                </a:rPr>
                <a:t>Grounding in</a:t>
              </a:r>
            </a:p>
            <a:p>
              <a:pPr>
                <a:defRPr/>
              </a:pPr>
              <a:r>
                <a:rPr lang="en-US" sz="1200" dirty="0">
                  <a:solidFill>
                    <a:prstClr val="black"/>
                  </a:solidFill>
                  <a:latin typeface="Calibri" panose="020F0502020204030204"/>
                  <a:cs typeface="Arial" panose="020B0604020202020204" pitchFamily="34" charset="0"/>
                </a:rPr>
                <a:t> DAQ House</a:t>
              </a:r>
            </a:p>
          </p:txBody>
        </p:sp>
        <p:sp>
          <p:nvSpPr>
            <p:cNvPr id="11" name="TextBox 4">
              <a:extLst>
                <a:ext uri="{FF2B5EF4-FFF2-40B4-BE49-F238E27FC236}">
                  <a16:creationId xmlns:a16="http://schemas.microsoft.com/office/drawing/2014/main" id="{31043093-6D87-417C-B0E3-2471004F7E8F}"/>
                </a:ext>
              </a:extLst>
            </p:cNvPr>
            <p:cNvSpPr txBox="1"/>
            <p:nvPr/>
          </p:nvSpPr>
          <p:spPr>
            <a:xfrm>
              <a:off x="6971515" y="4976263"/>
              <a:ext cx="1900001" cy="461665"/>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solidFill>
                  <a:latin typeface="Calibri" panose="020F0502020204030204"/>
                  <a:cs typeface="Arial" panose="020B0604020202020204" pitchFamily="34" charset="0"/>
                </a:rPr>
                <a:t>*Minimize capacitive coupling (G2 – G5).</a:t>
              </a:r>
            </a:p>
          </p:txBody>
        </p:sp>
        <p:sp>
          <p:nvSpPr>
            <p:cNvPr id="12" name="TextBox 4">
              <a:extLst>
                <a:ext uri="{FF2B5EF4-FFF2-40B4-BE49-F238E27FC236}">
                  <a16:creationId xmlns:a16="http://schemas.microsoft.com/office/drawing/2014/main" id="{7EF86399-4A0E-4B56-AF50-304FE85CDCA6}"/>
                </a:ext>
              </a:extLst>
            </p:cNvPr>
            <p:cNvSpPr txBox="1"/>
            <p:nvPr/>
          </p:nvSpPr>
          <p:spPr>
            <a:xfrm>
              <a:off x="337103" y="3797623"/>
              <a:ext cx="1557070" cy="646331"/>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prstClr val="black"/>
                  </a:solidFill>
                  <a:latin typeface="Calibri" panose="020F0502020204030204"/>
                  <a:cs typeface="Arial" panose="020B0604020202020204" pitchFamily="34" charset="0"/>
                </a:rPr>
                <a:t>Low Impedance connection via 6, 4/0 cables.</a:t>
              </a:r>
            </a:p>
          </p:txBody>
        </p:sp>
        <p:cxnSp>
          <p:nvCxnSpPr>
            <p:cNvPr id="13" name="Straight Arrow Connector 12">
              <a:extLst>
                <a:ext uri="{FF2B5EF4-FFF2-40B4-BE49-F238E27FC236}">
                  <a16:creationId xmlns:a16="http://schemas.microsoft.com/office/drawing/2014/main" id="{7EA82381-4A81-4797-B6A0-DD3CCCBD284E}"/>
                </a:ext>
              </a:extLst>
            </p:cNvPr>
            <p:cNvCxnSpPr/>
            <p:nvPr/>
          </p:nvCxnSpPr>
          <p:spPr>
            <a:xfrm flipV="1">
              <a:off x="1688951" y="3996183"/>
              <a:ext cx="1172177" cy="124605"/>
            </a:xfrm>
            <a:prstGeom prst="straightConnector1">
              <a:avLst/>
            </a:prstGeom>
            <a:noFill/>
            <a:ln w="635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120622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Outline</a:t>
            </a:r>
          </a:p>
        </p:txBody>
      </p:sp>
      <p:sp>
        <p:nvSpPr>
          <p:cNvPr id="3" name="Text Placeholder 2">
            <a:extLst>
              <a:ext uri="{FF2B5EF4-FFF2-40B4-BE49-F238E27FC236}">
                <a16:creationId xmlns:a16="http://schemas.microsoft.com/office/drawing/2014/main" id="{7950B33F-8618-40AB-A4BE-95893F33C31A}"/>
              </a:ext>
            </a:extLst>
          </p:cNvPr>
          <p:cNvSpPr>
            <a:spLocks noGrp="1"/>
          </p:cNvSpPr>
          <p:nvPr>
            <p:ph type="body" sz="quarter" idx="10"/>
          </p:nvPr>
        </p:nvSpPr>
        <p:spPr>
          <a:xfrm>
            <a:off x="461963" y="930274"/>
            <a:ext cx="11308006" cy="5212080"/>
          </a:xfrm>
        </p:spPr>
        <p:txBody>
          <a:bodyPr>
            <a:normAutofit lnSpcReduction="10000"/>
          </a:bodyPr>
          <a:lstStyle/>
          <a:p>
            <a:r>
              <a:rPr lang="en-US" sz="2800" dirty="0"/>
              <a:t>Design Philosophy</a:t>
            </a:r>
          </a:p>
          <a:p>
            <a:r>
              <a:rPr lang="en-US" sz="2800" dirty="0"/>
              <a:t>Streaming Readout</a:t>
            </a:r>
          </a:p>
          <a:p>
            <a:pPr lvl="2"/>
            <a:r>
              <a:rPr lang="en-US" sz="2400" dirty="0"/>
              <a:t>Chain, Development, Channels</a:t>
            </a:r>
          </a:p>
          <a:p>
            <a:r>
              <a:rPr lang="en-US" sz="2800" dirty="0"/>
              <a:t>eRD109 Initiatives</a:t>
            </a:r>
          </a:p>
          <a:p>
            <a:pPr lvl="2"/>
            <a:r>
              <a:rPr lang="en-US" sz="2400" dirty="0"/>
              <a:t>Initiatives, Synopsis, Scope of Effort</a:t>
            </a:r>
          </a:p>
          <a:p>
            <a:r>
              <a:rPr lang="en-US" sz="2800" dirty="0"/>
              <a:t>Infrastructure, Standards, Grounding</a:t>
            </a:r>
          </a:p>
          <a:p>
            <a:r>
              <a:rPr lang="en-US" sz="2800" dirty="0"/>
              <a:t>ESH&amp;Q and QA/QC</a:t>
            </a:r>
          </a:p>
          <a:p>
            <a:r>
              <a:rPr lang="en-US" sz="2800" dirty="0"/>
              <a:t>Resources</a:t>
            </a:r>
          </a:p>
          <a:p>
            <a:r>
              <a:rPr lang="en-US" sz="2800" dirty="0"/>
              <a:t>Timeline</a:t>
            </a:r>
          </a:p>
          <a:p>
            <a:r>
              <a:rPr lang="en-US" sz="2800" dirty="0"/>
              <a:t>Recommendations from first PDR</a:t>
            </a:r>
          </a:p>
          <a:p>
            <a:r>
              <a:rPr lang="en-US" sz="2800" dirty="0"/>
              <a:t>Summary</a:t>
            </a:r>
          </a:p>
          <a:p>
            <a:pPr marL="0" indent="0">
              <a:buNone/>
            </a:pPr>
            <a:endParaRPr lang="en-US" dirty="0"/>
          </a:p>
        </p:txBody>
      </p:sp>
    </p:spTree>
    <p:extLst>
      <p:ext uri="{BB962C8B-B14F-4D97-AF65-F5344CB8AC3E}">
        <p14:creationId xmlns:p14="http://schemas.microsoft.com/office/powerpoint/2010/main" val="40977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Outline</a:t>
            </a:r>
          </a:p>
        </p:txBody>
      </p:sp>
      <p:pic>
        <p:nvPicPr>
          <p:cNvPr id="5" name="Picture 4">
            <a:extLst>
              <a:ext uri="{FF2B5EF4-FFF2-40B4-BE49-F238E27FC236}">
                <a16:creationId xmlns:a16="http://schemas.microsoft.com/office/drawing/2014/main" id="{EE3ED315-69D0-4FA9-AAD0-306006D4DC60}"/>
              </a:ext>
            </a:extLst>
          </p:cNvPr>
          <p:cNvPicPr>
            <a:picLocks noChangeAspect="1"/>
          </p:cNvPicPr>
          <p:nvPr/>
        </p:nvPicPr>
        <p:blipFill>
          <a:blip r:embed="rId2"/>
          <a:stretch>
            <a:fillRect/>
          </a:stretch>
        </p:blipFill>
        <p:spPr>
          <a:xfrm>
            <a:off x="353407" y="916466"/>
            <a:ext cx="11607790" cy="5340559"/>
          </a:xfrm>
          <a:prstGeom prst="rect">
            <a:avLst/>
          </a:prstGeom>
        </p:spPr>
      </p:pic>
    </p:spTree>
    <p:extLst>
      <p:ext uri="{BB962C8B-B14F-4D97-AF65-F5344CB8AC3E}">
        <p14:creationId xmlns:p14="http://schemas.microsoft.com/office/powerpoint/2010/main" val="70903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Design Philosophy</a:t>
            </a:r>
          </a:p>
        </p:txBody>
      </p:sp>
      <p:sp>
        <p:nvSpPr>
          <p:cNvPr id="4" name="Text Placeholder 4">
            <a:extLst>
              <a:ext uri="{FF2B5EF4-FFF2-40B4-BE49-F238E27FC236}">
                <a16:creationId xmlns:a16="http://schemas.microsoft.com/office/drawing/2014/main" id="{BDACBBA0-A015-42D7-A967-BB8B22745FF6}"/>
              </a:ext>
            </a:extLst>
          </p:cNvPr>
          <p:cNvSpPr>
            <a:spLocks noGrp="1"/>
          </p:cNvSpPr>
          <p:nvPr>
            <p:ph type="body" sz="quarter" idx="10"/>
          </p:nvPr>
        </p:nvSpPr>
        <p:spPr>
          <a:xfrm>
            <a:off x="461963" y="930274"/>
            <a:ext cx="11521440" cy="5212080"/>
          </a:xfrm>
        </p:spPr>
        <p:txBody>
          <a:bodyPr>
            <a:normAutofit fontScale="85000" lnSpcReduction="20000"/>
          </a:bodyPr>
          <a:lstStyle/>
          <a:p>
            <a:r>
              <a:rPr lang="en-US" sz="2800" dirty="0">
                <a:latin typeface="Arial" panose="020B0604020202020204" pitchFamily="34" charset="0"/>
                <a:cs typeface="Arial" panose="020B0604020202020204" pitchFamily="34" charset="0"/>
              </a:rPr>
              <a:t>Maximize </a:t>
            </a:r>
            <a:r>
              <a:rPr lang="en-US" sz="2800" i="1" dirty="0">
                <a:solidFill>
                  <a:srgbClr val="0000FF"/>
                </a:solidFill>
                <a:latin typeface="Arial" panose="020B0604020202020204" pitchFamily="34" charset="0"/>
                <a:cs typeface="Arial" panose="020B0604020202020204" pitchFamily="34" charset="0"/>
              </a:rPr>
              <a:t>synergies</a:t>
            </a:r>
            <a:r>
              <a:rPr lang="en-US" sz="2800" dirty="0">
                <a:latin typeface="Arial" panose="020B0604020202020204" pitchFamily="34" charset="0"/>
                <a:cs typeface="Arial" panose="020B0604020202020204" pitchFamily="34" charset="0"/>
              </a:rPr>
              <a:t> in electronics:</a:t>
            </a:r>
          </a:p>
          <a:p>
            <a:pPr marL="800100" lvl="1" indent="-342900"/>
            <a:r>
              <a:rPr lang="en-US" sz="2400" dirty="0">
                <a:cs typeface="Arial"/>
              </a:rPr>
              <a:t>Use same designs and architectures across sub-detectors, with possible variants.</a:t>
            </a:r>
          </a:p>
          <a:p>
            <a:pPr marL="800100" lvl="1" indent="-342900"/>
            <a:r>
              <a:rPr lang="en-US" sz="2400" dirty="0">
                <a:latin typeface="Arial" panose="020B0604020202020204" pitchFamily="34" charset="0"/>
                <a:cs typeface="Arial" panose="020B0604020202020204" pitchFamily="34" charset="0"/>
              </a:rPr>
              <a:t>Minimize number of distinct devices: fewer part #s, less maintenance.</a:t>
            </a:r>
          </a:p>
          <a:p>
            <a:pPr marL="800100" lvl="1" indent="-342900"/>
            <a:r>
              <a:rPr lang="en-US" sz="2400" dirty="0">
                <a:latin typeface="Arial" panose="020B0604020202020204" pitchFamily="34" charset="0"/>
                <a:cs typeface="Arial" panose="020B0604020202020204" pitchFamily="34" charset="0"/>
              </a:rPr>
              <a:t>Design re-use from proven implementations, including ASIC IP blocks.</a:t>
            </a:r>
          </a:p>
          <a:p>
            <a:pPr marL="800100" lvl="1" indent="-342900"/>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Minimize cabling, services:</a:t>
            </a:r>
          </a:p>
          <a:p>
            <a:pPr marL="800100" lvl="1" indent="-342900"/>
            <a:r>
              <a:rPr lang="en-US" sz="2400" dirty="0">
                <a:cs typeface="Arial"/>
              </a:rPr>
              <a:t>Fibers and copper interfaces for signal/data transport.</a:t>
            </a:r>
          </a:p>
          <a:p>
            <a:pPr marL="800100" lvl="1" indent="-342900"/>
            <a:r>
              <a:rPr lang="en-US" sz="2400" dirty="0">
                <a:latin typeface="Arial" panose="020B0604020202020204" pitchFamily="34" charset="0"/>
                <a:cs typeface="Arial" panose="020B0604020202020204" pitchFamily="34" charset="0"/>
              </a:rPr>
              <a:t>Electronics, including digitizers, close to the detector.</a:t>
            </a:r>
          </a:p>
          <a:p>
            <a:pPr marL="800100" lvl="1" indent="-342900"/>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Limit FPGA use inside detector volume.</a:t>
            </a:r>
          </a:p>
          <a:p>
            <a:endParaRPr lang="en-US" sz="1200" dirty="0">
              <a:latin typeface="Arial" panose="020B0604020202020204" pitchFamily="34" charset="0"/>
              <a:cs typeface="Arial" panose="020B0604020202020204" pitchFamily="34" charset="0"/>
            </a:endParaRPr>
          </a:p>
          <a:p>
            <a:r>
              <a:rPr lang="en-US" sz="2800" i="1" dirty="0">
                <a:solidFill>
                  <a:srgbClr val="0000FF"/>
                </a:solidFill>
                <a:latin typeface="Arial" panose="020B0604020202020204" pitchFamily="34" charset="0"/>
                <a:cs typeface="Arial" panose="020B0604020202020204" pitchFamily="34" charset="0"/>
              </a:rPr>
              <a:t>Serviceability</a:t>
            </a:r>
            <a:r>
              <a:rPr lang="en-US" sz="2800" dirty="0">
                <a:latin typeface="Arial" panose="020B0604020202020204" pitchFamily="34" charset="0"/>
                <a:cs typeface="Arial" panose="020B0604020202020204" pitchFamily="34" charset="0"/>
              </a:rPr>
              <a:t> as a design criteria.</a:t>
            </a:r>
          </a:p>
          <a:p>
            <a:endParaRPr lang="en-US" sz="1200" dirty="0">
              <a:latin typeface="Arial" panose="020B0604020202020204" pitchFamily="34" charset="0"/>
              <a:cs typeface="Arial" panose="020B0604020202020204" pitchFamily="34" charset="0"/>
            </a:endParaRPr>
          </a:p>
          <a:p>
            <a:r>
              <a:rPr lang="en-US" sz="2800" i="1" dirty="0" err="1">
                <a:solidFill>
                  <a:srgbClr val="0000FF"/>
                </a:solidFill>
                <a:cs typeface="Arial"/>
              </a:rPr>
              <a:t>Triggerless</a:t>
            </a:r>
            <a:r>
              <a:rPr lang="en-US" sz="2800" dirty="0">
                <a:cs typeface="Arial"/>
              </a:rPr>
              <a:t> operation as default; </a:t>
            </a:r>
            <a:r>
              <a:rPr lang="en-US" sz="2800" i="1" dirty="0">
                <a:solidFill>
                  <a:srgbClr val="0000FF"/>
                </a:solidFill>
                <a:cs typeface="Arial"/>
              </a:rPr>
              <a:t>triggered</a:t>
            </a:r>
            <a:r>
              <a:rPr lang="en-US" sz="2800" dirty="0">
                <a:cs typeface="Arial"/>
              </a:rPr>
              <a:t> operation for calibration, etc.</a:t>
            </a:r>
          </a:p>
          <a:p>
            <a:endParaRPr lang="en-US" sz="1200" dirty="0">
              <a:cs typeface="Arial"/>
            </a:endParaRPr>
          </a:p>
          <a:p>
            <a:r>
              <a:rPr lang="en-US" sz="2800" dirty="0">
                <a:latin typeface="Arial" panose="020B0604020202020204" pitchFamily="34" charset="0"/>
                <a:cs typeface="Arial" panose="020B0604020202020204" pitchFamily="34" charset="0"/>
              </a:rPr>
              <a:t>Meet current US </a:t>
            </a:r>
            <a:r>
              <a:rPr lang="en-US" sz="2800" i="1" dirty="0">
                <a:solidFill>
                  <a:srgbClr val="0000FF"/>
                </a:solidFill>
                <a:latin typeface="Arial" panose="020B0604020202020204" pitchFamily="34" charset="0"/>
                <a:cs typeface="Arial" panose="020B0604020202020204" pitchFamily="34" charset="0"/>
              </a:rPr>
              <a:t>standards</a:t>
            </a:r>
            <a:r>
              <a:rPr lang="en-US" sz="2800" dirty="0">
                <a:latin typeface="Arial" panose="020B0604020202020204" pitchFamily="34" charset="0"/>
                <a:cs typeface="Arial" panose="020B0604020202020204" pitchFamily="34" charset="0"/>
              </a:rPr>
              <a:t> per NEC, UL, FCC, NEMA.</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Equipment assessment reviews for conformance to </a:t>
            </a:r>
            <a:r>
              <a:rPr lang="en-US" sz="2800" i="1" dirty="0">
                <a:solidFill>
                  <a:srgbClr val="0000FF"/>
                </a:solidFill>
                <a:latin typeface="Arial" panose="020B0604020202020204" pitchFamily="34" charset="0"/>
                <a:cs typeface="Arial" panose="020B0604020202020204" pitchFamily="34" charset="0"/>
              </a:rPr>
              <a:t>EHS&amp;Q</a:t>
            </a:r>
            <a:r>
              <a:rPr lang="en-US" sz="2800" dirty="0">
                <a:latin typeface="Arial" panose="020B0604020202020204" pitchFamily="34" charset="0"/>
                <a:cs typeface="Arial" panose="020B0604020202020204" pitchFamily="34" charset="0"/>
              </a:rPr>
              <a:t>. </a:t>
            </a:r>
          </a:p>
        </p:txBody>
      </p:sp>
      <p:sp>
        <p:nvSpPr>
          <p:cNvPr id="5" name="Rectangle: Rounded Corners 4">
            <a:extLst>
              <a:ext uri="{FF2B5EF4-FFF2-40B4-BE49-F238E27FC236}">
                <a16:creationId xmlns:a16="http://schemas.microsoft.com/office/drawing/2014/main" id="{670DE01B-CC30-4D6A-A7AF-EA4832D42571}"/>
              </a:ext>
            </a:extLst>
          </p:cNvPr>
          <p:cNvSpPr/>
          <p:nvPr/>
        </p:nvSpPr>
        <p:spPr>
          <a:xfrm>
            <a:off x="10516541" y="631986"/>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a:t>
            </a:r>
          </a:p>
        </p:txBody>
      </p:sp>
    </p:spTree>
    <p:extLst>
      <p:ext uri="{BB962C8B-B14F-4D97-AF65-F5344CB8AC3E}">
        <p14:creationId xmlns:p14="http://schemas.microsoft.com/office/powerpoint/2010/main" val="145522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normAutofit/>
          </a:bodyPr>
          <a:lstStyle/>
          <a:p>
            <a:r>
              <a:rPr lang="en-US" sz="2400" dirty="0"/>
              <a:t>Streaming Readout Chain – P6 Partitions</a:t>
            </a:r>
          </a:p>
        </p:txBody>
      </p:sp>
      <p:grpSp>
        <p:nvGrpSpPr>
          <p:cNvPr id="4" name="Group 3">
            <a:extLst>
              <a:ext uri="{FF2B5EF4-FFF2-40B4-BE49-F238E27FC236}">
                <a16:creationId xmlns:a16="http://schemas.microsoft.com/office/drawing/2014/main" id="{8994B590-8D85-4948-A33A-D5ADEC8A7CF4}"/>
              </a:ext>
            </a:extLst>
          </p:cNvPr>
          <p:cNvGrpSpPr/>
          <p:nvPr/>
        </p:nvGrpSpPr>
        <p:grpSpPr>
          <a:xfrm>
            <a:off x="1805915" y="233538"/>
            <a:ext cx="9068922" cy="6080955"/>
            <a:chOff x="282633" y="278838"/>
            <a:chExt cx="9068922" cy="6080955"/>
          </a:xfrm>
        </p:grpSpPr>
        <p:sp>
          <p:nvSpPr>
            <p:cNvPr id="6" name="TextBox 5">
              <a:extLst>
                <a:ext uri="{FF2B5EF4-FFF2-40B4-BE49-F238E27FC236}">
                  <a16:creationId xmlns:a16="http://schemas.microsoft.com/office/drawing/2014/main" id="{831F3216-87B3-480E-9C48-DEBF223DD7EE}"/>
                </a:ext>
              </a:extLst>
            </p:cNvPr>
            <p:cNvSpPr txBox="1"/>
            <p:nvPr/>
          </p:nvSpPr>
          <p:spPr>
            <a:xfrm>
              <a:off x="282633" y="2766060"/>
              <a:ext cx="970524" cy="2677656"/>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Name</a:t>
              </a:r>
            </a:p>
            <a:p>
              <a:pPr>
                <a:defRPr/>
              </a:pPr>
              <a:endParaRPr lang="en-US" sz="1200" kern="0" dirty="0">
                <a:solidFill>
                  <a:prstClr val="black"/>
                </a:solidFill>
                <a:latin typeface="Calibri" panose="020F0502020204030204"/>
              </a:endParaRPr>
            </a:p>
            <a:p>
              <a:pPr>
                <a:defRPr/>
              </a:pPr>
              <a:endParaRPr lang="en-US" sz="1200" kern="0" dirty="0">
                <a:solidFill>
                  <a:srgbClr val="5B9BD5">
                    <a:lumMod val="75000"/>
                  </a:srgbClr>
                </a:solidFill>
                <a:latin typeface="Calibri" panose="020F0502020204030204"/>
              </a:endParaRPr>
            </a:p>
            <a:p>
              <a:pPr>
                <a:defRPr/>
              </a:pPr>
              <a:r>
                <a:rPr lang="en-US" sz="1200" kern="0" dirty="0">
                  <a:solidFill>
                    <a:srgbClr val="5B9BD5">
                      <a:lumMod val="75000"/>
                    </a:srgbClr>
                  </a:solidFill>
                  <a:latin typeface="Calibri" panose="020F0502020204030204"/>
                </a:rPr>
                <a:t>Design</a:t>
              </a:r>
            </a:p>
            <a:p>
              <a:pPr>
                <a:defRPr/>
              </a:pPr>
              <a:endParaRPr lang="en-US" sz="1200" kern="0" dirty="0">
                <a:solidFill>
                  <a:prstClr val="black"/>
                </a:solidFill>
                <a:latin typeface="Calibri" panose="020F0502020204030204"/>
              </a:endParaRPr>
            </a:p>
            <a:p>
              <a:pPr>
                <a:defRPr/>
              </a:pPr>
              <a:r>
                <a:rPr lang="en-US" sz="1200" kern="0" dirty="0">
                  <a:solidFill>
                    <a:srgbClr val="5B9BD5">
                      <a:lumMod val="75000"/>
                    </a:srgbClr>
                  </a:solidFill>
                  <a:latin typeface="Calibri" panose="020F0502020204030204"/>
                </a:rPr>
                <a:t>Function</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srgbClr val="5B9BD5">
                      <a:lumMod val="75000"/>
                    </a:srgbClr>
                  </a:solidFill>
                  <a:latin typeface="Calibri" panose="020F0502020204030204"/>
                </a:rPr>
                <a:t>Attributes</a:t>
              </a:r>
            </a:p>
          </p:txBody>
        </p:sp>
        <p:sp>
          <p:nvSpPr>
            <p:cNvPr id="7" name="TextBox 6">
              <a:extLst>
                <a:ext uri="{FF2B5EF4-FFF2-40B4-BE49-F238E27FC236}">
                  <a16:creationId xmlns:a16="http://schemas.microsoft.com/office/drawing/2014/main" id="{EF014AC8-E863-4C2E-99A9-4A52E9F09750}"/>
                </a:ext>
              </a:extLst>
            </p:cNvPr>
            <p:cNvSpPr txBox="1"/>
            <p:nvPr/>
          </p:nvSpPr>
          <p:spPr>
            <a:xfrm>
              <a:off x="2383945" y="2758807"/>
              <a:ext cx="1262907" cy="2862322"/>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Adapter</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Detector Specific</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-HV/Bias Distribution</a:t>
              </a:r>
            </a:p>
            <a:p>
              <a:pPr>
                <a:defRPr/>
              </a:pPr>
              <a:r>
                <a:rPr lang="en-US" sz="1200" kern="0" dirty="0">
                  <a:solidFill>
                    <a:prstClr val="black"/>
                  </a:solidFill>
                  <a:latin typeface="Calibri" panose="020F0502020204030204"/>
                </a:rPr>
                <a:t>-HV divider</a:t>
              </a:r>
            </a:p>
            <a:p>
              <a:pPr>
                <a:defRPr/>
              </a:pPr>
              <a:r>
                <a:rPr lang="en-US" sz="1200" kern="0" dirty="0">
                  <a:solidFill>
                    <a:prstClr val="black"/>
                  </a:solidFill>
                  <a:latin typeface="Calibri" panose="020F0502020204030204"/>
                </a:rPr>
                <a:t>-Interconnect Routing</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-Sensor Specific</a:t>
              </a:r>
            </a:p>
            <a:p>
              <a:pPr>
                <a:defRPr/>
              </a:pPr>
              <a:r>
                <a:rPr lang="en-US" sz="1200" kern="0" dirty="0">
                  <a:solidFill>
                    <a:prstClr val="black"/>
                  </a:solidFill>
                  <a:latin typeface="Calibri" panose="020F0502020204030204"/>
                </a:rPr>
                <a:t>-Passive</a:t>
              </a:r>
            </a:p>
          </p:txBody>
        </p:sp>
        <p:sp>
          <p:nvSpPr>
            <p:cNvPr id="8" name="TextBox 7">
              <a:extLst>
                <a:ext uri="{FF2B5EF4-FFF2-40B4-BE49-F238E27FC236}">
                  <a16:creationId xmlns:a16="http://schemas.microsoft.com/office/drawing/2014/main" id="{7EEE01B8-C5FC-456E-B0AE-31DBDA74BC74}"/>
                </a:ext>
              </a:extLst>
            </p:cNvPr>
            <p:cNvSpPr txBox="1"/>
            <p:nvPr/>
          </p:nvSpPr>
          <p:spPr>
            <a:xfrm>
              <a:off x="1109858" y="2758807"/>
              <a:ext cx="1262907" cy="3600986"/>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Sensor</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Detector Specific</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-Multi-Channel Sensor</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-MAPS</a:t>
              </a:r>
            </a:p>
            <a:p>
              <a:pPr>
                <a:defRPr/>
              </a:pPr>
              <a:r>
                <a:rPr lang="en-US" sz="1200" kern="0" dirty="0">
                  <a:solidFill>
                    <a:prstClr val="black"/>
                  </a:solidFill>
                  <a:latin typeface="Calibri" panose="020F0502020204030204"/>
                </a:rPr>
                <a:t>-AC-LGAD</a:t>
              </a:r>
            </a:p>
            <a:p>
              <a:pPr>
                <a:defRPr/>
              </a:pPr>
              <a:r>
                <a:rPr lang="en-US" sz="1200" kern="0" dirty="0">
                  <a:solidFill>
                    <a:prstClr val="black"/>
                  </a:solidFill>
                  <a:latin typeface="Calibri" panose="020F0502020204030204"/>
                </a:rPr>
                <a:t>-MPGD</a:t>
              </a:r>
            </a:p>
            <a:p>
              <a:pPr>
                <a:defRPr/>
              </a:pPr>
              <a:r>
                <a:rPr lang="en-US" sz="1200" kern="0" dirty="0">
                  <a:solidFill>
                    <a:prstClr val="black"/>
                  </a:solidFill>
                  <a:latin typeface="Calibri" panose="020F0502020204030204"/>
                </a:rPr>
                <a:t>-MCP-PMT</a:t>
              </a:r>
            </a:p>
            <a:p>
              <a:pPr>
                <a:defRPr/>
              </a:pPr>
              <a:r>
                <a:rPr lang="en-US" sz="1200" kern="0" dirty="0">
                  <a:solidFill>
                    <a:prstClr val="black"/>
                  </a:solidFill>
                  <a:latin typeface="Calibri" panose="020F0502020204030204"/>
                </a:rPr>
                <a:t>-</a:t>
              </a:r>
              <a:r>
                <a:rPr lang="en-US" sz="1200" kern="0" dirty="0" err="1">
                  <a:solidFill>
                    <a:prstClr val="black"/>
                  </a:solidFill>
                  <a:latin typeface="Calibri" panose="020F0502020204030204"/>
                </a:rPr>
                <a:t>SiPM</a:t>
              </a: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-LAPPD</a:t>
              </a:r>
            </a:p>
          </p:txBody>
        </p:sp>
        <p:sp>
          <p:nvSpPr>
            <p:cNvPr id="9" name="TextBox 8">
              <a:extLst>
                <a:ext uri="{FF2B5EF4-FFF2-40B4-BE49-F238E27FC236}">
                  <a16:creationId xmlns:a16="http://schemas.microsoft.com/office/drawing/2014/main" id="{84A52F31-60CF-4E88-A564-1A45CACA3EAB}"/>
                </a:ext>
              </a:extLst>
            </p:cNvPr>
            <p:cNvSpPr txBox="1"/>
            <p:nvPr/>
          </p:nvSpPr>
          <p:spPr>
            <a:xfrm>
              <a:off x="3636935" y="2758807"/>
              <a:ext cx="1274087" cy="3046988"/>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Front End Board</a:t>
              </a:r>
            </a:p>
            <a:p>
              <a:pPr>
                <a:defRPr/>
              </a:pPr>
              <a:r>
                <a:rPr lang="en-US" sz="1200" kern="0" dirty="0">
                  <a:solidFill>
                    <a:srgbClr val="5B9BD5">
                      <a:lumMod val="75000"/>
                    </a:srgbClr>
                  </a:solidFill>
                  <a:latin typeface="Calibri" panose="020F0502020204030204"/>
                </a:rPr>
                <a:t>(FEB)</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Detector Specific</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-Amplification</a:t>
              </a:r>
            </a:p>
            <a:p>
              <a:pPr>
                <a:defRPr/>
              </a:pPr>
              <a:r>
                <a:rPr lang="en-US" sz="1200" kern="0" dirty="0">
                  <a:solidFill>
                    <a:prstClr val="black"/>
                  </a:solidFill>
                  <a:latin typeface="Calibri" panose="020F0502020204030204"/>
                </a:rPr>
                <a:t>-Shaping</a:t>
              </a:r>
            </a:p>
            <a:p>
              <a:pPr>
                <a:defRPr/>
              </a:pPr>
              <a:r>
                <a:rPr lang="en-US" sz="1200" kern="0" dirty="0">
                  <a:solidFill>
                    <a:prstClr val="black"/>
                  </a:solidFill>
                  <a:latin typeface="Calibri" panose="020F0502020204030204"/>
                </a:rPr>
                <a:t>-Digitization</a:t>
              </a:r>
            </a:p>
            <a:p>
              <a:pPr>
                <a:defRPr/>
              </a:pPr>
              <a:r>
                <a:rPr lang="en-US" sz="1200" kern="0" dirty="0">
                  <a:solidFill>
                    <a:prstClr val="black"/>
                  </a:solidFill>
                  <a:latin typeface="Calibri" panose="020F0502020204030204"/>
                </a:rPr>
                <a:t>-Zero Suppression</a:t>
              </a:r>
            </a:p>
            <a:p>
              <a:pPr>
                <a:defRPr/>
              </a:pPr>
              <a:r>
                <a:rPr lang="en-US" sz="1200" kern="0" dirty="0">
                  <a:solidFill>
                    <a:prstClr val="black"/>
                  </a:solidFill>
                  <a:latin typeface="Calibri" panose="020F0502020204030204"/>
                </a:rPr>
                <a:t>-Bias Control &amp; Monitoring</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-ASIC/ADC</a:t>
              </a:r>
            </a:p>
            <a:p>
              <a:pPr>
                <a:defRPr/>
              </a:pPr>
              <a:r>
                <a:rPr lang="en-US" sz="1200" kern="0" dirty="0">
                  <a:solidFill>
                    <a:prstClr val="black"/>
                  </a:solidFill>
                  <a:latin typeface="Calibri" panose="020F0502020204030204"/>
                </a:rPr>
                <a:t>-Discrete</a:t>
              </a:r>
            </a:p>
            <a:p>
              <a:pPr>
                <a:defRPr/>
              </a:pPr>
              <a:r>
                <a:rPr lang="en-US" sz="1200" kern="0" dirty="0">
                  <a:solidFill>
                    <a:prstClr val="black"/>
                  </a:solidFill>
                  <a:latin typeface="Calibri" panose="020F0502020204030204"/>
                </a:rPr>
                <a:t>-Serial Link</a:t>
              </a:r>
            </a:p>
          </p:txBody>
        </p:sp>
        <p:sp>
          <p:nvSpPr>
            <p:cNvPr id="10" name="TextBox 9">
              <a:extLst>
                <a:ext uri="{FF2B5EF4-FFF2-40B4-BE49-F238E27FC236}">
                  <a16:creationId xmlns:a16="http://schemas.microsoft.com/office/drawing/2014/main" id="{7694C659-0DA3-4172-84F6-A5D7AA6873F1}"/>
                </a:ext>
              </a:extLst>
            </p:cNvPr>
            <p:cNvSpPr txBox="1"/>
            <p:nvPr/>
          </p:nvSpPr>
          <p:spPr>
            <a:xfrm>
              <a:off x="4880009" y="2758807"/>
              <a:ext cx="1274087" cy="2862322"/>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Readout Board</a:t>
              </a:r>
            </a:p>
            <a:p>
              <a:pPr>
                <a:defRPr/>
              </a:pPr>
              <a:r>
                <a:rPr lang="en-US" sz="1200" kern="0" dirty="0">
                  <a:solidFill>
                    <a:srgbClr val="5B9BD5">
                      <a:lumMod val="75000"/>
                    </a:srgbClr>
                  </a:solidFill>
                  <a:latin typeface="Calibri" panose="020F0502020204030204"/>
                </a:rPr>
                <a:t>(RDO)</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Few Variants</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-Communication</a:t>
              </a:r>
            </a:p>
            <a:p>
              <a:pPr>
                <a:defRPr/>
              </a:pPr>
              <a:r>
                <a:rPr lang="en-US" sz="1200" kern="0" dirty="0">
                  <a:solidFill>
                    <a:prstClr val="black"/>
                  </a:solidFill>
                  <a:latin typeface="Calibri" panose="020F0502020204030204"/>
                </a:rPr>
                <a:t>-Aggregation</a:t>
              </a:r>
            </a:p>
            <a:p>
              <a:pPr>
                <a:defRPr/>
              </a:pPr>
              <a:r>
                <a:rPr lang="en-US" sz="1200" kern="0" dirty="0">
                  <a:solidFill>
                    <a:prstClr val="black"/>
                  </a:solidFill>
                  <a:latin typeface="Calibri" panose="020F0502020204030204"/>
                </a:rPr>
                <a:t>-Formatting</a:t>
              </a:r>
            </a:p>
            <a:p>
              <a:pPr>
                <a:defRPr/>
              </a:pPr>
              <a:r>
                <a:rPr lang="en-US" sz="1200" kern="0" dirty="0">
                  <a:solidFill>
                    <a:prstClr val="black"/>
                  </a:solidFill>
                  <a:latin typeface="Calibri" panose="020F0502020204030204"/>
                </a:rPr>
                <a:t>-Data Readout</a:t>
              </a:r>
            </a:p>
            <a:p>
              <a:pPr>
                <a:defRPr/>
              </a:pPr>
              <a:r>
                <a:rPr lang="en-US" sz="1200" kern="0" dirty="0">
                  <a:solidFill>
                    <a:prstClr val="black"/>
                  </a:solidFill>
                  <a:latin typeface="Calibri" panose="020F0502020204030204"/>
                </a:rPr>
                <a:t>-Config &amp; Control</a:t>
              </a:r>
            </a:p>
            <a:p>
              <a:pPr>
                <a:defRPr/>
              </a:pPr>
              <a:r>
                <a:rPr lang="en-US" sz="1200" kern="0" dirty="0">
                  <a:solidFill>
                    <a:prstClr val="black"/>
                  </a:solidFill>
                  <a:latin typeface="Calibri" panose="020F0502020204030204"/>
                </a:rPr>
                <a:t>-Clock &amp; Timing</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-FPGA</a:t>
              </a:r>
            </a:p>
            <a:p>
              <a:pPr>
                <a:defRPr/>
              </a:pPr>
              <a:r>
                <a:rPr lang="en-US" sz="1200" kern="0" dirty="0">
                  <a:solidFill>
                    <a:prstClr val="black"/>
                  </a:solidFill>
                  <a:latin typeface="Calibri" panose="020F0502020204030204"/>
                </a:rPr>
                <a:t>-Fiber Link</a:t>
              </a:r>
            </a:p>
          </p:txBody>
        </p:sp>
        <p:sp>
          <p:nvSpPr>
            <p:cNvPr id="11" name="TextBox 10">
              <a:extLst>
                <a:ext uri="{FF2B5EF4-FFF2-40B4-BE49-F238E27FC236}">
                  <a16:creationId xmlns:a16="http://schemas.microsoft.com/office/drawing/2014/main" id="{F3CE1362-EC89-4571-87F6-92A651F0815D}"/>
                </a:ext>
              </a:extLst>
            </p:cNvPr>
            <p:cNvSpPr txBox="1"/>
            <p:nvPr/>
          </p:nvSpPr>
          <p:spPr>
            <a:xfrm>
              <a:off x="6154096" y="2766060"/>
              <a:ext cx="1274087" cy="3046988"/>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Data Aggregation Module (DAM)</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Common</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-Computing Interface</a:t>
              </a:r>
            </a:p>
            <a:p>
              <a:pPr>
                <a:defRPr/>
              </a:pPr>
              <a:r>
                <a:rPr lang="en-US" sz="1200" kern="0" dirty="0">
                  <a:solidFill>
                    <a:prstClr val="black"/>
                  </a:solidFill>
                  <a:latin typeface="Calibri" panose="020F0502020204030204"/>
                </a:rPr>
                <a:t>-Aggregation</a:t>
              </a:r>
            </a:p>
            <a:p>
              <a:pPr>
                <a:defRPr/>
              </a:pPr>
              <a:r>
                <a:rPr lang="en-US" sz="1200" kern="0" dirty="0">
                  <a:solidFill>
                    <a:prstClr val="black"/>
                  </a:solidFill>
                  <a:latin typeface="Calibri" panose="020F0502020204030204"/>
                </a:rPr>
                <a:t>-Software Trigger</a:t>
              </a:r>
            </a:p>
            <a:p>
              <a:pPr>
                <a:defRPr/>
              </a:pPr>
              <a:r>
                <a:rPr lang="en-US" sz="1200" kern="0" dirty="0">
                  <a:solidFill>
                    <a:prstClr val="black"/>
                  </a:solidFill>
                  <a:latin typeface="Calibri" panose="020F0502020204030204"/>
                </a:rPr>
                <a:t>-Config &amp; Control</a:t>
              </a:r>
            </a:p>
            <a:p>
              <a:pPr>
                <a:defRPr/>
              </a:pPr>
              <a:r>
                <a:rPr lang="en-US" sz="1200" kern="0" dirty="0">
                  <a:solidFill>
                    <a:prstClr val="black"/>
                  </a:solidFill>
                  <a:latin typeface="Calibri" panose="020F0502020204030204"/>
                </a:rPr>
                <a:t>-Clock &amp; Timing</a:t>
              </a: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-Large FPGA</a:t>
              </a:r>
            </a:p>
            <a:p>
              <a:pPr>
                <a:defRPr/>
              </a:pPr>
              <a:r>
                <a:rPr lang="en-US" sz="1200" kern="0" dirty="0">
                  <a:solidFill>
                    <a:prstClr val="black"/>
                  </a:solidFill>
                  <a:latin typeface="Calibri" panose="020F0502020204030204"/>
                </a:rPr>
                <a:t>-PCIe</a:t>
              </a:r>
            </a:p>
            <a:p>
              <a:pPr>
                <a:defRPr/>
              </a:pPr>
              <a:r>
                <a:rPr lang="en-US" sz="1200" kern="0" dirty="0">
                  <a:solidFill>
                    <a:prstClr val="black"/>
                  </a:solidFill>
                  <a:latin typeface="Calibri" panose="020F0502020204030204"/>
                </a:rPr>
                <a:t>-Ethernet</a:t>
              </a:r>
            </a:p>
          </p:txBody>
        </p:sp>
        <p:sp>
          <p:nvSpPr>
            <p:cNvPr id="12" name="TextBox 11">
              <a:extLst>
                <a:ext uri="{FF2B5EF4-FFF2-40B4-BE49-F238E27FC236}">
                  <a16:creationId xmlns:a16="http://schemas.microsoft.com/office/drawing/2014/main" id="{80E56493-5303-4D4C-8462-A0A30B031A97}"/>
                </a:ext>
              </a:extLst>
            </p:cNvPr>
            <p:cNvSpPr txBox="1"/>
            <p:nvPr/>
          </p:nvSpPr>
          <p:spPr>
            <a:xfrm>
              <a:off x="7428182" y="2758807"/>
              <a:ext cx="1923373" cy="2862322"/>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Computing</a:t>
              </a: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Common</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-Data Buffering and Sinking</a:t>
              </a:r>
            </a:p>
            <a:p>
              <a:pPr>
                <a:defRPr/>
              </a:pPr>
              <a:r>
                <a:rPr lang="en-US" sz="1200" kern="0" dirty="0">
                  <a:solidFill>
                    <a:prstClr val="black"/>
                  </a:solidFill>
                  <a:latin typeface="Calibri" panose="020F0502020204030204"/>
                </a:rPr>
                <a:t>-Calibration Support</a:t>
              </a:r>
            </a:p>
            <a:p>
              <a:pPr>
                <a:defRPr/>
              </a:pPr>
              <a:r>
                <a:rPr lang="en-US" sz="1200" kern="0" dirty="0">
                  <a:solidFill>
                    <a:prstClr val="black"/>
                  </a:solidFill>
                  <a:latin typeface="Calibri" panose="020F0502020204030204"/>
                </a:rPr>
                <a:t>-QA/Scalers</a:t>
              </a:r>
            </a:p>
            <a:p>
              <a:pPr>
                <a:defRPr/>
              </a:pPr>
              <a:r>
                <a:rPr lang="en-US" sz="1200" kern="0" dirty="0">
                  <a:solidFill>
                    <a:prstClr val="black"/>
                  </a:solidFill>
                  <a:latin typeface="Calibri" panose="020F0502020204030204"/>
                </a:rPr>
                <a:t>-Collider Feedback</a:t>
              </a:r>
            </a:p>
            <a:p>
              <a:pPr>
                <a:defRPr/>
              </a:pPr>
              <a:r>
                <a:rPr lang="en-US" sz="1200" kern="0" dirty="0">
                  <a:solidFill>
                    <a:prstClr val="black"/>
                  </a:solidFill>
                  <a:latin typeface="Calibri" panose="020F0502020204030204"/>
                </a:rPr>
                <a:t>-Event ID/Building</a:t>
              </a:r>
            </a:p>
            <a:p>
              <a:pPr>
                <a:defRPr/>
              </a:pPr>
              <a:r>
                <a:rPr lang="en-US" sz="1200" kern="0" dirty="0">
                  <a:solidFill>
                    <a:prstClr val="black"/>
                  </a:solidFill>
                  <a:latin typeface="Calibri" panose="020F0502020204030204"/>
                </a:rPr>
                <a:t>-Software Trigger</a:t>
              </a:r>
            </a:p>
            <a:p>
              <a:pPr>
                <a:defRPr/>
              </a:pPr>
              <a:r>
                <a:rPr lang="en-US" sz="1200" kern="0" dirty="0">
                  <a:solidFill>
                    <a:prstClr val="black"/>
                  </a:solidFill>
                  <a:latin typeface="Calibri" panose="020F0502020204030204"/>
                </a:rPr>
                <a:t>-Monitoring</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-COTS</a:t>
              </a:r>
            </a:p>
            <a:p>
              <a:pPr>
                <a:defRPr/>
              </a:pPr>
              <a:r>
                <a:rPr lang="en-US" sz="1200" kern="0" dirty="0">
                  <a:solidFill>
                    <a:prstClr val="black"/>
                  </a:solidFill>
                  <a:latin typeface="Calibri" panose="020F0502020204030204"/>
                </a:rPr>
                <a:t>-Ethernet</a:t>
              </a:r>
            </a:p>
          </p:txBody>
        </p:sp>
        <p:pic>
          <p:nvPicPr>
            <p:cNvPr id="13" name="Picture 12">
              <a:extLst>
                <a:ext uri="{FF2B5EF4-FFF2-40B4-BE49-F238E27FC236}">
                  <a16:creationId xmlns:a16="http://schemas.microsoft.com/office/drawing/2014/main" id="{08D5A2C7-2DF2-42B4-9689-0E8236BE1154}"/>
                </a:ext>
              </a:extLst>
            </p:cNvPr>
            <p:cNvPicPr>
              <a:picLocks noChangeAspect="1"/>
            </p:cNvPicPr>
            <p:nvPr/>
          </p:nvPicPr>
          <p:blipFill>
            <a:blip r:embed="rId2"/>
            <a:stretch>
              <a:fillRect/>
            </a:stretch>
          </p:blipFill>
          <p:spPr>
            <a:xfrm>
              <a:off x="1253157" y="1920056"/>
              <a:ext cx="720941" cy="673367"/>
            </a:xfrm>
            <a:prstGeom prst="rect">
              <a:avLst/>
            </a:prstGeom>
          </p:spPr>
        </p:pic>
        <p:sp>
          <p:nvSpPr>
            <p:cNvPr id="14" name="Rectangle 13">
              <a:extLst>
                <a:ext uri="{FF2B5EF4-FFF2-40B4-BE49-F238E27FC236}">
                  <a16:creationId xmlns:a16="http://schemas.microsoft.com/office/drawing/2014/main" id="{D25854AF-67D3-44EB-9056-385C9DEF6E28}"/>
                </a:ext>
              </a:extLst>
            </p:cNvPr>
            <p:cNvSpPr/>
            <p:nvPr/>
          </p:nvSpPr>
          <p:spPr>
            <a:xfrm>
              <a:off x="2372765" y="1759985"/>
              <a:ext cx="922015" cy="861172"/>
            </a:xfrm>
            <a:prstGeom prst="rect">
              <a:avLst/>
            </a:prstGeom>
            <a:solidFill>
              <a:srgbClr val="FFFBD0"/>
            </a:solid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5" name="Rectangle 14">
              <a:extLst>
                <a:ext uri="{FF2B5EF4-FFF2-40B4-BE49-F238E27FC236}">
                  <a16:creationId xmlns:a16="http://schemas.microsoft.com/office/drawing/2014/main" id="{565A2FE5-24D7-4043-8718-317498F532A8}"/>
                </a:ext>
              </a:extLst>
            </p:cNvPr>
            <p:cNvSpPr/>
            <p:nvPr/>
          </p:nvSpPr>
          <p:spPr>
            <a:xfrm>
              <a:off x="3707416" y="1759985"/>
              <a:ext cx="922015" cy="861172"/>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6" name="Rectangle 15">
              <a:extLst>
                <a:ext uri="{FF2B5EF4-FFF2-40B4-BE49-F238E27FC236}">
                  <a16:creationId xmlns:a16="http://schemas.microsoft.com/office/drawing/2014/main" id="{DE91E421-D8AD-4BC8-AE4E-359162EB62AB}"/>
                </a:ext>
              </a:extLst>
            </p:cNvPr>
            <p:cNvSpPr/>
            <p:nvPr/>
          </p:nvSpPr>
          <p:spPr>
            <a:xfrm>
              <a:off x="4987969" y="1759985"/>
              <a:ext cx="922015" cy="861172"/>
            </a:xfrm>
            <a:prstGeom prst="rect">
              <a:avLst/>
            </a:prstGeom>
            <a:solidFill>
              <a:srgbClr val="70AD47">
                <a:lumMod val="60000"/>
                <a:lumOff val="40000"/>
              </a:srgbClr>
            </a:solid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7" name="Rectangle 16">
              <a:extLst>
                <a:ext uri="{FF2B5EF4-FFF2-40B4-BE49-F238E27FC236}">
                  <a16:creationId xmlns:a16="http://schemas.microsoft.com/office/drawing/2014/main" id="{1A4CE295-8251-4483-909E-8EB12C9A6708}"/>
                </a:ext>
              </a:extLst>
            </p:cNvPr>
            <p:cNvSpPr/>
            <p:nvPr/>
          </p:nvSpPr>
          <p:spPr>
            <a:xfrm>
              <a:off x="6221487" y="1759985"/>
              <a:ext cx="922015" cy="861172"/>
            </a:xfrm>
            <a:prstGeom prst="rect">
              <a:avLst/>
            </a:prstGeom>
            <a:solidFill>
              <a:srgbClr val="5B9BD5">
                <a:lumMod val="40000"/>
                <a:lumOff val="60000"/>
              </a:srgbClr>
            </a:solid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8" name="Rectangle 17">
              <a:extLst>
                <a:ext uri="{FF2B5EF4-FFF2-40B4-BE49-F238E27FC236}">
                  <a16:creationId xmlns:a16="http://schemas.microsoft.com/office/drawing/2014/main" id="{BE337323-DDF3-446C-ADE7-CEAB5A04F77E}"/>
                </a:ext>
              </a:extLst>
            </p:cNvPr>
            <p:cNvSpPr/>
            <p:nvPr/>
          </p:nvSpPr>
          <p:spPr>
            <a:xfrm>
              <a:off x="7502040" y="1759985"/>
              <a:ext cx="922015" cy="861172"/>
            </a:xfrm>
            <a:prstGeom prst="rect">
              <a:avLst/>
            </a:prstGeom>
            <a:solidFill>
              <a:srgbClr val="00B0F0"/>
            </a:solid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9" name="Rectangle 18">
              <a:extLst>
                <a:ext uri="{FF2B5EF4-FFF2-40B4-BE49-F238E27FC236}">
                  <a16:creationId xmlns:a16="http://schemas.microsoft.com/office/drawing/2014/main" id="{D344772E-65A8-47A2-838E-D340FA77ED70}"/>
                </a:ext>
              </a:extLst>
            </p:cNvPr>
            <p:cNvSpPr/>
            <p:nvPr/>
          </p:nvSpPr>
          <p:spPr>
            <a:xfrm>
              <a:off x="6221487" y="593863"/>
              <a:ext cx="922015" cy="861172"/>
            </a:xfrm>
            <a:prstGeom prst="rect">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20" name="TextBox 19">
              <a:extLst>
                <a:ext uri="{FF2B5EF4-FFF2-40B4-BE49-F238E27FC236}">
                  <a16:creationId xmlns:a16="http://schemas.microsoft.com/office/drawing/2014/main" id="{FF561035-9CDA-4405-95E3-EE9CB491B86E}"/>
                </a:ext>
              </a:extLst>
            </p:cNvPr>
            <p:cNvSpPr txBox="1"/>
            <p:nvPr/>
          </p:nvSpPr>
          <p:spPr>
            <a:xfrm>
              <a:off x="6128138" y="278838"/>
              <a:ext cx="2650602" cy="1384995"/>
            </a:xfrm>
            <a:prstGeom prst="rect">
              <a:avLst/>
            </a:prstGeom>
            <a:noFill/>
          </p:spPr>
          <p:txBody>
            <a:bodyPr wrap="square" rtlCol="0">
              <a:spAutoFit/>
            </a:bodyPr>
            <a:lstStyle/>
            <a:p>
              <a:pPr>
                <a:defRPr/>
              </a:pPr>
              <a:r>
                <a:rPr lang="en-US" sz="1200" kern="0" dirty="0">
                  <a:solidFill>
                    <a:srgbClr val="5B9BD5">
                      <a:lumMod val="75000"/>
                    </a:srgbClr>
                  </a:solidFill>
                  <a:latin typeface="Calibri" panose="020F0502020204030204"/>
                </a:rPr>
                <a:t>Global Timing Unit (GTU)</a:t>
              </a:r>
            </a:p>
            <a:p>
              <a:pPr>
                <a:defRPr/>
              </a:pPr>
              <a:endParaRPr lang="en-US" sz="1200" kern="0" dirty="0">
                <a:solidFill>
                  <a:prstClr val="black"/>
                </a:solidFill>
                <a:latin typeface="Calibri" panose="020F0502020204030204"/>
              </a:endParaRPr>
            </a:p>
            <a:p>
              <a:pPr>
                <a:defRPr/>
              </a:pPr>
              <a:r>
                <a:rPr lang="en-US" sz="1200" kern="0" dirty="0">
                  <a:solidFill>
                    <a:prstClr val="black"/>
                  </a:solidFill>
                  <a:latin typeface="Calibri" panose="020F0502020204030204"/>
                </a:rPr>
                <a:t>	    -Interfaces to Collider, 	     Run Control &amp; DAM</a:t>
              </a:r>
            </a:p>
            <a:p>
              <a:pPr>
                <a:defRPr/>
              </a:pPr>
              <a:r>
                <a:rPr lang="en-US" sz="1200" kern="0" dirty="0">
                  <a:solidFill>
                    <a:prstClr val="black"/>
                  </a:solidFill>
                  <a:latin typeface="Calibri" panose="020F0502020204030204"/>
                </a:rPr>
                <a:t>	    -Config &amp; Control</a:t>
              </a:r>
            </a:p>
            <a:p>
              <a:pPr>
                <a:defRPr/>
              </a:pPr>
              <a:r>
                <a:rPr lang="en-US" sz="1200" kern="0" dirty="0">
                  <a:solidFill>
                    <a:prstClr val="black"/>
                  </a:solidFill>
                  <a:latin typeface="Calibri" panose="020F0502020204030204"/>
                </a:rPr>
                <a:t>	    -Clock &amp; Timing</a:t>
              </a:r>
            </a:p>
            <a:p>
              <a:pPr>
                <a:defRPr/>
              </a:pPr>
              <a:endParaRPr lang="en-US" sz="1200" kern="0" dirty="0">
                <a:solidFill>
                  <a:prstClr val="black"/>
                </a:solidFill>
                <a:latin typeface="Calibri" panose="020F0502020204030204"/>
              </a:endParaRPr>
            </a:p>
          </p:txBody>
        </p:sp>
        <p:sp>
          <p:nvSpPr>
            <p:cNvPr id="21" name="Rectangle: Rounded Corners 20">
              <a:extLst>
                <a:ext uri="{FF2B5EF4-FFF2-40B4-BE49-F238E27FC236}">
                  <a16:creationId xmlns:a16="http://schemas.microsoft.com/office/drawing/2014/main" id="{FF1DB67C-FCD8-4EAE-A9FA-D9E0FE9BF063}"/>
                </a:ext>
              </a:extLst>
            </p:cNvPr>
            <p:cNvSpPr/>
            <p:nvPr/>
          </p:nvSpPr>
          <p:spPr>
            <a:xfrm>
              <a:off x="1005840" y="1607574"/>
              <a:ext cx="2468880" cy="1151233"/>
            </a:xfrm>
            <a:prstGeom prst="roundRect">
              <a:avLst/>
            </a:prstGeom>
            <a:noFill/>
            <a:ln w="12700" cap="flat" cmpd="sng" algn="ctr">
              <a:solidFill>
                <a:srgbClr val="4472C4">
                  <a:shade val="50000"/>
                </a:srgbClr>
              </a:solidFill>
              <a:prstDash val="lgDash"/>
              <a:miter lim="800000"/>
            </a:ln>
            <a:effectLst/>
          </p:spPr>
          <p:txBody>
            <a:bodyPr rtlCol="0" anchor="ctr"/>
            <a:lstStyle/>
            <a:p>
              <a:pPr algn="ctr">
                <a:defRPr/>
              </a:pPr>
              <a:endParaRPr lang="en-US" kern="0">
                <a:solidFill>
                  <a:prstClr val="white"/>
                </a:solidFill>
                <a:latin typeface="Calibri" panose="020F0502020204030204"/>
              </a:endParaRPr>
            </a:p>
          </p:txBody>
        </p:sp>
        <p:sp>
          <p:nvSpPr>
            <p:cNvPr id="22" name="TextBox 21">
              <a:extLst>
                <a:ext uri="{FF2B5EF4-FFF2-40B4-BE49-F238E27FC236}">
                  <a16:creationId xmlns:a16="http://schemas.microsoft.com/office/drawing/2014/main" id="{99B9C44C-95B4-468D-BAB3-71EAAEB585EF}"/>
                </a:ext>
              </a:extLst>
            </p:cNvPr>
            <p:cNvSpPr txBox="1"/>
            <p:nvPr/>
          </p:nvSpPr>
          <p:spPr>
            <a:xfrm>
              <a:off x="1782471" y="1309349"/>
              <a:ext cx="1140043" cy="461665"/>
            </a:xfrm>
            <a:prstGeom prst="rect">
              <a:avLst/>
            </a:prstGeom>
            <a:noFill/>
          </p:spPr>
          <p:txBody>
            <a:bodyPr wrap="square" rtlCol="0">
              <a:spAutoFit/>
            </a:bodyPr>
            <a:lstStyle/>
            <a:p>
              <a:pPr>
                <a:defRPr/>
              </a:pPr>
              <a:r>
                <a:rPr lang="en-US" sz="1200" kern="0" dirty="0">
                  <a:solidFill>
                    <a:prstClr val="black"/>
                  </a:solidFill>
                  <a:latin typeface="Calibri" panose="020F0502020204030204"/>
                </a:rPr>
                <a:t>On Detector</a:t>
              </a:r>
            </a:p>
            <a:p>
              <a:pPr>
                <a:defRPr/>
              </a:pPr>
              <a:endParaRPr lang="en-US" sz="1200" kern="0" dirty="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C00A00B8-7659-4475-B320-71A6632FCFF3}"/>
                </a:ext>
              </a:extLst>
            </p:cNvPr>
            <p:cNvSpPr/>
            <p:nvPr/>
          </p:nvSpPr>
          <p:spPr>
            <a:xfrm>
              <a:off x="1902542" y="2003292"/>
              <a:ext cx="870155" cy="238463"/>
            </a:xfrm>
            <a:custGeom>
              <a:avLst/>
              <a:gdLst>
                <a:gd name="connsiteX0" fmla="*/ 0 w 870155"/>
                <a:gd name="connsiteY0" fmla="*/ 135224 h 238463"/>
                <a:gd name="connsiteX1" fmla="*/ 265471 w 870155"/>
                <a:gd name="connsiteY1" fmla="*/ 2489 h 238463"/>
                <a:gd name="connsiteX2" fmla="*/ 870155 w 870155"/>
                <a:gd name="connsiteY2" fmla="*/ 238463 h 238463"/>
              </a:gdLst>
              <a:ahLst/>
              <a:cxnLst>
                <a:cxn ang="0">
                  <a:pos x="connsiteX0" y="connsiteY0"/>
                </a:cxn>
                <a:cxn ang="0">
                  <a:pos x="connsiteX1" y="connsiteY1"/>
                </a:cxn>
                <a:cxn ang="0">
                  <a:pos x="connsiteX2" y="connsiteY2"/>
                </a:cxn>
              </a:cxnLst>
              <a:rect l="l" t="t" r="r" b="b"/>
              <a:pathLst>
                <a:path w="870155" h="238463">
                  <a:moveTo>
                    <a:pt x="0" y="135224"/>
                  </a:moveTo>
                  <a:cubicBezTo>
                    <a:pt x="60222" y="60253"/>
                    <a:pt x="120445" y="-14717"/>
                    <a:pt x="265471" y="2489"/>
                  </a:cubicBezTo>
                  <a:cubicBezTo>
                    <a:pt x="410497" y="19695"/>
                    <a:pt x="640326" y="129079"/>
                    <a:pt x="870155" y="238463"/>
                  </a:cubicBezTo>
                </a:path>
              </a:pathLst>
            </a:custGeom>
            <a:noFill/>
            <a:ln w="12700" cap="flat" cmpd="sng" algn="ctr">
              <a:solidFill>
                <a:srgbClr val="4472C4">
                  <a:shade val="50000"/>
                </a:srgbClr>
              </a:solidFill>
              <a:prstDash val="solid"/>
              <a:miter lim="800000"/>
              <a:tailEnd type="triangle"/>
            </a:ln>
            <a:effectLst/>
          </p:spPr>
          <p:txBody>
            <a:bodyPr rtlCol="0" anchor="ctr"/>
            <a:lstStyle/>
            <a:p>
              <a:pPr algn="ctr">
                <a:defRPr/>
              </a:pPr>
              <a:endParaRPr lang="en-US" kern="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D6C22914-3D84-4D6C-A3B9-E595B19EDEF6}"/>
                </a:ext>
              </a:extLst>
            </p:cNvPr>
            <p:cNvCxnSpPr/>
            <p:nvPr/>
          </p:nvCxnSpPr>
          <p:spPr>
            <a:xfrm>
              <a:off x="4629431" y="2003292"/>
              <a:ext cx="358538" cy="0"/>
            </a:xfrm>
            <a:prstGeom prst="straightConnector1">
              <a:avLst/>
            </a:prstGeom>
            <a:noFill/>
            <a:ln w="6350" cap="flat" cmpd="sng" algn="ctr">
              <a:solidFill>
                <a:srgbClr val="4472C4"/>
              </a:solidFill>
              <a:prstDash val="solid"/>
              <a:miter lim="800000"/>
              <a:tailEnd type="triangle"/>
            </a:ln>
            <a:effectLst/>
          </p:spPr>
        </p:cxnSp>
        <p:cxnSp>
          <p:nvCxnSpPr>
            <p:cNvPr id="25" name="Straight Arrow Connector 24">
              <a:extLst>
                <a:ext uri="{FF2B5EF4-FFF2-40B4-BE49-F238E27FC236}">
                  <a16:creationId xmlns:a16="http://schemas.microsoft.com/office/drawing/2014/main" id="{F82101CB-A043-4DD5-A829-E4B3B9F86100}"/>
                </a:ext>
              </a:extLst>
            </p:cNvPr>
            <p:cNvCxnSpPr/>
            <p:nvPr/>
          </p:nvCxnSpPr>
          <p:spPr>
            <a:xfrm flipH="1">
              <a:off x="4629431" y="2354580"/>
              <a:ext cx="358538" cy="0"/>
            </a:xfrm>
            <a:prstGeom prst="straightConnector1">
              <a:avLst/>
            </a:prstGeom>
            <a:noFill/>
            <a:ln w="6350" cap="flat" cmpd="sng" algn="ctr">
              <a:solidFill>
                <a:srgbClr val="4472C4"/>
              </a:solidFill>
              <a:prstDash val="solid"/>
              <a:miter lim="800000"/>
              <a:tailEnd type="triangle"/>
            </a:ln>
            <a:effectLst/>
          </p:spPr>
        </p:cxnSp>
        <p:cxnSp>
          <p:nvCxnSpPr>
            <p:cNvPr id="26" name="Straight Arrow Connector 25">
              <a:extLst>
                <a:ext uri="{FF2B5EF4-FFF2-40B4-BE49-F238E27FC236}">
                  <a16:creationId xmlns:a16="http://schemas.microsoft.com/office/drawing/2014/main" id="{212F3D09-7AA3-476B-A40D-EFFA35D109BD}"/>
                </a:ext>
              </a:extLst>
            </p:cNvPr>
            <p:cNvCxnSpPr/>
            <p:nvPr/>
          </p:nvCxnSpPr>
          <p:spPr>
            <a:xfrm>
              <a:off x="5909984" y="2003108"/>
              <a:ext cx="311503" cy="0"/>
            </a:xfrm>
            <a:prstGeom prst="straightConnector1">
              <a:avLst/>
            </a:prstGeom>
            <a:noFill/>
            <a:ln w="6350" cap="flat" cmpd="sng" algn="ctr">
              <a:solidFill>
                <a:srgbClr val="4472C4"/>
              </a:solidFill>
              <a:prstDash val="solid"/>
              <a:miter lim="800000"/>
              <a:tailEnd type="triangle"/>
            </a:ln>
            <a:effectLst/>
          </p:spPr>
        </p:cxnSp>
        <p:cxnSp>
          <p:nvCxnSpPr>
            <p:cNvPr id="27" name="Straight Arrow Connector 26">
              <a:extLst>
                <a:ext uri="{FF2B5EF4-FFF2-40B4-BE49-F238E27FC236}">
                  <a16:creationId xmlns:a16="http://schemas.microsoft.com/office/drawing/2014/main" id="{50357BCC-AC8F-4C47-AA3C-984267240312}"/>
                </a:ext>
              </a:extLst>
            </p:cNvPr>
            <p:cNvCxnSpPr/>
            <p:nvPr/>
          </p:nvCxnSpPr>
          <p:spPr>
            <a:xfrm flipH="1">
              <a:off x="5909984" y="2354580"/>
              <a:ext cx="311503" cy="0"/>
            </a:xfrm>
            <a:prstGeom prst="straightConnector1">
              <a:avLst/>
            </a:prstGeom>
            <a:noFill/>
            <a:ln w="6350" cap="flat" cmpd="sng" algn="ctr">
              <a:solidFill>
                <a:srgbClr val="4472C4"/>
              </a:solidFill>
              <a:prstDash val="solid"/>
              <a:miter lim="800000"/>
              <a:tailEnd type="triangle"/>
            </a:ln>
            <a:effectLst/>
          </p:spPr>
        </p:cxnSp>
        <p:cxnSp>
          <p:nvCxnSpPr>
            <p:cNvPr id="28" name="Straight Arrow Connector 27">
              <a:extLst>
                <a:ext uri="{FF2B5EF4-FFF2-40B4-BE49-F238E27FC236}">
                  <a16:creationId xmlns:a16="http://schemas.microsoft.com/office/drawing/2014/main" id="{6FECDDB4-DFE3-4E78-B216-6CB8430B6213}"/>
                </a:ext>
              </a:extLst>
            </p:cNvPr>
            <p:cNvCxnSpPr/>
            <p:nvPr/>
          </p:nvCxnSpPr>
          <p:spPr>
            <a:xfrm>
              <a:off x="7143502" y="2003108"/>
              <a:ext cx="358538" cy="0"/>
            </a:xfrm>
            <a:prstGeom prst="straightConnector1">
              <a:avLst/>
            </a:prstGeom>
            <a:noFill/>
            <a:ln w="6350" cap="flat" cmpd="sng" algn="ctr">
              <a:solidFill>
                <a:srgbClr val="4472C4"/>
              </a:solidFill>
              <a:prstDash val="solid"/>
              <a:miter lim="800000"/>
              <a:tailEnd type="triangle"/>
            </a:ln>
            <a:effectLst/>
          </p:spPr>
        </p:cxnSp>
        <p:cxnSp>
          <p:nvCxnSpPr>
            <p:cNvPr id="29" name="Straight Arrow Connector 28">
              <a:extLst>
                <a:ext uri="{FF2B5EF4-FFF2-40B4-BE49-F238E27FC236}">
                  <a16:creationId xmlns:a16="http://schemas.microsoft.com/office/drawing/2014/main" id="{9D98795F-2AE7-456A-9552-D05779FAA5C3}"/>
                </a:ext>
              </a:extLst>
            </p:cNvPr>
            <p:cNvCxnSpPr/>
            <p:nvPr/>
          </p:nvCxnSpPr>
          <p:spPr>
            <a:xfrm flipH="1">
              <a:off x="7143502" y="2354580"/>
              <a:ext cx="358538" cy="0"/>
            </a:xfrm>
            <a:prstGeom prst="straightConnector1">
              <a:avLst/>
            </a:prstGeom>
            <a:noFill/>
            <a:ln w="6350" cap="flat" cmpd="sng" algn="ctr">
              <a:solidFill>
                <a:srgbClr val="4472C4"/>
              </a:solidFill>
              <a:prstDash val="solid"/>
              <a:miter lim="800000"/>
              <a:tailEnd type="triangle"/>
            </a:ln>
            <a:effectLst/>
          </p:spPr>
        </p:cxnSp>
        <p:cxnSp>
          <p:nvCxnSpPr>
            <p:cNvPr id="30" name="Straight Arrow Connector 29">
              <a:extLst>
                <a:ext uri="{FF2B5EF4-FFF2-40B4-BE49-F238E27FC236}">
                  <a16:creationId xmlns:a16="http://schemas.microsoft.com/office/drawing/2014/main" id="{8C2DC5FA-07BA-45FC-B1BE-40870A851EA3}"/>
                </a:ext>
              </a:extLst>
            </p:cNvPr>
            <p:cNvCxnSpPr/>
            <p:nvPr/>
          </p:nvCxnSpPr>
          <p:spPr>
            <a:xfrm flipV="1">
              <a:off x="6492240" y="1455035"/>
              <a:ext cx="0" cy="304950"/>
            </a:xfrm>
            <a:prstGeom prst="straightConnector1">
              <a:avLst/>
            </a:prstGeom>
            <a:noFill/>
            <a:ln w="6350" cap="flat" cmpd="sng" algn="ctr">
              <a:solidFill>
                <a:srgbClr val="4472C4"/>
              </a:solidFill>
              <a:prstDash val="solid"/>
              <a:miter lim="800000"/>
              <a:tailEnd type="triangle"/>
            </a:ln>
            <a:effectLst/>
          </p:spPr>
        </p:cxnSp>
        <p:cxnSp>
          <p:nvCxnSpPr>
            <p:cNvPr id="31" name="Straight Arrow Connector 30">
              <a:extLst>
                <a:ext uri="{FF2B5EF4-FFF2-40B4-BE49-F238E27FC236}">
                  <a16:creationId xmlns:a16="http://schemas.microsoft.com/office/drawing/2014/main" id="{9F775FBC-310A-4A88-A017-BD162D3FBA99}"/>
                </a:ext>
              </a:extLst>
            </p:cNvPr>
            <p:cNvCxnSpPr/>
            <p:nvPr/>
          </p:nvCxnSpPr>
          <p:spPr>
            <a:xfrm>
              <a:off x="6894342" y="1455035"/>
              <a:ext cx="0" cy="304950"/>
            </a:xfrm>
            <a:prstGeom prst="straightConnector1">
              <a:avLst/>
            </a:prstGeom>
            <a:noFill/>
            <a:ln w="6350" cap="flat" cmpd="sng" algn="ctr">
              <a:solidFill>
                <a:srgbClr val="4472C4"/>
              </a:solidFill>
              <a:prstDash val="solid"/>
              <a:miter lim="800000"/>
              <a:tailEnd type="triangle"/>
            </a:ln>
            <a:effectLst/>
          </p:spPr>
        </p:cxnSp>
        <p:sp>
          <p:nvSpPr>
            <p:cNvPr id="32" name="TextBox 31">
              <a:extLst>
                <a:ext uri="{FF2B5EF4-FFF2-40B4-BE49-F238E27FC236}">
                  <a16:creationId xmlns:a16="http://schemas.microsoft.com/office/drawing/2014/main" id="{EB8DD699-9083-4D84-933E-AF24FBF9A330}"/>
                </a:ext>
              </a:extLst>
            </p:cNvPr>
            <p:cNvSpPr txBox="1"/>
            <p:nvPr/>
          </p:nvSpPr>
          <p:spPr>
            <a:xfrm>
              <a:off x="1956098" y="1782043"/>
              <a:ext cx="718427" cy="646331"/>
            </a:xfrm>
            <a:prstGeom prst="rect">
              <a:avLst/>
            </a:prstGeom>
            <a:noFill/>
          </p:spPr>
          <p:txBody>
            <a:bodyPr wrap="square" rtlCol="0">
              <a:spAutoFit/>
            </a:bodyPr>
            <a:lstStyle/>
            <a:p>
              <a:pPr>
                <a:defRPr/>
              </a:pPr>
              <a:r>
                <a:rPr lang="en-US" sz="1200" kern="0" dirty="0">
                  <a:solidFill>
                    <a:prstClr val="black"/>
                  </a:solidFill>
                  <a:latin typeface="Calibri" panose="020F0502020204030204"/>
                </a:rPr>
                <a:t>SMT BGA</a:t>
              </a:r>
            </a:p>
            <a:p>
              <a:pPr>
                <a:defRPr/>
              </a:pPr>
              <a:endParaRPr lang="en-US" sz="1200" kern="0" dirty="0">
                <a:solidFill>
                  <a:prstClr val="black"/>
                </a:solidFill>
                <a:latin typeface="Calibri" panose="020F0502020204030204"/>
              </a:endParaRPr>
            </a:p>
          </p:txBody>
        </p:sp>
        <p:cxnSp>
          <p:nvCxnSpPr>
            <p:cNvPr id="33" name="Straight Arrow Connector 32">
              <a:extLst>
                <a:ext uri="{FF2B5EF4-FFF2-40B4-BE49-F238E27FC236}">
                  <a16:creationId xmlns:a16="http://schemas.microsoft.com/office/drawing/2014/main" id="{DDCAC074-E36F-4D45-8141-D1BD255B18D4}"/>
                </a:ext>
              </a:extLst>
            </p:cNvPr>
            <p:cNvCxnSpPr/>
            <p:nvPr/>
          </p:nvCxnSpPr>
          <p:spPr>
            <a:xfrm>
              <a:off x="3294780" y="2003292"/>
              <a:ext cx="412636" cy="0"/>
            </a:xfrm>
            <a:prstGeom prst="straightConnector1">
              <a:avLst/>
            </a:prstGeom>
            <a:noFill/>
            <a:ln w="6350" cap="flat" cmpd="sng" algn="ctr">
              <a:solidFill>
                <a:srgbClr val="4472C4"/>
              </a:solidFill>
              <a:prstDash val="solid"/>
              <a:miter lim="800000"/>
              <a:tailEnd type="triangle"/>
            </a:ln>
            <a:effectLst/>
          </p:spPr>
        </p:cxnSp>
        <p:cxnSp>
          <p:nvCxnSpPr>
            <p:cNvPr id="34" name="Straight Arrow Connector 33">
              <a:extLst>
                <a:ext uri="{FF2B5EF4-FFF2-40B4-BE49-F238E27FC236}">
                  <a16:creationId xmlns:a16="http://schemas.microsoft.com/office/drawing/2014/main" id="{A3D5967A-DB0A-4F3C-9E9B-9D78D8538ADE}"/>
                </a:ext>
              </a:extLst>
            </p:cNvPr>
            <p:cNvCxnSpPr/>
            <p:nvPr/>
          </p:nvCxnSpPr>
          <p:spPr>
            <a:xfrm flipH="1">
              <a:off x="3294780" y="2354580"/>
              <a:ext cx="412636" cy="0"/>
            </a:xfrm>
            <a:prstGeom prst="straightConnector1">
              <a:avLst/>
            </a:prstGeom>
            <a:noFill/>
            <a:ln w="6350" cap="flat" cmpd="sng" algn="ctr">
              <a:solidFill>
                <a:srgbClr val="4472C4"/>
              </a:solidFill>
              <a:prstDash val="solid"/>
              <a:miter lim="800000"/>
              <a:tailEnd type="triangle"/>
            </a:ln>
            <a:effectLst/>
          </p:spPr>
        </p:cxnSp>
        <p:sp>
          <p:nvSpPr>
            <p:cNvPr id="36" name="TextBox 4">
              <a:extLst>
                <a:ext uri="{FF2B5EF4-FFF2-40B4-BE49-F238E27FC236}">
                  <a16:creationId xmlns:a16="http://schemas.microsoft.com/office/drawing/2014/main" id="{CD29FE59-6226-4E53-A127-D4B19CFC4469}"/>
                </a:ext>
              </a:extLst>
            </p:cNvPr>
            <p:cNvSpPr txBox="1"/>
            <p:nvPr/>
          </p:nvSpPr>
          <p:spPr>
            <a:xfrm>
              <a:off x="1523762" y="1062514"/>
              <a:ext cx="1447957" cy="307777"/>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rgbClr val="FF0000"/>
                  </a:solidFill>
                  <a:latin typeface="Calibri" panose="020F0502020204030204"/>
                  <a:cs typeface="Arial" panose="020B0604020202020204" pitchFamily="34" charset="0"/>
                </a:rPr>
                <a:t>Sub-Detector P6s</a:t>
              </a:r>
            </a:p>
          </p:txBody>
        </p:sp>
      </p:grpSp>
      <p:sp>
        <p:nvSpPr>
          <p:cNvPr id="37" name="Rectangle: Rounded Corners 36">
            <a:extLst>
              <a:ext uri="{FF2B5EF4-FFF2-40B4-BE49-F238E27FC236}">
                <a16:creationId xmlns:a16="http://schemas.microsoft.com/office/drawing/2014/main" id="{4320DEDF-58EA-4D48-A958-50184359B2FE}"/>
              </a:ext>
            </a:extLst>
          </p:cNvPr>
          <p:cNvSpPr/>
          <p:nvPr/>
        </p:nvSpPr>
        <p:spPr>
          <a:xfrm>
            <a:off x="5095181" y="1560162"/>
            <a:ext cx="2468880" cy="1151233"/>
          </a:xfrm>
          <a:prstGeom prst="roundRect">
            <a:avLst/>
          </a:prstGeom>
          <a:noFill/>
          <a:ln w="12700" cap="flat" cmpd="sng" algn="ctr">
            <a:solidFill>
              <a:srgbClr val="4472C4">
                <a:shade val="50000"/>
              </a:srgbClr>
            </a:solidFill>
            <a:prstDash val="lgDash"/>
            <a:miter lim="800000"/>
          </a:ln>
          <a:effectLst/>
        </p:spPr>
        <p:txBody>
          <a:bodyPr rtlCol="0" anchor="ctr"/>
          <a:lstStyle/>
          <a:p>
            <a:pPr algn="ctr">
              <a:defRPr/>
            </a:pPr>
            <a:endParaRPr lang="en-US" kern="0">
              <a:solidFill>
                <a:prstClr val="white"/>
              </a:solidFill>
              <a:latin typeface="Calibri" panose="020F0502020204030204"/>
            </a:endParaRPr>
          </a:p>
        </p:txBody>
      </p:sp>
      <p:sp>
        <p:nvSpPr>
          <p:cNvPr id="38" name="Rectangle: Rounded Corners 37">
            <a:extLst>
              <a:ext uri="{FF2B5EF4-FFF2-40B4-BE49-F238E27FC236}">
                <a16:creationId xmlns:a16="http://schemas.microsoft.com/office/drawing/2014/main" id="{4E26FF1F-669D-4DC3-9BE3-B7D289D1B99B}"/>
              </a:ext>
            </a:extLst>
          </p:cNvPr>
          <p:cNvSpPr/>
          <p:nvPr/>
        </p:nvSpPr>
        <p:spPr>
          <a:xfrm>
            <a:off x="7651420" y="233538"/>
            <a:ext cx="2660422" cy="2479905"/>
          </a:xfrm>
          <a:prstGeom prst="roundRect">
            <a:avLst>
              <a:gd name="adj" fmla="val 6267"/>
            </a:avLst>
          </a:prstGeom>
          <a:noFill/>
          <a:ln w="12700" cap="flat" cmpd="sng" algn="ctr">
            <a:solidFill>
              <a:srgbClr val="4472C4">
                <a:shade val="50000"/>
              </a:srgbClr>
            </a:solidFill>
            <a:prstDash val="lgDash"/>
            <a:miter lim="800000"/>
          </a:ln>
          <a:effectLst/>
        </p:spPr>
        <p:txBody>
          <a:bodyPr rtlCol="0" anchor="ctr"/>
          <a:lstStyle/>
          <a:p>
            <a:pPr algn="ctr">
              <a:defRPr/>
            </a:pPr>
            <a:endParaRPr lang="en-US" kern="0">
              <a:solidFill>
                <a:prstClr val="white"/>
              </a:solidFill>
              <a:latin typeface="Calibri" panose="020F0502020204030204"/>
            </a:endParaRPr>
          </a:p>
        </p:txBody>
      </p:sp>
      <p:sp>
        <p:nvSpPr>
          <p:cNvPr id="39" name="TextBox 4">
            <a:extLst>
              <a:ext uri="{FF2B5EF4-FFF2-40B4-BE49-F238E27FC236}">
                <a16:creationId xmlns:a16="http://schemas.microsoft.com/office/drawing/2014/main" id="{EEDEDC9B-6384-4BD7-9052-F89EC4B88E7E}"/>
              </a:ext>
            </a:extLst>
          </p:cNvPr>
          <p:cNvSpPr txBox="1"/>
          <p:nvPr/>
        </p:nvSpPr>
        <p:spPr>
          <a:xfrm>
            <a:off x="5600733" y="943616"/>
            <a:ext cx="1447957" cy="523220"/>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rgbClr val="FF0000"/>
                </a:solidFill>
                <a:latin typeface="Calibri" panose="020F0502020204030204"/>
                <a:cs typeface="Arial" panose="020B0604020202020204" pitchFamily="34" charset="0"/>
              </a:rPr>
              <a:t>Electronics P6</a:t>
            </a:r>
          </a:p>
          <a:p>
            <a:pPr>
              <a:defRPr/>
            </a:pPr>
            <a:r>
              <a:rPr lang="en-US" sz="1400" dirty="0">
                <a:solidFill>
                  <a:srgbClr val="FF0000"/>
                </a:solidFill>
                <a:latin typeface="Calibri" panose="020F0502020204030204"/>
                <a:cs typeface="Arial" panose="020B0604020202020204" pitchFamily="34" charset="0"/>
              </a:rPr>
              <a:t>WBS 6.10.08</a:t>
            </a:r>
          </a:p>
        </p:txBody>
      </p:sp>
      <p:sp>
        <p:nvSpPr>
          <p:cNvPr id="40" name="TextBox 4">
            <a:extLst>
              <a:ext uri="{FF2B5EF4-FFF2-40B4-BE49-F238E27FC236}">
                <a16:creationId xmlns:a16="http://schemas.microsoft.com/office/drawing/2014/main" id="{FD558EFF-D85B-4FA4-A89D-6FEC77720D7D}"/>
              </a:ext>
            </a:extLst>
          </p:cNvPr>
          <p:cNvSpPr txBox="1"/>
          <p:nvPr/>
        </p:nvSpPr>
        <p:spPr>
          <a:xfrm>
            <a:off x="10411862" y="1017214"/>
            <a:ext cx="1447957" cy="523220"/>
          </a:xfrm>
          <a:prstGeom prst="rect">
            <a:avLst/>
          </a:prstGeom>
          <a:noFill/>
          <a:ln>
            <a:noFill/>
          </a:ln>
          <a:effectLst/>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rgbClr val="FF0000"/>
                </a:solidFill>
                <a:latin typeface="Calibri" panose="020F0502020204030204"/>
                <a:cs typeface="Arial" panose="020B0604020202020204" pitchFamily="34" charset="0"/>
              </a:rPr>
              <a:t>DAQ P6</a:t>
            </a:r>
          </a:p>
          <a:p>
            <a:pPr>
              <a:defRPr/>
            </a:pPr>
            <a:r>
              <a:rPr lang="en-US" sz="1400" dirty="0">
                <a:solidFill>
                  <a:srgbClr val="FF0000"/>
                </a:solidFill>
                <a:latin typeface="Calibri" panose="020F0502020204030204"/>
                <a:cs typeface="Arial" panose="020B0604020202020204" pitchFamily="34" charset="0"/>
              </a:rPr>
              <a:t>WBS 6.10.09</a:t>
            </a:r>
          </a:p>
        </p:txBody>
      </p:sp>
      <p:sp>
        <p:nvSpPr>
          <p:cNvPr id="41" name="Content Placeholder 2">
            <a:extLst>
              <a:ext uri="{FF2B5EF4-FFF2-40B4-BE49-F238E27FC236}">
                <a16:creationId xmlns:a16="http://schemas.microsoft.com/office/drawing/2014/main" id="{04B44E46-183B-4014-B96C-69DA1DF99DEE}"/>
              </a:ext>
            </a:extLst>
          </p:cNvPr>
          <p:cNvSpPr txBox="1">
            <a:spLocks/>
          </p:cNvSpPr>
          <p:nvPr/>
        </p:nvSpPr>
        <p:spPr>
          <a:xfrm>
            <a:off x="3616061" y="5806355"/>
            <a:ext cx="8243758" cy="510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0"/>
              </a:spcBef>
              <a:spcAft>
                <a:spcPts val="0"/>
              </a:spcAft>
              <a:buFont typeface="Wingdings" panose="05000000000000000000" pitchFamily="2" charset="2"/>
              <a:buChar char="v"/>
            </a:pPr>
            <a:r>
              <a:rPr lang="en-US"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Nomenclature standardized after August 2022 Electronics &amp; DAQ Review (PDR 1) .</a:t>
            </a:r>
          </a:p>
        </p:txBody>
      </p:sp>
      <p:sp>
        <p:nvSpPr>
          <p:cNvPr id="42" name="Rectangle: Rounded Corners 41">
            <a:extLst>
              <a:ext uri="{FF2B5EF4-FFF2-40B4-BE49-F238E27FC236}">
                <a16:creationId xmlns:a16="http://schemas.microsoft.com/office/drawing/2014/main" id="{55022AAA-FC45-4929-8136-BED392B5D981}"/>
              </a:ext>
            </a:extLst>
          </p:cNvPr>
          <p:cNvSpPr/>
          <p:nvPr/>
        </p:nvSpPr>
        <p:spPr>
          <a:xfrm>
            <a:off x="10544345" y="638874"/>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a:t>
            </a:r>
          </a:p>
        </p:txBody>
      </p:sp>
    </p:spTree>
    <p:extLst>
      <p:ext uri="{BB962C8B-B14F-4D97-AF65-F5344CB8AC3E}">
        <p14:creationId xmlns:p14="http://schemas.microsoft.com/office/powerpoint/2010/main" val="426104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Streaming Readout - Development</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249841" y="639576"/>
            <a:ext cx="1733562" cy="40436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2</a:t>
            </a:r>
          </a:p>
        </p:txBody>
      </p:sp>
      <p:sp>
        <p:nvSpPr>
          <p:cNvPr id="6" name="Text Placeholder 2">
            <a:extLst>
              <a:ext uri="{FF2B5EF4-FFF2-40B4-BE49-F238E27FC236}">
                <a16:creationId xmlns:a16="http://schemas.microsoft.com/office/drawing/2014/main" id="{46607270-8D77-4F08-9624-629A69D00DBD}"/>
              </a:ext>
            </a:extLst>
          </p:cNvPr>
          <p:cNvSpPr>
            <a:spLocks noGrp="1"/>
          </p:cNvSpPr>
          <p:nvPr>
            <p:ph type="body" sz="quarter" idx="10"/>
          </p:nvPr>
        </p:nvSpPr>
        <p:spPr>
          <a:xfrm>
            <a:off x="461963" y="930274"/>
            <a:ext cx="11521440" cy="5212080"/>
          </a:xfrm>
        </p:spPr>
        <p:txBody>
          <a:bodyPr>
            <a:normAutofit lnSpcReduction="10000"/>
          </a:bodyPr>
          <a:lstStyle/>
          <a:p>
            <a:pPr marL="285750" indent="-285750">
              <a:buFont typeface="Wingdings" panose="05000000000000000000" pitchFamily="2" charset="2"/>
              <a:buChar char="ü"/>
              <a:defRPr/>
            </a:pPr>
            <a:r>
              <a:rPr lang="en-US" sz="1600" kern="0" dirty="0">
                <a:solidFill>
                  <a:srgbClr val="0000FF"/>
                </a:solidFill>
                <a:cs typeface="Arial" panose="020B0604020202020204" pitchFamily="34" charset="0"/>
              </a:rPr>
              <a:t>“Coalesce” </a:t>
            </a:r>
            <a:r>
              <a:rPr lang="en-US" sz="1600" kern="0" dirty="0">
                <a:solidFill>
                  <a:prstClr val="black"/>
                </a:solidFill>
                <a:cs typeface="Arial" panose="020B0604020202020204" pitchFamily="34" charset="0"/>
              </a:rPr>
              <a:t>specifications to minimize the number of ASIC/FPGA/PCB part numbers.</a:t>
            </a:r>
          </a:p>
          <a:p>
            <a:pPr marL="342900" indent="-342900">
              <a:buFont typeface="Wingdings" panose="05000000000000000000" pitchFamily="2" charset="2"/>
              <a:buChar char="q"/>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Power</a:t>
            </a:r>
            <a:r>
              <a:rPr lang="en-US" sz="1600" kern="0" dirty="0">
                <a:solidFill>
                  <a:prstClr val="black"/>
                </a:solidFill>
                <a:cs typeface="Arial" panose="020B0604020202020204" pitchFamily="34" charset="0"/>
              </a:rPr>
              <a:t> is nominally 1 W ± 0.25 W per ASIC (64 </a:t>
            </a:r>
            <a:r>
              <a:rPr lang="en-US" sz="1600" kern="0" dirty="0" err="1">
                <a:solidFill>
                  <a:prstClr val="black"/>
                </a:solidFill>
                <a:cs typeface="Arial" panose="020B0604020202020204" pitchFamily="34" charset="0"/>
              </a:rPr>
              <a:t>ch</a:t>
            </a:r>
            <a:r>
              <a:rPr lang="en-US" sz="1600" kern="0" dirty="0">
                <a:solidFill>
                  <a:prstClr val="black"/>
                </a:solidFill>
                <a:cs typeface="Arial" panose="020B0604020202020204" pitchFamily="34" charset="0"/>
              </a:rPr>
              <a:t>, 32 </a:t>
            </a:r>
            <a:r>
              <a:rPr lang="en-US" sz="1600" kern="0" dirty="0" err="1">
                <a:solidFill>
                  <a:prstClr val="black"/>
                </a:solidFill>
                <a:cs typeface="Arial" panose="020B0604020202020204" pitchFamily="34" charset="0"/>
              </a:rPr>
              <a:t>ch</a:t>
            </a:r>
            <a:r>
              <a:rPr lang="en-US" sz="1600" kern="0" dirty="0">
                <a:solidFill>
                  <a:prstClr val="black"/>
                </a:solidFill>
                <a:cs typeface="Arial" panose="020B0604020202020204" pitchFamily="34" charset="0"/>
              </a:rPr>
              <a:t>). Cooling systems will be an integral part of the detector design.</a:t>
            </a:r>
          </a:p>
          <a:p>
            <a:pPr marL="342900" indent="-342900">
              <a:buFont typeface="Wingdings" panose="05000000000000000000" pitchFamily="2" charset="2"/>
              <a:buChar char="q"/>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Serviceability</a:t>
            </a:r>
            <a:r>
              <a:rPr lang="en-US" sz="1600" kern="0" dirty="0">
                <a:solidFill>
                  <a:prstClr val="black"/>
                </a:solidFill>
                <a:cs typeface="Arial" panose="020B0604020202020204" pitchFamily="34" charset="0"/>
              </a:rPr>
              <a:t> as a design criteria. Reliability assessment of componentry. </a:t>
            </a:r>
          </a:p>
          <a:p>
            <a:pPr marL="342900" indent="-342900">
              <a:buFont typeface="Wingdings" panose="05000000000000000000" pitchFamily="2" charset="2"/>
              <a:buChar char="q"/>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ASIC Development </a:t>
            </a:r>
            <a:r>
              <a:rPr lang="en-US" sz="1600" kern="0" dirty="0">
                <a:solidFill>
                  <a:prstClr val="black"/>
                </a:solidFill>
                <a:cs typeface="Arial" panose="020B0604020202020204" pitchFamily="34" charset="0"/>
              </a:rPr>
              <a:t>timeline is critical </a:t>
            </a:r>
            <a:r>
              <a:rPr lang="en-US" sz="1600" kern="0" dirty="0">
                <a:solidFill>
                  <a:srgbClr val="0000FF"/>
                </a:solidFill>
                <a:cs typeface="Arial" panose="020B0604020202020204" pitchFamily="34" charset="0"/>
              </a:rPr>
              <a:t>~ </a:t>
            </a:r>
            <a:r>
              <a:rPr lang="en-US" sz="1600" b="1" kern="0" dirty="0">
                <a:solidFill>
                  <a:srgbClr val="0000FF"/>
                </a:solidFill>
                <a:cs typeface="Arial" panose="020B0604020202020204" pitchFamily="34" charset="0"/>
              </a:rPr>
              <a:t>3.5 – 4 Years</a:t>
            </a:r>
            <a:endParaRPr lang="en-US" sz="1600" kern="0" dirty="0">
              <a:solidFill>
                <a:prstClr val="black"/>
              </a:solidFill>
              <a:cs typeface="Arial" panose="020B0604020202020204" pitchFamily="34" charset="0"/>
            </a:endParaRPr>
          </a:p>
          <a:p>
            <a:pPr marL="800100" lvl="1" indent="-342900">
              <a:buFont typeface="Wingdings" panose="05000000000000000000" pitchFamily="2" charset="2"/>
              <a:buChar char="ü"/>
              <a:defRPr/>
            </a:pPr>
            <a:r>
              <a:rPr lang="en-US" sz="1600" kern="0" dirty="0">
                <a:solidFill>
                  <a:prstClr val="black"/>
                </a:solidFill>
                <a:cs typeface="Arial" panose="020B0604020202020204" pitchFamily="34" charset="0"/>
              </a:rPr>
              <a:t>Revise and adapt present designs is our strategy.</a:t>
            </a:r>
          </a:p>
          <a:p>
            <a:pPr marL="800100" lvl="1" indent="-342900">
              <a:buFont typeface="Wingdings" panose="05000000000000000000" pitchFamily="2" charset="2"/>
              <a:buChar char="ü"/>
              <a:defRPr/>
            </a:pPr>
            <a:r>
              <a:rPr lang="en-US" sz="1600" kern="0" dirty="0">
                <a:solidFill>
                  <a:prstClr val="black"/>
                </a:solidFill>
                <a:cs typeface="Arial" panose="020B0604020202020204" pitchFamily="34" charset="0"/>
              </a:rPr>
              <a:t>Design re-use of IP blocks from existing ASICs.</a:t>
            </a:r>
          </a:p>
          <a:p>
            <a:pPr marL="285750" indent="-285750">
              <a:buFont typeface="Wingdings" panose="05000000000000000000" pitchFamily="2" charset="2"/>
              <a:buChar char="q"/>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Standardization</a:t>
            </a:r>
            <a:r>
              <a:rPr lang="en-US" sz="1600" kern="0" dirty="0">
                <a:solidFill>
                  <a:prstClr val="black"/>
                </a:solidFill>
                <a:cs typeface="Arial" panose="020B0604020202020204" pitchFamily="34" charset="0"/>
              </a:rPr>
              <a:t> of data format (header, timestamp, etc.) at the system design level.</a:t>
            </a:r>
          </a:p>
          <a:p>
            <a:pPr marL="285750" indent="-285750">
              <a:buFont typeface="Wingdings" panose="05000000000000000000" pitchFamily="2" charset="2"/>
              <a:buChar char="q"/>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Firmware</a:t>
            </a:r>
            <a:r>
              <a:rPr lang="en-US" sz="1600" kern="0" dirty="0">
                <a:solidFill>
                  <a:prstClr val="black"/>
                </a:solidFill>
                <a:cs typeface="Arial" panose="020B0604020202020204" pitchFamily="34" charset="0"/>
              </a:rPr>
              <a:t> development requires specialized expertise in close connection with both the detector development and the DAQ systems.</a:t>
            </a:r>
          </a:p>
          <a:p>
            <a:pPr>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Testing and integration </a:t>
            </a:r>
            <a:r>
              <a:rPr lang="en-US" sz="1600" kern="0" dirty="0">
                <a:solidFill>
                  <a:prstClr val="black"/>
                </a:solidFill>
                <a:cs typeface="Arial" panose="020B0604020202020204" pitchFamily="34" charset="0"/>
              </a:rPr>
              <a:t>(w/ detectors/prototypes) takes considerable</a:t>
            </a:r>
          </a:p>
          <a:p>
            <a:pPr marL="287338" lvl="1" indent="0">
              <a:buNone/>
              <a:defRPr/>
            </a:pPr>
            <a:r>
              <a:rPr lang="en-US" sz="1600" kern="0" dirty="0">
                <a:solidFill>
                  <a:prstClr val="black"/>
                </a:solidFill>
                <a:cs typeface="Arial" panose="020B0604020202020204" pitchFamily="34" charset="0"/>
              </a:rPr>
              <a:t>Time and resources.</a:t>
            </a:r>
          </a:p>
          <a:p>
            <a:pPr marL="342900" indent="-342900">
              <a:buFont typeface="Wingdings" panose="05000000000000000000" pitchFamily="2" charset="2"/>
              <a:buChar char="q"/>
              <a:defRPr/>
            </a:pPr>
            <a:endParaRPr lang="en-US" sz="1000" kern="0" dirty="0">
              <a:solidFill>
                <a:prstClr val="black"/>
              </a:solidFill>
              <a:cs typeface="Arial" panose="020B0604020202020204" pitchFamily="34" charset="0"/>
            </a:endParaRPr>
          </a:p>
          <a:p>
            <a:pPr marL="342900" indent="-342900">
              <a:buFont typeface="Wingdings" panose="05000000000000000000" pitchFamily="2" charset="2"/>
              <a:buChar char="q"/>
              <a:defRPr/>
            </a:pPr>
            <a:r>
              <a:rPr lang="en-US" sz="1600" kern="0" dirty="0">
                <a:solidFill>
                  <a:srgbClr val="0000FF"/>
                </a:solidFill>
                <a:cs typeface="Arial" panose="020B0604020202020204" pitchFamily="34" charset="0"/>
              </a:rPr>
              <a:t>RDO footprint defined </a:t>
            </a:r>
            <a:r>
              <a:rPr lang="en-US" sz="1600" kern="0" dirty="0">
                <a:solidFill>
                  <a:prstClr val="black"/>
                </a:solidFill>
                <a:cs typeface="Arial" panose="020B0604020202020204" pitchFamily="34" charset="0"/>
              </a:rPr>
              <a:t>and passed on to ME.</a:t>
            </a:r>
          </a:p>
          <a:p>
            <a:pPr marL="574675" lvl="1" indent="-342900">
              <a:buFont typeface="Wingdings" panose="05000000000000000000" pitchFamily="2" charset="2"/>
              <a:buChar char="q"/>
              <a:defRPr/>
            </a:pPr>
            <a:r>
              <a:rPr lang="en-US" sz="1200" kern="0" dirty="0">
                <a:solidFill>
                  <a:prstClr val="black"/>
                </a:solidFill>
                <a:cs typeface="Arial" panose="020B0604020202020204" pitchFamily="34" charset="0"/>
              </a:rPr>
              <a:t>Refer to talks by Tonko and Pietro.</a:t>
            </a:r>
          </a:p>
          <a:p>
            <a:endParaRPr lang="en-US" dirty="0"/>
          </a:p>
        </p:txBody>
      </p:sp>
      <p:pic>
        <p:nvPicPr>
          <p:cNvPr id="8" name="Picture 7">
            <a:extLst>
              <a:ext uri="{FF2B5EF4-FFF2-40B4-BE49-F238E27FC236}">
                <a16:creationId xmlns:a16="http://schemas.microsoft.com/office/drawing/2014/main" id="{2AF2B24D-C079-4E82-BEE2-C96AE7D5F40A}"/>
              </a:ext>
            </a:extLst>
          </p:cNvPr>
          <p:cNvPicPr>
            <a:picLocks noChangeAspect="1"/>
          </p:cNvPicPr>
          <p:nvPr/>
        </p:nvPicPr>
        <p:blipFill>
          <a:blip r:embed="rId2"/>
          <a:stretch>
            <a:fillRect/>
          </a:stretch>
        </p:blipFill>
        <p:spPr>
          <a:xfrm>
            <a:off x="7360622" y="4478841"/>
            <a:ext cx="4600575" cy="1609725"/>
          </a:xfrm>
          <a:prstGeom prst="rect">
            <a:avLst/>
          </a:prstGeom>
        </p:spPr>
      </p:pic>
    </p:spTree>
    <p:extLst>
      <p:ext uri="{BB962C8B-B14F-4D97-AF65-F5344CB8AC3E}">
        <p14:creationId xmlns:p14="http://schemas.microsoft.com/office/powerpoint/2010/main" val="367413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Streaming Readout - Channels – </a:t>
            </a:r>
            <a:r>
              <a:rPr lang="en-US" b="0" dirty="0"/>
              <a:t>Scale &amp; Technology</a:t>
            </a:r>
            <a:endParaRPr lang="en-US" dirty="0"/>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213862" y="633378"/>
            <a:ext cx="1747335" cy="366268"/>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2</a:t>
            </a:r>
          </a:p>
        </p:txBody>
      </p:sp>
      <p:graphicFrame>
        <p:nvGraphicFramePr>
          <p:cNvPr id="3" name="Table 2">
            <a:extLst>
              <a:ext uri="{FF2B5EF4-FFF2-40B4-BE49-F238E27FC236}">
                <a16:creationId xmlns:a16="http://schemas.microsoft.com/office/drawing/2014/main" id="{A17E4B10-C5EF-4CDF-971B-1063833BB470}"/>
              </a:ext>
            </a:extLst>
          </p:cNvPr>
          <p:cNvGraphicFramePr>
            <a:graphicFrameLocks noGrp="1"/>
          </p:cNvGraphicFramePr>
          <p:nvPr>
            <p:extLst>
              <p:ext uri="{D42A27DB-BD31-4B8C-83A1-F6EECF244321}">
                <p14:modId xmlns:p14="http://schemas.microsoft.com/office/powerpoint/2010/main" val="1033315478"/>
              </p:ext>
            </p:extLst>
          </p:nvPr>
        </p:nvGraphicFramePr>
        <p:xfrm>
          <a:off x="2636805" y="958232"/>
          <a:ext cx="4821737" cy="5170984"/>
        </p:xfrm>
        <a:graphic>
          <a:graphicData uri="http://schemas.openxmlformats.org/drawingml/2006/table">
            <a:tbl>
              <a:tblPr/>
              <a:tblGrid>
                <a:gridCol w="1014403">
                  <a:extLst>
                    <a:ext uri="{9D8B030D-6E8A-4147-A177-3AD203B41FA5}">
                      <a16:colId xmlns:a16="http://schemas.microsoft.com/office/drawing/2014/main" val="2929030193"/>
                    </a:ext>
                  </a:extLst>
                </a:gridCol>
                <a:gridCol w="1275801">
                  <a:extLst>
                    <a:ext uri="{9D8B030D-6E8A-4147-A177-3AD203B41FA5}">
                      <a16:colId xmlns:a16="http://schemas.microsoft.com/office/drawing/2014/main" val="4207006608"/>
                    </a:ext>
                  </a:extLst>
                </a:gridCol>
                <a:gridCol w="869724">
                  <a:extLst>
                    <a:ext uri="{9D8B030D-6E8A-4147-A177-3AD203B41FA5}">
                      <a16:colId xmlns:a16="http://schemas.microsoft.com/office/drawing/2014/main" val="2954344090"/>
                    </a:ext>
                  </a:extLst>
                </a:gridCol>
                <a:gridCol w="912824">
                  <a:extLst>
                    <a:ext uri="{9D8B030D-6E8A-4147-A177-3AD203B41FA5}">
                      <a16:colId xmlns:a16="http://schemas.microsoft.com/office/drawing/2014/main" val="3794942596"/>
                    </a:ext>
                  </a:extLst>
                </a:gridCol>
                <a:gridCol w="748985">
                  <a:extLst>
                    <a:ext uri="{9D8B030D-6E8A-4147-A177-3AD203B41FA5}">
                      <a16:colId xmlns:a16="http://schemas.microsoft.com/office/drawing/2014/main" val="79109167"/>
                    </a:ext>
                  </a:extLst>
                </a:gridCol>
              </a:tblGrid>
              <a:tr h="225093">
                <a:tc>
                  <a:txBody>
                    <a:bodyPr/>
                    <a:lstStyle/>
                    <a:p>
                      <a:pPr algn="l" fontAlgn="b"/>
                      <a:r>
                        <a:rPr lang="en-US" sz="600" b="0" i="0" u="none" strike="noStrike">
                          <a:solidFill>
                            <a:srgbClr val="000000"/>
                          </a:solidFill>
                          <a:effectLst/>
                          <a:latin typeface="Calibri" panose="020F0502020204030204" pitchFamily="34" charset="0"/>
                        </a:rPr>
                        <a:t>Detector System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Channels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SensorTechnology</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600" b="0" i="0" u="none" strike="noStrike">
                          <a:solidFill>
                            <a:srgbClr val="000000"/>
                          </a:solidFill>
                          <a:effectLst/>
                          <a:latin typeface="Calibri" panose="020F0502020204030204" pitchFamily="34" charset="0"/>
                        </a:rPr>
                        <a:t>Redout Technology</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44904885"/>
                  </a:ext>
                </a:extLst>
              </a:tr>
              <a:tr h="157850">
                <a:tc>
                  <a:txBody>
                    <a:bodyPr/>
                    <a:lstStyle/>
                    <a:p>
                      <a:pPr algn="l" fontAlgn="b"/>
                      <a:r>
                        <a:rPr lang="en-US" sz="600" b="0" i="0" u="none" strike="noStrike" dirty="0">
                          <a:solidFill>
                            <a:srgbClr val="000000"/>
                          </a:solidFill>
                          <a:effectLst/>
                          <a:latin typeface="Calibri" panose="020F0502020204030204" pitchFamily="34" charset="0"/>
                        </a:rPr>
                        <a:t>Si Tracking</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40446926"/>
                  </a:ext>
                </a:extLst>
              </a:tr>
              <a:tr h="117606">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 vertex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 m^2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049391"/>
                  </a:ext>
                </a:extLst>
              </a:tr>
              <a:tr h="112942">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sagitta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368 pixels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370522"/>
                  </a:ext>
                </a:extLst>
              </a:tr>
              <a:tr h="119157">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 backward disks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5,200 MAPS sensors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969289"/>
                  </a:ext>
                </a:extLst>
              </a:tr>
              <a:tr h="112942">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 forward disks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lpGBT</a:t>
                      </a:r>
                      <a:r>
                        <a:rPr lang="en-US" sz="600" b="0" i="0" u="none" strike="noStrike" dirty="0">
                          <a:solidFill>
                            <a:srgbClr val="000000"/>
                          </a:solidFill>
                          <a:effectLst/>
                          <a:latin typeface="Calibri" panose="020F0502020204030204" pitchFamily="34" charset="0"/>
                        </a:rPr>
                        <a:t>,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65310"/>
                  </a:ext>
                </a:extLst>
              </a:tr>
              <a:tr h="136564">
                <a:tc>
                  <a:txBody>
                    <a:bodyPr/>
                    <a:lstStyle/>
                    <a:p>
                      <a:pPr algn="l" fontAlgn="b"/>
                      <a:r>
                        <a:rPr lang="en-US" sz="600" b="0" i="0" u="none" strike="noStrike">
                          <a:solidFill>
                            <a:srgbClr val="000000"/>
                          </a:solidFill>
                          <a:effectLst/>
                          <a:latin typeface="Calibri" panose="020F0502020204030204" pitchFamily="34" charset="0"/>
                        </a:rPr>
                        <a:t>MPGD Tracking</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58471510"/>
                  </a:ext>
                </a:extLst>
              </a:tr>
              <a:tr h="12938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Barrel, e &amp; H Endcaps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202 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uRWELL, MicroMegas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SALSA</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97492"/>
                  </a:ext>
                </a:extLst>
              </a:tr>
              <a:tr h="141201">
                <a:tc>
                  <a:txBody>
                    <a:bodyPr/>
                    <a:lstStyle/>
                    <a:p>
                      <a:pPr algn="l" fontAlgn="b"/>
                      <a:r>
                        <a:rPr lang="en-US" sz="600" b="0" i="0" u="none" strike="noStrike">
                          <a:solidFill>
                            <a:srgbClr val="000000"/>
                          </a:solidFill>
                          <a:effectLst/>
                          <a:latin typeface="Calibri" panose="020F0502020204030204" pitchFamily="34" charset="0"/>
                        </a:rPr>
                        <a:t>Forward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16713820"/>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LFHCAL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63,280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849863"/>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HCAL Insert</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8 k</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948639"/>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pECAL W/SciFi</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16,000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60924"/>
                  </a:ext>
                </a:extLst>
              </a:tr>
              <a:tr h="137760">
                <a:tc>
                  <a:txBody>
                    <a:bodyPr/>
                    <a:lstStyle/>
                    <a:p>
                      <a:pPr algn="l" fontAlgn="b"/>
                      <a:r>
                        <a:rPr lang="en-US" sz="600" b="0" i="0" u="none" strike="noStrike">
                          <a:solidFill>
                            <a:srgbClr val="000000"/>
                          </a:solidFill>
                          <a:effectLst/>
                          <a:latin typeface="Calibri" panose="020F0502020204030204" pitchFamily="34" charset="0"/>
                        </a:rPr>
                        <a:t>Barrel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38323214"/>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7,680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9564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SciFi/Pb</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5,760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94764"/>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Imaging Si ASTROPIX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500 M pixels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Astropix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60188471"/>
                  </a:ext>
                </a:extLst>
              </a:tr>
              <a:tr h="137737">
                <a:tc>
                  <a:txBody>
                    <a:bodyPr/>
                    <a:lstStyle/>
                    <a:p>
                      <a:pPr algn="l" fontAlgn="b"/>
                      <a:r>
                        <a:rPr lang="en-US" sz="600" b="0" i="0" u="none" strike="noStrike">
                          <a:solidFill>
                            <a:srgbClr val="000000"/>
                          </a:solidFill>
                          <a:effectLst/>
                          <a:latin typeface="Calibri" panose="020F0502020204030204" pitchFamily="34" charset="0"/>
                        </a:rPr>
                        <a:t>Backward Calorimeters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49872504"/>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nHCAL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3,256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76908"/>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ECAL (PWO)</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2,852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203474"/>
                  </a:ext>
                </a:extLst>
              </a:tr>
              <a:tr h="140637">
                <a:tc>
                  <a:txBody>
                    <a:bodyPr/>
                    <a:lstStyle/>
                    <a:p>
                      <a:pPr algn="l" fontAlgn="b"/>
                      <a:r>
                        <a:rPr lang="en-US" sz="600" b="0" i="0" u="none" strike="noStrike">
                          <a:solidFill>
                            <a:srgbClr val="000000"/>
                          </a:solidFill>
                          <a:effectLst/>
                          <a:latin typeface="Calibri" panose="020F0502020204030204" pitchFamily="34" charset="0"/>
                        </a:rPr>
                        <a:t>Far Forward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1906652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B0: 3 Crystal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135</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089310"/>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B0: 4 AC-LGAD layers</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688,128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13408"/>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Roman Pots (RP)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524,288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954383"/>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Off Momentum (OMD)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294,912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945142"/>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ZDC: Crystal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900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506011"/>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ZDC: HCAL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9,216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282466"/>
                  </a:ext>
                </a:extLst>
              </a:tr>
              <a:tr h="143680">
                <a:tc>
                  <a:txBody>
                    <a:bodyPr/>
                    <a:lstStyle/>
                    <a:p>
                      <a:pPr algn="l" fontAlgn="b"/>
                      <a:r>
                        <a:rPr lang="en-US" sz="600" b="0" i="0" u="none" strike="noStrike">
                          <a:solidFill>
                            <a:srgbClr val="000000"/>
                          </a:solidFill>
                          <a:effectLst/>
                          <a:latin typeface="Calibri" panose="020F0502020204030204" pitchFamily="34" charset="0"/>
                        </a:rPr>
                        <a:t>Far Backward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90491997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1</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33,030,144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AEAAAA"/>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77251145"/>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33,030,144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Timepix4</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AEAAAA"/>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90652351"/>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Low Q Tagger 1+2 Cal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420 (2x210)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CALOROC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08880"/>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Lumi PS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3,360 (2x1680)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Discrete</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29961"/>
                  </a:ext>
                </a:extLst>
              </a:tr>
              <a:tr h="140048">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 Lumi PS Tracker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128,000 (2x64,000)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Strip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FCFD/EICROCx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089665"/>
                  </a:ext>
                </a:extLst>
              </a:tr>
              <a:tr h="14643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Lumi Direct Photon Calorimeter</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100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Flash250</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38053"/>
                  </a:ext>
                </a:extLst>
              </a:tr>
              <a:tr h="136835">
                <a:tc>
                  <a:txBody>
                    <a:bodyPr/>
                    <a:lstStyle/>
                    <a:p>
                      <a:pPr algn="l" fontAlgn="b"/>
                      <a:r>
                        <a:rPr lang="en-US" sz="600" b="0" i="0" u="none" strike="noStrike">
                          <a:solidFill>
                            <a:srgbClr val="000000"/>
                          </a:solidFill>
                          <a:effectLst/>
                          <a:latin typeface="Calibri" panose="020F0502020204030204" pitchFamily="34" charset="0"/>
                        </a:rPr>
                        <a:t>PID-TOF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74114384"/>
                  </a:ext>
                </a:extLst>
              </a:tr>
              <a:tr h="141396">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Barrel bTOF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2,359,296</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Strip</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FCFD/EICROCx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264379"/>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Hadron Endcap fTOF</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3,719,168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AC-LGAD Pixel</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EICROC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340011"/>
                  </a:ext>
                </a:extLst>
              </a:tr>
              <a:tr h="141404">
                <a:tc>
                  <a:txBody>
                    <a:bodyPr/>
                    <a:lstStyle/>
                    <a:p>
                      <a:pPr algn="l" fontAlgn="b"/>
                      <a:r>
                        <a:rPr lang="en-US" sz="600" b="0" i="0" u="none" strike="noStrike" dirty="0">
                          <a:solidFill>
                            <a:srgbClr val="000000"/>
                          </a:solidFill>
                          <a:effectLst/>
                          <a:latin typeface="Calibri" panose="020F0502020204030204" pitchFamily="34" charset="0"/>
                        </a:rPr>
                        <a:t>PID-Cherenkov</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74655299"/>
                  </a:ext>
                </a:extLst>
              </a:tr>
              <a:tr h="120051">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dRICH</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317,952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SiPM</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ALCOR, VTRX+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617421"/>
                  </a:ext>
                </a:extLst>
              </a:tr>
              <a:tr h="138348">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pfRICH</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69,632</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HRPPD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FCFD/EICROCx</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637262"/>
                  </a:ext>
                </a:extLst>
              </a:tr>
              <a:tr h="112942">
                <a:tc>
                  <a:txBody>
                    <a:bodyPr/>
                    <a:lstStyle/>
                    <a:p>
                      <a:pPr algn="l" fontAlgn="b"/>
                      <a:r>
                        <a:rPr lang="en-US" sz="600" b="0" i="0" u="none" strike="noStrike">
                          <a:solidFill>
                            <a:srgbClr val="000000"/>
                          </a:solidFill>
                          <a:effectLst/>
                          <a:latin typeface="Calibri" panose="020F0502020204030204" pitchFamily="34" charset="0"/>
                        </a:rPr>
                        <a:t> </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hpDIRC</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73,728</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MCP-PMT or HRPPD</a:t>
                      </a: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FCFD/</a:t>
                      </a:r>
                      <a:r>
                        <a:rPr lang="en-US" sz="600" b="0" i="0" u="none" strike="noStrike" dirty="0" err="1">
                          <a:solidFill>
                            <a:srgbClr val="000000"/>
                          </a:solidFill>
                          <a:effectLst/>
                          <a:latin typeface="Calibri" panose="020F0502020204030204" pitchFamily="34" charset="0"/>
                        </a:rPr>
                        <a:t>EICROCx</a:t>
                      </a:r>
                      <a:endParaRPr lang="en-US" sz="600" b="0" i="0" u="none" strike="noStrike" dirty="0">
                        <a:solidFill>
                          <a:srgbClr val="000000"/>
                        </a:solidFill>
                        <a:effectLst/>
                        <a:latin typeface="Calibri" panose="020F0502020204030204" pitchFamily="34" charset="0"/>
                      </a:endParaRPr>
                    </a:p>
                  </a:txBody>
                  <a:tcPr marL="4250" marR="4250" marT="4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433822"/>
                  </a:ext>
                </a:extLst>
              </a:tr>
            </a:tbl>
          </a:graphicData>
        </a:graphic>
      </p:graphicFrame>
      <p:sp>
        <p:nvSpPr>
          <p:cNvPr id="4" name="Rectangle: Rounded Corners 3">
            <a:extLst>
              <a:ext uri="{FF2B5EF4-FFF2-40B4-BE49-F238E27FC236}">
                <a16:creationId xmlns:a16="http://schemas.microsoft.com/office/drawing/2014/main" id="{68598F03-3F0A-4CE5-BE85-55F3423302F4}"/>
              </a:ext>
            </a:extLst>
          </p:cNvPr>
          <p:cNvSpPr/>
          <p:nvPr/>
        </p:nvSpPr>
        <p:spPr>
          <a:xfrm>
            <a:off x="6659966" y="1292772"/>
            <a:ext cx="941561" cy="551794"/>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32150E-DABC-421D-BE4B-52E0A34E127F}"/>
              </a:ext>
            </a:extLst>
          </p:cNvPr>
          <p:cNvSpPr txBox="1"/>
          <p:nvPr/>
        </p:nvSpPr>
        <p:spPr>
          <a:xfrm>
            <a:off x="7768458" y="1384003"/>
            <a:ext cx="694421" cy="307777"/>
          </a:xfrm>
          <a:prstGeom prst="rect">
            <a:avLst/>
          </a:prstGeom>
          <a:noFill/>
        </p:spPr>
        <p:txBody>
          <a:bodyPr wrap="none" rtlCol="0">
            <a:spAutoFit/>
          </a:bodyPr>
          <a:lstStyle/>
          <a:p>
            <a:r>
              <a:rPr lang="en-US" sz="1400" dirty="0"/>
              <a:t>CERN</a:t>
            </a:r>
          </a:p>
        </p:txBody>
      </p:sp>
      <p:sp>
        <p:nvSpPr>
          <p:cNvPr id="8" name="Rectangle: Rounded Corners 7">
            <a:extLst>
              <a:ext uri="{FF2B5EF4-FFF2-40B4-BE49-F238E27FC236}">
                <a16:creationId xmlns:a16="http://schemas.microsoft.com/office/drawing/2014/main" id="{66E9E3FF-97E1-4759-96F9-8BC30E116E08}"/>
              </a:ext>
            </a:extLst>
          </p:cNvPr>
          <p:cNvSpPr/>
          <p:nvPr/>
        </p:nvSpPr>
        <p:spPr>
          <a:xfrm>
            <a:off x="6659965" y="1903209"/>
            <a:ext cx="941561" cy="3171712"/>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9C8C11C-1F90-4F9C-B341-8AF0B0E34970}"/>
              </a:ext>
            </a:extLst>
          </p:cNvPr>
          <p:cNvSpPr/>
          <p:nvPr/>
        </p:nvSpPr>
        <p:spPr>
          <a:xfrm>
            <a:off x="6659965" y="5116483"/>
            <a:ext cx="941561" cy="143366"/>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3D170FF-474C-4932-A13D-28671864DA2B}"/>
              </a:ext>
            </a:extLst>
          </p:cNvPr>
          <p:cNvSpPr/>
          <p:nvPr/>
        </p:nvSpPr>
        <p:spPr>
          <a:xfrm>
            <a:off x="6659964" y="5331532"/>
            <a:ext cx="941561" cy="839246"/>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50FB67-9352-470B-81B0-379450CDAB0D}"/>
              </a:ext>
            </a:extLst>
          </p:cNvPr>
          <p:cNvSpPr txBox="1"/>
          <p:nvPr/>
        </p:nvSpPr>
        <p:spPr>
          <a:xfrm>
            <a:off x="7768457" y="3275111"/>
            <a:ext cx="841897" cy="307777"/>
          </a:xfrm>
          <a:prstGeom prst="rect">
            <a:avLst/>
          </a:prstGeom>
          <a:noFill/>
        </p:spPr>
        <p:txBody>
          <a:bodyPr wrap="none" rtlCol="0">
            <a:spAutoFit/>
          </a:bodyPr>
          <a:lstStyle/>
          <a:p>
            <a:r>
              <a:rPr lang="en-US" sz="1400" dirty="0"/>
              <a:t>eRD109</a:t>
            </a:r>
          </a:p>
        </p:txBody>
      </p:sp>
      <p:sp>
        <p:nvSpPr>
          <p:cNvPr id="13" name="TextBox 12">
            <a:extLst>
              <a:ext uri="{FF2B5EF4-FFF2-40B4-BE49-F238E27FC236}">
                <a16:creationId xmlns:a16="http://schemas.microsoft.com/office/drawing/2014/main" id="{7F80B331-54F4-4FEB-A7E7-B3680AA786B2}"/>
              </a:ext>
            </a:extLst>
          </p:cNvPr>
          <p:cNvSpPr txBox="1"/>
          <p:nvPr/>
        </p:nvSpPr>
        <p:spPr>
          <a:xfrm>
            <a:off x="7768457" y="5012868"/>
            <a:ext cx="572593" cy="307777"/>
          </a:xfrm>
          <a:prstGeom prst="rect">
            <a:avLst/>
          </a:prstGeom>
          <a:noFill/>
        </p:spPr>
        <p:txBody>
          <a:bodyPr wrap="none" rtlCol="0">
            <a:spAutoFit/>
          </a:bodyPr>
          <a:lstStyle/>
          <a:p>
            <a:r>
              <a:rPr lang="en-US" sz="1400" dirty="0" err="1"/>
              <a:t>JLab</a:t>
            </a:r>
            <a:endParaRPr lang="en-US" sz="1400" dirty="0"/>
          </a:p>
        </p:txBody>
      </p:sp>
      <p:sp>
        <p:nvSpPr>
          <p:cNvPr id="14" name="TextBox 13">
            <a:extLst>
              <a:ext uri="{FF2B5EF4-FFF2-40B4-BE49-F238E27FC236}">
                <a16:creationId xmlns:a16="http://schemas.microsoft.com/office/drawing/2014/main" id="{837CB586-400C-443D-9C99-7B3E35E1110C}"/>
              </a:ext>
            </a:extLst>
          </p:cNvPr>
          <p:cNvSpPr txBox="1"/>
          <p:nvPr/>
        </p:nvSpPr>
        <p:spPr>
          <a:xfrm>
            <a:off x="7768457" y="5597266"/>
            <a:ext cx="841897" cy="307777"/>
          </a:xfrm>
          <a:prstGeom prst="rect">
            <a:avLst/>
          </a:prstGeom>
          <a:noFill/>
        </p:spPr>
        <p:txBody>
          <a:bodyPr wrap="none" rtlCol="0">
            <a:spAutoFit/>
          </a:bodyPr>
          <a:lstStyle/>
          <a:p>
            <a:r>
              <a:rPr lang="en-US" sz="1400" dirty="0"/>
              <a:t>eRD109</a:t>
            </a:r>
          </a:p>
        </p:txBody>
      </p:sp>
    </p:spTree>
    <p:extLst>
      <p:ext uri="{BB962C8B-B14F-4D97-AF65-F5344CB8AC3E}">
        <p14:creationId xmlns:p14="http://schemas.microsoft.com/office/powerpoint/2010/main" val="302165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eRD109 Initiatives</a:t>
            </a:r>
          </a:p>
        </p:txBody>
      </p:sp>
      <p:sp>
        <p:nvSpPr>
          <p:cNvPr id="7" name="Rectangle: Rounded Corners 6">
            <a:extLst>
              <a:ext uri="{FF2B5EF4-FFF2-40B4-BE49-F238E27FC236}">
                <a16:creationId xmlns:a16="http://schemas.microsoft.com/office/drawing/2014/main" id="{7F7B130A-3509-4548-9111-70BE35EFB505}"/>
              </a:ext>
            </a:extLst>
          </p:cNvPr>
          <p:cNvSpPr/>
          <p:nvPr/>
        </p:nvSpPr>
        <p:spPr>
          <a:xfrm>
            <a:off x="10124655" y="637114"/>
            <a:ext cx="1858748" cy="369331"/>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Charge 1, </a:t>
            </a:r>
            <a:r>
              <a:rPr lang="en-US" dirty="0">
                <a:solidFill>
                  <a:srgbClr val="FFFFFF"/>
                </a:solidFill>
                <a:latin typeface="Arial" panose="020B0604020202020204"/>
              </a:rPr>
              <a:t>2, 3</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 Placeholder 2">
            <a:extLst>
              <a:ext uri="{FF2B5EF4-FFF2-40B4-BE49-F238E27FC236}">
                <a16:creationId xmlns:a16="http://schemas.microsoft.com/office/drawing/2014/main" id="{D2983F27-5518-4307-AAD2-F10B6ED9B611}"/>
              </a:ext>
            </a:extLst>
          </p:cNvPr>
          <p:cNvSpPr>
            <a:spLocks noGrp="1"/>
          </p:cNvSpPr>
          <p:nvPr>
            <p:ph type="body" sz="quarter" idx="10"/>
          </p:nvPr>
        </p:nvSpPr>
        <p:spPr>
          <a:xfrm>
            <a:off x="461963" y="930274"/>
            <a:ext cx="11521440" cy="5330826"/>
          </a:xfrm>
        </p:spPr>
        <p:txBody>
          <a:bodyPr>
            <a:normAutofit fontScale="55000" lnSpcReduction="20000"/>
          </a:bodyPr>
          <a:lstStyle/>
          <a:p>
            <a:pPr marL="285750" indent="-285750">
              <a:buFont typeface="Wingdings" panose="05000000000000000000" pitchFamily="2" charset="2"/>
              <a:buChar char="q"/>
            </a:pPr>
            <a:r>
              <a:rPr lang="en-US" sz="3200" dirty="0">
                <a:solidFill>
                  <a:prstClr val="black"/>
                </a:solidFill>
                <a:cs typeface="Arial" panose="020B0604020202020204" pitchFamily="34" charset="0"/>
              </a:rPr>
              <a:t>Addresses ASIC and Electronics R&amp;D needs.</a:t>
            </a:r>
          </a:p>
          <a:p>
            <a:endParaRPr lang="en-US" sz="1000" dirty="0">
              <a:solidFill>
                <a:prstClr val="black"/>
              </a:solidFill>
              <a:cs typeface="Arial" panose="020B0604020202020204" pitchFamily="34" charset="0"/>
            </a:endParaRPr>
          </a:p>
          <a:p>
            <a:pPr>
              <a:buFont typeface="Wingdings" panose="05000000000000000000" pitchFamily="2" charset="2"/>
              <a:buChar char="q"/>
            </a:pPr>
            <a:r>
              <a:rPr lang="en-US" sz="2400" dirty="0">
                <a:solidFill>
                  <a:prstClr val="black"/>
                </a:solidFill>
                <a:cs typeface="Arial" panose="020B0604020202020204" pitchFamily="34" charset="0"/>
              </a:rPr>
              <a:t> </a:t>
            </a:r>
            <a:r>
              <a:rPr lang="en-US" sz="3200" dirty="0">
                <a:solidFill>
                  <a:prstClr val="black"/>
                </a:solidFill>
                <a:cs typeface="Arial" panose="020B0604020202020204" pitchFamily="34" charset="0"/>
              </a:rPr>
              <a:t>FY23 Proposals submitted in October 2022 </a:t>
            </a:r>
            <a:r>
              <a:rPr lang="en-US" sz="3200" dirty="0">
                <a:solidFill>
                  <a:srgbClr val="0070C0"/>
                </a:solidFill>
                <a:cs typeface="Arial" panose="020B0604020202020204" pitchFamily="34" charset="0"/>
              </a:rPr>
              <a:t>(DAC R&amp;D Review August 2022)</a:t>
            </a:r>
          </a:p>
          <a:p>
            <a:pPr marL="742950" lvl="1" indent="-285750"/>
            <a:r>
              <a:rPr lang="en-US" sz="2400" dirty="0">
                <a:solidFill>
                  <a:prstClr val="black"/>
                </a:solidFill>
                <a:cs typeface="Arial" panose="020B0604020202020204" pitchFamily="34" charset="0"/>
              </a:rPr>
              <a:t>Contract awards took longer than expected.</a:t>
            </a:r>
          </a:p>
          <a:p>
            <a:pPr marL="742950" lvl="1" indent="-285750"/>
            <a:endParaRPr lang="en-US" sz="1000" dirty="0">
              <a:solidFill>
                <a:prstClr val="black"/>
              </a:solidFill>
              <a:cs typeface="Arial" panose="020B0604020202020204" pitchFamily="34" charset="0"/>
            </a:endParaRPr>
          </a:p>
          <a:p>
            <a:pPr>
              <a:buFont typeface="Wingdings" panose="05000000000000000000" pitchFamily="2" charset="2"/>
              <a:buChar char="q"/>
            </a:pPr>
            <a:r>
              <a:rPr lang="en-US" sz="3200" dirty="0">
                <a:solidFill>
                  <a:prstClr val="black"/>
                </a:solidFill>
                <a:cs typeface="Arial" panose="020B0604020202020204" pitchFamily="34" charset="0"/>
              </a:rPr>
              <a:t> FY24 Proposals submitted in July 2023 </a:t>
            </a:r>
            <a:r>
              <a:rPr lang="en-US" sz="3200" dirty="0">
                <a:solidFill>
                  <a:srgbClr val="0070C0"/>
                </a:solidFill>
                <a:cs typeface="Arial" panose="020B0604020202020204" pitchFamily="34" charset="0"/>
              </a:rPr>
              <a:t>(DAC R&amp;D Review August 2023)</a:t>
            </a:r>
          </a:p>
          <a:p>
            <a:pPr marL="742950" lvl="1" indent="-285750"/>
            <a:r>
              <a:rPr lang="en-US" sz="2400" dirty="0">
                <a:solidFill>
                  <a:prstClr val="black"/>
                </a:solidFill>
                <a:cs typeface="Arial" panose="020B0604020202020204" pitchFamily="34" charset="0"/>
              </a:rPr>
              <a:t>Contract awards should now be in synch with FY funding</a:t>
            </a:r>
          </a:p>
          <a:p>
            <a:pPr marL="742950" lvl="1" indent="-285750"/>
            <a:r>
              <a:rPr lang="en-US" sz="2400" dirty="0">
                <a:solidFill>
                  <a:prstClr val="black"/>
                </a:solidFill>
                <a:cs typeface="Arial" panose="020B0604020202020204" pitchFamily="34" charset="0"/>
              </a:rPr>
              <a:t>Continuation of previous work. </a:t>
            </a:r>
          </a:p>
          <a:p>
            <a:pPr marL="742950" lvl="1" indent="-285750"/>
            <a:endParaRPr lang="en-US" sz="1000" dirty="0">
              <a:solidFill>
                <a:prstClr val="black"/>
              </a:solidFill>
              <a:cs typeface="Arial" panose="020B0604020202020204" pitchFamily="34" charset="0"/>
            </a:endParaRPr>
          </a:p>
          <a:p>
            <a:pPr>
              <a:buFont typeface="Wingdings" panose="05000000000000000000" pitchFamily="2" charset="2"/>
              <a:buChar char="q"/>
            </a:pPr>
            <a:r>
              <a:rPr lang="en-US" sz="3200" dirty="0">
                <a:solidFill>
                  <a:prstClr val="black"/>
                </a:solidFill>
                <a:cs typeface="Arial" panose="020B0604020202020204" pitchFamily="34" charset="0"/>
              </a:rPr>
              <a:t> FY25 Proposals due 1 July 2024 </a:t>
            </a:r>
            <a:r>
              <a:rPr lang="en-US" sz="3200" dirty="0">
                <a:solidFill>
                  <a:srgbClr val="0070C0"/>
                </a:solidFill>
                <a:cs typeface="Arial" panose="020B0604020202020204" pitchFamily="34" charset="0"/>
              </a:rPr>
              <a:t>(DAC R&amp;D Review August 2024)</a:t>
            </a:r>
          </a:p>
          <a:p>
            <a:pPr marL="225425" indent="0">
              <a:buNone/>
            </a:pPr>
            <a:endParaRPr lang="en-US" sz="1600" dirty="0">
              <a:solidFill>
                <a:prstClr val="black"/>
              </a:solidFill>
              <a:cs typeface="Arial" panose="020B0604020202020204" pitchFamily="34" charset="0"/>
            </a:endParaRPr>
          </a:p>
          <a:p>
            <a:pPr marL="285750" indent="-285750">
              <a:buFont typeface="Wingdings" panose="05000000000000000000" pitchFamily="2" charset="2"/>
              <a:buChar char="q"/>
            </a:pPr>
            <a:endParaRPr lang="en-US" sz="1000" dirty="0">
              <a:solidFill>
                <a:prstClr val="black"/>
              </a:solidFill>
              <a:cs typeface="Arial" panose="020B0604020202020204" pitchFamily="34" charset="0"/>
            </a:endParaRPr>
          </a:p>
          <a:p>
            <a:pPr marL="285750" indent="-285750">
              <a:buFont typeface="Wingdings" panose="05000000000000000000" pitchFamily="2" charset="2"/>
              <a:buChar char="q"/>
            </a:pPr>
            <a:r>
              <a:rPr lang="en-US" sz="3200" dirty="0">
                <a:solidFill>
                  <a:prstClr val="black"/>
                </a:solidFill>
                <a:cs typeface="Arial" panose="020B0604020202020204" pitchFamily="34" charset="0"/>
              </a:rPr>
              <a:t>R&amp;D completion dates have been included in P6</a:t>
            </a:r>
          </a:p>
          <a:p>
            <a:pPr marL="742950" lvl="1" indent="-285750"/>
            <a:r>
              <a:rPr lang="en-US" sz="2600" dirty="0">
                <a:solidFill>
                  <a:prstClr val="black"/>
                </a:solidFill>
                <a:cs typeface="Arial" panose="020B0604020202020204" pitchFamily="34" charset="0"/>
              </a:rPr>
              <a:t>Si-related R&amp;D tends to have longest times to complete</a:t>
            </a:r>
          </a:p>
          <a:p>
            <a:pPr marL="742950" lvl="1" indent="-285750"/>
            <a:r>
              <a:rPr lang="en-US" sz="2600" dirty="0">
                <a:solidFill>
                  <a:prstClr val="black"/>
                </a:solidFill>
                <a:cs typeface="Arial" panose="020B0604020202020204" pitchFamily="34" charset="0"/>
              </a:rPr>
              <a:t>ASIC completion is ~4 years, compatible with EIC detector schedule.</a:t>
            </a:r>
          </a:p>
          <a:p>
            <a:endParaRPr lang="en-US" sz="1600" dirty="0">
              <a:solidFill>
                <a:prstClr val="black"/>
              </a:solidFill>
              <a:cs typeface="Arial" panose="020B0604020202020204" pitchFamily="34" charset="0"/>
            </a:endParaRPr>
          </a:p>
          <a:p>
            <a:pPr marL="285750" indent="-285750">
              <a:buFont typeface="Wingdings" panose="05000000000000000000" pitchFamily="2" charset="2"/>
              <a:buChar char="q"/>
            </a:pPr>
            <a:r>
              <a:rPr lang="en-US" sz="3200" dirty="0">
                <a:solidFill>
                  <a:prstClr val="black"/>
                </a:solidFill>
                <a:cs typeface="Arial" panose="020B0604020202020204" pitchFamily="34" charset="0"/>
              </a:rPr>
              <a:t>ASIC &amp; Electronics:</a:t>
            </a:r>
          </a:p>
          <a:p>
            <a:pPr marL="742950" lvl="1" indent="-285750">
              <a:buFont typeface="Wingdings" panose="05000000000000000000" pitchFamily="2" charset="2"/>
              <a:buChar char="q"/>
            </a:pPr>
            <a:r>
              <a:rPr lang="en-US" sz="2900" dirty="0">
                <a:solidFill>
                  <a:prstClr val="black"/>
                </a:solidFill>
                <a:cs typeface="Arial" panose="020B0604020202020204" pitchFamily="34" charset="0"/>
              </a:rPr>
              <a:t>Discrete/COTS – Calorimeters, </a:t>
            </a:r>
            <a:r>
              <a:rPr lang="en-US" sz="2900" dirty="0" err="1">
                <a:solidFill>
                  <a:prstClr val="black"/>
                </a:solidFill>
                <a:cs typeface="Arial" panose="020B0604020202020204" pitchFamily="34" charset="0"/>
              </a:rPr>
              <a:t>SiPMs</a:t>
            </a:r>
            <a:r>
              <a:rPr lang="en-US" sz="2900" dirty="0">
                <a:solidFill>
                  <a:prstClr val="black"/>
                </a:solidFill>
                <a:cs typeface="Arial" panose="020B0604020202020204" pitchFamily="34" charset="0"/>
              </a:rPr>
              <a:t>, 12-14 bit </a:t>
            </a:r>
          </a:p>
          <a:p>
            <a:pPr marL="742950" lvl="1" indent="-285750">
              <a:buFont typeface="Wingdings" panose="05000000000000000000" pitchFamily="2" charset="2"/>
              <a:buChar char="q"/>
            </a:pPr>
            <a:r>
              <a:rPr lang="en-US" sz="2900" dirty="0">
                <a:solidFill>
                  <a:prstClr val="black"/>
                </a:solidFill>
                <a:cs typeface="Arial" panose="020B0604020202020204" pitchFamily="34" charset="0"/>
              </a:rPr>
              <a:t>CALOROC – Calorimeters, </a:t>
            </a:r>
            <a:r>
              <a:rPr lang="en-US" sz="2900" dirty="0" err="1">
                <a:solidFill>
                  <a:prstClr val="black"/>
                </a:solidFill>
                <a:cs typeface="Arial" panose="020B0604020202020204" pitchFamily="34" charset="0"/>
              </a:rPr>
              <a:t>SiPMs</a:t>
            </a:r>
            <a:r>
              <a:rPr lang="en-US" sz="2900" dirty="0">
                <a:solidFill>
                  <a:prstClr val="black"/>
                </a:solidFill>
                <a:cs typeface="Arial" panose="020B0604020202020204" pitchFamily="34" charset="0"/>
              </a:rPr>
              <a:t>, 10 bit </a:t>
            </a:r>
            <a:r>
              <a:rPr lang="en-US" sz="2900" dirty="0">
                <a:solidFill>
                  <a:srgbClr val="0070C0"/>
                </a:solidFill>
                <a:cs typeface="Arial" panose="020B0604020202020204" pitchFamily="34" charset="0"/>
              </a:rPr>
              <a:t>*</a:t>
            </a:r>
          </a:p>
          <a:p>
            <a:pPr marL="742950" lvl="1" indent="-285750">
              <a:buFont typeface="Wingdings" panose="05000000000000000000" pitchFamily="2" charset="2"/>
              <a:buChar char="q"/>
            </a:pPr>
            <a:r>
              <a:rPr lang="en-US" sz="2900" dirty="0">
                <a:solidFill>
                  <a:prstClr val="black"/>
                </a:solidFill>
                <a:cs typeface="Arial" panose="020B0604020202020204" pitchFamily="34" charset="0"/>
              </a:rPr>
              <a:t>EICROC - AC-LGAD, pixel </a:t>
            </a:r>
            <a:r>
              <a:rPr lang="en-US" sz="2900" dirty="0">
                <a:solidFill>
                  <a:srgbClr val="0070C0"/>
                </a:solidFill>
                <a:cs typeface="Arial" panose="020B0604020202020204" pitchFamily="34" charset="0"/>
              </a:rPr>
              <a:t>*</a:t>
            </a:r>
          </a:p>
          <a:p>
            <a:pPr marL="742950" lvl="1" indent="-285750">
              <a:buFont typeface="Wingdings" panose="05000000000000000000" pitchFamily="2" charset="2"/>
              <a:buChar char="q"/>
            </a:pPr>
            <a:r>
              <a:rPr lang="en-US" sz="2900" dirty="0">
                <a:solidFill>
                  <a:prstClr val="black"/>
                </a:solidFill>
                <a:cs typeface="Arial" panose="020B0604020202020204" pitchFamily="34" charset="0"/>
              </a:rPr>
              <a:t>FCFD – AC-LGAD, strip</a:t>
            </a:r>
          </a:p>
          <a:p>
            <a:pPr marL="742950" lvl="1" indent="-285750">
              <a:buFont typeface="Wingdings" panose="05000000000000000000" pitchFamily="2" charset="2"/>
              <a:buChar char="q"/>
            </a:pPr>
            <a:r>
              <a:rPr lang="en-US" sz="2900" dirty="0">
                <a:solidFill>
                  <a:prstClr val="black"/>
                </a:solidFill>
                <a:cs typeface="Arial" panose="020B0604020202020204" pitchFamily="34" charset="0"/>
              </a:rPr>
              <a:t>ALCOR – </a:t>
            </a:r>
            <a:r>
              <a:rPr lang="en-US" sz="2900" dirty="0" err="1">
                <a:solidFill>
                  <a:prstClr val="black"/>
                </a:solidFill>
                <a:cs typeface="Arial" panose="020B0604020202020204" pitchFamily="34" charset="0"/>
              </a:rPr>
              <a:t>dRICH</a:t>
            </a:r>
            <a:r>
              <a:rPr lang="en-US" sz="2900" dirty="0">
                <a:solidFill>
                  <a:prstClr val="black"/>
                </a:solidFill>
                <a:cs typeface="Arial" panose="020B0604020202020204" pitchFamily="34" charset="0"/>
              </a:rPr>
              <a:t>, </a:t>
            </a:r>
            <a:r>
              <a:rPr lang="en-US" sz="2900" dirty="0" err="1">
                <a:solidFill>
                  <a:prstClr val="black"/>
                </a:solidFill>
                <a:cs typeface="Arial" panose="020B0604020202020204" pitchFamily="34" charset="0"/>
              </a:rPr>
              <a:t>SiPM</a:t>
            </a:r>
            <a:r>
              <a:rPr lang="en-US" sz="2900" dirty="0">
                <a:solidFill>
                  <a:prstClr val="black"/>
                </a:solidFill>
                <a:cs typeface="Arial" panose="020B0604020202020204" pitchFamily="34" charset="0"/>
              </a:rPr>
              <a:t>, 1 </a:t>
            </a:r>
            <a:r>
              <a:rPr lang="en-US" sz="2900" dirty="0" err="1">
                <a:solidFill>
                  <a:prstClr val="black"/>
                </a:solidFill>
                <a:cs typeface="Arial" panose="020B0604020202020204" pitchFamily="34" charset="0"/>
              </a:rPr>
              <a:t>p.e.</a:t>
            </a:r>
            <a:endParaRPr lang="en-US" sz="2900" dirty="0">
              <a:solidFill>
                <a:prstClr val="black"/>
              </a:solidFill>
              <a:cs typeface="Arial" panose="020B0604020202020204" pitchFamily="34" charset="0"/>
            </a:endParaRPr>
          </a:p>
          <a:p>
            <a:pPr marL="742950" lvl="1" indent="-285750">
              <a:buFont typeface="Wingdings" panose="05000000000000000000" pitchFamily="2" charset="2"/>
              <a:buChar char="q"/>
            </a:pPr>
            <a:r>
              <a:rPr lang="en-US" sz="2900" dirty="0">
                <a:solidFill>
                  <a:prstClr val="black"/>
                </a:solidFill>
                <a:cs typeface="Arial" panose="020B0604020202020204" pitchFamily="34" charset="0"/>
              </a:rPr>
              <a:t>SALSA – MPGD.</a:t>
            </a:r>
          </a:p>
        </p:txBody>
      </p:sp>
      <p:sp>
        <p:nvSpPr>
          <p:cNvPr id="3" name="TextBox 2">
            <a:extLst>
              <a:ext uri="{FF2B5EF4-FFF2-40B4-BE49-F238E27FC236}">
                <a16:creationId xmlns:a16="http://schemas.microsoft.com/office/drawing/2014/main" id="{60380DAA-5DDB-43D2-B2D3-3FC198FE85C3}"/>
              </a:ext>
            </a:extLst>
          </p:cNvPr>
          <p:cNvSpPr txBox="1"/>
          <p:nvPr/>
        </p:nvSpPr>
        <p:spPr>
          <a:xfrm>
            <a:off x="5377016" y="5743060"/>
            <a:ext cx="6353021" cy="369332"/>
          </a:xfrm>
          <a:prstGeom prst="rect">
            <a:avLst/>
          </a:prstGeom>
          <a:noFill/>
        </p:spPr>
        <p:txBody>
          <a:bodyPr wrap="none" rtlCol="0">
            <a:spAutoFit/>
          </a:bodyPr>
          <a:lstStyle/>
          <a:p>
            <a:r>
              <a:rPr lang="en-US" dirty="0">
                <a:solidFill>
                  <a:srgbClr val="0000FF"/>
                </a:solidFill>
                <a:cs typeface="Arial" panose="020B0604020202020204" pitchFamily="34" charset="0"/>
              </a:rPr>
              <a:t>*Considerable commitment of resources by OMEGA/IN2P3.</a:t>
            </a:r>
            <a:r>
              <a:rPr lang="en-US" dirty="0"/>
              <a:t> </a:t>
            </a:r>
          </a:p>
        </p:txBody>
      </p:sp>
    </p:spTree>
    <p:extLst>
      <p:ext uri="{BB962C8B-B14F-4D97-AF65-F5344CB8AC3E}">
        <p14:creationId xmlns:p14="http://schemas.microsoft.com/office/powerpoint/2010/main" val="1599631039"/>
      </p:ext>
    </p:extLst>
  </p:cSld>
  <p:clrMapOvr>
    <a:masterClrMapping/>
  </p:clrMapOvr>
</p:sld>
</file>

<file path=ppt/theme/theme1.xml><?xml version="1.0" encoding="utf-8"?>
<a:theme xmlns:a="http://schemas.openxmlformats.org/drawingml/2006/main" name="1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3" ma:contentTypeDescription="Create a new document." ma:contentTypeScope="" ma:versionID="b1f763346141224e70ffe4ffd6a0654c">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4e76d53ce74d0e8f061026689c1cc077"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56BF9-65BF-4FB8-AF85-AC97FE8FC05F}">
  <ds:schemaRefs>
    <ds:schemaRef ds:uri="http://www.w3.org/XML/1998/namespace"/>
    <ds:schemaRef ds:uri="http://purl.org/dc/dcmitype/"/>
    <ds:schemaRef ds:uri="dcff909e-542d-4672-8557-4ef8d9009dce"/>
    <ds:schemaRef ds:uri="http://schemas.microsoft.com/office/2006/documentManagement/types"/>
    <ds:schemaRef ds:uri="http://schemas.microsoft.com/office/infopath/2007/PartnerControls"/>
    <ds:schemaRef ds:uri="http://purl.org/dc/elements/1.1/"/>
    <ds:schemaRef ds:uri="426b74de-0581-4e94-90c0-1abf6215444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D068F36-6E24-4F9B-99C4-12AA6B472657}">
  <ds:schemaRefs>
    <ds:schemaRef ds:uri="http://schemas.microsoft.com/sharepoint/v3/contenttype/forms"/>
  </ds:schemaRefs>
</ds:datastoreItem>
</file>

<file path=customXml/itemProps3.xml><?xml version="1.0" encoding="utf-8"?>
<ds:datastoreItem xmlns:ds="http://schemas.openxmlformats.org/officeDocument/2006/customXml" ds:itemID="{2394264B-6494-4E61-8EAA-A3FDD0D8F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 Long Lead Procurement Standard PPT Template</Template>
  <TotalTime>27418</TotalTime>
  <Words>4164</Words>
  <Application>Microsoft Office PowerPoint</Application>
  <PresentationFormat>Widescreen</PresentationFormat>
  <Paragraphs>1098</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1_BNL</vt:lpstr>
      <vt:lpstr>Incremental Preliminary Design and Safety Review of the EIC Detector DAQ and Electronics</vt:lpstr>
      <vt:lpstr>Charge Questions Addressed</vt:lpstr>
      <vt:lpstr>Outline</vt:lpstr>
      <vt:lpstr>Outline</vt:lpstr>
      <vt:lpstr>Design Philosophy</vt:lpstr>
      <vt:lpstr>Streaming Readout Chain – P6 Partitions</vt:lpstr>
      <vt:lpstr>Streaming Readout - Development</vt:lpstr>
      <vt:lpstr>Streaming Readout - Channels – Scale &amp; Technology</vt:lpstr>
      <vt:lpstr>eRD109 Initiatives</vt:lpstr>
      <vt:lpstr>eRD109 Initiatives – Synopsis</vt:lpstr>
      <vt:lpstr>eRD109 Initiatives – Synopsis cont.</vt:lpstr>
      <vt:lpstr>eRD109 Initiatives – Synopsis cont.</vt:lpstr>
      <vt:lpstr>Scope of the Effort</vt:lpstr>
      <vt:lpstr>Infrastructure, Standards, Grounding </vt:lpstr>
      <vt:lpstr>ESH&amp;Q</vt:lpstr>
      <vt:lpstr>QA/QC</vt:lpstr>
      <vt:lpstr>Resources – Design, Development, Construction</vt:lpstr>
      <vt:lpstr>Timeline - Project</vt:lpstr>
      <vt:lpstr>Timeline cont. - Development</vt:lpstr>
      <vt:lpstr>Timeline cont. - Installation</vt:lpstr>
      <vt:lpstr>Recommendations from PDR 1 - #1</vt:lpstr>
      <vt:lpstr>Recommendations from PDR 1 cont. - #2</vt:lpstr>
      <vt:lpstr>Summary</vt:lpstr>
      <vt:lpstr>PowerPoint Presentation</vt:lpstr>
      <vt:lpstr>Streaming Readout - Architecture</vt:lpstr>
      <vt:lpstr>EIC – Electronics Needs, Infrastructure, Standards, Grounding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Fernando Barbosa</cp:lastModifiedBy>
  <cp:revision>114</cp:revision>
  <dcterms:created xsi:type="dcterms:W3CDTF">2023-09-12T20:20:30Z</dcterms:created>
  <dcterms:modified xsi:type="dcterms:W3CDTF">2024-06-03T21:12:07Z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