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4"/>
  </p:sldMasterIdLst>
  <p:notesMasterIdLst>
    <p:notesMasterId r:id="rId39"/>
  </p:notesMasterIdLst>
  <p:handoutMasterIdLst>
    <p:handoutMasterId r:id="rId40"/>
  </p:handoutMasterIdLst>
  <p:sldIdLst>
    <p:sldId id="282" r:id="rId5"/>
    <p:sldId id="522" r:id="rId6"/>
    <p:sldId id="550" r:id="rId7"/>
    <p:sldId id="530" r:id="rId8"/>
    <p:sldId id="534" r:id="rId9"/>
    <p:sldId id="538" r:id="rId10"/>
    <p:sldId id="539" r:id="rId11"/>
    <p:sldId id="543" r:id="rId12"/>
    <p:sldId id="541" r:id="rId13"/>
    <p:sldId id="540" r:id="rId14"/>
    <p:sldId id="542" r:id="rId15"/>
    <p:sldId id="529" r:id="rId16"/>
    <p:sldId id="546" r:id="rId17"/>
    <p:sldId id="266" r:id="rId18"/>
    <p:sldId id="544" r:id="rId19"/>
    <p:sldId id="549" r:id="rId20"/>
    <p:sldId id="548" r:id="rId21"/>
    <p:sldId id="547" r:id="rId22"/>
    <p:sldId id="531" r:id="rId23"/>
    <p:sldId id="523" r:id="rId24"/>
    <p:sldId id="274" r:id="rId25"/>
    <p:sldId id="545" r:id="rId26"/>
    <p:sldId id="263" r:id="rId27"/>
    <p:sldId id="278" r:id="rId28"/>
    <p:sldId id="277" r:id="rId29"/>
    <p:sldId id="527" r:id="rId30"/>
    <p:sldId id="281" r:id="rId31"/>
    <p:sldId id="262" r:id="rId32"/>
    <p:sldId id="280" r:id="rId33"/>
    <p:sldId id="270" r:id="rId34"/>
    <p:sldId id="258" r:id="rId35"/>
    <p:sldId id="269" r:id="rId36"/>
    <p:sldId id="264" r:id="rId37"/>
    <p:sldId id="27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F610E7-E405-4A2F-8E3E-F372D912C1D6}" v="13" dt="2024-05-31T07:39:17.6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Landgraf" userId="367c8676d18b2324" providerId="LiveId" clId="{25F610E7-E405-4A2F-8E3E-F372D912C1D6}"/>
    <pc:docChg chg="undo redo custSel addSld delSld modSld sldOrd">
      <pc:chgData name="Jeff Landgraf" userId="367c8676d18b2324" providerId="LiveId" clId="{25F610E7-E405-4A2F-8E3E-F372D912C1D6}" dt="2024-06-04T08:50:01.685" v="12993" actId="20577"/>
      <pc:docMkLst>
        <pc:docMk/>
      </pc:docMkLst>
      <pc:sldChg chg="ord">
        <pc:chgData name="Jeff Landgraf" userId="367c8676d18b2324" providerId="LiveId" clId="{25F610E7-E405-4A2F-8E3E-F372D912C1D6}" dt="2024-05-31T03:30:33.090" v="3315"/>
        <pc:sldMkLst>
          <pc:docMk/>
          <pc:sldMk cId="1123109476" sldId="258"/>
        </pc:sldMkLst>
      </pc:sldChg>
      <pc:sldChg chg="ord">
        <pc:chgData name="Jeff Landgraf" userId="367c8676d18b2324" providerId="LiveId" clId="{25F610E7-E405-4A2F-8E3E-F372D912C1D6}" dt="2024-05-28T18:00:55.149" v="366"/>
        <pc:sldMkLst>
          <pc:docMk/>
          <pc:sldMk cId="1618760191" sldId="262"/>
        </pc:sldMkLst>
      </pc:sldChg>
      <pc:sldChg chg="addSp delSp modSp mod ord">
        <pc:chgData name="Jeff Landgraf" userId="367c8676d18b2324" providerId="LiveId" clId="{25F610E7-E405-4A2F-8E3E-F372D912C1D6}" dt="2024-06-03T16:15:59.100" v="10232"/>
        <pc:sldMkLst>
          <pc:docMk/>
          <pc:sldMk cId="3848670979" sldId="264"/>
        </pc:sldMkLst>
        <pc:spChg chg="mod">
          <ac:chgData name="Jeff Landgraf" userId="367c8676d18b2324" providerId="LiveId" clId="{25F610E7-E405-4A2F-8E3E-F372D912C1D6}" dt="2024-05-31T07:20:50.314" v="3640" actId="1076"/>
          <ac:spMkLst>
            <pc:docMk/>
            <pc:sldMk cId="3848670979" sldId="264"/>
            <ac:spMk id="2" creationId="{CDB5A9F9-EA44-5992-E298-E03580FF0C56}"/>
          </ac:spMkLst>
        </pc:spChg>
        <pc:spChg chg="add mod">
          <ac:chgData name="Jeff Landgraf" userId="367c8676d18b2324" providerId="LiveId" clId="{25F610E7-E405-4A2F-8E3E-F372D912C1D6}" dt="2024-05-31T07:20:56.924" v="3641"/>
          <ac:spMkLst>
            <pc:docMk/>
            <pc:sldMk cId="3848670979" sldId="264"/>
            <ac:spMk id="6" creationId="{40AEDDDA-DF2F-F9F9-B7BF-06F77A2176B5}"/>
          </ac:spMkLst>
        </pc:spChg>
        <pc:picChg chg="add del">
          <ac:chgData name="Jeff Landgraf" userId="367c8676d18b2324" providerId="LiveId" clId="{25F610E7-E405-4A2F-8E3E-F372D912C1D6}" dt="2024-05-31T07:20:41.369" v="3638" actId="22"/>
          <ac:picMkLst>
            <pc:docMk/>
            <pc:sldMk cId="3848670979" sldId="264"/>
            <ac:picMk id="5" creationId="{16F7EFB6-860E-CC44-845A-E3C1BF16F828}"/>
          </ac:picMkLst>
        </pc:picChg>
        <pc:picChg chg="add del">
          <ac:chgData name="Jeff Landgraf" userId="367c8676d18b2324" providerId="LiveId" clId="{25F610E7-E405-4A2F-8E3E-F372D912C1D6}" dt="2024-06-03T16:15:24.944" v="10229" actId="478"/>
          <ac:picMkLst>
            <pc:docMk/>
            <pc:sldMk cId="3848670979" sldId="264"/>
            <ac:picMk id="12" creationId="{8740EFD0-6C70-BA42-96CD-E09E8FF0D5BF}"/>
          </ac:picMkLst>
        </pc:picChg>
      </pc:sldChg>
      <pc:sldChg chg="addSp delSp modSp del mod">
        <pc:chgData name="Jeff Landgraf" userId="367c8676d18b2324" providerId="LiveId" clId="{25F610E7-E405-4A2F-8E3E-F372D912C1D6}" dt="2024-06-04T08:02:54.439" v="12948" actId="47"/>
        <pc:sldMkLst>
          <pc:docMk/>
          <pc:sldMk cId="4110436274" sldId="265"/>
        </pc:sldMkLst>
        <pc:spChg chg="mod">
          <ac:chgData name="Jeff Landgraf" userId="367c8676d18b2324" providerId="LiveId" clId="{25F610E7-E405-4A2F-8E3E-F372D912C1D6}" dt="2024-06-03T16:10:57.631" v="10227" actId="27636"/>
          <ac:spMkLst>
            <pc:docMk/>
            <pc:sldMk cId="4110436274" sldId="265"/>
            <ac:spMk id="5" creationId="{56A98653-6DA0-8087-7CA2-77D0BF79470F}"/>
          </ac:spMkLst>
        </pc:spChg>
        <pc:picChg chg="add del">
          <ac:chgData name="Jeff Landgraf" userId="367c8676d18b2324" providerId="LiveId" clId="{25F610E7-E405-4A2F-8E3E-F372D912C1D6}" dt="2024-05-31T07:20:33.178" v="3636" actId="22"/>
          <ac:picMkLst>
            <pc:docMk/>
            <pc:sldMk cId="4110436274" sldId="265"/>
            <ac:picMk id="4" creationId="{C8000D75-2F75-548A-6FC6-7977EA0BD201}"/>
          </ac:picMkLst>
        </pc:picChg>
      </pc:sldChg>
      <pc:sldChg chg="del">
        <pc:chgData name="Jeff Landgraf" userId="367c8676d18b2324" providerId="LiveId" clId="{25F610E7-E405-4A2F-8E3E-F372D912C1D6}" dt="2024-06-04T07:27:28.797" v="11711" actId="47"/>
        <pc:sldMkLst>
          <pc:docMk/>
          <pc:sldMk cId="3177424293" sldId="267"/>
        </pc:sldMkLst>
      </pc:sldChg>
      <pc:sldChg chg="ord">
        <pc:chgData name="Jeff Landgraf" userId="367c8676d18b2324" providerId="LiveId" clId="{25F610E7-E405-4A2F-8E3E-F372D912C1D6}" dt="2024-05-31T03:31:06.961" v="3319"/>
        <pc:sldMkLst>
          <pc:docMk/>
          <pc:sldMk cId="2401535925" sldId="269"/>
        </pc:sldMkLst>
      </pc:sldChg>
      <pc:sldChg chg="ord">
        <pc:chgData name="Jeff Landgraf" userId="367c8676d18b2324" providerId="LiveId" clId="{25F610E7-E405-4A2F-8E3E-F372D912C1D6}" dt="2024-05-31T03:08:58.514" v="2354"/>
        <pc:sldMkLst>
          <pc:docMk/>
          <pc:sldMk cId="3440169217" sldId="270"/>
        </pc:sldMkLst>
      </pc:sldChg>
      <pc:sldChg chg="del ord">
        <pc:chgData name="Jeff Landgraf" userId="367c8676d18b2324" providerId="LiveId" clId="{25F610E7-E405-4A2F-8E3E-F372D912C1D6}" dt="2024-06-03T14:46:01.062" v="9368" actId="47"/>
        <pc:sldMkLst>
          <pc:docMk/>
          <pc:sldMk cId="2362200847" sldId="276"/>
        </pc:sldMkLst>
      </pc:sldChg>
      <pc:sldChg chg="addSp delSp modSp mod">
        <pc:chgData name="Jeff Landgraf" userId="367c8676d18b2324" providerId="LiveId" clId="{25F610E7-E405-4A2F-8E3E-F372D912C1D6}" dt="2024-06-04T08:01:00.652" v="12946" actId="14100"/>
        <pc:sldMkLst>
          <pc:docMk/>
          <pc:sldMk cId="4230699140" sldId="278"/>
        </pc:sldMkLst>
        <pc:graphicFrameChg chg="del modGraphic">
          <ac:chgData name="Jeff Landgraf" userId="367c8676d18b2324" providerId="LiveId" clId="{25F610E7-E405-4A2F-8E3E-F372D912C1D6}" dt="2024-06-04T07:59:05.888" v="12941" actId="478"/>
          <ac:graphicFrameMkLst>
            <pc:docMk/>
            <pc:sldMk cId="4230699140" sldId="278"/>
            <ac:graphicFrameMk id="6" creationId="{6C01D968-388A-DC4B-901C-8EA4423B6752}"/>
          </ac:graphicFrameMkLst>
        </pc:graphicFrameChg>
        <pc:picChg chg="add mod">
          <ac:chgData name="Jeff Landgraf" userId="367c8676d18b2324" providerId="LiveId" clId="{25F610E7-E405-4A2F-8E3E-F372D912C1D6}" dt="2024-06-04T08:01:00.652" v="12946" actId="14100"/>
          <ac:picMkLst>
            <pc:docMk/>
            <pc:sldMk cId="4230699140" sldId="278"/>
            <ac:picMk id="3" creationId="{26CE7C5C-2B23-5634-7927-C83D686538B7}"/>
          </ac:picMkLst>
        </pc:picChg>
      </pc:sldChg>
      <pc:sldChg chg="ord">
        <pc:chgData name="Jeff Landgraf" userId="367c8676d18b2324" providerId="LiveId" clId="{25F610E7-E405-4A2F-8E3E-F372D912C1D6}" dt="2024-05-31T03:31:16.065" v="3321"/>
        <pc:sldMkLst>
          <pc:docMk/>
          <pc:sldMk cId="1479479388" sldId="279"/>
        </pc:sldMkLst>
      </pc:sldChg>
      <pc:sldChg chg="ord">
        <pc:chgData name="Jeff Landgraf" userId="367c8676d18b2324" providerId="LiveId" clId="{25F610E7-E405-4A2F-8E3E-F372D912C1D6}" dt="2024-05-28T19:03:16.994" v="402"/>
        <pc:sldMkLst>
          <pc:docMk/>
          <pc:sldMk cId="2080651399" sldId="280"/>
        </pc:sldMkLst>
      </pc:sldChg>
      <pc:sldChg chg="addSp delSp modSp mod">
        <pc:chgData name="Jeff Landgraf" userId="367c8676d18b2324" providerId="LiveId" clId="{25F610E7-E405-4A2F-8E3E-F372D912C1D6}" dt="2024-05-28T19:02:07.880" v="400" actId="1036"/>
        <pc:sldMkLst>
          <pc:docMk/>
          <pc:sldMk cId="3686911817" sldId="282"/>
        </pc:sldMkLst>
        <pc:spChg chg="mod">
          <ac:chgData name="Jeff Landgraf" userId="367c8676d18b2324" providerId="LiveId" clId="{25F610E7-E405-4A2F-8E3E-F372D912C1D6}" dt="2024-05-28T17:56:33.942" v="69" actId="20577"/>
          <ac:spMkLst>
            <pc:docMk/>
            <pc:sldMk cId="3686911817" sldId="282"/>
            <ac:spMk id="2" creationId="{B095FBA7-F44E-DE64-A1F2-A7763C9CA286}"/>
          </ac:spMkLst>
        </pc:spChg>
        <pc:spChg chg="mod">
          <ac:chgData name="Jeff Landgraf" userId="367c8676d18b2324" providerId="LiveId" clId="{25F610E7-E405-4A2F-8E3E-F372D912C1D6}" dt="2024-05-28T17:58:37.223" v="226" actId="20577"/>
          <ac:spMkLst>
            <pc:docMk/>
            <pc:sldMk cId="3686911817" sldId="282"/>
            <ac:spMk id="3" creationId="{D2AF3FBE-5A21-2CC0-EBA2-10EE36B221E2}"/>
          </ac:spMkLst>
        </pc:spChg>
        <pc:spChg chg="mod">
          <ac:chgData name="Jeff Landgraf" userId="367c8676d18b2324" providerId="LiveId" clId="{25F610E7-E405-4A2F-8E3E-F372D912C1D6}" dt="2024-05-28T19:01:55.227" v="395" actId="115"/>
          <ac:spMkLst>
            <pc:docMk/>
            <pc:sldMk cId="3686911817" sldId="282"/>
            <ac:spMk id="4" creationId="{9E1C61C1-A7D2-E531-1C3E-085EB2BE590E}"/>
          </ac:spMkLst>
        </pc:spChg>
        <pc:spChg chg="mod">
          <ac:chgData name="Jeff Landgraf" userId="367c8676d18b2324" providerId="LiveId" clId="{25F610E7-E405-4A2F-8E3E-F372D912C1D6}" dt="2024-05-28T19:02:07.880" v="400" actId="1036"/>
          <ac:spMkLst>
            <pc:docMk/>
            <pc:sldMk cId="3686911817" sldId="282"/>
            <ac:spMk id="6" creationId="{58084AB3-74D1-7934-AE10-83BA63F1C8CB}"/>
          </ac:spMkLst>
        </pc:spChg>
        <pc:spChg chg="del mod">
          <ac:chgData name="Jeff Landgraf" userId="367c8676d18b2324" providerId="LiveId" clId="{25F610E7-E405-4A2F-8E3E-F372D912C1D6}" dt="2024-05-28T18:00:05.337" v="334" actId="478"/>
          <ac:spMkLst>
            <pc:docMk/>
            <pc:sldMk cId="3686911817" sldId="282"/>
            <ac:spMk id="7" creationId="{EBDB11CC-7231-644F-7173-556FB38BE069}"/>
          </ac:spMkLst>
        </pc:spChg>
        <pc:spChg chg="add mod">
          <ac:chgData name="Jeff Landgraf" userId="367c8676d18b2324" providerId="LiveId" clId="{25F610E7-E405-4A2F-8E3E-F372D912C1D6}" dt="2024-05-28T18:00:20.471" v="340" actId="1076"/>
          <ac:spMkLst>
            <pc:docMk/>
            <pc:sldMk cId="3686911817" sldId="282"/>
            <ac:spMk id="8" creationId="{28A49430-BEA9-B525-8FA5-03B4B976D1AF}"/>
          </ac:spMkLst>
        </pc:spChg>
        <pc:spChg chg="add mod">
          <ac:chgData name="Jeff Landgraf" userId="367c8676d18b2324" providerId="LiveId" clId="{25F610E7-E405-4A2F-8E3E-F372D912C1D6}" dt="2024-05-28T18:00:18.118" v="339" actId="1076"/>
          <ac:spMkLst>
            <pc:docMk/>
            <pc:sldMk cId="3686911817" sldId="282"/>
            <ac:spMk id="9" creationId="{5CAE91D2-8B59-3A41-BB34-CDA3652C7471}"/>
          </ac:spMkLst>
        </pc:spChg>
        <pc:spChg chg="add del mod">
          <ac:chgData name="Jeff Landgraf" userId="367c8676d18b2324" providerId="LiveId" clId="{25F610E7-E405-4A2F-8E3E-F372D912C1D6}" dt="2024-05-28T18:00:01.220" v="333" actId="478"/>
          <ac:spMkLst>
            <pc:docMk/>
            <pc:sldMk cId="3686911817" sldId="282"/>
            <ac:spMk id="10" creationId="{4A10AA1F-6D95-AF37-9919-8617639917E8}"/>
          </ac:spMkLst>
        </pc:spChg>
        <pc:spChg chg="add del mod">
          <ac:chgData name="Jeff Landgraf" userId="367c8676d18b2324" providerId="LiveId" clId="{25F610E7-E405-4A2F-8E3E-F372D912C1D6}" dt="2024-05-28T18:00:09.765" v="337" actId="478"/>
          <ac:spMkLst>
            <pc:docMk/>
            <pc:sldMk cId="3686911817" sldId="282"/>
            <ac:spMk id="12" creationId="{591D14A6-8959-DE93-5C7B-4538074614C9}"/>
          </ac:spMkLst>
        </pc:spChg>
      </pc:sldChg>
      <pc:sldChg chg="modSp mod">
        <pc:chgData name="Jeff Landgraf" userId="367c8676d18b2324" providerId="LiveId" clId="{25F610E7-E405-4A2F-8E3E-F372D912C1D6}" dt="2024-05-28T18:53:24.029" v="394" actId="207"/>
        <pc:sldMkLst>
          <pc:docMk/>
          <pc:sldMk cId="157883101" sldId="522"/>
        </pc:sldMkLst>
        <pc:spChg chg="mod">
          <ac:chgData name="Jeff Landgraf" userId="367c8676d18b2324" providerId="LiveId" clId="{25F610E7-E405-4A2F-8E3E-F372D912C1D6}" dt="2024-05-28T18:53:24.029" v="394" actId="207"/>
          <ac:spMkLst>
            <pc:docMk/>
            <pc:sldMk cId="157883101" sldId="522"/>
            <ac:spMk id="2" creationId="{B2C363D8-F217-3D29-4B98-48BCEFD1E62F}"/>
          </ac:spMkLst>
        </pc:spChg>
      </pc:sldChg>
      <pc:sldChg chg="ord">
        <pc:chgData name="Jeff Landgraf" userId="367c8676d18b2324" providerId="LiveId" clId="{25F610E7-E405-4A2F-8E3E-F372D912C1D6}" dt="2024-05-31T03:08:06.330" v="2348"/>
        <pc:sldMkLst>
          <pc:docMk/>
          <pc:sldMk cId="1168502068" sldId="524"/>
        </pc:sldMkLst>
      </pc:sldChg>
      <pc:sldChg chg="ord">
        <pc:chgData name="Jeff Landgraf" userId="367c8676d18b2324" providerId="LiveId" clId="{25F610E7-E405-4A2F-8E3E-F372D912C1D6}" dt="2024-05-31T03:08:16.192" v="2350"/>
        <pc:sldMkLst>
          <pc:docMk/>
          <pc:sldMk cId="541252913" sldId="525"/>
        </pc:sldMkLst>
      </pc:sldChg>
      <pc:sldChg chg="ord">
        <pc:chgData name="Jeff Landgraf" userId="367c8676d18b2324" providerId="LiveId" clId="{25F610E7-E405-4A2F-8E3E-F372D912C1D6}" dt="2024-05-31T03:08:30.045" v="2352"/>
        <pc:sldMkLst>
          <pc:docMk/>
          <pc:sldMk cId="1031647266" sldId="526"/>
        </pc:sldMkLst>
      </pc:sldChg>
      <pc:sldChg chg="addSp modSp new del mod ord">
        <pc:chgData name="Jeff Landgraf" userId="367c8676d18b2324" providerId="LiveId" clId="{25F610E7-E405-4A2F-8E3E-F372D912C1D6}" dt="2024-06-03T14:24:06.610" v="8735" actId="47"/>
        <pc:sldMkLst>
          <pc:docMk/>
          <pc:sldMk cId="4191929949" sldId="528"/>
        </pc:sldMkLst>
        <pc:spChg chg="mod">
          <ac:chgData name="Jeff Landgraf" userId="367c8676d18b2324" providerId="LiveId" clId="{25F610E7-E405-4A2F-8E3E-F372D912C1D6}" dt="2024-05-28T19:08:48.071" v="429" actId="20577"/>
          <ac:spMkLst>
            <pc:docMk/>
            <pc:sldMk cId="4191929949" sldId="528"/>
            <ac:spMk id="2" creationId="{B1ED1676-6F0D-817D-621D-B3775102FDFE}"/>
          </ac:spMkLst>
        </pc:spChg>
        <pc:spChg chg="mod">
          <ac:chgData name="Jeff Landgraf" userId="367c8676d18b2324" providerId="LiveId" clId="{25F610E7-E405-4A2F-8E3E-F372D912C1D6}" dt="2024-05-28T19:23:10.882" v="1253" actId="20577"/>
          <ac:spMkLst>
            <pc:docMk/>
            <pc:sldMk cId="4191929949" sldId="528"/>
            <ac:spMk id="3" creationId="{F9DCF64C-4282-15E8-1E5F-491BAC253089}"/>
          </ac:spMkLst>
        </pc:spChg>
        <pc:spChg chg="add mod">
          <ac:chgData name="Jeff Landgraf" userId="367c8676d18b2324" providerId="LiveId" clId="{25F610E7-E405-4A2F-8E3E-F372D912C1D6}" dt="2024-05-31T03:34:33.197" v="3358" actId="20577"/>
          <ac:spMkLst>
            <pc:docMk/>
            <pc:sldMk cId="4191929949" sldId="528"/>
            <ac:spMk id="6" creationId="{CCE2F572-E831-C868-9D18-C0F137C41410}"/>
          </ac:spMkLst>
        </pc:spChg>
        <pc:picChg chg="add mod">
          <ac:chgData name="Jeff Landgraf" userId="367c8676d18b2324" providerId="LiveId" clId="{25F610E7-E405-4A2F-8E3E-F372D912C1D6}" dt="2024-05-31T03:34:39.320" v="3359" actId="1076"/>
          <ac:picMkLst>
            <pc:docMk/>
            <pc:sldMk cId="4191929949" sldId="528"/>
            <ac:picMk id="5" creationId="{028FE936-49F3-A1C1-838A-B41172408321}"/>
          </ac:picMkLst>
        </pc:picChg>
      </pc:sldChg>
      <pc:sldChg chg="delSp modSp add mod">
        <pc:chgData name="Jeff Landgraf" userId="367c8676d18b2324" providerId="LiveId" clId="{25F610E7-E405-4A2F-8E3E-F372D912C1D6}" dt="2024-06-04T08:04:52.595" v="12984" actId="1035"/>
        <pc:sldMkLst>
          <pc:docMk/>
          <pc:sldMk cId="1773559579" sldId="529"/>
        </pc:sldMkLst>
        <pc:spChg chg="del mod">
          <ac:chgData name="Jeff Landgraf" userId="367c8676d18b2324" providerId="LiveId" clId="{25F610E7-E405-4A2F-8E3E-F372D912C1D6}" dt="2024-05-31T00:03:18.286" v="1257" actId="478"/>
          <ac:spMkLst>
            <pc:docMk/>
            <pc:sldMk cId="1773559579" sldId="529"/>
            <ac:spMk id="2" creationId="{E129B103-F1CE-DB97-E13D-2653E76CEB22}"/>
          </ac:spMkLst>
        </pc:spChg>
        <pc:spChg chg="del mod">
          <ac:chgData name="Jeff Landgraf" userId="367c8676d18b2324" providerId="LiveId" clId="{25F610E7-E405-4A2F-8E3E-F372D912C1D6}" dt="2024-05-31T00:03:11.901" v="1255" actId="478"/>
          <ac:spMkLst>
            <pc:docMk/>
            <pc:sldMk cId="1773559579" sldId="529"/>
            <ac:spMk id="4" creationId="{B1150521-60F3-5C61-40EE-9B3C016FBFA6}"/>
          </ac:spMkLst>
        </pc:spChg>
        <pc:spChg chg="mod">
          <ac:chgData name="Jeff Landgraf" userId="367c8676d18b2324" providerId="LiveId" clId="{25F610E7-E405-4A2F-8E3E-F372D912C1D6}" dt="2024-06-04T08:04:52.595" v="12984" actId="1035"/>
          <ac:spMkLst>
            <pc:docMk/>
            <pc:sldMk cId="1773559579" sldId="529"/>
            <ac:spMk id="6" creationId="{A118D699-889D-599B-690E-05BB90A76B79}"/>
          </ac:spMkLst>
        </pc:spChg>
        <pc:spChg chg="del mod">
          <ac:chgData name="Jeff Landgraf" userId="367c8676d18b2324" providerId="LiveId" clId="{25F610E7-E405-4A2F-8E3E-F372D912C1D6}" dt="2024-05-31T00:03:15.538" v="1256" actId="478"/>
          <ac:spMkLst>
            <pc:docMk/>
            <pc:sldMk cId="1773559579" sldId="529"/>
            <ac:spMk id="6" creationId="{EF1F36A2-CC62-DAF7-56F4-DA96E94B5D4D}"/>
          </ac:spMkLst>
        </pc:spChg>
      </pc:sldChg>
      <pc:sldChg chg="addSp delSp modSp new mod ord">
        <pc:chgData name="Jeff Landgraf" userId="367c8676d18b2324" providerId="LiveId" clId="{25F610E7-E405-4A2F-8E3E-F372D912C1D6}" dt="2024-06-04T08:03:03.561" v="12949" actId="1076"/>
        <pc:sldMkLst>
          <pc:docMk/>
          <pc:sldMk cId="3736604005" sldId="530"/>
        </pc:sldMkLst>
        <pc:spChg chg="mod">
          <ac:chgData name="Jeff Landgraf" userId="367c8676d18b2324" providerId="LiveId" clId="{25F610E7-E405-4A2F-8E3E-F372D912C1D6}" dt="2024-05-31T02:35:22.236" v="1282" actId="5793"/>
          <ac:spMkLst>
            <pc:docMk/>
            <pc:sldMk cId="3736604005" sldId="530"/>
            <ac:spMk id="2" creationId="{8D678434-9795-C597-773A-AEFCE5B91743}"/>
          </ac:spMkLst>
        </pc:spChg>
        <pc:spChg chg="mod">
          <ac:chgData name="Jeff Landgraf" userId="367c8676d18b2324" providerId="LiveId" clId="{25F610E7-E405-4A2F-8E3E-F372D912C1D6}" dt="2024-06-04T07:58:27.912" v="12939" actId="20577"/>
          <ac:spMkLst>
            <pc:docMk/>
            <pc:sldMk cId="3736604005" sldId="530"/>
            <ac:spMk id="3" creationId="{D24D8E1D-4CDA-53B0-EA1C-198DE2D75D84}"/>
          </ac:spMkLst>
        </pc:spChg>
        <pc:spChg chg="add mod">
          <ac:chgData name="Jeff Landgraf" userId="367c8676d18b2324" providerId="LiveId" clId="{25F610E7-E405-4A2F-8E3E-F372D912C1D6}" dt="2024-06-04T08:03:03.561" v="12949" actId="1076"/>
          <ac:spMkLst>
            <pc:docMk/>
            <pc:sldMk cId="3736604005" sldId="530"/>
            <ac:spMk id="6" creationId="{EA12B528-14A2-CC5E-210A-0F97FC35812C}"/>
          </ac:spMkLst>
        </pc:spChg>
        <pc:picChg chg="add del">
          <ac:chgData name="Jeff Landgraf" userId="367c8676d18b2324" providerId="LiveId" clId="{25F610E7-E405-4A2F-8E3E-F372D912C1D6}" dt="2024-05-31T07:20:22.138" v="3634" actId="22"/>
          <ac:picMkLst>
            <pc:docMk/>
            <pc:sldMk cId="3736604005" sldId="530"/>
            <ac:picMk id="5" creationId="{774287F0-9796-8E9B-5981-4434D80EB187}"/>
          </ac:picMkLst>
        </pc:picChg>
      </pc:sldChg>
      <pc:sldChg chg="addSp modSp new mod">
        <pc:chgData name="Jeff Landgraf" userId="367c8676d18b2324" providerId="LiveId" clId="{25F610E7-E405-4A2F-8E3E-F372D912C1D6}" dt="2024-06-03T15:58:58.545" v="9717" actId="20577"/>
        <pc:sldMkLst>
          <pc:docMk/>
          <pc:sldMk cId="2769050964" sldId="531"/>
        </pc:sldMkLst>
        <pc:spChg chg="mod">
          <ac:chgData name="Jeff Landgraf" userId="367c8676d18b2324" providerId="LiveId" clId="{25F610E7-E405-4A2F-8E3E-F372D912C1D6}" dt="2024-05-31T02:56:54.692" v="2291" actId="20577"/>
          <ac:spMkLst>
            <pc:docMk/>
            <pc:sldMk cId="2769050964" sldId="531"/>
            <ac:spMk id="2" creationId="{6C8B53A0-C5B8-08CE-ACA9-DF2DF76301C4}"/>
          </ac:spMkLst>
        </pc:spChg>
        <pc:spChg chg="add mod">
          <ac:chgData name="Jeff Landgraf" userId="367c8676d18b2324" providerId="LiveId" clId="{25F610E7-E405-4A2F-8E3E-F372D912C1D6}" dt="2024-06-03T15:58:58.545" v="9717" actId="20577"/>
          <ac:spMkLst>
            <pc:docMk/>
            <pc:sldMk cId="2769050964" sldId="531"/>
            <ac:spMk id="5" creationId="{A7C41342-7809-C53F-1E0D-DDFFBAA419AC}"/>
          </ac:spMkLst>
        </pc:spChg>
        <pc:spChg chg="add mod">
          <ac:chgData name="Jeff Landgraf" userId="367c8676d18b2324" providerId="LiveId" clId="{25F610E7-E405-4A2F-8E3E-F372D912C1D6}" dt="2024-05-31T03:24:08.190" v="3174" actId="692"/>
          <ac:spMkLst>
            <pc:docMk/>
            <pc:sldMk cId="2769050964" sldId="531"/>
            <ac:spMk id="6" creationId="{CCB4A0CC-3C8C-E4AC-8A47-85061CFF5221}"/>
          </ac:spMkLst>
        </pc:spChg>
        <pc:spChg chg="add mod">
          <ac:chgData name="Jeff Landgraf" userId="367c8676d18b2324" providerId="LiveId" clId="{25F610E7-E405-4A2F-8E3E-F372D912C1D6}" dt="2024-05-31T03:24:18.659" v="3176" actId="692"/>
          <ac:spMkLst>
            <pc:docMk/>
            <pc:sldMk cId="2769050964" sldId="531"/>
            <ac:spMk id="7" creationId="{B27E3DE3-2918-9902-3A4B-94A5423E0CE4}"/>
          </ac:spMkLst>
        </pc:spChg>
        <pc:picChg chg="add mod">
          <ac:chgData name="Jeff Landgraf" userId="367c8676d18b2324" providerId="LiveId" clId="{25F610E7-E405-4A2F-8E3E-F372D912C1D6}" dt="2024-05-31T03:25:09.176" v="3185" actId="14100"/>
          <ac:picMkLst>
            <pc:docMk/>
            <pc:sldMk cId="2769050964" sldId="531"/>
            <ac:picMk id="4" creationId="{C126F8EB-F278-E686-D7D6-B5AB7A884613}"/>
          </ac:picMkLst>
        </pc:picChg>
      </pc:sldChg>
      <pc:sldChg chg="addSp modSp add del mod">
        <pc:chgData name="Jeff Landgraf" userId="367c8676d18b2324" providerId="LiveId" clId="{25F610E7-E405-4A2F-8E3E-F372D912C1D6}" dt="2024-06-04T07:16:06.218" v="11633" actId="47"/>
        <pc:sldMkLst>
          <pc:docMk/>
          <pc:sldMk cId="337259287" sldId="532"/>
        </pc:sldMkLst>
        <pc:spChg chg="mod">
          <ac:chgData name="Jeff Landgraf" userId="367c8676d18b2324" providerId="LiveId" clId="{25F610E7-E405-4A2F-8E3E-F372D912C1D6}" dt="2024-06-04T05:41:01.094" v="10233" actId="1076"/>
          <ac:spMkLst>
            <pc:docMk/>
            <pc:sldMk cId="337259287" sldId="532"/>
            <ac:spMk id="2" creationId="{5C71B89A-82F6-F2C9-5FC7-444158CEA024}"/>
          </ac:spMkLst>
        </pc:spChg>
        <pc:spChg chg="add mod ord">
          <ac:chgData name="Jeff Landgraf" userId="367c8676d18b2324" providerId="LiveId" clId="{25F610E7-E405-4A2F-8E3E-F372D912C1D6}" dt="2024-06-04T06:22:44.147" v="10652" actId="1035"/>
          <ac:spMkLst>
            <pc:docMk/>
            <pc:sldMk cId="337259287" sldId="532"/>
            <ac:spMk id="4" creationId="{4863BAE5-79F5-770D-4D95-34DF1610B80F}"/>
          </ac:spMkLst>
        </pc:spChg>
        <pc:spChg chg="add mod">
          <ac:chgData name="Jeff Landgraf" userId="367c8676d18b2324" providerId="LiveId" clId="{25F610E7-E405-4A2F-8E3E-F372D912C1D6}" dt="2024-05-31T03:28:53.309" v="3288" actId="20577"/>
          <ac:spMkLst>
            <pc:docMk/>
            <pc:sldMk cId="337259287" sldId="532"/>
            <ac:spMk id="28" creationId="{209E1E45-AA1C-C4BE-0958-AF9862642015}"/>
          </ac:spMkLst>
        </pc:spChg>
        <pc:spChg chg="mod">
          <ac:chgData name="Jeff Landgraf" userId="367c8676d18b2324" providerId="LiveId" clId="{25F610E7-E405-4A2F-8E3E-F372D912C1D6}" dt="2024-06-04T06:20:03.469" v="10599" actId="1076"/>
          <ac:spMkLst>
            <pc:docMk/>
            <pc:sldMk cId="337259287" sldId="532"/>
            <ac:spMk id="32" creationId="{EEAD8393-EDB8-DED7-820D-1FE8BFB5A64D}"/>
          </ac:spMkLst>
        </pc:spChg>
        <pc:graphicFrameChg chg="add mod modGraphic">
          <ac:chgData name="Jeff Landgraf" userId="367c8676d18b2324" providerId="LiveId" clId="{25F610E7-E405-4A2F-8E3E-F372D912C1D6}" dt="2024-06-04T06:22:44.147" v="10652" actId="1035"/>
          <ac:graphicFrameMkLst>
            <pc:docMk/>
            <pc:sldMk cId="337259287" sldId="532"/>
            <ac:graphicFrameMk id="3" creationId="{898288E8-13D5-6133-C228-96455F18D134}"/>
          </ac:graphicFrameMkLst>
        </pc:graphicFrameChg>
        <pc:picChg chg="mod">
          <ac:chgData name="Jeff Landgraf" userId="367c8676d18b2324" providerId="LiveId" clId="{25F610E7-E405-4A2F-8E3E-F372D912C1D6}" dt="2024-06-04T06:19:04.432" v="10557" actId="692"/>
          <ac:picMkLst>
            <pc:docMk/>
            <pc:sldMk cId="337259287" sldId="532"/>
            <ac:picMk id="31" creationId="{29036453-38FB-0FF0-BA06-02CF824567C7}"/>
          </ac:picMkLst>
        </pc:picChg>
      </pc:sldChg>
      <pc:sldChg chg="modSp add del mod">
        <pc:chgData name="Jeff Landgraf" userId="367c8676d18b2324" providerId="LiveId" clId="{25F610E7-E405-4A2F-8E3E-F372D912C1D6}" dt="2024-06-04T07:15:58.732" v="11632" actId="47"/>
        <pc:sldMkLst>
          <pc:docMk/>
          <pc:sldMk cId="2645971924" sldId="533"/>
        </pc:sldMkLst>
        <pc:spChg chg="mod">
          <ac:chgData name="Jeff Landgraf" userId="367c8676d18b2324" providerId="LiveId" clId="{25F610E7-E405-4A2F-8E3E-F372D912C1D6}" dt="2024-05-31T03:29:32.286" v="3313" actId="20577"/>
          <ac:spMkLst>
            <pc:docMk/>
            <pc:sldMk cId="2645971924" sldId="533"/>
            <ac:spMk id="28" creationId="{209E1E45-AA1C-C4BE-0958-AF9862642015}"/>
          </ac:spMkLst>
        </pc:spChg>
      </pc:sldChg>
      <pc:sldChg chg="addSp delSp modSp new mod">
        <pc:chgData name="Jeff Landgraf" userId="367c8676d18b2324" providerId="LiveId" clId="{25F610E7-E405-4A2F-8E3E-F372D912C1D6}" dt="2024-06-04T08:04:01.555" v="12951" actId="20577"/>
        <pc:sldMkLst>
          <pc:docMk/>
          <pc:sldMk cId="4031059580" sldId="534"/>
        </pc:sldMkLst>
        <pc:spChg chg="mod">
          <ac:chgData name="Jeff Landgraf" userId="367c8676d18b2324" providerId="LiveId" clId="{25F610E7-E405-4A2F-8E3E-F372D912C1D6}" dt="2024-05-31T07:27:12.343" v="3676" actId="20577"/>
          <ac:spMkLst>
            <pc:docMk/>
            <pc:sldMk cId="4031059580" sldId="534"/>
            <ac:spMk id="2" creationId="{4CC6A873-4B9B-44E3-B4E1-B9F89F0067C0}"/>
          </ac:spMkLst>
        </pc:spChg>
        <pc:spChg chg="mod">
          <ac:chgData name="Jeff Landgraf" userId="367c8676d18b2324" providerId="LiveId" clId="{25F610E7-E405-4A2F-8E3E-F372D912C1D6}" dt="2024-06-04T08:04:01.555" v="12951" actId="20577"/>
          <ac:spMkLst>
            <pc:docMk/>
            <pc:sldMk cId="4031059580" sldId="534"/>
            <ac:spMk id="3" creationId="{4BFAFC7B-4941-7AC0-32DA-384696B30B22}"/>
          </ac:spMkLst>
        </pc:spChg>
        <pc:spChg chg="add del mod">
          <ac:chgData name="Jeff Landgraf" userId="367c8676d18b2324" providerId="LiveId" clId="{25F610E7-E405-4A2F-8E3E-F372D912C1D6}" dt="2024-05-31T07:27:21.332" v="3678"/>
          <ac:spMkLst>
            <pc:docMk/>
            <pc:sldMk cId="4031059580" sldId="534"/>
            <ac:spMk id="5" creationId="{61357A70-F7E4-6801-BB60-AC817C29A073}"/>
          </ac:spMkLst>
        </pc:spChg>
        <pc:spChg chg="add mod">
          <ac:chgData name="Jeff Landgraf" userId="367c8676d18b2324" providerId="LiveId" clId="{25F610E7-E405-4A2F-8E3E-F372D912C1D6}" dt="2024-06-03T14:36:35.147" v="8868" actId="20577"/>
          <ac:spMkLst>
            <pc:docMk/>
            <pc:sldMk cId="4031059580" sldId="534"/>
            <ac:spMk id="6" creationId="{9E5CEDC7-C76D-E480-F537-4A26B4505B76}"/>
          </ac:spMkLst>
        </pc:spChg>
        <pc:spChg chg="add del mod">
          <ac:chgData name="Jeff Landgraf" userId="367c8676d18b2324" providerId="LiveId" clId="{25F610E7-E405-4A2F-8E3E-F372D912C1D6}" dt="2024-06-04T07:57:10.526" v="12922" actId="478"/>
          <ac:spMkLst>
            <pc:docMk/>
            <pc:sldMk cId="4031059580" sldId="534"/>
            <ac:spMk id="7" creationId="{288C351E-CC6D-09F9-20E6-FE2526B1B39F}"/>
          </ac:spMkLst>
        </pc:spChg>
        <pc:picChg chg="add mod">
          <ac:chgData name="Jeff Landgraf" userId="367c8676d18b2324" providerId="LiveId" clId="{25F610E7-E405-4A2F-8E3E-F372D912C1D6}" dt="2024-06-04T07:57:31.592" v="12926" actId="1076"/>
          <ac:picMkLst>
            <pc:docMk/>
            <pc:sldMk cId="4031059580" sldId="534"/>
            <ac:picMk id="4" creationId="{55EA870A-E131-3F03-4C9A-A934D64E6EF5}"/>
          </ac:picMkLst>
        </pc:picChg>
        <pc:picChg chg="add mod">
          <ac:chgData name="Jeff Landgraf" userId="367c8676d18b2324" providerId="LiveId" clId="{25F610E7-E405-4A2F-8E3E-F372D912C1D6}" dt="2024-06-03T14:34:19.343" v="8738"/>
          <ac:picMkLst>
            <pc:docMk/>
            <pc:sldMk cId="4031059580" sldId="534"/>
            <ac:picMk id="5" creationId="{0D93D65E-E7E6-EF35-7248-9A3138FF5593}"/>
          </ac:picMkLst>
        </pc:picChg>
        <pc:picChg chg="add mod">
          <ac:chgData name="Jeff Landgraf" userId="367c8676d18b2324" providerId="LiveId" clId="{25F610E7-E405-4A2F-8E3E-F372D912C1D6}" dt="2024-06-04T07:57:57.053" v="12933" actId="1036"/>
          <ac:picMkLst>
            <pc:docMk/>
            <pc:sldMk cId="4031059580" sldId="534"/>
            <ac:picMk id="8" creationId="{280F10C8-9A50-675C-6E41-B33F9E91DE99}"/>
          </ac:picMkLst>
        </pc:picChg>
        <pc:picChg chg="add del mod">
          <ac:chgData name="Jeff Landgraf" userId="367c8676d18b2324" providerId="LiveId" clId="{25F610E7-E405-4A2F-8E3E-F372D912C1D6}" dt="2024-06-04T07:56:49.506" v="12921" actId="478"/>
          <ac:picMkLst>
            <pc:docMk/>
            <pc:sldMk cId="4031059580" sldId="534"/>
            <ac:picMk id="9" creationId="{D31B582E-49D1-B0F6-D46F-E41250F9E622}"/>
          </ac:picMkLst>
        </pc:picChg>
      </pc:sldChg>
      <pc:sldChg chg="addSp delSp modSp new del mod">
        <pc:chgData name="Jeff Landgraf" userId="367c8676d18b2324" providerId="LiveId" clId="{25F610E7-E405-4A2F-8E3E-F372D912C1D6}" dt="2024-06-03T12:47:06.091" v="6508" actId="47"/>
        <pc:sldMkLst>
          <pc:docMk/>
          <pc:sldMk cId="4176887815" sldId="535"/>
        </pc:sldMkLst>
        <pc:spChg chg="mod">
          <ac:chgData name="Jeff Landgraf" userId="367c8676d18b2324" providerId="LiveId" clId="{25F610E7-E405-4A2F-8E3E-F372D912C1D6}" dt="2024-06-03T11:49:34.638" v="5662" actId="1076"/>
          <ac:spMkLst>
            <pc:docMk/>
            <pc:sldMk cId="4176887815" sldId="535"/>
            <ac:spMk id="2" creationId="{5CF0ABAE-A962-0437-A53C-A38AC7D9D7AF}"/>
          </ac:spMkLst>
        </pc:spChg>
        <pc:spChg chg="mod">
          <ac:chgData name="Jeff Landgraf" userId="367c8676d18b2324" providerId="LiveId" clId="{25F610E7-E405-4A2F-8E3E-F372D912C1D6}" dt="2024-06-03T11:43:01.508" v="5636"/>
          <ac:spMkLst>
            <pc:docMk/>
            <pc:sldMk cId="4176887815" sldId="535"/>
            <ac:spMk id="11" creationId="{2A72B638-D54D-FD15-4BD5-EA7B54EFAEC9}"/>
          </ac:spMkLst>
        </pc:spChg>
        <pc:spChg chg="mod">
          <ac:chgData name="Jeff Landgraf" userId="367c8676d18b2324" providerId="LiveId" clId="{25F610E7-E405-4A2F-8E3E-F372D912C1D6}" dt="2024-06-03T11:43:01.508" v="5636"/>
          <ac:spMkLst>
            <pc:docMk/>
            <pc:sldMk cId="4176887815" sldId="535"/>
            <ac:spMk id="12" creationId="{001FA272-0288-2F18-0F25-11317DA2F7CD}"/>
          </ac:spMkLst>
        </pc:spChg>
        <pc:spChg chg="mod">
          <ac:chgData name="Jeff Landgraf" userId="367c8676d18b2324" providerId="LiveId" clId="{25F610E7-E405-4A2F-8E3E-F372D912C1D6}" dt="2024-06-03T11:43:01.508" v="5636"/>
          <ac:spMkLst>
            <pc:docMk/>
            <pc:sldMk cId="4176887815" sldId="535"/>
            <ac:spMk id="13" creationId="{30D6D8D6-B201-DC22-BFDB-236FC2C54043}"/>
          </ac:spMkLst>
        </pc:spChg>
        <pc:spChg chg="mod">
          <ac:chgData name="Jeff Landgraf" userId="367c8676d18b2324" providerId="LiveId" clId="{25F610E7-E405-4A2F-8E3E-F372D912C1D6}" dt="2024-06-03T11:43:01.508" v="5636"/>
          <ac:spMkLst>
            <pc:docMk/>
            <pc:sldMk cId="4176887815" sldId="535"/>
            <ac:spMk id="14" creationId="{9C61F5A0-BD65-4143-C528-7D4322179E09}"/>
          </ac:spMkLst>
        </pc:spChg>
        <pc:spChg chg="mod">
          <ac:chgData name="Jeff Landgraf" userId="367c8676d18b2324" providerId="LiveId" clId="{25F610E7-E405-4A2F-8E3E-F372D912C1D6}" dt="2024-06-03T11:43:01.508" v="5636"/>
          <ac:spMkLst>
            <pc:docMk/>
            <pc:sldMk cId="4176887815" sldId="535"/>
            <ac:spMk id="15" creationId="{3186CA12-669A-C3D9-0B19-DF8553877190}"/>
          </ac:spMkLst>
        </pc:spChg>
        <pc:spChg chg="mod">
          <ac:chgData name="Jeff Landgraf" userId="367c8676d18b2324" providerId="LiveId" clId="{25F610E7-E405-4A2F-8E3E-F372D912C1D6}" dt="2024-06-03T11:43:01.508" v="5636"/>
          <ac:spMkLst>
            <pc:docMk/>
            <pc:sldMk cId="4176887815" sldId="535"/>
            <ac:spMk id="16" creationId="{A0404FC0-7C62-661D-E3ED-09EEA8FBB826}"/>
          </ac:spMkLst>
        </pc:spChg>
        <pc:spChg chg="add mod ord">
          <ac:chgData name="Jeff Landgraf" userId="367c8676d18b2324" providerId="LiveId" clId="{25F610E7-E405-4A2F-8E3E-F372D912C1D6}" dt="2024-06-03T12:02:12.349" v="6251" actId="166"/>
          <ac:spMkLst>
            <pc:docMk/>
            <pc:sldMk cId="4176887815" sldId="535"/>
            <ac:spMk id="17" creationId="{79D8E695-E426-A081-B052-FC924FF990B3}"/>
          </ac:spMkLst>
        </pc:spChg>
        <pc:spChg chg="add mod">
          <ac:chgData name="Jeff Landgraf" userId="367c8676d18b2324" providerId="LiveId" clId="{25F610E7-E405-4A2F-8E3E-F372D912C1D6}" dt="2024-06-03T12:01:32.033" v="6244" actId="1076"/>
          <ac:spMkLst>
            <pc:docMk/>
            <pc:sldMk cId="4176887815" sldId="535"/>
            <ac:spMk id="18" creationId="{F17D3546-E59A-E15F-AED4-4898428EEA1C}"/>
          </ac:spMkLst>
        </pc:spChg>
        <pc:grpChg chg="add del mod">
          <ac:chgData name="Jeff Landgraf" userId="367c8676d18b2324" providerId="LiveId" clId="{25F610E7-E405-4A2F-8E3E-F372D912C1D6}" dt="2024-06-03T11:44:57.830" v="5647" actId="478"/>
          <ac:grpSpMkLst>
            <pc:docMk/>
            <pc:sldMk cId="4176887815" sldId="535"/>
            <ac:grpSpMk id="8" creationId="{2F653EE5-B293-3484-CDAA-7F323E57F7D2}"/>
          </ac:grpSpMkLst>
        </pc:grpChg>
        <pc:grpChg chg="mod">
          <ac:chgData name="Jeff Landgraf" userId="367c8676d18b2324" providerId="LiveId" clId="{25F610E7-E405-4A2F-8E3E-F372D912C1D6}" dt="2024-06-03T11:43:01.508" v="5636"/>
          <ac:grpSpMkLst>
            <pc:docMk/>
            <pc:sldMk cId="4176887815" sldId="535"/>
            <ac:grpSpMk id="10" creationId="{7CCABD31-2744-CA53-ED73-066C12D84FE5}"/>
          </ac:grpSpMkLst>
        </pc:grpChg>
        <pc:picChg chg="add del mod">
          <ac:chgData name="Jeff Landgraf" userId="367c8676d18b2324" providerId="LiveId" clId="{25F610E7-E405-4A2F-8E3E-F372D912C1D6}" dt="2024-06-03T11:35:22.103" v="5626" actId="478"/>
          <ac:picMkLst>
            <pc:docMk/>
            <pc:sldMk cId="4176887815" sldId="535"/>
            <ac:picMk id="4" creationId="{F7121941-BFD0-7904-097B-55B62761788D}"/>
          </ac:picMkLst>
        </pc:picChg>
        <pc:picChg chg="add mod ord modCrop">
          <ac:chgData name="Jeff Landgraf" userId="367c8676d18b2324" providerId="LiveId" clId="{25F610E7-E405-4A2F-8E3E-F372D912C1D6}" dt="2024-06-03T11:45:50.992" v="5658" actId="1076"/>
          <ac:picMkLst>
            <pc:docMk/>
            <pc:sldMk cId="4176887815" sldId="535"/>
            <ac:picMk id="6" creationId="{85AC1B42-C3BE-38A0-EBD5-0F13588D79A7}"/>
          </ac:picMkLst>
        </pc:picChg>
        <pc:picChg chg="add mod">
          <ac:chgData name="Jeff Landgraf" userId="367c8676d18b2324" providerId="LiveId" clId="{25F610E7-E405-4A2F-8E3E-F372D912C1D6}" dt="2024-06-03T11:46:00.627" v="5660" actId="1076"/>
          <ac:picMkLst>
            <pc:docMk/>
            <pc:sldMk cId="4176887815" sldId="535"/>
            <ac:picMk id="7" creationId="{1EBC2AC1-0DF0-5454-27A3-214A3DC4A1B6}"/>
          </ac:picMkLst>
        </pc:picChg>
        <pc:picChg chg="mod">
          <ac:chgData name="Jeff Landgraf" userId="367c8676d18b2324" providerId="LiveId" clId="{25F610E7-E405-4A2F-8E3E-F372D912C1D6}" dt="2024-06-03T11:43:37.125" v="5644" actId="14100"/>
          <ac:picMkLst>
            <pc:docMk/>
            <pc:sldMk cId="4176887815" sldId="535"/>
            <ac:picMk id="9" creationId="{83414C5D-6907-BECE-1B15-90898A769464}"/>
          </ac:picMkLst>
        </pc:picChg>
        <pc:cxnChg chg="add mod">
          <ac:chgData name="Jeff Landgraf" userId="367c8676d18b2324" providerId="LiveId" clId="{25F610E7-E405-4A2F-8E3E-F372D912C1D6}" dt="2024-06-03T12:01:50.505" v="6249" actId="14100"/>
          <ac:cxnSpMkLst>
            <pc:docMk/>
            <pc:sldMk cId="4176887815" sldId="535"/>
            <ac:cxnSpMk id="20" creationId="{5E541DB9-0CDF-101F-6676-BDD48A4D8558}"/>
          </ac:cxnSpMkLst>
        </pc:cxnChg>
        <pc:cxnChg chg="add mod">
          <ac:chgData name="Jeff Landgraf" userId="367c8676d18b2324" providerId="LiveId" clId="{25F610E7-E405-4A2F-8E3E-F372D912C1D6}" dt="2024-06-03T12:01:44.359" v="6247" actId="14100"/>
          <ac:cxnSpMkLst>
            <pc:docMk/>
            <pc:sldMk cId="4176887815" sldId="535"/>
            <ac:cxnSpMk id="25" creationId="{2258CD13-AF36-95F5-FB7D-E5658EF432B9}"/>
          </ac:cxnSpMkLst>
        </pc:cxnChg>
        <pc:cxnChg chg="add mod">
          <ac:chgData name="Jeff Landgraf" userId="367c8676d18b2324" providerId="LiveId" clId="{25F610E7-E405-4A2F-8E3E-F372D912C1D6}" dt="2024-06-03T12:01:48.033" v="6248" actId="14100"/>
          <ac:cxnSpMkLst>
            <pc:docMk/>
            <pc:sldMk cId="4176887815" sldId="535"/>
            <ac:cxnSpMk id="30" creationId="{0A7BC5ED-B879-89EA-1AE4-C3B69B8B15ED}"/>
          </ac:cxnSpMkLst>
        </pc:cxnChg>
      </pc:sldChg>
      <pc:sldChg chg="addSp delSp modSp add del mod">
        <pc:chgData name="Jeff Landgraf" userId="367c8676d18b2324" providerId="LiveId" clId="{25F610E7-E405-4A2F-8E3E-F372D912C1D6}" dt="2024-06-03T12:47:08.322" v="6509" actId="47"/>
        <pc:sldMkLst>
          <pc:docMk/>
          <pc:sldMk cId="1450036390" sldId="536"/>
        </pc:sldMkLst>
        <pc:spChg chg="add mod">
          <ac:chgData name="Jeff Landgraf" userId="367c8676d18b2324" providerId="LiveId" clId="{25F610E7-E405-4A2F-8E3E-F372D912C1D6}" dt="2024-06-03T11:59:39.443" v="6092" actId="20577"/>
          <ac:spMkLst>
            <pc:docMk/>
            <pc:sldMk cId="1450036390" sldId="536"/>
            <ac:spMk id="3" creationId="{80AAE58B-A1E1-48D2-E7A6-803A499B08AE}"/>
          </ac:spMkLst>
        </pc:spChg>
        <pc:spChg chg="mod">
          <ac:chgData name="Jeff Landgraf" userId="367c8676d18b2324" providerId="LiveId" clId="{25F610E7-E405-4A2F-8E3E-F372D912C1D6}" dt="2024-06-03T12:11:10.437" v="6332" actId="1076"/>
          <ac:spMkLst>
            <pc:docMk/>
            <pc:sldMk cId="1450036390" sldId="536"/>
            <ac:spMk id="17" creationId="{79D8E695-E426-A081-B052-FC924FF990B3}"/>
          </ac:spMkLst>
        </pc:spChg>
        <pc:spChg chg="mod">
          <ac:chgData name="Jeff Landgraf" userId="367c8676d18b2324" providerId="LiveId" clId="{25F610E7-E405-4A2F-8E3E-F372D912C1D6}" dt="2024-06-03T11:59:16.691" v="6084" actId="20577"/>
          <ac:spMkLst>
            <pc:docMk/>
            <pc:sldMk cId="1450036390" sldId="536"/>
            <ac:spMk id="18" creationId="{F17D3546-E59A-E15F-AED4-4898428EEA1C}"/>
          </ac:spMkLst>
        </pc:spChg>
        <pc:spChg chg="add mod">
          <ac:chgData name="Jeff Landgraf" userId="367c8676d18b2324" providerId="LiveId" clId="{25F610E7-E405-4A2F-8E3E-F372D912C1D6}" dt="2024-06-03T12:13:40.352" v="6423" actId="20577"/>
          <ac:spMkLst>
            <pc:docMk/>
            <pc:sldMk cId="1450036390" sldId="536"/>
            <ac:spMk id="19" creationId="{03DBC82E-28F0-7B95-A0D1-EB8E9D772EA3}"/>
          </ac:spMkLst>
        </pc:spChg>
        <pc:spChg chg="add mod">
          <ac:chgData name="Jeff Landgraf" userId="367c8676d18b2324" providerId="LiveId" clId="{25F610E7-E405-4A2F-8E3E-F372D912C1D6}" dt="2024-06-03T12:14:29.342" v="6431" actId="1076"/>
          <ac:spMkLst>
            <pc:docMk/>
            <pc:sldMk cId="1450036390" sldId="536"/>
            <ac:spMk id="27" creationId="{D762E046-40F7-1E70-15C3-1A044E7EDC83}"/>
          </ac:spMkLst>
        </pc:spChg>
        <pc:cxnChg chg="mod">
          <ac:chgData name="Jeff Landgraf" userId="367c8676d18b2324" providerId="LiveId" clId="{25F610E7-E405-4A2F-8E3E-F372D912C1D6}" dt="2024-06-03T12:11:10.437" v="6332" actId="1076"/>
          <ac:cxnSpMkLst>
            <pc:docMk/>
            <pc:sldMk cId="1450036390" sldId="536"/>
            <ac:cxnSpMk id="20" creationId="{5E541DB9-0CDF-101F-6676-BDD48A4D8558}"/>
          </ac:cxnSpMkLst>
        </pc:cxnChg>
        <pc:cxnChg chg="add mod">
          <ac:chgData name="Jeff Landgraf" userId="367c8676d18b2324" providerId="LiveId" clId="{25F610E7-E405-4A2F-8E3E-F372D912C1D6}" dt="2024-06-03T12:12:34.715" v="6371" actId="14100"/>
          <ac:cxnSpMkLst>
            <pc:docMk/>
            <pc:sldMk cId="1450036390" sldId="536"/>
            <ac:cxnSpMk id="21" creationId="{48F4AB66-37B6-9EA9-31F9-B3A4261B083D}"/>
          </ac:cxnSpMkLst>
        </pc:cxnChg>
        <pc:cxnChg chg="del">
          <ac:chgData name="Jeff Landgraf" userId="367c8676d18b2324" providerId="LiveId" clId="{25F610E7-E405-4A2F-8E3E-F372D912C1D6}" dt="2024-06-03T12:10:31.897" v="6312" actId="478"/>
          <ac:cxnSpMkLst>
            <pc:docMk/>
            <pc:sldMk cId="1450036390" sldId="536"/>
            <ac:cxnSpMk id="25" creationId="{2258CD13-AF36-95F5-FB7D-E5658EF432B9}"/>
          </ac:cxnSpMkLst>
        </pc:cxnChg>
        <pc:cxnChg chg="add del mod">
          <ac:chgData name="Jeff Landgraf" userId="367c8676d18b2324" providerId="LiveId" clId="{25F610E7-E405-4A2F-8E3E-F372D912C1D6}" dt="2024-06-03T12:12:41.858" v="6373" actId="478"/>
          <ac:cxnSpMkLst>
            <pc:docMk/>
            <pc:sldMk cId="1450036390" sldId="536"/>
            <ac:cxnSpMk id="26" creationId="{DDC9410E-BF9B-8803-A248-9DD09EF5A8D7}"/>
          </ac:cxnSpMkLst>
        </pc:cxnChg>
        <pc:cxnChg chg="add mod">
          <ac:chgData name="Jeff Landgraf" userId="367c8676d18b2324" providerId="LiveId" clId="{25F610E7-E405-4A2F-8E3E-F372D912C1D6}" dt="2024-06-03T12:14:42.145" v="6434" actId="14100"/>
          <ac:cxnSpMkLst>
            <pc:docMk/>
            <pc:sldMk cId="1450036390" sldId="536"/>
            <ac:cxnSpMk id="28" creationId="{715B3559-C40A-28DF-7F1D-0B76F2AFA259}"/>
          </ac:cxnSpMkLst>
        </pc:cxnChg>
        <pc:cxnChg chg="mod">
          <ac:chgData name="Jeff Landgraf" userId="367c8676d18b2324" providerId="LiveId" clId="{25F610E7-E405-4A2F-8E3E-F372D912C1D6}" dt="2024-06-03T12:11:10.437" v="6332" actId="1076"/>
          <ac:cxnSpMkLst>
            <pc:docMk/>
            <pc:sldMk cId="1450036390" sldId="536"/>
            <ac:cxnSpMk id="30" creationId="{0A7BC5ED-B879-89EA-1AE4-C3B69B8B15ED}"/>
          </ac:cxnSpMkLst>
        </pc:cxnChg>
      </pc:sldChg>
      <pc:sldChg chg="add del">
        <pc:chgData name="Jeff Landgraf" userId="367c8676d18b2324" providerId="LiveId" clId="{25F610E7-E405-4A2F-8E3E-F372D912C1D6}" dt="2024-06-03T12:47:09.509" v="6510" actId="47"/>
        <pc:sldMkLst>
          <pc:docMk/>
          <pc:sldMk cId="1863773893" sldId="537"/>
        </pc:sldMkLst>
      </pc:sldChg>
      <pc:sldChg chg="addSp delSp modSp new mod">
        <pc:chgData name="Jeff Landgraf" userId="367c8676d18b2324" providerId="LiveId" clId="{25F610E7-E405-4A2F-8E3E-F372D912C1D6}" dt="2024-06-04T08:04:26.179" v="12952"/>
        <pc:sldMkLst>
          <pc:docMk/>
          <pc:sldMk cId="706539078" sldId="538"/>
        </pc:sldMkLst>
        <pc:spChg chg="mod">
          <ac:chgData name="Jeff Landgraf" userId="367c8676d18b2324" providerId="LiveId" clId="{25F610E7-E405-4A2F-8E3E-F372D912C1D6}" dt="2024-06-03T12:42:07.524" v="6470" actId="20577"/>
          <ac:spMkLst>
            <pc:docMk/>
            <pc:sldMk cId="706539078" sldId="538"/>
            <ac:spMk id="2" creationId="{A8AE4257-2791-B348-114F-38DB65167FE7}"/>
          </ac:spMkLst>
        </pc:spChg>
        <pc:spChg chg="add mod">
          <ac:chgData name="Jeff Landgraf" userId="367c8676d18b2324" providerId="LiveId" clId="{25F610E7-E405-4A2F-8E3E-F372D912C1D6}" dt="2024-06-04T08:04:26.179" v="12952"/>
          <ac:spMkLst>
            <pc:docMk/>
            <pc:sldMk cId="706539078" sldId="538"/>
            <ac:spMk id="3" creationId="{A0B3C1DE-2390-1621-5E4B-C7E94FE6EC4D}"/>
          </ac:spMkLst>
        </pc:spChg>
        <pc:spChg chg="add mod">
          <ac:chgData name="Jeff Landgraf" userId="367c8676d18b2324" providerId="LiveId" clId="{25F610E7-E405-4A2F-8E3E-F372D912C1D6}" dt="2024-06-03T13:59:18.704" v="8125" actId="5793"/>
          <ac:spMkLst>
            <pc:docMk/>
            <pc:sldMk cId="706539078" sldId="538"/>
            <ac:spMk id="8" creationId="{FBCF8E08-BC6C-6828-1030-590E910F7F2F}"/>
          </ac:spMkLst>
        </pc:spChg>
        <pc:picChg chg="add mod modCrop">
          <ac:chgData name="Jeff Landgraf" userId="367c8676d18b2324" providerId="LiveId" clId="{25F610E7-E405-4A2F-8E3E-F372D912C1D6}" dt="2024-06-03T12:45:57.313" v="6506" actId="14100"/>
          <ac:picMkLst>
            <pc:docMk/>
            <pc:sldMk cId="706539078" sldId="538"/>
            <ac:picMk id="4" creationId="{38A496C4-E80B-9B86-733A-2B66391A0338}"/>
          </ac:picMkLst>
        </pc:picChg>
        <pc:picChg chg="add mod">
          <ac:chgData name="Jeff Landgraf" userId="367c8676d18b2324" providerId="LiveId" clId="{25F610E7-E405-4A2F-8E3E-F372D912C1D6}" dt="2024-06-03T12:44:24.155" v="6496" actId="1076"/>
          <ac:picMkLst>
            <pc:docMk/>
            <pc:sldMk cId="706539078" sldId="538"/>
            <ac:picMk id="5" creationId="{3ABF740D-7283-CA0E-800E-6D4F1A1F9813}"/>
          </ac:picMkLst>
        </pc:picChg>
        <pc:picChg chg="add del mod">
          <ac:chgData name="Jeff Landgraf" userId="367c8676d18b2324" providerId="LiveId" clId="{25F610E7-E405-4A2F-8E3E-F372D912C1D6}" dt="2024-06-03T13:48:23.025" v="7702" actId="478"/>
          <ac:picMkLst>
            <pc:docMk/>
            <pc:sldMk cId="706539078" sldId="538"/>
            <ac:picMk id="7" creationId="{D79B9867-709E-877A-7297-BB259C524C37}"/>
          </ac:picMkLst>
        </pc:picChg>
      </pc:sldChg>
      <pc:sldChg chg="addSp delSp modSp add mod">
        <pc:chgData name="Jeff Landgraf" userId="367c8676d18b2324" providerId="LiveId" clId="{25F610E7-E405-4A2F-8E3E-F372D912C1D6}" dt="2024-06-04T08:04:29.628" v="12953"/>
        <pc:sldMkLst>
          <pc:docMk/>
          <pc:sldMk cId="1632378533" sldId="539"/>
        </pc:sldMkLst>
        <pc:spChg chg="add del">
          <ac:chgData name="Jeff Landgraf" userId="367c8676d18b2324" providerId="LiveId" clId="{25F610E7-E405-4A2F-8E3E-F372D912C1D6}" dt="2024-06-03T12:49:39.962" v="6514" actId="478"/>
          <ac:spMkLst>
            <pc:docMk/>
            <pc:sldMk cId="1632378533" sldId="539"/>
            <ac:spMk id="3" creationId="{B604E53B-9EC0-22E3-BD80-1807AA477BC6}"/>
          </ac:spMkLst>
        </pc:spChg>
        <pc:spChg chg="add mod">
          <ac:chgData name="Jeff Landgraf" userId="367c8676d18b2324" providerId="LiveId" clId="{25F610E7-E405-4A2F-8E3E-F372D912C1D6}" dt="2024-06-04T08:04:29.628" v="12953"/>
          <ac:spMkLst>
            <pc:docMk/>
            <pc:sldMk cId="1632378533" sldId="539"/>
            <ac:spMk id="3" creationId="{E7C1BE9B-4CC9-5495-8E94-38F7CB6C6210}"/>
          </ac:spMkLst>
        </pc:spChg>
        <pc:spChg chg="add mod">
          <ac:chgData name="Jeff Landgraf" userId="367c8676d18b2324" providerId="LiveId" clId="{25F610E7-E405-4A2F-8E3E-F372D912C1D6}" dt="2024-06-03T13:38:01.339" v="7411" actId="20577"/>
          <ac:spMkLst>
            <pc:docMk/>
            <pc:sldMk cId="1632378533" sldId="539"/>
            <ac:spMk id="6" creationId="{1D990543-8D69-E55E-EA01-980F9E415A00}"/>
          </ac:spMkLst>
        </pc:spChg>
        <pc:spChg chg="add mod">
          <ac:chgData name="Jeff Landgraf" userId="367c8676d18b2324" providerId="LiveId" clId="{25F610E7-E405-4A2F-8E3E-F372D912C1D6}" dt="2024-06-03T12:53:02.394" v="6660" actId="1038"/>
          <ac:spMkLst>
            <pc:docMk/>
            <pc:sldMk cId="1632378533" sldId="539"/>
            <ac:spMk id="8" creationId="{B03E0C67-B09D-7F48-009E-155C4B70DD2A}"/>
          </ac:spMkLst>
        </pc:spChg>
        <pc:spChg chg="add mod">
          <ac:chgData name="Jeff Landgraf" userId="367c8676d18b2324" providerId="LiveId" clId="{25F610E7-E405-4A2F-8E3E-F372D912C1D6}" dt="2024-06-03T12:54:38.163" v="6663" actId="692"/>
          <ac:spMkLst>
            <pc:docMk/>
            <pc:sldMk cId="1632378533" sldId="539"/>
            <ac:spMk id="9" creationId="{4DC7E4FD-3AAA-BCE6-B1D6-B7A07614D1A8}"/>
          </ac:spMkLst>
        </pc:spChg>
        <pc:spChg chg="add mod">
          <ac:chgData name="Jeff Landgraf" userId="367c8676d18b2324" providerId="LiveId" clId="{25F610E7-E405-4A2F-8E3E-F372D912C1D6}" dt="2024-06-03T12:55:32.060" v="6717" actId="692"/>
          <ac:spMkLst>
            <pc:docMk/>
            <pc:sldMk cId="1632378533" sldId="539"/>
            <ac:spMk id="10" creationId="{C281B50D-CEB5-B8F4-0C6C-91F62A3BE39A}"/>
          </ac:spMkLst>
        </pc:spChg>
        <pc:spChg chg="add mod">
          <ac:chgData name="Jeff Landgraf" userId="367c8676d18b2324" providerId="LiveId" clId="{25F610E7-E405-4A2F-8E3E-F372D912C1D6}" dt="2024-06-03T12:55:27.226" v="6716" actId="692"/>
          <ac:spMkLst>
            <pc:docMk/>
            <pc:sldMk cId="1632378533" sldId="539"/>
            <ac:spMk id="11" creationId="{878FEC4B-61C0-4CBE-6846-FA5A581A6923}"/>
          </ac:spMkLst>
        </pc:spChg>
        <pc:spChg chg="add mod">
          <ac:chgData name="Jeff Landgraf" userId="367c8676d18b2324" providerId="LiveId" clId="{25F610E7-E405-4A2F-8E3E-F372D912C1D6}" dt="2024-06-03T12:55:59.447" v="6722" actId="688"/>
          <ac:spMkLst>
            <pc:docMk/>
            <pc:sldMk cId="1632378533" sldId="539"/>
            <ac:spMk id="12" creationId="{731C2918-092E-1D84-C517-A6D51010D9E4}"/>
          </ac:spMkLst>
        </pc:spChg>
        <pc:spChg chg="add mod">
          <ac:chgData name="Jeff Landgraf" userId="367c8676d18b2324" providerId="LiveId" clId="{25F610E7-E405-4A2F-8E3E-F372D912C1D6}" dt="2024-06-03T12:56:11.508" v="6725" actId="692"/>
          <ac:spMkLst>
            <pc:docMk/>
            <pc:sldMk cId="1632378533" sldId="539"/>
            <ac:spMk id="13" creationId="{235CF098-2877-0D77-A4F9-C4B5AD639B9B}"/>
          </ac:spMkLst>
        </pc:spChg>
        <pc:spChg chg="add mod">
          <ac:chgData name="Jeff Landgraf" userId="367c8676d18b2324" providerId="LiveId" clId="{25F610E7-E405-4A2F-8E3E-F372D912C1D6}" dt="2024-06-03T12:57:07.748" v="6737" actId="688"/>
          <ac:spMkLst>
            <pc:docMk/>
            <pc:sldMk cId="1632378533" sldId="539"/>
            <ac:spMk id="14" creationId="{88086C5F-F0C3-5013-B5E3-D6AF060C6EF7}"/>
          </ac:spMkLst>
        </pc:spChg>
        <pc:spChg chg="add del mod">
          <ac:chgData name="Jeff Landgraf" userId="367c8676d18b2324" providerId="LiveId" clId="{25F610E7-E405-4A2F-8E3E-F372D912C1D6}" dt="2024-06-03T13:38:59.898" v="7417" actId="478"/>
          <ac:spMkLst>
            <pc:docMk/>
            <pc:sldMk cId="1632378533" sldId="539"/>
            <ac:spMk id="15" creationId="{B71365BA-A7E5-1154-BAAD-735DE42138E6}"/>
          </ac:spMkLst>
        </pc:spChg>
        <pc:spChg chg="add mod">
          <ac:chgData name="Jeff Landgraf" userId="367c8676d18b2324" providerId="LiveId" clId="{25F610E7-E405-4A2F-8E3E-F372D912C1D6}" dt="2024-06-03T13:00:12.617" v="6771" actId="692"/>
          <ac:spMkLst>
            <pc:docMk/>
            <pc:sldMk cId="1632378533" sldId="539"/>
            <ac:spMk id="16" creationId="{E078C8D6-EF6C-21EF-64DF-131633E9DCAC}"/>
          </ac:spMkLst>
        </pc:spChg>
        <pc:spChg chg="add mod">
          <ac:chgData name="Jeff Landgraf" userId="367c8676d18b2324" providerId="LiveId" clId="{25F610E7-E405-4A2F-8E3E-F372D912C1D6}" dt="2024-06-03T13:05:39.952" v="6847" actId="1035"/>
          <ac:spMkLst>
            <pc:docMk/>
            <pc:sldMk cId="1632378533" sldId="539"/>
            <ac:spMk id="17" creationId="{93BB81AD-AF4A-75F4-1DD8-75C7A4AE7334}"/>
          </ac:spMkLst>
        </pc:spChg>
        <pc:spChg chg="add mod">
          <ac:chgData name="Jeff Landgraf" userId="367c8676d18b2324" providerId="LiveId" clId="{25F610E7-E405-4A2F-8E3E-F372D912C1D6}" dt="2024-06-03T13:01:57.855" v="6793" actId="1076"/>
          <ac:spMkLst>
            <pc:docMk/>
            <pc:sldMk cId="1632378533" sldId="539"/>
            <ac:spMk id="18" creationId="{8F8E7F06-652E-7768-56C0-B35A6DA42DAF}"/>
          </ac:spMkLst>
        </pc:spChg>
        <pc:spChg chg="add mod">
          <ac:chgData name="Jeff Landgraf" userId="367c8676d18b2324" providerId="LiveId" clId="{25F610E7-E405-4A2F-8E3E-F372D912C1D6}" dt="2024-06-03T13:03:39.273" v="6798" actId="1076"/>
          <ac:spMkLst>
            <pc:docMk/>
            <pc:sldMk cId="1632378533" sldId="539"/>
            <ac:spMk id="19" creationId="{DDA17DA4-B5E0-CD24-7E02-BB394F0D4F2E}"/>
          </ac:spMkLst>
        </pc:spChg>
        <pc:spChg chg="add mod">
          <ac:chgData name="Jeff Landgraf" userId="367c8676d18b2324" providerId="LiveId" clId="{25F610E7-E405-4A2F-8E3E-F372D912C1D6}" dt="2024-06-03T13:04:17.874" v="6800" actId="1076"/>
          <ac:spMkLst>
            <pc:docMk/>
            <pc:sldMk cId="1632378533" sldId="539"/>
            <ac:spMk id="20" creationId="{9B26FF19-4CC4-E66D-B0CB-6EE86558C281}"/>
          </ac:spMkLst>
        </pc:spChg>
        <pc:spChg chg="add mod">
          <ac:chgData name="Jeff Landgraf" userId="367c8676d18b2324" providerId="LiveId" clId="{25F610E7-E405-4A2F-8E3E-F372D912C1D6}" dt="2024-06-03T13:04:33.854" v="6804" actId="1076"/>
          <ac:spMkLst>
            <pc:docMk/>
            <pc:sldMk cId="1632378533" sldId="539"/>
            <ac:spMk id="21" creationId="{D16FAFBB-996F-869F-B0CC-7A06236D3381}"/>
          </ac:spMkLst>
        </pc:spChg>
        <pc:picChg chg="mod">
          <ac:chgData name="Jeff Landgraf" userId="367c8676d18b2324" providerId="LiveId" clId="{25F610E7-E405-4A2F-8E3E-F372D912C1D6}" dt="2024-06-03T13:01:52.817" v="6792" actId="1076"/>
          <ac:picMkLst>
            <pc:docMk/>
            <pc:sldMk cId="1632378533" sldId="539"/>
            <ac:picMk id="4" creationId="{38A496C4-E80B-9B86-733A-2B66391A0338}"/>
          </ac:picMkLst>
        </pc:picChg>
        <pc:picChg chg="mod">
          <ac:chgData name="Jeff Landgraf" userId="367c8676d18b2324" providerId="LiveId" clId="{25F610E7-E405-4A2F-8E3E-F372D912C1D6}" dt="2024-06-03T12:54:54.109" v="6665" actId="1076"/>
          <ac:picMkLst>
            <pc:docMk/>
            <pc:sldMk cId="1632378533" sldId="539"/>
            <ac:picMk id="5" creationId="{3ABF740D-7283-CA0E-800E-6D4F1A1F9813}"/>
          </ac:picMkLst>
        </pc:picChg>
        <pc:picChg chg="del">
          <ac:chgData name="Jeff Landgraf" userId="367c8676d18b2324" providerId="LiveId" clId="{25F610E7-E405-4A2F-8E3E-F372D912C1D6}" dt="2024-06-03T12:49:03.043" v="6512" actId="478"/>
          <ac:picMkLst>
            <pc:docMk/>
            <pc:sldMk cId="1632378533" sldId="539"/>
            <ac:picMk id="7" creationId="{D79B9867-709E-877A-7297-BB259C524C37}"/>
          </ac:picMkLst>
        </pc:picChg>
      </pc:sldChg>
      <pc:sldChg chg="addSp delSp modSp add mod ord">
        <pc:chgData name="Jeff Landgraf" userId="367c8676d18b2324" providerId="LiveId" clId="{25F610E7-E405-4A2F-8E3E-F372D912C1D6}" dt="2024-06-04T08:04:38.661" v="12956"/>
        <pc:sldMkLst>
          <pc:docMk/>
          <pc:sldMk cId="3352613850" sldId="540"/>
        </pc:sldMkLst>
        <pc:spChg chg="add mod">
          <ac:chgData name="Jeff Landgraf" userId="367c8676d18b2324" providerId="LiveId" clId="{25F610E7-E405-4A2F-8E3E-F372D912C1D6}" dt="2024-06-03T13:21:46.701" v="7271" actId="20577"/>
          <ac:spMkLst>
            <pc:docMk/>
            <pc:sldMk cId="3352613850" sldId="540"/>
            <ac:spMk id="3" creationId="{928F329C-28B5-28E0-6331-958A523EDDAE}"/>
          </ac:spMkLst>
        </pc:spChg>
        <pc:spChg chg="add mod">
          <ac:chgData name="Jeff Landgraf" userId="367c8676d18b2324" providerId="LiveId" clId="{25F610E7-E405-4A2F-8E3E-F372D912C1D6}" dt="2024-06-04T08:04:38.661" v="12956"/>
          <ac:spMkLst>
            <pc:docMk/>
            <pc:sldMk cId="3352613850" sldId="540"/>
            <ac:spMk id="5" creationId="{DFC0315C-FB70-3E5D-71B2-A658E308043E}"/>
          </ac:spMkLst>
        </pc:spChg>
        <pc:spChg chg="add mod">
          <ac:chgData name="Jeff Landgraf" userId="367c8676d18b2324" providerId="LiveId" clId="{25F610E7-E405-4A2F-8E3E-F372D912C1D6}" dt="2024-06-03T13:17:02.939" v="7128" actId="692"/>
          <ac:spMkLst>
            <pc:docMk/>
            <pc:sldMk cId="3352613850" sldId="540"/>
            <ac:spMk id="6" creationId="{0FFDDBAB-BD5F-7F08-9333-4C419BF9C353}"/>
          </ac:spMkLst>
        </pc:spChg>
        <pc:spChg chg="add mod">
          <ac:chgData name="Jeff Landgraf" userId="367c8676d18b2324" providerId="LiveId" clId="{25F610E7-E405-4A2F-8E3E-F372D912C1D6}" dt="2024-06-03T13:17:30.578" v="7137" actId="692"/>
          <ac:spMkLst>
            <pc:docMk/>
            <pc:sldMk cId="3352613850" sldId="540"/>
            <ac:spMk id="8" creationId="{E8B34F43-A36E-F6D1-9122-276D7C56FC50}"/>
          </ac:spMkLst>
        </pc:spChg>
        <pc:spChg chg="add mod">
          <ac:chgData name="Jeff Landgraf" userId="367c8676d18b2324" providerId="LiveId" clId="{25F610E7-E405-4A2F-8E3E-F372D912C1D6}" dt="2024-06-03T13:18:07.516" v="7145" actId="692"/>
          <ac:spMkLst>
            <pc:docMk/>
            <pc:sldMk cId="3352613850" sldId="540"/>
            <ac:spMk id="9" creationId="{0B2E91B3-4A81-F2B2-9D77-0514FB01CADC}"/>
          </ac:spMkLst>
        </pc:spChg>
        <pc:picChg chg="mod">
          <ac:chgData name="Jeff Landgraf" userId="367c8676d18b2324" providerId="LiveId" clId="{25F610E7-E405-4A2F-8E3E-F372D912C1D6}" dt="2024-06-03T13:17:20.390" v="7135" actId="1076"/>
          <ac:picMkLst>
            <pc:docMk/>
            <pc:sldMk cId="3352613850" sldId="540"/>
            <ac:picMk id="4" creationId="{38A496C4-E80B-9B86-733A-2B66391A0338}"/>
          </ac:picMkLst>
        </pc:picChg>
        <pc:picChg chg="del">
          <ac:chgData name="Jeff Landgraf" userId="367c8676d18b2324" providerId="LiveId" clId="{25F610E7-E405-4A2F-8E3E-F372D912C1D6}" dt="2024-06-03T13:15:24.534" v="7122" actId="478"/>
          <ac:picMkLst>
            <pc:docMk/>
            <pc:sldMk cId="3352613850" sldId="540"/>
            <ac:picMk id="5" creationId="{3ABF740D-7283-CA0E-800E-6D4F1A1F9813}"/>
          </ac:picMkLst>
        </pc:picChg>
        <pc:picChg chg="del">
          <ac:chgData name="Jeff Landgraf" userId="367c8676d18b2324" providerId="LiveId" clId="{25F610E7-E405-4A2F-8E3E-F372D912C1D6}" dt="2024-06-03T13:11:44.541" v="6878" actId="478"/>
          <ac:picMkLst>
            <pc:docMk/>
            <pc:sldMk cId="3352613850" sldId="540"/>
            <ac:picMk id="7" creationId="{D79B9867-709E-877A-7297-BB259C524C37}"/>
          </ac:picMkLst>
        </pc:picChg>
      </pc:sldChg>
      <pc:sldChg chg="addSp delSp modSp add mod ord">
        <pc:chgData name="Jeff Landgraf" userId="367c8676d18b2324" providerId="LiveId" clId="{25F610E7-E405-4A2F-8E3E-F372D912C1D6}" dt="2024-06-04T08:04:36.276" v="12955"/>
        <pc:sldMkLst>
          <pc:docMk/>
          <pc:sldMk cId="2279785641" sldId="541"/>
        </pc:sldMkLst>
        <pc:spChg chg="add mod">
          <ac:chgData name="Jeff Landgraf" userId="367c8676d18b2324" providerId="LiveId" clId="{25F610E7-E405-4A2F-8E3E-F372D912C1D6}" dt="2024-06-03T13:31:26.437" v="7405" actId="207"/>
          <ac:spMkLst>
            <pc:docMk/>
            <pc:sldMk cId="2279785641" sldId="541"/>
            <ac:spMk id="3" creationId="{DA0BB85B-CAF5-26C1-62B3-A8546CF06CF4}"/>
          </ac:spMkLst>
        </pc:spChg>
        <pc:spChg chg="add mod">
          <ac:chgData name="Jeff Landgraf" userId="367c8676d18b2324" providerId="LiveId" clId="{25F610E7-E405-4A2F-8E3E-F372D912C1D6}" dt="2024-06-04T08:04:36.276" v="12955"/>
          <ac:spMkLst>
            <pc:docMk/>
            <pc:sldMk cId="2279785641" sldId="541"/>
            <ac:spMk id="6" creationId="{042DEEAF-B15A-93AB-0044-FCD7E60F9254}"/>
          </ac:spMkLst>
        </pc:spChg>
        <pc:spChg chg="add mod">
          <ac:chgData name="Jeff Landgraf" userId="367c8676d18b2324" providerId="LiveId" clId="{25F610E7-E405-4A2F-8E3E-F372D912C1D6}" dt="2024-06-03T13:23:37.200" v="7327"/>
          <ac:spMkLst>
            <pc:docMk/>
            <pc:sldMk cId="2279785641" sldId="541"/>
            <ac:spMk id="6" creationId="{85E421CC-C0E2-A7AD-2652-9B12C1531AF6}"/>
          </ac:spMkLst>
        </pc:spChg>
        <pc:spChg chg="add mod">
          <ac:chgData name="Jeff Landgraf" userId="367c8676d18b2324" providerId="LiveId" clId="{25F610E7-E405-4A2F-8E3E-F372D912C1D6}" dt="2024-06-03T13:24:31.084" v="7334" actId="1076"/>
          <ac:spMkLst>
            <pc:docMk/>
            <pc:sldMk cId="2279785641" sldId="541"/>
            <ac:spMk id="8" creationId="{394C193E-DA1E-BFB4-4D30-B9C0A949C6FA}"/>
          </ac:spMkLst>
        </pc:spChg>
        <pc:spChg chg="add mod">
          <ac:chgData name="Jeff Landgraf" userId="367c8676d18b2324" providerId="LiveId" clId="{25F610E7-E405-4A2F-8E3E-F372D912C1D6}" dt="2024-06-03T13:25:42.843" v="7363" actId="1076"/>
          <ac:spMkLst>
            <pc:docMk/>
            <pc:sldMk cId="2279785641" sldId="541"/>
            <ac:spMk id="9" creationId="{4D75B157-351D-79B9-4A5D-D76C43B66A2A}"/>
          </ac:spMkLst>
        </pc:spChg>
        <pc:spChg chg="add mod">
          <ac:chgData name="Jeff Landgraf" userId="367c8676d18b2324" providerId="LiveId" clId="{25F610E7-E405-4A2F-8E3E-F372D912C1D6}" dt="2024-06-03T13:25:45.072" v="7364"/>
          <ac:spMkLst>
            <pc:docMk/>
            <pc:sldMk cId="2279785641" sldId="541"/>
            <ac:spMk id="10" creationId="{EF5F5256-1E2B-9EE6-B36D-73AE105ADBF2}"/>
          </ac:spMkLst>
        </pc:spChg>
        <pc:spChg chg="add mod">
          <ac:chgData name="Jeff Landgraf" userId="367c8676d18b2324" providerId="LiveId" clId="{25F610E7-E405-4A2F-8E3E-F372D912C1D6}" dt="2024-06-03T13:26:19.342" v="7371" actId="1076"/>
          <ac:spMkLst>
            <pc:docMk/>
            <pc:sldMk cId="2279785641" sldId="541"/>
            <ac:spMk id="12" creationId="{DDF6318C-2AAB-8E70-8492-E8E55D9CAA7C}"/>
          </ac:spMkLst>
        </pc:spChg>
        <pc:spChg chg="add mod">
          <ac:chgData name="Jeff Landgraf" userId="367c8676d18b2324" providerId="LiveId" clId="{25F610E7-E405-4A2F-8E3E-F372D912C1D6}" dt="2024-06-03T13:26:23.145" v="7372"/>
          <ac:spMkLst>
            <pc:docMk/>
            <pc:sldMk cId="2279785641" sldId="541"/>
            <ac:spMk id="13" creationId="{DBB2AD24-E43A-588E-C4F7-440FF3384FE2}"/>
          </ac:spMkLst>
        </pc:spChg>
        <pc:spChg chg="add mod">
          <ac:chgData name="Jeff Landgraf" userId="367c8676d18b2324" providerId="LiveId" clId="{25F610E7-E405-4A2F-8E3E-F372D912C1D6}" dt="2024-06-03T13:27:09.243" v="7379" actId="14100"/>
          <ac:spMkLst>
            <pc:docMk/>
            <pc:sldMk cId="2279785641" sldId="541"/>
            <ac:spMk id="14" creationId="{01C9300C-ED7B-6284-6FB3-03960CE24400}"/>
          </ac:spMkLst>
        </pc:spChg>
        <pc:spChg chg="add mod">
          <ac:chgData name="Jeff Landgraf" userId="367c8676d18b2324" providerId="LiveId" clId="{25F610E7-E405-4A2F-8E3E-F372D912C1D6}" dt="2024-06-03T13:28:38.555" v="7389" actId="692"/>
          <ac:spMkLst>
            <pc:docMk/>
            <pc:sldMk cId="2279785641" sldId="541"/>
            <ac:spMk id="15" creationId="{C8E36E7E-3C7E-B1AF-2F96-C125E4A5EEB9}"/>
          </ac:spMkLst>
        </pc:spChg>
        <pc:spChg chg="add mod">
          <ac:chgData name="Jeff Landgraf" userId="367c8676d18b2324" providerId="LiveId" clId="{25F610E7-E405-4A2F-8E3E-F372D912C1D6}" dt="2024-06-03T13:30:04.272" v="7395" actId="14100"/>
          <ac:spMkLst>
            <pc:docMk/>
            <pc:sldMk cId="2279785641" sldId="541"/>
            <ac:spMk id="16" creationId="{415D66EB-6FC0-C40C-EC38-471FA7703091}"/>
          </ac:spMkLst>
        </pc:spChg>
        <pc:picChg chg="mod">
          <ac:chgData name="Jeff Landgraf" userId="367c8676d18b2324" providerId="LiveId" clId="{25F610E7-E405-4A2F-8E3E-F372D912C1D6}" dt="2024-06-03T13:28:23.606" v="7386" actId="1076"/>
          <ac:picMkLst>
            <pc:docMk/>
            <pc:sldMk cId="2279785641" sldId="541"/>
            <ac:picMk id="4" creationId="{38A496C4-E80B-9B86-733A-2B66391A0338}"/>
          </ac:picMkLst>
        </pc:picChg>
        <pc:picChg chg="mod">
          <ac:chgData name="Jeff Landgraf" userId="367c8676d18b2324" providerId="LiveId" clId="{25F610E7-E405-4A2F-8E3E-F372D912C1D6}" dt="2024-06-03T13:26:46.645" v="7376" actId="1076"/>
          <ac:picMkLst>
            <pc:docMk/>
            <pc:sldMk cId="2279785641" sldId="541"/>
            <ac:picMk id="5" creationId="{3ABF740D-7283-CA0E-800E-6D4F1A1F9813}"/>
          </ac:picMkLst>
        </pc:picChg>
        <pc:picChg chg="del">
          <ac:chgData name="Jeff Landgraf" userId="367c8676d18b2324" providerId="LiveId" clId="{25F610E7-E405-4A2F-8E3E-F372D912C1D6}" dt="2024-06-03T13:22:06.900" v="7275" actId="478"/>
          <ac:picMkLst>
            <pc:docMk/>
            <pc:sldMk cId="2279785641" sldId="541"/>
            <ac:picMk id="7" creationId="{D79B9867-709E-877A-7297-BB259C524C37}"/>
          </ac:picMkLst>
        </pc:picChg>
        <pc:picChg chg="add mod">
          <ac:chgData name="Jeff Landgraf" userId="367c8676d18b2324" providerId="LiveId" clId="{25F610E7-E405-4A2F-8E3E-F372D912C1D6}" dt="2024-06-03T13:25:57.648" v="7368"/>
          <ac:picMkLst>
            <pc:docMk/>
            <pc:sldMk cId="2279785641" sldId="541"/>
            <ac:picMk id="11" creationId="{4643154D-A2CD-45BB-4AC4-4C8E0B1A7FF2}"/>
          </ac:picMkLst>
        </pc:picChg>
      </pc:sldChg>
      <pc:sldChg chg="addSp delSp modSp add mod ord">
        <pc:chgData name="Jeff Landgraf" userId="367c8676d18b2324" providerId="LiveId" clId="{25F610E7-E405-4A2F-8E3E-F372D912C1D6}" dt="2024-06-04T08:04:41.252" v="12957"/>
        <pc:sldMkLst>
          <pc:docMk/>
          <pc:sldMk cId="2981121706" sldId="542"/>
        </pc:sldMkLst>
        <pc:spChg chg="add mod">
          <ac:chgData name="Jeff Landgraf" userId="367c8676d18b2324" providerId="LiveId" clId="{25F610E7-E405-4A2F-8E3E-F372D912C1D6}" dt="2024-06-03T13:40:37.203" v="7539" actId="692"/>
          <ac:spMkLst>
            <pc:docMk/>
            <pc:sldMk cId="2981121706" sldId="542"/>
            <ac:spMk id="3" creationId="{B0455DE1-8437-CDF9-C20F-3F4E8A81615F}"/>
          </ac:spMkLst>
        </pc:spChg>
        <pc:spChg chg="add mod">
          <ac:chgData name="Jeff Landgraf" userId="367c8676d18b2324" providerId="LiveId" clId="{25F610E7-E405-4A2F-8E3E-F372D912C1D6}" dt="2024-06-03T13:41:18.713" v="7547" actId="20577"/>
          <ac:spMkLst>
            <pc:docMk/>
            <pc:sldMk cId="2981121706" sldId="542"/>
            <ac:spMk id="6" creationId="{B33BA312-BD75-6E34-779F-C79D2B5A150F}"/>
          </ac:spMkLst>
        </pc:spChg>
        <pc:spChg chg="add mod">
          <ac:chgData name="Jeff Landgraf" userId="367c8676d18b2324" providerId="LiveId" clId="{25F610E7-E405-4A2F-8E3E-F372D912C1D6}" dt="2024-06-04T08:04:41.252" v="12957"/>
          <ac:spMkLst>
            <pc:docMk/>
            <pc:sldMk cId="2981121706" sldId="542"/>
            <ac:spMk id="7" creationId="{8643B2D4-7B81-ED2A-CB35-7F2F5F8885BE}"/>
          </ac:spMkLst>
        </pc:spChg>
        <pc:spChg chg="add mod">
          <ac:chgData name="Jeff Landgraf" userId="367c8676d18b2324" providerId="LiveId" clId="{25F610E7-E405-4A2F-8E3E-F372D912C1D6}" dt="2024-06-03T13:40:57.245" v="7544" actId="692"/>
          <ac:spMkLst>
            <pc:docMk/>
            <pc:sldMk cId="2981121706" sldId="542"/>
            <ac:spMk id="8" creationId="{81A985C5-E50C-4B3B-F70F-8E3DCFDB5339}"/>
          </ac:spMkLst>
        </pc:spChg>
        <pc:spChg chg="add mod">
          <ac:chgData name="Jeff Landgraf" userId="367c8676d18b2324" providerId="LiveId" clId="{25F610E7-E405-4A2F-8E3E-F372D912C1D6}" dt="2024-06-03T13:41:02.483" v="7546" actId="1076"/>
          <ac:spMkLst>
            <pc:docMk/>
            <pc:sldMk cId="2981121706" sldId="542"/>
            <ac:spMk id="9" creationId="{61E75503-E253-8EB3-19AF-C5AD932D45BC}"/>
          </ac:spMkLst>
        </pc:spChg>
        <pc:picChg chg="del">
          <ac:chgData name="Jeff Landgraf" userId="367c8676d18b2324" providerId="LiveId" clId="{25F610E7-E405-4A2F-8E3E-F372D912C1D6}" dt="2024-06-03T13:38:39.633" v="7415" actId="478"/>
          <ac:picMkLst>
            <pc:docMk/>
            <pc:sldMk cId="2981121706" sldId="542"/>
            <ac:picMk id="7" creationId="{D79B9867-709E-877A-7297-BB259C524C37}"/>
          </ac:picMkLst>
        </pc:picChg>
      </pc:sldChg>
      <pc:sldChg chg="addSp delSp modSp add mod ord">
        <pc:chgData name="Jeff Landgraf" userId="367c8676d18b2324" providerId="LiveId" clId="{25F610E7-E405-4A2F-8E3E-F372D912C1D6}" dt="2024-06-04T08:04:33.408" v="12954"/>
        <pc:sldMkLst>
          <pc:docMk/>
          <pc:sldMk cId="3564218960" sldId="543"/>
        </pc:sldMkLst>
        <pc:spChg chg="add mod">
          <ac:chgData name="Jeff Landgraf" userId="367c8676d18b2324" providerId="LiveId" clId="{25F610E7-E405-4A2F-8E3E-F372D912C1D6}" dt="2024-06-03T13:43:35.866" v="7565" actId="14100"/>
          <ac:spMkLst>
            <pc:docMk/>
            <pc:sldMk cId="3564218960" sldId="543"/>
            <ac:spMk id="3" creationId="{49134F2B-FBDB-BF35-AA51-924068D4FE8F}"/>
          </ac:spMkLst>
        </pc:spChg>
        <pc:spChg chg="add mod">
          <ac:chgData name="Jeff Landgraf" userId="367c8676d18b2324" providerId="LiveId" clId="{25F610E7-E405-4A2F-8E3E-F372D912C1D6}" dt="2024-06-04T08:04:33.408" v="12954"/>
          <ac:spMkLst>
            <pc:docMk/>
            <pc:sldMk cId="3564218960" sldId="543"/>
            <ac:spMk id="5" creationId="{28FD6C8F-9675-F051-F1B3-08429E552654}"/>
          </ac:spMkLst>
        </pc:spChg>
        <pc:spChg chg="add mod">
          <ac:chgData name="Jeff Landgraf" userId="367c8676d18b2324" providerId="LiveId" clId="{25F610E7-E405-4A2F-8E3E-F372D912C1D6}" dt="2024-06-03T14:03:45.076" v="8158" actId="207"/>
          <ac:spMkLst>
            <pc:docMk/>
            <pc:sldMk cId="3564218960" sldId="543"/>
            <ac:spMk id="6" creationId="{9D60AB1A-4AF2-89D8-3F18-EBDE650A0213}"/>
          </ac:spMkLst>
        </pc:spChg>
        <pc:spChg chg="add mod">
          <ac:chgData name="Jeff Landgraf" userId="367c8676d18b2324" providerId="LiveId" clId="{25F610E7-E405-4A2F-8E3E-F372D912C1D6}" dt="2024-06-03T13:46:50.831" v="7688" actId="1076"/>
          <ac:spMkLst>
            <pc:docMk/>
            <pc:sldMk cId="3564218960" sldId="543"/>
            <ac:spMk id="8" creationId="{20EF1E16-E615-E272-A65F-0E85CDCDD8D3}"/>
          </ac:spMkLst>
        </pc:spChg>
        <pc:spChg chg="add mod">
          <ac:chgData name="Jeff Landgraf" userId="367c8676d18b2324" providerId="LiveId" clId="{25F610E7-E405-4A2F-8E3E-F372D912C1D6}" dt="2024-06-03T13:47:10.289" v="7693" actId="692"/>
          <ac:spMkLst>
            <pc:docMk/>
            <pc:sldMk cId="3564218960" sldId="543"/>
            <ac:spMk id="9" creationId="{E5108AD6-FA61-F334-BCAE-FBF861ED0428}"/>
          </ac:spMkLst>
        </pc:spChg>
        <pc:spChg chg="add mod">
          <ac:chgData name="Jeff Landgraf" userId="367c8676d18b2324" providerId="LiveId" clId="{25F610E7-E405-4A2F-8E3E-F372D912C1D6}" dt="2024-06-03T13:47:23.449" v="7698" actId="1076"/>
          <ac:spMkLst>
            <pc:docMk/>
            <pc:sldMk cId="3564218960" sldId="543"/>
            <ac:spMk id="10" creationId="{1FA49BE2-328C-067A-AF39-14F11E01554F}"/>
          </ac:spMkLst>
        </pc:spChg>
        <pc:spChg chg="add mod">
          <ac:chgData name="Jeff Landgraf" userId="367c8676d18b2324" providerId="LiveId" clId="{25F610E7-E405-4A2F-8E3E-F372D912C1D6}" dt="2024-06-03T13:47:32.347" v="7701" actId="692"/>
          <ac:spMkLst>
            <pc:docMk/>
            <pc:sldMk cId="3564218960" sldId="543"/>
            <ac:spMk id="11" creationId="{10F7049F-579A-4EDE-BFDB-244DBA84E700}"/>
          </ac:spMkLst>
        </pc:spChg>
        <pc:picChg chg="del">
          <ac:chgData name="Jeff Landgraf" userId="367c8676d18b2324" providerId="LiveId" clId="{25F610E7-E405-4A2F-8E3E-F372D912C1D6}" dt="2024-06-03T13:42:24.385" v="7549" actId="478"/>
          <ac:picMkLst>
            <pc:docMk/>
            <pc:sldMk cId="3564218960" sldId="543"/>
            <ac:picMk id="5" creationId="{3ABF740D-7283-CA0E-800E-6D4F1A1F9813}"/>
          </ac:picMkLst>
        </pc:picChg>
        <pc:picChg chg="mod">
          <ac:chgData name="Jeff Landgraf" userId="367c8676d18b2324" providerId="LiveId" clId="{25F610E7-E405-4A2F-8E3E-F372D912C1D6}" dt="2024-06-03T13:43:56.202" v="7572" actId="692"/>
          <ac:picMkLst>
            <pc:docMk/>
            <pc:sldMk cId="3564218960" sldId="543"/>
            <ac:picMk id="7" creationId="{D79B9867-709E-877A-7297-BB259C524C37}"/>
          </ac:picMkLst>
        </pc:picChg>
      </pc:sldChg>
      <pc:sldChg chg="addSp delSp modSp add mod">
        <pc:chgData name="Jeff Landgraf" userId="367c8676d18b2324" providerId="LiveId" clId="{25F610E7-E405-4A2F-8E3E-F372D912C1D6}" dt="2024-06-03T14:19:10.643" v="8734" actId="20577"/>
        <pc:sldMkLst>
          <pc:docMk/>
          <pc:sldMk cId="644544714" sldId="544"/>
        </pc:sldMkLst>
        <pc:spChg chg="add mod ord">
          <ac:chgData name="Jeff Landgraf" userId="367c8676d18b2324" providerId="LiveId" clId="{25F610E7-E405-4A2F-8E3E-F372D912C1D6}" dt="2024-06-03T14:18:38.379" v="8724" actId="1036"/>
          <ac:spMkLst>
            <pc:docMk/>
            <pc:sldMk cId="644544714" sldId="544"/>
            <ac:spMk id="5" creationId="{6379CB51-6D7D-C893-A1A3-6B74384043E5}"/>
          </ac:spMkLst>
        </pc:spChg>
        <pc:graphicFrameChg chg="add mod modGraphic">
          <ac:chgData name="Jeff Landgraf" userId="367c8676d18b2324" providerId="LiveId" clId="{25F610E7-E405-4A2F-8E3E-F372D912C1D6}" dt="2024-06-03T14:19:10.643" v="8734" actId="20577"/>
          <ac:graphicFrameMkLst>
            <pc:docMk/>
            <pc:sldMk cId="644544714" sldId="544"/>
            <ac:graphicFrameMk id="4" creationId="{2A7A0315-1CA7-E924-810D-B279CAB0712F}"/>
          </ac:graphicFrameMkLst>
        </pc:graphicFrameChg>
        <pc:picChg chg="add del mod">
          <ac:chgData name="Jeff Landgraf" userId="367c8676d18b2324" providerId="LiveId" clId="{25F610E7-E405-4A2F-8E3E-F372D912C1D6}" dt="2024-06-03T14:14:10.749" v="8612" actId="478"/>
          <ac:picMkLst>
            <pc:docMk/>
            <pc:sldMk cId="644544714" sldId="544"/>
            <ac:picMk id="3" creationId="{0470353B-FFE0-3BD1-C2D9-97E75DDC1DFA}"/>
          </ac:picMkLst>
        </pc:picChg>
      </pc:sldChg>
      <pc:sldChg chg="addSp modSp new mod ord">
        <pc:chgData name="Jeff Landgraf" userId="367c8676d18b2324" providerId="LiveId" clId="{25F610E7-E405-4A2F-8E3E-F372D912C1D6}" dt="2024-06-03T16:02:14.171" v="9726"/>
        <pc:sldMkLst>
          <pc:docMk/>
          <pc:sldMk cId="4068872417" sldId="545"/>
        </pc:sldMkLst>
        <pc:spChg chg="mod">
          <ac:chgData name="Jeff Landgraf" userId="367c8676d18b2324" providerId="LiveId" clId="{25F610E7-E405-4A2F-8E3E-F372D912C1D6}" dt="2024-06-03T14:47:58.574" v="9600" actId="20577"/>
          <ac:spMkLst>
            <pc:docMk/>
            <pc:sldMk cId="4068872417" sldId="545"/>
            <ac:spMk id="2" creationId="{2580764B-DD57-C9B8-020D-A91A5086C149}"/>
          </ac:spMkLst>
        </pc:spChg>
        <pc:spChg chg="add mod">
          <ac:chgData name="Jeff Landgraf" userId="367c8676d18b2324" providerId="LiveId" clId="{25F610E7-E405-4A2F-8E3E-F372D912C1D6}" dt="2024-06-03T14:48:27.182" v="9658" actId="20577"/>
          <ac:spMkLst>
            <pc:docMk/>
            <pc:sldMk cId="4068872417" sldId="545"/>
            <ac:spMk id="3" creationId="{02A6BBBD-B01A-960F-FABC-B45CC14F283E}"/>
          </ac:spMkLst>
        </pc:spChg>
        <pc:picChg chg="add mod">
          <ac:chgData name="Jeff Landgraf" userId="367c8676d18b2324" providerId="LiveId" clId="{25F610E7-E405-4A2F-8E3E-F372D912C1D6}" dt="2024-06-03T14:45:48.328" v="9366" actId="1076"/>
          <ac:picMkLst>
            <pc:docMk/>
            <pc:sldMk cId="4068872417" sldId="545"/>
            <ac:picMk id="4" creationId="{3DCDFAD2-B51F-72D9-F497-8E4649BCEC53}"/>
          </ac:picMkLst>
        </pc:picChg>
      </pc:sldChg>
      <pc:sldChg chg="addSp modSp add">
        <pc:chgData name="Jeff Landgraf" userId="367c8676d18b2324" providerId="LiveId" clId="{25F610E7-E405-4A2F-8E3E-F372D912C1D6}" dt="2024-06-04T08:04:58.529" v="12985"/>
        <pc:sldMkLst>
          <pc:docMk/>
          <pc:sldMk cId="1705249725" sldId="546"/>
        </pc:sldMkLst>
        <pc:spChg chg="add mod">
          <ac:chgData name="Jeff Landgraf" userId="367c8676d18b2324" providerId="LiveId" clId="{25F610E7-E405-4A2F-8E3E-F372D912C1D6}" dt="2024-06-04T08:04:58.529" v="12985"/>
          <ac:spMkLst>
            <pc:docMk/>
            <pc:sldMk cId="1705249725" sldId="546"/>
            <ac:spMk id="2" creationId="{4670E8E2-8F6A-FD0F-97BC-1007B949B795}"/>
          </ac:spMkLst>
        </pc:spChg>
      </pc:sldChg>
      <pc:sldChg chg="addSp delSp modSp add mod setBg">
        <pc:chgData name="Jeff Landgraf" userId="367c8676d18b2324" providerId="LiveId" clId="{25F610E7-E405-4A2F-8E3E-F372D912C1D6}" dt="2024-06-04T07:14:17.530" v="11631" actId="20577"/>
        <pc:sldMkLst>
          <pc:docMk/>
          <pc:sldMk cId="837128606" sldId="547"/>
        </pc:sldMkLst>
        <pc:spChg chg="add mod">
          <ac:chgData name="Jeff Landgraf" userId="367c8676d18b2324" providerId="LiveId" clId="{25F610E7-E405-4A2F-8E3E-F372D912C1D6}" dt="2024-06-04T07:04:06.533" v="10868" actId="1036"/>
          <ac:spMkLst>
            <pc:docMk/>
            <pc:sldMk cId="837128606" sldId="547"/>
            <ac:spMk id="15" creationId="{A4A7065F-E575-4150-30A5-3820ABD72B32}"/>
          </ac:spMkLst>
        </pc:spChg>
        <pc:spChg chg="add mod">
          <ac:chgData name="Jeff Landgraf" userId="367c8676d18b2324" providerId="LiveId" clId="{25F610E7-E405-4A2F-8E3E-F372D912C1D6}" dt="2024-06-04T07:14:17.530" v="11631" actId="20577"/>
          <ac:spMkLst>
            <pc:docMk/>
            <pc:sldMk cId="837128606" sldId="547"/>
            <ac:spMk id="17" creationId="{D26D7198-AFBD-AA49-50AB-A6DC0AAC154B}"/>
          </ac:spMkLst>
        </pc:spChg>
        <pc:spChg chg="add mod">
          <ac:chgData name="Jeff Landgraf" userId="367c8676d18b2324" providerId="LiveId" clId="{25F610E7-E405-4A2F-8E3E-F372D912C1D6}" dt="2024-06-04T07:04:06.533" v="10868" actId="1036"/>
          <ac:spMkLst>
            <pc:docMk/>
            <pc:sldMk cId="837128606" sldId="547"/>
            <ac:spMk id="18" creationId="{2E626629-61AB-6314-2A70-2E99B44F19C5}"/>
          </ac:spMkLst>
        </pc:spChg>
        <pc:spChg chg="add mod">
          <ac:chgData name="Jeff Landgraf" userId="367c8676d18b2324" providerId="LiveId" clId="{25F610E7-E405-4A2F-8E3E-F372D912C1D6}" dt="2024-06-04T07:13:27.022" v="11630" actId="1076"/>
          <ac:spMkLst>
            <pc:docMk/>
            <pc:sldMk cId="837128606" sldId="547"/>
            <ac:spMk id="26" creationId="{0ED39082-25CB-010A-A13E-AEBC86DDD340}"/>
          </ac:spMkLst>
        </pc:spChg>
        <pc:spChg chg="mod">
          <ac:chgData name="Jeff Landgraf" userId="367c8676d18b2324" providerId="LiveId" clId="{25F610E7-E405-4A2F-8E3E-F372D912C1D6}" dt="2024-06-04T06:19:39.740" v="10596" actId="20577"/>
          <ac:spMkLst>
            <pc:docMk/>
            <pc:sldMk cId="837128606" sldId="547"/>
            <ac:spMk id="30" creationId="{66338B53-7DFF-517B-10A9-443C1F18EC11}"/>
          </ac:spMkLst>
        </pc:spChg>
        <pc:spChg chg="del">
          <ac:chgData name="Jeff Landgraf" userId="367c8676d18b2324" providerId="LiveId" clId="{25F610E7-E405-4A2F-8E3E-F372D912C1D6}" dt="2024-06-04T06:19:51.086" v="10597" actId="478"/>
          <ac:spMkLst>
            <pc:docMk/>
            <pc:sldMk cId="837128606" sldId="547"/>
            <ac:spMk id="32" creationId="{EEAD8393-EDB8-DED7-820D-1FE8BFB5A64D}"/>
          </ac:spMkLst>
        </pc:spChg>
        <pc:grpChg chg="mod">
          <ac:chgData name="Jeff Landgraf" userId="367c8676d18b2324" providerId="LiveId" clId="{25F610E7-E405-4A2F-8E3E-F372D912C1D6}" dt="2024-06-04T06:26:17.964" v="10659"/>
          <ac:grpSpMkLst>
            <pc:docMk/>
            <pc:sldMk cId="837128606" sldId="547"/>
            <ac:grpSpMk id="8" creationId="{674C9BD4-1EF8-A791-746C-34B72E66B225}"/>
          </ac:grpSpMkLst>
        </pc:grpChg>
        <pc:graphicFrameChg chg="del">
          <ac:chgData name="Jeff Landgraf" userId="367c8676d18b2324" providerId="LiveId" clId="{25F610E7-E405-4A2F-8E3E-F372D912C1D6}" dt="2024-06-04T06:19:55.350" v="10598" actId="478"/>
          <ac:graphicFrameMkLst>
            <pc:docMk/>
            <pc:sldMk cId="837128606" sldId="547"/>
            <ac:graphicFrameMk id="3" creationId="{898288E8-13D5-6133-C228-96455F18D134}"/>
          </ac:graphicFrameMkLst>
        </pc:graphicFrameChg>
        <pc:graphicFrameChg chg="add mod">
          <ac:chgData name="Jeff Landgraf" userId="367c8676d18b2324" providerId="LiveId" clId="{25F610E7-E405-4A2F-8E3E-F372D912C1D6}" dt="2024-06-04T07:04:06.533" v="10868" actId="1036"/>
          <ac:graphicFrameMkLst>
            <pc:docMk/>
            <pc:sldMk cId="837128606" sldId="547"/>
            <ac:graphicFrameMk id="16" creationId="{78AC0C04-9578-1DA2-2853-824639FC5671}"/>
          </ac:graphicFrameMkLst>
        </pc:graphicFrameChg>
        <pc:picChg chg="add del mod">
          <ac:chgData name="Jeff Landgraf" userId="367c8676d18b2324" providerId="LiveId" clId="{25F610E7-E405-4A2F-8E3E-F372D912C1D6}" dt="2024-06-04T06:52:30.897" v="10668" actId="478"/>
          <ac:picMkLst>
            <pc:docMk/>
            <pc:sldMk cId="837128606" sldId="547"/>
            <ac:picMk id="5" creationId="{D3A77831-710A-0222-C301-3F8D9E3063BD}"/>
          </ac:picMkLst>
        </pc:picChg>
        <pc:picChg chg="add mod">
          <ac:chgData name="Jeff Landgraf" userId="367c8676d18b2324" providerId="LiveId" clId="{25F610E7-E405-4A2F-8E3E-F372D912C1D6}" dt="2024-06-04T07:00:30.151" v="10681" actId="692"/>
          <ac:picMkLst>
            <pc:docMk/>
            <pc:sldMk cId="837128606" sldId="547"/>
            <ac:picMk id="14" creationId="{EFA5D351-8506-586A-F339-D79A85CD7A29}"/>
          </ac:picMkLst>
        </pc:picChg>
        <pc:picChg chg="del">
          <ac:chgData name="Jeff Landgraf" userId="367c8676d18b2324" providerId="LiveId" clId="{25F610E7-E405-4A2F-8E3E-F372D912C1D6}" dt="2024-06-04T06:18:27.372" v="10547" actId="478"/>
          <ac:picMkLst>
            <pc:docMk/>
            <pc:sldMk cId="837128606" sldId="547"/>
            <ac:picMk id="31" creationId="{29036453-38FB-0FF0-BA06-02CF824567C7}"/>
          </ac:picMkLst>
        </pc:picChg>
        <pc:inkChg chg="add del mod">
          <ac:chgData name="Jeff Landgraf" userId="367c8676d18b2324" providerId="LiveId" clId="{25F610E7-E405-4A2F-8E3E-F372D912C1D6}" dt="2024-06-04T06:26:18.326" v="10660" actId="9405"/>
          <ac:inkMkLst>
            <pc:docMk/>
            <pc:sldMk cId="837128606" sldId="547"/>
            <ac:inkMk id="6" creationId="{A3E6C805-CF9F-3496-0BED-13E1C0DFAA8D}"/>
          </ac:inkMkLst>
        </pc:inkChg>
        <pc:inkChg chg="add del mod">
          <ac:chgData name="Jeff Landgraf" userId="367c8676d18b2324" providerId="LiveId" clId="{25F610E7-E405-4A2F-8E3E-F372D912C1D6}" dt="2024-06-04T06:26:17.964" v="10659"/>
          <ac:inkMkLst>
            <pc:docMk/>
            <pc:sldMk cId="837128606" sldId="547"/>
            <ac:inkMk id="7" creationId="{F8F12AC6-273E-951A-C0F9-2710CF5618A7}"/>
          </ac:inkMkLst>
        </pc:inkChg>
        <pc:inkChg chg="add">
          <ac:chgData name="Jeff Landgraf" userId="367c8676d18b2324" providerId="LiveId" clId="{25F610E7-E405-4A2F-8E3E-F372D912C1D6}" dt="2024-06-04T06:26:49.365" v="10663" actId="9405"/>
          <ac:inkMkLst>
            <pc:docMk/>
            <pc:sldMk cId="837128606" sldId="547"/>
            <ac:inkMk id="9" creationId="{E9F7057B-1F35-DD56-BB5F-E758D2993A99}"/>
          </ac:inkMkLst>
        </pc:inkChg>
        <pc:inkChg chg="add del">
          <ac:chgData name="Jeff Landgraf" userId="367c8676d18b2324" providerId="LiveId" clId="{25F610E7-E405-4A2F-8E3E-F372D912C1D6}" dt="2024-06-04T06:52:38.292" v="10671" actId="478"/>
          <ac:inkMkLst>
            <pc:docMk/>
            <pc:sldMk cId="837128606" sldId="547"/>
            <ac:inkMk id="10" creationId="{1F1F1269-3E5A-FD1A-97C9-258207D271EB}"/>
          </ac:inkMkLst>
        </pc:inkChg>
        <pc:inkChg chg="add del">
          <ac:chgData name="Jeff Landgraf" userId="367c8676d18b2324" providerId="LiveId" clId="{25F610E7-E405-4A2F-8E3E-F372D912C1D6}" dt="2024-06-04T06:52:37.236" v="10670" actId="478"/>
          <ac:inkMkLst>
            <pc:docMk/>
            <pc:sldMk cId="837128606" sldId="547"/>
            <ac:inkMk id="11" creationId="{F4B5CE7E-DF4C-697F-C56D-9536EB125421}"/>
          </ac:inkMkLst>
        </pc:inkChg>
        <pc:inkChg chg="add del">
          <ac:chgData name="Jeff Landgraf" userId="367c8676d18b2324" providerId="LiveId" clId="{25F610E7-E405-4A2F-8E3E-F372D912C1D6}" dt="2024-06-04T06:52:39.226" v="10672" actId="478"/>
          <ac:inkMkLst>
            <pc:docMk/>
            <pc:sldMk cId="837128606" sldId="547"/>
            <ac:inkMk id="12" creationId="{9F70F28B-80B8-A864-37C2-18908E236855}"/>
          </ac:inkMkLst>
        </pc:inkChg>
        <pc:inkChg chg="add">
          <ac:chgData name="Jeff Landgraf" userId="367c8676d18b2324" providerId="LiveId" clId="{25F610E7-E405-4A2F-8E3E-F372D912C1D6}" dt="2024-06-04T07:04:56.826" v="10872" actId="9405"/>
          <ac:inkMkLst>
            <pc:docMk/>
            <pc:sldMk cId="837128606" sldId="547"/>
            <ac:inkMk id="19" creationId="{66A82F09-4955-049D-6527-C24FD1C0C658}"/>
          </ac:inkMkLst>
        </pc:inkChg>
        <pc:inkChg chg="add">
          <ac:chgData name="Jeff Landgraf" userId="367c8676d18b2324" providerId="LiveId" clId="{25F610E7-E405-4A2F-8E3E-F372D912C1D6}" dt="2024-06-04T07:05:00.612" v="10873" actId="9405"/>
          <ac:inkMkLst>
            <pc:docMk/>
            <pc:sldMk cId="837128606" sldId="547"/>
            <ac:inkMk id="20" creationId="{9D1207FE-0B28-3E73-35F5-177ACD896AE1}"/>
          </ac:inkMkLst>
        </pc:inkChg>
        <pc:inkChg chg="add">
          <ac:chgData name="Jeff Landgraf" userId="367c8676d18b2324" providerId="LiveId" clId="{25F610E7-E405-4A2F-8E3E-F372D912C1D6}" dt="2024-06-04T07:05:04.743" v="10874" actId="9405"/>
          <ac:inkMkLst>
            <pc:docMk/>
            <pc:sldMk cId="837128606" sldId="547"/>
            <ac:inkMk id="21" creationId="{D00BCB7F-EE55-1004-9DB2-0F659AFC61E4}"/>
          </ac:inkMkLst>
        </pc:inkChg>
        <pc:inkChg chg="add">
          <ac:chgData name="Jeff Landgraf" userId="367c8676d18b2324" providerId="LiveId" clId="{25F610E7-E405-4A2F-8E3E-F372D912C1D6}" dt="2024-06-04T07:05:09.095" v="10875" actId="9405"/>
          <ac:inkMkLst>
            <pc:docMk/>
            <pc:sldMk cId="837128606" sldId="547"/>
            <ac:inkMk id="22" creationId="{F1885578-F4FC-413E-BC6D-B7403243CFDA}"/>
          </ac:inkMkLst>
        </pc:inkChg>
        <pc:inkChg chg="add">
          <ac:chgData name="Jeff Landgraf" userId="367c8676d18b2324" providerId="LiveId" clId="{25F610E7-E405-4A2F-8E3E-F372D912C1D6}" dt="2024-06-04T07:05:11.721" v="10876" actId="9405"/>
          <ac:inkMkLst>
            <pc:docMk/>
            <pc:sldMk cId="837128606" sldId="547"/>
            <ac:inkMk id="23" creationId="{2CA721A1-0D35-D038-CC3C-225594E5A5AA}"/>
          </ac:inkMkLst>
        </pc:inkChg>
        <pc:inkChg chg="add">
          <ac:chgData name="Jeff Landgraf" userId="367c8676d18b2324" providerId="LiveId" clId="{25F610E7-E405-4A2F-8E3E-F372D912C1D6}" dt="2024-06-04T07:05:20.226" v="10877" actId="9405"/>
          <ac:inkMkLst>
            <pc:docMk/>
            <pc:sldMk cId="837128606" sldId="547"/>
            <ac:inkMk id="24" creationId="{FAF13462-E05B-E926-612C-D27D05132870}"/>
          </ac:inkMkLst>
        </pc:inkChg>
        <pc:inkChg chg="add">
          <ac:chgData name="Jeff Landgraf" userId="367c8676d18b2324" providerId="LiveId" clId="{25F610E7-E405-4A2F-8E3E-F372D912C1D6}" dt="2024-06-04T07:05:31.854" v="10878" actId="9405"/>
          <ac:inkMkLst>
            <pc:docMk/>
            <pc:sldMk cId="837128606" sldId="547"/>
            <ac:inkMk id="25" creationId="{3101121F-4ABE-98B6-32DB-77F0AAD5C722}"/>
          </ac:inkMkLst>
        </pc:inkChg>
      </pc:sldChg>
      <pc:sldChg chg="addSp delSp modSp add mod">
        <pc:chgData name="Jeff Landgraf" userId="367c8676d18b2324" providerId="LiveId" clId="{25F610E7-E405-4A2F-8E3E-F372D912C1D6}" dt="2024-06-04T08:50:01.685" v="12993" actId="20577"/>
        <pc:sldMkLst>
          <pc:docMk/>
          <pc:sldMk cId="152865787" sldId="548"/>
        </pc:sldMkLst>
        <pc:spChg chg="mod">
          <ac:chgData name="Jeff Landgraf" userId="367c8676d18b2324" providerId="LiveId" clId="{25F610E7-E405-4A2F-8E3E-F372D912C1D6}" dt="2024-06-04T07:21:10.546" v="11648" actId="14100"/>
          <ac:spMkLst>
            <pc:docMk/>
            <pc:sldMk cId="152865787" sldId="548"/>
            <ac:spMk id="3" creationId="{85A407FF-AD91-264D-B3D5-282123F30F50}"/>
          </ac:spMkLst>
        </pc:spChg>
        <pc:spChg chg="mod">
          <ac:chgData name="Jeff Landgraf" userId="367c8676d18b2324" providerId="LiveId" clId="{25F610E7-E405-4A2F-8E3E-F372D912C1D6}" dt="2024-06-04T07:21:14.811" v="11649" actId="14100"/>
          <ac:spMkLst>
            <pc:docMk/>
            <pc:sldMk cId="152865787" sldId="548"/>
            <ac:spMk id="4" creationId="{1F78BCE9-D833-D441-B86E-53F8E775ABC6}"/>
          </ac:spMkLst>
        </pc:spChg>
        <pc:spChg chg="add mod">
          <ac:chgData name="Jeff Landgraf" userId="367c8676d18b2324" providerId="LiveId" clId="{25F610E7-E405-4A2F-8E3E-F372D912C1D6}" dt="2024-06-04T07:17:54.498" v="11636"/>
          <ac:spMkLst>
            <pc:docMk/>
            <pc:sldMk cId="152865787" sldId="548"/>
            <ac:spMk id="28" creationId="{F582FE48-9525-AD0C-46B1-15E6C2D57119}"/>
          </ac:spMkLst>
        </pc:spChg>
        <pc:graphicFrameChg chg="modGraphic">
          <ac:chgData name="Jeff Landgraf" userId="367c8676d18b2324" providerId="LiveId" clId="{25F610E7-E405-4A2F-8E3E-F372D912C1D6}" dt="2024-06-04T07:24:26.908" v="11655" actId="20577"/>
          <ac:graphicFrameMkLst>
            <pc:docMk/>
            <pc:sldMk cId="152865787" sldId="548"/>
            <ac:graphicFrameMk id="21" creationId="{5ADFE1D7-38F9-F643-9852-6CB00F9AFDA8}"/>
          </ac:graphicFrameMkLst>
        </pc:graphicFrameChg>
        <pc:graphicFrameChg chg="modGraphic">
          <ac:chgData name="Jeff Landgraf" userId="367c8676d18b2324" providerId="LiveId" clId="{25F610E7-E405-4A2F-8E3E-F372D912C1D6}" dt="2024-06-04T08:50:01.685" v="12993" actId="20577"/>
          <ac:graphicFrameMkLst>
            <pc:docMk/>
            <pc:sldMk cId="152865787" sldId="548"/>
            <ac:graphicFrameMk id="22" creationId="{00459144-6DCB-294A-AD38-B1290997FC40}"/>
          </ac:graphicFrameMkLst>
        </pc:graphicFrameChg>
        <pc:graphicFrameChg chg="modGraphic">
          <ac:chgData name="Jeff Landgraf" userId="367c8676d18b2324" providerId="LiveId" clId="{25F610E7-E405-4A2F-8E3E-F372D912C1D6}" dt="2024-06-04T08:46:45.813" v="12992" actId="20577"/>
          <ac:graphicFrameMkLst>
            <pc:docMk/>
            <pc:sldMk cId="152865787" sldId="548"/>
            <ac:graphicFrameMk id="25" creationId="{534528D6-296C-474B-BA0E-8A41B9E703A1}"/>
          </ac:graphicFrameMkLst>
        </pc:graphicFrameChg>
        <pc:picChg chg="del">
          <ac:chgData name="Jeff Landgraf" userId="367c8676d18b2324" providerId="LiveId" clId="{25F610E7-E405-4A2F-8E3E-F372D912C1D6}" dt="2024-06-04T07:16:37.095" v="11635" actId="478"/>
          <ac:picMkLst>
            <pc:docMk/>
            <pc:sldMk cId="152865787" sldId="548"/>
            <ac:picMk id="27" creationId="{B4377916-81D8-2640-9F62-92198E9C3D3B}"/>
          </ac:picMkLst>
        </pc:picChg>
        <pc:picChg chg="add del mod">
          <ac:chgData name="Jeff Landgraf" userId="367c8676d18b2324" providerId="LiveId" clId="{25F610E7-E405-4A2F-8E3E-F372D912C1D6}" dt="2024-06-04T07:20:47.453" v="11644" actId="478"/>
          <ac:picMkLst>
            <pc:docMk/>
            <pc:sldMk cId="152865787" sldId="548"/>
            <ac:picMk id="31" creationId="{5DFAD9EB-F765-F5C7-9EDA-6720EC4901D8}"/>
          </ac:picMkLst>
        </pc:picChg>
        <pc:picChg chg="add mod">
          <ac:chgData name="Jeff Landgraf" userId="367c8676d18b2324" providerId="LiveId" clId="{25F610E7-E405-4A2F-8E3E-F372D912C1D6}" dt="2024-06-04T07:21:02.448" v="11647" actId="14100"/>
          <ac:picMkLst>
            <pc:docMk/>
            <pc:sldMk cId="152865787" sldId="548"/>
            <ac:picMk id="33" creationId="{AE89BEB8-32F6-E0E3-FA50-33A9E37DDA36}"/>
          </ac:picMkLst>
        </pc:picChg>
      </pc:sldChg>
      <pc:sldChg chg="addSp modSp new mod ord">
        <pc:chgData name="Jeff Landgraf" userId="367c8676d18b2324" providerId="LiveId" clId="{25F610E7-E405-4A2F-8E3E-F372D912C1D6}" dt="2024-06-04T08:05:35.084" v="12987"/>
        <pc:sldMkLst>
          <pc:docMk/>
          <pc:sldMk cId="2701927039" sldId="549"/>
        </pc:sldMkLst>
        <pc:spChg chg="mod">
          <ac:chgData name="Jeff Landgraf" userId="367c8676d18b2324" providerId="LiveId" clId="{25F610E7-E405-4A2F-8E3E-F372D912C1D6}" dt="2024-06-04T07:37:56.466" v="11741" actId="20577"/>
          <ac:spMkLst>
            <pc:docMk/>
            <pc:sldMk cId="2701927039" sldId="549"/>
            <ac:spMk id="2" creationId="{A20BFDA2-848D-6372-216C-58B0072EE10B}"/>
          </ac:spMkLst>
        </pc:spChg>
        <pc:spChg chg="add mod">
          <ac:chgData name="Jeff Landgraf" userId="367c8676d18b2324" providerId="LiveId" clId="{25F610E7-E405-4A2F-8E3E-F372D912C1D6}" dt="2024-06-04T07:49:05.800" v="12666" actId="20577"/>
          <ac:spMkLst>
            <pc:docMk/>
            <pc:sldMk cId="2701927039" sldId="549"/>
            <ac:spMk id="3" creationId="{9BE6986E-7AF6-1E87-4710-076B977E3F1C}"/>
          </ac:spMkLst>
        </pc:spChg>
        <pc:spChg chg="add mod">
          <ac:chgData name="Jeff Landgraf" userId="367c8676d18b2324" providerId="LiveId" clId="{25F610E7-E405-4A2F-8E3E-F372D912C1D6}" dt="2024-06-04T07:53:29.725" v="12917" actId="20577"/>
          <ac:spMkLst>
            <pc:docMk/>
            <pc:sldMk cId="2701927039" sldId="549"/>
            <ac:spMk id="6" creationId="{D4948931-72AA-52EE-67C7-203FAEBF2D41}"/>
          </ac:spMkLst>
        </pc:spChg>
        <pc:picChg chg="add mod">
          <ac:chgData name="Jeff Landgraf" userId="367c8676d18b2324" providerId="LiveId" clId="{25F610E7-E405-4A2F-8E3E-F372D912C1D6}" dt="2024-06-04T07:47:51.692" v="12527" actId="14100"/>
          <ac:picMkLst>
            <pc:docMk/>
            <pc:sldMk cId="2701927039" sldId="549"/>
            <ac:picMk id="5" creationId="{9AC8D201-59A5-1402-2942-A50FA890EC83}"/>
          </ac:picMkLst>
        </pc:picChg>
      </pc:sldChg>
      <pc:sldChg chg="add">
        <pc:chgData name="Jeff Landgraf" userId="367c8676d18b2324" providerId="LiveId" clId="{25F610E7-E405-4A2F-8E3E-F372D912C1D6}" dt="2024-06-04T08:02:49.644" v="12947"/>
        <pc:sldMkLst>
          <pc:docMk/>
          <pc:sldMk cId="378719807" sldId="550"/>
        </pc:sldMkLst>
      </pc:sldChg>
    </pc:docChg>
  </pc:docChgLst>
  <pc:docChgLst>
    <pc:chgData name="Jeff" userId="367c8676d18b2324" providerId="LiveId" clId="{25F610E7-E405-4A2F-8E3E-F372D912C1D6}"/>
    <pc:docChg chg="undo custSel delSld modSld sldOrd modMainMaster">
      <pc:chgData name="Jeff" userId="367c8676d18b2324" providerId="LiveId" clId="{25F610E7-E405-4A2F-8E3E-F372D912C1D6}" dt="2024-05-31T11:31:00.112" v="3987"/>
      <pc:docMkLst>
        <pc:docMk/>
      </pc:docMkLst>
      <pc:sldChg chg="modSp mod">
        <pc:chgData name="Jeff" userId="367c8676d18b2324" providerId="LiveId" clId="{25F610E7-E405-4A2F-8E3E-F372D912C1D6}" dt="2024-05-31T08:41:10.701" v="2440" actId="20577"/>
        <pc:sldMkLst>
          <pc:docMk/>
          <pc:sldMk cId="3848670979" sldId="264"/>
        </pc:sldMkLst>
        <pc:spChg chg="mod">
          <ac:chgData name="Jeff" userId="367c8676d18b2324" providerId="LiveId" clId="{25F610E7-E405-4A2F-8E3E-F372D912C1D6}" dt="2024-05-31T08:41:10.701" v="2440" actId="20577"/>
          <ac:spMkLst>
            <pc:docMk/>
            <pc:sldMk cId="3848670979" sldId="264"/>
            <ac:spMk id="2" creationId="{CDB5A9F9-EA44-5992-E298-E03580FF0C56}"/>
          </ac:spMkLst>
        </pc:spChg>
      </pc:sldChg>
      <pc:sldChg chg="modSp mod">
        <pc:chgData name="Jeff" userId="367c8676d18b2324" providerId="LiveId" clId="{25F610E7-E405-4A2F-8E3E-F372D912C1D6}" dt="2024-05-31T08:47:52.872" v="2981" actId="20577"/>
        <pc:sldMkLst>
          <pc:docMk/>
          <pc:sldMk cId="4110436274" sldId="265"/>
        </pc:sldMkLst>
        <pc:spChg chg="mod">
          <ac:chgData name="Jeff" userId="367c8676d18b2324" providerId="LiveId" clId="{25F610E7-E405-4A2F-8E3E-F372D912C1D6}" dt="2024-05-31T08:47:52.872" v="2981" actId="20577"/>
          <ac:spMkLst>
            <pc:docMk/>
            <pc:sldMk cId="4110436274" sldId="265"/>
            <ac:spMk id="5" creationId="{56A98653-6DA0-8087-7CA2-77D0BF79470F}"/>
          </ac:spMkLst>
        </pc:spChg>
      </pc:sldChg>
      <pc:sldChg chg="modSp mod">
        <pc:chgData name="Jeff" userId="367c8676d18b2324" providerId="LiveId" clId="{25F610E7-E405-4A2F-8E3E-F372D912C1D6}" dt="2024-05-31T08:41:17.015" v="2442" actId="20577"/>
        <pc:sldMkLst>
          <pc:docMk/>
          <pc:sldMk cId="619698293" sldId="266"/>
        </pc:sldMkLst>
        <pc:spChg chg="mod">
          <ac:chgData name="Jeff" userId="367c8676d18b2324" providerId="LiveId" clId="{25F610E7-E405-4A2F-8E3E-F372D912C1D6}" dt="2024-05-31T08:41:17.015" v="2442" actId="20577"/>
          <ac:spMkLst>
            <pc:docMk/>
            <pc:sldMk cId="619698293" sldId="266"/>
            <ac:spMk id="2" creationId="{FCF696FA-342E-22BA-483A-652DA024923C}"/>
          </ac:spMkLst>
        </pc:spChg>
      </pc:sldChg>
      <pc:sldChg chg="modSp mod ord">
        <pc:chgData name="Jeff" userId="367c8676d18b2324" providerId="LiveId" clId="{25F610E7-E405-4A2F-8E3E-F372D912C1D6}" dt="2024-05-31T11:31:00.112" v="3987"/>
        <pc:sldMkLst>
          <pc:docMk/>
          <pc:sldMk cId="3177424293" sldId="267"/>
        </pc:sldMkLst>
        <pc:spChg chg="mod">
          <ac:chgData name="Jeff" userId="367c8676d18b2324" providerId="LiveId" clId="{25F610E7-E405-4A2F-8E3E-F372D912C1D6}" dt="2024-05-31T08:41:32.873" v="2447" actId="20577"/>
          <ac:spMkLst>
            <pc:docMk/>
            <pc:sldMk cId="3177424293" sldId="267"/>
            <ac:spMk id="2" creationId="{5C71B89A-82F6-F2C9-5FC7-444158CEA024}"/>
          </ac:spMkLst>
        </pc:spChg>
      </pc:sldChg>
      <pc:sldChg chg="modSp mod">
        <pc:chgData name="Jeff" userId="367c8676d18b2324" providerId="LiveId" clId="{25F610E7-E405-4A2F-8E3E-F372D912C1D6}" dt="2024-05-31T08:41:55.816" v="2456" actId="20577"/>
        <pc:sldMkLst>
          <pc:docMk/>
          <pc:sldMk cId="2362200847" sldId="276"/>
        </pc:sldMkLst>
        <pc:spChg chg="mod">
          <ac:chgData name="Jeff" userId="367c8676d18b2324" providerId="LiveId" clId="{25F610E7-E405-4A2F-8E3E-F372D912C1D6}" dt="2024-05-31T08:41:55.816" v="2456" actId="20577"/>
          <ac:spMkLst>
            <pc:docMk/>
            <pc:sldMk cId="2362200847" sldId="276"/>
            <ac:spMk id="2" creationId="{773D3986-29C6-FB73-8DD0-FA1A9FEE720B}"/>
          </ac:spMkLst>
        </pc:spChg>
      </pc:sldChg>
      <pc:sldChg chg="modSp mod">
        <pc:chgData name="Jeff" userId="367c8676d18b2324" providerId="LiveId" clId="{25F610E7-E405-4A2F-8E3E-F372D912C1D6}" dt="2024-05-31T08:46:50.887" v="2959" actId="20577"/>
        <pc:sldMkLst>
          <pc:docMk/>
          <pc:sldMk cId="1825205167" sldId="523"/>
        </pc:sldMkLst>
        <pc:spChg chg="mod">
          <ac:chgData name="Jeff" userId="367c8676d18b2324" providerId="LiveId" clId="{25F610E7-E405-4A2F-8E3E-F372D912C1D6}" dt="2024-05-31T08:46:50.887" v="2959" actId="20577"/>
          <ac:spMkLst>
            <pc:docMk/>
            <pc:sldMk cId="1825205167" sldId="523"/>
            <ac:spMk id="3" creationId="{643F1B70-D083-D8C8-4C95-A76C10A92953}"/>
          </ac:spMkLst>
        </pc:spChg>
      </pc:sldChg>
      <pc:sldChg chg="del">
        <pc:chgData name="Jeff" userId="367c8676d18b2324" providerId="LiveId" clId="{25F610E7-E405-4A2F-8E3E-F372D912C1D6}" dt="2024-05-31T10:28:54.735" v="3896" actId="47"/>
        <pc:sldMkLst>
          <pc:docMk/>
          <pc:sldMk cId="1168502068" sldId="524"/>
        </pc:sldMkLst>
      </pc:sldChg>
      <pc:sldChg chg="del">
        <pc:chgData name="Jeff" userId="367c8676d18b2324" providerId="LiveId" clId="{25F610E7-E405-4A2F-8E3E-F372D912C1D6}" dt="2024-05-31T10:28:59.978" v="3897" actId="47"/>
        <pc:sldMkLst>
          <pc:docMk/>
          <pc:sldMk cId="541252913" sldId="525"/>
        </pc:sldMkLst>
      </pc:sldChg>
      <pc:sldChg chg="del">
        <pc:chgData name="Jeff" userId="367c8676d18b2324" providerId="LiveId" clId="{25F610E7-E405-4A2F-8E3E-F372D912C1D6}" dt="2024-05-31T10:29:01.066" v="3898" actId="47"/>
        <pc:sldMkLst>
          <pc:docMk/>
          <pc:sldMk cId="1031647266" sldId="526"/>
        </pc:sldMkLst>
      </pc:sldChg>
      <pc:sldChg chg="addSp modSp mod">
        <pc:chgData name="Jeff" userId="367c8676d18b2324" providerId="LiveId" clId="{25F610E7-E405-4A2F-8E3E-F372D912C1D6}" dt="2024-05-31T11:29:01.392" v="3978" actId="1076"/>
        <pc:sldMkLst>
          <pc:docMk/>
          <pc:sldMk cId="4191929949" sldId="528"/>
        </pc:sldMkLst>
        <pc:spChg chg="add mod">
          <ac:chgData name="Jeff" userId="367c8676d18b2324" providerId="LiveId" clId="{25F610E7-E405-4A2F-8E3E-F372D912C1D6}" dt="2024-05-31T08:41:27.178" v="2445" actId="20577"/>
          <ac:spMkLst>
            <pc:docMk/>
            <pc:sldMk cId="4191929949" sldId="528"/>
            <ac:spMk id="4" creationId="{8B74D409-456F-6241-11D2-9E421F66FEB9}"/>
          </ac:spMkLst>
        </pc:spChg>
        <pc:spChg chg="add mod">
          <ac:chgData name="Jeff" userId="367c8676d18b2324" providerId="LiveId" clId="{25F610E7-E405-4A2F-8E3E-F372D912C1D6}" dt="2024-05-31T11:29:01.392" v="3978" actId="1076"/>
          <ac:spMkLst>
            <pc:docMk/>
            <pc:sldMk cId="4191929949" sldId="528"/>
            <ac:spMk id="7" creationId="{74F7D928-DAD3-8AA3-3385-A4B4808F9034}"/>
          </ac:spMkLst>
        </pc:spChg>
      </pc:sldChg>
      <pc:sldChg chg="addSp delSp modSp mod">
        <pc:chgData name="Jeff" userId="367c8676d18b2324" providerId="LiveId" clId="{25F610E7-E405-4A2F-8E3E-F372D912C1D6}" dt="2024-05-31T08:40:52.969" v="2439" actId="20577"/>
        <pc:sldMkLst>
          <pc:docMk/>
          <pc:sldMk cId="1773559579" sldId="529"/>
        </pc:sldMkLst>
        <pc:spChg chg="add mod">
          <ac:chgData name="Jeff" userId="367c8676d18b2324" providerId="LiveId" clId="{25F610E7-E405-4A2F-8E3E-F372D912C1D6}" dt="2024-05-31T08:31:36.846" v="1966" actId="14100"/>
          <ac:spMkLst>
            <pc:docMk/>
            <pc:sldMk cId="1773559579" sldId="529"/>
            <ac:spMk id="2" creationId="{F6F9C373-0CE3-E5DE-D2DE-281B188BEB35}"/>
          </ac:spMkLst>
        </pc:spChg>
        <pc:spChg chg="add mod">
          <ac:chgData name="Jeff" userId="367c8676d18b2324" providerId="LiveId" clId="{25F610E7-E405-4A2F-8E3E-F372D912C1D6}" dt="2024-05-31T08:38:02.312" v="2370" actId="1036"/>
          <ac:spMkLst>
            <pc:docMk/>
            <pc:sldMk cId="1773559579" sldId="529"/>
            <ac:spMk id="4" creationId="{6E599DD0-7540-E40A-D045-3156A65A97A4}"/>
          </ac:spMkLst>
        </pc:spChg>
        <pc:spChg chg="mod">
          <ac:chgData name="Jeff" userId="367c8676d18b2324" providerId="LiveId" clId="{25F610E7-E405-4A2F-8E3E-F372D912C1D6}" dt="2024-05-31T08:39:07.361" v="2431" actId="14100"/>
          <ac:spMkLst>
            <pc:docMk/>
            <pc:sldMk cId="1773559579" sldId="529"/>
            <ac:spMk id="5" creationId="{56A98653-6DA0-8087-7CA2-77D0BF79470F}"/>
          </ac:spMkLst>
        </pc:spChg>
        <pc:spChg chg="add mod">
          <ac:chgData name="Jeff" userId="367c8676d18b2324" providerId="LiveId" clId="{25F610E7-E405-4A2F-8E3E-F372D912C1D6}" dt="2024-05-31T08:40:52.969" v="2439" actId="20577"/>
          <ac:spMkLst>
            <pc:docMk/>
            <pc:sldMk cId="1773559579" sldId="529"/>
            <ac:spMk id="6" creationId="{A118D699-889D-599B-690E-05BB90A76B79}"/>
          </ac:spMkLst>
        </pc:spChg>
        <pc:spChg chg="mod">
          <ac:chgData name="Jeff" userId="367c8676d18b2324" providerId="LiveId" clId="{25F610E7-E405-4A2F-8E3E-F372D912C1D6}" dt="2024-05-31T08:39:25.235" v="2433" actId="1076"/>
          <ac:spMkLst>
            <pc:docMk/>
            <pc:sldMk cId="1773559579" sldId="529"/>
            <ac:spMk id="7" creationId="{4E09AFE8-0816-3DBB-5856-FD76DCD69E05}"/>
          </ac:spMkLst>
        </pc:spChg>
        <pc:spChg chg="del mod">
          <ac:chgData name="Jeff" userId="367c8676d18b2324" providerId="LiveId" clId="{25F610E7-E405-4A2F-8E3E-F372D912C1D6}" dt="2024-05-31T08:29:09.881" v="1715" actId="478"/>
          <ac:spMkLst>
            <pc:docMk/>
            <pc:sldMk cId="1773559579" sldId="529"/>
            <ac:spMk id="8" creationId="{768B941A-EF69-76CC-FF7C-F7CC79A84602}"/>
          </ac:spMkLst>
        </pc:spChg>
        <pc:spChg chg="mod">
          <ac:chgData name="Jeff" userId="367c8676d18b2324" providerId="LiveId" clId="{25F610E7-E405-4A2F-8E3E-F372D912C1D6}" dt="2024-05-31T08:38:57.303" v="2429" actId="1076"/>
          <ac:spMkLst>
            <pc:docMk/>
            <pc:sldMk cId="1773559579" sldId="529"/>
            <ac:spMk id="9" creationId="{606CF054-E447-759F-E4ED-51BCBB00D894}"/>
          </ac:spMkLst>
        </pc:spChg>
        <pc:spChg chg="mod">
          <ac:chgData name="Jeff" userId="367c8676d18b2324" providerId="LiveId" clId="{25F610E7-E405-4A2F-8E3E-F372D912C1D6}" dt="2024-05-31T08:39:18.625" v="2432" actId="14100"/>
          <ac:spMkLst>
            <pc:docMk/>
            <pc:sldMk cId="1773559579" sldId="529"/>
            <ac:spMk id="10" creationId="{C90707F8-173B-A9FC-B2C4-7BCC6B719E7F}"/>
          </ac:spMkLst>
        </pc:spChg>
        <pc:spChg chg="del mod">
          <ac:chgData name="Jeff" userId="367c8676d18b2324" providerId="LiveId" clId="{25F610E7-E405-4A2F-8E3E-F372D912C1D6}" dt="2024-05-31T08:29:23.851" v="1732" actId="478"/>
          <ac:spMkLst>
            <pc:docMk/>
            <pc:sldMk cId="1773559579" sldId="529"/>
            <ac:spMk id="11" creationId="{EC5E0528-1B0C-C5AC-AC53-237BF0F8088A}"/>
          </ac:spMkLst>
        </pc:spChg>
      </pc:sldChg>
      <pc:sldChg chg="addSp modSp mod">
        <pc:chgData name="Jeff" userId="367c8676d18b2324" providerId="LiveId" clId="{25F610E7-E405-4A2F-8E3E-F372D912C1D6}" dt="2024-05-31T09:02:36.819" v="3339" actId="20577"/>
        <pc:sldMkLst>
          <pc:docMk/>
          <pc:sldMk cId="2769050964" sldId="531"/>
        </pc:sldMkLst>
        <pc:spChg chg="add mod">
          <ac:chgData name="Jeff" userId="367c8676d18b2324" providerId="LiveId" clId="{25F610E7-E405-4A2F-8E3E-F372D912C1D6}" dt="2024-05-31T08:41:50.458" v="2454" actId="20577"/>
          <ac:spMkLst>
            <pc:docMk/>
            <pc:sldMk cId="2769050964" sldId="531"/>
            <ac:spMk id="3" creationId="{F202B817-BE25-62CF-DA4A-4DA52E089176}"/>
          </ac:spMkLst>
        </pc:spChg>
        <pc:spChg chg="mod">
          <ac:chgData name="Jeff" userId="367c8676d18b2324" providerId="LiveId" clId="{25F610E7-E405-4A2F-8E3E-F372D912C1D6}" dt="2024-05-31T09:02:36.819" v="3339" actId="20577"/>
          <ac:spMkLst>
            <pc:docMk/>
            <pc:sldMk cId="2769050964" sldId="531"/>
            <ac:spMk id="5" creationId="{A7C41342-7809-C53F-1E0D-DDFFBAA419AC}"/>
          </ac:spMkLst>
        </pc:spChg>
        <pc:spChg chg="mod">
          <ac:chgData name="Jeff" userId="367c8676d18b2324" providerId="LiveId" clId="{25F610E7-E405-4A2F-8E3E-F372D912C1D6}" dt="2024-05-31T08:57:23.556" v="3249" actId="20577"/>
          <ac:spMkLst>
            <pc:docMk/>
            <pc:sldMk cId="2769050964" sldId="531"/>
            <ac:spMk id="6" creationId="{CCB4A0CC-3C8C-E4AC-8A47-85061CFF5221}"/>
          </ac:spMkLst>
        </pc:spChg>
        <pc:spChg chg="mod">
          <ac:chgData name="Jeff" userId="367c8676d18b2324" providerId="LiveId" clId="{25F610E7-E405-4A2F-8E3E-F372D912C1D6}" dt="2024-05-31T09:01:05.413" v="3327" actId="20577"/>
          <ac:spMkLst>
            <pc:docMk/>
            <pc:sldMk cId="2769050964" sldId="531"/>
            <ac:spMk id="7" creationId="{B27E3DE3-2918-9902-3A4B-94A5423E0CE4}"/>
          </ac:spMkLst>
        </pc:spChg>
      </pc:sldChg>
      <pc:sldChg chg="addSp delSp modSp mod">
        <pc:chgData name="Jeff" userId="367c8676d18b2324" providerId="LiveId" clId="{25F610E7-E405-4A2F-8E3E-F372D912C1D6}" dt="2024-05-31T11:29:56.565" v="3985" actId="20577"/>
        <pc:sldMkLst>
          <pc:docMk/>
          <pc:sldMk cId="337259287" sldId="532"/>
        </pc:sldMkLst>
        <pc:spChg chg="mod">
          <ac:chgData name="Jeff" userId="367c8676d18b2324" providerId="LiveId" clId="{25F610E7-E405-4A2F-8E3E-F372D912C1D6}" dt="2024-05-31T08:41:37.688" v="2449" actId="20577"/>
          <ac:spMkLst>
            <pc:docMk/>
            <pc:sldMk cId="337259287" sldId="532"/>
            <ac:spMk id="2" creationId="{5C71B89A-82F6-F2C9-5FC7-444158CEA024}"/>
          </ac:spMkLst>
        </pc:spChg>
        <pc:spChg chg="del">
          <ac:chgData name="Jeff" userId="367c8676d18b2324" providerId="LiveId" clId="{25F610E7-E405-4A2F-8E3E-F372D912C1D6}" dt="2024-05-31T10:12:52.071" v="3341" actId="478"/>
          <ac:spMkLst>
            <pc:docMk/>
            <pc:sldMk cId="337259287" sldId="532"/>
            <ac:spMk id="3" creationId="{85A407FF-AD91-264D-B3D5-282123F30F50}"/>
          </ac:spMkLst>
        </pc:spChg>
        <pc:spChg chg="del">
          <ac:chgData name="Jeff" userId="367c8676d18b2324" providerId="LiveId" clId="{25F610E7-E405-4A2F-8E3E-F372D912C1D6}" dt="2024-05-31T10:13:01.050" v="3343" actId="478"/>
          <ac:spMkLst>
            <pc:docMk/>
            <pc:sldMk cId="337259287" sldId="532"/>
            <ac:spMk id="4" creationId="{1F78BCE9-D833-D441-B86E-53F8E775ABC6}"/>
          </ac:spMkLst>
        </pc:spChg>
        <pc:spChg chg="del">
          <ac:chgData name="Jeff" userId="367c8676d18b2324" providerId="LiveId" clId="{25F610E7-E405-4A2F-8E3E-F372D912C1D6}" dt="2024-05-31T10:13:01.050" v="3343" actId="478"/>
          <ac:spMkLst>
            <pc:docMk/>
            <pc:sldMk cId="337259287" sldId="532"/>
            <ac:spMk id="6" creationId="{9438B3F3-C4C9-0C4C-B4C4-D7D994279499}"/>
          </ac:spMkLst>
        </pc:spChg>
        <pc:spChg chg="del">
          <ac:chgData name="Jeff" userId="367c8676d18b2324" providerId="LiveId" clId="{25F610E7-E405-4A2F-8E3E-F372D912C1D6}" dt="2024-05-31T10:13:01.050" v="3343" actId="478"/>
          <ac:spMkLst>
            <pc:docMk/>
            <pc:sldMk cId="337259287" sldId="532"/>
            <ac:spMk id="7" creationId="{35B6CD72-EF28-DF4F-92B4-3CDD4883AB27}"/>
          </ac:spMkLst>
        </pc:spChg>
        <pc:spChg chg="del">
          <ac:chgData name="Jeff" userId="367c8676d18b2324" providerId="LiveId" clId="{25F610E7-E405-4A2F-8E3E-F372D912C1D6}" dt="2024-05-31T10:13:01.050" v="3343" actId="478"/>
          <ac:spMkLst>
            <pc:docMk/>
            <pc:sldMk cId="337259287" sldId="532"/>
            <ac:spMk id="8" creationId="{CE8BEE0A-D34A-EE44-9745-FAF365AB5929}"/>
          </ac:spMkLst>
        </pc:spChg>
        <pc:spChg chg="del">
          <ac:chgData name="Jeff" userId="367c8676d18b2324" providerId="LiveId" clId="{25F610E7-E405-4A2F-8E3E-F372D912C1D6}" dt="2024-05-31T10:13:01.050" v="3343" actId="478"/>
          <ac:spMkLst>
            <pc:docMk/>
            <pc:sldMk cId="337259287" sldId="532"/>
            <ac:spMk id="9" creationId="{B718FDCE-09BC-E54E-A3B8-3D1ECDBE01F4}"/>
          </ac:spMkLst>
        </pc:spChg>
        <pc:spChg chg="del">
          <ac:chgData name="Jeff" userId="367c8676d18b2324" providerId="LiveId" clId="{25F610E7-E405-4A2F-8E3E-F372D912C1D6}" dt="2024-05-31T10:13:01.050" v="3343" actId="478"/>
          <ac:spMkLst>
            <pc:docMk/>
            <pc:sldMk cId="337259287" sldId="532"/>
            <ac:spMk id="13" creationId="{1E327362-3383-FC40-928D-1B84418DAE7F}"/>
          </ac:spMkLst>
        </pc:spChg>
        <pc:spChg chg="del">
          <ac:chgData name="Jeff" userId="367c8676d18b2324" providerId="LiveId" clId="{25F610E7-E405-4A2F-8E3E-F372D912C1D6}" dt="2024-05-31T10:13:01.050" v="3343" actId="478"/>
          <ac:spMkLst>
            <pc:docMk/>
            <pc:sldMk cId="337259287" sldId="532"/>
            <ac:spMk id="14" creationId="{43E1175B-B4D3-E847-AA33-6B8C0700FCC2}"/>
          </ac:spMkLst>
        </pc:spChg>
        <pc:spChg chg="del">
          <ac:chgData name="Jeff" userId="367c8676d18b2324" providerId="LiveId" clId="{25F610E7-E405-4A2F-8E3E-F372D912C1D6}" dt="2024-05-31T10:13:01.050" v="3343" actId="478"/>
          <ac:spMkLst>
            <pc:docMk/>
            <pc:sldMk cId="337259287" sldId="532"/>
            <ac:spMk id="15" creationId="{5E146736-91B9-D84A-AC07-EEFE09C38DFD}"/>
          </ac:spMkLst>
        </pc:spChg>
        <pc:spChg chg="del">
          <ac:chgData name="Jeff" userId="367c8676d18b2324" providerId="LiveId" clId="{25F610E7-E405-4A2F-8E3E-F372D912C1D6}" dt="2024-05-31T10:13:01.050" v="3343" actId="478"/>
          <ac:spMkLst>
            <pc:docMk/>
            <pc:sldMk cId="337259287" sldId="532"/>
            <ac:spMk id="16" creationId="{02E62D36-06FF-134A-BFD3-9F7F90663494}"/>
          </ac:spMkLst>
        </pc:spChg>
        <pc:spChg chg="del">
          <ac:chgData name="Jeff" userId="367c8676d18b2324" providerId="LiveId" clId="{25F610E7-E405-4A2F-8E3E-F372D912C1D6}" dt="2024-05-31T10:13:01.050" v="3343" actId="478"/>
          <ac:spMkLst>
            <pc:docMk/>
            <pc:sldMk cId="337259287" sldId="532"/>
            <ac:spMk id="17" creationId="{071A5FB5-8DCA-3A48-999F-17712B998B8F}"/>
          </ac:spMkLst>
        </pc:spChg>
        <pc:spChg chg="del">
          <ac:chgData name="Jeff" userId="367c8676d18b2324" providerId="LiveId" clId="{25F610E7-E405-4A2F-8E3E-F372D912C1D6}" dt="2024-05-31T10:13:01.050" v="3343" actId="478"/>
          <ac:spMkLst>
            <pc:docMk/>
            <pc:sldMk cId="337259287" sldId="532"/>
            <ac:spMk id="18" creationId="{EDDEF01B-AE4F-6F43-9FCD-41D1753A10B7}"/>
          </ac:spMkLst>
        </pc:spChg>
        <pc:spChg chg="del">
          <ac:chgData name="Jeff" userId="367c8676d18b2324" providerId="LiveId" clId="{25F610E7-E405-4A2F-8E3E-F372D912C1D6}" dt="2024-05-31T10:13:01.050" v="3343" actId="478"/>
          <ac:spMkLst>
            <pc:docMk/>
            <pc:sldMk cId="337259287" sldId="532"/>
            <ac:spMk id="19" creationId="{BB1ED830-B6C6-2941-AC31-367FE47DF8E9}"/>
          </ac:spMkLst>
        </pc:spChg>
        <pc:spChg chg="del">
          <ac:chgData name="Jeff" userId="367c8676d18b2324" providerId="LiveId" clId="{25F610E7-E405-4A2F-8E3E-F372D912C1D6}" dt="2024-05-31T10:13:01.050" v="3343" actId="478"/>
          <ac:spMkLst>
            <pc:docMk/>
            <pc:sldMk cId="337259287" sldId="532"/>
            <ac:spMk id="23" creationId="{F7919447-1865-4B44-B992-98632DEC48D9}"/>
          </ac:spMkLst>
        </pc:spChg>
        <pc:spChg chg="del">
          <ac:chgData name="Jeff" userId="367c8676d18b2324" providerId="LiveId" clId="{25F610E7-E405-4A2F-8E3E-F372D912C1D6}" dt="2024-05-31T10:13:01.050" v="3343" actId="478"/>
          <ac:spMkLst>
            <pc:docMk/>
            <pc:sldMk cId="337259287" sldId="532"/>
            <ac:spMk id="24" creationId="{8717E57E-E204-9F41-AFD0-68828447B211}"/>
          </ac:spMkLst>
        </pc:spChg>
        <pc:spChg chg="del">
          <ac:chgData name="Jeff" userId="367c8676d18b2324" providerId="LiveId" clId="{25F610E7-E405-4A2F-8E3E-F372D912C1D6}" dt="2024-05-31T10:13:01.050" v="3343" actId="478"/>
          <ac:spMkLst>
            <pc:docMk/>
            <pc:sldMk cId="337259287" sldId="532"/>
            <ac:spMk id="26" creationId="{FA89E769-5921-124D-91A0-EF8849B622C7}"/>
          </ac:spMkLst>
        </pc:spChg>
        <pc:spChg chg="del">
          <ac:chgData name="Jeff" userId="367c8676d18b2324" providerId="LiveId" clId="{25F610E7-E405-4A2F-8E3E-F372D912C1D6}" dt="2024-05-31T10:12:46.309" v="3340" actId="478"/>
          <ac:spMkLst>
            <pc:docMk/>
            <pc:sldMk cId="337259287" sldId="532"/>
            <ac:spMk id="28" creationId="{209E1E45-AA1C-C4BE-0958-AF9862642015}"/>
          </ac:spMkLst>
        </pc:spChg>
        <pc:spChg chg="mod">
          <ac:chgData name="Jeff" userId="367c8676d18b2324" providerId="LiveId" clId="{25F610E7-E405-4A2F-8E3E-F372D912C1D6}" dt="2024-05-31T10:13:07.525" v="3358" actId="20577"/>
          <ac:spMkLst>
            <pc:docMk/>
            <pc:sldMk cId="337259287" sldId="532"/>
            <ac:spMk id="30" creationId="{66338B53-7DFF-517B-10A9-443C1F18EC11}"/>
          </ac:spMkLst>
        </pc:spChg>
        <pc:spChg chg="add mod">
          <ac:chgData name="Jeff" userId="367c8676d18b2324" providerId="LiveId" clId="{25F610E7-E405-4A2F-8E3E-F372D912C1D6}" dt="2024-05-31T11:29:56.565" v="3985" actId="20577"/>
          <ac:spMkLst>
            <pc:docMk/>
            <pc:sldMk cId="337259287" sldId="532"/>
            <ac:spMk id="32" creationId="{EEAD8393-EDB8-DED7-820D-1FE8BFB5A64D}"/>
          </ac:spMkLst>
        </pc:spChg>
        <pc:graphicFrameChg chg="del">
          <ac:chgData name="Jeff" userId="367c8676d18b2324" providerId="LiveId" clId="{25F610E7-E405-4A2F-8E3E-F372D912C1D6}" dt="2024-05-31T10:13:01.050" v="3343" actId="478"/>
          <ac:graphicFrameMkLst>
            <pc:docMk/>
            <pc:sldMk cId="337259287" sldId="532"/>
            <ac:graphicFrameMk id="20" creationId="{3F21351B-3BEB-E445-A68E-0418C367A84B}"/>
          </ac:graphicFrameMkLst>
        </pc:graphicFrameChg>
        <pc:graphicFrameChg chg="del">
          <ac:chgData name="Jeff" userId="367c8676d18b2324" providerId="LiveId" clId="{25F610E7-E405-4A2F-8E3E-F372D912C1D6}" dt="2024-05-31T10:13:01.050" v="3343" actId="478"/>
          <ac:graphicFrameMkLst>
            <pc:docMk/>
            <pc:sldMk cId="337259287" sldId="532"/>
            <ac:graphicFrameMk id="21" creationId="{5ADFE1D7-38F9-F643-9852-6CB00F9AFDA8}"/>
          </ac:graphicFrameMkLst>
        </pc:graphicFrameChg>
        <pc:graphicFrameChg chg="del">
          <ac:chgData name="Jeff" userId="367c8676d18b2324" providerId="LiveId" clId="{25F610E7-E405-4A2F-8E3E-F372D912C1D6}" dt="2024-05-31T10:13:01.050" v="3343" actId="478"/>
          <ac:graphicFrameMkLst>
            <pc:docMk/>
            <pc:sldMk cId="337259287" sldId="532"/>
            <ac:graphicFrameMk id="22" creationId="{00459144-6DCB-294A-AD38-B1290997FC40}"/>
          </ac:graphicFrameMkLst>
        </pc:graphicFrameChg>
        <pc:graphicFrameChg chg="del">
          <ac:chgData name="Jeff" userId="367c8676d18b2324" providerId="LiveId" clId="{25F610E7-E405-4A2F-8E3E-F372D912C1D6}" dt="2024-05-31T10:13:01.050" v="3343" actId="478"/>
          <ac:graphicFrameMkLst>
            <pc:docMk/>
            <pc:sldMk cId="337259287" sldId="532"/>
            <ac:graphicFrameMk id="25" creationId="{534528D6-296C-474B-BA0E-8A41B9E703A1}"/>
          </ac:graphicFrameMkLst>
        </pc:graphicFrameChg>
        <pc:picChg chg="del">
          <ac:chgData name="Jeff" userId="367c8676d18b2324" providerId="LiveId" clId="{25F610E7-E405-4A2F-8E3E-F372D912C1D6}" dt="2024-05-31T10:12:54.853" v="3342" actId="478"/>
          <ac:picMkLst>
            <pc:docMk/>
            <pc:sldMk cId="337259287" sldId="532"/>
            <ac:picMk id="27" creationId="{B4377916-81D8-2640-9F62-92198E9C3D3B}"/>
          </ac:picMkLst>
        </pc:picChg>
        <pc:picChg chg="add mod">
          <ac:chgData name="Jeff" userId="367c8676d18b2324" providerId="LiveId" clId="{25F610E7-E405-4A2F-8E3E-F372D912C1D6}" dt="2024-05-31T10:14:35.690" v="3362" actId="14100"/>
          <ac:picMkLst>
            <pc:docMk/>
            <pc:sldMk cId="337259287" sldId="532"/>
            <ac:picMk id="31" creationId="{29036453-38FB-0FF0-BA06-02CF824567C7}"/>
          </ac:picMkLst>
        </pc:picChg>
        <pc:cxnChg chg="del">
          <ac:chgData name="Jeff" userId="367c8676d18b2324" providerId="LiveId" clId="{25F610E7-E405-4A2F-8E3E-F372D912C1D6}" dt="2024-05-31T10:13:01.050" v="3343" actId="478"/>
          <ac:cxnSpMkLst>
            <pc:docMk/>
            <pc:sldMk cId="337259287" sldId="532"/>
            <ac:cxnSpMk id="5" creationId="{92DEEE2B-5114-F243-AD83-54FCB7BC14A0}"/>
          </ac:cxnSpMkLst>
        </pc:cxnChg>
        <pc:cxnChg chg="del">
          <ac:chgData name="Jeff" userId="367c8676d18b2324" providerId="LiveId" clId="{25F610E7-E405-4A2F-8E3E-F372D912C1D6}" dt="2024-05-31T10:13:01.050" v="3343" actId="478"/>
          <ac:cxnSpMkLst>
            <pc:docMk/>
            <pc:sldMk cId="337259287" sldId="532"/>
            <ac:cxnSpMk id="10" creationId="{3A672B5A-99D8-5F41-B667-98744EAC43D4}"/>
          </ac:cxnSpMkLst>
        </pc:cxnChg>
        <pc:cxnChg chg="del">
          <ac:chgData name="Jeff" userId="367c8676d18b2324" providerId="LiveId" clId="{25F610E7-E405-4A2F-8E3E-F372D912C1D6}" dt="2024-05-31T10:13:01.050" v="3343" actId="478"/>
          <ac:cxnSpMkLst>
            <pc:docMk/>
            <pc:sldMk cId="337259287" sldId="532"/>
            <ac:cxnSpMk id="11" creationId="{3792AB97-E9EB-3443-9D5E-A7034DCA183A}"/>
          </ac:cxnSpMkLst>
        </pc:cxnChg>
        <pc:cxnChg chg="del">
          <ac:chgData name="Jeff" userId="367c8676d18b2324" providerId="LiveId" clId="{25F610E7-E405-4A2F-8E3E-F372D912C1D6}" dt="2024-05-31T10:13:01.050" v="3343" actId="478"/>
          <ac:cxnSpMkLst>
            <pc:docMk/>
            <pc:sldMk cId="337259287" sldId="532"/>
            <ac:cxnSpMk id="12" creationId="{EB49B377-8111-7442-803E-3705FDADCF7D}"/>
          </ac:cxnSpMkLst>
        </pc:cxnChg>
      </pc:sldChg>
      <pc:sldChg chg="modSp mod">
        <pc:chgData name="Jeff" userId="367c8676d18b2324" providerId="LiveId" clId="{25F610E7-E405-4A2F-8E3E-F372D912C1D6}" dt="2024-05-31T10:26:50.817" v="3847" actId="6549"/>
        <pc:sldMkLst>
          <pc:docMk/>
          <pc:sldMk cId="2645971924" sldId="533"/>
        </pc:sldMkLst>
        <pc:spChg chg="mod">
          <ac:chgData name="Jeff" userId="367c8676d18b2324" providerId="LiveId" clId="{25F610E7-E405-4A2F-8E3E-F372D912C1D6}" dt="2024-05-31T08:41:42.840" v="2451" actId="20577"/>
          <ac:spMkLst>
            <pc:docMk/>
            <pc:sldMk cId="2645971924" sldId="533"/>
            <ac:spMk id="2" creationId="{5C71B89A-82F6-F2C9-5FC7-444158CEA024}"/>
          </ac:spMkLst>
        </pc:spChg>
        <pc:spChg chg="mod">
          <ac:chgData name="Jeff" userId="367c8676d18b2324" providerId="LiveId" clId="{25F610E7-E405-4A2F-8E3E-F372D912C1D6}" dt="2024-05-31T10:26:50.817" v="3847" actId="6549"/>
          <ac:spMkLst>
            <pc:docMk/>
            <pc:sldMk cId="2645971924" sldId="533"/>
            <ac:spMk id="28" creationId="{209E1E45-AA1C-C4BE-0958-AF9862642015}"/>
          </ac:spMkLst>
        </pc:spChg>
      </pc:sldChg>
      <pc:sldChg chg="addSp modSp mod">
        <pc:chgData name="Jeff" userId="367c8676d18b2324" providerId="LiveId" clId="{25F610E7-E405-4A2F-8E3E-F372D912C1D6}" dt="2024-05-31T08:53:32.869" v="3242" actId="20577"/>
        <pc:sldMkLst>
          <pc:docMk/>
          <pc:sldMk cId="4031059580" sldId="534"/>
        </pc:sldMkLst>
        <pc:spChg chg="add mod">
          <ac:chgData name="Jeff" userId="367c8676d18b2324" providerId="LiveId" clId="{25F610E7-E405-4A2F-8E3E-F372D912C1D6}" dt="2024-05-31T08:48:33.030" v="3002" actId="1035"/>
          <ac:spMkLst>
            <pc:docMk/>
            <pc:sldMk cId="4031059580" sldId="534"/>
            <ac:spMk id="3" creationId="{4BFAFC7B-4941-7AC0-32DA-384696B30B22}"/>
          </ac:spMkLst>
        </pc:spChg>
        <pc:spChg chg="mod">
          <ac:chgData name="Jeff" userId="367c8676d18b2324" providerId="LiveId" clId="{25F610E7-E405-4A2F-8E3E-F372D912C1D6}" dt="2024-05-31T08:53:32.869" v="3242" actId="20577"/>
          <ac:spMkLst>
            <pc:docMk/>
            <pc:sldMk cId="4031059580" sldId="534"/>
            <ac:spMk id="7" creationId="{288C351E-CC6D-09F9-20E6-FE2526B1B39F}"/>
          </ac:spMkLst>
        </pc:spChg>
        <pc:picChg chg="mod">
          <ac:chgData name="Jeff" userId="367c8676d18b2324" providerId="LiveId" clId="{25F610E7-E405-4A2F-8E3E-F372D912C1D6}" dt="2024-05-31T08:04:39.797" v="54" actId="14100"/>
          <ac:picMkLst>
            <pc:docMk/>
            <pc:sldMk cId="4031059580" sldId="534"/>
            <ac:picMk id="4" creationId="{55EA870A-E131-3F03-4C9A-A934D64E6EF5}"/>
          </ac:picMkLst>
        </pc:picChg>
        <pc:picChg chg="mod">
          <ac:chgData name="Jeff" userId="367c8676d18b2324" providerId="LiveId" clId="{25F610E7-E405-4A2F-8E3E-F372D912C1D6}" dt="2024-05-31T08:50:49.460" v="3197" actId="1076"/>
          <ac:picMkLst>
            <pc:docMk/>
            <pc:sldMk cId="4031059580" sldId="534"/>
            <ac:picMk id="9" creationId="{D31B582E-49D1-B0F6-D46F-E41250F9E622}"/>
          </ac:picMkLst>
        </pc:picChg>
      </pc:sldChg>
      <pc:sldMasterChg chg="modSp mod">
        <pc:chgData name="Jeff" userId="367c8676d18b2324" providerId="LiveId" clId="{25F610E7-E405-4A2F-8E3E-F372D912C1D6}" dt="2024-05-31T08:03:39.647" v="49" actId="20577"/>
        <pc:sldMasterMkLst>
          <pc:docMk/>
          <pc:sldMasterMk cId="3278789048" sldId="2147483670"/>
        </pc:sldMasterMkLst>
        <pc:spChg chg="mod">
          <ac:chgData name="Jeff" userId="367c8676d18b2324" providerId="LiveId" clId="{25F610E7-E405-4A2F-8E3E-F372D912C1D6}" dt="2024-05-31T08:03:14.160" v="11" actId="20577"/>
          <ac:spMkLst>
            <pc:docMk/>
            <pc:sldMasterMk cId="3278789048" sldId="2147483670"/>
            <ac:spMk id="2" creationId="{FC08E25F-84A1-8590-D67F-7B72802CACE8}"/>
          </ac:spMkLst>
        </pc:spChg>
        <pc:spChg chg="mod">
          <ac:chgData name="Jeff" userId="367c8676d18b2324" providerId="LiveId" clId="{25F610E7-E405-4A2F-8E3E-F372D912C1D6}" dt="2024-05-31T08:03:39.647" v="49" actId="20577"/>
          <ac:spMkLst>
            <pc:docMk/>
            <pc:sldMasterMk cId="3278789048" sldId="2147483670"/>
            <ac:spMk id="4" creationId="{3BCFEFF2-44B8-687E-DAB3-7026DB467298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CC0517-E6B8-33EF-1372-4E450D9B12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25E215-E5D8-166E-09E5-DBEB4F7629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F2C36-F1CE-4627-B147-F0D416ED727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197DD-5279-0F13-7F06-6E6A257436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798E0-C41C-A6CF-3D0B-4C516A3AC7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73293-83BC-46DA-BC91-8A095C421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7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4T06:26:49.365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4T07:04:56.82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0,'2780'0,"-2609"14,5 0,-3-17,187 6,-256 9,-58-5,52 0,-26-7,-19-1,1 2,94 15,-5 11,-101-20,2-2,-1-2,0-2,46-5,10 1,50 6,153-6,-281-1,1 0,-1-1,26-10,-2 1,-22 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4T07:05:00.61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1 107,'1379'0,"-1344"-1,54-11,20 0,447 9,-286 5,-240-3,58-11,-56 6,48-2,-32 7,1 1,0-3,50-9,-5-3,0 3,146 2,1122 10,-1330 2,61 10,-61-6,57 2,362-9,-429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4T07:05:04.74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1 108,'5'-3,"0"0,1 0,0 0,-1 1,1 0,0 0,0 0,0 1,0 0,1 0,-1 0,0 1,11 1,-1-2,456-13,159-27,-536 28,-58 7,67-3,749 10,-829 2,1 0,0 2,-1 0,0 2,0 1,39 19,23 6,354 74,-434-106,59 13,-31-5,0-3,71 6,678-12,-342-2,-416 1,0-2,32-6,-30 4,45-3,41-6,-78 8,45-1,-50 6,9 1,0-2,58-11,-70 9,0 0,41 1,-45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4T07:05:09.09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84,'347'2,"363"-4,-551-11,34-1,-168 13,0-1,32-8,-30 5,45-3,63 7,-63 2,0-3,74-11,-62 3,0 5,115 7,-59 0,279 18,-191 3,-173-14,12 3,132 4,-104-17,113 2,-34 25,-55-13,23 1,-99-11,51 10,-20-2,-15-4,17 3,90-1,531-10,-668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4T07:05:11.72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2,'121'-2,"131"5,-73 22,136 4,-148-3,-134-21,48 15,-55-13,-1 0,1-2,46 4,-49-8,-1 2,26 6,-25-5,46 5,-22-5,0 2,-1 2,52 16,44 8,81-12,-145-3,-51-10,0-1,33 2,-38-7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4T07:05:20.22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1 150,'1140'0,"-1109"-1,57-11,-56 6,55-2,-55 6,54-9,-53 5,54-2,-46 6,60-12,-33 4,-42 5,-1 0,35-14,16-3,-36 10,-23 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4T07:05:31.85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2,'139'-2,"151"5,-200 10,-59-8,55 3,-67-8,75 1,100 14,31 16,-142-24,147-6,-96-4,-84 4,-28 1,-1-2,1 0,0-1,-1-1,0-1,1-1,-1-1,38-14,-17 4,-23 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Title from Agenda</a:t>
            </a:r>
            <a:br>
              <a:rPr lang="en-US"/>
            </a:br>
            <a:r>
              <a:rPr lang="en-US"/>
              <a:t>Continuation of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5074920"/>
            <a:ext cx="4363736" cy="1019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SC-x Identifier</a:t>
            </a:r>
          </a:p>
          <a:p>
            <a:r>
              <a:rPr lang="en-US"/>
              <a:t>EIC CD-3A Review</a:t>
            </a:r>
          </a:p>
          <a:p>
            <a:r>
              <a:rPr lang="en-US"/>
              <a:t>November 14-16,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2639186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2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1" y="0"/>
            <a:ext cx="8229600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L2 Scope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8EACF-4276-290B-9B2F-314CC8D8D2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3035" y="5576840"/>
            <a:ext cx="7315200" cy="68580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Breakout Session Reference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71A22FE-65EE-6DE1-A7EA-6220FDF767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5383" y="0"/>
            <a:ext cx="8412480" cy="81438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 b="1"/>
            </a:lvl1pPr>
          </a:lstStyle>
          <a:p>
            <a:pPr lvl="0"/>
            <a:r>
              <a:rPr lang="en-US"/>
              <a:t>CD-3A WBS</a:t>
            </a:r>
          </a:p>
          <a:p>
            <a:pPr lvl="0"/>
            <a:r>
              <a:rPr lang="en-US"/>
              <a:t>CD-3A Scope Name</a:t>
            </a:r>
          </a:p>
        </p:txBody>
      </p:sp>
    </p:spTree>
    <p:extLst>
      <p:ext uri="{BB962C8B-B14F-4D97-AF65-F5344CB8AC3E}">
        <p14:creationId xmlns:p14="http://schemas.microsoft.com/office/powerpoint/2010/main" val="233116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-3A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33A2BC-A7DD-3DD2-AD60-11F9553DEE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8229600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CD-3A Scope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1D11F80-C2CC-4CC7-74E3-3DB87928BE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5383" y="0"/>
            <a:ext cx="8412480" cy="81438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 b="1"/>
            </a:lvl1pPr>
          </a:lstStyle>
          <a:p>
            <a:pPr lvl="0"/>
            <a:r>
              <a:rPr lang="en-US"/>
              <a:t>CD-3A WBS</a:t>
            </a:r>
          </a:p>
          <a:p>
            <a:pPr lvl="0"/>
            <a:r>
              <a:rPr lang="en-US"/>
              <a:t>CD-3A Scope Name</a:t>
            </a:r>
          </a:p>
        </p:txBody>
      </p:sp>
    </p:spTree>
    <p:extLst>
      <p:ext uri="{BB962C8B-B14F-4D97-AF65-F5344CB8AC3E}">
        <p14:creationId xmlns:p14="http://schemas.microsoft.com/office/powerpoint/2010/main" val="395511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4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1151299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6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Section Separator – Title Line 1</a:t>
            </a:r>
          </a:p>
          <a:p>
            <a:pPr lvl="0"/>
            <a:r>
              <a:rPr lang="en-US"/>
              <a:t>Section Separator – Title Line 2</a:t>
            </a:r>
          </a:p>
          <a:p>
            <a:pPr lvl="0"/>
            <a:r>
              <a:rPr lang="en-US"/>
              <a:t>Section Separator – Title Line 3</a:t>
            </a:r>
          </a:p>
        </p:txBody>
      </p:sp>
    </p:spTree>
    <p:extLst>
      <p:ext uri="{BB962C8B-B14F-4D97-AF65-F5344CB8AC3E}">
        <p14:creationId xmlns:p14="http://schemas.microsoft.com/office/powerpoint/2010/main" val="2722971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438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8868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Title from Agenda</a:t>
            </a:r>
            <a:br>
              <a:rPr lang="en-US"/>
            </a:br>
            <a:r>
              <a:rPr lang="en-US"/>
              <a:t>Continuation of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5074920"/>
            <a:ext cx="4363736" cy="1019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SC-x Identifier</a:t>
            </a:r>
          </a:p>
          <a:p>
            <a:r>
              <a:rPr lang="en-US"/>
              <a:t>EIC CD-3A Review</a:t>
            </a:r>
          </a:p>
          <a:p>
            <a:r>
              <a:rPr lang="en-US"/>
              <a:t>November 14-16,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3640504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About Me – Presenter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Level 1 – Arial 20</a:t>
            </a:r>
          </a:p>
          <a:p>
            <a:pPr lvl="1"/>
            <a:r>
              <a:rPr lang="en-US"/>
              <a:t>Level 2 – Arial 16</a:t>
            </a:r>
          </a:p>
          <a:p>
            <a:pPr lvl="2"/>
            <a:r>
              <a:rPr lang="en-US"/>
              <a:t>Level 3 – Arial 16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33706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2B54326-9283-87C5-2211-07467D1528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000"/>
            </a:lvl1pPr>
            <a:lvl2pPr marL="684212" indent="-457200">
              <a:buFont typeface="+mj-lt"/>
              <a:buAutoNum type="alphaUcPeriod"/>
              <a:defRPr/>
            </a:lvl2pPr>
            <a:lvl3pPr marL="803275" indent="-342900">
              <a:buFont typeface="+mj-lt"/>
              <a:buAutoNum type="romanLcPeriod"/>
              <a:defRPr/>
            </a:lvl3pPr>
            <a:lvl4pPr marL="1030287" indent="-342900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Charges – Arial 20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03C22F-5552-870B-477F-48CD03748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4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Charge Questions Addressed</a:t>
            </a:r>
          </a:p>
        </p:txBody>
      </p:sp>
    </p:spTree>
    <p:extLst>
      <p:ext uri="{BB962C8B-B14F-4D97-AF65-F5344CB8AC3E}">
        <p14:creationId xmlns:p14="http://schemas.microsoft.com/office/powerpoint/2010/main" val="339337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286928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ECC0389-6BCD-C4BC-4A17-EA2DACAE7E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6002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163640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Bulleted]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508D84F-3665-CC5D-F2A2-B3A6B09A70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199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188932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286778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1A4CDE2-F4A5-3B66-CC2E-03CEF69AD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0611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395836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E5A896B-E227-B141-AB5C-4CC68DDA8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38022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CFEFF2-44B8-687E-DAB3-7026DB467298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DAQ PDR2 Review, May 10-11,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B3137-4B00-CEAB-DCD1-3B470E06EA17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7" y="908852"/>
            <a:ext cx="114986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08E25F-84A1-8590-D67F-7B72802CACE8}"/>
              </a:ext>
            </a:extLst>
          </p:cNvPr>
          <p:cNvSpPr txBox="1"/>
          <p:nvPr userDrawn="1"/>
        </p:nvSpPr>
        <p:spPr>
          <a:xfrm>
            <a:off x="4333506" y="6490194"/>
            <a:ext cx="37561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J. Landgraf</a:t>
            </a:r>
          </a:p>
        </p:txBody>
      </p:sp>
    </p:spTree>
    <p:extLst>
      <p:ext uri="{BB962C8B-B14F-4D97-AF65-F5344CB8AC3E}">
        <p14:creationId xmlns:p14="http://schemas.microsoft.com/office/powerpoint/2010/main" val="327878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6" r:id="rId15"/>
    <p:sldLayoutId id="2147483669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customXml" Target="../ink/ink6.xml"/><Relationship Id="rId1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customXml" Target="../ink/ink3.xml"/><Relationship Id="rId12" Type="http://schemas.openxmlformats.org/officeDocument/2006/relationships/image" Target="../media/image21.png"/><Relationship Id="rId17" Type="http://schemas.openxmlformats.org/officeDocument/2006/relationships/customXml" Target="../ink/ink8.xml"/><Relationship Id="rId2" Type="http://schemas.openxmlformats.org/officeDocument/2006/relationships/customXml" Target="../ink/ink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customXml" Target="../ink/ink4.xml"/><Relationship Id="rId1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bnl.gov/event/20960/" TargetMode="Externa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5FBA7-F44E-DE64-A1F2-A7763C9CA2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cs typeface="Arial"/>
              </a:rPr>
              <a:t>Electronics and DAQ Overview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WBS 6.10.08 &amp; 6.10.09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F3FBE-5A21-2CC0-EBA2-10EE36B221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Electronics &amp; DAQ PDR2 Review</a:t>
            </a:r>
          </a:p>
          <a:p>
            <a:r>
              <a:rPr lang="en-US" dirty="0"/>
              <a:t>June 10-11,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C61C1-A7D2-E531-1C3E-085EB2BE59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920" y="2947655"/>
            <a:ext cx="11599940" cy="448978"/>
          </a:xfrm>
        </p:spPr>
        <p:txBody>
          <a:bodyPr/>
          <a:lstStyle/>
          <a:p>
            <a:r>
              <a:rPr lang="en-US" u="sng" dirty="0"/>
              <a:t>Jeff Landgraf </a:t>
            </a:r>
            <a:r>
              <a:rPr lang="en-US" dirty="0"/>
              <a:t>(BNL) &amp;  Dave Abbott (JLAB)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78F98-32E1-2DA1-2937-DAFF753269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084AB3-74D1-7934-AE10-83BA63F1C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2920" y="3381936"/>
            <a:ext cx="10962105" cy="379542"/>
          </a:xfrm>
        </p:spPr>
        <p:txBody>
          <a:bodyPr/>
          <a:lstStyle/>
          <a:p>
            <a:r>
              <a:rPr lang="en-US" dirty="0"/>
              <a:t>WBS 6.10.09 Data Acquisition (DAQ)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49430-BEA9-B525-8FA5-03B4B976D1AF}"/>
              </a:ext>
            </a:extLst>
          </p:cNvPr>
          <p:cNvSpPr txBox="1">
            <a:spLocks/>
          </p:cNvSpPr>
          <p:nvPr/>
        </p:nvSpPr>
        <p:spPr>
          <a:xfrm>
            <a:off x="502920" y="4065957"/>
            <a:ext cx="11599940" cy="448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Fernando Barbosa(JLAB)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CAE91D2-8B59-3A41-BB34-CDA3652C7471}"/>
              </a:ext>
            </a:extLst>
          </p:cNvPr>
          <p:cNvSpPr txBox="1">
            <a:spLocks/>
          </p:cNvSpPr>
          <p:nvPr/>
        </p:nvSpPr>
        <p:spPr>
          <a:xfrm>
            <a:off x="502920" y="4529309"/>
            <a:ext cx="10962105" cy="379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WBS 6.10.09 Data Acquisition (DAQ)</a:t>
            </a:r>
          </a:p>
        </p:txBody>
      </p:sp>
    </p:spTree>
    <p:extLst>
      <p:ext uri="{BB962C8B-B14F-4D97-AF65-F5344CB8AC3E}">
        <p14:creationId xmlns:p14="http://schemas.microsoft.com/office/powerpoint/2010/main" val="3686911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E4257-2791-B348-114F-38DB6516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Readout Technologies</a:t>
            </a:r>
          </a:p>
        </p:txBody>
      </p:sp>
      <p:pic>
        <p:nvPicPr>
          <p:cNvPr id="4" name="Picture 3" descr="A diagram of a machine&#10;&#10;Description automatically generated">
            <a:extLst>
              <a:ext uri="{FF2B5EF4-FFF2-40B4-BE49-F238E27FC236}">
                <a16:creationId xmlns:a16="http://schemas.microsoft.com/office/drawing/2014/main" id="{38A496C4-E80B-9B86-733A-2B66391A0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" r="3174"/>
          <a:stretch/>
        </p:blipFill>
        <p:spPr>
          <a:xfrm>
            <a:off x="247648" y="881541"/>
            <a:ext cx="7352665" cy="53192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8F329C-28B5-28E0-6331-958A523EDDAE}"/>
              </a:ext>
            </a:extLst>
          </p:cNvPr>
          <p:cNvSpPr txBox="1"/>
          <p:nvPr/>
        </p:nvSpPr>
        <p:spPr>
          <a:xfrm>
            <a:off x="7800974" y="1019175"/>
            <a:ext cx="43910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RICH Detectors:</a:t>
            </a:r>
          </a:p>
          <a:p>
            <a:r>
              <a:rPr lang="en-US" dirty="0"/>
              <a:t>   </a:t>
            </a:r>
            <a:r>
              <a:rPr lang="en-US" dirty="0" err="1">
                <a:solidFill>
                  <a:srgbClr val="00B050"/>
                </a:solidFill>
              </a:rPr>
              <a:t>dRICH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dirty="0" err="1">
                <a:solidFill>
                  <a:srgbClr val="00B050"/>
                </a:solidFill>
              </a:rPr>
              <a:t>SiPM</a:t>
            </a:r>
            <a:r>
              <a:rPr lang="en-US" dirty="0">
                <a:solidFill>
                  <a:srgbClr val="00B050"/>
                </a:solidFill>
              </a:rPr>
              <a:t> – ALCOR </a:t>
            </a:r>
          </a:p>
          <a:p>
            <a:r>
              <a:rPr lang="en-US" dirty="0">
                <a:solidFill>
                  <a:srgbClr val="00B050"/>
                </a:solidFill>
              </a:rPr>
              <a:t>          (needs single photon sensitivity)</a:t>
            </a:r>
          </a:p>
          <a:p>
            <a:r>
              <a:rPr lang="en-US" dirty="0"/>
              <a:t>   </a:t>
            </a:r>
            <a:r>
              <a:rPr lang="en-US" dirty="0" err="1">
                <a:solidFill>
                  <a:srgbClr val="FF0000"/>
                </a:solidFill>
              </a:rPr>
              <a:t>pfRICH</a:t>
            </a:r>
            <a:r>
              <a:rPr lang="en-US" dirty="0">
                <a:solidFill>
                  <a:srgbClr val="FF0000"/>
                </a:solidFill>
              </a:rPr>
              <a:t>: HRPPD – FCFD / </a:t>
            </a:r>
            <a:r>
              <a:rPr lang="en-US" dirty="0" err="1">
                <a:solidFill>
                  <a:srgbClr val="FF0000"/>
                </a:solidFill>
              </a:rPr>
              <a:t>EICROCx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   </a:t>
            </a:r>
            <a:r>
              <a:rPr lang="en-US" dirty="0" err="1">
                <a:solidFill>
                  <a:srgbClr val="0066FF"/>
                </a:solidFill>
              </a:rPr>
              <a:t>hpDIRC</a:t>
            </a:r>
            <a:r>
              <a:rPr lang="en-US" dirty="0">
                <a:solidFill>
                  <a:srgbClr val="0066FF"/>
                </a:solidFill>
              </a:rPr>
              <a:t>: MCPPMT – FCFD / </a:t>
            </a:r>
            <a:r>
              <a:rPr lang="en-US" dirty="0" err="1">
                <a:solidFill>
                  <a:srgbClr val="0066FF"/>
                </a:solidFill>
              </a:rPr>
              <a:t>EICROCx</a:t>
            </a:r>
            <a:endParaRPr lang="en-US" dirty="0">
              <a:solidFill>
                <a:srgbClr val="0066FF"/>
              </a:solidFill>
            </a:endParaRPr>
          </a:p>
          <a:p>
            <a:endParaRPr lang="en-US" dirty="0">
              <a:solidFill>
                <a:srgbClr val="0066FF"/>
              </a:solidFill>
            </a:endParaRPr>
          </a:p>
          <a:p>
            <a:endParaRPr lang="en-US" dirty="0">
              <a:solidFill>
                <a:srgbClr val="0066FF"/>
              </a:solidFill>
            </a:endParaRPr>
          </a:p>
          <a:p>
            <a:r>
              <a:rPr lang="en-US" dirty="0">
                <a:solidFill>
                  <a:srgbClr val="0066FF"/>
                </a:solidFill>
              </a:rPr>
              <a:t>(same FCFD / </a:t>
            </a:r>
            <a:r>
              <a:rPr lang="en-US" dirty="0" err="1">
                <a:solidFill>
                  <a:srgbClr val="0066FF"/>
                </a:solidFill>
              </a:rPr>
              <a:t>EICROCx</a:t>
            </a:r>
            <a:r>
              <a:rPr lang="en-US" dirty="0">
                <a:solidFill>
                  <a:srgbClr val="0066FF"/>
                </a:solidFill>
              </a:rPr>
              <a:t> as for</a:t>
            </a:r>
          </a:p>
          <a:p>
            <a:r>
              <a:rPr lang="en-US" dirty="0">
                <a:solidFill>
                  <a:srgbClr val="0066FF"/>
                </a:solidFill>
              </a:rPr>
              <a:t> AC-LGAD strip detectors)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FFDDBAB-BD5F-7F08-9333-4C419BF9C353}"/>
              </a:ext>
            </a:extLst>
          </p:cNvPr>
          <p:cNvSpPr/>
          <p:nvPr/>
        </p:nvSpPr>
        <p:spPr>
          <a:xfrm rot="20129350">
            <a:off x="4765879" y="2270519"/>
            <a:ext cx="861259" cy="1247770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8B34F43-A36E-F6D1-9122-276D7C56FC50}"/>
              </a:ext>
            </a:extLst>
          </p:cNvPr>
          <p:cNvSpPr/>
          <p:nvPr/>
        </p:nvSpPr>
        <p:spPr>
          <a:xfrm rot="20129350">
            <a:off x="3389698" y="3027376"/>
            <a:ext cx="553664" cy="80324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2E91B3-4A81-F2B2-9D77-0514FB01CADC}"/>
              </a:ext>
            </a:extLst>
          </p:cNvPr>
          <p:cNvSpPr/>
          <p:nvPr/>
        </p:nvSpPr>
        <p:spPr>
          <a:xfrm rot="20859857">
            <a:off x="2794201" y="2908462"/>
            <a:ext cx="2031301" cy="233539"/>
          </a:xfrm>
          <a:prstGeom prst="ellipse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C0315C-FB70-3E5D-71B2-A658E308043E}"/>
              </a:ext>
            </a:extLst>
          </p:cNvPr>
          <p:cNvSpPr/>
          <p:nvPr/>
        </p:nvSpPr>
        <p:spPr>
          <a:xfrm>
            <a:off x="10515600" y="471699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1&amp;3</a:t>
            </a:r>
          </a:p>
        </p:txBody>
      </p:sp>
    </p:spTree>
    <p:extLst>
      <p:ext uri="{BB962C8B-B14F-4D97-AF65-F5344CB8AC3E}">
        <p14:creationId xmlns:p14="http://schemas.microsoft.com/office/powerpoint/2010/main" val="3352613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E4257-2791-B348-114F-38DB6516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Readout Technologies</a:t>
            </a:r>
          </a:p>
        </p:txBody>
      </p:sp>
      <p:pic>
        <p:nvPicPr>
          <p:cNvPr id="4" name="Picture 3" descr="A diagram of a machine&#10;&#10;Description automatically generated">
            <a:extLst>
              <a:ext uri="{FF2B5EF4-FFF2-40B4-BE49-F238E27FC236}">
                <a16:creationId xmlns:a16="http://schemas.microsoft.com/office/drawing/2014/main" id="{38A496C4-E80B-9B86-733A-2B66391A0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" r="3174"/>
          <a:stretch/>
        </p:blipFill>
        <p:spPr>
          <a:xfrm>
            <a:off x="247648" y="881541"/>
            <a:ext cx="7352665" cy="5319233"/>
          </a:xfrm>
          <a:prstGeom prst="rect">
            <a:avLst/>
          </a:prstGeom>
        </p:spPr>
      </p:pic>
      <p:pic>
        <p:nvPicPr>
          <p:cNvPr id="5" name="IR.IP6.pdf" descr="IR.IP6.pdf">
            <a:extLst>
              <a:ext uri="{FF2B5EF4-FFF2-40B4-BE49-F238E27FC236}">
                <a16:creationId xmlns:a16="http://schemas.microsoft.com/office/drawing/2014/main" id="{3ABF740D-7283-CA0E-800E-6D4F1A1F9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314" y="3762375"/>
            <a:ext cx="4166629" cy="237172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0455DE1-8437-CDF9-C20F-3F4E8A81615F}"/>
              </a:ext>
            </a:extLst>
          </p:cNvPr>
          <p:cNvSpPr/>
          <p:nvPr/>
        </p:nvSpPr>
        <p:spPr>
          <a:xfrm rot="15369623">
            <a:off x="3614925" y="1977224"/>
            <a:ext cx="447755" cy="2076115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3BA312-BD75-6E34-779F-C79D2B5A150F}"/>
              </a:ext>
            </a:extLst>
          </p:cNvPr>
          <p:cNvSpPr txBox="1"/>
          <p:nvPr/>
        </p:nvSpPr>
        <p:spPr>
          <a:xfrm>
            <a:off x="7800974" y="1019175"/>
            <a:ext cx="4391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MAPS (non-ITS3):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00B050"/>
                </a:solidFill>
              </a:rPr>
              <a:t>Imaging Barrel Calorimeter – </a:t>
            </a:r>
            <a:r>
              <a:rPr lang="en-US" dirty="0" err="1">
                <a:solidFill>
                  <a:srgbClr val="00B050"/>
                </a:solidFill>
              </a:rPr>
              <a:t>Astropix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Low Q2 Tracker – Timepix4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A985C5-E50C-4B3B-F70F-8E3DCFDB5339}"/>
              </a:ext>
            </a:extLst>
          </p:cNvPr>
          <p:cNvSpPr/>
          <p:nvPr/>
        </p:nvSpPr>
        <p:spPr>
          <a:xfrm rot="15369623">
            <a:off x="8422762" y="5079811"/>
            <a:ext cx="447755" cy="56069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1E75503-E253-8EB3-19AF-C5AD932D45BC}"/>
              </a:ext>
            </a:extLst>
          </p:cNvPr>
          <p:cNvSpPr/>
          <p:nvPr/>
        </p:nvSpPr>
        <p:spPr>
          <a:xfrm rot="15369623">
            <a:off x="8830707" y="4850105"/>
            <a:ext cx="447755" cy="56069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43B2D4-7B81-ED2A-CB35-7F2F5F8885BE}"/>
              </a:ext>
            </a:extLst>
          </p:cNvPr>
          <p:cNvSpPr/>
          <p:nvPr/>
        </p:nvSpPr>
        <p:spPr>
          <a:xfrm>
            <a:off x="10515600" y="471699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1&amp;3</a:t>
            </a:r>
          </a:p>
        </p:txBody>
      </p:sp>
    </p:spTree>
    <p:extLst>
      <p:ext uri="{BB962C8B-B14F-4D97-AF65-F5344CB8AC3E}">
        <p14:creationId xmlns:p14="http://schemas.microsoft.com/office/powerpoint/2010/main" val="2981121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0707F8-173B-A9FC-B2C4-7BCC6B719E7F}"/>
              </a:ext>
            </a:extLst>
          </p:cNvPr>
          <p:cNvSpPr/>
          <p:nvPr/>
        </p:nvSpPr>
        <p:spPr>
          <a:xfrm>
            <a:off x="6046606" y="1945252"/>
            <a:ext cx="5566543" cy="41967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6CF054-E447-759F-E4ED-51BCBB00D894}"/>
              </a:ext>
            </a:extLst>
          </p:cNvPr>
          <p:cNvSpPr/>
          <p:nvPr/>
        </p:nvSpPr>
        <p:spPr>
          <a:xfrm>
            <a:off x="521059" y="1936629"/>
            <a:ext cx="5439346" cy="42355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13E41B-FF6A-4F42-A38B-0F5531A50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in </a:t>
            </a:r>
            <a:r>
              <a:rPr lang="en-US" dirty="0" err="1"/>
              <a:t>ePIC</a:t>
            </a:r>
            <a:r>
              <a:rPr lang="en-US" dirty="0"/>
              <a:t>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A98653-6DA0-8087-7CA2-77D0BF794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1687" y="1945252"/>
            <a:ext cx="5289387" cy="4317524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DAQ </a:t>
            </a:r>
          </a:p>
          <a:p>
            <a:pPr marL="0" indent="0" algn="ctr">
              <a:buNone/>
            </a:pPr>
            <a:endParaRPr lang="en-US" sz="400" dirty="0"/>
          </a:p>
          <a:p>
            <a:pPr marL="0" indent="0">
              <a:buNone/>
            </a:pPr>
            <a:r>
              <a:rPr lang="en-US" sz="1600" dirty="0"/>
              <a:t>Definition of streaming is “No L0 trigger”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All data is zero suppressed by the front end electronics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No system wide deadtime in normal operation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Collaboration should have the full ability to make data selection cuts on the widest possible criteria</a:t>
            </a:r>
          </a:p>
          <a:p>
            <a:pPr lvl="2"/>
            <a:r>
              <a:rPr lang="en-US" sz="1200" dirty="0"/>
              <a:t>Flexible event selection, data selection and background characterization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But subject to an overall throughput budget of ~100Gb/sec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400" dirty="0"/>
          </a:p>
          <a:p>
            <a:pPr marL="0" indent="0">
              <a:buNone/>
            </a:pPr>
            <a:r>
              <a:rPr lang="en-US" sz="1600" dirty="0" err="1"/>
              <a:t>ePIC</a:t>
            </a:r>
            <a:r>
              <a:rPr lang="en-US" sz="1600" dirty="0"/>
              <a:t> Streaming will include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Capabilities for hardware and firmware based triggering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Capability for flow control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Zero suppression &amp; aggregation within data packets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400" dirty="0"/>
          </a:p>
          <a:p>
            <a:pPr marL="0" indent="0">
              <a:buNone/>
            </a:pPr>
            <a:r>
              <a:rPr lang="en-US" sz="1600" dirty="0"/>
              <a:t>Greater sensitivity to noise than triggered system</a:t>
            </a:r>
          </a:p>
          <a:p>
            <a:pPr marL="0" indent="0">
              <a:buNone/>
            </a:pPr>
            <a:r>
              <a:rPr lang="en-US" sz="1600" dirty="0"/>
              <a:t>Greater sensitivity to backgrounds than triggered system </a:t>
            </a:r>
          </a:p>
          <a:p>
            <a:pPr marL="0" indent="0">
              <a:buNone/>
            </a:pPr>
            <a:endParaRPr lang="en-US" sz="1600" dirty="0"/>
          </a:p>
          <a:p>
            <a:pPr lvl="1"/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E09AFE8-0816-3DBB-5856-FD76DCD69E05}"/>
              </a:ext>
            </a:extLst>
          </p:cNvPr>
          <p:cNvSpPr txBox="1">
            <a:spLocks/>
          </p:cNvSpPr>
          <p:nvPr/>
        </p:nvSpPr>
        <p:spPr>
          <a:xfrm>
            <a:off x="6297669" y="1945252"/>
            <a:ext cx="5064416" cy="37832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31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17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Computing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Definition of streaming is “Process data as it arrives”</a:t>
            </a:r>
            <a:endParaRPr lang="en-US" sz="1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Fast Analysis (~3 weeks not months or years) using automation of calibration and reconstruction.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400" dirty="0"/>
          </a:p>
          <a:p>
            <a:pPr marL="0" indent="0">
              <a:buNone/>
            </a:pPr>
            <a:r>
              <a:rPr lang="en-US" sz="1600" dirty="0"/>
              <a:t>Requires some overlap between DAQ/computing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Automation of calibrations</a:t>
            </a:r>
          </a:p>
          <a:p>
            <a:pPr lvl="2"/>
            <a:r>
              <a:rPr lang="en-US" sz="1200" dirty="0"/>
              <a:t>Mapping calibration dependencies</a:t>
            </a:r>
          </a:p>
          <a:p>
            <a:pPr lvl="2"/>
            <a:r>
              <a:rPr lang="en-US" sz="1200" dirty="0"/>
              <a:t>Mapping application of calibrations</a:t>
            </a:r>
          </a:p>
          <a:p>
            <a:pPr lvl="2"/>
            <a:r>
              <a:rPr lang="en-US" sz="1200" dirty="0"/>
              <a:t>Mapping evolution of calibrations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QA and monitoring can make use of full offline structure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Consistent schemes and language for data/metadata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Event selection / tagging / and accounting</a:t>
            </a:r>
          </a:p>
          <a:p>
            <a:endParaRPr lang="en-US" sz="1800" dirty="0"/>
          </a:p>
          <a:p>
            <a:pPr lvl="1"/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F9C373-0CE3-E5DE-D2DE-281B188BEB35}"/>
              </a:ext>
            </a:extLst>
          </p:cNvPr>
          <p:cNvSpPr/>
          <p:nvPr/>
        </p:nvSpPr>
        <p:spPr>
          <a:xfrm>
            <a:off x="521059" y="867840"/>
            <a:ext cx="11092090" cy="978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E599DD0-7540-E40A-D045-3156A65A97A4}"/>
              </a:ext>
            </a:extLst>
          </p:cNvPr>
          <p:cNvSpPr txBox="1">
            <a:spLocks/>
          </p:cNvSpPr>
          <p:nvPr/>
        </p:nvSpPr>
        <p:spPr>
          <a:xfrm>
            <a:off x="922081" y="1084049"/>
            <a:ext cx="10145610" cy="42020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4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31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17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 err="1"/>
              <a:t>ePIC</a:t>
            </a:r>
            <a:r>
              <a:rPr lang="en-US" sz="2800" dirty="0"/>
              <a:t> DAQ uses streaming architecture</a:t>
            </a:r>
            <a:endParaRPr lang="en-US" sz="1200" dirty="0"/>
          </a:p>
          <a:p>
            <a:pPr lvl="1"/>
            <a:endParaRPr lang="en-US" sz="12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18D699-889D-599B-690E-05BB90A76B79}"/>
              </a:ext>
            </a:extLst>
          </p:cNvPr>
          <p:cNvSpPr/>
          <p:nvPr/>
        </p:nvSpPr>
        <p:spPr>
          <a:xfrm>
            <a:off x="10515600" y="456057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3</a:t>
            </a:r>
          </a:p>
        </p:txBody>
      </p:sp>
    </p:spTree>
    <p:extLst>
      <p:ext uri="{BB962C8B-B14F-4D97-AF65-F5344CB8AC3E}">
        <p14:creationId xmlns:p14="http://schemas.microsoft.com/office/powerpoint/2010/main" val="1773559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5AECAE-0446-4CB1-E121-8D7EB50AF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390" y="1699422"/>
            <a:ext cx="8506610" cy="41193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A1C4A57-F40E-D948-9135-6C0EF5C0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EIC Streaming DAQ/Computing Architecture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61E0AAB-D32B-AA47-B4B7-83622A33B38D}"/>
              </a:ext>
            </a:extLst>
          </p:cNvPr>
          <p:cNvSpPr/>
          <p:nvPr/>
        </p:nvSpPr>
        <p:spPr>
          <a:xfrm>
            <a:off x="1741317" y="2087800"/>
            <a:ext cx="504497" cy="3121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3165FB-6A66-6348-8C3F-96547D0A5A36}"/>
              </a:ext>
            </a:extLst>
          </p:cNvPr>
          <p:cNvSpPr txBox="1"/>
          <p:nvPr/>
        </p:nvSpPr>
        <p:spPr>
          <a:xfrm rot="16200000">
            <a:off x="904772" y="3417753"/>
            <a:ext cx="2220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/>
              <a:t>ePIC</a:t>
            </a:r>
            <a:r>
              <a:rPr lang="en-US" sz="2400" b="1"/>
              <a:t>  DETECTOR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B6BCBC-7AB6-9447-9819-5429E39EEB35}"/>
              </a:ext>
            </a:extLst>
          </p:cNvPr>
          <p:cNvSpPr txBox="1"/>
          <p:nvPr/>
        </p:nvSpPr>
        <p:spPr>
          <a:xfrm>
            <a:off x="1708119" y="1783085"/>
            <a:ext cx="11865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/>
              <a:t>BW O(100Tbps)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4A0911-3E99-E74D-AF7A-03946F2419E0}"/>
              </a:ext>
            </a:extLst>
          </p:cNvPr>
          <p:cNvSpPr txBox="1"/>
          <p:nvPr/>
        </p:nvSpPr>
        <p:spPr>
          <a:xfrm>
            <a:off x="3005016" y="3437890"/>
            <a:ext cx="11112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/>
              <a:t>BW O(10Tbps)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53F553-9460-4248-AE6F-50ABAB798362}"/>
              </a:ext>
            </a:extLst>
          </p:cNvPr>
          <p:cNvSpPr txBox="1"/>
          <p:nvPr/>
        </p:nvSpPr>
        <p:spPr>
          <a:xfrm>
            <a:off x="6968282" y="4265386"/>
            <a:ext cx="12089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/>
              <a:t>BW O(100Gbps)</a:t>
            </a:r>
          </a:p>
        </p:txBody>
      </p:sp>
      <p:sp>
        <p:nvSpPr>
          <p:cNvPr id="45" name="TextBox 4">
            <a:extLst>
              <a:ext uri="{FF2B5EF4-FFF2-40B4-BE49-F238E27FC236}">
                <a16:creationId xmlns:a16="http://schemas.microsoft.com/office/drawing/2014/main" id="{14802FEB-151D-D14B-96A9-74BE53077FBB}"/>
              </a:ext>
            </a:extLst>
          </p:cNvPr>
          <p:cNvSpPr txBox="1"/>
          <p:nvPr/>
        </p:nvSpPr>
        <p:spPr>
          <a:xfrm>
            <a:off x="1708119" y="960758"/>
            <a:ext cx="3038011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unch Crossing ~ 10.2 ns/98.5 MHz</a:t>
            </a:r>
          </a:p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Interaction Rate ~ 2 us/500 kHz</a:t>
            </a:r>
          </a:p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Low occupancy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AA20AE7-DAC6-0D42-BB57-E793606A8507}"/>
              </a:ext>
            </a:extLst>
          </p:cNvPr>
          <p:cNvSpPr txBox="1"/>
          <p:nvPr/>
        </p:nvSpPr>
        <p:spPr>
          <a:xfrm>
            <a:off x="4499566" y="5764944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GTU/Distributed clock</a:t>
            </a:r>
          </a:p>
          <a:p>
            <a:r>
              <a:rPr lang="en-US" sz="1400" dirty="0"/>
              <a:t>(jitter ~5ps)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70E8E2-8F6A-FD0F-97BC-1007B949B795}"/>
              </a:ext>
            </a:extLst>
          </p:cNvPr>
          <p:cNvSpPr/>
          <p:nvPr/>
        </p:nvSpPr>
        <p:spPr>
          <a:xfrm>
            <a:off x="10515600" y="471699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1&amp;3</a:t>
            </a:r>
          </a:p>
        </p:txBody>
      </p:sp>
    </p:spTree>
    <p:extLst>
      <p:ext uri="{BB962C8B-B14F-4D97-AF65-F5344CB8AC3E}">
        <p14:creationId xmlns:p14="http://schemas.microsoft.com/office/powerpoint/2010/main" val="1705249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2">
            <a:extLst>
              <a:ext uri="{FF2B5EF4-FFF2-40B4-BE49-F238E27FC236}">
                <a16:creationId xmlns:a16="http://schemas.microsoft.com/office/drawing/2014/main" id="{8AF07F1C-0E49-42F8-A8E9-113CF88114A8}"/>
              </a:ext>
            </a:extLst>
          </p:cNvPr>
          <p:cNvSpPr txBox="1"/>
          <p:nvPr/>
        </p:nvSpPr>
        <p:spPr>
          <a:xfrm>
            <a:off x="1494625" y="3420026"/>
            <a:ext cx="9705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tx2"/>
                </a:solidFill>
              </a:rPr>
              <a:t>Name</a:t>
            </a:r>
          </a:p>
          <a:p>
            <a:endParaRPr lang="en-US" sz="1100">
              <a:solidFill>
                <a:schemeClr val="tx2"/>
              </a:solidFill>
            </a:endParaRPr>
          </a:p>
          <a:p>
            <a:endParaRPr lang="en-US" sz="1100">
              <a:solidFill>
                <a:schemeClr val="tx2"/>
              </a:solidFill>
            </a:endParaRPr>
          </a:p>
          <a:p>
            <a:r>
              <a:rPr lang="en-US" sz="1100">
                <a:solidFill>
                  <a:schemeClr val="tx2"/>
                </a:solidFill>
              </a:rPr>
              <a:t>Design</a:t>
            </a:r>
          </a:p>
          <a:p>
            <a:endParaRPr lang="en-US" sz="1100">
              <a:solidFill>
                <a:schemeClr val="tx2"/>
              </a:solidFill>
            </a:endParaRPr>
          </a:p>
          <a:p>
            <a:r>
              <a:rPr lang="en-US" sz="1100">
                <a:solidFill>
                  <a:schemeClr val="tx2"/>
                </a:solidFill>
              </a:rPr>
              <a:t>Function</a:t>
            </a:r>
          </a:p>
          <a:p>
            <a:endParaRPr lang="en-US" sz="1100">
              <a:solidFill>
                <a:schemeClr val="tx2"/>
              </a:solidFill>
            </a:endParaRPr>
          </a:p>
          <a:p>
            <a:endParaRPr lang="en-US" sz="1100">
              <a:solidFill>
                <a:schemeClr val="tx2"/>
              </a:solidFill>
            </a:endParaRPr>
          </a:p>
          <a:p>
            <a:endParaRPr lang="en-US" sz="1100">
              <a:solidFill>
                <a:schemeClr val="tx2"/>
              </a:solidFill>
            </a:endParaRPr>
          </a:p>
          <a:p>
            <a:endParaRPr lang="en-US" sz="1100">
              <a:solidFill>
                <a:schemeClr val="tx2"/>
              </a:solidFill>
            </a:endParaRPr>
          </a:p>
          <a:p>
            <a:endParaRPr lang="en-US" sz="1100">
              <a:solidFill>
                <a:schemeClr val="tx2"/>
              </a:solidFill>
            </a:endParaRPr>
          </a:p>
          <a:p>
            <a:endParaRPr lang="en-US" sz="1100">
              <a:solidFill>
                <a:schemeClr val="tx2"/>
              </a:solidFill>
            </a:endParaRPr>
          </a:p>
          <a:p>
            <a:endParaRPr lang="en-US" sz="1100">
              <a:solidFill>
                <a:schemeClr val="tx2"/>
              </a:solidFill>
            </a:endParaRPr>
          </a:p>
          <a:p>
            <a:r>
              <a:rPr lang="en-US" sz="1100">
                <a:solidFill>
                  <a:schemeClr val="tx2"/>
                </a:solidFill>
              </a:rPr>
              <a:t>Attributes</a:t>
            </a:r>
          </a:p>
        </p:txBody>
      </p:sp>
      <p:sp>
        <p:nvSpPr>
          <p:cNvPr id="36" name="TextBox 5">
            <a:extLst>
              <a:ext uri="{FF2B5EF4-FFF2-40B4-BE49-F238E27FC236}">
                <a16:creationId xmlns:a16="http://schemas.microsoft.com/office/drawing/2014/main" id="{AD4CFF49-81B7-4553-A704-92F9ABA5ACE1}"/>
              </a:ext>
            </a:extLst>
          </p:cNvPr>
          <p:cNvSpPr txBox="1"/>
          <p:nvPr/>
        </p:nvSpPr>
        <p:spPr>
          <a:xfrm>
            <a:off x="3595937" y="3412773"/>
            <a:ext cx="126290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tx2"/>
                </a:solidFill>
              </a:rPr>
              <a:t>Adapter</a:t>
            </a:r>
          </a:p>
          <a:p>
            <a:endParaRPr lang="en-US" sz="1100"/>
          </a:p>
          <a:p>
            <a:endParaRPr lang="en-US" sz="1100"/>
          </a:p>
          <a:p>
            <a:r>
              <a:rPr lang="en-US" sz="1100"/>
              <a:t>Detector Specific</a:t>
            </a:r>
          </a:p>
          <a:p>
            <a:endParaRPr lang="en-US" sz="1100"/>
          </a:p>
          <a:p>
            <a:pPr marL="60325" indent="-60325"/>
            <a:r>
              <a:rPr lang="en-US" sz="1100"/>
              <a:t>-HV/Bias Distribution</a:t>
            </a:r>
          </a:p>
          <a:p>
            <a:r>
              <a:rPr lang="en-US" sz="1100"/>
              <a:t>-HV divider</a:t>
            </a:r>
          </a:p>
          <a:p>
            <a:pPr marL="60325" indent="-60325"/>
            <a:r>
              <a:rPr lang="en-US" sz="1100"/>
              <a:t>-Interconnect Routing</a:t>
            </a:r>
          </a:p>
          <a:p>
            <a:endParaRPr lang="en-US" sz="1100"/>
          </a:p>
          <a:p>
            <a:endParaRPr lang="en-US" sz="1100"/>
          </a:p>
          <a:p>
            <a:endParaRPr lang="en-US" sz="1100"/>
          </a:p>
          <a:p>
            <a:r>
              <a:rPr lang="en-US" sz="1100"/>
              <a:t>-Sensor Specific</a:t>
            </a:r>
          </a:p>
          <a:p>
            <a:r>
              <a:rPr lang="en-US" sz="1100"/>
              <a:t>-Passive</a:t>
            </a:r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CA805B96-26E8-4354-8AA4-7541C78763FA}"/>
              </a:ext>
            </a:extLst>
          </p:cNvPr>
          <p:cNvSpPr txBox="1"/>
          <p:nvPr/>
        </p:nvSpPr>
        <p:spPr>
          <a:xfrm>
            <a:off x="2231356" y="3412773"/>
            <a:ext cx="13534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tx2"/>
                </a:solidFill>
              </a:rPr>
              <a:t>Sensor</a:t>
            </a:r>
          </a:p>
          <a:p>
            <a:endParaRPr lang="en-US" sz="1100"/>
          </a:p>
          <a:p>
            <a:endParaRPr lang="en-US" sz="1100"/>
          </a:p>
          <a:p>
            <a:r>
              <a:rPr lang="en-US" sz="1100"/>
              <a:t>Detector Specific</a:t>
            </a:r>
          </a:p>
          <a:p>
            <a:endParaRPr lang="en-US" sz="1100"/>
          </a:p>
          <a:p>
            <a:r>
              <a:rPr lang="en-US" sz="1100"/>
              <a:t>Multi-Channel Sensor</a:t>
            </a:r>
          </a:p>
          <a:p>
            <a:endParaRPr lang="en-US" sz="1100"/>
          </a:p>
          <a:p>
            <a:endParaRPr lang="en-US" sz="1100"/>
          </a:p>
          <a:p>
            <a:endParaRPr lang="en-US" sz="1100"/>
          </a:p>
          <a:p>
            <a:endParaRPr lang="en-US" sz="1100"/>
          </a:p>
          <a:p>
            <a:endParaRPr lang="en-US" sz="1100"/>
          </a:p>
          <a:p>
            <a:endParaRPr lang="en-US" sz="1100"/>
          </a:p>
          <a:p>
            <a:r>
              <a:rPr lang="en-US" sz="1100"/>
              <a:t>MAPS, AC-LGAD</a:t>
            </a:r>
          </a:p>
          <a:p>
            <a:r>
              <a:rPr lang="en-US" sz="1100"/>
              <a:t>MPGD, MCP-PMT</a:t>
            </a:r>
          </a:p>
          <a:p>
            <a:r>
              <a:rPr lang="en-US" sz="1100" err="1"/>
              <a:t>SiPM</a:t>
            </a:r>
            <a:r>
              <a:rPr lang="en-US" sz="1100"/>
              <a:t>, LAPPD</a:t>
            </a:r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id="{4ABD52CD-F28C-460E-B325-6142F98FC501}"/>
              </a:ext>
            </a:extLst>
          </p:cNvPr>
          <p:cNvSpPr txBox="1"/>
          <p:nvPr/>
        </p:nvSpPr>
        <p:spPr>
          <a:xfrm>
            <a:off x="4848927" y="3412773"/>
            <a:ext cx="13510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tx2"/>
                </a:solidFill>
              </a:rPr>
              <a:t>Front End Board</a:t>
            </a:r>
          </a:p>
          <a:p>
            <a:r>
              <a:rPr lang="en-US" sz="1100" b="1">
                <a:solidFill>
                  <a:schemeClr val="tx2"/>
                </a:solidFill>
              </a:rPr>
              <a:t>(FEB)</a:t>
            </a:r>
          </a:p>
          <a:p>
            <a:endParaRPr lang="en-US" sz="1100"/>
          </a:p>
          <a:p>
            <a:r>
              <a:rPr lang="en-US" sz="1100"/>
              <a:t>Detector Specific</a:t>
            </a:r>
          </a:p>
          <a:p>
            <a:endParaRPr lang="en-US" sz="1100"/>
          </a:p>
          <a:p>
            <a:r>
              <a:rPr lang="en-US" sz="1100"/>
              <a:t>-Amplification</a:t>
            </a:r>
          </a:p>
          <a:p>
            <a:r>
              <a:rPr lang="en-US" sz="1100"/>
              <a:t>-Shaping</a:t>
            </a:r>
          </a:p>
          <a:p>
            <a:r>
              <a:rPr lang="en-US" sz="1100"/>
              <a:t>-Digitization</a:t>
            </a:r>
          </a:p>
          <a:p>
            <a:r>
              <a:rPr lang="en-US" sz="1100"/>
              <a:t>-Zero Suppression</a:t>
            </a:r>
          </a:p>
          <a:p>
            <a:pPr marL="60325" indent="-60325"/>
            <a:r>
              <a:rPr lang="en-US" sz="1100"/>
              <a:t>-Bias Control &amp; Monitoring</a:t>
            </a:r>
          </a:p>
          <a:p>
            <a:endParaRPr lang="en-US" sz="1100"/>
          </a:p>
          <a:p>
            <a:endParaRPr lang="en-US" sz="1100"/>
          </a:p>
          <a:p>
            <a:r>
              <a:rPr lang="en-US" sz="1100"/>
              <a:t>-ASIC/ADC</a:t>
            </a:r>
          </a:p>
          <a:p>
            <a:r>
              <a:rPr lang="en-US" sz="1100"/>
              <a:t>-Discrete</a:t>
            </a:r>
          </a:p>
          <a:p>
            <a:r>
              <a:rPr lang="en-US" sz="1100"/>
              <a:t>-Serial Link</a:t>
            </a:r>
          </a:p>
        </p:txBody>
      </p:sp>
      <p:sp>
        <p:nvSpPr>
          <p:cNvPr id="39" name="TextBox 8">
            <a:extLst>
              <a:ext uri="{FF2B5EF4-FFF2-40B4-BE49-F238E27FC236}">
                <a16:creationId xmlns:a16="http://schemas.microsoft.com/office/drawing/2014/main" id="{04B71446-E3AA-4433-B054-BD5259FD2A40}"/>
              </a:ext>
            </a:extLst>
          </p:cNvPr>
          <p:cNvSpPr txBox="1"/>
          <p:nvPr/>
        </p:nvSpPr>
        <p:spPr>
          <a:xfrm>
            <a:off x="6092001" y="3412773"/>
            <a:ext cx="127408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tx2"/>
                </a:solidFill>
              </a:rPr>
              <a:t>Readout Board</a:t>
            </a:r>
          </a:p>
          <a:p>
            <a:r>
              <a:rPr lang="en-US" sz="1100" b="1">
                <a:solidFill>
                  <a:schemeClr val="tx2"/>
                </a:solidFill>
              </a:rPr>
              <a:t>(RDO)</a:t>
            </a:r>
          </a:p>
          <a:p>
            <a:endParaRPr lang="en-US" sz="1100"/>
          </a:p>
          <a:p>
            <a:r>
              <a:rPr lang="en-US" sz="1100"/>
              <a:t>Few Variants</a:t>
            </a:r>
          </a:p>
          <a:p>
            <a:endParaRPr lang="en-US" sz="1100"/>
          </a:p>
          <a:p>
            <a:r>
              <a:rPr lang="en-US" sz="1100"/>
              <a:t>-Communication</a:t>
            </a:r>
          </a:p>
          <a:p>
            <a:r>
              <a:rPr lang="en-US" sz="1100"/>
              <a:t>-Aggregation</a:t>
            </a:r>
          </a:p>
          <a:p>
            <a:r>
              <a:rPr lang="en-US" sz="1100"/>
              <a:t>-Formatting</a:t>
            </a:r>
          </a:p>
          <a:p>
            <a:r>
              <a:rPr lang="en-US" sz="1100"/>
              <a:t>-Data Readout</a:t>
            </a:r>
          </a:p>
          <a:p>
            <a:r>
              <a:rPr lang="en-US" sz="1100"/>
              <a:t>-Config &amp; Control</a:t>
            </a:r>
          </a:p>
          <a:p>
            <a:r>
              <a:rPr lang="en-US" sz="1100"/>
              <a:t>-Clock &amp; Timing</a:t>
            </a:r>
          </a:p>
          <a:p>
            <a:endParaRPr lang="en-US" sz="1100"/>
          </a:p>
          <a:p>
            <a:endParaRPr lang="en-US" sz="1100"/>
          </a:p>
          <a:p>
            <a:r>
              <a:rPr lang="en-US" sz="1100"/>
              <a:t>-FPGA</a:t>
            </a:r>
          </a:p>
          <a:p>
            <a:r>
              <a:rPr lang="en-US" sz="1100"/>
              <a:t>-Fiber Link</a:t>
            </a:r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D851DD68-A548-476A-9427-F850288C70DB}"/>
              </a:ext>
            </a:extLst>
          </p:cNvPr>
          <p:cNvSpPr txBox="1"/>
          <p:nvPr/>
        </p:nvSpPr>
        <p:spPr>
          <a:xfrm>
            <a:off x="7366088" y="3420026"/>
            <a:ext cx="13947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tx2"/>
                </a:solidFill>
              </a:rPr>
              <a:t>Data Aggregation Module (DAM)</a:t>
            </a:r>
          </a:p>
          <a:p>
            <a:endParaRPr lang="en-US" sz="1100"/>
          </a:p>
          <a:p>
            <a:r>
              <a:rPr lang="en-US" sz="1100"/>
              <a:t>Common</a:t>
            </a:r>
          </a:p>
          <a:p>
            <a:endParaRPr lang="en-US" sz="1100"/>
          </a:p>
          <a:p>
            <a:pPr marL="60325" indent="-60325"/>
            <a:r>
              <a:rPr lang="en-US" sz="1100"/>
              <a:t>-Computing Interface</a:t>
            </a:r>
          </a:p>
          <a:p>
            <a:r>
              <a:rPr lang="en-US" sz="1100"/>
              <a:t>-Aggregation</a:t>
            </a:r>
          </a:p>
          <a:p>
            <a:r>
              <a:rPr lang="en-US" sz="1100"/>
              <a:t>-Software Trigger</a:t>
            </a:r>
          </a:p>
          <a:p>
            <a:r>
              <a:rPr lang="en-US" sz="1100"/>
              <a:t>-Config &amp; Control</a:t>
            </a:r>
          </a:p>
          <a:p>
            <a:r>
              <a:rPr lang="en-US" sz="1100"/>
              <a:t>-Clock &amp; Timing</a:t>
            </a:r>
          </a:p>
          <a:p>
            <a:endParaRPr lang="en-US" sz="1100"/>
          </a:p>
          <a:p>
            <a:endParaRPr lang="en-US" sz="1100"/>
          </a:p>
          <a:p>
            <a:r>
              <a:rPr lang="en-US" sz="1100"/>
              <a:t>-Large FPGA</a:t>
            </a:r>
          </a:p>
          <a:p>
            <a:r>
              <a:rPr lang="en-US" sz="1100"/>
              <a:t>-PCIe</a:t>
            </a:r>
          </a:p>
          <a:p>
            <a:r>
              <a:rPr lang="en-US" sz="1100"/>
              <a:t>-Ethernet</a:t>
            </a:r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A5D6E099-5CCD-43AD-B935-95291294272C}"/>
              </a:ext>
            </a:extLst>
          </p:cNvPr>
          <p:cNvSpPr txBox="1"/>
          <p:nvPr/>
        </p:nvSpPr>
        <p:spPr>
          <a:xfrm>
            <a:off x="8640175" y="3412773"/>
            <a:ext cx="15754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tx2"/>
                </a:solidFill>
              </a:rPr>
              <a:t>Computing</a:t>
            </a:r>
          </a:p>
          <a:p>
            <a:endParaRPr lang="en-US" sz="1100"/>
          </a:p>
          <a:p>
            <a:endParaRPr lang="en-US" sz="1100"/>
          </a:p>
          <a:p>
            <a:r>
              <a:rPr lang="en-US" sz="1100"/>
              <a:t>Common</a:t>
            </a:r>
          </a:p>
          <a:p>
            <a:endParaRPr lang="en-US" sz="1100"/>
          </a:p>
          <a:p>
            <a:pPr marL="60325" indent="-60325"/>
            <a:r>
              <a:rPr lang="en-US" sz="1100"/>
              <a:t>-Data Buffering and Sinking</a:t>
            </a:r>
          </a:p>
          <a:p>
            <a:r>
              <a:rPr lang="en-US" sz="1100"/>
              <a:t>-Calibration Support</a:t>
            </a:r>
          </a:p>
          <a:p>
            <a:r>
              <a:rPr lang="en-US" sz="1100"/>
              <a:t>-QA/Scalers</a:t>
            </a:r>
          </a:p>
          <a:p>
            <a:r>
              <a:rPr lang="en-US" sz="1100"/>
              <a:t>-Collider Feedback</a:t>
            </a:r>
          </a:p>
          <a:p>
            <a:r>
              <a:rPr lang="en-US" sz="1100"/>
              <a:t>-Event ID/Building</a:t>
            </a:r>
          </a:p>
          <a:p>
            <a:r>
              <a:rPr lang="en-US" sz="1100"/>
              <a:t>-Software Trigger</a:t>
            </a:r>
          </a:p>
          <a:p>
            <a:r>
              <a:rPr lang="en-US" sz="1100"/>
              <a:t>-Monitoring</a:t>
            </a:r>
          </a:p>
          <a:p>
            <a:endParaRPr lang="en-US" sz="1100"/>
          </a:p>
          <a:p>
            <a:r>
              <a:rPr lang="en-US" sz="1100"/>
              <a:t>-COTS</a:t>
            </a:r>
          </a:p>
          <a:p>
            <a:r>
              <a:rPr lang="en-US" sz="1100"/>
              <a:t>-Ethernet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E664124-1E4B-4E27-9AE6-CBF35C8F5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49" y="2574022"/>
            <a:ext cx="720941" cy="67336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5549153C-B100-421C-9509-F1C5F7673D14}"/>
              </a:ext>
            </a:extLst>
          </p:cNvPr>
          <p:cNvSpPr/>
          <p:nvPr/>
        </p:nvSpPr>
        <p:spPr>
          <a:xfrm>
            <a:off x="3584757" y="2413951"/>
            <a:ext cx="922015" cy="861172"/>
          </a:xfrm>
          <a:prstGeom prst="rect">
            <a:avLst/>
          </a:prstGeom>
          <a:solidFill>
            <a:srgbClr val="FFF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2044D42-7787-465D-9ECD-E58559449D6A}"/>
              </a:ext>
            </a:extLst>
          </p:cNvPr>
          <p:cNvSpPr/>
          <p:nvPr/>
        </p:nvSpPr>
        <p:spPr>
          <a:xfrm>
            <a:off x="4919408" y="2413951"/>
            <a:ext cx="922015" cy="861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A7CDA14-6F1A-4931-BB1A-660A2829C785}"/>
              </a:ext>
            </a:extLst>
          </p:cNvPr>
          <p:cNvSpPr/>
          <p:nvPr/>
        </p:nvSpPr>
        <p:spPr>
          <a:xfrm>
            <a:off x="6199961" y="2413951"/>
            <a:ext cx="922015" cy="861172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8DA97C-4FC9-4B84-A5A2-BCEAB2E8962D}"/>
              </a:ext>
            </a:extLst>
          </p:cNvPr>
          <p:cNvSpPr/>
          <p:nvPr/>
        </p:nvSpPr>
        <p:spPr>
          <a:xfrm>
            <a:off x="7433479" y="2413951"/>
            <a:ext cx="922015" cy="86117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DF53CF3-3716-4C86-83AB-DF3AA7CD10B7}"/>
              </a:ext>
            </a:extLst>
          </p:cNvPr>
          <p:cNvSpPr/>
          <p:nvPr/>
        </p:nvSpPr>
        <p:spPr>
          <a:xfrm>
            <a:off x="8714032" y="2413951"/>
            <a:ext cx="922015" cy="861172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63D34FE-17BD-4C0E-A5B4-B62AA754A14D}"/>
              </a:ext>
            </a:extLst>
          </p:cNvPr>
          <p:cNvSpPr/>
          <p:nvPr/>
        </p:nvSpPr>
        <p:spPr>
          <a:xfrm>
            <a:off x="7433479" y="1247829"/>
            <a:ext cx="922015" cy="8611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TextBox 18">
            <a:extLst>
              <a:ext uri="{FF2B5EF4-FFF2-40B4-BE49-F238E27FC236}">
                <a16:creationId xmlns:a16="http://schemas.microsoft.com/office/drawing/2014/main" id="{80F23A66-5F6A-4AB1-BA74-F042EDD5BD7F}"/>
              </a:ext>
            </a:extLst>
          </p:cNvPr>
          <p:cNvSpPr txBox="1"/>
          <p:nvPr/>
        </p:nvSpPr>
        <p:spPr>
          <a:xfrm>
            <a:off x="7340130" y="958205"/>
            <a:ext cx="265060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>
                <a:solidFill>
                  <a:schemeClr val="tx2"/>
                </a:solidFill>
              </a:rPr>
              <a:t>Global Timing Unit (GTU)</a:t>
            </a:r>
          </a:p>
          <a:p>
            <a:endParaRPr lang="en-US" sz="1100"/>
          </a:p>
          <a:p>
            <a:r>
              <a:rPr lang="en-US" sz="1100"/>
              <a:t>	    -Interfaces to Collider, 	     Run Control &amp; DAM</a:t>
            </a:r>
          </a:p>
          <a:p>
            <a:r>
              <a:rPr lang="en-US" sz="1100"/>
              <a:t>	    -Config &amp; Control</a:t>
            </a:r>
          </a:p>
          <a:p>
            <a:r>
              <a:rPr lang="en-US" sz="1100"/>
              <a:t>	    -Clock &amp; Timing</a:t>
            </a:r>
          </a:p>
          <a:p>
            <a:endParaRPr lang="en-US" sz="1200"/>
          </a:p>
        </p:txBody>
      </p:sp>
      <p:sp>
        <p:nvSpPr>
          <p:cNvPr id="50" name="Rectangle: Rounded Corners 19">
            <a:extLst>
              <a:ext uri="{FF2B5EF4-FFF2-40B4-BE49-F238E27FC236}">
                <a16:creationId xmlns:a16="http://schemas.microsoft.com/office/drawing/2014/main" id="{3AC2F7A1-2508-4811-8CF9-B832BD767178}"/>
              </a:ext>
            </a:extLst>
          </p:cNvPr>
          <p:cNvSpPr/>
          <p:nvPr/>
        </p:nvSpPr>
        <p:spPr>
          <a:xfrm>
            <a:off x="2217832" y="2261540"/>
            <a:ext cx="2468880" cy="1151233"/>
          </a:xfrm>
          <a:prstGeom prst="roundRect">
            <a:avLst/>
          </a:prstGeom>
          <a:noFill/>
          <a:ln>
            <a:solidFill>
              <a:schemeClr val="tx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2"/>
              </a:solidFill>
              <a:highlight>
                <a:srgbClr val="0000FF"/>
              </a:highlight>
            </a:endParaRPr>
          </a:p>
        </p:txBody>
      </p:sp>
      <p:sp>
        <p:nvSpPr>
          <p:cNvPr id="51" name="TextBox 20">
            <a:extLst>
              <a:ext uri="{FF2B5EF4-FFF2-40B4-BE49-F238E27FC236}">
                <a16:creationId xmlns:a16="http://schemas.microsoft.com/office/drawing/2014/main" id="{04C16912-AB4A-4F3B-8D4D-C5DB1AAA320D}"/>
              </a:ext>
            </a:extLst>
          </p:cNvPr>
          <p:cNvSpPr txBox="1"/>
          <p:nvPr/>
        </p:nvSpPr>
        <p:spPr>
          <a:xfrm>
            <a:off x="2994463" y="1963315"/>
            <a:ext cx="1140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On Detector</a:t>
            </a:r>
          </a:p>
          <a:p>
            <a:endParaRPr lang="en-US" sz="1100"/>
          </a:p>
        </p:txBody>
      </p:sp>
      <p:sp>
        <p:nvSpPr>
          <p:cNvPr id="52" name="Freeform: Shape 21">
            <a:extLst>
              <a:ext uri="{FF2B5EF4-FFF2-40B4-BE49-F238E27FC236}">
                <a16:creationId xmlns:a16="http://schemas.microsoft.com/office/drawing/2014/main" id="{CA19D5DC-A15A-4070-8257-5B5AFDB8C138}"/>
              </a:ext>
            </a:extLst>
          </p:cNvPr>
          <p:cNvSpPr/>
          <p:nvPr/>
        </p:nvSpPr>
        <p:spPr>
          <a:xfrm>
            <a:off x="3114534" y="2657258"/>
            <a:ext cx="870155" cy="238463"/>
          </a:xfrm>
          <a:custGeom>
            <a:avLst/>
            <a:gdLst>
              <a:gd name="connsiteX0" fmla="*/ 0 w 870155"/>
              <a:gd name="connsiteY0" fmla="*/ 135224 h 238463"/>
              <a:gd name="connsiteX1" fmla="*/ 265471 w 870155"/>
              <a:gd name="connsiteY1" fmla="*/ 2489 h 238463"/>
              <a:gd name="connsiteX2" fmla="*/ 870155 w 870155"/>
              <a:gd name="connsiteY2" fmla="*/ 238463 h 2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155" h="238463">
                <a:moveTo>
                  <a:pt x="0" y="135224"/>
                </a:moveTo>
                <a:cubicBezTo>
                  <a:pt x="60222" y="60253"/>
                  <a:pt x="120445" y="-14717"/>
                  <a:pt x="265471" y="2489"/>
                </a:cubicBezTo>
                <a:cubicBezTo>
                  <a:pt x="410497" y="19695"/>
                  <a:pt x="640326" y="129079"/>
                  <a:pt x="870155" y="238463"/>
                </a:cubicBezTo>
              </a:path>
            </a:pathLst>
          </a:custGeom>
          <a:noFill/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2"/>
              </a:solidFill>
              <a:highlight>
                <a:srgbClr val="0000FF"/>
              </a:highlight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54DDBB-792B-4D7E-9A03-069FE7B11C63}"/>
              </a:ext>
            </a:extLst>
          </p:cNvPr>
          <p:cNvCxnSpPr/>
          <p:nvPr/>
        </p:nvCxnSpPr>
        <p:spPr>
          <a:xfrm>
            <a:off x="5841423" y="2657258"/>
            <a:ext cx="35853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3D7AF0F-E07C-4B62-A779-1443AD4DB4CD}"/>
              </a:ext>
            </a:extLst>
          </p:cNvPr>
          <p:cNvCxnSpPr/>
          <p:nvPr/>
        </p:nvCxnSpPr>
        <p:spPr>
          <a:xfrm flipH="1">
            <a:off x="5841423" y="3008546"/>
            <a:ext cx="35853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5D56FB0-D8FF-4DAB-BA33-10AE15657E91}"/>
              </a:ext>
            </a:extLst>
          </p:cNvPr>
          <p:cNvCxnSpPr/>
          <p:nvPr/>
        </p:nvCxnSpPr>
        <p:spPr>
          <a:xfrm>
            <a:off x="7121976" y="2657074"/>
            <a:ext cx="311503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B69FE4D-8946-4C37-BFCA-2BA2E9312373}"/>
              </a:ext>
            </a:extLst>
          </p:cNvPr>
          <p:cNvCxnSpPr/>
          <p:nvPr/>
        </p:nvCxnSpPr>
        <p:spPr>
          <a:xfrm flipH="1">
            <a:off x="7121976" y="3008546"/>
            <a:ext cx="311503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6AB085B-9067-4D2E-B127-1C32ECE5C626}"/>
              </a:ext>
            </a:extLst>
          </p:cNvPr>
          <p:cNvCxnSpPr/>
          <p:nvPr/>
        </p:nvCxnSpPr>
        <p:spPr>
          <a:xfrm>
            <a:off x="8355494" y="2657074"/>
            <a:ext cx="35853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7EFEE6F-58DD-4B26-851C-5A3B56474E78}"/>
              </a:ext>
            </a:extLst>
          </p:cNvPr>
          <p:cNvCxnSpPr/>
          <p:nvPr/>
        </p:nvCxnSpPr>
        <p:spPr>
          <a:xfrm flipH="1">
            <a:off x="8355494" y="3008546"/>
            <a:ext cx="35853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E82DC30-28BC-4C2C-9797-529D5CC0DC3C}"/>
              </a:ext>
            </a:extLst>
          </p:cNvPr>
          <p:cNvCxnSpPr/>
          <p:nvPr/>
        </p:nvCxnSpPr>
        <p:spPr>
          <a:xfrm flipV="1">
            <a:off x="7704232" y="2109001"/>
            <a:ext cx="0" cy="30495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A269D87-B6A6-4582-AD50-B9AB80600105}"/>
              </a:ext>
            </a:extLst>
          </p:cNvPr>
          <p:cNvCxnSpPr/>
          <p:nvPr/>
        </p:nvCxnSpPr>
        <p:spPr>
          <a:xfrm>
            <a:off x="8106334" y="2109001"/>
            <a:ext cx="0" cy="30495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46">
            <a:extLst>
              <a:ext uri="{FF2B5EF4-FFF2-40B4-BE49-F238E27FC236}">
                <a16:creationId xmlns:a16="http://schemas.microsoft.com/office/drawing/2014/main" id="{D59763EC-8EBE-4F46-958A-F5C07B810D44}"/>
              </a:ext>
            </a:extLst>
          </p:cNvPr>
          <p:cNvSpPr txBox="1"/>
          <p:nvPr/>
        </p:nvSpPr>
        <p:spPr>
          <a:xfrm>
            <a:off x="3168090" y="2436009"/>
            <a:ext cx="718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SMT BGA</a:t>
            </a:r>
          </a:p>
          <a:p>
            <a:endParaRPr lang="en-US" sz="110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354DDBB-792B-4D7E-9A03-069FE7B11C63}"/>
              </a:ext>
            </a:extLst>
          </p:cNvPr>
          <p:cNvCxnSpPr/>
          <p:nvPr/>
        </p:nvCxnSpPr>
        <p:spPr>
          <a:xfrm>
            <a:off x="4506772" y="2657258"/>
            <a:ext cx="412636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3D7AF0F-E07C-4B62-A779-1443AD4DB4CD}"/>
              </a:ext>
            </a:extLst>
          </p:cNvPr>
          <p:cNvCxnSpPr/>
          <p:nvPr/>
        </p:nvCxnSpPr>
        <p:spPr>
          <a:xfrm flipH="1">
            <a:off x="4506772" y="3008546"/>
            <a:ext cx="412636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: Rounded Corners 4">
            <a:extLst>
              <a:ext uri="{FF2B5EF4-FFF2-40B4-BE49-F238E27FC236}">
                <a16:creationId xmlns:a16="http://schemas.microsoft.com/office/drawing/2014/main" id="{919B8470-16A3-42C3-B8F6-4B93B7D27E58}"/>
              </a:ext>
            </a:extLst>
          </p:cNvPr>
          <p:cNvSpPr/>
          <p:nvPr/>
        </p:nvSpPr>
        <p:spPr>
          <a:xfrm>
            <a:off x="6047587" y="899269"/>
            <a:ext cx="4077877" cy="3035208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F696FA-342E-22BA-483A-652DA024923C}"/>
              </a:ext>
            </a:extLst>
          </p:cNvPr>
          <p:cNvSpPr/>
          <p:nvPr/>
        </p:nvSpPr>
        <p:spPr>
          <a:xfrm>
            <a:off x="10515600" y="713232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3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A881E45-ECDE-9DDF-A242-3D6DED38C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ePIC</a:t>
            </a:r>
            <a:r>
              <a:rPr lang="en-US"/>
              <a:t> Readout Chain</a:t>
            </a:r>
          </a:p>
        </p:txBody>
      </p:sp>
    </p:spTree>
    <p:extLst>
      <p:ext uri="{BB962C8B-B14F-4D97-AF65-F5344CB8AC3E}">
        <p14:creationId xmlns:p14="http://schemas.microsoft.com/office/powerpoint/2010/main" val="619698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2">
            <a:extLst>
              <a:ext uri="{FF2B5EF4-FFF2-40B4-BE49-F238E27FC236}">
                <a16:creationId xmlns:a16="http://schemas.microsoft.com/office/drawing/2014/main" id="{8AF07F1C-0E49-42F8-A8E9-113CF88114A8}"/>
              </a:ext>
            </a:extLst>
          </p:cNvPr>
          <p:cNvSpPr txBox="1"/>
          <p:nvPr/>
        </p:nvSpPr>
        <p:spPr>
          <a:xfrm>
            <a:off x="1494625" y="3420026"/>
            <a:ext cx="9705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tx2"/>
                </a:solidFill>
              </a:rPr>
              <a:t>Name</a:t>
            </a:r>
          </a:p>
          <a:p>
            <a:endParaRPr lang="en-US" sz="1100">
              <a:solidFill>
                <a:schemeClr val="tx2"/>
              </a:solidFill>
            </a:endParaRPr>
          </a:p>
          <a:p>
            <a:endParaRPr lang="en-US" sz="1100">
              <a:solidFill>
                <a:schemeClr val="tx2"/>
              </a:solidFill>
            </a:endParaRPr>
          </a:p>
          <a:p>
            <a:r>
              <a:rPr lang="en-US" sz="1100">
                <a:solidFill>
                  <a:schemeClr val="tx2"/>
                </a:solidFill>
              </a:rPr>
              <a:t>Design</a:t>
            </a:r>
          </a:p>
          <a:p>
            <a:endParaRPr lang="en-US" sz="1100">
              <a:solidFill>
                <a:schemeClr val="tx2"/>
              </a:solidFill>
            </a:endParaRPr>
          </a:p>
          <a:p>
            <a:r>
              <a:rPr lang="en-US" sz="1100">
                <a:solidFill>
                  <a:schemeClr val="tx2"/>
                </a:solidFill>
              </a:rPr>
              <a:t>Function</a:t>
            </a:r>
          </a:p>
          <a:p>
            <a:endParaRPr lang="en-US" sz="1100">
              <a:solidFill>
                <a:schemeClr val="tx2"/>
              </a:solidFill>
            </a:endParaRPr>
          </a:p>
          <a:p>
            <a:endParaRPr lang="en-US" sz="1100">
              <a:solidFill>
                <a:schemeClr val="tx2"/>
              </a:solidFill>
            </a:endParaRPr>
          </a:p>
          <a:p>
            <a:endParaRPr lang="en-US" sz="1100">
              <a:solidFill>
                <a:schemeClr val="tx2"/>
              </a:solidFill>
            </a:endParaRPr>
          </a:p>
          <a:p>
            <a:endParaRPr lang="en-US" sz="1100">
              <a:solidFill>
                <a:schemeClr val="tx2"/>
              </a:solidFill>
            </a:endParaRPr>
          </a:p>
          <a:p>
            <a:endParaRPr lang="en-US" sz="1100">
              <a:solidFill>
                <a:schemeClr val="tx2"/>
              </a:solidFill>
            </a:endParaRPr>
          </a:p>
          <a:p>
            <a:endParaRPr lang="en-US" sz="1100">
              <a:solidFill>
                <a:schemeClr val="tx2"/>
              </a:solidFill>
            </a:endParaRPr>
          </a:p>
          <a:p>
            <a:endParaRPr lang="en-US" sz="1100">
              <a:solidFill>
                <a:schemeClr val="tx2"/>
              </a:solidFill>
            </a:endParaRPr>
          </a:p>
          <a:p>
            <a:r>
              <a:rPr lang="en-US" sz="1100">
                <a:solidFill>
                  <a:schemeClr val="tx2"/>
                </a:solidFill>
              </a:rPr>
              <a:t>Attributes</a:t>
            </a:r>
          </a:p>
        </p:txBody>
      </p:sp>
      <p:sp>
        <p:nvSpPr>
          <p:cNvPr id="36" name="TextBox 5">
            <a:extLst>
              <a:ext uri="{FF2B5EF4-FFF2-40B4-BE49-F238E27FC236}">
                <a16:creationId xmlns:a16="http://schemas.microsoft.com/office/drawing/2014/main" id="{AD4CFF49-81B7-4553-A704-92F9ABA5ACE1}"/>
              </a:ext>
            </a:extLst>
          </p:cNvPr>
          <p:cNvSpPr txBox="1"/>
          <p:nvPr/>
        </p:nvSpPr>
        <p:spPr>
          <a:xfrm>
            <a:off x="3595937" y="3412773"/>
            <a:ext cx="126290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tx2"/>
                </a:solidFill>
              </a:rPr>
              <a:t>Adapter</a:t>
            </a:r>
          </a:p>
          <a:p>
            <a:endParaRPr lang="en-US" sz="1100"/>
          </a:p>
          <a:p>
            <a:endParaRPr lang="en-US" sz="1100"/>
          </a:p>
          <a:p>
            <a:r>
              <a:rPr lang="en-US" sz="1100"/>
              <a:t>Detector Specific</a:t>
            </a:r>
          </a:p>
          <a:p>
            <a:endParaRPr lang="en-US" sz="1100"/>
          </a:p>
          <a:p>
            <a:pPr marL="60325" indent="-60325"/>
            <a:r>
              <a:rPr lang="en-US" sz="1100"/>
              <a:t>-HV/Bias Distribution</a:t>
            </a:r>
          </a:p>
          <a:p>
            <a:r>
              <a:rPr lang="en-US" sz="1100"/>
              <a:t>-HV divider</a:t>
            </a:r>
          </a:p>
          <a:p>
            <a:pPr marL="60325" indent="-60325"/>
            <a:r>
              <a:rPr lang="en-US" sz="1100"/>
              <a:t>-Interconnect Routing</a:t>
            </a:r>
          </a:p>
          <a:p>
            <a:endParaRPr lang="en-US" sz="1100"/>
          </a:p>
          <a:p>
            <a:endParaRPr lang="en-US" sz="1100"/>
          </a:p>
          <a:p>
            <a:endParaRPr lang="en-US" sz="1100"/>
          </a:p>
          <a:p>
            <a:r>
              <a:rPr lang="en-US" sz="1100"/>
              <a:t>-Sensor Specific</a:t>
            </a:r>
          </a:p>
          <a:p>
            <a:r>
              <a:rPr lang="en-US" sz="1100"/>
              <a:t>-Passive</a:t>
            </a:r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CA805B96-26E8-4354-8AA4-7541C78763FA}"/>
              </a:ext>
            </a:extLst>
          </p:cNvPr>
          <p:cNvSpPr txBox="1"/>
          <p:nvPr/>
        </p:nvSpPr>
        <p:spPr>
          <a:xfrm>
            <a:off x="2231356" y="3412773"/>
            <a:ext cx="13534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tx2"/>
                </a:solidFill>
              </a:rPr>
              <a:t>Sensor</a:t>
            </a:r>
          </a:p>
          <a:p>
            <a:endParaRPr lang="en-US" sz="1100"/>
          </a:p>
          <a:p>
            <a:endParaRPr lang="en-US" sz="1100"/>
          </a:p>
          <a:p>
            <a:r>
              <a:rPr lang="en-US" sz="1100"/>
              <a:t>Detector Specific</a:t>
            </a:r>
          </a:p>
          <a:p>
            <a:endParaRPr lang="en-US" sz="1100"/>
          </a:p>
          <a:p>
            <a:r>
              <a:rPr lang="en-US" sz="1100"/>
              <a:t>Multi-Channel Sensor</a:t>
            </a:r>
          </a:p>
          <a:p>
            <a:endParaRPr lang="en-US" sz="1100"/>
          </a:p>
          <a:p>
            <a:endParaRPr lang="en-US" sz="1100"/>
          </a:p>
          <a:p>
            <a:endParaRPr lang="en-US" sz="1100"/>
          </a:p>
          <a:p>
            <a:endParaRPr lang="en-US" sz="1100"/>
          </a:p>
          <a:p>
            <a:endParaRPr lang="en-US" sz="1100"/>
          </a:p>
          <a:p>
            <a:endParaRPr lang="en-US" sz="1100"/>
          </a:p>
          <a:p>
            <a:r>
              <a:rPr lang="en-US" sz="1100"/>
              <a:t>MAPS, AC-LGAD</a:t>
            </a:r>
          </a:p>
          <a:p>
            <a:r>
              <a:rPr lang="en-US" sz="1100"/>
              <a:t>MPGD, MCP-PMT</a:t>
            </a:r>
          </a:p>
          <a:p>
            <a:r>
              <a:rPr lang="en-US" sz="1100" err="1"/>
              <a:t>SiPM</a:t>
            </a:r>
            <a:r>
              <a:rPr lang="en-US" sz="1100"/>
              <a:t>, LAPPD</a:t>
            </a:r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id="{4ABD52CD-F28C-460E-B325-6142F98FC501}"/>
              </a:ext>
            </a:extLst>
          </p:cNvPr>
          <p:cNvSpPr txBox="1"/>
          <p:nvPr/>
        </p:nvSpPr>
        <p:spPr>
          <a:xfrm>
            <a:off x="4848927" y="3412773"/>
            <a:ext cx="13510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tx2"/>
                </a:solidFill>
              </a:rPr>
              <a:t>Front End Board</a:t>
            </a:r>
          </a:p>
          <a:p>
            <a:r>
              <a:rPr lang="en-US" sz="1100" b="1">
                <a:solidFill>
                  <a:schemeClr val="tx2"/>
                </a:solidFill>
              </a:rPr>
              <a:t>(FEB)</a:t>
            </a:r>
          </a:p>
          <a:p>
            <a:endParaRPr lang="en-US" sz="1100"/>
          </a:p>
          <a:p>
            <a:r>
              <a:rPr lang="en-US" sz="1100"/>
              <a:t>Detector Specific</a:t>
            </a:r>
          </a:p>
          <a:p>
            <a:endParaRPr lang="en-US" sz="1100"/>
          </a:p>
          <a:p>
            <a:r>
              <a:rPr lang="en-US" sz="1100"/>
              <a:t>-Amplification</a:t>
            </a:r>
          </a:p>
          <a:p>
            <a:r>
              <a:rPr lang="en-US" sz="1100"/>
              <a:t>-Shaping</a:t>
            </a:r>
          </a:p>
          <a:p>
            <a:r>
              <a:rPr lang="en-US" sz="1100"/>
              <a:t>-Digitization</a:t>
            </a:r>
          </a:p>
          <a:p>
            <a:r>
              <a:rPr lang="en-US" sz="1100"/>
              <a:t>-Zero Suppression</a:t>
            </a:r>
          </a:p>
          <a:p>
            <a:pPr marL="60325" indent="-60325"/>
            <a:r>
              <a:rPr lang="en-US" sz="1100"/>
              <a:t>-Bias Control &amp; Monitoring</a:t>
            </a:r>
          </a:p>
          <a:p>
            <a:endParaRPr lang="en-US" sz="1100"/>
          </a:p>
          <a:p>
            <a:endParaRPr lang="en-US" sz="1100"/>
          </a:p>
          <a:p>
            <a:r>
              <a:rPr lang="en-US" sz="1100"/>
              <a:t>-ASIC/ADC</a:t>
            </a:r>
          </a:p>
          <a:p>
            <a:r>
              <a:rPr lang="en-US" sz="1100"/>
              <a:t>-Discrete</a:t>
            </a:r>
          </a:p>
          <a:p>
            <a:r>
              <a:rPr lang="en-US" sz="1100"/>
              <a:t>-Serial Link</a:t>
            </a:r>
          </a:p>
        </p:txBody>
      </p:sp>
      <p:sp>
        <p:nvSpPr>
          <p:cNvPr id="39" name="TextBox 8">
            <a:extLst>
              <a:ext uri="{FF2B5EF4-FFF2-40B4-BE49-F238E27FC236}">
                <a16:creationId xmlns:a16="http://schemas.microsoft.com/office/drawing/2014/main" id="{04B71446-E3AA-4433-B054-BD5259FD2A40}"/>
              </a:ext>
            </a:extLst>
          </p:cNvPr>
          <p:cNvSpPr txBox="1"/>
          <p:nvPr/>
        </p:nvSpPr>
        <p:spPr>
          <a:xfrm>
            <a:off x="6092001" y="3412773"/>
            <a:ext cx="127408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tx2"/>
                </a:solidFill>
              </a:rPr>
              <a:t>Readout Board</a:t>
            </a:r>
          </a:p>
          <a:p>
            <a:r>
              <a:rPr lang="en-US" sz="1100" b="1">
                <a:solidFill>
                  <a:schemeClr val="tx2"/>
                </a:solidFill>
              </a:rPr>
              <a:t>(RDO)</a:t>
            </a:r>
          </a:p>
          <a:p>
            <a:endParaRPr lang="en-US" sz="1100"/>
          </a:p>
          <a:p>
            <a:r>
              <a:rPr lang="en-US" sz="1100"/>
              <a:t>Few Variants</a:t>
            </a:r>
          </a:p>
          <a:p>
            <a:endParaRPr lang="en-US" sz="1100"/>
          </a:p>
          <a:p>
            <a:r>
              <a:rPr lang="en-US" sz="1100"/>
              <a:t>-Communication</a:t>
            </a:r>
          </a:p>
          <a:p>
            <a:r>
              <a:rPr lang="en-US" sz="1100"/>
              <a:t>-Aggregation</a:t>
            </a:r>
          </a:p>
          <a:p>
            <a:r>
              <a:rPr lang="en-US" sz="1100"/>
              <a:t>-Formatting</a:t>
            </a:r>
          </a:p>
          <a:p>
            <a:r>
              <a:rPr lang="en-US" sz="1100"/>
              <a:t>-Data Readout</a:t>
            </a:r>
          </a:p>
          <a:p>
            <a:r>
              <a:rPr lang="en-US" sz="1100"/>
              <a:t>-Config &amp; Control</a:t>
            </a:r>
          </a:p>
          <a:p>
            <a:r>
              <a:rPr lang="en-US" sz="1100"/>
              <a:t>-Clock &amp; Timing</a:t>
            </a:r>
          </a:p>
          <a:p>
            <a:endParaRPr lang="en-US" sz="1100"/>
          </a:p>
          <a:p>
            <a:endParaRPr lang="en-US" sz="1100"/>
          </a:p>
          <a:p>
            <a:r>
              <a:rPr lang="en-US" sz="1100"/>
              <a:t>-FPGA</a:t>
            </a:r>
          </a:p>
          <a:p>
            <a:r>
              <a:rPr lang="en-US" sz="1100"/>
              <a:t>-Fiber Link</a:t>
            </a:r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D851DD68-A548-476A-9427-F850288C70DB}"/>
              </a:ext>
            </a:extLst>
          </p:cNvPr>
          <p:cNvSpPr txBox="1"/>
          <p:nvPr/>
        </p:nvSpPr>
        <p:spPr>
          <a:xfrm>
            <a:off x="7366088" y="3420026"/>
            <a:ext cx="13947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tx2"/>
                </a:solidFill>
              </a:rPr>
              <a:t>Data Aggregation Module (DAM)</a:t>
            </a:r>
          </a:p>
          <a:p>
            <a:endParaRPr lang="en-US" sz="1100"/>
          </a:p>
          <a:p>
            <a:r>
              <a:rPr lang="en-US" sz="1100"/>
              <a:t>Common</a:t>
            </a:r>
          </a:p>
          <a:p>
            <a:endParaRPr lang="en-US" sz="1100"/>
          </a:p>
          <a:p>
            <a:pPr marL="60325" indent="-60325"/>
            <a:r>
              <a:rPr lang="en-US" sz="1100"/>
              <a:t>-Computing Interface</a:t>
            </a:r>
          </a:p>
          <a:p>
            <a:r>
              <a:rPr lang="en-US" sz="1100"/>
              <a:t>-Aggregation</a:t>
            </a:r>
          </a:p>
          <a:p>
            <a:r>
              <a:rPr lang="en-US" sz="1100"/>
              <a:t>-Software Trigger</a:t>
            </a:r>
          </a:p>
          <a:p>
            <a:r>
              <a:rPr lang="en-US" sz="1100"/>
              <a:t>-Config &amp; Control</a:t>
            </a:r>
          </a:p>
          <a:p>
            <a:r>
              <a:rPr lang="en-US" sz="1100"/>
              <a:t>-Clock &amp; Timing</a:t>
            </a:r>
          </a:p>
          <a:p>
            <a:endParaRPr lang="en-US" sz="1100"/>
          </a:p>
          <a:p>
            <a:endParaRPr lang="en-US" sz="1100"/>
          </a:p>
          <a:p>
            <a:r>
              <a:rPr lang="en-US" sz="1100"/>
              <a:t>-Large FPGA</a:t>
            </a:r>
          </a:p>
          <a:p>
            <a:r>
              <a:rPr lang="en-US" sz="1100"/>
              <a:t>-PCIe</a:t>
            </a:r>
          </a:p>
          <a:p>
            <a:r>
              <a:rPr lang="en-US" sz="1100"/>
              <a:t>-Ethernet</a:t>
            </a:r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A5D6E099-5CCD-43AD-B935-95291294272C}"/>
              </a:ext>
            </a:extLst>
          </p:cNvPr>
          <p:cNvSpPr txBox="1"/>
          <p:nvPr/>
        </p:nvSpPr>
        <p:spPr>
          <a:xfrm>
            <a:off x="8640175" y="3412773"/>
            <a:ext cx="15754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tx2"/>
                </a:solidFill>
              </a:rPr>
              <a:t>Computing</a:t>
            </a:r>
          </a:p>
          <a:p>
            <a:endParaRPr lang="en-US" sz="1100"/>
          </a:p>
          <a:p>
            <a:endParaRPr lang="en-US" sz="1100"/>
          </a:p>
          <a:p>
            <a:r>
              <a:rPr lang="en-US" sz="1100"/>
              <a:t>Common</a:t>
            </a:r>
          </a:p>
          <a:p>
            <a:endParaRPr lang="en-US" sz="1100"/>
          </a:p>
          <a:p>
            <a:pPr marL="60325" indent="-60325"/>
            <a:r>
              <a:rPr lang="en-US" sz="1100"/>
              <a:t>-Data Buffering and Sinking</a:t>
            </a:r>
          </a:p>
          <a:p>
            <a:r>
              <a:rPr lang="en-US" sz="1100"/>
              <a:t>-Calibration Support</a:t>
            </a:r>
          </a:p>
          <a:p>
            <a:r>
              <a:rPr lang="en-US" sz="1100"/>
              <a:t>-QA/Scalers</a:t>
            </a:r>
          </a:p>
          <a:p>
            <a:r>
              <a:rPr lang="en-US" sz="1100"/>
              <a:t>-Collider Feedback</a:t>
            </a:r>
          </a:p>
          <a:p>
            <a:r>
              <a:rPr lang="en-US" sz="1100"/>
              <a:t>-Event ID/Building</a:t>
            </a:r>
          </a:p>
          <a:p>
            <a:r>
              <a:rPr lang="en-US" sz="1100"/>
              <a:t>-Software Trigger</a:t>
            </a:r>
          </a:p>
          <a:p>
            <a:r>
              <a:rPr lang="en-US" sz="1100"/>
              <a:t>-Monitoring</a:t>
            </a:r>
          </a:p>
          <a:p>
            <a:endParaRPr lang="en-US" sz="1100"/>
          </a:p>
          <a:p>
            <a:r>
              <a:rPr lang="en-US" sz="1100"/>
              <a:t>-COTS</a:t>
            </a:r>
          </a:p>
          <a:p>
            <a:r>
              <a:rPr lang="en-US" sz="1100"/>
              <a:t>-Ethernet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E664124-1E4B-4E27-9AE6-CBF35C8F5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49" y="2574022"/>
            <a:ext cx="720941" cy="67336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5549153C-B100-421C-9509-F1C5F7673D14}"/>
              </a:ext>
            </a:extLst>
          </p:cNvPr>
          <p:cNvSpPr/>
          <p:nvPr/>
        </p:nvSpPr>
        <p:spPr>
          <a:xfrm>
            <a:off x="3584757" y="2413951"/>
            <a:ext cx="922015" cy="861172"/>
          </a:xfrm>
          <a:prstGeom prst="rect">
            <a:avLst/>
          </a:prstGeom>
          <a:solidFill>
            <a:srgbClr val="FFF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2044D42-7787-465D-9ECD-E58559449D6A}"/>
              </a:ext>
            </a:extLst>
          </p:cNvPr>
          <p:cNvSpPr/>
          <p:nvPr/>
        </p:nvSpPr>
        <p:spPr>
          <a:xfrm>
            <a:off x="4919408" y="2413951"/>
            <a:ext cx="922015" cy="861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A7CDA14-6F1A-4931-BB1A-660A2829C785}"/>
              </a:ext>
            </a:extLst>
          </p:cNvPr>
          <p:cNvSpPr/>
          <p:nvPr/>
        </p:nvSpPr>
        <p:spPr>
          <a:xfrm>
            <a:off x="6199961" y="2413951"/>
            <a:ext cx="922015" cy="861172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8DA97C-4FC9-4B84-A5A2-BCEAB2E8962D}"/>
              </a:ext>
            </a:extLst>
          </p:cNvPr>
          <p:cNvSpPr/>
          <p:nvPr/>
        </p:nvSpPr>
        <p:spPr>
          <a:xfrm>
            <a:off x="7433479" y="2413951"/>
            <a:ext cx="922015" cy="86117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DF53CF3-3716-4C86-83AB-DF3AA7CD10B7}"/>
              </a:ext>
            </a:extLst>
          </p:cNvPr>
          <p:cNvSpPr/>
          <p:nvPr/>
        </p:nvSpPr>
        <p:spPr>
          <a:xfrm>
            <a:off x="8714032" y="2413951"/>
            <a:ext cx="922015" cy="861172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63D34FE-17BD-4C0E-A5B4-B62AA754A14D}"/>
              </a:ext>
            </a:extLst>
          </p:cNvPr>
          <p:cNvSpPr/>
          <p:nvPr/>
        </p:nvSpPr>
        <p:spPr>
          <a:xfrm>
            <a:off x="7433479" y="1247829"/>
            <a:ext cx="922015" cy="8611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TextBox 18">
            <a:extLst>
              <a:ext uri="{FF2B5EF4-FFF2-40B4-BE49-F238E27FC236}">
                <a16:creationId xmlns:a16="http://schemas.microsoft.com/office/drawing/2014/main" id="{80F23A66-5F6A-4AB1-BA74-F042EDD5BD7F}"/>
              </a:ext>
            </a:extLst>
          </p:cNvPr>
          <p:cNvSpPr txBox="1"/>
          <p:nvPr/>
        </p:nvSpPr>
        <p:spPr>
          <a:xfrm>
            <a:off x="7340130" y="958205"/>
            <a:ext cx="265060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>
                <a:solidFill>
                  <a:schemeClr val="tx2"/>
                </a:solidFill>
              </a:rPr>
              <a:t>Global Timing Unit (GTU)</a:t>
            </a:r>
          </a:p>
          <a:p>
            <a:endParaRPr lang="en-US" sz="1100"/>
          </a:p>
          <a:p>
            <a:r>
              <a:rPr lang="en-US" sz="1100"/>
              <a:t>	    -Interfaces to Collider, 	     Run Control &amp; DAM</a:t>
            </a:r>
          </a:p>
          <a:p>
            <a:r>
              <a:rPr lang="en-US" sz="1100"/>
              <a:t>	    -Config &amp; Control</a:t>
            </a:r>
          </a:p>
          <a:p>
            <a:r>
              <a:rPr lang="en-US" sz="1100"/>
              <a:t>	    -Clock &amp; Timing</a:t>
            </a:r>
          </a:p>
          <a:p>
            <a:endParaRPr lang="en-US" sz="1200"/>
          </a:p>
        </p:txBody>
      </p:sp>
      <p:sp>
        <p:nvSpPr>
          <p:cNvPr id="50" name="Rectangle: Rounded Corners 19">
            <a:extLst>
              <a:ext uri="{FF2B5EF4-FFF2-40B4-BE49-F238E27FC236}">
                <a16:creationId xmlns:a16="http://schemas.microsoft.com/office/drawing/2014/main" id="{3AC2F7A1-2508-4811-8CF9-B832BD767178}"/>
              </a:ext>
            </a:extLst>
          </p:cNvPr>
          <p:cNvSpPr/>
          <p:nvPr/>
        </p:nvSpPr>
        <p:spPr>
          <a:xfrm>
            <a:off x="2217832" y="2261540"/>
            <a:ext cx="2468880" cy="1151233"/>
          </a:xfrm>
          <a:prstGeom prst="roundRect">
            <a:avLst/>
          </a:prstGeom>
          <a:noFill/>
          <a:ln>
            <a:solidFill>
              <a:schemeClr val="tx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2"/>
              </a:solidFill>
              <a:highlight>
                <a:srgbClr val="0000FF"/>
              </a:highlight>
            </a:endParaRPr>
          </a:p>
        </p:txBody>
      </p:sp>
      <p:sp>
        <p:nvSpPr>
          <p:cNvPr id="51" name="TextBox 20">
            <a:extLst>
              <a:ext uri="{FF2B5EF4-FFF2-40B4-BE49-F238E27FC236}">
                <a16:creationId xmlns:a16="http://schemas.microsoft.com/office/drawing/2014/main" id="{04C16912-AB4A-4F3B-8D4D-C5DB1AAA320D}"/>
              </a:ext>
            </a:extLst>
          </p:cNvPr>
          <p:cNvSpPr txBox="1"/>
          <p:nvPr/>
        </p:nvSpPr>
        <p:spPr>
          <a:xfrm>
            <a:off x="2994463" y="1963315"/>
            <a:ext cx="1140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On Detector</a:t>
            </a:r>
          </a:p>
          <a:p>
            <a:endParaRPr lang="en-US" sz="1100"/>
          </a:p>
        </p:txBody>
      </p:sp>
      <p:sp>
        <p:nvSpPr>
          <p:cNvPr id="52" name="Freeform: Shape 21">
            <a:extLst>
              <a:ext uri="{FF2B5EF4-FFF2-40B4-BE49-F238E27FC236}">
                <a16:creationId xmlns:a16="http://schemas.microsoft.com/office/drawing/2014/main" id="{CA19D5DC-A15A-4070-8257-5B5AFDB8C138}"/>
              </a:ext>
            </a:extLst>
          </p:cNvPr>
          <p:cNvSpPr/>
          <p:nvPr/>
        </p:nvSpPr>
        <p:spPr>
          <a:xfrm>
            <a:off x="3114534" y="2657258"/>
            <a:ext cx="870155" cy="238463"/>
          </a:xfrm>
          <a:custGeom>
            <a:avLst/>
            <a:gdLst>
              <a:gd name="connsiteX0" fmla="*/ 0 w 870155"/>
              <a:gd name="connsiteY0" fmla="*/ 135224 h 238463"/>
              <a:gd name="connsiteX1" fmla="*/ 265471 w 870155"/>
              <a:gd name="connsiteY1" fmla="*/ 2489 h 238463"/>
              <a:gd name="connsiteX2" fmla="*/ 870155 w 870155"/>
              <a:gd name="connsiteY2" fmla="*/ 238463 h 2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155" h="238463">
                <a:moveTo>
                  <a:pt x="0" y="135224"/>
                </a:moveTo>
                <a:cubicBezTo>
                  <a:pt x="60222" y="60253"/>
                  <a:pt x="120445" y="-14717"/>
                  <a:pt x="265471" y="2489"/>
                </a:cubicBezTo>
                <a:cubicBezTo>
                  <a:pt x="410497" y="19695"/>
                  <a:pt x="640326" y="129079"/>
                  <a:pt x="870155" y="238463"/>
                </a:cubicBezTo>
              </a:path>
            </a:pathLst>
          </a:custGeom>
          <a:noFill/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2"/>
              </a:solidFill>
              <a:highlight>
                <a:srgbClr val="0000FF"/>
              </a:highlight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54DDBB-792B-4D7E-9A03-069FE7B11C63}"/>
              </a:ext>
            </a:extLst>
          </p:cNvPr>
          <p:cNvCxnSpPr/>
          <p:nvPr/>
        </p:nvCxnSpPr>
        <p:spPr>
          <a:xfrm>
            <a:off x="5841423" y="2657258"/>
            <a:ext cx="35853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3D7AF0F-E07C-4B62-A779-1443AD4DB4CD}"/>
              </a:ext>
            </a:extLst>
          </p:cNvPr>
          <p:cNvCxnSpPr/>
          <p:nvPr/>
        </p:nvCxnSpPr>
        <p:spPr>
          <a:xfrm flipH="1">
            <a:off x="5841423" y="3008546"/>
            <a:ext cx="35853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5D56FB0-D8FF-4DAB-BA33-10AE15657E91}"/>
              </a:ext>
            </a:extLst>
          </p:cNvPr>
          <p:cNvCxnSpPr/>
          <p:nvPr/>
        </p:nvCxnSpPr>
        <p:spPr>
          <a:xfrm>
            <a:off x="7121976" y="2657074"/>
            <a:ext cx="311503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B69FE4D-8946-4C37-BFCA-2BA2E9312373}"/>
              </a:ext>
            </a:extLst>
          </p:cNvPr>
          <p:cNvCxnSpPr/>
          <p:nvPr/>
        </p:nvCxnSpPr>
        <p:spPr>
          <a:xfrm flipH="1">
            <a:off x="7121976" y="3008546"/>
            <a:ext cx="311503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6AB085B-9067-4D2E-B127-1C32ECE5C626}"/>
              </a:ext>
            </a:extLst>
          </p:cNvPr>
          <p:cNvCxnSpPr/>
          <p:nvPr/>
        </p:nvCxnSpPr>
        <p:spPr>
          <a:xfrm>
            <a:off x="8355494" y="2657074"/>
            <a:ext cx="35853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7EFEE6F-58DD-4B26-851C-5A3B56474E78}"/>
              </a:ext>
            </a:extLst>
          </p:cNvPr>
          <p:cNvCxnSpPr/>
          <p:nvPr/>
        </p:nvCxnSpPr>
        <p:spPr>
          <a:xfrm flipH="1">
            <a:off x="8355494" y="3008546"/>
            <a:ext cx="35853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E82DC30-28BC-4C2C-9797-529D5CC0DC3C}"/>
              </a:ext>
            </a:extLst>
          </p:cNvPr>
          <p:cNvCxnSpPr/>
          <p:nvPr/>
        </p:nvCxnSpPr>
        <p:spPr>
          <a:xfrm flipV="1">
            <a:off x="7704232" y="2109001"/>
            <a:ext cx="0" cy="30495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A269D87-B6A6-4582-AD50-B9AB80600105}"/>
              </a:ext>
            </a:extLst>
          </p:cNvPr>
          <p:cNvCxnSpPr/>
          <p:nvPr/>
        </p:nvCxnSpPr>
        <p:spPr>
          <a:xfrm>
            <a:off x="8106334" y="2109001"/>
            <a:ext cx="0" cy="30495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46">
            <a:extLst>
              <a:ext uri="{FF2B5EF4-FFF2-40B4-BE49-F238E27FC236}">
                <a16:creationId xmlns:a16="http://schemas.microsoft.com/office/drawing/2014/main" id="{D59763EC-8EBE-4F46-958A-F5C07B810D44}"/>
              </a:ext>
            </a:extLst>
          </p:cNvPr>
          <p:cNvSpPr txBox="1"/>
          <p:nvPr/>
        </p:nvSpPr>
        <p:spPr>
          <a:xfrm>
            <a:off x="3168090" y="2436009"/>
            <a:ext cx="7184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SMT BGA</a:t>
            </a:r>
          </a:p>
          <a:p>
            <a:endParaRPr lang="en-US" sz="110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354DDBB-792B-4D7E-9A03-069FE7B11C63}"/>
              </a:ext>
            </a:extLst>
          </p:cNvPr>
          <p:cNvCxnSpPr/>
          <p:nvPr/>
        </p:nvCxnSpPr>
        <p:spPr>
          <a:xfrm>
            <a:off x="4506772" y="2657258"/>
            <a:ext cx="412636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3D7AF0F-E07C-4B62-A779-1443AD4DB4CD}"/>
              </a:ext>
            </a:extLst>
          </p:cNvPr>
          <p:cNvCxnSpPr/>
          <p:nvPr/>
        </p:nvCxnSpPr>
        <p:spPr>
          <a:xfrm flipH="1">
            <a:off x="4506772" y="3008546"/>
            <a:ext cx="412636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: Rounded Corners 4">
            <a:extLst>
              <a:ext uri="{FF2B5EF4-FFF2-40B4-BE49-F238E27FC236}">
                <a16:creationId xmlns:a16="http://schemas.microsoft.com/office/drawing/2014/main" id="{919B8470-16A3-42C3-B8F6-4B93B7D27E58}"/>
              </a:ext>
            </a:extLst>
          </p:cNvPr>
          <p:cNvSpPr/>
          <p:nvPr/>
        </p:nvSpPr>
        <p:spPr>
          <a:xfrm>
            <a:off x="6047587" y="899269"/>
            <a:ext cx="4077877" cy="3035208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79CB51-6D7D-C893-A1A3-6B74384043E5}"/>
              </a:ext>
            </a:extLst>
          </p:cNvPr>
          <p:cNvSpPr/>
          <p:nvPr/>
        </p:nvSpPr>
        <p:spPr>
          <a:xfrm>
            <a:off x="381000" y="3449634"/>
            <a:ext cx="5530331" cy="2722563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Readout Board Flavors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F696FA-342E-22BA-483A-652DA024923C}"/>
              </a:ext>
            </a:extLst>
          </p:cNvPr>
          <p:cNvSpPr/>
          <p:nvPr/>
        </p:nvSpPr>
        <p:spPr>
          <a:xfrm>
            <a:off x="10515600" y="713232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3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A881E45-ECDE-9DDF-A242-3D6DED38C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ePIC</a:t>
            </a:r>
            <a:r>
              <a:rPr lang="en-US"/>
              <a:t> Readout Chain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7A0315-1CA7-E924-810D-B279CAB07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994226"/>
              </p:ext>
            </p:extLst>
          </p:nvPr>
        </p:nvGraphicFramePr>
        <p:xfrm>
          <a:off x="494663" y="3920489"/>
          <a:ext cx="5310829" cy="2103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69212">
                  <a:extLst>
                    <a:ext uri="{9D8B030D-6E8A-4147-A177-3AD203B41FA5}">
                      <a16:colId xmlns:a16="http://schemas.microsoft.com/office/drawing/2014/main" val="3741934323"/>
                    </a:ext>
                  </a:extLst>
                </a:gridCol>
                <a:gridCol w="3341617">
                  <a:extLst>
                    <a:ext uri="{9D8B030D-6E8A-4147-A177-3AD203B41FA5}">
                      <a16:colId xmlns:a16="http://schemas.microsoft.com/office/drawing/2014/main" val="2044657457"/>
                    </a:ext>
                  </a:extLst>
                </a:gridCol>
              </a:tblGrid>
              <a:tr h="141366">
                <a:tc>
                  <a:txBody>
                    <a:bodyPr/>
                    <a:lstStyle/>
                    <a:p>
                      <a:r>
                        <a:rPr lang="en-US" sz="1200" dirty="0"/>
                        <a:t>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Characteristics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47728"/>
                  </a:ext>
                </a:extLst>
              </a:tr>
              <a:tr h="141366">
                <a:tc>
                  <a:txBody>
                    <a:bodyPr/>
                    <a:lstStyle/>
                    <a:p>
                      <a:r>
                        <a:rPr lang="en-US" sz="1200" dirty="0"/>
                        <a:t>TOF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Highest Timing Requirement (Generic)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935302"/>
                  </a:ext>
                </a:extLst>
              </a:tr>
              <a:tr h="141366">
                <a:tc>
                  <a:txBody>
                    <a:bodyPr/>
                    <a:lstStyle/>
                    <a:p>
                      <a:r>
                        <a:rPr lang="en-US" sz="1200" dirty="0" err="1"/>
                        <a:t>dRICH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Small Footprint (VTRX+ optics)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141937"/>
                  </a:ext>
                </a:extLst>
              </a:tr>
              <a:tr h="141366">
                <a:tc>
                  <a:txBody>
                    <a:bodyPr/>
                    <a:lstStyle/>
                    <a:p>
                      <a:r>
                        <a:rPr lang="en-US" sz="1200" dirty="0"/>
                        <a:t>ITS-3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Detector side uses fiber (VTRX+)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142211"/>
                  </a:ext>
                </a:extLst>
              </a:tr>
              <a:tr h="141366">
                <a:tc>
                  <a:txBody>
                    <a:bodyPr/>
                    <a:lstStyle/>
                    <a:p>
                      <a:r>
                        <a:rPr lang="en-US" sz="1200" dirty="0"/>
                        <a:t>Imaging Calorimeter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Integrated with ASTROPIX Sensor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513447"/>
                  </a:ext>
                </a:extLst>
              </a:tr>
              <a:tr h="141366">
                <a:tc>
                  <a:txBody>
                    <a:bodyPr/>
                    <a:lstStyle/>
                    <a:p>
                      <a:r>
                        <a:rPr lang="en-US" sz="1200" dirty="0"/>
                        <a:t>Low Q Tracker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 Rates, 20 TX fibers expected / RDO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091679"/>
                  </a:ext>
                </a:extLst>
              </a:tr>
              <a:tr h="141366">
                <a:tc>
                  <a:txBody>
                    <a:bodyPr/>
                    <a:lstStyle/>
                    <a:p>
                      <a:r>
                        <a:rPr lang="en-US" sz="1200" dirty="0"/>
                        <a:t>Direct Photon Calorimeter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Pure 200MHz Streaming (bypass DAQ protocol)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315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544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BFDA2-848D-6372-216C-58B0072E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 of Data Volumes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E6986E-7AF6-1E87-4710-076B977E3F1C}"/>
              </a:ext>
            </a:extLst>
          </p:cNvPr>
          <p:cNvSpPr txBox="1"/>
          <p:nvPr/>
        </p:nvSpPr>
        <p:spPr>
          <a:xfrm>
            <a:off x="571500" y="988458"/>
            <a:ext cx="110850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ePIC</a:t>
            </a:r>
            <a:r>
              <a:rPr lang="en-US" dirty="0"/>
              <a:t> background group has evaluated background sources.</a:t>
            </a:r>
          </a:p>
          <a:p>
            <a:r>
              <a:rPr lang="en-US" dirty="0"/>
              <a:t>For data volume evaluation we have used: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18x275 DIS events, scaled to the maximum event rates to be seen in 10x275GeV DIS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 GeV Electron beam gas events scattered from realistic vacuum under 10000Ahr of pumping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275 GeV Proton Beam gas events scattered from realistic vacuum under 10000Ahr of pumping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Synchrotron radiation is still under evaluation.   Recent results have shown both that Synchrotron radiation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C8D201-59A5-1402-2942-A50FA890E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470374"/>
            <a:ext cx="6267339" cy="2549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948931-72AA-52EE-67C7-203FAEBF2D41}"/>
              </a:ext>
            </a:extLst>
          </p:cNvPr>
          <p:cNvSpPr txBox="1"/>
          <p:nvPr/>
        </p:nvSpPr>
        <p:spPr>
          <a:xfrm>
            <a:off x="6905624" y="3268207"/>
            <a:ext cx="461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a potentially serious issue with the currently implemented beam line, but also that relatively simple remediation schemes can lower the rate significantly.</a:t>
            </a:r>
          </a:p>
        </p:txBody>
      </p:sp>
    </p:spTree>
    <p:extLst>
      <p:ext uri="{BB962C8B-B14F-4D97-AF65-F5344CB8AC3E}">
        <p14:creationId xmlns:p14="http://schemas.microsoft.com/office/powerpoint/2010/main" val="2701927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A407FF-AD91-264D-B3D5-282123F30F50}"/>
              </a:ext>
            </a:extLst>
          </p:cNvPr>
          <p:cNvSpPr/>
          <p:nvPr/>
        </p:nvSpPr>
        <p:spPr>
          <a:xfrm>
            <a:off x="1654915" y="829477"/>
            <a:ext cx="8610602" cy="273198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78BCE9-D833-D441-B86E-53F8E775ABC6}"/>
              </a:ext>
            </a:extLst>
          </p:cNvPr>
          <p:cNvSpPr/>
          <p:nvPr/>
        </p:nvSpPr>
        <p:spPr>
          <a:xfrm>
            <a:off x="1654915" y="3586959"/>
            <a:ext cx="8610602" cy="260211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2DEEE2B-5114-F243-AD83-54FCB7BC14A0}"/>
              </a:ext>
            </a:extLst>
          </p:cNvPr>
          <p:cNvCxnSpPr>
            <a:cxnSpLocks/>
          </p:cNvCxnSpPr>
          <p:nvPr/>
        </p:nvCxnSpPr>
        <p:spPr>
          <a:xfrm flipH="1">
            <a:off x="5689381" y="3787325"/>
            <a:ext cx="612056" cy="2037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438B3F3-C4C9-0C4C-B4C4-D7D994279499}"/>
              </a:ext>
            </a:extLst>
          </p:cNvPr>
          <p:cNvSpPr/>
          <p:nvPr/>
        </p:nvSpPr>
        <p:spPr>
          <a:xfrm>
            <a:off x="4046253" y="3976033"/>
            <a:ext cx="536713" cy="380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FEB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6CD72-EF28-DF4F-92B4-3CDD4883AB27}"/>
              </a:ext>
            </a:extLst>
          </p:cNvPr>
          <p:cNvSpPr/>
          <p:nvPr/>
        </p:nvSpPr>
        <p:spPr>
          <a:xfrm>
            <a:off x="5165012" y="3957749"/>
            <a:ext cx="536713" cy="380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RDO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8BEE0A-D34A-EE44-9745-FAF365AB5929}"/>
              </a:ext>
            </a:extLst>
          </p:cNvPr>
          <p:cNvSpPr/>
          <p:nvPr/>
        </p:nvSpPr>
        <p:spPr>
          <a:xfrm>
            <a:off x="7614150" y="3957750"/>
            <a:ext cx="1144379" cy="380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Readout Computer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18FDCE-09BC-E54E-A3B8-3D1ECDBE01F4}"/>
              </a:ext>
            </a:extLst>
          </p:cNvPr>
          <p:cNvSpPr/>
          <p:nvPr/>
        </p:nvSpPr>
        <p:spPr>
          <a:xfrm>
            <a:off x="3046957" y="3971644"/>
            <a:ext cx="817492" cy="380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Detector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672B5A-99D8-5F41-B667-98744EAC43D4}"/>
              </a:ext>
            </a:extLst>
          </p:cNvPr>
          <p:cNvCxnSpPr>
            <a:cxnSpLocks/>
          </p:cNvCxnSpPr>
          <p:nvPr/>
        </p:nvCxnSpPr>
        <p:spPr>
          <a:xfrm flipV="1">
            <a:off x="3821336" y="3736525"/>
            <a:ext cx="224917" cy="86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92AB97-E9EB-3443-9D5E-A7034DCA183A}"/>
              </a:ext>
            </a:extLst>
          </p:cNvPr>
          <p:cNvCxnSpPr>
            <a:cxnSpLocks/>
          </p:cNvCxnSpPr>
          <p:nvPr/>
        </p:nvCxnSpPr>
        <p:spPr>
          <a:xfrm flipV="1">
            <a:off x="4687257" y="3736526"/>
            <a:ext cx="477755" cy="1347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49B377-8111-7442-803E-3705FDADCF7D}"/>
              </a:ext>
            </a:extLst>
          </p:cNvPr>
          <p:cNvCxnSpPr>
            <a:cxnSpLocks/>
          </p:cNvCxnSpPr>
          <p:nvPr/>
        </p:nvCxnSpPr>
        <p:spPr>
          <a:xfrm flipV="1">
            <a:off x="9038767" y="3857174"/>
            <a:ext cx="306057" cy="145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E327362-3383-FC40-928D-1B84418DAE7F}"/>
              </a:ext>
            </a:extLst>
          </p:cNvPr>
          <p:cNvSpPr/>
          <p:nvPr/>
        </p:nvSpPr>
        <p:spPr>
          <a:xfrm>
            <a:off x="6385461" y="3957750"/>
            <a:ext cx="536713" cy="380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DAM</a:t>
            </a:r>
          </a:p>
        </p:txBody>
      </p:sp>
      <p:sp>
        <p:nvSpPr>
          <p:cNvPr id="14" name="Arrow: Right 14">
            <a:extLst>
              <a:ext uri="{FF2B5EF4-FFF2-40B4-BE49-F238E27FC236}">
                <a16:creationId xmlns:a16="http://schemas.microsoft.com/office/drawing/2014/main" id="{43E1175B-B4D3-E847-AA33-6B8C0700FCC2}"/>
              </a:ext>
            </a:extLst>
          </p:cNvPr>
          <p:cNvSpPr/>
          <p:nvPr/>
        </p:nvSpPr>
        <p:spPr>
          <a:xfrm>
            <a:off x="6947179" y="4090179"/>
            <a:ext cx="641962" cy="17218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146736-91B9-D84A-AC07-EEFE09C38DFD}"/>
              </a:ext>
            </a:extLst>
          </p:cNvPr>
          <p:cNvSpPr txBox="1"/>
          <p:nvPr/>
        </p:nvSpPr>
        <p:spPr>
          <a:xfrm>
            <a:off x="7005905" y="3986670"/>
            <a:ext cx="44755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PCI/Eth</a:t>
            </a:r>
          </a:p>
        </p:txBody>
      </p:sp>
      <p:sp>
        <p:nvSpPr>
          <p:cNvPr id="16" name="Arrow: Right 16">
            <a:extLst>
              <a:ext uri="{FF2B5EF4-FFF2-40B4-BE49-F238E27FC236}">
                <a16:creationId xmlns:a16="http://schemas.microsoft.com/office/drawing/2014/main" id="{02E62D36-06FF-134A-BFD3-9F7F90663494}"/>
              </a:ext>
            </a:extLst>
          </p:cNvPr>
          <p:cNvSpPr/>
          <p:nvPr/>
        </p:nvSpPr>
        <p:spPr>
          <a:xfrm>
            <a:off x="5722611" y="4090179"/>
            <a:ext cx="641962" cy="17218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1A5FB5-8DCA-3A48-999F-17712B998B8F}"/>
              </a:ext>
            </a:extLst>
          </p:cNvPr>
          <p:cNvSpPr txBox="1"/>
          <p:nvPr/>
        </p:nvSpPr>
        <p:spPr>
          <a:xfrm>
            <a:off x="5781336" y="3986670"/>
            <a:ext cx="362600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Fiber</a:t>
            </a:r>
          </a:p>
        </p:txBody>
      </p:sp>
      <p:sp>
        <p:nvSpPr>
          <p:cNvPr id="18" name="Arrow: Right 18">
            <a:extLst>
              <a:ext uri="{FF2B5EF4-FFF2-40B4-BE49-F238E27FC236}">
                <a16:creationId xmlns:a16="http://schemas.microsoft.com/office/drawing/2014/main" id="{EDDEF01B-AE4F-6F43-9FCD-41D1753A10B7}"/>
              </a:ext>
            </a:extLst>
          </p:cNvPr>
          <p:cNvSpPr/>
          <p:nvPr/>
        </p:nvSpPr>
        <p:spPr>
          <a:xfrm>
            <a:off x="4603978" y="4084529"/>
            <a:ext cx="540146" cy="17218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1ED830-B6C6-2941-AC31-367FE47DF8E9}"/>
              </a:ext>
            </a:extLst>
          </p:cNvPr>
          <p:cNvSpPr txBox="1"/>
          <p:nvPr/>
        </p:nvSpPr>
        <p:spPr>
          <a:xfrm>
            <a:off x="4640645" y="3967576"/>
            <a:ext cx="439544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Copper</a:t>
            </a:r>
          </a:p>
        </p:txBody>
      </p:sp>
      <p:graphicFrame>
        <p:nvGraphicFramePr>
          <p:cNvPr id="20" name="Table 48">
            <a:extLst>
              <a:ext uri="{FF2B5EF4-FFF2-40B4-BE49-F238E27FC236}">
                <a16:creationId xmlns:a16="http://schemas.microsoft.com/office/drawing/2014/main" id="{3F21351B-3BEB-E445-A68E-0418C367A84B}"/>
              </a:ext>
            </a:extLst>
          </p:cNvPr>
          <p:cNvGraphicFramePr>
            <a:graphicFrameLocks noGrp="1"/>
          </p:cNvGraphicFramePr>
          <p:nvPr/>
        </p:nvGraphicFramePr>
        <p:xfrm>
          <a:off x="1923650" y="4493839"/>
          <a:ext cx="1790301" cy="312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1">
                  <a:extLst>
                    <a:ext uri="{9D8B030D-6E8A-4147-A177-3AD203B41FA5}">
                      <a16:colId xmlns:a16="http://schemas.microsoft.com/office/drawing/2014/main" val="3877741135"/>
                    </a:ext>
                  </a:extLst>
                </a:gridCol>
                <a:gridCol w="914000">
                  <a:extLst>
                    <a:ext uri="{9D8B030D-6E8A-4147-A177-3AD203B41FA5}">
                      <a16:colId xmlns:a16="http://schemas.microsoft.com/office/drawing/2014/main" val="372078428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ysClr val="windowText" lastClr="000000"/>
                          </a:solidFill>
                        </a:rPr>
                        <a:t>100% Occupancy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ysClr val="windowText" lastClr="000000"/>
                          </a:solidFill>
                        </a:rPr>
                        <a:t>27.5-1760 Pb/sec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556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ADFE1D7-38F9-F643-9852-6CB00F9AF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35605"/>
              </p:ext>
            </p:extLst>
          </p:nvPr>
        </p:nvGraphicFramePr>
        <p:xfrm>
          <a:off x="2315523" y="4885994"/>
          <a:ext cx="2330779" cy="69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807">
                  <a:extLst>
                    <a:ext uri="{9D8B030D-6E8A-4147-A177-3AD203B41FA5}">
                      <a16:colId xmlns:a16="http://schemas.microsoft.com/office/drawing/2014/main" val="3877741135"/>
                    </a:ext>
                  </a:extLst>
                </a:gridCol>
                <a:gridCol w="779972">
                  <a:extLst>
                    <a:ext uri="{9D8B030D-6E8A-4147-A177-3AD203B41FA5}">
                      <a16:colId xmlns:a16="http://schemas.microsoft.com/office/drawing/2014/main" val="372078428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ysClr val="windowText" lastClr="000000"/>
                          </a:solidFill>
                        </a:rPr>
                        <a:t>Aggregate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ysClr val="windowText" lastClr="000000"/>
                          </a:solidFill>
                        </a:rPr>
                        <a:t>2.3 Tb/sec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55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ysClr val="windowText" lastClr="000000"/>
                          </a:solidFill>
                        </a:rPr>
                        <a:t>Noise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1.6 Tb 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2760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Signal from Physics + Background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700 Gb / 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577381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0459144-6DCB-294A-AD38-B1290997F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076934"/>
              </p:ext>
            </p:extLst>
          </p:nvPr>
        </p:nvGraphicFramePr>
        <p:xfrm>
          <a:off x="3713951" y="5731500"/>
          <a:ext cx="1896485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744">
                  <a:extLst>
                    <a:ext uri="{9D8B030D-6E8A-4147-A177-3AD203B41FA5}">
                      <a16:colId xmlns:a16="http://schemas.microsoft.com/office/drawing/2014/main" val="3877741135"/>
                    </a:ext>
                  </a:extLst>
                </a:gridCol>
                <a:gridCol w="800741">
                  <a:extLst>
                    <a:ext uri="{9D8B030D-6E8A-4147-A177-3AD203B41FA5}">
                      <a16:colId xmlns:a16="http://schemas.microsoft.com/office/drawing/2014/main" val="372078428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ysClr val="windowText" lastClr="000000"/>
                          </a:solidFill>
                        </a:rPr>
                        <a:t>Aggregate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ysClr val="windowText" lastClr="000000"/>
                          </a:solidFill>
                        </a:rPr>
                        <a:t>2.3 Tb/sec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55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ysClr val="windowText" lastClr="000000"/>
                          </a:solidFill>
                        </a:rPr>
                        <a:t>Per RDO (Avg)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ysClr val="windowText" lastClr="000000"/>
                          </a:solidFill>
                        </a:rPr>
                        <a:t>0.8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371346"/>
                  </a:ext>
                </a:extLst>
              </a:tr>
            </a:tbl>
          </a:graphicData>
        </a:graphic>
      </p:graphicFrame>
      <p:sp>
        <p:nvSpPr>
          <p:cNvPr id="23" name="Arrow: Right 23">
            <a:extLst>
              <a:ext uri="{FF2B5EF4-FFF2-40B4-BE49-F238E27FC236}">
                <a16:creationId xmlns:a16="http://schemas.microsoft.com/office/drawing/2014/main" id="{F7919447-1865-4B44-B992-98632DEC48D9}"/>
              </a:ext>
            </a:extLst>
          </p:cNvPr>
          <p:cNvSpPr/>
          <p:nvPr/>
        </p:nvSpPr>
        <p:spPr>
          <a:xfrm>
            <a:off x="8786758" y="4079540"/>
            <a:ext cx="641962" cy="17218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17E57E-E204-9F41-AFD0-68828447B211}"/>
              </a:ext>
            </a:extLst>
          </p:cNvPr>
          <p:cNvSpPr txBox="1"/>
          <p:nvPr/>
        </p:nvSpPr>
        <p:spPr>
          <a:xfrm>
            <a:off x="8845483" y="3976032"/>
            <a:ext cx="300082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/>
              <a:t>Eth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34528D6-296C-474B-BA0E-8A41B9E70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141857"/>
              </p:ext>
            </p:extLst>
          </p:nvPr>
        </p:nvGraphicFramePr>
        <p:xfrm>
          <a:off x="6712003" y="4633634"/>
          <a:ext cx="2283521" cy="1386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364">
                  <a:extLst>
                    <a:ext uri="{9D8B030D-6E8A-4147-A177-3AD203B41FA5}">
                      <a16:colId xmlns:a16="http://schemas.microsoft.com/office/drawing/2014/main" val="3877741135"/>
                    </a:ext>
                  </a:extLst>
                </a:gridCol>
                <a:gridCol w="964157">
                  <a:extLst>
                    <a:ext uri="{9D8B030D-6E8A-4147-A177-3AD203B41FA5}">
                      <a16:colId xmlns:a16="http://schemas.microsoft.com/office/drawing/2014/main" val="3720784282"/>
                    </a:ext>
                  </a:extLst>
                </a:gridCol>
              </a:tblGrid>
              <a:tr h="231144"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ysClr val="windowText" lastClr="000000"/>
                          </a:solidFill>
                        </a:rPr>
                        <a:t>Aggregate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ysClr val="windowText" lastClr="000000"/>
                          </a:solidFill>
                        </a:rPr>
                        <a:t>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5566"/>
                  </a:ext>
                </a:extLst>
              </a:tr>
              <a:tr h="231144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ysClr val="windowText" lastClr="000000"/>
                          </a:solidFill>
                        </a:rPr>
                        <a:t>Collision Signal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41.6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371346"/>
                  </a:ext>
                </a:extLst>
              </a:tr>
              <a:tr h="231144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Synchrotron Rad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Under design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13994"/>
                  </a:ext>
                </a:extLst>
              </a:tr>
              <a:tr h="231144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ysClr val="windowText" lastClr="000000"/>
                          </a:solidFill>
                        </a:rPr>
                        <a:t>Electron Beam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4.5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652967"/>
                  </a:ext>
                </a:extLst>
              </a:tr>
              <a:tr h="231144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ysClr val="windowText" lastClr="000000"/>
                          </a:solidFill>
                        </a:rPr>
                        <a:t>Hadron Beam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1.0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341044"/>
                  </a:ext>
                </a:extLst>
              </a:tr>
              <a:tr h="231144">
                <a:tc>
                  <a:txBody>
                    <a:bodyPr/>
                    <a:lstStyle/>
                    <a:p>
                      <a:r>
                        <a:rPr lang="en-US" sz="900" b="0">
                          <a:solidFill>
                            <a:sysClr val="windowText" lastClr="000000"/>
                          </a:solidFill>
                        </a:rPr>
                        <a:t>Noise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 40 Gb/sec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220783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FA89E769-5921-124D-91A0-EF8849B622C7}"/>
              </a:ext>
            </a:extLst>
          </p:cNvPr>
          <p:cNvSpPr txBox="1"/>
          <p:nvPr/>
        </p:nvSpPr>
        <p:spPr>
          <a:xfrm>
            <a:off x="1792473" y="3610495"/>
            <a:ext cx="2071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Summary of Data Flow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71B89A-82F6-F2C9-5FC7-444158CEA024}"/>
              </a:ext>
            </a:extLst>
          </p:cNvPr>
          <p:cNvSpPr/>
          <p:nvPr/>
        </p:nvSpPr>
        <p:spPr>
          <a:xfrm>
            <a:off x="10515600" y="713232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3</a:t>
            </a: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66338B53-7DFF-517B-10A9-443C1F18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Channel Counts and Data Flow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E89BEB8-32F6-E0E3-FA50-33A9E37DD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854976"/>
            <a:ext cx="8467725" cy="2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5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71B89A-82F6-F2C9-5FC7-444158CEA024}"/>
              </a:ext>
            </a:extLst>
          </p:cNvPr>
          <p:cNvSpPr/>
          <p:nvPr/>
        </p:nvSpPr>
        <p:spPr>
          <a:xfrm>
            <a:off x="10494335" y="489729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3</a:t>
            </a: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66338B53-7DFF-517B-10A9-443C1F18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Bottlenecks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F7057B-1F35-DD56-BB5F-E758D2993A99}"/>
                  </a:ext>
                </a:extLst>
              </p14:cNvPr>
              <p14:cNvContentPartPr/>
              <p14:nvPr/>
            </p14:nvContentPartPr>
            <p14:xfrm>
              <a:off x="6553095" y="-295305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F7057B-1F35-DD56-BB5F-E758D2993A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17095" y="-367305"/>
                <a:ext cx="72000" cy="1440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EFA5D351-8506-586A-F339-D79A85CD7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63" y="855490"/>
            <a:ext cx="6357937" cy="530935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4A7065F-E575-4150-30A5-3820ABD72B32}"/>
              </a:ext>
            </a:extLst>
          </p:cNvPr>
          <p:cNvSpPr/>
          <p:nvPr/>
        </p:nvSpPr>
        <p:spPr>
          <a:xfrm>
            <a:off x="9465234" y="3888232"/>
            <a:ext cx="2495963" cy="23337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8AC0C04-9578-1DA2-2853-824639FC5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384859"/>
              </p:ext>
            </p:extLst>
          </p:nvPr>
        </p:nvGraphicFramePr>
        <p:xfrm>
          <a:off x="9528253" y="3957835"/>
          <a:ext cx="2369923" cy="219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41307">
                  <a:extLst>
                    <a:ext uri="{9D8B030D-6E8A-4147-A177-3AD203B41FA5}">
                      <a16:colId xmlns:a16="http://schemas.microsoft.com/office/drawing/2014/main" val="466277587"/>
                    </a:ext>
                  </a:extLst>
                </a:gridCol>
                <a:gridCol w="1328616">
                  <a:extLst>
                    <a:ext uri="{9D8B030D-6E8A-4147-A177-3AD203B41FA5}">
                      <a16:colId xmlns:a16="http://schemas.microsoft.com/office/drawing/2014/main" val="33282676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/>
                        <a:t>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Noise (</a:t>
                      </a:r>
                      <a:r>
                        <a:rPr lang="en-US" sz="1000" dirty="0" err="1"/>
                        <a:t>hz</a:t>
                      </a:r>
                      <a:r>
                        <a:rPr lang="en-US" sz="1000" dirty="0"/>
                        <a:t>/channel)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34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/>
                        <a:t>ITS3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296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err="1"/>
                        <a:t>Astropix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321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err="1"/>
                        <a:t>Timepix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679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/>
                        <a:t>AC-LGAD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057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/>
                        <a:t>HRPPD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916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err="1"/>
                        <a:t>dRICH</a:t>
                      </a:r>
                      <a:r>
                        <a:rPr lang="en-US" sz="1000" dirty="0"/>
                        <a:t>(initial)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106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err="1"/>
                        <a:t>dRICH</a:t>
                      </a:r>
                      <a:r>
                        <a:rPr lang="en-US" sz="1000" dirty="0"/>
                        <a:t>(Max)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570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/>
                        <a:t>All others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</a:t>
                      </a:r>
                      <a:r>
                        <a:rPr lang="el-GR" sz="1000" dirty="0"/>
                        <a:t>σ</a:t>
                      </a:r>
                      <a:r>
                        <a:rPr lang="en-US" sz="1000" dirty="0"/>
                        <a:t> = 311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53543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26D7198-AFBD-AA49-50AB-A6DC0AAC154B}"/>
              </a:ext>
            </a:extLst>
          </p:cNvPr>
          <p:cNvSpPr txBox="1"/>
          <p:nvPr/>
        </p:nvSpPr>
        <p:spPr>
          <a:xfrm>
            <a:off x="6984580" y="915726"/>
            <a:ext cx="43529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Evaluated Data Bottlenecks by tiling detector regions with RDO/ASIC combos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RDO data volume spec 10 </a:t>
            </a:r>
            <a:r>
              <a:rPr lang="en-US" sz="1200" dirty="0" err="1"/>
              <a:t>gbps</a:t>
            </a: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CALOROC expected to have inefficient readout (single hit reads out N samples x 18 channels)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Remediate by readout 1 sample,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By suppressing empty channels in RDO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By using fewer populated FEB per RDO in strategic locations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dRICH</a:t>
            </a:r>
            <a:r>
              <a:rPr lang="en-US" sz="1200" dirty="0"/>
              <a:t> dark currents handled by firmware trigger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626629-61AB-6314-2A70-2E99B44F19C5}"/>
              </a:ext>
            </a:extLst>
          </p:cNvPr>
          <p:cNvSpPr txBox="1"/>
          <p:nvPr/>
        </p:nvSpPr>
        <p:spPr>
          <a:xfrm>
            <a:off x="9528253" y="3507535"/>
            <a:ext cx="2495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Preliminary Noise Assumptions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6A82F09-4955-049D-6527-C24FD1C0C658}"/>
                  </a:ext>
                </a:extLst>
              </p14:cNvPr>
              <p14:cNvContentPartPr/>
              <p14:nvPr/>
            </p14:nvContentPartPr>
            <p14:xfrm>
              <a:off x="4819335" y="2419215"/>
              <a:ext cx="1932840" cy="40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6A82F09-4955-049D-6527-C24FD1C0C6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83695" y="2347215"/>
                <a:ext cx="20044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D1207FE-0B28-3E73-35F5-177ACD896AE1}"/>
                  </a:ext>
                </a:extLst>
              </p14:cNvPr>
              <p14:cNvContentPartPr/>
              <p14:nvPr/>
            </p14:nvContentPartPr>
            <p14:xfrm>
              <a:off x="4838415" y="2523615"/>
              <a:ext cx="1952280" cy="385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D1207FE-0B28-3E73-35F5-177ACD896AE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02775" y="2451975"/>
                <a:ext cx="20239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00BCB7F-EE55-1004-9DB2-0F659AFC61E4}"/>
                  </a:ext>
                </a:extLst>
              </p14:cNvPr>
              <p14:cNvContentPartPr/>
              <p14:nvPr/>
            </p14:nvContentPartPr>
            <p14:xfrm>
              <a:off x="4809975" y="2790015"/>
              <a:ext cx="1904040" cy="87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00BCB7F-EE55-1004-9DB2-0F659AFC61E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74335" y="2718375"/>
                <a:ext cx="19756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1885578-F4FC-413E-BC6D-B7403243CFDA}"/>
                  </a:ext>
                </a:extLst>
              </p14:cNvPr>
              <p14:cNvContentPartPr/>
              <p14:nvPr/>
            </p14:nvContentPartPr>
            <p14:xfrm>
              <a:off x="4800255" y="3408135"/>
              <a:ext cx="1977120" cy="687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1885578-F4FC-413E-BC6D-B7403243CFD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64615" y="3336495"/>
                <a:ext cx="204876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CA721A1-0D35-D038-CC3C-225594E5A5AA}"/>
                  </a:ext>
                </a:extLst>
              </p14:cNvPr>
              <p14:cNvContentPartPr/>
              <p14:nvPr/>
            </p14:nvContentPartPr>
            <p14:xfrm>
              <a:off x="4981335" y="2847255"/>
              <a:ext cx="828000" cy="10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CA721A1-0D35-D038-CC3C-225594E5A5A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45695" y="2775255"/>
                <a:ext cx="89964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AF13462-E05B-E926-612C-D27D05132870}"/>
                  </a:ext>
                </a:extLst>
              </p14:cNvPr>
              <p14:cNvContentPartPr/>
              <p14:nvPr/>
            </p14:nvContentPartPr>
            <p14:xfrm>
              <a:off x="2685615" y="4136775"/>
              <a:ext cx="745560" cy="540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AF13462-E05B-E926-612C-D27D0513287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49975" y="4065135"/>
                <a:ext cx="8172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101121F-4ABE-98B6-32DB-77F0AAD5C722}"/>
                  </a:ext>
                </a:extLst>
              </p14:cNvPr>
              <p14:cNvContentPartPr/>
              <p14:nvPr/>
            </p14:nvContentPartPr>
            <p14:xfrm>
              <a:off x="1885695" y="5199855"/>
              <a:ext cx="704880" cy="306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101121F-4ABE-98B6-32DB-77F0AAD5C72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50055" y="5127855"/>
                <a:ext cx="776520" cy="17424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0ED39082-25CB-010A-A13E-AEBC86DDD340}"/>
              </a:ext>
            </a:extLst>
          </p:cNvPr>
          <p:cNvSpPr txBox="1"/>
          <p:nvPr/>
        </p:nvSpPr>
        <p:spPr>
          <a:xfrm>
            <a:off x="6984580" y="3459428"/>
            <a:ext cx="2235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Direct Photon Detector ~100 channels direct streaming, readout only summary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37128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B53A0-C5B8-08CE-ACA9-DF2DF7630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Protocol / DAQ operation</a:t>
            </a:r>
          </a:p>
        </p:txBody>
      </p:sp>
      <p:pic>
        <p:nvPicPr>
          <p:cNvPr id="4" name="Picture 3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C126F8EB-F278-E686-D7D6-B5AB7A884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843" y="857816"/>
            <a:ext cx="7496354" cy="32523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1342-7809-C53F-1E0D-DDFFBAA419AC}"/>
              </a:ext>
            </a:extLst>
          </p:cNvPr>
          <p:cNvSpPr txBox="1"/>
          <p:nvPr/>
        </p:nvSpPr>
        <p:spPr>
          <a:xfrm>
            <a:off x="461963" y="857816"/>
            <a:ext cx="3885468" cy="372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Synchronous Commands:</a:t>
            </a:r>
          </a:p>
          <a:p>
            <a:endParaRPr lang="en-US" sz="800" dirty="0"/>
          </a:p>
          <a:p>
            <a:r>
              <a:rPr lang="en-US" sz="1400" dirty="0"/>
              <a:t>64 bits (80 bits 8b/10b encoded) per bunch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Reconstructed clock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Redundant BCO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Distinct synchronous commands (</a:t>
            </a:r>
            <a:r>
              <a:rPr lang="en-US" sz="1400" dirty="0" err="1"/>
              <a:t>eg</a:t>
            </a:r>
            <a:r>
              <a:rPr lang="en-US" sz="14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Time Frame Control &amp; Definition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Flow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Trigger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Request special events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Data filter (firmware trigger)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Configuration (ASIC / RDO firmware)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Data Formatting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Data Transfer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Hits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Slow Controls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B4A0CC-3C8C-E4AC-8A47-85061CFF5221}"/>
              </a:ext>
            </a:extLst>
          </p:cNvPr>
          <p:cNvSpPr txBox="1"/>
          <p:nvPr/>
        </p:nvSpPr>
        <p:spPr>
          <a:xfrm>
            <a:off x="4464843" y="4193975"/>
            <a:ext cx="7496354" cy="20005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Time Frame Definition: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16 bits BCO (0.66ms -&gt; 8MB @ 100Gbps)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Flexible formatting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Filtered &amp; Unfiltered data can coexist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Time Frames are built, they contain the full set of detectors for the time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Tiered Data Format.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High level flexible, named navigation via banks  (e.g. star SFS, </a:t>
            </a:r>
            <a:r>
              <a:rPr lang="en-US" sz="1400" dirty="0" err="1"/>
              <a:t>sPHENIX</a:t>
            </a:r>
            <a:r>
              <a:rPr lang="en-US" sz="1400" dirty="0"/>
              <a:t> DAQRC)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Low level supports direct, detector specific (</a:t>
            </a:r>
            <a:r>
              <a:rPr lang="en-US" sz="1400" dirty="0" err="1"/>
              <a:t>eg</a:t>
            </a:r>
            <a:r>
              <a:rPr lang="en-US" sz="1400" dirty="0"/>
              <a:t> ASIC) formats.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7E3DE3-2918-9902-3A4B-94A5423E0CE4}"/>
              </a:ext>
            </a:extLst>
          </p:cNvPr>
          <p:cNvSpPr txBox="1"/>
          <p:nvPr/>
        </p:nvSpPr>
        <p:spPr>
          <a:xfrm>
            <a:off x="475858" y="4624863"/>
            <a:ext cx="3871573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Trigger Operation: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Support Max Data Volume to DAM / Readout computer Buffers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Generate Trigger Signals in DAM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Communicate triggered crossings via synchronous </a:t>
            </a:r>
            <a:r>
              <a:rPr lang="en-US" sz="1400" dirty="0" err="1"/>
              <a:t>cmds</a:t>
            </a:r>
            <a:r>
              <a:rPr lang="en-US" sz="1400" dirty="0"/>
              <a:t> through GTU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202B817-BE25-62CF-DA4A-4DA52E089176}"/>
              </a:ext>
            </a:extLst>
          </p:cNvPr>
          <p:cNvSpPr/>
          <p:nvPr/>
        </p:nvSpPr>
        <p:spPr>
          <a:xfrm>
            <a:off x="10515600" y="713232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3</a:t>
            </a:r>
          </a:p>
        </p:txBody>
      </p:sp>
    </p:spTree>
    <p:extLst>
      <p:ext uri="{BB962C8B-B14F-4D97-AF65-F5344CB8AC3E}">
        <p14:creationId xmlns:p14="http://schemas.microsoft.com/office/powerpoint/2010/main" val="276905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363D8-F217-3D29-4B98-48BCEFD1E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212080"/>
          </a:xfrm>
        </p:spPr>
        <p:txBody>
          <a:bodyPr>
            <a:noAutofit/>
          </a:bodyPr>
          <a:lstStyle/>
          <a:p>
            <a:r>
              <a:rPr lang="en-US" sz="2400" dirty="0"/>
              <a:t>Are the technical performance requirements appropriately defined and complete for this stage of the project?</a:t>
            </a:r>
          </a:p>
          <a:p>
            <a:r>
              <a:rPr lang="en-US" sz="2400" dirty="0"/>
              <a:t>Are the plans for the various detector electronics and data acquisition systems appropriately documented and complete for this stage of the project?</a:t>
            </a:r>
          </a:p>
          <a:p>
            <a:r>
              <a:rPr lang="en-US" sz="2400" dirty="0"/>
              <a:t>Are the current plans from front-end electronics to data acquisition for the detector likely to achieve the technical performance requirements, with a low risk for cost increases, schedule delays, and technical problems?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Are the schedule assumptions for the fabrication of the various electronics and data acquisition systems and assembly plans reasonable and consistent with the overall detector schedule?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Have ESH&amp;Q and QA considerations been adequately incorporated into the plans at their present stage?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19DFDA-1E7E-AE1E-F508-DDE920617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Charge Questions Addressed</a:t>
            </a:r>
          </a:p>
        </p:txBody>
      </p:sp>
    </p:spTree>
    <p:extLst>
      <p:ext uri="{BB962C8B-B14F-4D97-AF65-F5344CB8AC3E}">
        <p14:creationId xmlns:p14="http://schemas.microsoft.com/office/powerpoint/2010/main" val="157883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59CF-D59B-0D82-B83D-2BEDE5BB9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F1B70-D083-D8C8-4C95-A76C10A929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0888090" cy="5212080"/>
          </a:xfrm>
        </p:spPr>
        <p:txBody>
          <a:bodyPr/>
          <a:lstStyle/>
          <a:p>
            <a:r>
              <a:rPr lang="en-US" dirty="0"/>
              <a:t>Described an overview of the readout system for </a:t>
            </a:r>
            <a:r>
              <a:rPr lang="en-US" dirty="0" err="1"/>
              <a:t>ePIC</a:t>
            </a:r>
            <a:endParaRPr lang="en-US" sz="2400" dirty="0"/>
          </a:p>
          <a:p>
            <a:r>
              <a:rPr lang="en-US" dirty="0"/>
              <a:t>Described the expected data volumes expected from noise, background and collisions.</a:t>
            </a:r>
          </a:p>
          <a:p>
            <a:r>
              <a:rPr lang="en-US" dirty="0"/>
              <a:t>Listed</a:t>
            </a:r>
            <a:r>
              <a:rPr lang="en-US" sz="2400" dirty="0"/>
              <a:t> the technologies,</a:t>
            </a:r>
            <a:r>
              <a:rPr lang="en-US" dirty="0"/>
              <a:t> and the scale of the </a:t>
            </a:r>
            <a:r>
              <a:rPr lang="en-US" dirty="0" err="1"/>
              <a:t>ePIC</a:t>
            </a:r>
            <a:r>
              <a:rPr lang="en-US" dirty="0"/>
              <a:t> Electronics and DAQ systems, to put the following talks into context</a:t>
            </a:r>
          </a:p>
          <a:p>
            <a:pPr marL="287338" lvl="1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05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05A722-EBA1-E84D-A98B-70711F9E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Back-up</a:t>
            </a:r>
          </a:p>
        </p:txBody>
      </p:sp>
    </p:spTree>
    <p:extLst>
      <p:ext uri="{BB962C8B-B14F-4D97-AF65-F5344CB8AC3E}">
        <p14:creationId xmlns:p14="http://schemas.microsoft.com/office/powerpoint/2010/main" val="1541843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0764B-DD57-C9B8-020D-A91A5086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Echelon 0 Computing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6BBBD-B01A-960F-FABC-B45CC14F283E}"/>
              </a:ext>
            </a:extLst>
          </p:cNvPr>
          <p:cNvSpPr txBox="1"/>
          <p:nvPr/>
        </p:nvSpPr>
        <p:spPr>
          <a:xfrm>
            <a:off x="461963" y="2609850"/>
            <a:ext cx="44148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COTS DAQ computing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~200 computers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130 for reading out DAM 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70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Building time frames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Low level QA / logging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Interface to Slow Controls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Configuration and Conditions Databases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Buffering of data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Transfer of data files to Echelon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CDFAD2-B51F-72D9-F497-8E4649BCE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67" y="994375"/>
            <a:ext cx="7081913" cy="342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72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3064F8-A826-CF41-B4ED-72B15888BE66}"/>
              </a:ext>
            </a:extLst>
          </p:cNvPr>
          <p:cNvSpPr/>
          <p:nvPr/>
        </p:nvSpPr>
        <p:spPr>
          <a:xfrm>
            <a:off x="4072281" y="896471"/>
            <a:ext cx="2243987" cy="420444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A9584F-5448-F04F-99C8-E22B2F76464E}"/>
              </a:ext>
            </a:extLst>
          </p:cNvPr>
          <p:cNvSpPr/>
          <p:nvPr/>
        </p:nvSpPr>
        <p:spPr>
          <a:xfrm>
            <a:off x="1658466" y="896471"/>
            <a:ext cx="2243987" cy="420444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161DEA-3882-B44D-BD59-3C36FF4D2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219" y="1562218"/>
            <a:ext cx="2057687" cy="3515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B536B2-298B-2741-8638-C3B1C7336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994" y="1518967"/>
            <a:ext cx="2124371" cy="35152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ACB4A1-6AA9-984F-8C38-75A18EC98909}"/>
              </a:ext>
            </a:extLst>
          </p:cNvPr>
          <p:cNvSpPr txBox="1"/>
          <p:nvPr/>
        </p:nvSpPr>
        <p:spPr>
          <a:xfrm>
            <a:off x="1973285" y="1027301"/>
            <a:ext cx="1541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Triggered DAQ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9E790-5DE1-B24E-A752-DE09C0436D09}"/>
              </a:ext>
            </a:extLst>
          </p:cNvPr>
          <p:cNvSpPr txBox="1"/>
          <p:nvPr/>
        </p:nvSpPr>
        <p:spPr>
          <a:xfrm>
            <a:off x="4249883" y="915887"/>
            <a:ext cx="1869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Streaming Readout (SRO)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EE3453-C897-C648-8383-0F1A330622BC}"/>
              </a:ext>
            </a:extLst>
          </p:cNvPr>
          <p:cNvSpPr txBox="1"/>
          <p:nvPr/>
        </p:nvSpPr>
        <p:spPr>
          <a:xfrm>
            <a:off x="6566238" y="916714"/>
            <a:ext cx="52656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Features of </a:t>
            </a:r>
            <a:r>
              <a:rPr lang="en-US" sz="2400" err="1"/>
              <a:t>ePIC</a:t>
            </a:r>
            <a:r>
              <a:rPr lang="en-US" sz="2400"/>
              <a:t> SRO</a:t>
            </a:r>
          </a:p>
          <a:p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No global trigger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No custom trigger electronics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Zero-suppress early (ASICs)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Hits identified by time stamp rather than by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Flexibility in event selection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Can be performed with all channels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Can be performed in CPU, FPGA, or GPU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SRO has greater sensitivity to noise and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D9B2AE-F88F-7B48-92C8-9560198FD541}"/>
              </a:ext>
            </a:extLst>
          </p:cNvPr>
          <p:cNvSpPr/>
          <p:nvPr/>
        </p:nvSpPr>
        <p:spPr>
          <a:xfrm>
            <a:off x="1819835" y="3352799"/>
            <a:ext cx="779929" cy="1075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B9742-4D7C-F4E4-3BF2-87BA77DDD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DAQ Concept</a:t>
            </a:r>
          </a:p>
        </p:txBody>
      </p:sp>
    </p:spTree>
    <p:extLst>
      <p:ext uri="{BB962C8B-B14F-4D97-AF65-F5344CB8AC3E}">
        <p14:creationId xmlns:p14="http://schemas.microsoft.com/office/powerpoint/2010/main" val="286363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CE7C5C-2B23-5634-7927-C83D68653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82" y="28575"/>
            <a:ext cx="11782668" cy="636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99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4CF4E88-7331-471D-7B55-BC402E618E2F}"/>
              </a:ext>
            </a:extLst>
          </p:cNvPr>
          <p:cNvSpPr/>
          <p:nvPr/>
        </p:nvSpPr>
        <p:spPr>
          <a:xfrm>
            <a:off x="1413933" y="973667"/>
            <a:ext cx="9262534" cy="523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mputer screen shot of a diagram&#10;&#10;Description automatically generated">
            <a:extLst>
              <a:ext uri="{FF2B5EF4-FFF2-40B4-BE49-F238E27FC236}">
                <a16:creationId xmlns:a16="http://schemas.microsoft.com/office/drawing/2014/main" id="{19CF64A9-2369-7443-9940-F6784A985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88" y="1183056"/>
            <a:ext cx="8744623" cy="48860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207931-C771-3892-80B6-60EC8EC3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Flow Down</a:t>
            </a:r>
          </a:p>
        </p:txBody>
      </p:sp>
    </p:spTree>
    <p:extLst>
      <p:ext uri="{BB962C8B-B14F-4D97-AF65-F5344CB8AC3E}">
        <p14:creationId xmlns:p14="http://schemas.microsoft.com/office/powerpoint/2010/main" val="3846726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B0E81-264B-3B62-9DA3-D40155E3E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Arial"/>
              </a:rPr>
              <a:t>ePIC</a:t>
            </a:r>
            <a:r>
              <a:rPr lang="en-US" dirty="0">
                <a:cs typeface="Arial"/>
              </a:rPr>
              <a:t> Software &amp; Computing Review Summary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09A90B-4633-8A51-F545-8AC4C52B64C0}"/>
              </a:ext>
            </a:extLst>
          </p:cNvPr>
          <p:cNvSpPr txBox="1"/>
          <p:nvPr/>
        </p:nvSpPr>
        <p:spPr>
          <a:xfrm>
            <a:off x="404679" y="1158068"/>
            <a:ext cx="11615116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On October 19–20, the </a:t>
            </a:r>
            <a:r>
              <a:rPr lang="en-US" b="1" dirty="0">
                <a:solidFill>
                  <a:srgbClr val="00ACDB"/>
                </a:solidFill>
                <a:cs typeface="Arial"/>
              </a:rPr>
              <a:t>EIC Computing and Software Advisory Committee </a:t>
            </a:r>
            <a:r>
              <a:rPr lang="en-US" dirty="0">
                <a:cs typeface="Arial"/>
              </a:rPr>
              <a:t>(</a:t>
            </a:r>
            <a:r>
              <a:rPr lang="en-US" b="1" dirty="0">
                <a:solidFill>
                  <a:srgbClr val="00ACDB"/>
                </a:solidFill>
                <a:cs typeface="Arial"/>
              </a:rPr>
              <a:t>ECSAC</a:t>
            </a:r>
            <a:r>
              <a:rPr lang="en-US" dirty="0">
                <a:cs typeface="Arial"/>
              </a:rPr>
              <a:t>) assessed the </a:t>
            </a:r>
            <a:r>
              <a:rPr lang="en-US" err="1">
                <a:cs typeface="Arial"/>
              </a:rPr>
              <a:t>ePIC</a:t>
            </a:r>
            <a:r>
              <a:rPr lang="en-US" dirty="0">
                <a:cs typeface="Arial"/>
              </a:rPr>
              <a:t> computing model in preparation for the EIC RRB meeting in </a:t>
            </a:r>
            <a:r>
              <a:rPr lang="en-US">
                <a:cs typeface="Arial"/>
              </a:rPr>
              <a:t>December</a:t>
            </a:r>
            <a:r>
              <a:rPr lang="en-US" dirty="0">
                <a:cs typeface="Arial"/>
              </a:rPr>
              <a:t> 2023. 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The scope of this review also included the organization of the </a:t>
            </a:r>
            <a:r>
              <a:rPr lang="en-US" b="1" dirty="0">
                <a:solidFill>
                  <a:srgbClr val="00ACDB"/>
                </a:solidFill>
                <a:cs typeface="Arial"/>
              </a:rPr>
              <a:t>EIC Computing and Software Joint Institute</a:t>
            </a:r>
            <a:r>
              <a:rPr lang="en-US" dirty="0">
                <a:cs typeface="Arial"/>
              </a:rPr>
              <a:t> (</a:t>
            </a:r>
            <a:r>
              <a:rPr lang="en-US" b="1" dirty="0">
                <a:solidFill>
                  <a:srgbClr val="00ACDB"/>
                </a:solidFill>
                <a:cs typeface="Arial"/>
              </a:rPr>
              <a:t>ECSJI</a:t>
            </a:r>
            <a:r>
              <a:rPr lang="en-US" dirty="0">
                <a:cs typeface="Arial"/>
              </a:rPr>
              <a:t>), which has been formed by BNL and </a:t>
            </a:r>
            <a:r>
              <a:rPr lang="en-US" err="1">
                <a:cs typeface="Arial"/>
              </a:rPr>
              <a:t>JLab</a:t>
            </a:r>
            <a:r>
              <a:rPr lang="en-US" dirty="0">
                <a:cs typeface="Arial"/>
              </a:rPr>
              <a:t>. 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The documents from the review, including the closeout report, can be accessed publicly on the </a:t>
            </a:r>
            <a:r>
              <a:rPr lang="en-US" b="1" dirty="0">
                <a:solidFill>
                  <a:srgbClr val="F68A1F"/>
                </a:solidFill>
                <a:cs typeface="Arial"/>
                <a:hlinkClick r:id="rId2"/>
              </a:rPr>
              <a:t>ePIC Indico</a:t>
            </a:r>
            <a:r>
              <a:rPr lang="en-US" dirty="0">
                <a:cs typeface="Arial"/>
              </a:rPr>
              <a:t>.</a:t>
            </a:r>
          </a:p>
          <a:p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All five charge questions answered in the affirmative with </a:t>
            </a:r>
            <a:r>
              <a:rPr lang="en-US" b="1" dirty="0">
                <a:solidFill>
                  <a:srgbClr val="00ACDB"/>
                </a:solidFill>
                <a:cs typeface="Arial"/>
              </a:rPr>
              <a:t>three recommendations </a:t>
            </a:r>
            <a:r>
              <a:rPr lang="en-US" dirty="0">
                <a:cs typeface="Arial"/>
              </a:rPr>
              <a:t>shared: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>
                <a:cs typeface="Arial"/>
              </a:rPr>
              <a:t>Q1 (</a:t>
            </a:r>
            <a:r>
              <a:rPr lang="en-US" b="1" dirty="0">
                <a:solidFill>
                  <a:srgbClr val="00ACDB"/>
                </a:solidFill>
                <a:cs typeface="Arial"/>
              </a:rPr>
              <a:t>… comprehensive and cost-effective long-term plan …</a:t>
            </a:r>
            <a:r>
              <a:rPr lang="en-US" b="1" dirty="0">
                <a:cs typeface="Arial"/>
              </a:rPr>
              <a:t>):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cs typeface="Arial"/>
              </a:rPr>
              <a:t>We recommend that ECSJI verify the readiness of simulation and reconstruction for the TDR by May 2024. 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cs typeface="Arial"/>
              </a:rPr>
              <a:t>We recommend that </a:t>
            </a:r>
            <a:r>
              <a:rPr lang="en-US" err="1">
                <a:cs typeface="Arial"/>
              </a:rPr>
              <a:t>ePIC</a:t>
            </a:r>
            <a:r>
              <a:rPr lang="en-US" dirty="0">
                <a:cs typeface="Arial"/>
              </a:rPr>
              <a:t> document a first computing needs assessment by the next ECSAC review, in roughly one year. 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>
                <a:cs typeface="Arial"/>
              </a:rPr>
              <a:t>Q3 (</a:t>
            </a:r>
            <a:r>
              <a:rPr lang="en-US" b="1" dirty="0">
                <a:solidFill>
                  <a:srgbClr val="00ACDB"/>
                </a:solidFill>
                <a:cs typeface="Arial"/>
              </a:rPr>
              <a:t>…</a:t>
            </a:r>
            <a:r>
              <a:rPr lang="en-US" b="1" dirty="0">
                <a:solidFill>
                  <a:srgbClr val="B2D33A"/>
                </a:solidFill>
                <a:cs typeface="Arial"/>
              </a:rPr>
              <a:t> </a:t>
            </a:r>
            <a:r>
              <a:rPr lang="en-US" b="1" dirty="0">
                <a:solidFill>
                  <a:srgbClr val="00ACDB"/>
                </a:solidFill>
                <a:cs typeface="Arial"/>
              </a:rPr>
              <a:t>integrated with the HEP/NP community developments …</a:t>
            </a:r>
            <a:r>
              <a:rPr lang="en-US" b="1" dirty="0">
                <a:cs typeface="Arial"/>
              </a:rPr>
              <a:t>): 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cs typeface="Arial"/>
              </a:rPr>
              <a:t>We recommend that the </a:t>
            </a:r>
            <a:r>
              <a:rPr lang="en-US" err="1">
                <a:cs typeface="Arial"/>
              </a:rPr>
              <a:t>ePIC</a:t>
            </a:r>
            <a:r>
              <a:rPr lang="en-US" dirty="0">
                <a:cs typeface="Arial"/>
              </a:rPr>
              <a:t> collaboration starts, by the time of next year’s ECSAC review, an evolving list of software dependencies that includes: the packages, who the primary supporters are, and what the </a:t>
            </a:r>
            <a:r>
              <a:rPr lang="en-US" err="1">
                <a:cs typeface="Arial"/>
              </a:rPr>
              <a:t>ePIC</a:t>
            </a:r>
            <a:r>
              <a:rPr lang="en-US" dirty="0">
                <a:cs typeface="Arial"/>
              </a:rPr>
              <a:t> collaboration contributes to them.</a:t>
            </a:r>
            <a:endParaRPr lang="en-US">
              <a:cs typeface="Arial" panose="020B0604020202020204"/>
            </a:endParaRPr>
          </a:p>
          <a:p>
            <a:pPr algn="l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909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1D74E7-2021-1240-BBF0-F10971458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Detailed DAQ Schedule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10E539-D6CA-AF4A-8B1B-52F6C1854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91"/>
          <a:stretch/>
        </p:blipFill>
        <p:spPr>
          <a:xfrm>
            <a:off x="2242436" y="1270140"/>
            <a:ext cx="9503826" cy="43269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F6A2E6-DCFE-A577-E922-F1FD5FDF61B1}"/>
              </a:ext>
            </a:extLst>
          </p:cNvPr>
          <p:cNvSpPr txBox="1"/>
          <p:nvPr/>
        </p:nvSpPr>
        <p:spPr>
          <a:xfrm>
            <a:off x="462579" y="2265045"/>
            <a:ext cx="1580456" cy="28315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Releases:</a:t>
            </a:r>
          </a:p>
          <a:p>
            <a:endParaRPr lang="en-US" sz="1200"/>
          </a:p>
          <a:p>
            <a:r>
              <a:rPr lang="en-US" sz="1200"/>
              <a:t>PICODAQ:</a:t>
            </a:r>
          </a:p>
          <a:p>
            <a:pPr marL="169863" lvl="1"/>
            <a:r>
              <a:rPr lang="en-US" sz="1000"/>
              <a:t>Communicate with electronics test setup</a:t>
            </a:r>
          </a:p>
          <a:p>
            <a:endParaRPr lang="en-US" sz="1200"/>
          </a:p>
          <a:p>
            <a:r>
              <a:rPr lang="en-US" sz="1200"/>
              <a:t>MICRODAQ:</a:t>
            </a:r>
          </a:p>
          <a:p>
            <a:pPr marL="169863" lvl="1"/>
            <a:r>
              <a:rPr lang="en-US" sz="1000"/>
              <a:t>readout detector data in test stand </a:t>
            </a:r>
          </a:p>
          <a:p>
            <a:endParaRPr lang="en-US" sz="1200"/>
          </a:p>
          <a:p>
            <a:r>
              <a:rPr lang="en-US" sz="1200"/>
              <a:t>MINIDAQ:</a:t>
            </a:r>
          </a:p>
          <a:p>
            <a:pPr marL="169863" lvl="1"/>
            <a:r>
              <a:rPr lang="en-US" sz="1000"/>
              <a:t>readout detector data using full timing chain</a:t>
            </a:r>
          </a:p>
          <a:p>
            <a:endParaRPr lang="en-US" sz="1200"/>
          </a:p>
          <a:p>
            <a:r>
              <a:rPr lang="en-US" sz="1200"/>
              <a:t>Final:</a:t>
            </a:r>
          </a:p>
          <a:p>
            <a:pPr marL="169863" lvl="1"/>
            <a:r>
              <a:rPr lang="en-US" sz="1000"/>
              <a:t>Full functionality DAQ</a:t>
            </a:r>
          </a:p>
        </p:txBody>
      </p:sp>
    </p:spTree>
    <p:extLst>
      <p:ext uri="{BB962C8B-B14F-4D97-AF65-F5344CB8AC3E}">
        <p14:creationId xmlns:p14="http://schemas.microsoft.com/office/powerpoint/2010/main" val="58034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D3C7D7-B529-2142-9769-038D9A189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64FD7C-4AED-FB42-B4D0-58BC8FD0D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062" y="1272334"/>
            <a:ext cx="1629173" cy="20357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1F78DE-AFA2-0648-8E26-02D3A3D71E1A}"/>
              </a:ext>
            </a:extLst>
          </p:cNvPr>
          <p:cNvSpPr txBox="1"/>
          <p:nvPr/>
        </p:nvSpPr>
        <p:spPr>
          <a:xfrm>
            <a:off x="3215342" y="3802555"/>
            <a:ext cx="55611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0070C0"/>
                </a:solidFill>
              </a:rPr>
              <a:t>Jeffery M. Landgraf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L3 co-CAM for 6.10.09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Senior Technology Architect at Brookhaven National Laboratory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Physics Ph.D. from University of Michigan, 1995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Developed and supported the DAQ, Trigger and online computing systems for the STAR detector since 1999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co-Convener for </a:t>
            </a:r>
            <a:r>
              <a:rPr lang="en-US" sz="1400" err="1"/>
              <a:t>ePIC</a:t>
            </a:r>
            <a:r>
              <a:rPr lang="en-US" sz="1400"/>
              <a:t> Electronics and DAQ WG</a:t>
            </a:r>
          </a:p>
        </p:txBody>
      </p:sp>
      <p:pic>
        <p:nvPicPr>
          <p:cNvPr id="15" name="Picture 14" descr="A person in glasses taking a selfie&#10;&#10;Description automatically generated">
            <a:extLst>
              <a:ext uri="{FF2B5EF4-FFF2-40B4-BE49-F238E27FC236}">
                <a16:creationId xmlns:a16="http://schemas.microsoft.com/office/drawing/2014/main" id="{301ADA12-6CE3-5E4B-A7B7-33FF3DE8B1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1" t="9905" r="8345" b="15048"/>
          <a:stretch/>
        </p:blipFill>
        <p:spPr>
          <a:xfrm>
            <a:off x="1105061" y="3729817"/>
            <a:ext cx="1629172" cy="20385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D3124E-2C47-A148-AFD5-FFF0DD214C4B}"/>
              </a:ext>
            </a:extLst>
          </p:cNvPr>
          <p:cNvSpPr txBox="1"/>
          <p:nvPr/>
        </p:nvSpPr>
        <p:spPr>
          <a:xfrm>
            <a:off x="3215342" y="1272334"/>
            <a:ext cx="55611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0070C0"/>
                </a:solidFill>
              </a:rPr>
              <a:t>David J. Abbott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L3 co-CAM for 6.10.09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Staff Scientist at Jefferson 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Nuclear Physics Ph.D. from UNC Chapel Hill, 1990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Developed and supported the data acquisition systems for all </a:t>
            </a:r>
            <a:r>
              <a:rPr lang="en-US" sz="1400" err="1"/>
              <a:t>JLab</a:t>
            </a:r>
            <a:r>
              <a:rPr lang="en-US" sz="1400"/>
              <a:t> experiments as part of the Physics DAQ and Fast Electronics support groups (33 years).</a:t>
            </a:r>
          </a:p>
        </p:txBody>
      </p:sp>
    </p:spTree>
    <p:extLst>
      <p:ext uri="{BB962C8B-B14F-4D97-AF65-F5344CB8AC3E}">
        <p14:creationId xmlns:p14="http://schemas.microsoft.com/office/powerpoint/2010/main" val="1618760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00A0FD-7F96-3E47-8EC8-3876C4C0C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EIC SRO Community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D5D65-3F5B-844F-A7C3-59BA759DA9A3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806209" y="1207879"/>
            <a:ext cx="11156295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0070C0"/>
                </a:solidFill>
              </a:rPr>
              <a:t>The EIC Streaming Readout (SRO) Consortium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Formed in 2018 with the goals of engaging the nuclear physics community to explore a streaming readout architecture for the EIC detectors.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Series of ten workshops so far since 2018 (next in Dec 2023)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Led to adoption of SRO for Yellow Report the physics program for EIC.</a:t>
            </a:r>
            <a:endParaRPr lang="en-US" sz="1600" b="1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err="1">
                <a:solidFill>
                  <a:srgbClr val="0070C0"/>
                </a:solidFill>
              </a:rPr>
              <a:t>ePIC</a:t>
            </a:r>
            <a:r>
              <a:rPr lang="en-US" sz="1600" b="1">
                <a:solidFill>
                  <a:srgbClr val="0070C0"/>
                </a:solidFill>
              </a:rPr>
              <a:t> Electronics/DAQ Working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Conveners:</a:t>
            </a:r>
            <a:r>
              <a:rPr lang="en-US" sz="1600" b="1">
                <a:solidFill>
                  <a:srgbClr val="0070C0"/>
                </a:solidFill>
              </a:rPr>
              <a:t>  </a:t>
            </a:r>
            <a:r>
              <a:rPr lang="en-US" sz="1600"/>
              <a:t>F. Barbosa (</a:t>
            </a:r>
            <a:r>
              <a:rPr lang="en-US" sz="1600" err="1"/>
              <a:t>JLab</a:t>
            </a:r>
            <a:r>
              <a:rPr lang="en-US" sz="1600"/>
              <a:t>), J. Huang (BNL), J. Landgraf (BNL)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Regular meetings to focus on design and requirements specifically for the new </a:t>
            </a:r>
            <a:r>
              <a:rPr lang="en-US" sz="1600" err="1"/>
              <a:t>ePIC</a:t>
            </a:r>
            <a:r>
              <a:rPr lang="en-US" sz="1600"/>
              <a:t> detector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Interface to detectors, readout, DAQ, online processing, monitoring and control.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err="1">
                <a:solidFill>
                  <a:srgbClr val="0070C0"/>
                </a:solidFill>
              </a:rPr>
              <a:t>ePIC</a:t>
            </a:r>
            <a:r>
              <a:rPr lang="en-US" sz="1600" b="1">
                <a:solidFill>
                  <a:srgbClr val="0070C0"/>
                </a:solidFill>
              </a:rPr>
              <a:t> Software/Computing Working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Conveners: M. </a:t>
            </a:r>
            <a:r>
              <a:rPr lang="en-US" sz="1600" err="1"/>
              <a:t>Diefenthaler</a:t>
            </a:r>
            <a:r>
              <a:rPr lang="en-US" sz="1600"/>
              <a:t> (</a:t>
            </a:r>
            <a:r>
              <a:rPr lang="en-US" sz="1600" err="1"/>
              <a:t>Jlab</a:t>
            </a:r>
            <a:r>
              <a:rPr lang="en-US" sz="1600"/>
              <a:t>), S. Joosten (ANL), T. </a:t>
            </a:r>
            <a:r>
              <a:rPr lang="en-US" sz="1600" err="1"/>
              <a:t>Wenaus</a:t>
            </a:r>
            <a:r>
              <a:rPr lang="en-US" sz="1600"/>
              <a:t> (BNL), W. </a:t>
            </a:r>
            <a:r>
              <a:rPr lang="en-US" sz="1600" err="1"/>
              <a:t>Deconinck</a:t>
            </a:r>
            <a:r>
              <a:rPr lang="en-US" sz="1600"/>
              <a:t> (UM)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Coordinate software development for EIC 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err="1">
                <a:solidFill>
                  <a:srgbClr val="0070C0"/>
                </a:solidFill>
              </a:rPr>
              <a:t>ePIC</a:t>
            </a:r>
            <a:r>
              <a:rPr lang="en-US" sz="1600" b="1">
                <a:solidFill>
                  <a:srgbClr val="0070C0"/>
                </a:solidFill>
              </a:rPr>
              <a:t> Software/Computing Streaming DAQ Working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Conveners:  M. </a:t>
            </a:r>
            <a:r>
              <a:rPr lang="en-US" sz="1600" err="1"/>
              <a:t>Battaglieri</a:t>
            </a:r>
            <a:r>
              <a:rPr lang="en-US" sz="1600"/>
              <a:t> (</a:t>
            </a:r>
            <a:r>
              <a:rPr lang="en-US" sz="1600" err="1"/>
              <a:t>JLab</a:t>
            </a:r>
            <a:r>
              <a:rPr lang="en-US" sz="1600"/>
              <a:t>), J. Huang (BNL)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Streaming Reconstruction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12C980B-F99D-6670-FDDF-793AE0FECFCC}"/>
              </a:ext>
            </a:extLst>
          </p:cNvPr>
          <p:cNvSpPr/>
          <p:nvPr/>
        </p:nvSpPr>
        <p:spPr>
          <a:xfrm>
            <a:off x="10515600" y="713232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Charge 1</a:t>
            </a:r>
          </a:p>
        </p:txBody>
      </p:sp>
    </p:spTree>
    <p:extLst>
      <p:ext uri="{BB962C8B-B14F-4D97-AF65-F5344CB8AC3E}">
        <p14:creationId xmlns:p14="http://schemas.microsoft.com/office/powerpoint/2010/main" val="208065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13E41B-FF6A-4F42-A38B-0F5531A50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A98653-6DA0-8087-7CA2-77D0BF794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Documentation status</a:t>
            </a:r>
          </a:p>
          <a:p>
            <a:r>
              <a:rPr lang="en-US" dirty="0"/>
              <a:t>The readout technology and scale of the EPIC DAQ</a:t>
            </a:r>
          </a:p>
          <a:p>
            <a:pPr lvl="1"/>
            <a:r>
              <a:rPr lang="en-US" dirty="0"/>
              <a:t>Collider environment</a:t>
            </a:r>
          </a:p>
          <a:p>
            <a:pPr lvl="1"/>
            <a:r>
              <a:rPr lang="en-US" dirty="0"/>
              <a:t>Readout Technologies</a:t>
            </a:r>
          </a:p>
          <a:p>
            <a:pPr lvl="1"/>
            <a:r>
              <a:rPr lang="en-US" dirty="0"/>
              <a:t>Streaming architecture</a:t>
            </a:r>
          </a:p>
          <a:p>
            <a:pPr lvl="1"/>
            <a:r>
              <a:rPr lang="en-US" dirty="0"/>
              <a:t>System components and operational concepts</a:t>
            </a:r>
          </a:p>
          <a:p>
            <a:pPr lvl="1"/>
            <a:r>
              <a:rPr lang="en-US" dirty="0"/>
              <a:t>Component counts &amp; expected data flow</a:t>
            </a:r>
          </a:p>
          <a:p>
            <a:pPr lvl="1"/>
            <a:r>
              <a:rPr lang="en-US" dirty="0"/>
              <a:t>Fiber protocol and operation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(Fernando Barbosa)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Electronics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(Dave Abbott)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DAQ and Computing related tasks for 2024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Evaluating and defining timing and data protocol	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Development of RDOs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FELIX boards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Echelon 0 (DAQ Computing)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Scientific computing Interface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Schedule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QA and ES&amp;H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78719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0E5615-5B86-C44B-A85C-BF50E959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Component Status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C2199E-C08F-5746-B4DE-75260904A18B}"/>
              </a:ext>
            </a:extLst>
          </p:cNvPr>
          <p:cNvSpPr/>
          <p:nvPr/>
        </p:nvSpPr>
        <p:spPr>
          <a:xfrm>
            <a:off x="642986" y="2139488"/>
            <a:ext cx="3217265" cy="41089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91A44C-37E9-8447-8BA9-89D567C2DB39}"/>
              </a:ext>
            </a:extLst>
          </p:cNvPr>
          <p:cNvSpPr/>
          <p:nvPr/>
        </p:nvSpPr>
        <p:spPr>
          <a:xfrm>
            <a:off x="4643802" y="4999702"/>
            <a:ext cx="6885947" cy="17471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7A06B6-C683-104C-A67A-1BA321D5178F}"/>
              </a:ext>
            </a:extLst>
          </p:cNvPr>
          <p:cNvSpPr/>
          <p:nvPr/>
        </p:nvSpPr>
        <p:spPr>
          <a:xfrm>
            <a:off x="4644070" y="3087962"/>
            <a:ext cx="6885947" cy="19303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C794A1-6321-0940-9300-EA6420CBAC62}"/>
              </a:ext>
            </a:extLst>
          </p:cNvPr>
          <p:cNvSpPr/>
          <p:nvPr/>
        </p:nvSpPr>
        <p:spPr>
          <a:xfrm>
            <a:off x="4644070" y="896898"/>
            <a:ext cx="6885947" cy="21752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3544E-C3CB-D748-B7DF-F32271BD449D}"/>
              </a:ext>
            </a:extLst>
          </p:cNvPr>
          <p:cNvSpPr txBox="1"/>
          <p:nvPr/>
        </p:nvSpPr>
        <p:spPr>
          <a:xfrm>
            <a:off x="629144" y="2092362"/>
            <a:ext cx="3104513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Optical Protocol</a:t>
            </a:r>
          </a:p>
          <a:p>
            <a:endParaRPr lang="en-US" sz="135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/>
              <a:t>Defines the data flow between the GTU, RDO, and DAM boards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sz="105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/>
              <a:t>Optical Protocol Requirements</a:t>
            </a:r>
          </a:p>
          <a:p>
            <a:pPr marL="515938" lvl="1" indent="-168275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/>
              <a:t>Timing (&lt;=5ps Hi-Res Detectors)</a:t>
            </a:r>
          </a:p>
          <a:p>
            <a:pPr marL="515938" lvl="1" indent="-168275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/>
              <a:t>Timing (&lt;=100ps Lo-Res Detectors)</a:t>
            </a:r>
          </a:p>
          <a:p>
            <a:pPr marL="515938" lvl="1" indent="-168275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/>
              <a:t>Timing phase stability on power cycle</a:t>
            </a:r>
          </a:p>
          <a:p>
            <a:pPr marL="515938" lvl="1" indent="-168275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/>
              <a:t>Configuration and slow control monitoring passthrough for ASICS/FEBs</a:t>
            </a:r>
          </a:p>
          <a:p>
            <a:pPr marL="515938" lvl="1" indent="-168275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/>
              <a:t>Real-Time Command / Control</a:t>
            </a:r>
          </a:p>
          <a:p>
            <a:pPr marL="515938" lvl="1" indent="-168275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/>
              <a:t>Data Transfer (&gt;=10Gb/s per RDO)</a:t>
            </a:r>
          </a:p>
          <a:p>
            <a:pPr marL="557213" lvl="1" indent="-214313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05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/>
              <a:t>Optical protocol choices under evaluation</a:t>
            </a:r>
          </a:p>
          <a:p>
            <a:pPr marL="515938" lvl="1" indent="-173038">
              <a:buFont typeface="Arial" panose="020B0604020202020204" pitchFamily="34" charset="0"/>
              <a:buChar char="•"/>
            </a:pPr>
            <a:r>
              <a:rPr lang="en-US" sz="1050" err="1"/>
              <a:t>ePIC</a:t>
            </a:r>
            <a:r>
              <a:rPr lang="en-US" sz="1050"/>
              <a:t> – simple custom protocol</a:t>
            </a:r>
          </a:p>
          <a:p>
            <a:pPr marL="515938" lvl="1" indent="-173038">
              <a:buFont typeface="Arial" panose="020B0604020202020204" pitchFamily="34" charset="0"/>
              <a:buChar char="•"/>
            </a:pPr>
            <a:r>
              <a:rPr lang="en-US" sz="1050"/>
              <a:t>GPT in FPGA</a:t>
            </a:r>
          </a:p>
          <a:p>
            <a:pPr marL="515938" lvl="1" indent="-173038">
              <a:buFont typeface="Arial" panose="020B0604020202020204" pitchFamily="34" charset="0"/>
              <a:buChar char="•"/>
            </a:pPr>
            <a:r>
              <a:rPr lang="en-US" sz="1050"/>
              <a:t>Dedicated Clock/Reconstructed Clock (2 or 3 fibers per RDO)</a:t>
            </a:r>
          </a:p>
          <a:p>
            <a:endParaRPr lang="en-US" sz="135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DDAEBD-2C2D-D04E-A297-4CB04D0F2ACE}"/>
              </a:ext>
            </a:extLst>
          </p:cNvPr>
          <p:cNvSpPr txBox="1"/>
          <p:nvPr/>
        </p:nvSpPr>
        <p:spPr>
          <a:xfrm>
            <a:off x="4602724" y="971909"/>
            <a:ext cx="3416854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RDO Status: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100"/>
              <a:t>Mocking up with devkits for initial studies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100"/>
              <a:t>Nominal 2.5” x 2.5” for common elements + connector space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100"/>
              <a:t>FPGA defined by price (</a:t>
            </a:r>
            <a:r>
              <a:rPr lang="en-US" sz="1100" err="1"/>
              <a:t>Artix</a:t>
            </a:r>
            <a:r>
              <a:rPr lang="en-US" sz="1100"/>
              <a:t> </a:t>
            </a:r>
            <a:r>
              <a:rPr lang="en-US" sz="1100" err="1"/>
              <a:t>Ultrascale</a:t>
            </a:r>
            <a:r>
              <a:rPr lang="en-US" sz="1100"/>
              <a:t>+ Class)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100"/>
              <a:t>Power 3-5 Watts.  2 LV +5V for optical interfaces, lower for FPGA/digital components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100"/>
              <a:t>Accept 2 or 3 fibers for potential Hi-Res Timing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EED6D6-C614-9848-8D9F-6286FC05F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2"/>
          <a:stretch/>
        </p:blipFill>
        <p:spPr>
          <a:xfrm>
            <a:off x="7744143" y="3147146"/>
            <a:ext cx="3326461" cy="1766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EA7C1C-AA15-A549-9DB8-B8ED4F118B9C}"/>
              </a:ext>
            </a:extLst>
          </p:cNvPr>
          <p:cNvSpPr txBox="1"/>
          <p:nvPr/>
        </p:nvSpPr>
        <p:spPr>
          <a:xfrm>
            <a:off x="4616388" y="3042543"/>
            <a:ext cx="29229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GTU status:</a:t>
            </a:r>
            <a:endParaRPr lang="en-US" sz="1400"/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100"/>
              <a:t>Mocking up with devkits for initial studies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100"/>
              <a:t>Interface to collider (Bunch crossing clock, Spin Patterns per bunch </a:t>
            </a:r>
            <a:r>
              <a:rPr lang="en-US" sz="1200"/>
              <a:t>crossing</a:t>
            </a:r>
            <a:r>
              <a:rPr lang="en-US" sz="1100"/>
              <a:t>)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100"/>
              <a:t>Distribution of timing to ~100 DAMs +          ~220 RDOs of Hi-Res Timing Detectors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100"/>
              <a:t>User command interface &amp; distribution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100"/>
              <a:t>Interface to Run Control</a:t>
            </a:r>
            <a:endParaRPr lang="en-US" sz="14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D0CCB7-EEAA-5E42-8AF5-266919F71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731" y="5075501"/>
            <a:ext cx="3762477" cy="14148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83C943-2E1A-7646-AB34-B486F089D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489" y="5075501"/>
            <a:ext cx="415242" cy="15647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9647B3-4019-B64E-ACE8-42C9C6194423}"/>
              </a:ext>
            </a:extLst>
          </p:cNvPr>
          <p:cNvSpPr txBox="1"/>
          <p:nvPr/>
        </p:nvSpPr>
        <p:spPr>
          <a:xfrm>
            <a:off x="4623310" y="4999702"/>
            <a:ext cx="2462879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DAM Status: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/>
              <a:t>FELIX engineering article obtained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/>
              <a:t>Xilinx Versal FPGA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/>
              <a:t>PCIe Gen4 x16 or 100Gb Ethernet output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/>
              <a:t>24 Firefly links up to 25Gb/s options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/>
              <a:t>48 link upgrade planned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/>
              <a:t>Additional front panel I/O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911C12-3A23-4B44-B56B-7E38664820AA}"/>
              </a:ext>
            </a:extLst>
          </p:cNvPr>
          <p:cNvSpPr txBox="1"/>
          <p:nvPr/>
        </p:nvSpPr>
        <p:spPr>
          <a:xfrm>
            <a:off x="462579" y="970967"/>
            <a:ext cx="398391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Detailed Electronics Design starts with CD3.</a:t>
            </a:r>
            <a:endParaRPr lang="en-US" sz="14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current status is that we are evaluating system design and interactions between components.</a:t>
            </a:r>
            <a:endParaRPr lang="en-US" sz="1400" dirty="0"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24971E-B318-3B47-A207-FEC63F1C1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5808" y="911732"/>
            <a:ext cx="2792333" cy="204594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1A4C34D-D3F0-8BCB-9508-BBA119EC8DD8}"/>
              </a:ext>
            </a:extLst>
          </p:cNvPr>
          <p:cNvSpPr/>
          <p:nvPr/>
        </p:nvSpPr>
        <p:spPr>
          <a:xfrm>
            <a:off x="10515600" y="713232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Charge 1</a:t>
            </a:r>
          </a:p>
        </p:txBody>
      </p:sp>
    </p:spTree>
    <p:extLst>
      <p:ext uri="{BB962C8B-B14F-4D97-AF65-F5344CB8AC3E}">
        <p14:creationId xmlns:p14="http://schemas.microsoft.com/office/powerpoint/2010/main" val="3440169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06902D-327E-A150-853A-A765EAF5C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DAQ Computing - Streams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635039-F4A7-B34F-B4B5-B25B1342CA20}"/>
              </a:ext>
            </a:extLst>
          </p:cNvPr>
          <p:cNvSpPr txBox="1"/>
          <p:nvPr/>
        </p:nvSpPr>
        <p:spPr>
          <a:xfrm>
            <a:off x="599796" y="1167499"/>
            <a:ext cx="3819804" cy="4762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70C0"/>
                </a:solidFill>
              </a:rPr>
              <a:t>Time Frames (~1ms)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>
                <a:sym typeface="Wingdings" panose="05000000000000000000" pitchFamily="2" charset="2"/>
              </a:rPr>
              <a:t>Up to ~500 events per Frame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>
                <a:sym typeface="Wingdings" panose="05000000000000000000" pitchFamily="2" charset="2"/>
              </a:rPr>
              <a:t>~10MB data per Frame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>
                <a:sym typeface="Wingdings" panose="05000000000000000000" pitchFamily="2" charset="2"/>
              </a:rPr>
              <a:t>~2.0MB input per DAM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>
                <a:sym typeface="Wingdings" panose="05000000000000000000" pitchFamily="2" charset="2"/>
              </a:rPr>
              <a:t>~100kB output per DAM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sz="1400">
              <a:sym typeface="Wingdings" panose="05000000000000000000" pitchFamily="2" charset="2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70C0"/>
                </a:solidFill>
                <a:sym typeface="Wingdings" panose="05000000000000000000" pitchFamily="2" charset="2"/>
              </a:rPr>
              <a:t>Routing data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70C0"/>
                </a:solidFill>
                <a:sym typeface="Wingdings" panose="05000000000000000000" pitchFamily="2" charset="2"/>
              </a:rPr>
              <a:t>Formatting data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70C0"/>
                </a:solidFill>
                <a:sym typeface="Wingdings" panose="05000000000000000000" pitchFamily="2" charset="2"/>
              </a:rPr>
              <a:t>Processing data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>
                <a:sym typeface="Wingdings" panose="05000000000000000000" pitchFamily="2" charset="2"/>
              </a:rPr>
              <a:t>DAM FPGA &amp; CPUs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>
                <a:sym typeface="Wingdings" panose="05000000000000000000" pitchFamily="2" charset="2"/>
              </a:rPr>
              <a:t>Cluster finding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>
                <a:sym typeface="Wingdings" panose="05000000000000000000" pitchFamily="2" charset="2"/>
              </a:rPr>
              <a:t>Software triggering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>
                <a:sym typeface="Wingdings" panose="05000000000000000000" pitchFamily="2" charset="2"/>
              </a:rPr>
              <a:t>Sanity Checkers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>
                <a:sym typeface="Wingdings" panose="05000000000000000000" pitchFamily="2" charset="2"/>
              </a:rPr>
              <a:t>QA Monitoring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>
                <a:sym typeface="Wingdings" panose="05000000000000000000" pitchFamily="2" charset="2"/>
              </a:rPr>
              <a:t>Metadata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400">
                <a:sym typeface="Wingdings" panose="05000000000000000000" pitchFamily="2" charset="2"/>
              </a:rPr>
              <a:t>Slow controls integration</a:t>
            </a:r>
          </a:p>
          <a:p>
            <a:endParaRPr lang="en-US" sz="1400">
              <a:sym typeface="Wingdings" panose="05000000000000000000" pitchFamily="2" charset="2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70C0"/>
                </a:solidFill>
                <a:sym typeface="Wingdings" panose="05000000000000000000" pitchFamily="2" charset="2"/>
              </a:rPr>
              <a:t>Scalers / continuously running DAQ components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/>
          </a:p>
          <a:p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4302DB-D957-BD4F-BA0A-C09E613E6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13" y="1057708"/>
            <a:ext cx="7585502" cy="496521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2B03D1-9DDA-D054-F7A5-067BD3350DC5}"/>
              </a:ext>
            </a:extLst>
          </p:cNvPr>
          <p:cNvSpPr/>
          <p:nvPr/>
        </p:nvSpPr>
        <p:spPr>
          <a:xfrm>
            <a:off x="10515600" y="713232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Charge 1</a:t>
            </a:r>
          </a:p>
        </p:txBody>
      </p:sp>
    </p:spTree>
    <p:extLst>
      <p:ext uri="{BB962C8B-B14F-4D97-AF65-F5344CB8AC3E}">
        <p14:creationId xmlns:p14="http://schemas.microsoft.com/office/powerpoint/2010/main" val="1123109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1D74E7-2021-1240-BBF0-F10971458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DAQ/Online Schedule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3C276-98C3-CC48-B57F-F05908ED3468}"/>
              </a:ext>
            </a:extLst>
          </p:cNvPr>
          <p:cNvSpPr txBox="1"/>
          <p:nvPr/>
        </p:nvSpPr>
        <p:spPr>
          <a:xfrm>
            <a:off x="462579" y="825178"/>
            <a:ext cx="1088950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/>
              <a:t>The DAQ and computing schedule is planned to be accelerated in relation to the full detector construction.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/>
              <a:t>A functional DAQ will be necessary for small scale detector testing as well as commissioning and pre-ops.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/>
              <a:t>Computing resources are staged to make purchases when the hardware is needed, taking advantage of price savings and performance improvements in time.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/>
              <a:t>Hardware and software development early in the construction phase will produce a series of releases with increasing functionality.</a:t>
            </a:r>
          </a:p>
          <a:p>
            <a:endParaRPr lang="en-US" sz="1400"/>
          </a:p>
          <a:p>
            <a:pPr marL="285750" indent="-285750">
              <a:buFont typeface="Wingdings" pitchFamily="2" charset="2"/>
              <a:buChar char="§"/>
            </a:pPr>
            <a:endParaRPr lang="en-US" sz="11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F6A2E6-DCFE-A577-E922-F1FD5FDF61B1}"/>
              </a:ext>
            </a:extLst>
          </p:cNvPr>
          <p:cNvSpPr txBox="1"/>
          <p:nvPr/>
        </p:nvSpPr>
        <p:spPr>
          <a:xfrm>
            <a:off x="462579" y="2134454"/>
            <a:ext cx="2662106" cy="40934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/>
              <a:t>Detector Install:        FY29Q2  - FY31Q2</a:t>
            </a:r>
          </a:p>
          <a:p>
            <a:r>
              <a:rPr lang="en-US" sz="1100" err="1"/>
              <a:t>Cosmics</a:t>
            </a:r>
            <a:r>
              <a:rPr lang="en-US" sz="1100"/>
              <a:t>:                  FY31Q3</a:t>
            </a:r>
          </a:p>
          <a:p>
            <a:r>
              <a:rPr lang="en-US" sz="1100"/>
              <a:t>Early CD-4:              FY32Q1</a:t>
            </a:r>
          </a:p>
          <a:p>
            <a:endParaRPr lang="en-US" sz="1050"/>
          </a:p>
          <a:p>
            <a:endParaRPr lang="en-US" sz="1000"/>
          </a:p>
          <a:p>
            <a:r>
              <a:rPr lang="en-US" sz="1000" b="1">
                <a:solidFill>
                  <a:srgbClr val="C00000"/>
                </a:solidFill>
              </a:rPr>
              <a:t>DAQ Releases:</a:t>
            </a:r>
          </a:p>
          <a:p>
            <a:endParaRPr lang="en-US" sz="1000"/>
          </a:p>
          <a:p>
            <a:r>
              <a:rPr lang="en-US" sz="1000" b="1" err="1"/>
              <a:t>PicoDAQ</a:t>
            </a:r>
            <a:r>
              <a:rPr lang="en-US" sz="1000" b="1"/>
              <a:t> </a:t>
            </a:r>
            <a:r>
              <a:rPr lang="en-US" sz="1000"/>
              <a:t>           	</a:t>
            </a:r>
            <a:r>
              <a:rPr lang="en-US" sz="1000" b="1">
                <a:solidFill>
                  <a:schemeClr val="accent3"/>
                </a:solidFill>
              </a:rPr>
              <a:t>FY26Q1</a:t>
            </a:r>
          </a:p>
          <a:p>
            <a:pPr marL="169863" lvl="1"/>
            <a:r>
              <a:rPr lang="en-US" sz="1000"/>
              <a:t>Readout test setups</a:t>
            </a:r>
          </a:p>
          <a:p>
            <a:endParaRPr lang="en-US" sz="1000"/>
          </a:p>
          <a:p>
            <a:r>
              <a:rPr lang="en-US" sz="1000" b="1" err="1"/>
              <a:t>MicroDAQ</a:t>
            </a:r>
            <a:r>
              <a:rPr lang="en-US" sz="1000"/>
              <a:t>:           	</a:t>
            </a:r>
            <a:r>
              <a:rPr lang="en-US" sz="1000" b="1">
                <a:solidFill>
                  <a:schemeClr val="accent3"/>
                </a:solidFill>
              </a:rPr>
              <a:t>FY26Q4</a:t>
            </a:r>
          </a:p>
          <a:p>
            <a:pPr marL="169863" lvl="1"/>
            <a:r>
              <a:rPr lang="en-US" sz="1000"/>
              <a:t>Readout detector data in test stand using engineering articles </a:t>
            </a:r>
          </a:p>
          <a:p>
            <a:endParaRPr lang="en-US" sz="1000"/>
          </a:p>
          <a:p>
            <a:r>
              <a:rPr lang="en-US" sz="1000" b="1" err="1"/>
              <a:t>MiniDAQ</a:t>
            </a:r>
            <a:r>
              <a:rPr lang="en-US" sz="1000" b="1"/>
              <a:t>:</a:t>
            </a:r>
            <a:r>
              <a:rPr lang="en-US" sz="1000"/>
              <a:t>               	</a:t>
            </a:r>
            <a:r>
              <a:rPr lang="en-US" sz="1000" b="1">
                <a:solidFill>
                  <a:schemeClr val="accent3"/>
                </a:solidFill>
              </a:rPr>
              <a:t>FY28Q1</a:t>
            </a:r>
          </a:p>
          <a:p>
            <a:pPr marL="169863" lvl="1"/>
            <a:r>
              <a:rPr lang="en-US" sz="1000"/>
              <a:t>Readout detector data using full timing chain</a:t>
            </a:r>
          </a:p>
          <a:p>
            <a:endParaRPr lang="en-US" sz="1000"/>
          </a:p>
          <a:p>
            <a:r>
              <a:rPr lang="en-US" sz="1000" b="1"/>
              <a:t>Full DAQ-v1:</a:t>
            </a:r>
            <a:r>
              <a:rPr lang="en-US" sz="1000"/>
              <a:t>           	</a:t>
            </a:r>
            <a:r>
              <a:rPr lang="en-US" sz="1000" b="1">
                <a:solidFill>
                  <a:schemeClr val="accent3"/>
                </a:solidFill>
              </a:rPr>
              <a:t>FY29Q2</a:t>
            </a:r>
          </a:p>
          <a:p>
            <a:pPr marL="169863" lvl="1"/>
            <a:r>
              <a:rPr lang="en-US" sz="1000"/>
              <a:t>Full functionality DAQ ready for full system integration &amp; testing</a:t>
            </a:r>
          </a:p>
          <a:p>
            <a:pPr marL="169863" lvl="1"/>
            <a:endParaRPr lang="en-US" sz="1000"/>
          </a:p>
          <a:p>
            <a:pPr indent="-287337"/>
            <a:r>
              <a:rPr lang="en-US" sz="1000" b="1"/>
              <a:t>Production DAQ:</a:t>
            </a:r>
            <a:r>
              <a:rPr lang="en-US" sz="1000"/>
              <a:t>     	</a:t>
            </a:r>
            <a:r>
              <a:rPr lang="en-US" sz="1000" b="1">
                <a:solidFill>
                  <a:schemeClr val="accent3"/>
                </a:solidFill>
              </a:rPr>
              <a:t>FY31Q3</a:t>
            </a:r>
          </a:p>
          <a:p>
            <a:pPr indent="-287337"/>
            <a:r>
              <a:rPr lang="en-US" sz="1000"/>
              <a:t>     Ready for </a:t>
            </a:r>
            <a:r>
              <a:rPr lang="en-US" sz="1000" err="1"/>
              <a:t>cosmics</a:t>
            </a:r>
            <a:endParaRPr lang="en-US" sz="1000"/>
          </a:p>
          <a:p>
            <a:pPr indent="-287337"/>
            <a:r>
              <a:rPr lang="en-US" sz="1000"/>
              <a:t>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31121-13ED-7928-4187-4E680CBAF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685" y="2134525"/>
            <a:ext cx="8837819" cy="40476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C47F9D-B2AD-AE4B-52E9-21DB0CD5E06E}"/>
              </a:ext>
            </a:extLst>
          </p:cNvPr>
          <p:cNvSpPr/>
          <p:nvPr/>
        </p:nvSpPr>
        <p:spPr>
          <a:xfrm>
            <a:off x="10515600" y="713232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Charge 3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692B14-67E7-874C-8F44-AE291D3FE07E}"/>
              </a:ext>
            </a:extLst>
          </p:cNvPr>
          <p:cNvCxnSpPr>
            <a:cxnSpLocks/>
          </p:cNvCxnSpPr>
          <p:nvPr/>
        </p:nvCxnSpPr>
        <p:spPr>
          <a:xfrm>
            <a:off x="7193279" y="2455817"/>
            <a:ext cx="0" cy="264537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C02C365-A749-7842-9987-0CD41E248536}"/>
              </a:ext>
            </a:extLst>
          </p:cNvPr>
          <p:cNvCxnSpPr>
            <a:cxnSpLocks/>
          </p:cNvCxnSpPr>
          <p:nvPr/>
        </p:nvCxnSpPr>
        <p:spPr>
          <a:xfrm>
            <a:off x="7545981" y="2460166"/>
            <a:ext cx="0" cy="260188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C22675-27C0-D94D-A85D-B882517FBE7C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8159941" y="2455812"/>
            <a:ext cx="0" cy="529084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60E7FF-DB18-D947-8016-1FE6E6E115C1}"/>
              </a:ext>
            </a:extLst>
          </p:cNvPr>
          <p:cNvCxnSpPr>
            <a:cxnSpLocks/>
          </p:cNvCxnSpPr>
          <p:nvPr/>
        </p:nvCxnSpPr>
        <p:spPr>
          <a:xfrm>
            <a:off x="8756483" y="2460160"/>
            <a:ext cx="0" cy="260194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80C416C-EB27-3642-BE4E-C78889218B68}"/>
              </a:ext>
            </a:extLst>
          </p:cNvPr>
          <p:cNvCxnSpPr>
            <a:cxnSpLocks/>
          </p:cNvCxnSpPr>
          <p:nvPr/>
        </p:nvCxnSpPr>
        <p:spPr>
          <a:xfrm>
            <a:off x="9840701" y="2455803"/>
            <a:ext cx="0" cy="529093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2B923C6-716D-154C-BE06-F587B5484D77}"/>
              </a:ext>
            </a:extLst>
          </p:cNvPr>
          <p:cNvSpPr txBox="1"/>
          <p:nvPr/>
        </p:nvSpPr>
        <p:spPr>
          <a:xfrm>
            <a:off x="7928948" y="2984896"/>
            <a:ext cx="46198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/>
              <a:t>Mini</a:t>
            </a:r>
          </a:p>
          <a:p>
            <a:pPr algn="ctr"/>
            <a:r>
              <a:rPr lang="en-US" sz="1000"/>
              <a:t>DAQ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F33844-C9C2-414D-A8DD-6A5080660549}"/>
              </a:ext>
            </a:extLst>
          </p:cNvPr>
          <p:cNvSpPr txBox="1"/>
          <p:nvPr/>
        </p:nvSpPr>
        <p:spPr>
          <a:xfrm>
            <a:off x="9443799" y="2984896"/>
            <a:ext cx="7938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/>
              <a:t>Production</a:t>
            </a:r>
          </a:p>
          <a:p>
            <a:pPr algn="ctr"/>
            <a:r>
              <a:rPr lang="en-US" sz="1000"/>
              <a:t>DAQ</a:t>
            </a:r>
          </a:p>
        </p:txBody>
      </p:sp>
    </p:spTree>
    <p:extLst>
      <p:ext uri="{BB962C8B-B14F-4D97-AF65-F5344CB8AC3E}">
        <p14:creationId xmlns:p14="http://schemas.microsoft.com/office/powerpoint/2010/main" val="2401535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1C4A57-F40E-D948-9135-6C0EF5C0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EIC Streaming DAQ/Computing Architecture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40EFD0-6C70-BA42-96CD-E09E8FF0D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814" y="1734057"/>
            <a:ext cx="8376745" cy="407296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61E0AAB-D32B-AA47-B4B7-83622A33B38D}"/>
              </a:ext>
            </a:extLst>
          </p:cNvPr>
          <p:cNvSpPr/>
          <p:nvPr/>
        </p:nvSpPr>
        <p:spPr>
          <a:xfrm>
            <a:off x="1741317" y="2087800"/>
            <a:ext cx="504497" cy="3121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3165FB-6A66-6348-8C3F-96547D0A5A36}"/>
              </a:ext>
            </a:extLst>
          </p:cNvPr>
          <p:cNvSpPr txBox="1"/>
          <p:nvPr/>
        </p:nvSpPr>
        <p:spPr>
          <a:xfrm rot="16200000">
            <a:off x="904772" y="3417753"/>
            <a:ext cx="2220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/>
              <a:t>ePIC</a:t>
            </a:r>
            <a:r>
              <a:rPr lang="en-US" sz="2400" b="1"/>
              <a:t>  DETECTOR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B6BCBC-7AB6-9447-9819-5429E39EEB35}"/>
              </a:ext>
            </a:extLst>
          </p:cNvPr>
          <p:cNvSpPr txBox="1"/>
          <p:nvPr/>
        </p:nvSpPr>
        <p:spPr>
          <a:xfrm>
            <a:off x="1708119" y="1783085"/>
            <a:ext cx="11865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/>
              <a:t>BW O(100Tbps)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4A0911-3E99-E74D-AF7A-03946F2419E0}"/>
              </a:ext>
            </a:extLst>
          </p:cNvPr>
          <p:cNvSpPr txBox="1"/>
          <p:nvPr/>
        </p:nvSpPr>
        <p:spPr>
          <a:xfrm>
            <a:off x="3005016" y="3437890"/>
            <a:ext cx="11112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/>
              <a:t>BW O(10Tbps)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53F553-9460-4248-AE6F-50ABAB798362}"/>
              </a:ext>
            </a:extLst>
          </p:cNvPr>
          <p:cNvSpPr txBox="1"/>
          <p:nvPr/>
        </p:nvSpPr>
        <p:spPr>
          <a:xfrm>
            <a:off x="6968282" y="4265386"/>
            <a:ext cx="12089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/>
              <a:t>BW O(100Gbps)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1EB09B-E48D-5D49-973B-93279AB683C0}"/>
              </a:ext>
            </a:extLst>
          </p:cNvPr>
          <p:cNvGrpSpPr/>
          <p:nvPr/>
        </p:nvGrpSpPr>
        <p:grpSpPr>
          <a:xfrm>
            <a:off x="2295013" y="2052483"/>
            <a:ext cx="465192" cy="276999"/>
            <a:chOff x="2557847" y="711148"/>
            <a:chExt cx="465192" cy="2769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97320F-4700-E242-A3B9-37D9675A6A42}"/>
                </a:ext>
              </a:extLst>
            </p:cNvPr>
            <p:cNvSpPr/>
            <p:nvPr/>
          </p:nvSpPr>
          <p:spPr>
            <a:xfrm>
              <a:off x="2584377" y="718843"/>
              <a:ext cx="412133" cy="26161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2A55E2-58AD-2441-89A9-B9F9BD641E3E}"/>
                </a:ext>
              </a:extLst>
            </p:cNvPr>
            <p:cNvSpPr txBox="1"/>
            <p:nvPr/>
          </p:nvSpPr>
          <p:spPr>
            <a:xfrm>
              <a:off x="2557847" y="711148"/>
              <a:ext cx="465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RDO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E30528-7731-9F4E-9C5E-A9306EB38C95}"/>
              </a:ext>
            </a:extLst>
          </p:cNvPr>
          <p:cNvGrpSpPr/>
          <p:nvPr/>
        </p:nvGrpSpPr>
        <p:grpSpPr>
          <a:xfrm>
            <a:off x="2295013" y="2404915"/>
            <a:ext cx="465192" cy="276999"/>
            <a:chOff x="2557847" y="711148"/>
            <a:chExt cx="465192" cy="27699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6FDE2F7-6840-A846-82FC-875B1CBC7FFA}"/>
                </a:ext>
              </a:extLst>
            </p:cNvPr>
            <p:cNvSpPr/>
            <p:nvPr/>
          </p:nvSpPr>
          <p:spPr>
            <a:xfrm>
              <a:off x="2584377" y="718843"/>
              <a:ext cx="412133" cy="26161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018926-B60F-1F41-8B92-9F6C62CC0833}"/>
                </a:ext>
              </a:extLst>
            </p:cNvPr>
            <p:cNvSpPr txBox="1"/>
            <p:nvPr/>
          </p:nvSpPr>
          <p:spPr>
            <a:xfrm>
              <a:off x="2557847" y="711148"/>
              <a:ext cx="465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RDO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CADDBA-1682-7946-8EB3-F56B0F1B35B0}"/>
              </a:ext>
            </a:extLst>
          </p:cNvPr>
          <p:cNvGrpSpPr/>
          <p:nvPr/>
        </p:nvGrpSpPr>
        <p:grpSpPr>
          <a:xfrm>
            <a:off x="2295013" y="2772418"/>
            <a:ext cx="465192" cy="276999"/>
            <a:chOff x="2557847" y="711148"/>
            <a:chExt cx="465192" cy="27699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F9D83C8-844C-8C43-8438-3A7F78D88B59}"/>
                </a:ext>
              </a:extLst>
            </p:cNvPr>
            <p:cNvSpPr/>
            <p:nvPr/>
          </p:nvSpPr>
          <p:spPr>
            <a:xfrm>
              <a:off x="2584377" y="718843"/>
              <a:ext cx="412133" cy="26161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F5210A-C94F-E047-9FA6-1880B989EDD6}"/>
                </a:ext>
              </a:extLst>
            </p:cNvPr>
            <p:cNvSpPr txBox="1"/>
            <p:nvPr/>
          </p:nvSpPr>
          <p:spPr>
            <a:xfrm>
              <a:off x="2557847" y="711148"/>
              <a:ext cx="465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RDO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1F143CA-8597-D343-8DEF-A4BEA5D13906}"/>
              </a:ext>
            </a:extLst>
          </p:cNvPr>
          <p:cNvGrpSpPr/>
          <p:nvPr/>
        </p:nvGrpSpPr>
        <p:grpSpPr>
          <a:xfrm>
            <a:off x="2295013" y="3127355"/>
            <a:ext cx="465192" cy="276999"/>
            <a:chOff x="2557847" y="711148"/>
            <a:chExt cx="465192" cy="27699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7B701BB-E489-B942-8B34-8672E913368C}"/>
                </a:ext>
              </a:extLst>
            </p:cNvPr>
            <p:cNvSpPr/>
            <p:nvPr/>
          </p:nvSpPr>
          <p:spPr>
            <a:xfrm>
              <a:off x="2584377" y="718843"/>
              <a:ext cx="412133" cy="26161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5F1FEF-D336-1041-AD07-CBA4C9550BF4}"/>
                </a:ext>
              </a:extLst>
            </p:cNvPr>
            <p:cNvSpPr txBox="1"/>
            <p:nvPr/>
          </p:nvSpPr>
          <p:spPr>
            <a:xfrm>
              <a:off x="2557847" y="711148"/>
              <a:ext cx="465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RDO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7F8BFE-CC6A-8842-9847-92B04BD346E8}"/>
              </a:ext>
            </a:extLst>
          </p:cNvPr>
          <p:cNvGrpSpPr/>
          <p:nvPr/>
        </p:nvGrpSpPr>
        <p:grpSpPr>
          <a:xfrm>
            <a:off x="2295013" y="3497229"/>
            <a:ext cx="465192" cy="276999"/>
            <a:chOff x="2557847" y="711148"/>
            <a:chExt cx="465192" cy="27699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131A48E-8F1B-1843-8BF9-AC9CB2E75198}"/>
                </a:ext>
              </a:extLst>
            </p:cNvPr>
            <p:cNvSpPr/>
            <p:nvPr/>
          </p:nvSpPr>
          <p:spPr>
            <a:xfrm>
              <a:off x="2584377" y="718843"/>
              <a:ext cx="412133" cy="26161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8B1D4CB-B2E1-374E-B2BA-7EEA593ABC09}"/>
                </a:ext>
              </a:extLst>
            </p:cNvPr>
            <p:cNvSpPr txBox="1"/>
            <p:nvPr/>
          </p:nvSpPr>
          <p:spPr>
            <a:xfrm>
              <a:off x="2557847" y="711148"/>
              <a:ext cx="465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RDO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59D587-4A15-5F45-B41E-B2C5CD1A3868}"/>
              </a:ext>
            </a:extLst>
          </p:cNvPr>
          <p:cNvGrpSpPr/>
          <p:nvPr/>
        </p:nvGrpSpPr>
        <p:grpSpPr>
          <a:xfrm>
            <a:off x="2295013" y="3854256"/>
            <a:ext cx="465192" cy="276999"/>
            <a:chOff x="2557847" y="711148"/>
            <a:chExt cx="465192" cy="27699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17EE7DB-5080-B34F-854E-A63D115DEF75}"/>
                </a:ext>
              </a:extLst>
            </p:cNvPr>
            <p:cNvSpPr/>
            <p:nvPr/>
          </p:nvSpPr>
          <p:spPr>
            <a:xfrm>
              <a:off x="2584377" y="718843"/>
              <a:ext cx="412133" cy="26161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67C7385-3F59-7C43-8D4E-CCBD210CA04A}"/>
                </a:ext>
              </a:extLst>
            </p:cNvPr>
            <p:cNvSpPr txBox="1"/>
            <p:nvPr/>
          </p:nvSpPr>
          <p:spPr>
            <a:xfrm>
              <a:off x="2557847" y="711148"/>
              <a:ext cx="465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RDO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7910D17-2BC6-734D-8C19-83EB94E58008}"/>
              </a:ext>
            </a:extLst>
          </p:cNvPr>
          <p:cNvGrpSpPr/>
          <p:nvPr/>
        </p:nvGrpSpPr>
        <p:grpSpPr>
          <a:xfrm>
            <a:off x="2295013" y="4221759"/>
            <a:ext cx="465192" cy="276999"/>
            <a:chOff x="2557847" y="711148"/>
            <a:chExt cx="465192" cy="27699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17194E2-5AFE-3A47-8331-72133EBF1E1D}"/>
                </a:ext>
              </a:extLst>
            </p:cNvPr>
            <p:cNvSpPr/>
            <p:nvPr/>
          </p:nvSpPr>
          <p:spPr>
            <a:xfrm>
              <a:off x="2584377" y="718843"/>
              <a:ext cx="412133" cy="26161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79B2441-B1A3-CC41-9504-605000D2992E}"/>
                </a:ext>
              </a:extLst>
            </p:cNvPr>
            <p:cNvSpPr txBox="1"/>
            <p:nvPr/>
          </p:nvSpPr>
          <p:spPr>
            <a:xfrm>
              <a:off x="2557847" y="711148"/>
              <a:ext cx="465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RDO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C5D458A-DE13-B24A-846C-E32E8D0BCA22}"/>
              </a:ext>
            </a:extLst>
          </p:cNvPr>
          <p:cNvGrpSpPr/>
          <p:nvPr/>
        </p:nvGrpSpPr>
        <p:grpSpPr>
          <a:xfrm>
            <a:off x="2295013" y="4581729"/>
            <a:ext cx="465192" cy="276999"/>
            <a:chOff x="2557847" y="711148"/>
            <a:chExt cx="465192" cy="27699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7E90199-0560-BA4E-925D-B4CCBFCA4E97}"/>
                </a:ext>
              </a:extLst>
            </p:cNvPr>
            <p:cNvSpPr/>
            <p:nvPr/>
          </p:nvSpPr>
          <p:spPr>
            <a:xfrm>
              <a:off x="2584377" y="718843"/>
              <a:ext cx="412133" cy="26161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7DF459D-6785-6947-8223-0BFEB07878E6}"/>
                </a:ext>
              </a:extLst>
            </p:cNvPr>
            <p:cNvSpPr txBox="1"/>
            <p:nvPr/>
          </p:nvSpPr>
          <p:spPr>
            <a:xfrm>
              <a:off x="2557847" y="711148"/>
              <a:ext cx="465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RDO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3C4D99F-50D1-7740-AAA6-4B7DDC94084B}"/>
              </a:ext>
            </a:extLst>
          </p:cNvPr>
          <p:cNvGrpSpPr/>
          <p:nvPr/>
        </p:nvGrpSpPr>
        <p:grpSpPr>
          <a:xfrm>
            <a:off x="2295013" y="4946094"/>
            <a:ext cx="465192" cy="276999"/>
            <a:chOff x="2557847" y="711148"/>
            <a:chExt cx="465192" cy="27699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AFA37F5-B47E-254B-A361-7A96DF84636C}"/>
                </a:ext>
              </a:extLst>
            </p:cNvPr>
            <p:cNvSpPr/>
            <p:nvPr/>
          </p:nvSpPr>
          <p:spPr>
            <a:xfrm>
              <a:off x="2584377" y="718843"/>
              <a:ext cx="412133" cy="26161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4F2C294-C4A6-D741-B2A1-B4603868F158}"/>
                </a:ext>
              </a:extLst>
            </p:cNvPr>
            <p:cNvSpPr txBox="1"/>
            <p:nvPr/>
          </p:nvSpPr>
          <p:spPr>
            <a:xfrm>
              <a:off x="2557847" y="711148"/>
              <a:ext cx="465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RDO</a:t>
              </a:r>
            </a:p>
          </p:txBody>
        </p:sp>
      </p:grpSp>
      <p:sp>
        <p:nvSpPr>
          <p:cNvPr id="45" name="TextBox 4">
            <a:extLst>
              <a:ext uri="{FF2B5EF4-FFF2-40B4-BE49-F238E27FC236}">
                <a16:creationId xmlns:a16="http://schemas.microsoft.com/office/drawing/2014/main" id="{14802FEB-151D-D14B-96A9-74BE53077FBB}"/>
              </a:ext>
            </a:extLst>
          </p:cNvPr>
          <p:cNvSpPr txBox="1"/>
          <p:nvPr/>
        </p:nvSpPr>
        <p:spPr>
          <a:xfrm>
            <a:off x="1708119" y="960758"/>
            <a:ext cx="3038011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unch Crossing ~ 10.2 ns/98.5 MHz</a:t>
            </a:r>
          </a:p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Interaction Rate ~ 2 us/500 kHz</a:t>
            </a:r>
          </a:p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Low occupancy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AA20AE7-DAC6-0D42-BB57-E793606A8507}"/>
              </a:ext>
            </a:extLst>
          </p:cNvPr>
          <p:cNvSpPr txBox="1"/>
          <p:nvPr/>
        </p:nvSpPr>
        <p:spPr>
          <a:xfrm>
            <a:off x="4402747" y="5718425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GTU/Distributed clock</a:t>
            </a:r>
          </a:p>
          <a:p>
            <a:r>
              <a:rPr lang="en-US" sz="1400"/>
              <a:t>(jitter ~5ps)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B5A9F9-EA44-5992-E298-E03580FF0C56}"/>
              </a:ext>
            </a:extLst>
          </p:cNvPr>
          <p:cNvSpPr/>
          <p:nvPr/>
        </p:nvSpPr>
        <p:spPr>
          <a:xfrm>
            <a:off x="10515600" y="713232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3</a:t>
            </a:r>
          </a:p>
        </p:txBody>
      </p:sp>
    </p:spTree>
    <p:extLst>
      <p:ext uri="{BB962C8B-B14F-4D97-AF65-F5344CB8AC3E}">
        <p14:creationId xmlns:p14="http://schemas.microsoft.com/office/powerpoint/2010/main" val="3848670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2F6715-19F7-6B4D-87C1-F51E00EA3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ES&amp;H Considerations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482186-FA6E-A648-90AB-0F79BE9A4858}"/>
              </a:ext>
            </a:extLst>
          </p:cNvPr>
          <p:cNvSpPr txBox="1">
            <a:spLocks/>
          </p:cNvSpPr>
          <p:nvPr/>
        </p:nvSpPr>
        <p:spPr>
          <a:xfrm>
            <a:off x="488678" y="869733"/>
            <a:ext cx="8809318" cy="419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rgbClr val="0070C0"/>
                </a:solidFill>
              </a:rPr>
              <a:t>Both </a:t>
            </a:r>
            <a:r>
              <a:rPr lang="en-US" sz="2000" err="1">
                <a:solidFill>
                  <a:srgbClr val="0070C0"/>
                </a:solidFill>
              </a:rPr>
              <a:t>JLab</a:t>
            </a:r>
            <a:r>
              <a:rPr lang="en-US" sz="2000">
                <a:solidFill>
                  <a:srgbClr val="0070C0"/>
                </a:solidFill>
              </a:rPr>
              <a:t>  and BNL have EHS&amp;Q processes for “in-kind” Electronics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3D1C5-97C8-D647-9585-680E56526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173" y="1414270"/>
            <a:ext cx="3637967" cy="18648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1F2340-6F35-B149-9580-D419F0597141}"/>
              </a:ext>
            </a:extLst>
          </p:cNvPr>
          <p:cNvSpPr txBox="1"/>
          <p:nvPr/>
        </p:nvSpPr>
        <p:spPr>
          <a:xfrm>
            <a:off x="811939" y="1332642"/>
            <a:ext cx="5181109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At </a:t>
            </a:r>
            <a:r>
              <a:rPr lang="en-US" b="1" dirty="0" err="1">
                <a:solidFill>
                  <a:srgbClr val="0070C0"/>
                </a:solidFill>
              </a:rPr>
              <a:t>JLab</a:t>
            </a:r>
            <a:r>
              <a:rPr lang="en-US" dirty="0"/>
              <a:t>, </a:t>
            </a:r>
            <a:r>
              <a:rPr lang="en-US" sz="1600" dirty="0"/>
              <a:t>custom electronics built by collaborators for use in experiments must go through a registration process first. This includes any equipment that is NOT certified by a Nationally Recognized Test Lab (NRTL)  like UL and recognized by OSHA. </a:t>
            </a:r>
            <a:endParaRPr lang="en-US" sz="1600" dirty="0">
              <a:cs typeface="Arial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600">
              <a:cs typeface="Arial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/>
              <a:t>The </a:t>
            </a:r>
            <a:r>
              <a:rPr lang="en-US" sz="1600" dirty="0" err="1"/>
              <a:t>JLab</a:t>
            </a:r>
            <a:r>
              <a:rPr lang="en-US" sz="1600" dirty="0"/>
              <a:t> EHS&amp;Q Manual has a supplement guide for construction and/or modification of any custom or non-NRTL equipment.</a:t>
            </a:r>
            <a:endParaRPr lang="en-US" sz="1600" dirty="0">
              <a:cs typeface="Arial" panose="020B0604020202020204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>
              <a:cs typeface="Arial" panose="020B0604020202020204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>
              <a:solidFill>
                <a:srgbClr val="000000"/>
              </a:solidFill>
              <a:cs typeface="Arial" panose="020B0604020202020204"/>
            </a:endParaRPr>
          </a:p>
          <a:p>
            <a:endParaRPr lang="en-US">
              <a:solidFill>
                <a:srgbClr val="000000"/>
              </a:solidFill>
              <a:cs typeface="Arial" panose="020B0604020202020204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BNL Experimental Safety Review Process </a:t>
            </a:r>
            <a:endParaRPr lang="en-US" b="1" dirty="0">
              <a:solidFill>
                <a:srgbClr val="0070C0"/>
              </a:solidFill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FA164A-EF0F-234E-A29F-070A33EC71A6}"/>
              </a:ext>
            </a:extLst>
          </p:cNvPr>
          <p:cNvGrpSpPr>
            <a:grpSpLocks noChangeAspect="1"/>
          </p:cNvGrpSpPr>
          <p:nvPr/>
        </p:nvGrpSpPr>
        <p:grpSpPr>
          <a:xfrm>
            <a:off x="5889726" y="3361027"/>
            <a:ext cx="5356062" cy="1548966"/>
            <a:chOff x="2609099" y="4230489"/>
            <a:chExt cx="6371727" cy="184269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40CE99C-9694-4948-AFE0-44FFC77F20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421" t="73087" r="7380" b="1350"/>
            <a:stretch/>
          </p:blipFill>
          <p:spPr>
            <a:xfrm>
              <a:off x="2609099" y="4230489"/>
              <a:ext cx="6371727" cy="1842695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CB1C972-68E3-2244-9D2D-5E0F4E8839DF}"/>
                </a:ext>
              </a:extLst>
            </p:cNvPr>
            <p:cNvSpPr/>
            <p:nvPr/>
          </p:nvSpPr>
          <p:spPr>
            <a:xfrm>
              <a:off x="2609099" y="4461535"/>
              <a:ext cx="5893770" cy="4204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2CE22AE-C611-3148-A7B0-59EDD6815EB4}"/>
              </a:ext>
            </a:extLst>
          </p:cNvPr>
          <p:cNvSpPr txBox="1"/>
          <p:nvPr/>
        </p:nvSpPr>
        <p:spPr>
          <a:xfrm>
            <a:off x="561864" y="5024057"/>
            <a:ext cx="11067439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>
              <a:buFont typeface="Wingdings" panose="020B0604020202020204" pitchFamily="34" charset="0"/>
              <a:buChar char="§"/>
            </a:pPr>
            <a:r>
              <a:rPr lang="en-US" sz="1600"/>
              <a:t>The experimental details and hazards are submitted to the ESH Coordinator</a:t>
            </a:r>
            <a:endParaRPr lang="en-US"/>
          </a:p>
          <a:p>
            <a:pPr marL="742950" lvl="1" indent="-285750">
              <a:buFont typeface="Wingdings" panose="020B0604020202020204" pitchFamily="34" charset="0"/>
              <a:buChar char="§"/>
            </a:pPr>
            <a:r>
              <a:rPr lang="en-US" sz="1600"/>
              <a:t>An ESR form must be submitted to the C-A department</a:t>
            </a:r>
            <a:endParaRPr lang="en-US" sz="1600">
              <a:cs typeface="Arial" panose="020B0604020202020204"/>
            </a:endParaRPr>
          </a:p>
          <a:p>
            <a:pPr marL="742950" lvl="1" indent="-285750">
              <a:buFont typeface="Wingdings" panose="020B0604020202020204" pitchFamily="34" charset="0"/>
              <a:buChar char="§"/>
            </a:pPr>
            <a:r>
              <a:rPr lang="en-US" sz="1600"/>
              <a:t>The local representative must give a formal presentation to an ESH committee</a:t>
            </a:r>
            <a:endParaRPr lang="en-US" sz="1600">
              <a:cs typeface="Arial" panose="020B0604020202020204"/>
            </a:endParaRPr>
          </a:p>
          <a:p>
            <a:pPr marL="742950" lvl="1" indent="-285750">
              <a:buFont typeface="Wingdings" panose="020B0604020202020204" pitchFamily="34" charset="0"/>
              <a:buChar char="§"/>
            </a:pPr>
            <a:r>
              <a:rPr lang="en-US" sz="1600"/>
              <a:t>Before operations, the equipment must be inspected by the review committee and approved for operation</a:t>
            </a:r>
            <a:endParaRPr lang="en-US" sz="1600">
              <a:cs typeface="Arial" panose="020B0604020202020204"/>
            </a:endParaRPr>
          </a:p>
          <a:p>
            <a:pPr marL="285750" indent="-285750">
              <a:buFont typeface="Wingdings"/>
              <a:buChar char="§"/>
            </a:pPr>
            <a:endParaRPr lang="en-US" sz="1600">
              <a:cs typeface="Arial" panose="020B0604020202020204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510489-A1CF-3216-B0AE-374AACE91577}"/>
              </a:ext>
            </a:extLst>
          </p:cNvPr>
          <p:cNvSpPr/>
          <p:nvPr/>
        </p:nvSpPr>
        <p:spPr>
          <a:xfrm>
            <a:off x="10515600" y="713232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Charge 4</a:t>
            </a:r>
          </a:p>
        </p:txBody>
      </p:sp>
    </p:spTree>
    <p:extLst>
      <p:ext uri="{BB962C8B-B14F-4D97-AF65-F5344CB8AC3E}">
        <p14:creationId xmlns:p14="http://schemas.microsoft.com/office/powerpoint/2010/main" val="1479479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78434-9795-C597-773A-AEFCE5B91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Documentation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D8E1D-4CDA-53B0-EA1C-198DE2D75D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Prior review closeout documentation</a:t>
            </a:r>
          </a:p>
          <a:p>
            <a:r>
              <a:rPr lang="en-US" dirty="0"/>
              <a:t>2 documents with a more detailed overview of the electronics and DAQ</a:t>
            </a:r>
          </a:p>
          <a:p>
            <a:r>
              <a:rPr lang="en-US" dirty="0"/>
              <a:t>Project Requirements Doc</a:t>
            </a:r>
          </a:p>
          <a:p>
            <a:r>
              <a:rPr lang="en-US" dirty="0"/>
              <a:t>Project Interfaces Doc</a:t>
            </a:r>
          </a:p>
          <a:p>
            <a:r>
              <a:rPr lang="en-US" dirty="0"/>
              <a:t>Detector technology, channel counts, electronics board counts</a:t>
            </a:r>
          </a:p>
          <a:p>
            <a:r>
              <a:rPr lang="en-US" dirty="0"/>
              <a:t>Detailed data volume document broken down to component level</a:t>
            </a:r>
          </a:p>
          <a:p>
            <a:r>
              <a:rPr lang="en-US" dirty="0"/>
              <a:t>P6 electronics / DAQ</a:t>
            </a:r>
          </a:p>
          <a:p>
            <a:r>
              <a:rPr lang="en-US" dirty="0"/>
              <a:t>Schedule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12B528-14A2-CC5E-210A-0F97FC35812C}"/>
              </a:ext>
            </a:extLst>
          </p:cNvPr>
          <p:cNvSpPr/>
          <p:nvPr/>
        </p:nvSpPr>
        <p:spPr>
          <a:xfrm>
            <a:off x="10516541" y="478952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</a:t>
            </a:r>
          </a:p>
        </p:txBody>
      </p:sp>
    </p:spTree>
    <p:extLst>
      <p:ext uri="{BB962C8B-B14F-4D97-AF65-F5344CB8AC3E}">
        <p14:creationId xmlns:p14="http://schemas.microsoft.com/office/powerpoint/2010/main" val="373660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A873-4B9B-44E3-B4E1-B9F89F006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Collider DAQ Environment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EA870A-E131-3F03-4C9A-A934D64E6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97" y="3848100"/>
            <a:ext cx="6564185" cy="2309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5CEDC7-C76D-E480-F537-4A26B4505B76}"/>
                  </a:ext>
                </a:extLst>
              </p:cNvPr>
              <p:cNvSpPr txBox="1"/>
              <p:nvPr/>
            </p:nvSpPr>
            <p:spPr>
              <a:xfrm>
                <a:off x="586597" y="1007520"/>
                <a:ext cx="5434642" cy="1819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1260 Bunches arriving at 98.5Mhz (10.15ns bunch separation)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1.015us abort gaps (100 bunches)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1400" dirty="0"/>
                  <a:t> ⇒  20 – 141 GeV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b="1" i="1" dirty="0"/>
                  <a:t>𝓛</a:t>
                </a:r>
                <a:r>
                  <a:rPr lang="en-US" sz="1400" b="1" i="1" baseline="-25000" dirty="0"/>
                  <a:t>max </a:t>
                </a:r>
                <a:r>
                  <a:rPr lang="en-US" sz="1400" dirty="0"/>
                  <a:t>⇒ 10</a:t>
                </a:r>
                <a:r>
                  <a:rPr lang="en-US" sz="1400" baseline="30000" dirty="0"/>
                  <a:t>34</a:t>
                </a:r>
                <a:r>
                  <a:rPr lang="en-US" sz="1400" dirty="0"/>
                  <a:t> cm</a:t>
                </a:r>
                <a:r>
                  <a:rPr lang="en-US" sz="1400" baseline="30000" dirty="0"/>
                  <a:t>-2</a:t>
                </a:r>
                <a:r>
                  <a:rPr lang="en-US" sz="1400" dirty="0"/>
                  <a:t> s</a:t>
                </a:r>
                <a:r>
                  <a:rPr lang="en-US" sz="1400" baseline="30000" dirty="0"/>
                  <a:t>-1</a:t>
                </a:r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El</a:t>
                </a:r>
                <a:r>
                  <a:rPr lang="en-US" sz="1400" dirty="0">
                    <a:solidFill>
                      <a:schemeClr val="tx1"/>
                    </a:solidFill>
                  </a:rPr>
                  <a:t>ectron, proton, and light nuclei beams can be polarized.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DAQ must tag data to specific bunch crossings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</a:rPr>
                  <a:t>Need to track luminosity for each bunch crossing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5CEDC7-C76D-E480-F537-4A26B4505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97" y="1007520"/>
                <a:ext cx="5434642" cy="1819794"/>
              </a:xfrm>
              <a:prstGeom prst="rect">
                <a:avLst/>
              </a:prstGeom>
              <a:blipFill>
                <a:blip r:embed="rId3"/>
                <a:stretch>
                  <a:fillRect l="-112" t="-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FAFC7B-4941-7AC0-32DA-384696B30B22}"/>
              </a:ext>
            </a:extLst>
          </p:cNvPr>
          <p:cNvSpPr/>
          <p:nvPr/>
        </p:nvSpPr>
        <p:spPr>
          <a:xfrm>
            <a:off x="10515600" y="471699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1&amp;3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0F10C8-9A50-675C-6E41-B33F9E91D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782" y="875560"/>
            <a:ext cx="4741670" cy="328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5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E4257-2791-B348-114F-38DB6516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Readout Technologies</a:t>
            </a:r>
          </a:p>
        </p:txBody>
      </p:sp>
      <p:pic>
        <p:nvPicPr>
          <p:cNvPr id="4" name="Picture 3" descr="A diagram of a machine&#10;&#10;Description automatically generated">
            <a:extLst>
              <a:ext uri="{FF2B5EF4-FFF2-40B4-BE49-F238E27FC236}">
                <a16:creationId xmlns:a16="http://schemas.microsoft.com/office/drawing/2014/main" id="{38A496C4-E80B-9B86-733A-2B66391A0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" r="3174"/>
          <a:stretch/>
        </p:blipFill>
        <p:spPr>
          <a:xfrm>
            <a:off x="247648" y="881541"/>
            <a:ext cx="7352665" cy="5319233"/>
          </a:xfrm>
          <a:prstGeom prst="rect">
            <a:avLst/>
          </a:prstGeom>
        </p:spPr>
      </p:pic>
      <p:pic>
        <p:nvPicPr>
          <p:cNvPr id="5" name="IR.IP6.pdf" descr="IR.IP6.pdf">
            <a:extLst>
              <a:ext uri="{FF2B5EF4-FFF2-40B4-BE49-F238E27FC236}">
                <a16:creationId xmlns:a16="http://schemas.microsoft.com/office/drawing/2014/main" id="{3ABF740D-7283-CA0E-800E-6D4F1A1F9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314" y="3762375"/>
            <a:ext cx="4166629" cy="237172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CF8E08-BC6C-6828-1030-590E910F7F2F}"/>
              </a:ext>
            </a:extLst>
          </p:cNvPr>
          <p:cNvSpPr txBox="1"/>
          <p:nvPr/>
        </p:nvSpPr>
        <p:spPr>
          <a:xfrm>
            <a:off x="7800975" y="1019175"/>
            <a:ext cx="41052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~30 Detectors</a:t>
            </a:r>
          </a:p>
          <a:p>
            <a:endParaRPr lang="en-US" dirty="0"/>
          </a:p>
          <a:p>
            <a:r>
              <a:rPr lang="en-US" dirty="0"/>
              <a:t>Spread over +/- 40 meters </a:t>
            </a:r>
          </a:p>
          <a:p>
            <a:r>
              <a:rPr lang="en-US" dirty="0"/>
              <a:t>       (13 bunch crossings @ C)</a:t>
            </a:r>
          </a:p>
          <a:p>
            <a:endParaRPr lang="en-US" dirty="0"/>
          </a:p>
          <a:p>
            <a:r>
              <a:rPr lang="en-US" dirty="0"/>
              <a:t>Many technologies, but effort has been made to make use of possible synergy…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B3C1DE-2390-1621-5E4B-C7E94FE6EC4D}"/>
              </a:ext>
            </a:extLst>
          </p:cNvPr>
          <p:cNvSpPr/>
          <p:nvPr/>
        </p:nvSpPr>
        <p:spPr>
          <a:xfrm>
            <a:off x="10515600" y="471699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1&amp;3</a:t>
            </a:r>
          </a:p>
        </p:txBody>
      </p:sp>
    </p:spTree>
    <p:extLst>
      <p:ext uri="{BB962C8B-B14F-4D97-AF65-F5344CB8AC3E}">
        <p14:creationId xmlns:p14="http://schemas.microsoft.com/office/powerpoint/2010/main" val="70653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E4257-2791-B348-114F-38DB6516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Readout Technologies</a:t>
            </a:r>
          </a:p>
        </p:txBody>
      </p:sp>
      <p:pic>
        <p:nvPicPr>
          <p:cNvPr id="4" name="Picture 3" descr="A diagram of a machine&#10;&#10;Description automatically generated">
            <a:extLst>
              <a:ext uri="{FF2B5EF4-FFF2-40B4-BE49-F238E27FC236}">
                <a16:creationId xmlns:a16="http://schemas.microsoft.com/office/drawing/2014/main" id="{38A496C4-E80B-9B86-733A-2B66391A0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" r="3174"/>
          <a:stretch/>
        </p:blipFill>
        <p:spPr>
          <a:xfrm>
            <a:off x="247648" y="881541"/>
            <a:ext cx="7352665" cy="5319233"/>
          </a:xfrm>
          <a:prstGeom prst="rect">
            <a:avLst/>
          </a:prstGeom>
        </p:spPr>
      </p:pic>
      <p:pic>
        <p:nvPicPr>
          <p:cNvPr id="5" name="IR.IP6.pdf" descr="IR.IP6.pdf">
            <a:extLst>
              <a:ext uri="{FF2B5EF4-FFF2-40B4-BE49-F238E27FC236}">
                <a16:creationId xmlns:a16="http://schemas.microsoft.com/office/drawing/2014/main" id="{3ABF740D-7283-CA0E-800E-6D4F1A1F9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723" y="3771900"/>
            <a:ext cx="4166629" cy="237172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990543-8D69-E55E-EA01-980F9E415A00}"/>
              </a:ext>
            </a:extLst>
          </p:cNvPr>
          <p:cNvSpPr txBox="1"/>
          <p:nvPr/>
        </p:nvSpPr>
        <p:spPr>
          <a:xfrm>
            <a:off x="7800975" y="1019175"/>
            <a:ext cx="4105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 Calorimeters: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00B050"/>
                </a:solidFill>
              </a:rPr>
              <a:t>7 x </a:t>
            </a:r>
            <a:r>
              <a:rPr lang="en-US" dirty="0" err="1">
                <a:solidFill>
                  <a:srgbClr val="00B050"/>
                </a:solidFill>
              </a:rPr>
              <a:t>SiPM</a:t>
            </a:r>
            <a:r>
              <a:rPr lang="en-US" dirty="0">
                <a:solidFill>
                  <a:srgbClr val="00B050"/>
                </a:solidFill>
              </a:rPr>
              <a:t> – CALOROC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5 x </a:t>
            </a:r>
            <a:r>
              <a:rPr lang="en-US" dirty="0" err="1">
                <a:solidFill>
                  <a:srgbClr val="FF0000"/>
                </a:solidFill>
              </a:rPr>
              <a:t>SiPM</a:t>
            </a:r>
            <a:r>
              <a:rPr lang="en-US" dirty="0">
                <a:solidFill>
                  <a:srgbClr val="FF0000"/>
                </a:solidFill>
              </a:rPr>
              <a:t> – Discrete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0066FF"/>
                </a:solidFill>
              </a:rPr>
              <a:t>1 x </a:t>
            </a:r>
            <a:r>
              <a:rPr lang="en-US" dirty="0" err="1">
                <a:solidFill>
                  <a:srgbClr val="0070C0"/>
                </a:solidFill>
              </a:rPr>
              <a:t>SiPM</a:t>
            </a:r>
            <a:r>
              <a:rPr lang="en-US" dirty="0">
                <a:solidFill>
                  <a:srgbClr val="0070C0"/>
                </a:solidFill>
              </a:rPr>
              <a:t> – Commercial fADC250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3E0C67-B09D-7F48-009E-155C4B70DD2A}"/>
              </a:ext>
            </a:extLst>
          </p:cNvPr>
          <p:cNvSpPr/>
          <p:nvPr/>
        </p:nvSpPr>
        <p:spPr>
          <a:xfrm>
            <a:off x="8534400" y="4819650"/>
            <a:ext cx="523875" cy="328313"/>
          </a:xfrm>
          <a:prstGeom prst="ellipse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C7E4FD-3AAA-BCE6-B1D6-B7A07614D1A8}"/>
              </a:ext>
            </a:extLst>
          </p:cNvPr>
          <p:cNvSpPr/>
          <p:nvPr/>
        </p:nvSpPr>
        <p:spPr>
          <a:xfrm>
            <a:off x="8610600" y="4805362"/>
            <a:ext cx="523875" cy="32831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81B50D-CEB5-B8F4-0C6C-91F62A3BE39A}"/>
              </a:ext>
            </a:extLst>
          </p:cNvPr>
          <p:cNvSpPr/>
          <p:nvPr/>
        </p:nvSpPr>
        <p:spPr>
          <a:xfrm>
            <a:off x="8534400" y="5157787"/>
            <a:ext cx="523875" cy="328313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8FEC4B-61C0-4CBE-6846-FA5A581A6923}"/>
              </a:ext>
            </a:extLst>
          </p:cNvPr>
          <p:cNvSpPr/>
          <p:nvPr/>
        </p:nvSpPr>
        <p:spPr>
          <a:xfrm>
            <a:off x="8973747" y="5012381"/>
            <a:ext cx="523875" cy="328313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31C2918-092E-1D84-C517-A6D51010D9E4}"/>
              </a:ext>
            </a:extLst>
          </p:cNvPr>
          <p:cNvSpPr/>
          <p:nvPr/>
        </p:nvSpPr>
        <p:spPr>
          <a:xfrm rot="20129350">
            <a:off x="5876925" y="1455182"/>
            <a:ext cx="723900" cy="1973818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35CF098-2877-0D77-A4F9-C4B5AD639B9B}"/>
              </a:ext>
            </a:extLst>
          </p:cNvPr>
          <p:cNvSpPr/>
          <p:nvPr/>
        </p:nvSpPr>
        <p:spPr>
          <a:xfrm rot="20129350">
            <a:off x="5553076" y="1680562"/>
            <a:ext cx="723900" cy="197381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086C5F-F0C3-5013-B5E3-D6AF060C6EF7}"/>
              </a:ext>
            </a:extLst>
          </p:cNvPr>
          <p:cNvSpPr/>
          <p:nvPr/>
        </p:nvSpPr>
        <p:spPr>
          <a:xfrm rot="14849128">
            <a:off x="4641672" y="2708491"/>
            <a:ext cx="723900" cy="3593146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78C8D6-EF6C-21EF-64DF-131633E9DCAC}"/>
              </a:ext>
            </a:extLst>
          </p:cNvPr>
          <p:cNvSpPr/>
          <p:nvPr/>
        </p:nvSpPr>
        <p:spPr>
          <a:xfrm rot="15369623">
            <a:off x="3614925" y="1869721"/>
            <a:ext cx="447755" cy="2076115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3BB81AD-AF4A-75F4-1DD8-75C7A4AE7334}"/>
              </a:ext>
            </a:extLst>
          </p:cNvPr>
          <p:cNvSpPr/>
          <p:nvPr/>
        </p:nvSpPr>
        <p:spPr>
          <a:xfrm rot="20800362">
            <a:off x="1683601" y="2288218"/>
            <a:ext cx="723900" cy="3295633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F8E7F06-652E-7768-56C0-B35A6DA42DAF}"/>
              </a:ext>
            </a:extLst>
          </p:cNvPr>
          <p:cNvSpPr/>
          <p:nvPr/>
        </p:nvSpPr>
        <p:spPr>
          <a:xfrm rot="20691396">
            <a:off x="3164926" y="3262062"/>
            <a:ext cx="346233" cy="57116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A17DA4-B5E0-CD24-7E02-BB394F0D4F2E}"/>
              </a:ext>
            </a:extLst>
          </p:cNvPr>
          <p:cNvSpPr/>
          <p:nvPr/>
        </p:nvSpPr>
        <p:spPr>
          <a:xfrm>
            <a:off x="10178099" y="4655493"/>
            <a:ext cx="261938" cy="32831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B26FF19-4CC4-E66D-B0CB-6EE86558C281}"/>
              </a:ext>
            </a:extLst>
          </p:cNvPr>
          <p:cNvSpPr/>
          <p:nvPr/>
        </p:nvSpPr>
        <p:spPr>
          <a:xfrm>
            <a:off x="11287761" y="4993630"/>
            <a:ext cx="261938" cy="32831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6FAFBB-996F-869F-B0CC-7A06236D3381}"/>
              </a:ext>
            </a:extLst>
          </p:cNvPr>
          <p:cNvSpPr/>
          <p:nvPr/>
        </p:nvSpPr>
        <p:spPr>
          <a:xfrm>
            <a:off x="11222276" y="5049365"/>
            <a:ext cx="392907" cy="216844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C1BE9B-4CC9-5495-8E94-38F7CB6C6210}"/>
              </a:ext>
            </a:extLst>
          </p:cNvPr>
          <p:cNvSpPr/>
          <p:nvPr/>
        </p:nvSpPr>
        <p:spPr>
          <a:xfrm>
            <a:off x="10515600" y="471699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1&amp;3</a:t>
            </a:r>
          </a:p>
        </p:txBody>
      </p:sp>
    </p:spTree>
    <p:extLst>
      <p:ext uri="{BB962C8B-B14F-4D97-AF65-F5344CB8AC3E}">
        <p14:creationId xmlns:p14="http://schemas.microsoft.com/office/powerpoint/2010/main" val="1632378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E4257-2791-B348-114F-38DB6516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Readout Technologies</a:t>
            </a:r>
          </a:p>
        </p:txBody>
      </p:sp>
      <p:pic>
        <p:nvPicPr>
          <p:cNvPr id="4" name="Picture 3" descr="A diagram of a machine&#10;&#10;Description automatically generated">
            <a:extLst>
              <a:ext uri="{FF2B5EF4-FFF2-40B4-BE49-F238E27FC236}">
                <a16:creationId xmlns:a16="http://schemas.microsoft.com/office/drawing/2014/main" id="{38A496C4-E80B-9B86-733A-2B66391A0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" r="3174"/>
          <a:stretch/>
        </p:blipFill>
        <p:spPr>
          <a:xfrm>
            <a:off x="247648" y="881541"/>
            <a:ext cx="7352665" cy="5319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9B9867-709E-877A-7297-BB259C524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025" y="3419119"/>
            <a:ext cx="6046172" cy="266759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49134F2B-FBDB-BF35-AA51-924068D4FE8F}"/>
              </a:ext>
            </a:extLst>
          </p:cNvPr>
          <p:cNvSpPr/>
          <p:nvPr/>
        </p:nvSpPr>
        <p:spPr>
          <a:xfrm rot="6845201">
            <a:off x="4957658" y="2933951"/>
            <a:ext cx="382844" cy="17439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60AB1A-4AF2-89D8-3F18-EBDE650A0213}"/>
              </a:ext>
            </a:extLst>
          </p:cNvPr>
          <p:cNvSpPr txBox="1"/>
          <p:nvPr/>
        </p:nvSpPr>
        <p:spPr>
          <a:xfrm>
            <a:off x="7800975" y="1019175"/>
            <a:ext cx="41052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Tracking:</a:t>
            </a:r>
          </a:p>
          <a:p>
            <a:r>
              <a:rPr lang="en-US" dirty="0">
                <a:solidFill>
                  <a:srgbClr val="00B050"/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4 x ITS3 – VTRX+ / </a:t>
            </a:r>
            <a:r>
              <a:rPr lang="en-US" dirty="0" err="1">
                <a:solidFill>
                  <a:srgbClr val="FF0000"/>
                </a:solidFill>
              </a:rPr>
              <a:t>lpGBT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    3 x </a:t>
            </a:r>
            <a:r>
              <a:rPr lang="en-US" dirty="0" err="1">
                <a:solidFill>
                  <a:srgbClr val="00B050"/>
                </a:solidFill>
              </a:rPr>
              <a:t>uRWELL</a:t>
            </a:r>
            <a:r>
              <a:rPr lang="en-US" dirty="0">
                <a:solidFill>
                  <a:srgbClr val="00B050"/>
                </a:solidFill>
              </a:rPr>
              <a:t> – SALSA</a:t>
            </a:r>
          </a:p>
          <a:p>
            <a:r>
              <a:rPr lang="en-US" dirty="0">
                <a:solidFill>
                  <a:srgbClr val="00B050"/>
                </a:solidFill>
              </a:rPr>
              <a:t>    </a:t>
            </a:r>
            <a:r>
              <a:rPr lang="en-US" dirty="0">
                <a:solidFill>
                  <a:srgbClr val="0070C0"/>
                </a:solidFill>
              </a:rPr>
              <a:t>1 x Micromegas – SALSA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     AC-LGAD time of flight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EF1E16-E615-E272-A65F-0E85CDCDD8D3}"/>
              </a:ext>
            </a:extLst>
          </p:cNvPr>
          <p:cNvSpPr/>
          <p:nvPr/>
        </p:nvSpPr>
        <p:spPr>
          <a:xfrm rot="16200000">
            <a:off x="8211074" y="3973637"/>
            <a:ext cx="447755" cy="406604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108AD6-FA61-F334-BCAE-FBF861ED0428}"/>
              </a:ext>
            </a:extLst>
          </p:cNvPr>
          <p:cNvSpPr/>
          <p:nvPr/>
        </p:nvSpPr>
        <p:spPr>
          <a:xfrm rot="16200000">
            <a:off x="7141991" y="2469578"/>
            <a:ext cx="447755" cy="2394218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A49BE2-328C-067A-AF39-14F11E01554F}"/>
              </a:ext>
            </a:extLst>
          </p:cNvPr>
          <p:cNvSpPr/>
          <p:nvPr/>
        </p:nvSpPr>
        <p:spPr>
          <a:xfrm rot="16200000">
            <a:off x="9729926" y="3109776"/>
            <a:ext cx="418826" cy="1057274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F7049F-579A-4EDE-BFDB-244DBA84E700}"/>
              </a:ext>
            </a:extLst>
          </p:cNvPr>
          <p:cNvSpPr/>
          <p:nvPr/>
        </p:nvSpPr>
        <p:spPr>
          <a:xfrm rot="16200000">
            <a:off x="8824731" y="3115352"/>
            <a:ext cx="418826" cy="1057274"/>
          </a:xfrm>
          <a:prstGeom prst="ellipse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FD6C8F-9675-F051-F1B3-08429E552654}"/>
              </a:ext>
            </a:extLst>
          </p:cNvPr>
          <p:cNvSpPr/>
          <p:nvPr/>
        </p:nvSpPr>
        <p:spPr>
          <a:xfrm>
            <a:off x="10515600" y="471699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1&amp;3</a:t>
            </a:r>
          </a:p>
        </p:txBody>
      </p:sp>
    </p:spTree>
    <p:extLst>
      <p:ext uri="{BB962C8B-B14F-4D97-AF65-F5344CB8AC3E}">
        <p14:creationId xmlns:p14="http://schemas.microsoft.com/office/powerpoint/2010/main" val="356421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E4257-2791-B348-114F-38DB6516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Readout Technologies</a:t>
            </a:r>
          </a:p>
        </p:txBody>
      </p:sp>
      <p:pic>
        <p:nvPicPr>
          <p:cNvPr id="4" name="Picture 3" descr="A diagram of a machine&#10;&#10;Description automatically generated">
            <a:extLst>
              <a:ext uri="{FF2B5EF4-FFF2-40B4-BE49-F238E27FC236}">
                <a16:creationId xmlns:a16="http://schemas.microsoft.com/office/drawing/2014/main" id="{38A496C4-E80B-9B86-733A-2B66391A0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" r="3174"/>
          <a:stretch/>
        </p:blipFill>
        <p:spPr>
          <a:xfrm>
            <a:off x="247648" y="881541"/>
            <a:ext cx="7352665" cy="5319233"/>
          </a:xfrm>
          <a:prstGeom prst="rect">
            <a:avLst/>
          </a:prstGeom>
        </p:spPr>
      </p:pic>
      <p:pic>
        <p:nvPicPr>
          <p:cNvPr id="5" name="IR.IP6.pdf" descr="IR.IP6.pdf">
            <a:extLst>
              <a:ext uri="{FF2B5EF4-FFF2-40B4-BE49-F238E27FC236}">
                <a16:creationId xmlns:a16="http://schemas.microsoft.com/office/drawing/2014/main" id="{3ABF740D-7283-CA0E-800E-6D4F1A1F9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314" y="3762375"/>
            <a:ext cx="4166629" cy="237172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0BB85B-CAF5-26C1-62B3-A8546CF06CF4}"/>
              </a:ext>
            </a:extLst>
          </p:cNvPr>
          <p:cNvSpPr txBox="1"/>
          <p:nvPr/>
        </p:nvSpPr>
        <p:spPr>
          <a:xfrm>
            <a:off x="7800975" y="1019175"/>
            <a:ext cx="4105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AC-LGADs: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6 x Pixels: EICROC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00B050"/>
                </a:solidFill>
              </a:rPr>
              <a:t>2 x Strips: FCFD / </a:t>
            </a:r>
            <a:r>
              <a:rPr lang="en-US" dirty="0" err="1">
                <a:solidFill>
                  <a:srgbClr val="00B050"/>
                </a:solidFill>
              </a:rPr>
              <a:t>EICROCx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4C193E-DA1E-BFB4-4D30-B9C0A949C6FA}"/>
              </a:ext>
            </a:extLst>
          </p:cNvPr>
          <p:cNvSpPr/>
          <p:nvPr/>
        </p:nvSpPr>
        <p:spPr>
          <a:xfrm rot="20691396">
            <a:off x="4642757" y="2833476"/>
            <a:ext cx="262448" cy="57116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75B157-351D-79B9-4A5D-D76C43B66A2A}"/>
              </a:ext>
            </a:extLst>
          </p:cNvPr>
          <p:cNvSpPr/>
          <p:nvPr/>
        </p:nvSpPr>
        <p:spPr>
          <a:xfrm>
            <a:off x="10014858" y="4680549"/>
            <a:ext cx="262448" cy="28558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DF6318C-2AAB-8E70-8492-E8E55D9CAA7C}"/>
              </a:ext>
            </a:extLst>
          </p:cNvPr>
          <p:cNvSpPr/>
          <p:nvPr/>
        </p:nvSpPr>
        <p:spPr>
          <a:xfrm>
            <a:off x="10995933" y="5480649"/>
            <a:ext cx="262448" cy="28558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C9300C-ED7B-6284-6FB3-03960CE24400}"/>
              </a:ext>
            </a:extLst>
          </p:cNvPr>
          <p:cNvSpPr/>
          <p:nvPr/>
        </p:nvSpPr>
        <p:spPr>
          <a:xfrm>
            <a:off x="10576833" y="5032974"/>
            <a:ext cx="419100" cy="3810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8E36E7E-3C7E-B1AF-2F96-C125E4A5EEB9}"/>
              </a:ext>
            </a:extLst>
          </p:cNvPr>
          <p:cNvSpPr/>
          <p:nvPr/>
        </p:nvSpPr>
        <p:spPr>
          <a:xfrm rot="15388431">
            <a:off x="3747915" y="2096571"/>
            <a:ext cx="181927" cy="2044971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5D66EB-6FC0-C40C-EC38-471FA7703091}"/>
              </a:ext>
            </a:extLst>
          </p:cNvPr>
          <p:cNvSpPr/>
          <p:nvPr/>
        </p:nvSpPr>
        <p:spPr>
          <a:xfrm rot="15388431">
            <a:off x="8621658" y="4720786"/>
            <a:ext cx="289317" cy="426311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2DEEAF-B15A-93AB-0044-FCD7E60F9254}"/>
              </a:ext>
            </a:extLst>
          </p:cNvPr>
          <p:cNvSpPr/>
          <p:nvPr/>
        </p:nvSpPr>
        <p:spPr>
          <a:xfrm>
            <a:off x="10515600" y="471699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1&amp;3</a:t>
            </a:r>
          </a:p>
        </p:txBody>
      </p:sp>
    </p:spTree>
    <p:extLst>
      <p:ext uri="{BB962C8B-B14F-4D97-AF65-F5344CB8AC3E}">
        <p14:creationId xmlns:p14="http://schemas.microsoft.com/office/powerpoint/2010/main" val="2279785641"/>
      </p:ext>
    </p:extLst>
  </p:cSld>
  <p:clrMapOvr>
    <a:masterClrMapping/>
  </p:clrMapOvr>
</p:sld>
</file>

<file path=ppt/theme/theme1.xml><?xml version="1.0" encoding="utf-8"?>
<a:theme xmlns:a="http://schemas.openxmlformats.org/drawingml/2006/main" name="1_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665DE99732194AAC2BA7C7CC0A5D9A" ma:contentTypeVersion="10" ma:contentTypeDescription="Create a new document." ma:contentTypeScope="" ma:versionID="d8722ea358e651b5173720f37fb5fb1a">
  <xsd:schema xmlns:xsd="http://www.w3.org/2001/XMLSchema" xmlns:xs="http://www.w3.org/2001/XMLSchema" xmlns:p="http://schemas.microsoft.com/office/2006/metadata/properties" xmlns:ns2="24381555-88d6-4549-bc87-fd5408738364" targetNamespace="http://schemas.microsoft.com/office/2006/metadata/properties" ma:root="true" ma:fieldsID="b0e84d0c7c176bce5d5a6cd055143cd0" ns2:_="">
    <xsd:import namespace="24381555-88d6-4549-bc87-fd5408738364"/>
    <xsd:element name="properties">
      <xsd:complexType>
        <xsd:sequence>
          <xsd:element name="documentManagement">
            <xsd:complexType>
              <xsd:all>
                <xsd:element ref="ns2:StartDate" minOccurs="0"/>
                <xsd:element ref="ns2:EndDate" minOccurs="0"/>
                <xsd:element ref="ns2:Presenter" minOccurs="0"/>
                <xsd:element ref="ns2:Location" minOccurs="0"/>
                <xsd:element ref="ns2:_x0023_" minOccurs="0"/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381555-88d6-4549-bc87-fd5408738364" elementFormDefault="qualified">
    <xsd:import namespace="http://schemas.microsoft.com/office/2006/documentManagement/types"/>
    <xsd:import namespace="http://schemas.microsoft.com/office/infopath/2007/PartnerControls"/>
    <xsd:element name="StartDate" ma:index="8" nillable="true" ma:displayName="Start Date" ma:format="DateTime" ma:internalName="StartDate">
      <xsd:simpleType>
        <xsd:restriction base="dms:DateTime"/>
      </xsd:simpleType>
    </xsd:element>
    <xsd:element name="EndDate" ma:index="9" nillable="true" ma:displayName="End Date" ma:format="DateTime" ma:internalName="EndDate">
      <xsd:simpleType>
        <xsd:restriction base="dms:DateTime"/>
      </xsd:simpleType>
    </xsd:element>
    <xsd:element name="Presenter" ma:index="10" nillable="true" ma:displayName="Presenter" ma:list="UserInfo" ma:SearchPeopleOnly="false" ma:SharePointGroup="0" ma:internalName="Present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ocation" ma:index="11" nillable="true" ma:displayName="Location" ma:internalName="Location">
      <xsd:simpleType>
        <xsd:restriction base="dms:Text">
          <xsd:maxLength value="255"/>
        </xsd:restriction>
      </xsd:simpleType>
    </xsd:element>
    <xsd:element name="_x0023_" ma:index="12" nillable="true" ma:displayName="#" ma:format="Dropdown" ma:internalName="_x0023_" ma:percentage="FALSE">
      <xsd:simpleType>
        <xsd:restriction base="dms:Number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er xmlns="24381555-88d6-4549-bc87-fd5408738364">
      <UserInfo>
        <DisplayName/>
        <AccountId xsi:nil="true"/>
        <AccountType/>
      </UserInfo>
    </Presenter>
    <StartDate xmlns="24381555-88d6-4549-bc87-fd5408738364" xsi:nil="true"/>
    <Location xmlns="24381555-88d6-4549-bc87-fd5408738364" xsi:nil="true"/>
    <_x0023_ xmlns="24381555-88d6-4549-bc87-fd5408738364">10</_x0023_>
    <EndDate xmlns="24381555-88d6-4549-bc87-fd540873836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6C6A8F-463D-4001-BE1B-D47197EA7D96}">
  <ds:schemaRefs>
    <ds:schemaRef ds:uri="24381555-88d6-4549-bc87-fd54087383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65637A3-DEB1-4C7D-9F81-D2184D65C3B4}">
  <ds:schemaRefs>
    <ds:schemaRef ds:uri="24381555-88d6-4549-bc87-fd5408738364"/>
    <ds:schemaRef ds:uri="3243247e-8d7f-4cff-a9ba-5f4d23375e99"/>
    <ds:schemaRef ds:uri="50e8a399-bf5a-4ab5-aaed-678af10ca50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3073</Words>
  <Application>Microsoft Office PowerPoint</Application>
  <PresentationFormat>Widescreen</PresentationFormat>
  <Paragraphs>704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Cambria Math</vt:lpstr>
      <vt:lpstr>Wingdings</vt:lpstr>
      <vt:lpstr>1_BNL</vt:lpstr>
      <vt:lpstr>Electronics and DAQ Overview WBS 6.10.08 &amp; 6.10.09</vt:lpstr>
      <vt:lpstr>Charge Questions Addressed</vt:lpstr>
      <vt:lpstr>Outline</vt:lpstr>
      <vt:lpstr>Available Documentation </vt:lpstr>
      <vt:lpstr>EIC Collider DAQ Environment</vt:lpstr>
      <vt:lpstr>Readout Technologies</vt:lpstr>
      <vt:lpstr>Readout Technologies</vt:lpstr>
      <vt:lpstr>Readout Technologies</vt:lpstr>
      <vt:lpstr>Readout Technologies</vt:lpstr>
      <vt:lpstr>Readout Technologies</vt:lpstr>
      <vt:lpstr>Readout Technologies</vt:lpstr>
      <vt:lpstr>Streaming in ePIC </vt:lpstr>
      <vt:lpstr>EIC Streaming DAQ/Computing Architecture</vt:lpstr>
      <vt:lpstr>ePIC Readout Chain</vt:lpstr>
      <vt:lpstr>ePIC Readout Chain</vt:lpstr>
      <vt:lpstr>Simulations of Data Volumes</vt:lpstr>
      <vt:lpstr>Summary of Channel Counts and Data Flow</vt:lpstr>
      <vt:lpstr>Data Bottlenecks</vt:lpstr>
      <vt:lpstr>Fiber Protocol / DAQ operation</vt:lpstr>
      <vt:lpstr>Summary</vt:lpstr>
      <vt:lpstr>Back-up</vt:lpstr>
      <vt:lpstr>Echelon 0 Computing</vt:lpstr>
      <vt:lpstr>Streaming DAQ Concept</vt:lpstr>
      <vt:lpstr>PowerPoint Presentation</vt:lpstr>
      <vt:lpstr>Requirements Flow Down</vt:lpstr>
      <vt:lpstr>ePIC Software &amp; Computing Review Summary</vt:lpstr>
      <vt:lpstr>Detailed DAQ Schedule</vt:lpstr>
      <vt:lpstr>Introductions</vt:lpstr>
      <vt:lpstr>EIC SRO Community</vt:lpstr>
      <vt:lpstr>System Component Status</vt:lpstr>
      <vt:lpstr>DAQ Computing - Streams</vt:lpstr>
      <vt:lpstr>DAQ/Online Schedule</vt:lpstr>
      <vt:lpstr>EIC Streaming DAQ/Computing Architecture</vt:lpstr>
      <vt:lpstr>ES&amp;H Considerations</vt:lpstr>
    </vt:vector>
  </TitlesOfParts>
  <Manager/>
  <Company>Brookhaven National Laboratory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Thelen, Mary Ellen</dc:creator>
  <cp:keywords/>
  <dc:description/>
  <cp:lastModifiedBy>Jeff Landgraf</cp:lastModifiedBy>
  <cp:revision>77</cp:revision>
  <dcterms:created xsi:type="dcterms:W3CDTF">2023-09-12T20:39:44Z</dcterms:created>
  <dcterms:modified xsi:type="dcterms:W3CDTF">2024-06-04T08:51:53Z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0x01010057665DE99732194AAC2BA7C7CC0A5D9A</vt:lpwstr>
  </property>
  <property fmtid="{D5CDD505-2E9C-101B-9397-08002B2CF9AE}" pid="3" name="MediaServiceImageTags">
    <vt:lpwstr/>
  </property>
</Properties>
</file>