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16"/>
  </p:notesMasterIdLst>
  <p:handoutMasterIdLst>
    <p:handoutMasterId r:id="rId17"/>
  </p:handoutMasterIdLst>
  <p:sldIdLst>
    <p:sldId id="3943" r:id="rId5"/>
    <p:sldId id="4009" r:id="rId6"/>
    <p:sldId id="3971" r:id="rId7"/>
    <p:sldId id="4010" r:id="rId8"/>
    <p:sldId id="4011" r:id="rId9"/>
    <p:sldId id="4012" r:id="rId10"/>
    <p:sldId id="3988" r:id="rId11"/>
    <p:sldId id="4006" r:id="rId12"/>
    <p:sldId id="3990" r:id="rId13"/>
    <p:sldId id="4008" r:id="rId14"/>
    <p:sldId id="39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7" autoAdjust="0"/>
    <p:restoredTop sz="94118" autoAdjust="0"/>
  </p:normalViewPr>
  <p:slideViewPr>
    <p:cSldViewPr snapToGrid="0">
      <p:cViewPr varScale="1">
        <p:scale>
          <a:sx n="59" d="100"/>
          <a:sy n="59" d="100"/>
        </p:scale>
        <p:origin x="86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74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10820D88-63A5-4622-9E28-10D534FE43AE}"/>
    <pc:docChg chg="custSel delSld modSld">
      <pc:chgData name="Fernando Barbosa" userId="26e508f0-5e45-4ff3-9cbc-2459c82fe5c2" providerId="ADAL" clId="{10820D88-63A5-4622-9E28-10D534FE43AE}" dt="2024-06-03T21:13:22.486" v="533" actId="20577"/>
      <pc:docMkLst>
        <pc:docMk/>
      </pc:docMkLst>
      <pc:sldChg chg="modSp">
        <pc:chgData name="Fernando Barbosa" userId="26e508f0-5e45-4ff3-9cbc-2459c82fe5c2" providerId="ADAL" clId="{10820D88-63A5-4622-9E28-10D534FE43AE}" dt="2024-06-03T21:13:22.486" v="533" actId="20577"/>
        <pc:sldMkLst>
          <pc:docMk/>
          <pc:sldMk cId="188108716" sldId="3943"/>
        </pc:sldMkLst>
        <pc:spChg chg="mod">
          <ac:chgData name="Fernando Barbosa" userId="26e508f0-5e45-4ff3-9cbc-2459c82fe5c2" providerId="ADAL" clId="{10820D88-63A5-4622-9E28-10D534FE43AE}" dt="2024-06-03T21:13:22.486" v="533" actId="20577"/>
          <ac:spMkLst>
            <pc:docMk/>
            <pc:sldMk cId="188108716" sldId="3943"/>
            <ac:spMk id="38" creationId="{FAF653A7-2B0F-68CE-0090-41475B373628}"/>
          </ac:spMkLst>
        </pc:spChg>
      </pc:sldChg>
      <pc:sldChg chg="modSp">
        <pc:chgData name="Fernando Barbosa" userId="26e508f0-5e45-4ff3-9cbc-2459c82fe5c2" providerId="ADAL" clId="{10820D88-63A5-4622-9E28-10D534FE43AE}" dt="2024-06-02T18:48:13.536" v="287" actId="20577"/>
        <pc:sldMkLst>
          <pc:docMk/>
          <pc:sldMk cId="409770223" sldId="3971"/>
        </pc:sldMkLst>
        <pc:spChg chg="mod">
          <ac:chgData name="Fernando Barbosa" userId="26e508f0-5e45-4ff3-9cbc-2459c82fe5c2" providerId="ADAL" clId="{10820D88-63A5-4622-9E28-10D534FE43AE}" dt="2024-06-02T18:48:13.536" v="287" actId="20577"/>
          <ac:spMkLst>
            <pc:docMk/>
            <pc:sldMk cId="409770223" sldId="3971"/>
            <ac:spMk id="3" creationId="{7950B33F-8618-40AB-A4BE-95893F33C31A}"/>
          </ac:spMkLst>
        </pc:spChg>
      </pc:sldChg>
      <pc:sldChg chg="del">
        <pc:chgData name="Fernando Barbosa" userId="26e508f0-5e45-4ff3-9cbc-2459c82fe5c2" providerId="ADAL" clId="{10820D88-63A5-4622-9E28-10D534FE43AE}" dt="2024-06-02T18:36:35.234" v="54" actId="2696"/>
        <pc:sldMkLst>
          <pc:docMk/>
          <pc:sldMk cId="709036191" sldId="3972"/>
        </pc:sldMkLst>
      </pc:sldChg>
      <pc:sldChg chg="modSp">
        <pc:chgData name="Fernando Barbosa" userId="26e508f0-5e45-4ff3-9cbc-2459c82fe5c2" providerId="ADAL" clId="{10820D88-63A5-4622-9E28-10D534FE43AE}" dt="2024-06-03T17:52:58.597" v="437" actId="1076"/>
        <pc:sldMkLst>
          <pc:docMk/>
          <pc:sldMk cId="1148129836" sldId="3988"/>
        </pc:sldMkLst>
        <pc:spChg chg="mod">
          <ac:chgData name="Fernando Barbosa" userId="26e508f0-5e45-4ff3-9cbc-2459c82fe5c2" providerId="ADAL" clId="{10820D88-63A5-4622-9E28-10D534FE43AE}" dt="2024-06-03T17:52:58.597" v="437" actId="1076"/>
          <ac:spMkLst>
            <pc:docMk/>
            <pc:sldMk cId="1148129836" sldId="3988"/>
            <ac:spMk id="7" creationId="{7F7B130A-3509-4548-9111-70BE35EFB505}"/>
          </ac:spMkLst>
        </pc:spChg>
      </pc:sldChg>
      <pc:sldChg chg="modSp">
        <pc:chgData name="Fernando Barbosa" userId="26e508f0-5e45-4ff3-9cbc-2459c82fe5c2" providerId="ADAL" clId="{10820D88-63A5-4622-9E28-10D534FE43AE}" dt="2024-06-03T17:54:03.860" v="442" actId="1076"/>
        <pc:sldMkLst>
          <pc:docMk/>
          <pc:sldMk cId="954782948" sldId="3990"/>
        </pc:sldMkLst>
        <pc:spChg chg="mod">
          <ac:chgData name="Fernando Barbosa" userId="26e508f0-5e45-4ff3-9cbc-2459c82fe5c2" providerId="ADAL" clId="{10820D88-63A5-4622-9E28-10D534FE43AE}" dt="2024-06-02T18:39:36.553" v="193" actId="255"/>
          <ac:spMkLst>
            <pc:docMk/>
            <pc:sldMk cId="954782948" sldId="3990"/>
            <ac:spMk id="2" creationId="{83D7F87F-4417-AE66-F0C1-881F752A1CE2}"/>
          </ac:spMkLst>
        </pc:spChg>
        <pc:spChg chg="mod">
          <ac:chgData name="Fernando Barbosa" userId="26e508f0-5e45-4ff3-9cbc-2459c82fe5c2" providerId="ADAL" clId="{10820D88-63A5-4622-9E28-10D534FE43AE}" dt="2024-06-03T17:54:03.860" v="442" actId="1076"/>
          <ac:spMkLst>
            <pc:docMk/>
            <pc:sldMk cId="954782948" sldId="3990"/>
            <ac:spMk id="7" creationId="{7F7B130A-3509-4548-9111-70BE35EFB505}"/>
          </ac:spMkLst>
        </pc:spChg>
      </pc:sldChg>
      <pc:sldChg chg="modSp">
        <pc:chgData name="Fernando Barbosa" userId="26e508f0-5e45-4ff3-9cbc-2459c82fe5c2" providerId="ADAL" clId="{10820D88-63A5-4622-9E28-10D534FE43AE}" dt="2024-06-03T00:48:58.477" v="410" actId="20577"/>
        <pc:sldMkLst>
          <pc:docMk/>
          <pc:sldMk cId="3235696104" sldId="3994"/>
        </pc:sldMkLst>
        <pc:spChg chg="mod">
          <ac:chgData name="Fernando Barbosa" userId="26e508f0-5e45-4ff3-9cbc-2459c82fe5c2" providerId="ADAL" clId="{10820D88-63A5-4622-9E28-10D534FE43AE}" dt="2024-06-03T00:48:58.477" v="410" actId="20577"/>
          <ac:spMkLst>
            <pc:docMk/>
            <pc:sldMk cId="3235696104" sldId="3994"/>
            <ac:spMk id="97" creationId="{0E63DDA4-A177-4A64-A5D6-4BD1D2ED3FD4}"/>
          </ac:spMkLst>
        </pc:spChg>
      </pc:sldChg>
      <pc:sldChg chg="modSp">
        <pc:chgData name="Fernando Barbosa" userId="26e508f0-5e45-4ff3-9cbc-2459c82fe5c2" providerId="ADAL" clId="{10820D88-63A5-4622-9E28-10D534FE43AE}" dt="2024-06-03T17:53:40.171" v="441" actId="1076"/>
        <pc:sldMkLst>
          <pc:docMk/>
          <pc:sldMk cId="3027372781" sldId="4006"/>
        </pc:sldMkLst>
        <pc:spChg chg="mod">
          <ac:chgData name="Fernando Barbosa" userId="26e508f0-5e45-4ff3-9cbc-2459c82fe5c2" providerId="ADAL" clId="{10820D88-63A5-4622-9E28-10D534FE43AE}" dt="2024-06-02T18:38:49.810" v="157" actId="20577"/>
          <ac:spMkLst>
            <pc:docMk/>
            <pc:sldMk cId="3027372781" sldId="4006"/>
            <ac:spMk id="2" creationId="{83D7F87F-4417-AE66-F0C1-881F752A1CE2}"/>
          </ac:spMkLst>
        </pc:spChg>
        <pc:spChg chg="mod">
          <ac:chgData name="Fernando Barbosa" userId="26e508f0-5e45-4ff3-9cbc-2459c82fe5c2" providerId="ADAL" clId="{10820D88-63A5-4622-9E28-10D534FE43AE}" dt="2024-06-03T17:53:40.171" v="441" actId="1076"/>
          <ac:spMkLst>
            <pc:docMk/>
            <pc:sldMk cId="3027372781" sldId="4006"/>
            <ac:spMk id="7" creationId="{7F7B130A-3509-4548-9111-70BE35EFB505}"/>
          </ac:spMkLst>
        </pc:spChg>
      </pc:sldChg>
      <pc:sldChg chg="addSp delSp modSp">
        <pc:chgData name="Fernando Barbosa" userId="26e508f0-5e45-4ff3-9cbc-2459c82fe5c2" providerId="ADAL" clId="{10820D88-63A5-4622-9E28-10D534FE43AE}" dt="2024-06-03T17:54:56.364" v="450" actId="1076"/>
        <pc:sldMkLst>
          <pc:docMk/>
          <pc:sldMk cId="401161514" sldId="4008"/>
        </pc:sldMkLst>
        <pc:spChg chg="mod">
          <ac:chgData name="Fernando Barbosa" userId="26e508f0-5e45-4ff3-9cbc-2459c82fe5c2" providerId="ADAL" clId="{10820D88-63A5-4622-9E28-10D534FE43AE}" dt="2024-06-02T18:40:26.803" v="208" actId="255"/>
          <ac:spMkLst>
            <pc:docMk/>
            <pc:sldMk cId="401161514" sldId="4008"/>
            <ac:spMk id="2" creationId="{83D7F87F-4417-AE66-F0C1-881F752A1CE2}"/>
          </ac:spMkLst>
        </pc:spChg>
        <pc:spChg chg="add del mod">
          <ac:chgData name="Fernando Barbosa" userId="26e508f0-5e45-4ff3-9cbc-2459c82fe5c2" providerId="ADAL" clId="{10820D88-63A5-4622-9E28-10D534FE43AE}" dt="2024-06-02T18:40:55.412" v="211"/>
          <ac:spMkLst>
            <pc:docMk/>
            <pc:sldMk cId="401161514" sldId="4008"/>
            <ac:spMk id="3" creationId="{3E25697E-0D9F-4129-9E95-8C7C66EDDC72}"/>
          </ac:spMkLst>
        </pc:spChg>
        <pc:spChg chg="mod">
          <ac:chgData name="Fernando Barbosa" userId="26e508f0-5e45-4ff3-9cbc-2459c82fe5c2" providerId="ADAL" clId="{10820D88-63A5-4622-9E28-10D534FE43AE}" dt="2024-06-03T17:54:56.364" v="450" actId="1076"/>
          <ac:spMkLst>
            <pc:docMk/>
            <pc:sldMk cId="401161514" sldId="4008"/>
            <ac:spMk id="7" creationId="{7F7B130A-3509-4548-9111-70BE35EFB505}"/>
          </ac:spMkLst>
        </pc:spChg>
        <pc:spChg chg="mod">
          <ac:chgData name="Fernando Barbosa" userId="26e508f0-5e45-4ff3-9cbc-2459c82fe5c2" providerId="ADAL" clId="{10820D88-63A5-4622-9E28-10D534FE43AE}" dt="2024-06-02T18:46:59.683" v="286" actId="20577"/>
          <ac:spMkLst>
            <pc:docMk/>
            <pc:sldMk cId="401161514" sldId="4008"/>
            <ac:spMk id="17" creationId="{CF2ED202-BBC1-4958-A761-0A8C9EA0D699}"/>
          </ac:spMkLst>
        </pc:spChg>
        <pc:spChg chg="mod">
          <ac:chgData name="Fernando Barbosa" userId="26e508f0-5e45-4ff3-9cbc-2459c82fe5c2" providerId="ADAL" clId="{10820D88-63A5-4622-9E28-10D534FE43AE}" dt="2024-06-02T18:41:22.360" v="214" actId="1076"/>
          <ac:spMkLst>
            <pc:docMk/>
            <pc:sldMk cId="401161514" sldId="4008"/>
            <ac:spMk id="28" creationId="{1B61D4BA-3DB5-4253-869F-D885CD9C3A25}"/>
          </ac:spMkLst>
        </pc:spChg>
        <pc:spChg chg="mod">
          <ac:chgData name="Fernando Barbosa" userId="26e508f0-5e45-4ff3-9cbc-2459c82fe5c2" providerId="ADAL" clId="{10820D88-63A5-4622-9E28-10D534FE43AE}" dt="2024-06-02T18:44:38.632" v="250" actId="20577"/>
          <ac:spMkLst>
            <pc:docMk/>
            <pc:sldMk cId="401161514" sldId="4008"/>
            <ac:spMk id="48" creationId="{2215DA84-BC64-4918-80B4-17909749D997}"/>
          </ac:spMkLst>
        </pc:spChg>
        <pc:cxnChg chg="mod">
          <ac:chgData name="Fernando Barbosa" userId="26e508f0-5e45-4ff3-9cbc-2459c82fe5c2" providerId="ADAL" clId="{10820D88-63A5-4622-9E28-10D534FE43AE}" dt="2024-06-02T18:41:19.281" v="213" actId="14100"/>
          <ac:cxnSpMkLst>
            <pc:docMk/>
            <pc:sldMk cId="401161514" sldId="4008"/>
            <ac:cxnSpMk id="12" creationId="{456B2F9C-CC9E-4F07-A5BD-9397662B7C67}"/>
          </ac:cxnSpMkLst>
        </pc:cxnChg>
      </pc:sldChg>
      <pc:sldChg chg="addSp modSp">
        <pc:chgData name="Fernando Barbosa" userId="26e508f0-5e45-4ff3-9cbc-2459c82fe5c2" providerId="ADAL" clId="{10820D88-63A5-4622-9E28-10D534FE43AE}" dt="2024-06-03T21:10:18.024" v="476" actId="20577"/>
        <pc:sldMkLst>
          <pc:docMk/>
          <pc:sldMk cId="1844873475" sldId="4010"/>
        </pc:sldMkLst>
        <pc:spChg chg="mod">
          <ac:chgData name="Fernando Barbosa" userId="26e508f0-5e45-4ff3-9cbc-2459c82fe5c2" providerId="ADAL" clId="{10820D88-63A5-4622-9E28-10D534FE43AE}" dt="2024-06-03T17:50:51.508" v="416" actId="1076"/>
          <ac:spMkLst>
            <pc:docMk/>
            <pc:sldMk cId="1844873475" sldId="4010"/>
            <ac:spMk id="7" creationId="{7F7B130A-3509-4548-9111-70BE35EFB505}"/>
          </ac:spMkLst>
        </pc:spChg>
        <pc:spChg chg="add mod">
          <ac:chgData name="Fernando Barbosa" userId="26e508f0-5e45-4ff3-9cbc-2459c82fe5c2" providerId="ADAL" clId="{10820D88-63A5-4622-9E28-10D534FE43AE}" dt="2024-06-03T21:10:18.024" v="476" actId="20577"/>
          <ac:spMkLst>
            <pc:docMk/>
            <pc:sldMk cId="1844873475" sldId="4010"/>
            <ac:spMk id="12" creationId="{6C6F2EB0-290E-4EF0-9D30-093C32BB1FDC}"/>
          </ac:spMkLst>
        </pc:spChg>
      </pc:sldChg>
      <pc:sldChg chg="addSp modSp">
        <pc:chgData name="Fernando Barbosa" userId="26e508f0-5e45-4ff3-9cbc-2459c82fe5c2" providerId="ADAL" clId="{10820D88-63A5-4622-9E28-10D534FE43AE}" dt="2024-06-03T21:10:50.631" v="501" actId="20577"/>
        <pc:sldMkLst>
          <pc:docMk/>
          <pc:sldMk cId="3911557656" sldId="4011"/>
        </pc:sldMkLst>
        <pc:spChg chg="mod">
          <ac:chgData name="Fernando Barbosa" userId="26e508f0-5e45-4ff3-9cbc-2459c82fe5c2" providerId="ADAL" clId="{10820D88-63A5-4622-9E28-10D534FE43AE}" dt="2024-06-03T17:51:05.428" v="422" actId="1076"/>
          <ac:spMkLst>
            <pc:docMk/>
            <pc:sldMk cId="3911557656" sldId="4011"/>
            <ac:spMk id="7" creationId="{7F7B130A-3509-4548-9111-70BE35EFB505}"/>
          </ac:spMkLst>
        </pc:spChg>
        <pc:spChg chg="add mod">
          <ac:chgData name="Fernando Barbosa" userId="26e508f0-5e45-4ff3-9cbc-2459c82fe5c2" providerId="ADAL" clId="{10820D88-63A5-4622-9E28-10D534FE43AE}" dt="2024-06-03T21:10:50.631" v="501" actId="20577"/>
          <ac:spMkLst>
            <pc:docMk/>
            <pc:sldMk cId="3911557656" sldId="4011"/>
            <ac:spMk id="9" creationId="{14FEC25B-E64D-4C58-8C08-6C408C06C473}"/>
          </ac:spMkLst>
        </pc:spChg>
      </pc:sldChg>
      <pc:sldChg chg="modSp">
        <pc:chgData name="Fernando Barbosa" userId="26e508f0-5e45-4ff3-9cbc-2459c82fe5c2" providerId="ADAL" clId="{10820D88-63A5-4622-9E28-10D534FE43AE}" dt="2024-06-03T17:52:10.349" v="434" actId="14100"/>
        <pc:sldMkLst>
          <pc:docMk/>
          <pc:sldMk cId="1777050241" sldId="4012"/>
        </pc:sldMkLst>
        <pc:spChg chg="mod">
          <ac:chgData name="Fernando Barbosa" userId="26e508f0-5e45-4ff3-9cbc-2459c82fe5c2" providerId="ADAL" clId="{10820D88-63A5-4622-9E28-10D534FE43AE}" dt="2024-06-02T18:38:01.745" v="151" actId="20577"/>
          <ac:spMkLst>
            <pc:docMk/>
            <pc:sldMk cId="1777050241" sldId="4012"/>
            <ac:spMk id="2" creationId="{83D7F87F-4417-AE66-F0C1-881F752A1CE2}"/>
          </ac:spMkLst>
        </pc:spChg>
        <pc:spChg chg="mod">
          <ac:chgData name="Fernando Barbosa" userId="26e508f0-5e45-4ff3-9cbc-2459c82fe5c2" providerId="ADAL" clId="{10820D88-63A5-4622-9E28-10D534FE43AE}" dt="2024-06-03T17:52:10.349" v="434" actId="14100"/>
          <ac:spMkLst>
            <pc:docMk/>
            <pc:sldMk cId="1777050241" sldId="4012"/>
            <ac:spMk id="7" creationId="{7F7B130A-3509-4548-9111-70BE35EFB505}"/>
          </ac:spMkLst>
        </pc:spChg>
      </pc:sldChg>
    </pc:docChg>
  </pc:docChgLst>
  <pc:docChgLst>
    <pc:chgData name="Fernando Barbosa" userId="26e508f0-5e45-4ff3-9cbc-2459c82fe5c2" providerId="ADAL" clId="{EEF2FFA5-DB81-44B5-A13F-A8F2B4811712}"/>
    <pc:docChg chg="undo custSel delSld modSld modMainMaster">
      <pc:chgData name="Fernando Barbosa" userId="26e508f0-5e45-4ff3-9cbc-2459c82fe5c2" providerId="ADAL" clId="{EEF2FFA5-DB81-44B5-A13F-A8F2B4811712}" dt="2024-05-31T01:46:54.163" v="3121" actId="20577"/>
      <pc:docMkLst>
        <pc:docMk/>
      </pc:docMkLst>
      <pc:sldChg chg="modSp">
        <pc:chgData name="Fernando Barbosa" userId="26e508f0-5e45-4ff3-9cbc-2459c82fe5c2" providerId="ADAL" clId="{EEF2FFA5-DB81-44B5-A13F-A8F2B4811712}" dt="2024-05-30T17:23:29.341" v="133" actId="20577"/>
        <pc:sldMkLst>
          <pc:docMk/>
          <pc:sldMk cId="188108716" sldId="3943"/>
        </pc:sldMkLst>
        <pc:spChg chg="mod">
          <ac:chgData name="Fernando Barbosa" userId="26e508f0-5e45-4ff3-9cbc-2459c82fe5c2" providerId="ADAL" clId="{EEF2FFA5-DB81-44B5-A13F-A8F2B4811712}" dt="2024-05-30T17:22:44.841" v="97" actId="20577"/>
          <ac:spMkLst>
            <pc:docMk/>
            <pc:sldMk cId="188108716" sldId="3943"/>
            <ac:spMk id="2" creationId="{2381F5B5-4B25-C469-87BE-41A75A7120BC}"/>
          </ac:spMkLst>
        </pc:spChg>
        <pc:spChg chg="mod">
          <ac:chgData name="Fernando Barbosa" userId="26e508f0-5e45-4ff3-9cbc-2459c82fe5c2" providerId="ADAL" clId="{EEF2FFA5-DB81-44B5-A13F-A8F2B4811712}" dt="2024-05-30T17:23:29.341" v="133" actId="20577"/>
          <ac:spMkLst>
            <pc:docMk/>
            <pc:sldMk cId="188108716" sldId="3943"/>
            <ac:spMk id="3" creationId="{7DD984CA-F83A-B1FD-C7E1-1E5A30ADD38F}"/>
          </ac:spMkLst>
        </pc:spChg>
      </pc:sldChg>
      <pc:sldChg chg="modSp del">
        <pc:chgData name="Fernando Barbosa" userId="26e508f0-5e45-4ff3-9cbc-2459c82fe5c2" providerId="ADAL" clId="{EEF2FFA5-DB81-44B5-A13F-A8F2B4811712}" dt="2024-05-30T17:28:38.171" v="195" actId="2696"/>
        <pc:sldMkLst>
          <pc:docMk/>
          <pc:sldMk cId="409770223" sldId="3971"/>
        </pc:sldMkLst>
        <pc:spChg chg="mod">
          <ac:chgData name="Fernando Barbosa" userId="26e508f0-5e45-4ff3-9cbc-2459c82fe5c2" providerId="ADAL" clId="{EEF2FFA5-DB81-44B5-A13F-A8F2B4811712}" dt="2024-05-30T17:26:26.585" v="180" actId="20577"/>
          <ac:spMkLst>
            <pc:docMk/>
            <pc:sldMk cId="409770223" sldId="3971"/>
            <ac:spMk id="3" creationId="{7950B33F-8618-40AB-A4BE-95893F33C31A}"/>
          </ac:spMkLst>
        </pc:spChg>
      </pc:sldChg>
      <pc:sldChg chg="addSp modSp">
        <pc:chgData name="Fernando Barbosa" userId="26e508f0-5e45-4ff3-9cbc-2459c82fe5c2" providerId="ADAL" clId="{EEF2FFA5-DB81-44B5-A13F-A8F2B4811712}" dt="2024-05-30T18:33:21.697" v="1439" actId="20577"/>
        <pc:sldMkLst>
          <pc:docMk/>
          <pc:sldMk cId="1148129836" sldId="3988"/>
        </pc:sldMkLst>
        <pc:spChg chg="add mod">
          <ac:chgData name="Fernando Barbosa" userId="26e508f0-5e45-4ff3-9cbc-2459c82fe5c2" providerId="ADAL" clId="{EEF2FFA5-DB81-44B5-A13F-A8F2B4811712}" dt="2024-05-30T18:33:21.697" v="1439" actId="20577"/>
          <ac:spMkLst>
            <pc:docMk/>
            <pc:sldMk cId="1148129836" sldId="3988"/>
            <ac:spMk id="16" creationId="{BA4E0009-B3BB-4A14-9110-0597A11B04FB}"/>
          </ac:spMkLst>
        </pc:spChg>
      </pc:sldChg>
      <pc:sldChg chg="modSp">
        <pc:chgData name="Fernando Barbosa" userId="26e508f0-5e45-4ff3-9cbc-2459c82fe5c2" providerId="ADAL" clId="{EEF2FFA5-DB81-44B5-A13F-A8F2B4811712}" dt="2024-05-31T01:46:54.163" v="3121" actId="20577"/>
        <pc:sldMkLst>
          <pc:docMk/>
          <pc:sldMk cId="3235696104" sldId="3994"/>
        </pc:sldMkLst>
        <pc:spChg chg="mod">
          <ac:chgData name="Fernando Barbosa" userId="26e508f0-5e45-4ff3-9cbc-2459c82fe5c2" providerId="ADAL" clId="{EEF2FFA5-DB81-44B5-A13F-A8F2B4811712}" dt="2024-05-31T01:46:54.163" v="3121" actId="20577"/>
          <ac:spMkLst>
            <pc:docMk/>
            <pc:sldMk cId="3235696104" sldId="3994"/>
            <ac:spMk id="97" creationId="{0E63DDA4-A177-4A64-A5D6-4BD1D2ED3FD4}"/>
          </ac:spMkLst>
        </pc:spChg>
      </pc:sldChg>
      <pc:sldChg chg="modSp">
        <pc:chgData name="Fernando Barbosa" userId="26e508f0-5e45-4ff3-9cbc-2459c82fe5c2" providerId="ADAL" clId="{EEF2FFA5-DB81-44B5-A13F-A8F2B4811712}" dt="2024-05-30T18:45:56.958" v="1926" actId="14100"/>
        <pc:sldMkLst>
          <pc:docMk/>
          <pc:sldMk cId="3027372781" sldId="4006"/>
        </pc:sldMkLst>
        <pc:spChg chg="mod">
          <ac:chgData name="Fernando Barbosa" userId="26e508f0-5e45-4ff3-9cbc-2459c82fe5c2" providerId="ADAL" clId="{EEF2FFA5-DB81-44B5-A13F-A8F2B4811712}" dt="2024-05-30T18:45:56.958" v="1926" actId="14100"/>
          <ac:spMkLst>
            <pc:docMk/>
            <pc:sldMk cId="3027372781" sldId="4006"/>
            <ac:spMk id="5" creationId="{A8DCE893-5E72-4241-8FDF-D7E37AAAA019}"/>
          </ac:spMkLst>
        </pc:spChg>
      </pc:sldChg>
      <pc:sldChg chg="addSp delSp modSp">
        <pc:chgData name="Fernando Barbosa" userId="26e508f0-5e45-4ff3-9cbc-2459c82fe5c2" providerId="ADAL" clId="{EEF2FFA5-DB81-44B5-A13F-A8F2B4811712}" dt="2024-05-31T01:29:00.626" v="2365" actId="1076"/>
        <pc:sldMkLst>
          <pc:docMk/>
          <pc:sldMk cId="401161514" sldId="4008"/>
        </pc:sldMkLst>
        <pc:spChg chg="mod">
          <ac:chgData name="Fernando Barbosa" userId="26e508f0-5e45-4ff3-9cbc-2459c82fe5c2" providerId="ADAL" clId="{EEF2FFA5-DB81-44B5-A13F-A8F2B4811712}" dt="2024-05-31T01:22:43.379" v="2257" actId="1076"/>
          <ac:spMkLst>
            <pc:docMk/>
            <pc:sldMk cId="401161514" sldId="4008"/>
            <ac:spMk id="17" creationId="{CF2ED202-BBC1-4958-A761-0A8C9EA0D699}"/>
          </ac:spMkLst>
        </pc:spChg>
        <pc:spChg chg="mod">
          <ac:chgData name="Fernando Barbosa" userId="26e508f0-5e45-4ff3-9cbc-2459c82fe5c2" providerId="ADAL" clId="{EEF2FFA5-DB81-44B5-A13F-A8F2B4811712}" dt="2024-05-30T18:50:49.285" v="2024" actId="1076"/>
          <ac:spMkLst>
            <pc:docMk/>
            <pc:sldMk cId="401161514" sldId="4008"/>
            <ac:spMk id="28" creationId="{1B61D4BA-3DB5-4253-869F-D885CD9C3A25}"/>
          </ac:spMkLst>
        </pc:spChg>
        <pc:spChg chg="mod">
          <ac:chgData name="Fernando Barbosa" userId="26e508f0-5e45-4ff3-9cbc-2459c82fe5c2" providerId="ADAL" clId="{EEF2FFA5-DB81-44B5-A13F-A8F2B4811712}" dt="2024-05-30T18:47:47.595" v="1981" actId="20577"/>
          <ac:spMkLst>
            <pc:docMk/>
            <pc:sldMk cId="401161514" sldId="4008"/>
            <ac:spMk id="29" creationId="{9EBBB936-73AB-40C9-8711-A2F4A39E3FA2}"/>
          </ac:spMkLst>
        </pc:spChg>
        <pc:spChg chg="mod">
          <ac:chgData name="Fernando Barbosa" userId="26e508f0-5e45-4ff3-9cbc-2459c82fe5c2" providerId="ADAL" clId="{EEF2FFA5-DB81-44B5-A13F-A8F2B4811712}" dt="2024-05-30T18:49:20.049" v="2007" actId="20577"/>
          <ac:spMkLst>
            <pc:docMk/>
            <pc:sldMk cId="401161514" sldId="4008"/>
            <ac:spMk id="30" creationId="{529800E0-3DF4-4D3C-88FA-76D69E179E81}"/>
          </ac:spMkLst>
        </pc:spChg>
        <pc:spChg chg="mod">
          <ac:chgData name="Fernando Barbosa" userId="26e508f0-5e45-4ff3-9cbc-2459c82fe5c2" providerId="ADAL" clId="{EEF2FFA5-DB81-44B5-A13F-A8F2B4811712}" dt="2024-05-30T18:54:48.497" v="2089" actId="20577"/>
          <ac:spMkLst>
            <pc:docMk/>
            <pc:sldMk cId="401161514" sldId="4008"/>
            <ac:spMk id="31" creationId="{AD9FA707-379A-473D-AEE5-304FA44D675E}"/>
          </ac:spMkLst>
        </pc:spChg>
        <pc:spChg chg="mod">
          <ac:chgData name="Fernando Barbosa" userId="26e508f0-5e45-4ff3-9cbc-2459c82fe5c2" providerId="ADAL" clId="{EEF2FFA5-DB81-44B5-A13F-A8F2B4811712}" dt="2024-05-30T18:53:12.992" v="2068" actId="20577"/>
          <ac:spMkLst>
            <pc:docMk/>
            <pc:sldMk cId="401161514" sldId="4008"/>
            <ac:spMk id="32" creationId="{B6F4F27B-3C1A-4AF0-B72E-6CA4DF2FB1A3}"/>
          </ac:spMkLst>
        </pc:spChg>
        <pc:spChg chg="del">
          <ac:chgData name="Fernando Barbosa" userId="26e508f0-5e45-4ff3-9cbc-2459c82fe5c2" providerId="ADAL" clId="{EEF2FFA5-DB81-44B5-A13F-A8F2B4811712}" dt="2024-05-30T18:49:50.453" v="2008"/>
          <ac:spMkLst>
            <pc:docMk/>
            <pc:sldMk cId="401161514" sldId="4008"/>
            <ac:spMk id="33" creationId="{9BD291A3-42CF-4470-9A44-41E54B3EB530}"/>
          </ac:spMkLst>
        </pc:spChg>
        <pc:spChg chg="del mod">
          <ac:chgData name="Fernando Barbosa" userId="26e508f0-5e45-4ff3-9cbc-2459c82fe5c2" providerId="ADAL" clId="{EEF2FFA5-DB81-44B5-A13F-A8F2B4811712}" dt="2024-05-30T18:53:23.786" v="2069"/>
          <ac:spMkLst>
            <pc:docMk/>
            <pc:sldMk cId="401161514" sldId="4008"/>
            <ac:spMk id="34" creationId="{5984A67C-4D0D-4237-9756-9B7133204C84}"/>
          </ac:spMkLst>
        </pc:spChg>
        <pc:spChg chg="mod">
          <ac:chgData name="Fernando Barbosa" userId="26e508f0-5e45-4ff3-9cbc-2459c82fe5c2" providerId="ADAL" clId="{EEF2FFA5-DB81-44B5-A13F-A8F2B4811712}" dt="2024-05-30T18:56:17.604" v="2117" actId="20577"/>
          <ac:spMkLst>
            <pc:docMk/>
            <pc:sldMk cId="401161514" sldId="4008"/>
            <ac:spMk id="37" creationId="{425211A8-7AC4-4843-95DB-DE647B7E9EFA}"/>
          </ac:spMkLst>
        </pc:spChg>
        <pc:spChg chg="mod">
          <ac:chgData name="Fernando Barbosa" userId="26e508f0-5e45-4ff3-9cbc-2459c82fe5c2" providerId="ADAL" clId="{EEF2FFA5-DB81-44B5-A13F-A8F2B4811712}" dt="2024-05-30T18:57:16.788" v="2136" actId="14100"/>
          <ac:spMkLst>
            <pc:docMk/>
            <pc:sldMk cId="401161514" sldId="4008"/>
            <ac:spMk id="38" creationId="{B34EDEB8-C379-4AAF-8066-EF33A2160A2B}"/>
          </ac:spMkLst>
        </pc:spChg>
        <pc:spChg chg="mod">
          <ac:chgData name="Fernando Barbosa" userId="26e508f0-5e45-4ff3-9cbc-2459c82fe5c2" providerId="ADAL" clId="{EEF2FFA5-DB81-44B5-A13F-A8F2B4811712}" dt="2024-05-31T01:28:10.190" v="2361" actId="20577"/>
          <ac:spMkLst>
            <pc:docMk/>
            <pc:sldMk cId="401161514" sldId="4008"/>
            <ac:spMk id="39" creationId="{90C6893B-F368-45D6-8D60-7564CA4301DB}"/>
          </ac:spMkLst>
        </pc:spChg>
        <pc:spChg chg="mod">
          <ac:chgData name="Fernando Barbosa" userId="26e508f0-5e45-4ff3-9cbc-2459c82fe5c2" providerId="ADAL" clId="{EEF2FFA5-DB81-44B5-A13F-A8F2B4811712}" dt="2024-05-31T01:28:18.530" v="2364" actId="20577"/>
          <ac:spMkLst>
            <pc:docMk/>
            <pc:sldMk cId="401161514" sldId="4008"/>
            <ac:spMk id="40" creationId="{7DB554B5-1204-4377-A696-F75419FA2523}"/>
          </ac:spMkLst>
        </pc:spChg>
        <pc:spChg chg="add del mod">
          <ac:chgData name="Fernando Barbosa" userId="26e508f0-5e45-4ff3-9cbc-2459c82fe5c2" providerId="ADAL" clId="{EEF2FFA5-DB81-44B5-A13F-A8F2B4811712}" dt="2024-05-31T01:24:58.631" v="2351"/>
          <ac:spMkLst>
            <pc:docMk/>
            <pc:sldMk cId="401161514" sldId="4008"/>
            <ac:spMk id="47" creationId="{557ECFD9-4CE8-4D81-8C23-8B325983429F}"/>
          </ac:spMkLst>
        </pc:spChg>
        <pc:spChg chg="add mod">
          <ac:chgData name="Fernando Barbosa" userId="26e508f0-5e45-4ff3-9cbc-2459c82fe5c2" providerId="ADAL" clId="{EEF2FFA5-DB81-44B5-A13F-A8F2B4811712}" dt="2024-05-31T01:25:15.235" v="2353" actId="15"/>
          <ac:spMkLst>
            <pc:docMk/>
            <pc:sldMk cId="401161514" sldId="4008"/>
            <ac:spMk id="48" creationId="{2215DA84-BC64-4918-80B4-17909749D997}"/>
          </ac:spMkLst>
        </pc:spChg>
        <pc:grpChg chg="del mod">
          <ac:chgData name="Fernando Barbosa" userId="26e508f0-5e45-4ff3-9cbc-2459c82fe5c2" providerId="ADAL" clId="{EEF2FFA5-DB81-44B5-A13F-A8F2B4811712}" dt="2024-05-30T18:49:50.453" v="2008"/>
          <ac:grpSpMkLst>
            <pc:docMk/>
            <pc:sldMk cId="401161514" sldId="4008"/>
            <ac:grpSpMk id="6" creationId="{87CF70DF-45F0-4E86-8977-15F09AE34CAB}"/>
          </ac:grpSpMkLst>
        </pc:grpChg>
        <pc:grpChg chg="del">
          <ac:chgData name="Fernando Barbosa" userId="26e508f0-5e45-4ff3-9cbc-2459c82fe5c2" providerId="ADAL" clId="{EEF2FFA5-DB81-44B5-A13F-A8F2B4811712}" dt="2024-05-30T18:49:58.500" v="2009"/>
          <ac:grpSpMkLst>
            <pc:docMk/>
            <pc:sldMk cId="401161514" sldId="4008"/>
            <ac:grpSpMk id="8" creationId="{021E873A-834A-4E05-9AD9-2318DF0045EA}"/>
          </ac:grpSpMkLst>
        </pc:grpChg>
        <pc:grpChg chg="mod">
          <ac:chgData name="Fernando Barbosa" userId="26e508f0-5e45-4ff3-9cbc-2459c82fe5c2" providerId="ADAL" clId="{EEF2FFA5-DB81-44B5-A13F-A8F2B4811712}" dt="2024-05-30T18:57:21.270" v="2137" actId="14100"/>
          <ac:grpSpMkLst>
            <pc:docMk/>
            <pc:sldMk cId="401161514" sldId="4008"/>
            <ac:grpSpMk id="9" creationId="{F439D7DC-D1B2-4A14-930F-02E0329966D6}"/>
          </ac:grpSpMkLst>
        </pc:grpChg>
        <pc:grpChg chg="mod">
          <ac:chgData name="Fernando Barbosa" userId="26e508f0-5e45-4ff3-9cbc-2459c82fe5c2" providerId="ADAL" clId="{EEF2FFA5-DB81-44B5-A13F-A8F2B4811712}" dt="2024-05-31T01:29:00.626" v="2365" actId="1076"/>
          <ac:grpSpMkLst>
            <pc:docMk/>
            <pc:sldMk cId="401161514" sldId="4008"/>
            <ac:grpSpMk id="10" creationId="{F107EBAE-4C47-4CDB-9D0B-7E753C9CFC36}"/>
          </ac:grpSpMkLst>
        </pc:grpChg>
        <pc:grpChg chg="del mod">
          <ac:chgData name="Fernando Barbosa" userId="26e508f0-5e45-4ff3-9cbc-2459c82fe5c2" providerId="ADAL" clId="{EEF2FFA5-DB81-44B5-A13F-A8F2B4811712}" dt="2024-05-31T01:25:30.102" v="2354"/>
          <ac:grpSpMkLst>
            <pc:docMk/>
            <pc:sldMk cId="401161514" sldId="4008"/>
            <ac:grpSpMk id="13" creationId="{A5213E91-8893-458C-B48E-F283EBD0F3C8}"/>
          </ac:grpSpMkLst>
        </pc:grpChg>
        <pc:grpChg chg="del mod">
          <ac:chgData name="Fernando Barbosa" userId="26e508f0-5e45-4ff3-9cbc-2459c82fe5c2" providerId="ADAL" clId="{EEF2FFA5-DB81-44B5-A13F-A8F2B4811712}" dt="2024-05-31T01:25:33.968" v="2355"/>
          <ac:grpSpMkLst>
            <pc:docMk/>
            <pc:sldMk cId="401161514" sldId="4008"/>
            <ac:grpSpMk id="41" creationId="{9CBCF304-303A-4B8C-A975-E10368924129}"/>
          </ac:grpSpMkLst>
        </pc:grpChg>
        <pc:cxnChg chg="mod">
          <ac:chgData name="Fernando Barbosa" userId="26e508f0-5e45-4ff3-9cbc-2459c82fe5c2" providerId="ADAL" clId="{EEF2FFA5-DB81-44B5-A13F-A8F2B4811712}" dt="2024-05-30T18:50:10.373" v="2010" actId="1076"/>
          <ac:cxnSpMkLst>
            <pc:docMk/>
            <pc:sldMk cId="401161514" sldId="4008"/>
            <ac:cxnSpMk id="12" creationId="{456B2F9C-CC9E-4F07-A5BD-9397662B7C67}"/>
          </ac:cxnSpMkLst>
        </pc:cxnChg>
      </pc:sldChg>
      <pc:sldChg chg="modSp">
        <pc:chgData name="Fernando Barbosa" userId="26e508f0-5e45-4ff3-9cbc-2459c82fe5c2" providerId="ADAL" clId="{EEF2FFA5-DB81-44B5-A13F-A8F2B4811712}" dt="2024-05-30T17:27:33.455" v="194" actId="27636"/>
        <pc:sldMkLst>
          <pc:docMk/>
          <pc:sldMk cId="3926472747" sldId="4009"/>
        </pc:sldMkLst>
        <pc:spChg chg="mod">
          <ac:chgData name="Fernando Barbosa" userId="26e508f0-5e45-4ff3-9cbc-2459c82fe5c2" providerId="ADAL" clId="{EEF2FFA5-DB81-44B5-A13F-A8F2B4811712}" dt="2024-05-30T17:27:33.455" v="194" actId="27636"/>
          <ac:spMkLst>
            <pc:docMk/>
            <pc:sldMk cId="3926472747" sldId="4009"/>
            <ac:spMk id="3" creationId="{7950B33F-8618-40AB-A4BE-95893F33C31A}"/>
          </ac:spMkLst>
        </pc:spChg>
      </pc:sldChg>
      <pc:sldChg chg="addSp delSp modSp">
        <pc:chgData name="Fernando Barbosa" userId="26e508f0-5e45-4ff3-9cbc-2459c82fe5c2" providerId="ADAL" clId="{EEF2FFA5-DB81-44B5-A13F-A8F2B4811712}" dt="2024-05-30T18:01:15.527" v="603" actId="20577"/>
        <pc:sldMkLst>
          <pc:docMk/>
          <pc:sldMk cId="1844873475" sldId="4010"/>
        </pc:sldMkLst>
        <pc:spChg chg="mod">
          <ac:chgData name="Fernando Barbosa" userId="26e508f0-5e45-4ff3-9cbc-2459c82fe5c2" providerId="ADAL" clId="{EEF2FFA5-DB81-44B5-A13F-A8F2B4811712}" dt="2024-05-30T17:36:15.433" v="260" actId="20577"/>
          <ac:spMkLst>
            <pc:docMk/>
            <pc:sldMk cId="1844873475" sldId="4010"/>
            <ac:spMk id="2" creationId="{83D7F87F-4417-AE66-F0C1-881F752A1CE2}"/>
          </ac:spMkLst>
        </pc:spChg>
        <pc:spChg chg="add del mod">
          <ac:chgData name="Fernando Barbosa" userId="26e508f0-5e45-4ff3-9cbc-2459c82fe5c2" providerId="ADAL" clId="{EEF2FFA5-DB81-44B5-A13F-A8F2B4811712}" dt="2024-05-30T17:30:13.978" v="212"/>
          <ac:spMkLst>
            <pc:docMk/>
            <pc:sldMk cId="1844873475" sldId="4010"/>
            <ac:spMk id="3" creationId="{5BF1DA0D-6886-48CF-BEE1-B46508650161}"/>
          </ac:spMkLst>
        </pc:spChg>
        <pc:spChg chg="del mod">
          <ac:chgData name="Fernando Barbosa" userId="26e508f0-5e45-4ff3-9cbc-2459c82fe5c2" providerId="ADAL" clId="{EEF2FFA5-DB81-44B5-A13F-A8F2B4811712}" dt="2024-05-30T17:30:05.498" v="211"/>
          <ac:spMkLst>
            <pc:docMk/>
            <pc:sldMk cId="1844873475" sldId="4010"/>
            <ac:spMk id="5" creationId="{A8DCE893-5E72-4241-8FDF-D7E37AAAA019}"/>
          </ac:spMkLst>
        </pc:spChg>
        <pc:spChg chg="add mod">
          <ac:chgData name="Fernando Barbosa" userId="26e508f0-5e45-4ff3-9cbc-2459c82fe5c2" providerId="ADAL" clId="{EEF2FFA5-DB81-44B5-A13F-A8F2B4811712}" dt="2024-05-30T18:01:15.527" v="603" actId="20577"/>
          <ac:spMkLst>
            <pc:docMk/>
            <pc:sldMk cId="1844873475" sldId="4010"/>
            <ac:spMk id="8" creationId="{8E2E873D-502C-4920-88D6-6C900E588FAC}"/>
          </ac:spMkLst>
        </pc:spChg>
        <pc:spChg chg="add mod">
          <ac:chgData name="Fernando Barbosa" userId="26e508f0-5e45-4ff3-9cbc-2459c82fe5c2" providerId="ADAL" clId="{EEF2FFA5-DB81-44B5-A13F-A8F2B4811712}" dt="2024-05-30T17:37:18.844" v="276" actId="1076"/>
          <ac:spMkLst>
            <pc:docMk/>
            <pc:sldMk cId="1844873475" sldId="4010"/>
            <ac:spMk id="9" creationId="{8C6D2902-3278-4865-936E-2645CC8907F9}"/>
          </ac:spMkLst>
        </pc:spChg>
        <pc:spChg chg="add mod">
          <ac:chgData name="Fernando Barbosa" userId="26e508f0-5e45-4ff3-9cbc-2459c82fe5c2" providerId="ADAL" clId="{EEF2FFA5-DB81-44B5-A13F-A8F2B4811712}" dt="2024-05-30T17:37:54.344" v="281" actId="692"/>
          <ac:spMkLst>
            <pc:docMk/>
            <pc:sldMk cId="1844873475" sldId="4010"/>
            <ac:spMk id="10" creationId="{F7D54DB5-6ED6-4A8F-869F-DE15780D602A}"/>
          </ac:spMkLst>
        </pc:spChg>
        <pc:spChg chg="add mod">
          <ac:chgData name="Fernando Barbosa" userId="26e508f0-5e45-4ff3-9cbc-2459c82fe5c2" providerId="ADAL" clId="{EEF2FFA5-DB81-44B5-A13F-A8F2B4811712}" dt="2024-05-30T17:56:54.099" v="509" actId="14100"/>
          <ac:spMkLst>
            <pc:docMk/>
            <pc:sldMk cId="1844873475" sldId="4010"/>
            <ac:spMk id="11" creationId="{E3BA8F9F-8077-4209-9F12-E4EE31737D0D}"/>
          </ac:spMkLst>
        </pc:spChg>
        <pc:picChg chg="add mod">
          <ac:chgData name="Fernando Barbosa" userId="26e508f0-5e45-4ff3-9cbc-2459c82fe5c2" providerId="ADAL" clId="{EEF2FFA5-DB81-44B5-A13F-A8F2B4811712}" dt="2024-05-30T17:33:39.710" v="221" actId="14100"/>
          <ac:picMkLst>
            <pc:docMk/>
            <pc:sldMk cId="1844873475" sldId="4010"/>
            <ac:picMk id="4" creationId="{E6623598-A2E6-4625-BC7D-C5170A5460A8}"/>
          </ac:picMkLst>
        </pc:picChg>
        <pc:picChg chg="add mod">
          <ac:chgData name="Fernando Barbosa" userId="26e508f0-5e45-4ff3-9cbc-2459c82fe5c2" providerId="ADAL" clId="{EEF2FFA5-DB81-44B5-A13F-A8F2B4811712}" dt="2024-05-30T17:36:47.868" v="262" actId="1076"/>
          <ac:picMkLst>
            <pc:docMk/>
            <pc:sldMk cId="1844873475" sldId="4010"/>
            <ac:picMk id="6" creationId="{3E50099E-83D7-4985-B116-BD7A05868C1C}"/>
          </ac:picMkLst>
        </pc:picChg>
      </pc:sldChg>
      <pc:sldChg chg="addSp delSp modSp">
        <pc:chgData name="Fernando Barbosa" userId="26e508f0-5e45-4ff3-9cbc-2459c82fe5c2" providerId="ADAL" clId="{EEF2FFA5-DB81-44B5-A13F-A8F2B4811712}" dt="2024-05-30T19:00:16.856" v="2189"/>
        <pc:sldMkLst>
          <pc:docMk/>
          <pc:sldMk cId="3911557656" sldId="4011"/>
        </pc:sldMkLst>
        <pc:spChg chg="mod">
          <ac:chgData name="Fernando Barbosa" userId="26e508f0-5e45-4ff3-9cbc-2459c82fe5c2" providerId="ADAL" clId="{EEF2FFA5-DB81-44B5-A13F-A8F2B4811712}" dt="2024-05-30T18:03:09.332" v="649" actId="20577"/>
          <ac:spMkLst>
            <pc:docMk/>
            <pc:sldMk cId="3911557656" sldId="4011"/>
            <ac:spMk id="2" creationId="{83D7F87F-4417-AE66-F0C1-881F752A1CE2}"/>
          </ac:spMkLst>
        </pc:spChg>
        <pc:spChg chg="mod">
          <ac:chgData name="Fernando Barbosa" userId="26e508f0-5e45-4ff3-9cbc-2459c82fe5c2" providerId="ADAL" clId="{EEF2FFA5-DB81-44B5-A13F-A8F2B4811712}" dt="2024-05-30T18:34:51.863" v="1485" actId="1076"/>
          <ac:spMkLst>
            <pc:docMk/>
            <pc:sldMk cId="3911557656" sldId="4011"/>
            <ac:spMk id="8" creationId="{8E2E873D-502C-4920-88D6-6C900E588FAC}"/>
          </ac:spMkLst>
        </pc:spChg>
        <pc:spChg chg="del mod">
          <ac:chgData name="Fernando Barbosa" userId="26e508f0-5e45-4ff3-9cbc-2459c82fe5c2" providerId="ADAL" clId="{EEF2FFA5-DB81-44B5-A13F-A8F2B4811712}" dt="2024-05-30T19:00:13.274" v="2188"/>
          <ac:spMkLst>
            <pc:docMk/>
            <pc:sldMk cId="3911557656" sldId="4011"/>
            <ac:spMk id="9" creationId="{8C6D2902-3278-4865-936E-2645CC8907F9}"/>
          </ac:spMkLst>
        </pc:spChg>
        <pc:spChg chg="del">
          <ac:chgData name="Fernando Barbosa" userId="26e508f0-5e45-4ff3-9cbc-2459c82fe5c2" providerId="ADAL" clId="{EEF2FFA5-DB81-44B5-A13F-A8F2B4811712}" dt="2024-05-30T18:07:00.983" v="657"/>
          <ac:spMkLst>
            <pc:docMk/>
            <pc:sldMk cId="3911557656" sldId="4011"/>
            <ac:spMk id="10" creationId="{F7D54DB5-6ED6-4A8F-869F-DE15780D602A}"/>
          </ac:spMkLst>
        </pc:spChg>
        <pc:spChg chg="del mod">
          <ac:chgData name="Fernando Barbosa" userId="26e508f0-5e45-4ff3-9cbc-2459c82fe5c2" providerId="ADAL" clId="{EEF2FFA5-DB81-44B5-A13F-A8F2B4811712}" dt="2024-05-30T19:00:16.856" v="2189"/>
          <ac:spMkLst>
            <pc:docMk/>
            <pc:sldMk cId="3911557656" sldId="4011"/>
            <ac:spMk id="11" creationId="{E3BA8F9F-8077-4209-9F12-E4EE31737D0D}"/>
          </ac:spMkLst>
        </pc:spChg>
        <pc:picChg chg="add mod">
          <ac:chgData name="Fernando Barbosa" userId="26e508f0-5e45-4ff3-9cbc-2459c82fe5c2" providerId="ADAL" clId="{EEF2FFA5-DB81-44B5-A13F-A8F2B4811712}" dt="2024-05-30T18:17:00.951" v="886" actId="1076"/>
          <ac:picMkLst>
            <pc:docMk/>
            <pc:sldMk cId="3911557656" sldId="4011"/>
            <ac:picMk id="3" creationId="{8918BE4E-0ED0-42EA-AC52-01E4CBBE4FF9}"/>
          </ac:picMkLst>
        </pc:picChg>
        <pc:picChg chg="del">
          <ac:chgData name="Fernando Barbosa" userId="26e508f0-5e45-4ff3-9cbc-2459c82fe5c2" providerId="ADAL" clId="{EEF2FFA5-DB81-44B5-A13F-A8F2B4811712}" dt="2024-05-30T18:01:42.749" v="604" actId="478"/>
          <ac:picMkLst>
            <pc:docMk/>
            <pc:sldMk cId="3911557656" sldId="4011"/>
            <ac:picMk id="4" creationId="{E6623598-A2E6-4625-BC7D-C5170A5460A8}"/>
          </ac:picMkLst>
        </pc:picChg>
        <pc:picChg chg="add mod ord">
          <ac:chgData name="Fernando Barbosa" userId="26e508f0-5e45-4ff3-9cbc-2459c82fe5c2" providerId="ADAL" clId="{EEF2FFA5-DB81-44B5-A13F-A8F2B4811712}" dt="2024-05-30T18:16:33.476" v="883" actId="167"/>
          <ac:picMkLst>
            <pc:docMk/>
            <pc:sldMk cId="3911557656" sldId="4011"/>
            <ac:picMk id="5" creationId="{16E0309D-3F56-43DE-B8CB-941A3EA39DB6}"/>
          </ac:picMkLst>
        </pc:picChg>
        <pc:picChg chg="del">
          <ac:chgData name="Fernando Barbosa" userId="26e508f0-5e45-4ff3-9cbc-2459c82fe5c2" providerId="ADAL" clId="{EEF2FFA5-DB81-44B5-A13F-A8F2B4811712}" dt="2024-05-30T18:01:43.940" v="605" actId="478"/>
          <ac:picMkLst>
            <pc:docMk/>
            <pc:sldMk cId="3911557656" sldId="4011"/>
            <ac:picMk id="6" creationId="{3E50099E-83D7-4985-B116-BD7A05868C1C}"/>
          </ac:picMkLst>
        </pc:picChg>
      </pc:sldChg>
      <pc:sldChg chg="modSp">
        <pc:chgData name="Fernando Barbosa" userId="26e508f0-5e45-4ff3-9cbc-2459c82fe5c2" providerId="ADAL" clId="{EEF2FFA5-DB81-44B5-A13F-A8F2B4811712}" dt="2024-05-30T18:35:31.748" v="1492" actId="20577"/>
        <pc:sldMkLst>
          <pc:docMk/>
          <pc:sldMk cId="1777050241" sldId="4012"/>
        </pc:sldMkLst>
        <pc:spChg chg="mod">
          <ac:chgData name="Fernando Barbosa" userId="26e508f0-5e45-4ff3-9cbc-2459c82fe5c2" providerId="ADAL" clId="{EEF2FFA5-DB81-44B5-A13F-A8F2B4811712}" dt="2024-05-30T18:18:03.991" v="908" actId="20577"/>
          <ac:spMkLst>
            <pc:docMk/>
            <pc:sldMk cId="1777050241" sldId="4012"/>
            <ac:spMk id="2" creationId="{83D7F87F-4417-AE66-F0C1-881F752A1CE2}"/>
          </ac:spMkLst>
        </pc:spChg>
        <pc:spChg chg="mod">
          <ac:chgData name="Fernando Barbosa" userId="26e508f0-5e45-4ff3-9cbc-2459c82fe5c2" providerId="ADAL" clId="{EEF2FFA5-DB81-44B5-A13F-A8F2B4811712}" dt="2024-05-30T18:35:31.748" v="1492" actId="20577"/>
          <ac:spMkLst>
            <pc:docMk/>
            <pc:sldMk cId="1777050241" sldId="4012"/>
            <ac:spMk id="5" creationId="{A8DCE893-5E72-4241-8FDF-D7E37AAAA019}"/>
          </ac:spMkLst>
        </pc:spChg>
      </pc:sldChg>
      <pc:sldMasterChg chg="modSp">
        <pc:chgData name="Fernando Barbosa" userId="26e508f0-5e45-4ff3-9cbc-2459c82fe5c2" providerId="ADAL" clId="{EEF2FFA5-DB81-44B5-A13F-A8F2B4811712}" dt="2024-05-30T17:24:55.261" v="171" actId="20577"/>
        <pc:sldMasterMkLst>
          <pc:docMk/>
          <pc:sldMasterMk cId="1344200679" sldId="2147483668"/>
        </pc:sldMasterMkLst>
        <pc:spChg chg="mod">
          <ac:chgData name="Fernando Barbosa" userId="26e508f0-5e45-4ff3-9cbc-2459c82fe5c2" providerId="ADAL" clId="{EEF2FFA5-DB81-44B5-A13F-A8F2B4811712}" dt="2024-05-30T17:24:55.261" v="171" actId="20577"/>
          <ac:spMkLst>
            <pc:docMk/>
            <pc:sldMasterMk cId="1344200679" sldId="2147483668"/>
            <ac:spMk id="4" creationId="{3BCFEFF2-44B8-687E-DAB3-7026DB467298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A8AB1F-75F8-4564-971D-6396A0C21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0891D-0081-45AE-A9BD-D3BF43DEB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D4EE1-2436-4992-9B21-FE9A2BD55D7B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0ACC1-95EF-40B2-B6DA-6BF7AE443C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F, Barbosa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BC44F-47D3-43F1-97C0-2D7EE8171C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1F007-0958-491B-AA08-795C99894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5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F, Barbosa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4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4C037-5273-4D66-8FB5-3349DD991A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3FEE07-1C77-4EE6-9150-77BA97F5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9951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1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L2 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8EACF-4276-290B-9B2F-314CC8D8D2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3035" y="5576840"/>
            <a:ext cx="7315200" cy="6858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Breakout Session Reference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71A22FE-65EE-6DE1-A7EA-6220FDF76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388133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D-3A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33A2BC-A7DD-3DD2-AD60-11F9553DE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CD-3A Scope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1D11F80-C2CC-4CC7-74E3-3DB87928BE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217784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35998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391535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21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Level 1 – Arial 20</a:t>
            </a:r>
          </a:p>
          <a:p>
            <a:pPr lvl="1"/>
            <a:r>
              <a:rPr lang="en-US" dirty="0"/>
              <a:t>Level 2 – Arial 16</a:t>
            </a:r>
          </a:p>
          <a:p>
            <a:pPr lvl="2"/>
            <a:r>
              <a:rPr lang="en-US" dirty="0"/>
              <a:t>Level 3 – Arial 16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883DA-08EC-4DC9-B727-E2506C87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37D2AC-E4B8-4C29-828B-EA2C5CF4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56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4223D2-5F87-4FC0-BD16-F4591101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75202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51259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8155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144180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336176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388133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VTRX+ and </a:t>
            </a:r>
            <a:r>
              <a:rPr lang="en-US" sz="1400" dirty="0" err="1"/>
              <a:t>lpGBT</a:t>
            </a:r>
            <a:r>
              <a:rPr lang="en-US" sz="1400" dirty="0"/>
              <a:t> FDR, June 10-11,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8E25F-84A1-8590-D67F-7B72802CACE8}"/>
              </a:ext>
            </a:extLst>
          </p:cNvPr>
          <p:cNvSpPr txBox="1"/>
          <p:nvPr userDrawn="1"/>
        </p:nvSpPr>
        <p:spPr>
          <a:xfrm>
            <a:off x="4333506" y="6490194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F, Barbosa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2FD43-68F9-4E57-8E5C-6D31D498D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0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1174478"/>
            <a:ext cx="10962105" cy="1240412"/>
          </a:xfrm>
        </p:spPr>
        <p:txBody>
          <a:bodyPr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Final Design and Safety Review of the VTRX+ and </a:t>
            </a:r>
            <a:r>
              <a:rPr lang="en-US" dirty="0" err="1">
                <a:solidFill>
                  <a:schemeClr val="bg1"/>
                </a:solidFill>
              </a:rPr>
              <a:t>lpGBT</a:t>
            </a:r>
            <a:r>
              <a:rPr lang="en-US" dirty="0">
                <a:solidFill>
                  <a:schemeClr val="bg1"/>
                </a:solidFill>
              </a:rPr>
              <a:t> Electronics Components for the EIC Detector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984CA-F83A-B1FD-C7E1-1E5A30AD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20" y="5074920"/>
            <a:ext cx="4363736" cy="1019620"/>
          </a:xfrm>
        </p:spPr>
        <p:txBody>
          <a:bodyPr anchor="ctr">
            <a:noAutofit/>
          </a:bodyPr>
          <a:lstStyle/>
          <a:p>
            <a:endParaRPr lang="en-US" dirty="0"/>
          </a:p>
          <a:p>
            <a:r>
              <a:rPr lang="en-US" dirty="0"/>
              <a:t>VTRX+ and </a:t>
            </a:r>
            <a:r>
              <a:rPr lang="en-US" dirty="0" err="1"/>
              <a:t>lpGBT</a:t>
            </a:r>
            <a:r>
              <a:rPr lang="en-US" dirty="0"/>
              <a:t> FDR</a:t>
            </a:r>
          </a:p>
          <a:p>
            <a:r>
              <a:rPr lang="en-US" dirty="0"/>
              <a:t>June 10-11,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0" y="3288714"/>
            <a:ext cx="10962105" cy="448978"/>
          </a:xfrm>
        </p:spPr>
        <p:txBody>
          <a:bodyPr anchor="ctr"/>
          <a:lstStyle/>
          <a:p>
            <a:r>
              <a:rPr lang="en-US" dirty="0"/>
              <a:t>Fernando Barbosa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AF653A7-2B0F-68CE-0090-41475B3736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920" y="2423582"/>
            <a:ext cx="10962105" cy="5016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Electronics Requirements for </a:t>
            </a:r>
            <a:r>
              <a:rPr lang="en-US" dirty="0" err="1"/>
              <a:t>lpGBT</a:t>
            </a:r>
            <a:r>
              <a:rPr lang="en-US" dirty="0"/>
              <a:t> and VTRX+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7A49E0-6305-A6AD-B94E-6BE53F415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2920" y="4233687"/>
            <a:ext cx="10962105" cy="379542"/>
          </a:xfrm>
        </p:spPr>
        <p:txBody>
          <a:bodyPr anchor="ctr"/>
          <a:lstStyle/>
          <a:p>
            <a:r>
              <a:rPr lang="en-US" dirty="0"/>
              <a:t>Chief Electrical Engineer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13EC63-917B-D26C-12EF-6465F0A65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920" y="3738425"/>
            <a:ext cx="10962105" cy="477838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L3 CAM WBS 6.10.08</a:t>
            </a:r>
          </a:p>
        </p:txBody>
      </p:sp>
    </p:spTree>
    <p:extLst>
      <p:ext uri="{BB962C8B-B14F-4D97-AF65-F5344CB8AC3E}">
        <p14:creationId xmlns:p14="http://schemas.microsoft.com/office/powerpoint/2010/main" val="18810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Timeline cont. - </a:t>
            </a:r>
            <a:r>
              <a:rPr lang="en-US" sz="2800" dirty="0"/>
              <a:t>Procurement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7B130A-3509-4548-9111-70BE35EFB505}"/>
              </a:ext>
            </a:extLst>
          </p:cNvPr>
          <p:cNvSpPr/>
          <p:nvPr/>
        </p:nvSpPr>
        <p:spPr>
          <a:xfrm>
            <a:off x="10180826" y="653229"/>
            <a:ext cx="1780371" cy="41017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 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3, 4, 6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2ED202-BBC1-4958-A761-0A8C9EA0D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81486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Procurement timeline </a:t>
            </a:r>
            <a:r>
              <a:rPr 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(not to scale):</a:t>
            </a:r>
          </a:p>
          <a:p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B61D4BA-3DB5-4253-869F-D885CD9C3A25}"/>
              </a:ext>
            </a:extLst>
          </p:cNvPr>
          <p:cNvSpPr txBox="1">
            <a:spLocks/>
          </p:cNvSpPr>
          <p:nvPr/>
        </p:nvSpPr>
        <p:spPr>
          <a:xfrm>
            <a:off x="2656620" y="3676633"/>
            <a:ext cx="1417758" cy="48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solidFill>
                  <a:prstClr val="black"/>
                </a:solidFill>
              </a:rPr>
              <a:t>Procurement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8FFC2C-3061-4F2A-97FA-348BCFF34F5C}"/>
              </a:ext>
            </a:extLst>
          </p:cNvPr>
          <p:cNvGrpSpPr/>
          <p:nvPr/>
        </p:nvGrpSpPr>
        <p:grpSpPr>
          <a:xfrm>
            <a:off x="799736" y="1585037"/>
            <a:ext cx="2565764" cy="637463"/>
            <a:chOff x="799736" y="1585037"/>
            <a:chExt cx="2565764" cy="637463"/>
          </a:xfrm>
        </p:grpSpPr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9EBBB936-73AB-40C9-8711-A2F4A39E3FA2}"/>
                </a:ext>
              </a:extLst>
            </p:cNvPr>
            <p:cNvSpPr txBox="1">
              <a:spLocks/>
            </p:cNvSpPr>
            <p:nvPr/>
          </p:nvSpPr>
          <p:spPr>
            <a:xfrm>
              <a:off x="799737" y="1898609"/>
              <a:ext cx="2565763" cy="323891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dirty="0">
                  <a:solidFill>
                    <a:srgbClr val="0070C0"/>
                  </a:solidFill>
                </a:rPr>
                <a:t>Specify Fiber pig-tail length</a:t>
              </a: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AD9FA707-379A-473D-AEE5-304FA44D675E}"/>
                </a:ext>
              </a:extLst>
            </p:cNvPr>
            <p:cNvSpPr txBox="1">
              <a:spLocks/>
            </p:cNvSpPr>
            <p:nvPr/>
          </p:nvSpPr>
          <p:spPr>
            <a:xfrm>
              <a:off x="799736" y="1585037"/>
              <a:ext cx="2565763" cy="2419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Until 5 January 2025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8560AE-13D8-4A04-B607-ABF140CD95CA}"/>
              </a:ext>
            </a:extLst>
          </p:cNvPr>
          <p:cNvGrpSpPr/>
          <p:nvPr/>
        </p:nvGrpSpPr>
        <p:grpSpPr>
          <a:xfrm>
            <a:off x="3365499" y="2028948"/>
            <a:ext cx="3670299" cy="647782"/>
            <a:chOff x="3365499" y="2028948"/>
            <a:chExt cx="3670299" cy="647782"/>
          </a:xfrm>
        </p:grpSpPr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529800E0-3DF4-4D3C-88FA-76D69E179E81}"/>
                </a:ext>
              </a:extLst>
            </p:cNvPr>
            <p:cNvSpPr txBox="1">
              <a:spLocks/>
            </p:cNvSpPr>
            <p:nvPr/>
          </p:nvSpPr>
          <p:spPr>
            <a:xfrm>
              <a:off x="3365500" y="2352839"/>
              <a:ext cx="3098799" cy="32389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dirty="0" err="1">
                  <a:solidFill>
                    <a:srgbClr val="0070C0"/>
                  </a:solidFill>
                </a:rPr>
                <a:t>lpGBT</a:t>
              </a:r>
              <a:r>
                <a:rPr lang="en-US" sz="1400" dirty="0">
                  <a:solidFill>
                    <a:srgbClr val="0070C0"/>
                  </a:solidFill>
                </a:rPr>
                <a:t> and VTRX+ Production</a:t>
              </a: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B6F4F27B-3C1A-4AF0-B72E-6CA4DF2FB1A3}"/>
                </a:ext>
              </a:extLst>
            </p:cNvPr>
            <p:cNvSpPr txBox="1">
              <a:spLocks/>
            </p:cNvSpPr>
            <p:nvPr/>
          </p:nvSpPr>
          <p:spPr>
            <a:xfrm>
              <a:off x="3365499" y="2028948"/>
              <a:ext cx="3670299" cy="2911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5 May 2025 - 4 January 2027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39D7DC-D1B2-4A14-930F-02E0329966D6}"/>
              </a:ext>
            </a:extLst>
          </p:cNvPr>
          <p:cNvGrpSpPr/>
          <p:nvPr/>
        </p:nvGrpSpPr>
        <p:grpSpPr>
          <a:xfrm>
            <a:off x="5889477" y="2792388"/>
            <a:ext cx="943123" cy="548345"/>
            <a:chOff x="6450048" y="4059409"/>
            <a:chExt cx="2203003" cy="548345"/>
          </a:xfrm>
        </p:grpSpPr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425211A8-7AC4-4843-95DB-DE647B7E9EFA}"/>
                </a:ext>
              </a:extLst>
            </p:cNvPr>
            <p:cNvSpPr txBox="1">
              <a:spLocks/>
            </p:cNvSpPr>
            <p:nvPr/>
          </p:nvSpPr>
          <p:spPr>
            <a:xfrm>
              <a:off x="6464299" y="4279046"/>
              <a:ext cx="2188752" cy="328708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dirty="0">
                  <a:solidFill>
                    <a:srgbClr val="0070C0"/>
                  </a:solidFill>
                </a:rPr>
                <a:t>Tests</a:t>
              </a: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B34EDEB8-C379-4AAF-8066-EF33A2160A2B}"/>
                </a:ext>
              </a:extLst>
            </p:cNvPr>
            <p:cNvSpPr txBox="1">
              <a:spLocks/>
            </p:cNvSpPr>
            <p:nvPr/>
          </p:nvSpPr>
          <p:spPr>
            <a:xfrm>
              <a:off x="6450048" y="4059409"/>
              <a:ext cx="1965104" cy="1869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07EBAE-4C47-4CDB-9D0B-7E753C9CFC36}"/>
              </a:ext>
            </a:extLst>
          </p:cNvPr>
          <p:cNvGrpSpPr/>
          <p:nvPr/>
        </p:nvGrpSpPr>
        <p:grpSpPr>
          <a:xfrm>
            <a:off x="6568042" y="3470698"/>
            <a:ext cx="2565763" cy="636169"/>
            <a:chOff x="6689815" y="4612635"/>
            <a:chExt cx="2565763" cy="636169"/>
          </a:xfrm>
        </p:grpSpPr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90C6893B-F368-45D6-8D60-7564CA4301DB}"/>
                </a:ext>
              </a:extLst>
            </p:cNvPr>
            <p:cNvSpPr txBox="1">
              <a:spLocks/>
            </p:cNvSpPr>
            <p:nvPr/>
          </p:nvSpPr>
          <p:spPr>
            <a:xfrm>
              <a:off x="6704067" y="4887364"/>
              <a:ext cx="2014779" cy="361440"/>
            </a:xfrm>
            <a:prstGeom prst="rect">
              <a:avLst/>
            </a:prstGeom>
            <a:solidFill>
              <a:schemeClr val="accent1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sz="1400" dirty="0" err="1">
                  <a:solidFill>
                    <a:srgbClr val="0070C0"/>
                  </a:solidFill>
                </a:rPr>
                <a:t>dRICH</a:t>
              </a:r>
              <a:r>
                <a:rPr lang="en-US" sz="1400" dirty="0">
                  <a:solidFill>
                    <a:srgbClr val="0070C0"/>
                  </a:solidFill>
                </a:rPr>
                <a:t> Assembly</a:t>
              </a: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DB554B5-1204-4377-A696-F75419FA2523}"/>
                </a:ext>
              </a:extLst>
            </p:cNvPr>
            <p:cNvSpPr txBox="1">
              <a:spLocks/>
            </p:cNvSpPr>
            <p:nvPr/>
          </p:nvSpPr>
          <p:spPr>
            <a:xfrm>
              <a:off x="6689815" y="4612635"/>
              <a:ext cx="2565763" cy="2419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From 1</a:t>
              </a:r>
              <a:r>
                <a:rPr lang="en-US" sz="1600" baseline="30000" dirty="0">
                  <a:solidFill>
                    <a:prstClr val="black"/>
                  </a:solidFill>
                </a:rPr>
                <a:t>st</a:t>
              </a:r>
              <a:r>
                <a:rPr lang="en-US" sz="1600" dirty="0">
                  <a:solidFill>
                    <a:prstClr val="black"/>
                  </a:solidFill>
                </a:rPr>
                <a:t> Quarter of 2027</a:t>
              </a: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6B2F9C-CC9E-4F07-A5BD-9397662B7C67}"/>
              </a:ext>
            </a:extLst>
          </p:cNvPr>
          <p:cNvCxnSpPr>
            <a:cxnSpLocks/>
          </p:cNvCxnSpPr>
          <p:nvPr/>
        </p:nvCxnSpPr>
        <p:spPr>
          <a:xfrm>
            <a:off x="3365499" y="2725970"/>
            <a:ext cx="0" cy="865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215DA84-BC64-4918-80B4-17909749D997}"/>
              </a:ext>
            </a:extLst>
          </p:cNvPr>
          <p:cNvSpPr txBox="1">
            <a:spLocks/>
          </p:cNvSpPr>
          <p:nvPr/>
        </p:nvSpPr>
        <p:spPr>
          <a:xfrm>
            <a:off x="461963" y="4200611"/>
            <a:ext cx="11521440" cy="216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cs typeface="Arial"/>
              </a:rPr>
              <a:t>Procurement approach follows standard procedures for COTS devices but subject to delivery to collaborating institutions (e.g. drop ship) and to import/export regulations.</a:t>
            </a:r>
          </a:p>
          <a:p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Quantities</a:t>
            </a:r>
          </a:p>
          <a:p>
            <a:pPr lvl="2"/>
            <a:r>
              <a:rPr lang="en-US" sz="2000" dirty="0" err="1">
                <a:solidFill>
                  <a:prstClr val="black"/>
                </a:solidFill>
                <a:cs typeface="Arial" panose="020B0604020202020204" pitchFamily="34" charset="0"/>
              </a:rPr>
              <a:t>lpGBT</a:t>
            </a: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: 250 (MAPS only)</a:t>
            </a:r>
          </a:p>
          <a:p>
            <a:pPr lvl="2"/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VTRX+: 3,500 (1,500 for </a:t>
            </a:r>
            <a:r>
              <a:rPr lang="en-US" sz="2000" dirty="0" err="1">
                <a:solidFill>
                  <a:prstClr val="black"/>
                </a:solidFill>
                <a:cs typeface="Arial" panose="020B0604020202020204" pitchFamily="34" charset="0"/>
              </a:rPr>
              <a:t>dRICH</a:t>
            </a: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, 2,000 for MAPS)</a:t>
            </a: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0E63DDA4-A177-4A64-A5D6-4BD1D2ED3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/>
              </a:rPr>
              <a:t>The </a:t>
            </a:r>
            <a:r>
              <a:rPr lang="en-US" sz="2600" dirty="0" err="1">
                <a:solidFill>
                  <a:prstClr val="black"/>
                </a:solidFill>
                <a:cs typeface="Arial"/>
              </a:rPr>
              <a:t>lpGBT</a:t>
            </a:r>
            <a:r>
              <a:rPr lang="en-US" sz="2600" dirty="0">
                <a:solidFill>
                  <a:prstClr val="black"/>
                </a:solidFill>
                <a:cs typeface="Arial"/>
              </a:rPr>
              <a:t> and the VTRX+ have demonstrated performance meeting or exceeding the requirements for EIC.</a:t>
            </a:r>
            <a:endParaRPr lang="en-US" sz="2200" dirty="0">
              <a:solidFill>
                <a:prstClr val="black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100" dirty="0">
              <a:solidFill>
                <a:prstClr val="black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/>
              </a:rPr>
              <a:t>Application at EIC is consistent with current developments at CERN. </a:t>
            </a:r>
            <a:endParaRPr 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1100" dirty="0">
              <a:solidFill>
                <a:prstClr val="black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/>
              </a:rPr>
              <a:t>Production schedules at CERN fit well within the EIC schedule, with the </a:t>
            </a:r>
            <a:r>
              <a:rPr lang="en-US" sz="2600" dirty="0" err="1">
                <a:solidFill>
                  <a:prstClr val="black"/>
                </a:solidFill>
                <a:cs typeface="Arial"/>
              </a:rPr>
              <a:t>dRICH</a:t>
            </a:r>
            <a:r>
              <a:rPr lang="en-US" sz="2600" dirty="0">
                <a:solidFill>
                  <a:prstClr val="black"/>
                </a:solidFill>
                <a:cs typeface="Arial"/>
              </a:rPr>
              <a:t> detector as the first user of the VTRX+ during the 1</a:t>
            </a:r>
            <a:r>
              <a:rPr lang="en-US" sz="2600" baseline="30000" dirty="0">
                <a:solidFill>
                  <a:prstClr val="black"/>
                </a:solidFill>
                <a:cs typeface="Arial"/>
              </a:rPr>
              <a:t>st</a:t>
            </a:r>
            <a:r>
              <a:rPr lang="en-US" sz="2600" dirty="0">
                <a:solidFill>
                  <a:prstClr val="black"/>
                </a:solidFill>
                <a:cs typeface="Arial"/>
              </a:rPr>
              <a:t> quarter of 2027.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100" dirty="0">
              <a:solidFill>
                <a:prstClr val="black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/>
              </a:rPr>
              <a:t>Cost variances are subject to the exchange rates (CHF – USD), with low risk for significant cost increases.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100" dirty="0">
              <a:solidFill>
                <a:prstClr val="black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/>
              </a:rPr>
              <a:t>Standard procurement approach with details on the deliveries to collaborating institutions to be finalized.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9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Charge Questions Addressed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0B33F-8618-40AB-A4BE-95893F33C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308006" cy="5212080"/>
          </a:xfrm>
        </p:spPr>
        <p:txBody>
          <a:bodyPr>
            <a:normAutofit lnSpcReduction="10000"/>
          </a:bodyPr>
          <a:lstStyle/>
          <a:p>
            <a:pPr marL="457200" lvl="0" indent="-457200" fontAlgn="base">
              <a:buFont typeface="+mj-lt"/>
              <a:buAutoNum type="arabicParenR"/>
            </a:pPr>
            <a:r>
              <a:rPr lang="en-US" dirty="0"/>
              <a:t>Are the technical performance requirements and subsystem interfaces complete and documented? </a:t>
            </a:r>
          </a:p>
          <a:p>
            <a:pPr marL="457200" lvl="0" indent="-457200" fontAlgn="base">
              <a:buFont typeface="+mj-lt"/>
              <a:buAutoNum type="arabicParenR"/>
            </a:pPr>
            <a:endParaRPr lang="en-US" dirty="0"/>
          </a:p>
          <a:p>
            <a:pPr marL="457200" lvl="0" indent="-457200" fontAlgn="base">
              <a:buFont typeface="+mj-lt"/>
              <a:buAutoNum type="arabicParenR"/>
            </a:pPr>
            <a:r>
              <a:rPr lang="en-US" dirty="0"/>
              <a:t>Do the design and specifications meet the performance requirements with a low risk of cost increases, schedule delays, and technical problems? </a:t>
            </a:r>
          </a:p>
          <a:p>
            <a:pPr marL="457200" lvl="0" indent="-457200" fontAlgn="base">
              <a:buFont typeface="+mj-lt"/>
              <a:buAutoNum type="arabicParenR"/>
            </a:pPr>
            <a:endParaRPr lang="en-US" dirty="0"/>
          </a:p>
          <a:p>
            <a:pPr marL="457200" lvl="0" indent="-457200" fontAlgn="base">
              <a:buFont typeface="+mj-lt"/>
              <a:buAutoNum type="arabicParenR"/>
            </a:pPr>
            <a:r>
              <a:rPr lang="en-US" dirty="0"/>
              <a:t>Are the fabrication and assembly plans consistent with the overall project and detector schedule?  </a:t>
            </a:r>
          </a:p>
          <a:p>
            <a:pPr marL="457200" lvl="0" indent="-457200" fontAlgn="base">
              <a:buFont typeface="+mj-lt"/>
              <a:buAutoNum type="arabicParenR"/>
            </a:pPr>
            <a:endParaRPr lang="en-US" dirty="0"/>
          </a:p>
          <a:p>
            <a:pPr marL="457200" lvl="0" indent="-457200" fontAlgn="base">
              <a:buFont typeface="+mj-lt"/>
              <a:buAutoNum type="arabicParenR"/>
            </a:pPr>
            <a:r>
              <a:rPr lang="en-US" dirty="0"/>
              <a:t>Are the plans for integration of the VTRX+ and </a:t>
            </a:r>
            <a:r>
              <a:rPr lang="en-US" dirty="0" err="1"/>
              <a:t>lpGBT</a:t>
            </a:r>
            <a:r>
              <a:rPr lang="en-US" dirty="0"/>
              <a:t> in specific </a:t>
            </a:r>
            <a:r>
              <a:rPr lang="en-US" dirty="0" err="1"/>
              <a:t>ePIC</a:t>
            </a:r>
            <a:r>
              <a:rPr lang="en-US" dirty="0"/>
              <a:t> detector subsystems appropriately developed? </a:t>
            </a:r>
          </a:p>
          <a:p>
            <a:pPr marL="457200" lvl="0" indent="-457200" fontAlgn="base">
              <a:buFont typeface="+mj-lt"/>
              <a:buAutoNum type="arabicParenR"/>
            </a:pPr>
            <a:endParaRPr lang="en-US" dirty="0"/>
          </a:p>
          <a:p>
            <a:pPr marL="457200" lvl="0" indent="-457200" fontAlgn="base">
              <a:buFont typeface="+mj-lt"/>
              <a:buAutoNum type="arabicParenR"/>
            </a:pPr>
            <a:r>
              <a:rPr lang="en-US" dirty="0"/>
              <a:t>Have ES&amp;H and QA considerations been adequately incorporated in the design and procurement planning? </a:t>
            </a:r>
          </a:p>
          <a:p>
            <a:pPr marL="457200" lvl="0" indent="-457200" fontAlgn="base">
              <a:buFont typeface="+mj-lt"/>
              <a:buAutoNum type="arabicParenR"/>
            </a:pPr>
            <a:endParaRPr lang="en-US" dirty="0"/>
          </a:p>
          <a:p>
            <a:pPr marL="457200" lvl="0" indent="-457200" fontAlgn="base">
              <a:buFont typeface="+mj-lt"/>
              <a:buAutoNum type="arabicParenR"/>
            </a:pPr>
            <a:r>
              <a:rPr lang="en-US" dirty="0"/>
              <a:t>Is the procurement approach sound and the procurement schedule credible? 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47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0B33F-8618-40AB-A4BE-95893F33C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308006" cy="5212080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lpGBT</a:t>
            </a:r>
            <a:r>
              <a:rPr lang="en-US" sz="2800" dirty="0"/>
              <a:t> ASIC</a:t>
            </a:r>
          </a:p>
          <a:p>
            <a:r>
              <a:rPr lang="en-US" sz="2800" dirty="0"/>
              <a:t>The VTRX+ Module</a:t>
            </a:r>
          </a:p>
          <a:p>
            <a:r>
              <a:rPr lang="en-US" sz="2800" dirty="0"/>
              <a:t>Application at EIC</a:t>
            </a:r>
          </a:p>
          <a:p>
            <a:r>
              <a:rPr lang="en-US" sz="2800" dirty="0"/>
              <a:t>ESH&amp;Q</a:t>
            </a:r>
          </a:p>
          <a:p>
            <a:r>
              <a:rPr lang="en-US" sz="2800" dirty="0"/>
              <a:t>QA/QC</a:t>
            </a:r>
          </a:p>
          <a:p>
            <a:r>
              <a:rPr lang="en-US" sz="2800" dirty="0"/>
              <a:t>Timeline</a:t>
            </a:r>
          </a:p>
          <a:p>
            <a:r>
              <a:rPr lang="en-US" sz="2800" dirty="0"/>
              <a:t>Summary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 err="1"/>
              <a:t>lpGBT</a:t>
            </a:r>
            <a:r>
              <a:rPr lang="en-US" dirty="0"/>
              <a:t> – Low Power Giga-bit Transceiver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7B130A-3509-4548-9111-70BE35EFB505}"/>
              </a:ext>
            </a:extLst>
          </p:cNvPr>
          <p:cNvSpPr/>
          <p:nvPr/>
        </p:nvSpPr>
        <p:spPr>
          <a:xfrm>
            <a:off x="10515600" y="622842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 1,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23598-A2E6-4625-BC7D-C5170A546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078993"/>
            <a:ext cx="5378202" cy="370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50099E-83D7-4985-B116-BD7A05868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623" y="1528098"/>
            <a:ext cx="5114261" cy="3521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2E873D-502C-4920-88D6-6C900E588FAC}"/>
              </a:ext>
            </a:extLst>
          </p:cNvPr>
          <p:cNvSpPr txBox="1"/>
          <p:nvPr/>
        </p:nvSpPr>
        <p:spPr>
          <a:xfrm>
            <a:off x="711200" y="5239185"/>
            <a:ext cx="10820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Operation up to 12.24 Gbps Input [Up-link, </a:t>
            </a:r>
            <a:r>
              <a:rPr lang="en-US" sz="1400" dirty="0" err="1">
                <a:solidFill>
                  <a:srgbClr val="0070C0"/>
                </a:solidFill>
              </a:rPr>
              <a:t>elink</a:t>
            </a:r>
            <a:r>
              <a:rPr lang="en-US" sz="1400" dirty="0">
                <a:solidFill>
                  <a:srgbClr val="0070C0"/>
                </a:solidFill>
              </a:rPr>
              <a:t> up to 1.28 Gbps], and up to 2.56 Gbps Output [Down-link, </a:t>
            </a:r>
            <a:r>
              <a:rPr lang="en-US" sz="1400" dirty="0" err="1">
                <a:solidFill>
                  <a:srgbClr val="0070C0"/>
                </a:solidFill>
              </a:rPr>
              <a:t>elink</a:t>
            </a:r>
            <a:r>
              <a:rPr lang="en-US" sz="1400" dirty="0">
                <a:solidFill>
                  <a:srgbClr val="0070C0"/>
                </a:solidFill>
              </a:rPr>
              <a:t> up to 320 Mbps].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Power consumption up to 750 </a:t>
            </a:r>
            <a:r>
              <a:rPr lang="en-US" sz="1400" dirty="0" err="1">
                <a:solidFill>
                  <a:srgbClr val="0070C0"/>
                </a:solidFill>
              </a:rPr>
              <a:t>mW</a:t>
            </a:r>
            <a:r>
              <a:rPr lang="en-US" sz="14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Radiation hardness to 200 </a:t>
            </a:r>
            <a:r>
              <a:rPr lang="en-US" sz="1400" dirty="0" err="1">
                <a:solidFill>
                  <a:srgbClr val="0070C0"/>
                </a:solidFill>
              </a:rPr>
              <a:t>Mrad</a:t>
            </a:r>
            <a:r>
              <a:rPr lang="en-US" sz="1400" dirty="0">
                <a:solidFill>
                  <a:srgbClr val="0070C0"/>
                </a:solidFill>
              </a:rPr>
              <a:t> TID, SEU robust.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BGA, 9 mm x 9 mm x1.24 mm.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6D2902-3278-4865-936E-2645CC8907F9}"/>
              </a:ext>
            </a:extLst>
          </p:cNvPr>
          <p:cNvSpPr txBox="1">
            <a:spLocks/>
          </p:cNvSpPr>
          <p:nvPr/>
        </p:nvSpPr>
        <p:spPr>
          <a:xfrm>
            <a:off x="8516322" y="961637"/>
            <a:ext cx="1466862" cy="419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000" dirty="0"/>
              <a:t>Application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D54DB5-6ED6-4A8F-869F-DE15780D602A}"/>
              </a:ext>
            </a:extLst>
          </p:cNvPr>
          <p:cNvSpPr/>
          <p:nvPr/>
        </p:nvSpPr>
        <p:spPr>
          <a:xfrm>
            <a:off x="10730389" y="1528098"/>
            <a:ext cx="1037284" cy="2701002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3BA8F9F-8077-4209-9F12-E4EE31737D0D}"/>
              </a:ext>
            </a:extLst>
          </p:cNvPr>
          <p:cNvSpPr txBox="1">
            <a:spLocks/>
          </p:cNvSpPr>
          <p:nvPr/>
        </p:nvSpPr>
        <p:spPr>
          <a:xfrm>
            <a:off x="10586406" y="1108408"/>
            <a:ext cx="1181268" cy="419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Replaced with VTRX+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6F2EB0-290E-4EF0-9D30-093C32BB1FDC}"/>
              </a:ext>
            </a:extLst>
          </p:cNvPr>
          <p:cNvSpPr txBox="1">
            <a:spLocks/>
          </p:cNvSpPr>
          <p:nvPr/>
        </p:nvSpPr>
        <p:spPr>
          <a:xfrm>
            <a:off x="8359741" y="5805646"/>
            <a:ext cx="3447143" cy="407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 to talk by J. Schambach</a:t>
            </a:r>
          </a:p>
        </p:txBody>
      </p:sp>
    </p:spTree>
    <p:extLst>
      <p:ext uri="{BB962C8B-B14F-4D97-AF65-F5344CB8AC3E}">
        <p14:creationId xmlns:p14="http://schemas.microsoft.com/office/powerpoint/2010/main" val="184487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E0309D-3F56-43DE-B8CB-941A3EA39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947" y="1172495"/>
            <a:ext cx="5349250" cy="4113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VTRX+ – Versatile Link+ Transceiver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7B130A-3509-4548-9111-70BE35EFB505}"/>
              </a:ext>
            </a:extLst>
          </p:cNvPr>
          <p:cNvSpPr/>
          <p:nvPr/>
        </p:nvSpPr>
        <p:spPr>
          <a:xfrm>
            <a:off x="10494335" y="647078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 1,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E873D-502C-4920-88D6-6C900E588FAC}"/>
              </a:ext>
            </a:extLst>
          </p:cNvPr>
          <p:cNvSpPr txBox="1"/>
          <p:nvPr/>
        </p:nvSpPr>
        <p:spPr>
          <a:xfrm>
            <a:off x="685781" y="4437084"/>
            <a:ext cx="11275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Tx Data rate up to 10.24 Gbps.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Rx Data rate up to 5.12 Gbps.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consumption up to 320 </a:t>
            </a:r>
            <a:r>
              <a:rPr lang="en-US" dirty="0" err="1"/>
              <a:t>mW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Fiber pigtail length [200 mm to 1000 mm], to be specified by customer. Low Smoke Halogen-Free Polymer.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Radiation Hard.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Magnetic field up to 4 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8BE4E-0ED0-42EA-AC52-01E4CBBE4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1172495"/>
            <a:ext cx="6094412" cy="324949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FEC25B-E64D-4C58-8C08-6C408C06C473}"/>
              </a:ext>
            </a:extLst>
          </p:cNvPr>
          <p:cNvSpPr txBox="1">
            <a:spLocks/>
          </p:cNvSpPr>
          <p:nvPr/>
        </p:nvSpPr>
        <p:spPr>
          <a:xfrm>
            <a:off x="8359741" y="5805646"/>
            <a:ext cx="3447143" cy="407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 to talk by P. Antonioli</a:t>
            </a:r>
          </a:p>
        </p:txBody>
      </p:sp>
    </p:spTree>
    <p:extLst>
      <p:ext uri="{BB962C8B-B14F-4D97-AF65-F5344CB8AC3E}">
        <p14:creationId xmlns:p14="http://schemas.microsoft.com/office/powerpoint/2010/main" val="391155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Application at EIC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7B130A-3509-4548-9111-70BE35EFB505}"/>
              </a:ext>
            </a:extLst>
          </p:cNvPr>
          <p:cNvSpPr/>
          <p:nvPr/>
        </p:nvSpPr>
        <p:spPr>
          <a:xfrm>
            <a:off x="10136777" y="631986"/>
            <a:ext cx="1824420" cy="39998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 1, 2, 4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DCE893-5E72-4241-8FDF-D7E37AAAA0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33082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EIC MAPS detectors</a:t>
            </a:r>
          </a:p>
          <a:p>
            <a:pPr marL="517525" lvl="1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Follow development of ITS2, ITS3 at CERN.</a:t>
            </a:r>
          </a:p>
          <a:p>
            <a:pPr marL="517525" lvl="1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These use both the </a:t>
            </a:r>
            <a:r>
              <a:rPr lang="en-US" sz="2400" dirty="0" err="1">
                <a:solidFill>
                  <a:prstClr val="black"/>
                </a:solidFill>
                <a:cs typeface="Arial" panose="020B0604020202020204" pitchFamily="34" charset="0"/>
              </a:rPr>
              <a:t>lpGBT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ASIC and the VTRX+ Module.</a:t>
            </a:r>
          </a:p>
          <a:p>
            <a:pPr marL="517525" lvl="1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High radiation environment, high magnetic field, low power, small size.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prstClr val="black"/>
                </a:solidFill>
                <a:cs typeface="Arial" panose="020B0604020202020204" pitchFamily="34" charset="0"/>
              </a:rPr>
              <a:t>dRICH</a:t>
            </a: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 detector</a:t>
            </a:r>
          </a:p>
          <a:p>
            <a:pPr marL="517525" lvl="1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Uses the VTRX+ Module</a:t>
            </a:r>
          </a:p>
          <a:p>
            <a:pPr marL="517525" lvl="1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High radiation environment, high magnetic field, low power, small size.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The data rate requirements at EIC are within the specifications of both the </a:t>
            </a:r>
            <a:r>
              <a:rPr lang="en-US" sz="2200" dirty="0" err="1">
                <a:solidFill>
                  <a:prstClr val="black"/>
                </a:solidFill>
                <a:cs typeface="Arial" panose="020B0604020202020204" pitchFamily="34" charset="0"/>
              </a:rPr>
              <a:t>lpGBT</a:t>
            </a: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 ASIC and the VTRX+ Module.</a:t>
            </a:r>
          </a:p>
        </p:txBody>
      </p:sp>
    </p:spTree>
    <p:extLst>
      <p:ext uri="{BB962C8B-B14F-4D97-AF65-F5344CB8AC3E}">
        <p14:creationId xmlns:p14="http://schemas.microsoft.com/office/powerpoint/2010/main" val="177705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ESH&amp;Q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7B130A-3509-4548-9111-70BE35EFB505}"/>
              </a:ext>
            </a:extLst>
          </p:cNvPr>
          <p:cNvSpPr/>
          <p:nvPr/>
        </p:nvSpPr>
        <p:spPr>
          <a:xfrm>
            <a:off x="10494335" y="647722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 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AAB6D1-FC99-4E3F-BB50-4AD4B6CD1305}"/>
              </a:ext>
            </a:extLst>
          </p:cNvPr>
          <p:cNvSpPr txBox="1">
            <a:spLocks/>
          </p:cNvSpPr>
          <p:nvPr/>
        </p:nvSpPr>
        <p:spPr>
          <a:xfrm>
            <a:off x="461963" y="896112"/>
            <a:ext cx="7886700" cy="419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000" dirty="0"/>
              <a:t>BNL and JLAB have ESH&amp;Q processes for Non-NRTL Electronics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324B8-0485-41DB-AD0D-71E94E00DC58}"/>
              </a:ext>
            </a:extLst>
          </p:cNvPr>
          <p:cNvSpPr txBox="1"/>
          <p:nvPr/>
        </p:nvSpPr>
        <p:spPr>
          <a:xfrm>
            <a:off x="1778000" y="1444446"/>
            <a:ext cx="47167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Custom electronics built by collaborators for use in experiments at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JLAb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must go through a registration  process first.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This is any equipment that is NOT certified by a Nationally Recognized Test Lab (NRTL)  like UL and recognized by OSHA.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The JLAB EHS&amp;Q Manual has a supplement guide for construction and/or modification of any custom or non-NRTL equipment.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458343-B81D-485C-9412-B21B83CB1A12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2299416" y="4583767"/>
            <a:ext cx="442002" cy="53699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198B49-79DA-4A6A-A722-20E8AE658AB2}"/>
              </a:ext>
            </a:extLst>
          </p:cNvPr>
          <p:cNvGrpSpPr>
            <a:grpSpLocks noChangeAspect="1"/>
          </p:cNvGrpSpPr>
          <p:nvPr/>
        </p:nvGrpSpPr>
        <p:grpSpPr>
          <a:xfrm>
            <a:off x="2741419" y="4816601"/>
            <a:ext cx="4392175" cy="1270211"/>
            <a:chOff x="2609099" y="4230489"/>
            <a:chExt cx="6371727" cy="18426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891BE3-99B9-4D05-8BAC-4B5EE0E04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421" t="73087" r="7380" b="1350"/>
            <a:stretch/>
          </p:blipFill>
          <p:spPr>
            <a:xfrm>
              <a:off x="2609099" y="4230489"/>
              <a:ext cx="6371727" cy="1842695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ED0931-8B55-4329-9860-943CCC807A6E}"/>
                </a:ext>
              </a:extLst>
            </p:cNvPr>
            <p:cNvSpPr/>
            <p:nvPr/>
          </p:nvSpPr>
          <p:spPr>
            <a:xfrm>
              <a:off x="2609099" y="4461535"/>
              <a:ext cx="5893770" cy="420413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3E0164F-3CB9-480C-9B0A-140E2292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817" y="1232731"/>
            <a:ext cx="3637967" cy="1864871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00AA70-D36E-43C1-BD85-4F45F94F1A77}"/>
              </a:ext>
            </a:extLst>
          </p:cNvPr>
          <p:cNvCxnSpPr/>
          <p:nvPr/>
        </p:nvCxnSpPr>
        <p:spPr>
          <a:xfrm>
            <a:off x="6433962" y="2176661"/>
            <a:ext cx="1376855" cy="0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A9CCA4C-F100-4420-A82B-479B01CBF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906" y="3170340"/>
            <a:ext cx="2788878" cy="300954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A4E0009-B3BB-4A14-9110-0597A11B04FB}"/>
              </a:ext>
            </a:extLst>
          </p:cNvPr>
          <p:cNvSpPr txBox="1">
            <a:spLocks/>
          </p:cNvSpPr>
          <p:nvPr/>
        </p:nvSpPr>
        <p:spPr>
          <a:xfrm>
            <a:off x="541126" y="5876967"/>
            <a:ext cx="9872874" cy="419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2000" dirty="0"/>
              <a:t>Processes are in place to address any safety concerns from these devices</a:t>
            </a:r>
          </a:p>
        </p:txBody>
      </p:sp>
    </p:spTree>
    <p:extLst>
      <p:ext uri="{BB962C8B-B14F-4D97-AF65-F5344CB8AC3E}">
        <p14:creationId xmlns:p14="http://schemas.microsoft.com/office/powerpoint/2010/main" val="114812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QA/QC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7B130A-3509-4548-9111-70BE35EFB505}"/>
              </a:ext>
            </a:extLst>
          </p:cNvPr>
          <p:cNvSpPr/>
          <p:nvPr/>
        </p:nvSpPr>
        <p:spPr>
          <a:xfrm>
            <a:off x="10494335" y="631986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 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4, 5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DCE893-5E72-4241-8FDF-D7E37AAAA0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298237" cy="533082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Addressed at several levels</a:t>
            </a:r>
          </a:p>
          <a:p>
            <a:pPr marL="517525" lvl="1" indent="-28575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70C0"/>
                </a:solidFill>
                <a:cs typeface="Arial" panose="020B0604020202020204" pitchFamily="34" charset="0"/>
              </a:rPr>
              <a:t>lpGBT</a:t>
            </a:r>
            <a:r>
              <a:rPr 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:</a:t>
            </a:r>
          </a:p>
          <a:p>
            <a:pPr marL="102870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Packaged devices (BGA) – by CERN and EIC institutions (full).</a:t>
            </a:r>
          </a:p>
          <a:p>
            <a:pPr marL="1028700" lvl="3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17525" lvl="1" indent="-28575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VTRX+</a:t>
            </a:r>
          </a:p>
          <a:p>
            <a:pPr marL="102870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Module tests – by CERN sub-contractors and EIC institutions (full).</a:t>
            </a:r>
          </a:p>
          <a:p>
            <a:pPr marL="102870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Final tests by the CERN sub-contractor require the installation of the fiber pig-tail.</a:t>
            </a:r>
          </a:p>
          <a:p>
            <a:pPr marL="102870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The length(s) of the fiber pig-tails will be specified by the EIC prior to initiation of procurement.</a:t>
            </a:r>
          </a:p>
          <a:p>
            <a:pPr marL="517525" lvl="1" indent="-285750"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All devices will be functionally tested prior to assembly and integration into the EIC detectors.</a:t>
            </a:r>
          </a:p>
        </p:txBody>
      </p:sp>
    </p:spTree>
    <p:extLst>
      <p:ext uri="{BB962C8B-B14F-4D97-AF65-F5344CB8AC3E}">
        <p14:creationId xmlns:p14="http://schemas.microsoft.com/office/powerpoint/2010/main" val="302737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Timeline - </a:t>
            </a:r>
            <a:r>
              <a:rPr lang="en-US" sz="2800" dirty="0"/>
              <a:t>Project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7B130A-3509-4548-9111-70BE35EFB505}"/>
              </a:ext>
            </a:extLst>
          </p:cNvPr>
          <p:cNvSpPr/>
          <p:nvPr/>
        </p:nvSpPr>
        <p:spPr>
          <a:xfrm>
            <a:off x="10515599" y="631986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 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2ED202-BBC1-4958-A761-0A8C9EA0D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81486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Construction and Installation includes procurements and deliveries and are initiated at different times of this phase.</a:t>
            </a:r>
          </a:p>
          <a:p>
            <a:endParaRPr lang="en-US" dirty="0"/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3F29FF0A-3292-48A4-89BE-8ADCA3ECA6BF}"/>
              </a:ext>
            </a:extLst>
          </p:cNvPr>
          <p:cNvSpPr txBox="1"/>
          <p:nvPr/>
        </p:nvSpPr>
        <p:spPr>
          <a:xfrm>
            <a:off x="461963" y="5550596"/>
            <a:ext cx="1113567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Bulk of Construction &amp; Installation phase for Electronics: April 2025 – October 2029.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rgbClr val="0000FF"/>
                </a:solidFill>
                <a:latin typeface="Calibri" panose="020F0502020204030204"/>
                <a:cs typeface="Arial" panose="020B0604020202020204" pitchFamily="34" charset="0"/>
              </a:rPr>
              <a:t>Installation of some items may be extended to April 2031.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85962F-5342-4FDB-8CA5-1C64B695C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117" y="1792224"/>
            <a:ext cx="7605605" cy="3875431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04CBAE1-69BE-4A46-B58A-E151FC206CBA}"/>
              </a:ext>
            </a:extLst>
          </p:cNvPr>
          <p:cNvSpPr txBox="1">
            <a:spLocks/>
          </p:cNvSpPr>
          <p:nvPr/>
        </p:nvSpPr>
        <p:spPr>
          <a:xfrm>
            <a:off x="7765675" y="2815560"/>
            <a:ext cx="2749925" cy="84423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0070C0"/>
                </a:solidFill>
              </a:rPr>
              <a:t>eRD109 until mid FY27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4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rgbClr val="0070C0"/>
                </a:solidFill>
              </a:rPr>
              <a:t>ASIC Production mostly in FY26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513BB4C-9DDD-483B-8451-BE8BB2D0F5B6}"/>
              </a:ext>
            </a:extLst>
          </p:cNvPr>
          <p:cNvSpPr txBox="1">
            <a:spLocks/>
          </p:cNvSpPr>
          <p:nvPr/>
        </p:nvSpPr>
        <p:spPr>
          <a:xfrm>
            <a:off x="8746977" y="3913739"/>
            <a:ext cx="1768623" cy="29549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dirty="0">
                <a:solidFill>
                  <a:srgbClr val="0070C0"/>
                </a:solidFill>
              </a:rPr>
              <a:t>Design until 9/2028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49DEC46-8BD8-4EA9-A4D8-BF5EFBBFF35F}"/>
              </a:ext>
            </a:extLst>
          </p:cNvPr>
          <p:cNvSpPr txBox="1">
            <a:spLocks/>
          </p:cNvSpPr>
          <p:nvPr/>
        </p:nvSpPr>
        <p:spPr>
          <a:xfrm>
            <a:off x="8979781" y="4523301"/>
            <a:ext cx="1535818" cy="27174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dirty="0">
                <a:solidFill>
                  <a:srgbClr val="0070C0"/>
                </a:solidFill>
              </a:rPr>
              <a:t>4/2025 to 4/2031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87F5A2B-8762-44E7-AF47-0E19EBC657E8}"/>
              </a:ext>
            </a:extLst>
          </p:cNvPr>
          <p:cNvSpPr/>
          <p:nvPr/>
        </p:nvSpPr>
        <p:spPr>
          <a:xfrm>
            <a:off x="4205804" y="3086969"/>
            <a:ext cx="1585621" cy="211289"/>
          </a:xfrm>
          <a:prstGeom prst="ellipse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2C441B5-4F48-4170-88D6-01B24C643023}"/>
              </a:ext>
            </a:extLst>
          </p:cNvPr>
          <p:cNvSpPr/>
          <p:nvPr/>
        </p:nvSpPr>
        <p:spPr>
          <a:xfrm>
            <a:off x="4202942" y="3923541"/>
            <a:ext cx="2214359" cy="285697"/>
          </a:xfrm>
          <a:prstGeom prst="ellipse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084C41-FE54-486C-8FC6-57E6C574FF8C}"/>
              </a:ext>
            </a:extLst>
          </p:cNvPr>
          <p:cNvSpPr/>
          <p:nvPr/>
        </p:nvSpPr>
        <p:spPr>
          <a:xfrm>
            <a:off x="4873758" y="4509345"/>
            <a:ext cx="2661558" cy="285697"/>
          </a:xfrm>
          <a:prstGeom prst="ellipse">
            <a:avLst/>
          </a:prstGeom>
          <a:noFill/>
          <a:ln w="2222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D3FCA9A-55E4-4AF9-B3DD-9EA2D9727FCC}"/>
              </a:ext>
            </a:extLst>
          </p:cNvPr>
          <p:cNvSpPr txBox="1">
            <a:spLocks/>
          </p:cNvSpPr>
          <p:nvPr/>
        </p:nvSpPr>
        <p:spPr>
          <a:xfrm>
            <a:off x="6510120" y="3912627"/>
            <a:ext cx="2050392" cy="31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solidFill>
                  <a:prstClr val="black"/>
                </a:solidFill>
              </a:rPr>
              <a:t>Engineering Articles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F49F415-A405-4E18-87B3-30F540BC20B1}"/>
              </a:ext>
            </a:extLst>
          </p:cNvPr>
          <p:cNvSpPr txBox="1">
            <a:spLocks/>
          </p:cNvSpPr>
          <p:nvPr/>
        </p:nvSpPr>
        <p:spPr>
          <a:xfrm>
            <a:off x="7628517" y="4499217"/>
            <a:ext cx="2050392" cy="31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solidFill>
                  <a:prstClr val="black"/>
                </a:solidFill>
              </a:rPr>
              <a:t>Construction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B61D4BA-3DB5-4253-869F-D885CD9C3A25}"/>
              </a:ext>
            </a:extLst>
          </p:cNvPr>
          <p:cNvSpPr txBox="1">
            <a:spLocks/>
          </p:cNvSpPr>
          <p:nvPr/>
        </p:nvSpPr>
        <p:spPr>
          <a:xfrm>
            <a:off x="5889897" y="3041181"/>
            <a:ext cx="955530" cy="285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dirty="0">
                <a:solidFill>
                  <a:prstClr val="black"/>
                </a:solidFill>
              </a:rPr>
              <a:t>R&amp;D</a:t>
            </a:r>
          </a:p>
        </p:txBody>
      </p:sp>
    </p:spTree>
    <p:extLst>
      <p:ext uri="{BB962C8B-B14F-4D97-AF65-F5344CB8AC3E}">
        <p14:creationId xmlns:p14="http://schemas.microsoft.com/office/powerpoint/2010/main" val="954782948"/>
      </p:ext>
    </p:extLst>
  </p:cSld>
  <p:clrMapOvr>
    <a:masterClrMapping/>
  </p:clrMapOvr>
</p:sld>
</file>

<file path=ppt/theme/theme1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3" ma:contentTypeDescription="Create a new document." ma:contentTypeScope="" ma:versionID="b1f763346141224e70ffe4ffd6a0654c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4e76d53ce74d0e8f061026689c1cc077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Props1.xml><?xml version="1.0" encoding="utf-8"?>
<ds:datastoreItem xmlns:ds="http://schemas.openxmlformats.org/officeDocument/2006/customXml" ds:itemID="{2394264B-6494-4E61-8EAA-A3FDD0D8F9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068F36-6E24-4F9B-99C4-12AA6B472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356BF9-65BF-4FB8-AF85-AC97FE8FC05F}">
  <ds:schemaRefs>
    <ds:schemaRef ds:uri="http://schemas.microsoft.com/office/2006/documentManagement/types"/>
    <ds:schemaRef ds:uri="http://www.w3.org/XML/1998/namespace"/>
    <ds:schemaRef ds:uri="dcff909e-542d-4672-8557-4ef8d9009dce"/>
    <ds:schemaRef ds:uri="http://schemas.microsoft.com/office/2006/metadata/properties"/>
    <ds:schemaRef ds:uri="http://purl.org/dc/dcmitype/"/>
    <ds:schemaRef ds:uri="426b74de-0581-4e94-90c0-1abf6215444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Standard PPT Template</Template>
  <TotalTime>29601</TotalTime>
  <Words>859</Words>
  <Application>Microsoft Office PowerPoint</Application>
  <PresentationFormat>Widescreen</PresentationFormat>
  <Paragraphs>122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Wingdings</vt:lpstr>
      <vt:lpstr>1_BNL</vt:lpstr>
      <vt:lpstr>Final Design and Safety Review of the VTRX+ and lpGBT Electronics Components for the EIC Detector</vt:lpstr>
      <vt:lpstr>Charge Questions Addressed</vt:lpstr>
      <vt:lpstr>Outline</vt:lpstr>
      <vt:lpstr>lpGBT – Low Power Giga-bit Transceiver</vt:lpstr>
      <vt:lpstr>VTRX+ – Versatile Link+ Transceiver</vt:lpstr>
      <vt:lpstr>Application at EIC</vt:lpstr>
      <vt:lpstr>ESH&amp;Q</vt:lpstr>
      <vt:lpstr>QA/QC</vt:lpstr>
      <vt:lpstr>Timeline - Project</vt:lpstr>
      <vt:lpstr>Timeline cont. - Procurement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Fernando Barbosa</cp:lastModifiedBy>
  <cp:revision>109</cp:revision>
  <dcterms:created xsi:type="dcterms:W3CDTF">2023-09-12T20:20:30Z</dcterms:created>
  <dcterms:modified xsi:type="dcterms:W3CDTF">2024-06-03T21:13:35Z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