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3" r:id="rId6"/>
    <p:sldId id="1398" r:id="rId7"/>
    <p:sldId id="1392" r:id="rId8"/>
    <p:sldId id="1399" r:id="rId9"/>
    <p:sldId id="263" r:id="rId10"/>
    <p:sldId id="1389" r:id="rId11"/>
    <p:sldId id="1400" r:id="rId12"/>
    <p:sldId id="1393" r:id="rId13"/>
    <p:sldId id="1394" r:id="rId14"/>
    <p:sldId id="1352" r:id="rId15"/>
    <p:sldId id="568" r:id="rId16"/>
    <p:sldId id="1401" r:id="rId17"/>
    <p:sldId id="270" r:id="rId18"/>
    <p:sldId id="1402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5306B-FA92-44FC-93AA-A3B4259CABC2}" v="92" dt="2024-05-30T12:11:00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8" autoAdjust="0"/>
    <p:restoredTop sz="95161" autoAdjust="0"/>
  </p:normalViewPr>
  <p:slideViewPr>
    <p:cSldViewPr snapToGrid="0" showGuides="1">
      <p:cViewPr varScale="1">
        <p:scale>
          <a:sx n="136" d="100"/>
          <a:sy n="136" d="100"/>
        </p:scale>
        <p:origin x="13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mbach, Jo" userId="e1d2a009-674c-404b-bec1-6e3441cce374" providerId="ADAL" clId="{4AA60BF8-C9EE-46A4-92FB-16CF374686CE}"/>
    <pc:docChg chg="modSld">
      <pc:chgData name="Schambach, Jo" userId="e1d2a009-674c-404b-bec1-6e3441cce374" providerId="ADAL" clId="{4AA60BF8-C9EE-46A4-92FB-16CF374686CE}" dt="2024-05-21T12:01:24.559" v="74" actId="20577"/>
      <pc:docMkLst>
        <pc:docMk/>
      </pc:docMkLst>
      <pc:sldChg chg="modSp mod">
        <pc:chgData name="Schambach, Jo" userId="e1d2a009-674c-404b-bec1-6e3441cce374" providerId="ADAL" clId="{4AA60BF8-C9EE-46A4-92FB-16CF374686CE}" dt="2024-05-21T12:01:24.559" v="74" actId="20577"/>
        <pc:sldMkLst>
          <pc:docMk/>
          <pc:sldMk cId="4172643671" sldId="256"/>
        </pc:sldMkLst>
        <pc:spChg chg="mod">
          <ac:chgData name="Schambach, Jo" userId="e1d2a009-674c-404b-bec1-6e3441cce374" providerId="ADAL" clId="{4AA60BF8-C9EE-46A4-92FB-16CF374686CE}" dt="2024-05-21T12:01:18.615" v="62" actId="20577"/>
          <ac:spMkLst>
            <pc:docMk/>
            <pc:sldMk cId="4172643671" sldId="256"/>
            <ac:spMk id="2" creationId="{E55CEF93-DE48-5442-870D-943F375717DA}"/>
          </ac:spMkLst>
        </pc:spChg>
        <pc:spChg chg="mod">
          <ac:chgData name="Schambach, Jo" userId="e1d2a009-674c-404b-bec1-6e3441cce374" providerId="ADAL" clId="{4AA60BF8-C9EE-46A4-92FB-16CF374686CE}" dt="2024-05-21T12:01:24.559" v="74" actId="20577"/>
          <ac:spMkLst>
            <pc:docMk/>
            <pc:sldMk cId="4172643671" sldId="256"/>
            <ac:spMk id="3" creationId="{3C273FE8-692F-1E45-8F88-6FBEEB088B32}"/>
          </ac:spMkLst>
        </pc:spChg>
      </pc:sldChg>
      <pc:sldChg chg="modSp mod">
        <pc:chgData name="Schambach, Jo" userId="e1d2a009-674c-404b-bec1-6e3441cce374" providerId="ADAL" clId="{4AA60BF8-C9EE-46A4-92FB-16CF374686CE}" dt="2024-05-16T10:49:14.385" v="2" actId="20577"/>
        <pc:sldMkLst>
          <pc:docMk/>
          <pc:sldMk cId="1826002029" sldId="260"/>
        </pc:sldMkLst>
        <pc:spChg chg="mod">
          <ac:chgData name="Schambach, Jo" userId="e1d2a009-674c-404b-bec1-6e3441cce374" providerId="ADAL" clId="{4AA60BF8-C9EE-46A4-92FB-16CF374686CE}" dt="2024-05-16T10:49:14.385" v="2" actId="20577"/>
          <ac:spMkLst>
            <pc:docMk/>
            <pc:sldMk cId="1826002029" sldId="260"/>
            <ac:spMk id="2" creationId="{DA55544A-D0D3-3F84-F79D-82F2150D69BF}"/>
          </ac:spMkLst>
        </pc:spChg>
      </pc:sldChg>
      <pc:sldChg chg="modSp mod">
        <pc:chgData name="Schambach, Jo" userId="e1d2a009-674c-404b-bec1-6e3441cce374" providerId="ADAL" clId="{4AA60BF8-C9EE-46A4-92FB-16CF374686CE}" dt="2024-05-16T13:04:56.170" v="12" actId="404"/>
        <pc:sldMkLst>
          <pc:docMk/>
          <pc:sldMk cId="2676854317" sldId="266"/>
        </pc:sldMkLst>
        <pc:spChg chg="mod">
          <ac:chgData name="Schambach, Jo" userId="e1d2a009-674c-404b-bec1-6e3441cce374" providerId="ADAL" clId="{4AA60BF8-C9EE-46A4-92FB-16CF374686CE}" dt="2024-05-16T13:04:56.170" v="12" actId="404"/>
          <ac:spMkLst>
            <pc:docMk/>
            <pc:sldMk cId="2676854317" sldId="266"/>
            <ac:spMk id="7" creationId="{0CE1B0A2-F384-20B5-8C27-A73EEC272E1D}"/>
          </ac:spMkLst>
        </pc:spChg>
      </pc:sldChg>
    </pc:docChg>
  </pc:docChgLst>
  <pc:docChgLst>
    <pc:chgData name="Schambach, Jo" userId="e1d2a009-674c-404b-bec1-6e3441cce374" providerId="ADAL" clId="{EFE5306B-FA92-44FC-93AA-A3B4259CABC2}"/>
    <pc:docChg chg="undo redo custSel addSld delSld modSld sldOrd delMainMaster modMainMaster">
      <pc:chgData name="Schambach, Jo" userId="e1d2a009-674c-404b-bec1-6e3441cce374" providerId="ADAL" clId="{EFE5306B-FA92-44FC-93AA-A3B4259CABC2}" dt="2024-05-30T12:38:42.526" v="4712" actId="20577"/>
      <pc:docMkLst>
        <pc:docMk/>
      </pc:docMkLst>
      <pc:sldChg chg="modSp mod">
        <pc:chgData name="Schambach, Jo" userId="e1d2a009-674c-404b-bec1-6e3441cce374" providerId="ADAL" clId="{EFE5306B-FA92-44FC-93AA-A3B4259CABC2}" dt="2024-05-30T10:39:16.728" v="2619" actId="113"/>
        <pc:sldMkLst>
          <pc:docMk/>
          <pc:sldMk cId="4172643671" sldId="256"/>
        </pc:sldMkLst>
        <pc:spChg chg="mod">
          <ac:chgData name="Schambach, Jo" userId="e1d2a009-674c-404b-bec1-6e3441cce374" providerId="ADAL" clId="{EFE5306B-FA92-44FC-93AA-A3B4259CABC2}" dt="2024-05-30T10:39:16.728" v="2619" actId="113"/>
          <ac:spMkLst>
            <pc:docMk/>
            <pc:sldMk cId="4172643671" sldId="256"/>
            <ac:spMk id="2" creationId="{E55CEF93-DE48-5442-870D-943F375717DA}"/>
          </ac:spMkLst>
        </pc:spChg>
      </pc:sldChg>
      <pc:sldChg chg="del">
        <pc:chgData name="Schambach, Jo" userId="e1d2a009-674c-404b-bec1-6e3441cce374" providerId="ADAL" clId="{EFE5306B-FA92-44FC-93AA-A3B4259CABC2}" dt="2024-05-29T18:13:39.192" v="1" actId="47"/>
        <pc:sldMkLst>
          <pc:docMk/>
          <pc:sldMk cId="1826002029" sldId="260"/>
        </pc:sldMkLst>
      </pc:sldChg>
      <pc:sldChg chg="del">
        <pc:chgData name="Schambach, Jo" userId="e1d2a009-674c-404b-bec1-6e3441cce374" providerId="ADAL" clId="{EFE5306B-FA92-44FC-93AA-A3B4259CABC2}" dt="2024-05-29T18:13:41.280" v="2" actId="47"/>
        <pc:sldMkLst>
          <pc:docMk/>
          <pc:sldMk cId="456109582" sldId="262"/>
        </pc:sldMkLst>
      </pc:sldChg>
      <pc:sldChg chg="addSp delSp modSp add del mod">
        <pc:chgData name="Schambach, Jo" userId="e1d2a009-674c-404b-bec1-6e3441cce374" providerId="ADAL" clId="{EFE5306B-FA92-44FC-93AA-A3B4259CABC2}" dt="2024-05-29T18:41:24.269" v="532" actId="47"/>
        <pc:sldMkLst>
          <pc:docMk/>
          <pc:sldMk cId="2892233141" sldId="262"/>
        </pc:sldMkLst>
        <pc:spChg chg="add mod">
          <ac:chgData name="Schambach, Jo" userId="e1d2a009-674c-404b-bec1-6e3441cce374" providerId="ADAL" clId="{EFE5306B-FA92-44FC-93AA-A3B4259CABC2}" dt="2024-05-29T18:29:41.281" v="404" actId="1076"/>
          <ac:spMkLst>
            <pc:docMk/>
            <pc:sldMk cId="2892233141" sldId="262"/>
            <ac:spMk id="5" creationId="{8762217B-F4B6-A820-0A78-12D9A1F08A6B}"/>
          </ac:spMkLst>
        </pc:spChg>
        <pc:spChg chg="add mod">
          <ac:chgData name="Schambach, Jo" userId="e1d2a009-674c-404b-bec1-6e3441cce374" providerId="ADAL" clId="{EFE5306B-FA92-44FC-93AA-A3B4259CABC2}" dt="2024-05-29T18:30:19.569" v="412" actId="1076"/>
          <ac:spMkLst>
            <pc:docMk/>
            <pc:sldMk cId="2892233141" sldId="262"/>
            <ac:spMk id="6" creationId="{4BFC414B-C9B9-0C0F-CEC9-5052721F3043}"/>
          </ac:spMkLst>
        </pc:spChg>
        <pc:picChg chg="add mod modCrop">
          <ac:chgData name="Schambach, Jo" userId="e1d2a009-674c-404b-bec1-6e3441cce374" providerId="ADAL" clId="{EFE5306B-FA92-44FC-93AA-A3B4259CABC2}" dt="2024-05-29T18:28:41.666" v="397" actId="14100"/>
          <ac:picMkLst>
            <pc:docMk/>
            <pc:sldMk cId="2892233141" sldId="262"/>
            <ac:picMk id="3" creationId="{2F68E2AB-611E-00AF-9E76-BBD4CEBF78AB}"/>
          </ac:picMkLst>
        </pc:picChg>
        <pc:picChg chg="add del mod">
          <ac:chgData name="Schambach, Jo" userId="e1d2a009-674c-404b-bec1-6e3441cce374" providerId="ADAL" clId="{EFE5306B-FA92-44FC-93AA-A3B4259CABC2}" dt="2024-05-29T18:32:50.304" v="479" actId="478"/>
          <ac:picMkLst>
            <pc:docMk/>
            <pc:sldMk cId="2892233141" sldId="262"/>
            <ac:picMk id="7" creationId="{647A281A-783B-10EA-61AE-F3C943CEA9A5}"/>
          </ac:picMkLst>
        </pc:picChg>
      </pc:sldChg>
      <pc:sldChg chg="addSp delSp modSp add mod">
        <pc:chgData name="Schambach, Jo" userId="e1d2a009-674c-404b-bec1-6e3441cce374" providerId="ADAL" clId="{EFE5306B-FA92-44FC-93AA-A3B4259CABC2}" dt="2024-05-29T19:29:44.072" v="1587" actId="14100"/>
        <pc:sldMkLst>
          <pc:docMk/>
          <pc:sldMk cId="230399083" sldId="263"/>
        </pc:sldMkLst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3" creationId="{C0C753C1-FA27-AF68-5BEC-7330E3B29B48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6" creationId="{B467E7E6-0CB7-9D00-017A-3F2F4E54C2AD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7" creationId="{59A59556-D87C-0CF6-4D20-05C2A764DADF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9" creationId="{D96216DE-3532-386A-2780-3F83A63F2ED8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10" creationId="{99D26043-B922-5087-14D9-5993826DE68C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11" creationId="{C92E4256-F95B-3F9E-81EC-B8B79FE772BD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12" creationId="{137FF364-DE54-EC6B-A512-C949E55E4016}"/>
          </ac:spMkLst>
        </pc:spChg>
        <pc:spChg chg="mod">
          <ac:chgData name="Schambach, Jo" userId="e1d2a009-674c-404b-bec1-6e3441cce374" providerId="ADAL" clId="{EFE5306B-FA92-44FC-93AA-A3B4259CABC2}" dt="2024-05-29T19:12:01.970" v="1139" actId="20577"/>
          <ac:spMkLst>
            <pc:docMk/>
            <pc:sldMk cId="230399083" sldId="263"/>
            <ac:spMk id="14" creationId="{9208B79D-9AEF-BC7E-A867-92F29974E5E9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15" creationId="{86AEFAF3-2488-41C6-ABB7-2FB80BAB7473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17" creationId="{45012ED3-65EF-63CF-ADD6-3C4E497A1CCB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20" creationId="{8855E775-D484-E30D-E57F-325B41A21E92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23" creationId="{49B59270-B18F-D08F-1350-BB98AF0296FF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24" creationId="{752FE578-FCD8-5EEC-04D6-6D5B445A4AD7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25" creationId="{21D5E434-C425-157D-E12D-5787B672527C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27" creationId="{505689E7-998D-DFEF-02D9-DFC0CDCA10CD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29" creationId="{32E61803-D32E-2636-49C4-4D60AE5AF80F}"/>
          </ac:spMkLst>
        </pc:spChg>
        <pc:spChg chg="del">
          <ac:chgData name="Schambach, Jo" userId="e1d2a009-674c-404b-bec1-6e3441cce374" providerId="ADAL" clId="{EFE5306B-FA92-44FC-93AA-A3B4259CABC2}" dt="2024-05-29T19:08:34.873" v="891" actId="478"/>
          <ac:spMkLst>
            <pc:docMk/>
            <pc:sldMk cId="230399083" sldId="263"/>
            <ac:spMk id="31" creationId="{D9F2E91E-9C7F-7930-A88E-909E74653874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32" creationId="{0BEF92C1-2AE6-9C59-0083-BB5146935AF1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33" creationId="{0D887AC8-CC7A-6CAB-289B-3CDB61E77974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34" creationId="{D3EAD28C-6A95-BC43-F754-D3671B65A4CB}"/>
          </ac:spMkLst>
        </pc:spChg>
        <pc:spChg chg="del">
          <ac:chgData name="Schambach, Jo" userId="e1d2a009-674c-404b-bec1-6e3441cce374" providerId="ADAL" clId="{EFE5306B-FA92-44FC-93AA-A3B4259CABC2}" dt="2024-05-29T18:43:24.694" v="536" actId="478"/>
          <ac:spMkLst>
            <pc:docMk/>
            <pc:sldMk cId="230399083" sldId="263"/>
            <ac:spMk id="35" creationId="{31CD1B0F-50B4-276C-BC50-A82D8526D20A}"/>
          </ac:spMkLst>
        </pc:spChg>
        <pc:grpChg chg="add del mod">
          <ac:chgData name="Schambach, Jo" userId="e1d2a009-674c-404b-bec1-6e3441cce374" providerId="ADAL" clId="{EFE5306B-FA92-44FC-93AA-A3B4259CABC2}" dt="2024-05-29T19:26:07.979" v="1535" actId="165"/>
          <ac:grpSpMkLst>
            <pc:docMk/>
            <pc:sldMk cId="230399083" sldId="263"/>
            <ac:grpSpMk id="39" creationId="{8D083D88-30C6-95F0-49E4-3D1BC26B60C5}"/>
          </ac:grpSpMkLst>
        </pc:grpChg>
        <pc:grpChg chg="add mod">
          <ac:chgData name="Schambach, Jo" userId="e1d2a009-674c-404b-bec1-6e3441cce374" providerId="ADAL" clId="{EFE5306B-FA92-44FC-93AA-A3B4259CABC2}" dt="2024-05-29T19:28:36.407" v="1581" actId="1037"/>
          <ac:grpSpMkLst>
            <pc:docMk/>
            <pc:sldMk cId="230399083" sldId="263"/>
            <ac:grpSpMk id="40" creationId="{DC178115-DFF2-B3AD-2A55-DE9EA9FDA346}"/>
          </ac:grpSpMkLst>
        </pc:grpChg>
        <pc:picChg chg="del mod">
          <ac:chgData name="Schambach, Jo" userId="e1d2a009-674c-404b-bec1-6e3441cce374" providerId="ADAL" clId="{EFE5306B-FA92-44FC-93AA-A3B4259CABC2}" dt="2024-05-29T19:08:28.249" v="890" actId="478"/>
          <ac:picMkLst>
            <pc:docMk/>
            <pc:sldMk cId="230399083" sldId="263"/>
            <ac:picMk id="4" creationId="{A1F0DE99-E4CD-3B45-BA5D-3244FCF57F45}"/>
          </ac:picMkLst>
        </pc:picChg>
        <pc:picChg chg="del">
          <ac:chgData name="Schambach, Jo" userId="e1d2a009-674c-404b-bec1-6e3441cce374" providerId="ADAL" clId="{EFE5306B-FA92-44FC-93AA-A3B4259CABC2}" dt="2024-05-29T18:43:13.751" v="535" actId="478"/>
          <ac:picMkLst>
            <pc:docMk/>
            <pc:sldMk cId="230399083" sldId="263"/>
            <ac:picMk id="5" creationId="{18ECD877-C542-07B8-61B4-CE5FD781FDE0}"/>
          </ac:picMkLst>
        </pc:picChg>
        <pc:picChg chg="add mod modCrop">
          <ac:chgData name="Schambach, Jo" userId="e1d2a009-674c-404b-bec1-6e3441cce374" providerId="ADAL" clId="{EFE5306B-FA92-44FC-93AA-A3B4259CABC2}" dt="2024-05-29T19:12:35.161" v="1172" actId="1036"/>
          <ac:picMkLst>
            <pc:docMk/>
            <pc:sldMk cId="230399083" sldId="263"/>
            <ac:picMk id="36" creationId="{496A6586-0D41-4F26-41E7-C1A1A4B175BA}"/>
          </ac:picMkLst>
        </pc:picChg>
        <pc:picChg chg="add mod topLvl modCrop">
          <ac:chgData name="Schambach, Jo" userId="e1d2a009-674c-404b-bec1-6e3441cce374" providerId="ADAL" clId="{EFE5306B-FA92-44FC-93AA-A3B4259CABC2}" dt="2024-05-29T19:28:01.071" v="1552" actId="164"/>
          <ac:picMkLst>
            <pc:docMk/>
            <pc:sldMk cId="230399083" sldId="263"/>
            <ac:picMk id="37" creationId="{ECBCD341-77CC-EA4E-2B8F-9EAA7828261B}"/>
          </ac:picMkLst>
        </pc:picChg>
        <pc:picChg chg="add mod topLvl modCrop">
          <ac:chgData name="Schambach, Jo" userId="e1d2a009-674c-404b-bec1-6e3441cce374" providerId="ADAL" clId="{EFE5306B-FA92-44FC-93AA-A3B4259CABC2}" dt="2024-05-29T19:28:01.071" v="1552" actId="164"/>
          <ac:picMkLst>
            <pc:docMk/>
            <pc:sldMk cId="230399083" sldId="263"/>
            <ac:picMk id="38" creationId="{398B2AEB-D13F-F334-DA21-FBAE874E7A71}"/>
          </ac:picMkLst>
        </pc:picChg>
        <pc:cxnChg chg="del">
          <ac:chgData name="Schambach, Jo" userId="e1d2a009-674c-404b-bec1-6e3441cce374" providerId="ADAL" clId="{EFE5306B-FA92-44FC-93AA-A3B4259CABC2}" dt="2024-05-29T19:08:39.219" v="892" actId="478"/>
          <ac:cxnSpMkLst>
            <pc:docMk/>
            <pc:sldMk cId="230399083" sldId="263"/>
            <ac:cxnSpMk id="8" creationId="{EB12D309-AB85-16F7-FE26-D19F864DBEFB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13" creationId="{A1E5FBFE-2292-CE5A-9282-C0F870CF32A4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16" creationId="{8E1A8B5C-1317-7669-2FD7-3841445F131F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18" creationId="{43727C3F-F2D9-05F7-87B2-0E6E381DD949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19" creationId="{92ACC801-C680-84B3-A8BC-11180367259C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21" creationId="{C6860971-2D13-108A-49A5-A447E3D4913F}"/>
          </ac:cxnSpMkLst>
        </pc:cxnChg>
        <pc:cxnChg chg="del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22" creationId="{3276AB4B-A0D2-9CDC-AABB-4A4453DBF062}"/>
          </ac:cxnSpMkLst>
        </pc:cxnChg>
        <pc:cxnChg chg="del mod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26" creationId="{E4AA8C40-8423-C49E-A895-89E6914482D7}"/>
          </ac:cxnSpMkLst>
        </pc:cxnChg>
        <pc:cxnChg chg="del mod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28" creationId="{8E1A8510-9F03-8115-BDD0-B6AE072B86A0}"/>
          </ac:cxnSpMkLst>
        </pc:cxnChg>
        <pc:cxnChg chg="del mod">
          <ac:chgData name="Schambach, Jo" userId="e1d2a009-674c-404b-bec1-6e3441cce374" providerId="ADAL" clId="{EFE5306B-FA92-44FC-93AA-A3B4259CABC2}" dt="2024-05-29T19:08:34.873" v="891" actId="478"/>
          <ac:cxnSpMkLst>
            <pc:docMk/>
            <pc:sldMk cId="230399083" sldId="263"/>
            <ac:cxnSpMk id="30" creationId="{18758D30-90EA-2D30-D2AC-6B7A90729803}"/>
          </ac:cxnSpMkLst>
        </pc:cxnChg>
        <pc:cxnChg chg="add mod">
          <ac:chgData name="Schambach, Jo" userId="e1d2a009-674c-404b-bec1-6e3441cce374" providerId="ADAL" clId="{EFE5306B-FA92-44FC-93AA-A3B4259CABC2}" dt="2024-05-29T19:29:44.072" v="1587" actId="14100"/>
          <ac:cxnSpMkLst>
            <pc:docMk/>
            <pc:sldMk cId="230399083" sldId="263"/>
            <ac:cxnSpMk id="42" creationId="{40759752-3292-E950-6BA7-EF615873FE66}"/>
          </ac:cxnSpMkLst>
        </pc:cxnChg>
        <pc:cxnChg chg="add mod">
          <ac:chgData name="Schambach, Jo" userId="e1d2a009-674c-404b-bec1-6e3441cce374" providerId="ADAL" clId="{EFE5306B-FA92-44FC-93AA-A3B4259CABC2}" dt="2024-05-29T19:29:22.551" v="1586" actId="14100"/>
          <ac:cxnSpMkLst>
            <pc:docMk/>
            <pc:sldMk cId="230399083" sldId="263"/>
            <ac:cxnSpMk id="45" creationId="{A6A2D69B-6334-A0D1-CEE7-39E9495F3853}"/>
          </ac:cxnSpMkLst>
        </pc:cxnChg>
      </pc:sldChg>
      <pc:sldChg chg="del">
        <pc:chgData name="Schambach, Jo" userId="e1d2a009-674c-404b-bec1-6e3441cce374" providerId="ADAL" clId="{EFE5306B-FA92-44FC-93AA-A3B4259CABC2}" dt="2024-05-29T18:13:46.108" v="3" actId="47"/>
        <pc:sldMkLst>
          <pc:docMk/>
          <pc:sldMk cId="766599653" sldId="263"/>
        </pc:sldMkLst>
      </pc:sldChg>
      <pc:sldChg chg="del">
        <pc:chgData name="Schambach, Jo" userId="e1d2a009-674c-404b-bec1-6e3441cce374" providerId="ADAL" clId="{EFE5306B-FA92-44FC-93AA-A3B4259CABC2}" dt="2024-05-29T18:13:47.055" v="4" actId="47"/>
        <pc:sldMkLst>
          <pc:docMk/>
          <pc:sldMk cId="1356334999" sldId="265"/>
        </pc:sldMkLst>
      </pc:sldChg>
      <pc:sldChg chg="modSp del mod">
        <pc:chgData name="Schambach, Jo" userId="e1d2a009-674c-404b-bec1-6e3441cce374" providerId="ADAL" clId="{EFE5306B-FA92-44FC-93AA-A3B4259CABC2}" dt="2024-05-29T18:33:24.116" v="480" actId="47"/>
        <pc:sldMkLst>
          <pc:docMk/>
          <pc:sldMk cId="2676854317" sldId="266"/>
        </pc:sldMkLst>
        <pc:picChg chg="mod modCrop">
          <ac:chgData name="Schambach, Jo" userId="e1d2a009-674c-404b-bec1-6e3441cce374" providerId="ADAL" clId="{EFE5306B-FA92-44FC-93AA-A3B4259CABC2}" dt="2024-05-29T18:32:11.432" v="475" actId="732"/>
          <ac:picMkLst>
            <pc:docMk/>
            <pc:sldMk cId="2676854317" sldId="266"/>
            <ac:picMk id="6" creationId="{6515E6B1-BD95-FC4A-BB8A-C302F0EC02EA}"/>
          </ac:picMkLst>
        </pc:picChg>
      </pc:sldChg>
      <pc:sldChg chg="modSp add del mod">
        <pc:chgData name="Schambach, Jo" userId="e1d2a009-674c-404b-bec1-6e3441cce374" providerId="ADAL" clId="{EFE5306B-FA92-44FC-93AA-A3B4259CABC2}" dt="2024-05-29T20:10:04.804" v="2028" actId="47"/>
        <pc:sldMkLst>
          <pc:docMk/>
          <pc:sldMk cId="1125665767" sldId="269"/>
        </pc:sldMkLst>
        <pc:spChg chg="mod">
          <ac:chgData name="Schambach, Jo" userId="e1d2a009-674c-404b-bec1-6e3441cce374" providerId="ADAL" clId="{EFE5306B-FA92-44FC-93AA-A3B4259CABC2}" dt="2024-05-29T20:09:48.388" v="2027" actId="20577"/>
          <ac:spMkLst>
            <pc:docMk/>
            <pc:sldMk cId="1125665767" sldId="269"/>
            <ac:spMk id="2" creationId="{2E6AF7F4-F43B-057E-9DFD-C14FD25DF319}"/>
          </ac:spMkLst>
        </pc:spChg>
      </pc:sldChg>
      <pc:sldChg chg="addSp modSp add mod modClrScheme chgLayout">
        <pc:chgData name="Schambach, Jo" userId="e1d2a009-674c-404b-bec1-6e3441cce374" providerId="ADAL" clId="{EFE5306B-FA92-44FC-93AA-A3B4259CABC2}" dt="2024-05-30T12:19:56.002" v="4358" actId="1036"/>
        <pc:sldMkLst>
          <pc:docMk/>
          <pc:sldMk cId="1195519555" sldId="270"/>
        </pc:sldMkLst>
        <pc:spChg chg="add mod ord">
          <ac:chgData name="Schambach, Jo" userId="e1d2a009-674c-404b-bec1-6e3441cce374" providerId="ADAL" clId="{EFE5306B-FA92-44FC-93AA-A3B4259CABC2}" dt="2024-05-30T12:19:45.676" v="4344" actId="20577"/>
          <ac:spMkLst>
            <pc:docMk/>
            <pc:sldMk cId="1195519555" sldId="270"/>
            <ac:spMk id="2" creationId="{F92480B9-28A9-A111-8828-A0FB2FA0D878}"/>
          </ac:spMkLst>
        </pc:spChg>
        <pc:graphicFrameChg chg="mod modGraphic">
          <ac:chgData name="Schambach, Jo" userId="e1d2a009-674c-404b-bec1-6e3441cce374" providerId="ADAL" clId="{EFE5306B-FA92-44FC-93AA-A3B4259CABC2}" dt="2024-05-30T12:19:56.002" v="4358" actId="1036"/>
          <ac:graphicFrameMkLst>
            <pc:docMk/>
            <pc:sldMk cId="1195519555" sldId="270"/>
            <ac:graphicFrameMk id="3" creationId="{609F2005-AE0F-8573-FA12-F028EA5230EB}"/>
          </ac:graphicFrameMkLst>
        </pc:graphicFrameChg>
      </pc:sldChg>
      <pc:sldChg chg="addSp delSp modSp add mod">
        <pc:chgData name="Schambach, Jo" userId="e1d2a009-674c-404b-bec1-6e3441cce374" providerId="ADAL" clId="{EFE5306B-FA92-44FC-93AA-A3B4259CABC2}" dt="2024-05-29T18:23:19.162" v="116" actId="688"/>
        <pc:sldMkLst>
          <pc:docMk/>
          <pc:sldMk cId="1315058427" sldId="283"/>
        </pc:sldMkLst>
        <pc:spChg chg="add mod">
          <ac:chgData name="Schambach, Jo" userId="e1d2a009-674c-404b-bec1-6e3441cce374" providerId="ADAL" clId="{EFE5306B-FA92-44FC-93AA-A3B4259CABC2}" dt="2024-05-29T18:23:19.162" v="116" actId="688"/>
          <ac:spMkLst>
            <pc:docMk/>
            <pc:sldMk cId="1315058427" sldId="283"/>
            <ac:spMk id="3" creationId="{C6AAD893-46DB-FDF5-CF76-C4B1ED7ECB1A}"/>
          </ac:spMkLst>
        </pc:spChg>
        <pc:picChg chg="add mod modCrop">
          <ac:chgData name="Schambach, Jo" userId="e1d2a009-674c-404b-bec1-6e3441cce374" providerId="ADAL" clId="{EFE5306B-FA92-44FC-93AA-A3B4259CABC2}" dt="2024-05-29T18:22:23.243" v="111" actId="1076"/>
          <ac:picMkLst>
            <pc:docMk/>
            <pc:sldMk cId="1315058427" sldId="283"/>
            <ac:picMk id="2" creationId="{FF3253DF-17F1-1FD3-7F5E-73DE0B9E8A44}"/>
          </ac:picMkLst>
        </pc:picChg>
        <pc:picChg chg="mod">
          <ac:chgData name="Schambach, Jo" userId="e1d2a009-674c-404b-bec1-6e3441cce374" providerId="ADAL" clId="{EFE5306B-FA92-44FC-93AA-A3B4259CABC2}" dt="2024-05-29T18:21:15.356" v="98" actId="1076"/>
          <ac:picMkLst>
            <pc:docMk/>
            <pc:sldMk cId="1315058427" sldId="283"/>
            <ac:picMk id="10" creationId="{57CCACC1-5177-EBE2-2CDB-8329E6342774}"/>
          </ac:picMkLst>
        </pc:picChg>
        <pc:picChg chg="del">
          <ac:chgData name="Schambach, Jo" userId="e1d2a009-674c-404b-bec1-6e3441cce374" providerId="ADAL" clId="{EFE5306B-FA92-44FC-93AA-A3B4259CABC2}" dt="2024-05-29T18:18:25.779" v="20" actId="478"/>
          <ac:picMkLst>
            <pc:docMk/>
            <pc:sldMk cId="1315058427" sldId="283"/>
            <ac:picMk id="12" creationId="{0F4E98CF-5289-A342-9A0D-455E98BC1EC6}"/>
          </ac:picMkLst>
        </pc:picChg>
      </pc:sldChg>
      <pc:sldChg chg="addSp delSp modSp mod">
        <pc:chgData name="Schambach, Jo" userId="e1d2a009-674c-404b-bec1-6e3441cce374" providerId="ADAL" clId="{EFE5306B-FA92-44FC-93AA-A3B4259CABC2}" dt="2024-05-29T20:25:41.489" v="2488" actId="20577"/>
        <pc:sldMkLst>
          <pc:docMk/>
          <pc:sldMk cId="3289206949" sldId="568"/>
        </pc:sldMkLst>
        <pc:spChg chg="mod">
          <ac:chgData name="Schambach, Jo" userId="e1d2a009-674c-404b-bec1-6e3441cce374" providerId="ADAL" clId="{EFE5306B-FA92-44FC-93AA-A3B4259CABC2}" dt="2024-05-29T20:25:41.489" v="2488" actId="20577"/>
          <ac:spMkLst>
            <pc:docMk/>
            <pc:sldMk cId="3289206949" sldId="568"/>
            <ac:spMk id="108" creationId="{93A4FE76-DEB8-F915-929B-C261FF00D4AC}"/>
          </ac:spMkLst>
        </pc:spChg>
        <pc:spChg chg="mod">
          <ac:chgData name="Schambach, Jo" userId="e1d2a009-674c-404b-bec1-6e3441cce374" providerId="ADAL" clId="{EFE5306B-FA92-44FC-93AA-A3B4259CABC2}" dt="2024-05-29T20:18:39.243" v="2288" actId="14100"/>
          <ac:spMkLst>
            <pc:docMk/>
            <pc:sldMk cId="3289206949" sldId="568"/>
            <ac:spMk id="120" creationId="{4765BB88-66C9-1306-6759-DCAA33E66CAC}"/>
          </ac:spMkLst>
        </pc:spChg>
        <pc:spChg chg="mod">
          <ac:chgData name="Schambach, Jo" userId="e1d2a009-674c-404b-bec1-6e3441cce374" providerId="ADAL" clId="{EFE5306B-FA92-44FC-93AA-A3B4259CABC2}" dt="2024-05-29T20:18:42.693" v="2289" actId="14100"/>
          <ac:spMkLst>
            <pc:docMk/>
            <pc:sldMk cId="3289206949" sldId="568"/>
            <ac:spMk id="129" creationId="{F489D36D-C883-369B-A79C-6DDC9130CB06}"/>
          </ac:spMkLst>
        </pc:spChg>
        <pc:spChg chg="mod">
          <ac:chgData name="Schambach, Jo" userId="e1d2a009-674c-404b-bec1-6e3441cce374" providerId="ADAL" clId="{EFE5306B-FA92-44FC-93AA-A3B4259CABC2}" dt="2024-05-29T20:18:46.219" v="2290" actId="14100"/>
          <ac:spMkLst>
            <pc:docMk/>
            <pc:sldMk cId="3289206949" sldId="568"/>
            <ac:spMk id="138" creationId="{6404E4ED-FB40-6F68-1D2B-75A5ABF0AF96}"/>
          </ac:spMkLst>
        </pc:spChg>
        <pc:spChg chg="del mod">
          <ac:chgData name="Schambach, Jo" userId="e1d2a009-674c-404b-bec1-6e3441cce374" providerId="ADAL" clId="{EFE5306B-FA92-44FC-93AA-A3B4259CABC2}" dt="2024-05-29T20:18:52.963" v="2292" actId="478"/>
          <ac:spMkLst>
            <pc:docMk/>
            <pc:sldMk cId="3289206949" sldId="568"/>
            <ac:spMk id="147" creationId="{75D8A2CF-4744-8980-5C21-E7622EC97E7C}"/>
          </ac:spMkLst>
        </pc:spChg>
        <pc:spChg chg="del">
          <ac:chgData name="Schambach, Jo" userId="e1d2a009-674c-404b-bec1-6e3441cce374" providerId="ADAL" clId="{EFE5306B-FA92-44FC-93AA-A3B4259CABC2}" dt="2024-05-29T20:20:05.587" v="2397" actId="478"/>
          <ac:spMkLst>
            <pc:docMk/>
            <pc:sldMk cId="3289206949" sldId="568"/>
            <ac:spMk id="217" creationId="{D59E2950-336F-02E8-3ABC-42C136A73CC9}"/>
          </ac:spMkLst>
        </pc:spChg>
        <pc:spChg chg="del">
          <ac:chgData name="Schambach, Jo" userId="e1d2a009-674c-404b-bec1-6e3441cce374" providerId="ADAL" clId="{EFE5306B-FA92-44FC-93AA-A3B4259CABC2}" dt="2024-05-29T20:19:46.851" v="2394" actId="478"/>
          <ac:spMkLst>
            <pc:docMk/>
            <pc:sldMk cId="3289206949" sldId="568"/>
            <ac:spMk id="226" creationId="{01C40B22-01A0-0D15-2D70-20ECFA92B730}"/>
          </ac:spMkLst>
        </pc:spChg>
        <pc:spChg chg="mod">
          <ac:chgData name="Schambach, Jo" userId="e1d2a009-674c-404b-bec1-6e3441cce374" providerId="ADAL" clId="{EFE5306B-FA92-44FC-93AA-A3B4259CABC2}" dt="2024-05-29T20:19:39.860" v="2392" actId="14100"/>
          <ac:spMkLst>
            <pc:docMk/>
            <pc:sldMk cId="3289206949" sldId="568"/>
            <ac:spMk id="235" creationId="{37C7FF34-7338-D6E1-1025-46E092E9B375}"/>
          </ac:spMkLst>
        </pc:spChg>
        <pc:spChg chg="mod">
          <ac:chgData name="Schambach, Jo" userId="e1d2a009-674c-404b-bec1-6e3441cce374" providerId="ADAL" clId="{EFE5306B-FA92-44FC-93AA-A3B4259CABC2}" dt="2024-05-29T20:19:43.308" v="2393" actId="14100"/>
          <ac:spMkLst>
            <pc:docMk/>
            <pc:sldMk cId="3289206949" sldId="568"/>
            <ac:spMk id="244" creationId="{FC43D7B4-51B1-A77C-F56B-D08D2E876B94}"/>
          </ac:spMkLst>
        </pc:spChg>
        <pc:spChg chg="add del mod ord">
          <ac:chgData name="Schambach, Jo" userId="e1d2a009-674c-404b-bec1-6e3441cce374" providerId="ADAL" clId="{EFE5306B-FA92-44FC-93AA-A3B4259CABC2}" dt="2024-05-29T20:20:41.164" v="2415" actId="478"/>
          <ac:spMkLst>
            <pc:docMk/>
            <pc:sldMk cId="3289206949" sldId="568"/>
            <ac:spMk id="311" creationId="{03FAF936-2752-76A0-C4A2-6652276BD42C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19" creationId="{35E53F0C-BE1A-8FE0-CF13-609F278C19E4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23" creationId="{FAAA494B-B468-9F39-868F-E837E3464F56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25" creationId="{8A606E89-87A7-D4D0-6D06-E8BAECBC4188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27" creationId="{AA64DC8A-7282-0EE7-3245-430C6CFD2DE8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29" creationId="{AE1F7D27-F765-37F5-43DD-140F07D24060}"/>
          </ac:spMkLst>
        </pc:spChg>
        <pc:spChg chg="del">
          <ac:chgData name="Schambach, Jo" userId="e1d2a009-674c-404b-bec1-6e3441cce374" providerId="ADAL" clId="{EFE5306B-FA92-44FC-93AA-A3B4259CABC2}" dt="2024-05-29T20:24:13.913" v="2483" actId="478"/>
          <ac:spMkLst>
            <pc:docMk/>
            <pc:sldMk cId="3289206949" sldId="568"/>
            <ac:spMk id="340" creationId="{DA842633-E89E-90EE-18DA-031DE8458C2E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44" creationId="{AC47C099-C3E1-6913-3EA9-D1B385A4210B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53" creationId="{F780BE23-6347-34F5-4786-B9D72C529F75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66" creationId="{7B93F7D4-1D05-6C90-24D8-A4E838D727AC}"/>
          </ac:spMkLst>
        </pc:spChg>
        <pc:spChg chg="del">
          <ac:chgData name="Schambach, Jo" userId="e1d2a009-674c-404b-bec1-6e3441cce374" providerId="ADAL" clId="{EFE5306B-FA92-44FC-93AA-A3B4259CABC2}" dt="2024-05-29T20:21:48.348" v="2443" actId="478"/>
          <ac:spMkLst>
            <pc:docMk/>
            <pc:sldMk cId="3289206949" sldId="568"/>
            <ac:spMk id="369" creationId="{713D9B5E-1E10-5F5C-3404-06335B966E24}"/>
          </ac:spMkLst>
        </pc:spChg>
        <pc:spChg chg="del">
          <ac:chgData name="Schambach, Jo" userId="e1d2a009-674c-404b-bec1-6e3441cce374" providerId="ADAL" clId="{EFE5306B-FA92-44FC-93AA-A3B4259CABC2}" dt="2024-05-29T20:17:14.114" v="2135" actId="478"/>
          <ac:spMkLst>
            <pc:docMk/>
            <pc:sldMk cId="3289206949" sldId="568"/>
            <ac:spMk id="372" creationId="{9AE39B99-81BA-F862-C33C-5295BC89B195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96" creationId="{20393488-728E-C1FD-B7C4-99879F6886D2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399" creationId="{5BFEC42D-D5F9-18C1-1835-C8FD55453F86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02" creationId="{98F90EC4-A9E3-8EF4-91A3-8A4C056281F2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05" creationId="{D0A710EA-C517-A71D-0662-D71058B6D067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08" creationId="{DE996C06-478E-BEE1-462D-5D856509B2BC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11" creationId="{5B4A0423-E34A-5EE4-1846-B2A6040CB14C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14" creationId="{2790E0AD-FAD8-330B-08D6-4FD5007AA53F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17" creationId="{100E20AA-1FA9-5587-F81B-9AEF86E8DABB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20" creationId="{48EFB20D-7844-8B27-A1EC-7B0BD6D6E8CB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23" creationId="{70A60D45-EB7A-01EC-0C49-AB1AA6E017E8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26" creationId="{379730FD-3009-6BD0-60D0-6E211B6D28DC}"/>
          </ac:spMkLst>
        </pc:spChg>
        <pc:spChg chg="mod">
          <ac:chgData name="Schambach, Jo" userId="e1d2a009-674c-404b-bec1-6e3441cce374" providerId="ADAL" clId="{EFE5306B-FA92-44FC-93AA-A3B4259CABC2}" dt="2024-05-29T20:17:29.027" v="2137"/>
          <ac:spMkLst>
            <pc:docMk/>
            <pc:sldMk cId="3289206949" sldId="568"/>
            <ac:spMk id="429" creationId="{040368B6-BF2B-00C4-1FFA-015FED97DC18}"/>
          </ac:spMkLst>
        </pc:spChg>
        <pc:spChg chg="add mod">
          <ac:chgData name="Schambach, Jo" userId="e1d2a009-674c-404b-bec1-6e3441cce374" providerId="ADAL" clId="{EFE5306B-FA92-44FC-93AA-A3B4259CABC2}" dt="2024-05-29T20:19:15.712" v="2391" actId="1038"/>
          <ac:spMkLst>
            <pc:docMk/>
            <pc:sldMk cId="3289206949" sldId="568"/>
            <ac:spMk id="431" creationId="{72142BF2-4963-5166-D77E-9FC24D9665F0}"/>
          </ac:spMkLst>
        </pc:spChg>
        <pc:spChg chg="add mod">
          <ac:chgData name="Schambach, Jo" userId="e1d2a009-674c-404b-bec1-6e3441cce374" providerId="ADAL" clId="{EFE5306B-FA92-44FC-93AA-A3B4259CABC2}" dt="2024-05-29T20:19:59.139" v="2396" actId="1076"/>
          <ac:spMkLst>
            <pc:docMk/>
            <pc:sldMk cId="3289206949" sldId="568"/>
            <ac:spMk id="432" creationId="{2DA2B3F7-632E-685B-14B6-0283C0556B8E}"/>
          </ac:spMkLst>
        </pc:spChg>
        <pc:spChg chg="add mod">
          <ac:chgData name="Schambach, Jo" userId="e1d2a009-674c-404b-bec1-6e3441cce374" providerId="ADAL" clId="{EFE5306B-FA92-44FC-93AA-A3B4259CABC2}" dt="2024-05-29T20:20:30.579" v="2414" actId="14100"/>
          <ac:spMkLst>
            <pc:docMk/>
            <pc:sldMk cId="3289206949" sldId="568"/>
            <ac:spMk id="433" creationId="{A3C6281C-8061-DB6F-76BE-3F25259DC7D7}"/>
          </ac:spMkLst>
        </pc:spChg>
        <pc:spChg chg="add del mod ord">
          <ac:chgData name="Schambach, Jo" userId="e1d2a009-674c-404b-bec1-6e3441cce374" providerId="ADAL" clId="{EFE5306B-FA92-44FC-93AA-A3B4259CABC2}" dt="2024-05-29T20:21:48.348" v="2443" actId="478"/>
          <ac:spMkLst>
            <pc:docMk/>
            <pc:sldMk cId="3289206949" sldId="568"/>
            <ac:spMk id="434" creationId="{73C29581-56F7-E925-4BB6-94286381BBF5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37" creationId="{0300CBE9-86A1-98D0-8E67-430F957A14B5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39" creationId="{6C871520-F98D-F834-0459-FDD1B92F2772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41" creationId="{FC7CF712-6865-68FD-BC2E-CFF1E1BA14E2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43" creationId="{474586FC-98AC-DF4A-D056-41B55F4B46DF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61" creationId="{8F7D06FA-823B-5BB1-B4C3-5D45A1A5F720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70" creationId="{0D74304E-E8FD-0D90-4D8B-DC5FC6E627D8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95" creationId="{F81E3D70-E827-3909-9B45-EC70D6541E00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498" creationId="{D68C49E4-5D0E-CE4A-AAEB-9DAF41B1CEC3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01" creationId="{B3EFAFA0-6AE6-93A6-4D84-F3D96DD24289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04" creationId="{387123FA-D643-0689-1C44-6A496C029AAE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07" creationId="{8100D3CD-E1A7-68E9-58B4-583C39572FCD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10" creationId="{4E7EE158-970D-4E29-482A-D6E87260FF60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13" creationId="{13CDEE0F-B50E-CA2B-0622-2331BE62816B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16" creationId="{2CC62E91-74A5-E818-9C60-F9383DAC0E2F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19" creationId="{727C24F3-27D8-9B4E-3DEA-92FD68357424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22" creationId="{380F2A9C-B358-D871-BC3A-7B5E891DD951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25" creationId="{5FBFC342-EACA-ADBE-EF0C-4F41039C3BCA}"/>
          </ac:spMkLst>
        </pc:spChg>
        <pc:spChg chg="mod">
          <ac:chgData name="Schambach, Jo" userId="e1d2a009-674c-404b-bec1-6e3441cce374" providerId="ADAL" clId="{EFE5306B-FA92-44FC-93AA-A3B4259CABC2}" dt="2024-05-29T20:20:50.076" v="2416"/>
          <ac:spMkLst>
            <pc:docMk/>
            <pc:sldMk cId="3289206949" sldId="568"/>
            <ac:spMk id="528" creationId="{6A7F842F-F4EB-B8C7-4865-5DB492E79D63}"/>
          </ac:spMkLst>
        </pc:spChg>
        <pc:spChg chg="add del mod ord">
          <ac:chgData name="Schambach, Jo" userId="e1d2a009-674c-404b-bec1-6e3441cce374" providerId="ADAL" clId="{EFE5306B-FA92-44FC-93AA-A3B4259CABC2}" dt="2024-05-29T20:21:48.348" v="2443" actId="478"/>
          <ac:spMkLst>
            <pc:docMk/>
            <pc:sldMk cId="3289206949" sldId="568"/>
            <ac:spMk id="530" creationId="{5BDE6DB9-B757-9F9E-C542-03C54C01CECC}"/>
          </ac:spMkLst>
        </pc:spChg>
        <pc:spChg chg="add del mod ord">
          <ac:chgData name="Schambach, Jo" userId="e1d2a009-674c-404b-bec1-6e3441cce374" providerId="ADAL" clId="{EFE5306B-FA92-44FC-93AA-A3B4259CABC2}" dt="2024-05-29T20:21:48.348" v="2443" actId="478"/>
          <ac:spMkLst>
            <pc:docMk/>
            <pc:sldMk cId="3289206949" sldId="568"/>
            <ac:spMk id="531" creationId="{5297FEEB-F8FA-4BCE-469D-97324A515417}"/>
          </ac:spMkLst>
        </pc:spChg>
        <pc:spChg chg="add mod ord">
          <ac:chgData name="Schambach, Jo" userId="e1d2a009-674c-404b-bec1-6e3441cce374" providerId="ADAL" clId="{EFE5306B-FA92-44FC-93AA-A3B4259CABC2}" dt="2024-05-29T20:23:55.868" v="2482" actId="1037"/>
          <ac:spMkLst>
            <pc:docMk/>
            <pc:sldMk cId="3289206949" sldId="568"/>
            <ac:spMk id="532" creationId="{C5166F5D-3C7D-9248-CA36-B4FFBA08A8CE}"/>
          </ac:spMkLst>
        </pc:spChg>
        <pc:spChg chg="add mod ord">
          <ac:chgData name="Schambach, Jo" userId="e1d2a009-674c-404b-bec1-6e3441cce374" providerId="ADAL" clId="{EFE5306B-FA92-44FC-93AA-A3B4259CABC2}" dt="2024-05-29T20:23:55.868" v="2482" actId="1037"/>
          <ac:spMkLst>
            <pc:docMk/>
            <pc:sldMk cId="3289206949" sldId="568"/>
            <ac:spMk id="537" creationId="{DD8B0786-A979-28C9-3D47-ED39FDCDD022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40" creationId="{43431AF0-80F2-5D9E-AC6A-6EB3FECE60A4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42" creationId="{ED43662D-FE60-84C5-7AB1-9A1FAB7235B2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44" creationId="{8778049F-3893-C344-8B15-221A4012AE71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46" creationId="{6E2A97FC-E6AA-CA83-4815-0A6C97F5514D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64" creationId="{DEC376E9-982B-DD68-F028-0FC03471E9E3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73" creationId="{23727FD0-2B4A-20AC-866F-E50A6153FB95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598" creationId="{E9FBE62A-8EC1-C19F-DFC9-5048D619C5B9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01" creationId="{3050125F-98A4-0F57-39D5-777D762A057C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04" creationId="{44A528F5-A0D6-C912-6F71-C02296612C75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07" creationId="{3348A38F-3F55-1E09-6512-986F314BC13D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10" creationId="{1B1D2BE3-8EC7-791A-E679-CE35AFD57855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13" creationId="{7B8D1D43-24EF-D5B9-EC68-78D0E990586D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16" creationId="{EC19ADEA-4F2D-B19F-53BF-C3D891442075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19" creationId="{EF1B0E91-0984-DAF0-A1DB-FC7508659CBA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22" creationId="{49B4BF25-1978-110A-FF15-F31A365627CE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25" creationId="{418EB03C-EB92-B7F4-8F81-214377E200E8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28" creationId="{706C24E7-0A74-0CC4-082A-AC55103C2138}"/>
          </ac:spMkLst>
        </pc:spChg>
        <pc:spChg chg="mod">
          <ac:chgData name="Schambach, Jo" userId="e1d2a009-674c-404b-bec1-6e3441cce374" providerId="ADAL" clId="{EFE5306B-FA92-44FC-93AA-A3B4259CABC2}" dt="2024-05-29T20:22:04.013" v="2444"/>
          <ac:spMkLst>
            <pc:docMk/>
            <pc:sldMk cId="3289206949" sldId="568"/>
            <ac:spMk id="631" creationId="{D257018E-AE63-1DDB-92EC-69E81A9CBEE6}"/>
          </ac:spMkLst>
        </pc:spChg>
        <pc:spChg chg="add mod ord">
          <ac:chgData name="Schambach, Jo" userId="e1d2a009-674c-404b-bec1-6e3441cce374" providerId="ADAL" clId="{EFE5306B-FA92-44FC-93AA-A3B4259CABC2}" dt="2024-05-29T20:23:55.868" v="2482" actId="1037"/>
          <ac:spMkLst>
            <pc:docMk/>
            <pc:sldMk cId="3289206949" sldId="568"/>
            <ac:spMk id="633" creationId="{F9FBB530-37B1-F80D-B6AD-2BDE2F2CF295}"/>
          </ac:spMkLst>
        </pc:spChg>
        <pc:spChg chg="add mod ord">
          <ac:chgData name="Schambach, Jo" userId="e1d2a009-674c-404b-bec1-6e3441cce374" providerId="ADAL" clId="{EFE5306B-FA92-44FC-93AA-A3B4259CABC2}" dt="2024-05-29T20:23:55.868" v="2482" actId="1037"/>
          <ac:spMkLst>
            <pc:docMk/>
            <pc:sldMk cId="3289206949" sldId="568"/>
            <ac:spMk id="634" creationId="{4C5AFF8F-2765-5D8F-C2A5-4B0E5F2EC05E}"/>
          </ac:spMkLst>
        </pc:spChg>
        <pc:spChg chg="add mod ord">
          <ac:chgData name="Schambach, Jo" userId="e1d2a009-674c-404b-bec1-6e3441cce374" providerId="ADAL" clId="{EFE5306B-FA92-44FC-93AA-A3B4259CABC2}" dt="2024-05-29T20:24:51.237" v="2486" actId="207"/>
          <ac:spMkLst>
            <pc:docMk/>
            <pc:sldMk cId="3289206949" sldId="568"/>
            <ac:spMk id="651" creationId="{0EE23FCC-5FDC-BAC7-4B25-E6ED6E9EF24E}"/>
          </ac:spMkLst>
        </pc:spChg>
        <pc:grpChg chg="del">
          <ac:chgData name="Schambach, Jo" userId="e1d2a009-674c-404b-bec1-6e3441cce374" providerId="ADAL" clId="{EFE5306B-FA92-44FC-93AA-A3B4259CABC2}" dt="2024-05-29T20:17:18.754" v="2136" actId="478"/>
          <ac:grpSpMkLst>
            <pc:docMk/>
            <pc:sldMk cId="3289206949" sldId="568"/>
            <ac:grpSpMk id="4" creationId="{EB08F269-B46D-3CF3-A85C-C8AB37AE9742}"/>
          </ac:grpSpMkLst>
        </pc:grpChg>
        <pc:grpChg chg="add del mod ord">
          <ac:chgData name="Schambach, Jo" userId="e1d2a009-674c-404b-bec1-6e3441cce374" providerId="ADAL" clId="{EFE5306B-FA92-44FC-93AA-A3B4259CABC2}" dt="2024-05-29T20:20:41.164" v="2415" actId="478"/>
          <ac:grpSpMkLst>
            <pc:docMk/>
            <pc:sldMk cId="3289206949" sldId="568"/>
            <ac:grpSpMk id="312" creationId="{ACEFC5B7-D9A9-F533-54FF-808E499152C7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18" creationId="{B7ABBAD0-0CE1-03DE-E5C3-E92629BD224B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20" creationId="{9DEA6B55-CCFB-B0CC-F06A-AB17BAFDF630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24" creationId="{4A7AEA77-BB37-828C-C03D-A6E795F88A15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26" creationId="{A992BC89-9294-4113-9C3E-4AB1629D245E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28" creationId="{8F6D2FBF-6399-9294-07F8-277BDB43C3BB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3" creationId="{4E2EAD70-5E1D-8D5F-0A25-48E6401A335C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4" creationId="{16E6E7DA-A1DA-CE9D-DDDB-00691D2BBEC8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5" creationId="{E629CB5B-71D3-41B4-95E7-738973054773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6" creationId="{D204D6BA-88E5-5162-1B75-791DA5DFAF0D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7" creationId="{CF2A21BA-8B50-7A30-8513-20F9DBAA8D83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8" creationId="{E057FA32-ED60-AFDE-A07B-83EBBF75DBD6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89" creationId="{F4418A01-0560-C50F-8BF5-48BCA0132464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90" creationId="{DA755E1A-9FA1-301C-C72F-4C915606BA20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91" creationId="{F2A7CA4C-58F4-8F32-569B-53ECB4D17435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92" creationId="{8114437C-A9CF-33DF-7133-BB45D52DE1B2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93" creationId="{8E7E65FB-2EDA-86FE-A0F7-91D033C89846}"/>
          </ac:grpSpMkLst>
        </pc:grpChg>
        <pc:grpChg chg="mod">
          <ac:chgData name="Schambach, Jo" userId="e1d2a009-674c-404b-bec1-6e3441cce374" providerId="ADAL" clId="{EFE5306B-FA92-44FC-93AA-A3B4259CABC2}" dt="2024-05-29T20:17:29.027" v="2137"/>
          <ac:grpSpMkLst>
            <pc:docMk/>
            <pc:sldMk cId="3289206949" sldId="568"/>
            <ac:grpSpMk id="394" creationId="{E7048A4C-7B4E-F7E4-0856-5601B291D207}"/>
          </ac:grpSpMkLst>
        </pc:grpChg>
        <pc:grpChg chg="add del mod ord">
          <ac:chgData name="Schambach, Jo" userId="e1d2a009-674c-404b-bec1-6e3441cce374" providerId="ADAL" clId="{EFE5306B-FA92-44FC-93AA-A3B4259CABC2}" dt="2024-05-29T20:21:48.348" v="2443" actId="478"/>
          <ac:grpSpMkLst>
            <pc:docMk/>
            <pc:sldMk cId="3289206949" sldId="568"/>
            <ac:grpSpMk id="435" creationId="{FEEF2129-5AA0-7C94-BFFA-381EE196FD55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36" creationId="{AAEE7DAE-C536-2B58-A7F9-6C02EBEFE36A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38" creationId="{5BCB116A-14A9-0396-795E-E37D89ACD6E8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40" creationId="{FA5718BE-D3AB-413B-3FA1-1CB6A5DA9775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42" creationId="{36B821D1-829F-11CC-116C-C98E7872760A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44" creationId="{7FE3C9E7-147E-75B6-6FBE-030590E8A824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2" creationId="{560A2BA7-55E6-A32A-F4B9-04028E663271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3" creationId="{45F2A099-C2EA-DE28-984D-880E12589B14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4" creationId="{53E48F7C-27B2-EF13-0F8A-0372ACD32D87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5" creationId="{F23BD0CC-649C-F168-E728-4DB5CCF0FA69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6" creationId="{E92B4FB7-A37F-E3B0-1037-AFB245A56F62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7" creationId="{1E86A4CE-26FC-AA74-7D61-F49989A48129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8" creationId="{D605E32C-2F6E-FC84-AC60-56CDCF1CA7B0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89" creationId="{8ADDCFC0-8CFC-BDB8-25FD-DB9D92E4FA8E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90" creationId="{DFEA05EE-044D-4E27-32D1-6491EA876B8C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91" creationId="{041B9E77-DE6A-44F0-6386-8FF1D80640E3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92" creationId="{82969381-0D89-188E-441C-DE02AA19B891}"/>
          </ac:grpSpMkLst>
        </pc:grpChg>
        <pc:grpChg chg="mod">
          <ac:chgData name="Schambach, Jo" userId="e1d2a009-674c-404b-bec1-6e3441cce374" providerId="ADAL" clId="{EFE5306B-FA92-44FC-93AA-A3B4259CABC2}" dt="2024-05-29T20:20:50.076" v="2416"/>
          <ac:grpSpMkLst>
            <pc:docMk/>
            <pc:sldMk cId="3289206949" sldId="568"/>
            <ac:grpSpMk id="493" creationId="{2C2D822D-1A7F-F146-338D-7D3FBFE216F9}"/>
          </ac:grpSpMkLst>
        </pc:grpChg>
        <pc:grpChg chg="add mod ord">
          <ac:chgData name="Schambach, Jo" userId="e1d2a009-674c-404b-bec1-6e3441cce374" providerId="ADAL" clId="{EFE5306B-FA92-44FC-93AA-A3B4259CABC2}" dt="2024-05-29T20:23:55.868" v="2482" actId="1037"/>
          <ac:grpSpMkLst>
            <pc:docMk/>
            <pc:sldMk cId="3289206949" sldId="568"/>
            <ac:grpSpMk id="538" creationId="{4F8B5A77-0C3E-8CEE-6314-8BEAA8CEC951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39" creationId="{3B13ACE2-B469-5D17-8510-D2A59D275684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41" creationId="{B3B416C6-E7CE-E4E9-9235-C7816B89BACF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43" creationId="{46933981-7176-EE8E-BCDD-5D2641B8DE05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45" creationId="{ACA23489-CC37-91E6-DC99-D1C4ACE9D49C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47" creationId="{70E1F1BC-9C98-CEDF-CACF-64DA1CA12D40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85" creationId="{1AB33970-A4E5-1173-1DD3-5DC4D1702FEF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86" creationId="{90423B71-63B2-169B-246D-70A0AC421F1D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87" creationId="{3D1C7B82-411D-26B1-877E-C497FC28520D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88" creationId="{BC1887EA-FF60-C15A-0AEE-EDC54D74078C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89" creationId="{832E99AC-6EE7-A7EA-AF57-11E37DA8DA35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0" creationId="{25C3CD8E-5E8B-CA3B-2CB3-427312E568CC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1" creationId="{87F0B510-A88B-4B04-5401-E72B25C979D9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2" creationId="{97B94645-024D-6C0C-B02D-3D53728F156D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3" creationId="{6FE321A5-7722-3ACD-B70D-6C70EBCF61FE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4" creationId="{4C47A302-FA5E-90B9-9BB4-4B47007E10C0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5" creationId="{404413C9-56BD-6C3B-252D-9DCD334C5569}"/>
          </ac:grpSpMkLst>
        </pc:grpChg>
        <pc:grpChg chg="mod">
          <ac:chgData name="Schambach, Jo" userId="e1d2a009-674c-404b-bec1-6e3441cce374" providerId="ADAL" clId="{EFE5306B-FA92-44FC-93AA-A3B4259CABC2}" dt="2024-05-29T20:22:04.013" v="2444"/>
          <ac:grpSpMkLst>
            <pc:docMk/>
            <pc:sldMk cId="3289206949" sldId="568"/>
            <ac:grpSpMk id="596" creationId="{08F250AF-C787-AFAF-3E3D-4DAC9C95AC9B}"/>
          </ac:grpSpMkLst>
        </pc:grp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0" creationId="{791A53AB-6B98-8E4F-B027-95B8D9C96B9B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1" creationId="{700E95C7-FACF-4280-A263-510A212F14F9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2" creationId="{B32D7648-484F-4C73-5AD9-931CA2FF267B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5" creationId="{E8C4A9AB-0374-BAAC-218A-E3381FF2168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6" creationId="{EAB57843-CE27-9F91-4FD3-F676CBA6C53B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7" creationId="{AD5D9F09-4362-A8BA-596B-5161931C680F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38" creationId="{C3A3C992-9EB2-8D94-88C1-90BFEC4BCAC8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3" creationId="{F0BF1A6F-4548-9B0A-E997-C177FD50E47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5" creationId="{F99738E0-1407-D95D-FBE7-E645BDBA7206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6" creationId="{0961AF92-B47F-63B5-9D30-BA1AC409F581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7" creationId="{A2663435-FDE7-6981-CB8D-21AE29B05B98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8" creationId="{4C5C6688-4806-924B-339D-B412FCCA902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49" creationId="{7EED772F-9FEF-2110-08AC-AA543996119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0" creationId="{B0B64874-8F8B-E667-7D00-69B8ED64F599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1" creationId="{76F5A95F-32A4-2232-38E7-90280875CD82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2" creationId="{A79445E7-22A5-18F1-060A-82A150044F5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4" creationId="{402B7B43-198E-ED04-9014-F537626B471E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5" creationId="{B34C42B2-86C8-398D-CF52-34603A7BD13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6" creationId="{A8969536-D120-4F0B-82E6-4632B7FF352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7" creationId="{6DDA8622-517B-2070-D938-AFAFF17550A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58" creationId="{EBC661E8-9C35-EBAD-E3DF-030DB8301024}"/>
          </ac:cxnSpMkLst>
        </pc:cxnChg>
        <pc:cxnChg chg="del">
          <ac:chgData name="Schambach, Jo" userId="e1d2a009-674c-404b-bec1-6e3441cce374" providerId="ADAL" clId="{EFE5306B-FA92-44FC-93AA-A3B4259CABC2}" dt="2024-05-29T20:21:48.348" v="2443" actId="478"/>
          <ac:cxnSpMkLst>
            <pc:docMk/>
            <pc:sldMk cId="3289206949" sldId="568"/>
            <ac:cxnSpMk id="359" creationId="{16D8E78E-F70E-C5D0-6E08-5C7080C302C0}"/>
          </ac:cxnSpMkLst>
        </pc:cxnChg>
        <pc:cxnChg chg="del">
          <ac:chgData name="Schambach, Jo" userId="e1d2a009-674c-404b-bec1-6e3441cce374" providerId="ADAL" clId="{EFE5306B-FA92-44FC-93AA-A3B4259CABC2}" dt="2024-05-29T20:21:48.348" v="2443" actId="478"/>
          <ac:cxnSpMkLst>
            <pc:docMk/>
            <pc:sldMk cId="3289206949" sldId="568"/>
            <ac:cxnSpMk id="360" creationId="{2E370CB7-5022-9954-629E-0308BCC1A806}"/>
          </ac:cxnSpMkLst>
        </pc:cxnChg>
        <pc:cxnChg chg="del">
          <ac:chgData name="Schambach, Jo" userId="e1d2a009-674c-404b-bec1-6e3441cce374" providerId="ADAL" clId="{EFE5306B-FA92-44FC-93AA-A3B4259CABC2}" dt="2024-05-29T20:21:48.348" v="2443" actId="478"/>
          <ac:cxnSpMkLst>
            <pc:docMk/>
            <pc:sldMk cId="3289206949" sldId="568"/>
            <ac:cxnSpMk id="361" creationId="{62B3ED4D-3916-47AA-65D5-75B27FF9AC8F}"/>
          </ac:cxnSpMkLst>
        </pc:cxnChg>
        <pc:cxnChg chg="del">
          <ac:chgData name="Schambach, Jo" userId="e1d2a009-674c-404b-bec1-6e3441cce374" providerId="ADAL" clId="{EFE5306B-FA92-44FC-93AA-A3B4259CABC2}" dt="2024-05-29T20:21:48.348" v="2443" actId="478"/>
          <ac:cxnSpMkLst>
            <pc:docMk/>
            <pc:sldMk cId="3289206949" sldId="568"/>
            <ac:cxnSpMk id="362" creationId="{A3B360B0-65D3-49B9-3A67-9F5A6F9F02BD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63" creationId="{6CB7D88D-CFAC-A758-6843-793C7CAB3E8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64" creationId="{EEE9475F-B509-C68D-6662-F5492B0DA2F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65" creationId="{2C8E5F0F-A5B3-3356-AF76-B485CAB8859F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67" creationId="{7C45E0FC-F829-82B1-F2D1-43CA9EE7DF7E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3" creationId="{D4B18E29-CD1E-A601-AB5F-D795FF3033A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4" creationId="{8754609C-B87A-0EB1-BFC9-DF604A567509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5" creationId="{17F338C3-522E-6D8C-51F1-AC76B457A1C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6" creationId="{31BFEED4-2062-F216-1724-B890DC21FD8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7" creationId="{12A3E638-2E86-67B2-09D9-145F26823B2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8" creationId="{B5BD04FE-A91C-B362-329C-D8AE8F76192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79" creationId="{4C1E9D53-D650-6F9D-8A20-D65D509C8A1D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80" creationId="{B6E9A50E-89B7-BF2B-4C12-A5E47B05BB0C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81" creationId="{A15F60FB-54F2-71CC-3061-15B1DB0E68F0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82" creationId="{74B1162F-464F-2BEC-ED17-A5528410E427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95" creationId="{451D1B17-852E-9EFC-A714-DAAE05D0E882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97" creationId="{10751623-C6E5-D889-212E-BCE123AB4F0C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398" creationId="{A310CE5E-EA68-6F25-45F7-1586F7C69E33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0" creationId="{B89351CF-DA3E-B350-5915-9DA7AB5E4723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1" creationId="{9454013D-76B6-3AF0-D899-019814F7DEBC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3" creationId="{69AF2446-81BD-A01B-D630-0A599300FD1C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4" creationId="{480ED2D7-AC60-1A16-20A3-14767B9DCC4C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6" creationId="{EBE5162D-636D-AC88-D7C3-CB084045A311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7" creationId="{FE913186-9BB4-B9CD-D1A6-06A69B59D4B9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09" creationId="{1B37E11C-8883-85C2-C897-F56DDC5CC9F5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0" creationId="{89EFE81C-2530-B1E1-EB70-20D6CB76A031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2" creationId="{694FF48D-CC14-0740-873D-20745610105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3" creationId="{BDD11935-F359-716A-7F06-FF2990F58B4E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5" creationId="{BF15D605-7FC1-0D17-59EB-EB7A22E9F02D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6" creationId="{D94C57B0-01B6-BB8B-39E1-6589D3CFBDA2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8" creationId="{463F6320-861B-9EA9-1663-786C189172C3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19" creationId="{AA731E8A-F428-7D3B-C8DC-13ADAA70BA71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1" creationId="{6C4D328F-37A7-D37D-E616-37C40749568D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2" creationId="{D517D18A-3881-5ABB-FBC6-0383E863E2A7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4" creationId="{9259C183-4D5E-F742-C2E0-DE454E5FFD0F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5" creationId="{AC2FE9AE-D5C7-4487-62B6-D027C0EF6CCE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7" creationId="{29D2E46F-8911-BBB6-224F-59FF5CFAC5F4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28" creationId="{5EDD99D5-11CF-899C-84DF-133E1FB45959}"/>
          </ac:cxnSpMkLst>
        </pc:cxnChg>
        <pc:cxnChg chg="mod">
          <ac:chgData name="Schambach, Jo" userId="e1d2a009-674c-404b-bec1-6e3441cce374" providerId="ADAL" clId="{EFE5306B-FA92-44FC-93AA-A3B4259CABC2}" dt="2024-05-29T20:17:29.027" v="2137"/>
          <ac:cxnSpMkLst>
            <pc:docMk/>
            <pc:sldMk cId="3289206949" sldId="568"/>
            <ac:cxnSpMk id="430" creationId="{539E6A96-C84F-1463-AF29-7D403493439E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45" creationId="{CC5D13F2-8713-5175-0D95-4BA1714E69C0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46" creationId="{3964789D-4BD4-AB4C-FCCD-E223C54BFEA3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47" creationId="{2A13B5AB-882B-ABBA-D417-8041CC9AC121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48" creationId="{FBDA01F1-7E9C-3753-55C4-0B8FC3499483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49" creationId="{12AF4139-E52E-D34C-7F53-B1D93CAB3AFC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0" creationId="{387EAE32-CAC1-0BD5-3937-52C0B12B51BA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1" creationId="{129A0E0C-2BF6-2093-4BD9-CB19A5B20D3B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2" creationId="{70754EC8-22AD-4ABC-EF53-ABD30DF3C549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3" creationId="{C0255D2D-79F6-BDBA-053A-01F5F7BF89B0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4" creationId="{76C8EE08-70BC-46B1-A3F5-12312A1EDD3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5" creationId="{BF4569AA-9CE7-C974-4B88-88AAE0CFB320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6" creationId="{82633560-0791-4F77-9D5F-330D3E1CC881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7" creationId="{BDCD2926-9898-C9B3-A52F-EC6C9F536FFA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8" creationId="{5E95AA33-48B8-696D-DA4C-4D0D5DF7B510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59" creationId="{DAB153AB-6176-53DC-8F87-3B116CE0CC96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0" creationId="{66F6778B-F412-884C-9118-F297D0B68C0B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2" creationId="{E8112BFF-5CEE-1215-E788-4FA3FA23EACB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3" creationId="{C26317BF-D41E-5063-BBB3-2A7A208D50DC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4" creationId="{D21ECDAB-8B9C-76B1-DDD0-95B0B70A4F6C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5" creationId="{A9949D6A-DC53-586B-D87B-2D1FEAEA8459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6" creationId="{73693E60-8CCB-4373-BA44-81E4844F4DAD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7" creationId="{5A141A1E-A1B7-6493-441C-DCFA5EB2B58E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8" creationId="{E1BCC746-85C6-6992-3DE2-0E87AAA2D867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69" creationId="{7713D121-13FC-34C8-B008-22BF3CF52037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1" creationId="{C4B7C973-BB1E-8FCD-34B4-93E14D6C001D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2" creationId="{CC34476F-6481-697D-3446-19C02E662494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3" creationId="{8E6CE86F-1E4C-C90E-EEE7-550A1EB6AD3F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4" creationId="{9AA2A328-FA80-E015-1AF9-5EA500C6E7BB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5" creationId="{EB96154F-A5B4-D780-5046-22F199C3D764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6" creationId="{3DE1D45E-0A44-6E42-07D2-4E082DFEFCD4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7" creationId="{481612DE-1399-9ECE-2867-08CDEBEE7FC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8" creationId="{BAEEBFB2-B3F6-9EC2-0400-89919F31504E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79" creationId="{03C4007A-A20D-9870-8F29-303DF457A11A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80" creationId="{138F0D83-21DC-0106-94F9-A30185750AED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81" creationId="{431FD94E-680E-B0A2-D09D-031E0027B424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94" creationId="{CBAA32ED-B790-CB33-BAD9-49E193833EAD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96" creationId="{2221B0B7-83E7-068D-4FE7-8724C5F2A526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97" creationId="{7566B6BA-2088-E910-B0EC-25E4C0903328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499" creationId="{5F695AB9-1971-32FE-BAED-B7C75438E9CA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0" creationId="{7CF2BE30-6291-6BC3-B351-5DDAF6A7E0BC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2" creationId="{7C125DD3-55FF-5298-ACBD-935DA7492D3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3" creationId="{2E8FC1DD-5851-F34E-4DF3-2EB5380B6F1E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5" creationId="{2E8AC596-BB09-19C1-CE34-BF6F548F253A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6" creationId="{4AB1B7BF-3716-A049-9836-123A1235C3F4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8" creationId="{3B7AC737-7A96-89F7-44A1-6367E6E8AAC0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09" creationId="{68992CF0-82CD-6207-F083-F5B4FC0E177C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1" creationId="{DD87EA2F-A391-C6D9-BB8E-527B61D0AD03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2" creationId="{C43B5BEE-5D46-4108-6835-FF7CFCCEFE21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4" creationId="{3FDB4E03-1CE3-3C57-BB20-0279C6D1FFC1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5" creationId="{544E1712-A83A-8A02-D64B-2249C72ADB73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7" creationId="{A68DE449-EC21-ED90-F136-43FC48DF2399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18" creationId="{D1138D0A-2F18-2BC1-24DC-E61769395325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0" creationId="{FA3F2F8B-9788-4D12-9D27-A45E523E8A23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1" creationId="{5F607F2B-D497-E93B-FFD8-59E0893CAD21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3" creationId="{331F309F-72A4-A2F1-900B-53AF0C4A4ED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4" creationId="{FF826FE2-FE93-1D8A-A2E4-4B2EAD559E0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6" creationId="{2CEA505E-AE0C-F4C7-C960-6A84164D3272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7" creationId="{C6B70194-B363-DC20-0797-B93313F951DB}"/>
          </ac:cxnSpMkLst>
        </pc:cxnChg>
        <pc:cxnChg chg="mod">
          <ac:chgData name="Schambach, Jo" userId="e1d2a009-674c-404b-bec1-6e3441cce374" providerId="ADAL" clId="{EFE5306B-FA92-44FC-93AA-A3B4259CABC2}" dt="2024-05-29T20:20:50.076" v="2416"/>
          <ac:cxnSpMkLst>
            <pc:docMk/>
            <pc:sldMk cId="3289206949" sldId="568"/>
            <ac:cxnSpMk id="529" creationId="{D0D1C45A-774C-6BE4-C3F8-F14151250968}"/>
          </ac:cxnSpMkLst>
        </pc:cxnChg>
        <pc:cxnChg chg="add mod ord">
          <ac:chgData name="Schambach, Jo" userId="e1d2a009-674c-404b-bec1-6e3441cce374" providerId="ADAL" clId="{EFE5306B-FA92-44FC-93AA-A3B4259CABC2}" dt="2024-05-29T20:23:55.868" v="2482" actId="1037"/>
          <ac:cxnSpMkLst>
            <pc:docMk/>
            <pc:sldMk cId="3289206949" sldId="568"/>
            <ac:cxnSpMk id="533" creationId="{3E449F08-DB6E-450C-1E6D-4FDB14981608}"/>
          </ac:cxnSpMkLst>
        </pc:cxnChg>
        <pc:cxnChg chg="add mod ord">
          <ac:chgData name="Schambach, Jo" userId="e1d2a009-674c-404b-bec1-6e3441cce374" providerId="ADAL" clId="{EFE5306B-FA92-44FC-93AA-A3B4259CABC2}" dt="2024-05-29T20:23:55.868" v="2482" actId="1037"/>
          <ac:cxnSpMkLst>
            <pc:docMk/>
            <pc:sldMk cId="3289206949" sldId="568"/>
            <ac:cxnSpMk id="534" creationId="{FF8DA6C0-4A5B-E77A-BD15-FE7B3BAE0BC9}"/>
          </ac:cxnSpMkLst>
        </pc:cxnChg>
        <pc:cxnChg chg="add mod ord">
          <ac:chgData name="Schambach, Jo" userId="e1d2a009-674c-404b-bec1-6e3441cce374" providerId="ADAL" clId="{EFE5306B-FA92-44FC-93AA-A3B4259CABC2}" dt="2024-05-29T20:23:55.868" v="2482" actId="1037"/>
          <ac:cxnSpMkLst>
            <pc:docMk/>
            <pc:sldMk cId="3289206949" sldId="568"/>
            <ac:cxnSpMk id="535" creationId="{26C6A8BD-3C13-0D9C-6C81-B1D53582F6A3}"/>
          </ac:cxnSpMkLst>
        </pc:cxnChg>
        <pc:cxnChg chg="add mod ord">
          <ac:chgData name="Schambach, Jo" userId="e1d2a009-674c-404b-bec1-6e3441cce374" providerId="ADAL" clId="{EFE5306B-FA92-44FC-93AA-A3B4259CABC2}" dt="2024-05-29T20:23:55.868" v="2482" actId="1037"/>
          <ac:cxnSpMkLst>
            <pc:docMk/>
            <pc:sldMk cId="3289206949" sldId="568"/>
            <ac:cxnSpMk id="536" creationId="{867CD44B-4386-B79D-9D74-334CF3F27868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48" creationId="{714D882F-E288-0B16-64B7-2E2433096B4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49" creationId="{138647DC-13CB-57B6-C4BB-D10E84AB39E0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0" creationId="{252E25B8-654D-EE22-5BB2-61930C3FC22C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1" creationId="{86249BD4-FD72-2664-6A72-91E03E7D132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2" creationId="{3E050DCA-22B3-02B8-093E-B29AF466ABB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3" creationId="{02EB6EB7-CEBE-158D-AA2D-3159F682E2BF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4" creationId="{59B1880C-E9FF-C0D1-BEB3-3350CA4C1FD3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5" creationId="{8C44A884-1B39-4322-1C67-4B5C488C462D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6" creationId="{0F39D449-97B8-92AF-AD13-FAF1FDAD106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7" creationId="{D3D37AF2-4EE7-EAD3-E2E1-6FD612B7934A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8" creationId="{1B95362F-DB26-F9B2-57A4-0312D75F5F1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59" creationId="{11D4CED8-C847-1C9D-7E21-9E2DBC28B345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0" creationId="{971BEF7C-11DB-D33E-191B-3FE4E854B42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1" creationId="{D09817BB-3437-24D4-1FFC-D2FACA512125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2" creationId="{0151B38E-D83C-0922-43C1-A6939E61DA28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3" creationId="{51A82A85-1C31-3870-7A48-3C65FC9E0C85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5" creationId="{6DD889E4-DCB1-509A-1AEF-4C0BC242C926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6" creationId="{44EBFA96-AAD7-2B31-C02F-DCE39B56E6D8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7" creationId="{8602B28D-6A60-C6AE-4BE6-B010D5E9ED0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8" creationId="{18972024-BC87-45FE-6A17-D87E1E6B8B6A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69" creationId="{FF4CE292-1276-63DD-767F-B2DDAFBE4237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0" creationId="{C6E42389-CF45-80FB-BE90-300B9E35AEF0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1" creationId="{66D4BB74-FC97-4E30-D83D-3572FDC100F9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2" creationId="{8B1983ED-B9A1-5FD3-C591-F03E31E37EA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4" creationId="{733CD674-6E65-9105-CD86-2057FE953A45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5" creationId="{7171CB6F-B51E-E6E4-AA1B-50A73E745579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6" creationId="{38D7A441-0F54-12B5-D614-9800B295400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7" creationId="{A85F8F69-4462-B176-32E2-20BB67B3B6E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8" creationId="{DA2643E0-4FB8-E39D-C381-88C434B6822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79" creationId="{7E50A40A-301F-6C20-C0DC-E3807DC4178B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80" creationId="{EF977E5A-5D0A-06A6-256A-CD6414590268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81" creationId="{E01B257C-8D30-8DF0-E63A-D8CE932C6A20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82" creationId="{EE6D43C8-2EA5-623C-DC61-19DB84AEA201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83" creationId="{B5C62150-2AD5-8311-A38D-AEF6560D4D57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84" creationId="{D8701934-B00E-9556-3B7C-6E28002825C9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97" creationId="{648C9279-19A3-9179-5518-0368682C48B5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599" creationId="{5C550DA2-940B-D191-B51B-66D27EF5AE67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0" creationId="{D834F908-0550-2969-4993-2FAD3493C08F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2" creationId="{87490428-0C39-E32D-CBE6-3A70968494D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3" creationId="{48F84955-2947-98B2-3CEA-FEEBDC2795BA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5" creationId="{02CA6DF1-93A1-8979-FC14-D7E55B145C5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6" creationId="{2402E3E1-161A-9BA6-7EC7-B8EB39B549E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8" creationId="{D3123065-4E05-A291-9D28-391B24881807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09" creationId="{5D5B3200-C07F-4659-37D8-05CFD8A5E033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1" creationId="{6BB8BC37-8D8B-7FE7-A992-0F5380992079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2" creationId="{9F407A0E-9156-D178-4162-4D6CEB0BA02A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4" creationId="{0EF7D4E7-D86F-1EFB-EC1D-DCCA3CF46ECF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5" creationId="{0551354B-58D1-4EAD-396C-77E58928BEE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7" creationId="{D4BC942E-2246-F0D0-3679-16115E87567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18" creationId="{A305B5F4-578C-4CA3-4D8F-D47D81C3DA5B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0" creationId="{D4479EE0-FC09-601C-FA3A-96FDDD7B11C4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1" creationId="{BA844D0E-2656-F028-AC2C-36D71D4150FD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3" creationId="{21B2D3F3-FBEB-C47E-1BBB-638BA97848A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4" creationId="{22B53806-7B8B-9A56-D08D-55AF73929EA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6" creationId="{5028F092-7B47-CCC9-C2DC-C86B769C300E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7" creationId="{7D5EF752-22B5-E75C-8806-FA533E169A32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29" creationId="{75A1B2D3-B0CB-E539-A201-BBC171D2380D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30" creationId="{311166B9-0723-E393-07AF-CC14775D66B3}"/>
          </ac:cxnSpMkLst>
        </pc:cxnChg>
        <pc:cxnChg chg="mod">
          <ac:chgData name="Schambach, Jo" userId="e1d2a009-674c-404b-bec1-6e3441cce374" providerId="ADAL" clId="{EFE5306B-FA92-44FC-93AA-A3B4259CABC2}" dt="2024-05-29T20:22:04.013" v="2444"/>
          <ac:cxnSpMkLst>
            <pc:docMk/>
            <pc:sldMk cId="3289206949" sldId="568"/>
            <ac:cxnSpMk id="632" creationId="{7F59AAC3-E83E-558F-482B-D3D78119AA71}"/>
          </ac:cxnSpMkLst>
        </pc:cxnChg>
      </pc:sldChg>
      <pc:sldChg chg="addSp delSp modSp add mod ord">
        <pc:chgData name="Schambach, Jo" userId="e1d2a009-674c-404b-bec1-6e3441cce374" providerId="ADAL" clId="{EFE5306B-FA92-44FC-93AA-A3B4259CABC2}" dt="2024-05-30T10:49:59.372" v="2718" actId="20577"/>
        <pc:sldMkLst>
          <pc:docMk/>
          <pc:sldMk cId="2209871682" sldId="1352"/>
        </pc:sldMkLst>
        <pc:spChg chg="mod">
          <ac:chgData name="Schambach, Jo" userId="e1d2a009-674c-404b-bec1-6e3441cce374" providerId="ADAL" clId="{EFE5306B-FA92-44FC-93AA-A3B4259CABC2}" dt="2024-05-30T10:47:03.020" v="2655" actId="20577"/>
          <ac:spMkLst>
            <pc:docMk/>
            <pc:sldMk cId="2209871682" sldId="1352"/>
            <ac:spMk id="2" creationId="{A0F2F0BC-C21E-971B-50A0-6AF77590CB59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4" creationId="{722C7DC9-65BA-521D-9F0C-87EC7969F2B2}"/>
          </ac:spMkLst>
        </pc:spChg>
        <pc:spChg chg="del mod">
          <ac:chgData name="Schambach, Jo" userId="e1d2a009-674c-404b-bec1-6e3441cce374" providerId="ADAL" clId="{EFE5306B-FA92-44FC-93AA-A3B4259CABC2}" dt="2024-05-29T19:48:20.776" v="1684"/>
          <ac:spMkLst>
            <pc:docMk/>
            <pc:sldMk cId="2209871682" sldId="1352"/>
            <ac:spMk id="5" creationId="{BD3B737D-2B52-0FFB-85DC-C40626014589}"/>
          </ac:spMkLst>
        </pc:spChg>
        <pc:spChg chg="add del mod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6" creationId="{AFA360A6-9ABD-36FB-26DF-5549C8DF2392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8" creationId="{89603A7E-F0A4-59D4-AACA-95DB3D747493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9" creationId="{C2694879-52E3-4CB5-BDB4-6295A7F39DFC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10" creationId="{3B879296-B029-4ACB-6F30-E8B60F4F1565}"/>
          </ac:spMkLst>
        </pc:spChg>
        <pc:spChg chg="add mod">
          <ac:chgData name="Schambach, Jo" userId="e1d2a009-674c-404b-bec1-6e3441cce374" providerId="ADAL" clId="{EFE5306B-FA92-44FC-93AA-A3B4259CABC2}" dt="2024-05-30T10:47:26.231" v="2663" actId="1076"/>
          <ac:spMkLst>
            <pc:docMk/>
            <pc:sldMk cId="2209871682" sldId="1352"/>
            <ac:spMk id="16" creationId="{3773435A-ED0B-FEDB-42ED-F7B2BD6D2674}"/>
          </ac:spMkLst>
        </pc:spChg>
        <pc:spChg chg="add mod">
          <ac:chgData name="Schambach, Jo" userId="e1d2a009-674c-404b-bec1-6e3441cce374" providerId="ADAL" clId="{EFE5306B-FA92-44FC-93AA-A3B4259CABC2}" dt="2024-05-30T10:49:49.886" v="2714" actId="14100"/>
          <ac:spMkLst>
            <pc:docMk/>
            <pc:sldMk cId="2209871682" sldId="1352"/>
            <ac:spMk id="17" creationId="{A1447DFF-AAC3-2242-ED3A-7917C84528E0}"/>
          </ac:spMkLst>
        </pc:spChg>
        <pc:spChg chg="add mod">
          <ac:chgData name="Schambach, Jo" userId="e1d2a009-674c-404b-bec1-6e3441cce374" providerId="ADAL" clId="{EFE5306B-FA92-44FC-93AA-A3B4259CABC2}" dt="2024-05-30T10:49:59.372" v="2718" actId="20577"/>
          <ac:spMkLst>
            <pc:docMk/>
            <pc:sldMk cId="2209871682" sldId="1352"/>
            <ac:spMk id="19" creationId="{F3DE7D38-1311-A60C-D623-FB5A642B83E2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24" creationId="{48A0D645-D196-1BF8-90BB-EC1856FA19A6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26" creationId="{7A656F79-180F-61A6-BCFF-0795448AE75B}"/>
          </ac:spMkLst>
        </pc:spChg>
        <pc:spChg chg="del mod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27" creationId="{E1CA9381-7344-97D8-8996-3E35FB6DD504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52" creationId="{AD6D9C11-AC45-7107-02E1-9B367ED163CE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53" creationId="{D5AB0BE8-A432-81AE-499C-FAD81F71A7AE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55" creationId="{B34C20F9-5171-C10F-9C01-2EC01EA90951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58" creationId="{0F156906-E971-07B1-7186-1D7BE784C8B9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59" creationId="{4220A94A-0C18-B087-3EB3-0E44940D7469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69" creationId="{B6D521B9-3A70-A204-F984-545C0264AB9F}"/>
          </ac:spMkLst>
        </pc:spChg>
        <pc:spChg chg="del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91" creationId="{96EA9814-119B-6F9D-E98E-2DDAD868A95C}"/>
          </ac:spMkLst>
        </pc:spChg>
        <pc:spChg chg="del mod">
          <ac:chgData name="Schambach, Jo" userId="e1d2a009-674c-404b-bec1-6e3441cce374" providerId="ADAL" clId="{EFE5306B-FA92-44FC-93AA-A3B4259CABC2}" dt="2024-05-30T10:40:03.660" v="2620" actId="478"/>
          <ac:spMkLst>
            <pc:docMk/>
            <pc:sldMk cId="2209871682" sldId="1352"/>
            <ac:spMk id="92" creationId="{1901D86D-A1CB-4021-3C46-03363D139C6D}"/>
          </ac:spMkLst>
        </pc:spChg>
        <pc:picChg chg="del">
          <ac:chgData name="Schambach, Jo" userId="e1d2a009-674c-404b-bec1-6e3441cce374" providerId="ADAL" clId="{EFE5306B-FA92-44FC-93AA-A3B4259CABC2}" dt="2024-05-30T10:40:07.655" v="2621" actId="478"/>
          <ac:picMkLst>
            <pc:docMk/>
            <pc:sldMk cId="2209871682" sldId="1352"/>
            <ac:picMk id="3" creationId="{915AA1E6-A677-33ED-5337-CF0C4EF8FCAA}"/>
          </ac:picMkLst>
        </pc:picChg>
        <pc:picChg chg="add mod modCrop">
          <ac:chgData name="Schambach, Jo" userId="e1d2a009-674c-404b-bec1-6e3441cce374" providerId="ADAL" clId="{EFE5306B-FA92-44FC-93AA-A3B4259CABC2}" dt="2024-05-30T10:49:01.054" v="2676" actId="1076"/>
          <ac:picMkLst>
            <pc:docMk/>
            <pc:sldMk cId="2209871682" sldId="1352"/>
            <ac:picMk id="5" creationId="{62397E95-504C-AF30-F381-E1952C18FB93}"/>
          </ac:picMkLst>
        </pc:picChg>
        <pc:picChg chg="add mod modCrop">
          <ac:chgData name="Schambach, Jo" userId="e1d2a009-674c-404b-bec1-6e3441cce374" providerId="ADAL" clId="{EFE5306B-FA92-44FC-93AA-A3B4259CABC2}" dt="2024-05-30T10:49:05.839" v="2677" actId="1076"/>
          <ac:picMkLst>
            <pc:docMk/>
            <pc:sldMk cId="2209871682" sldId="1352"/>
            <ac:picMk id="12" creationId="{12921B4A-9326-7AD4-1B54-EE5FC5436BE2}"/>
          </ac:picMkLst>
        </pc:picChg>
        <pc:picChg chg="add mod">
          <ac:chgData name="Schambach, Jo" userId="e1d2a009-674c-404b-bec1-6e3441cce374" providerId="ADAL" clId="{EFE5306B-FA92-44FC-93AA-A3B4259CABC2}" dt="2024-05-30T10:46:55.343" v="2647" actId="1076"/>
          <ac:picMkLst>
            <pc:docMk/>
            <pc:sldMk cId="2209871682" sldId="1352"/>
            <ac:picMk id="15" creationId="{9B1B94E0-6A1D-08E6-64ED-B7923578CEE1}"/>
          </ac:picMkLst>
        </pc:pic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7" creationId="{23D7BF5E-D8C5-4D1C-9E42-642B850889DB}"/>
          </ac:cxnSpMkLst>
        </pc:cxnChg>
        <pc:cxnChg chg="del mod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11" creationId="{3F32ECBA-58E4-70CA-4803-9466919B74B2}"/>
          </ac:cxnSpMkLst>
        </pc:cxnChg>
        <pc:cxnChg chg="add del mod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13" creationId="{073FA6D2-2101-884E-81EE-B93CC7C52481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18" creationId="{B03B9344-D21D-8AF7-7566-05AA8711CEA1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29" creationId="{71673369-5F77-A3E7-A5EA-1F5B92256596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30" creationId="{383A4B27-5CDB-8BCC-0DEA-B8CDA1F45583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32" creationId="{2772C6B2-7656-F8B2-0E01-9A549793689C}"/>
          </ac:cxnSpMkLst>
        </pc:cxnChg>
        <pc:cxnChg chg="del mod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35" creationId="{3D063BAB-72EB-9A25-4FC4-5E1B36AF8C09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38" creationId="{4414316E-EF30-1F4E-6DA3-D3218F07F322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43" creationId="{487466B2-14AF-9A0C-02FC-EFD67C9CB5DD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45" creationId="{AC29DE69-6192-A656-CB37-1A9CE0C48740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48" creationId="{06C41EA0-9F66-4293-18F8-EE9F93379EEF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51" creationId="{C840E393-3253-4FB8-D340-EABE021D3761}"/>
          </ac:cxnSpMkLst>
        </pc:cxnChg>
        <pc:cxnChg chg="del mod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62" creationId="{2CFEC7E4-C59F-17FD-89E4-C1EAD55EED21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65" creationId="{E79328E4-5860-4F29-062D-133F79BFF6B6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66" creationId="{8E23E1C7-5C46-3CDE-C6A9-BE0EF83FC90B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67" creationId="{D092F6C3-EE53-3746-EBE6-AE8D8E0DDEB0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68" creationId="{188CCD12-2D01-2273-44EC-11535D9DE389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71" creationId="{430DB8FB-CEB6-284B-84AD-B7C5C8202EFD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82" creationId="{3AE75BDE-237E-45A9-DB75-3B4E606C2075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85" creationId="{1AFF24AE-1CD8-17B9-DB12-3D73B986A6B4}"/>
          </ac:cxnSpMkLst>
        </pc:cxnChg>
        <pc:cxnChg chg="del">
          <ac:chgData name="Schambach, Jo" userId="e1d2a009-674c-404b-bec1-6e3441cce374" providerId="ADAL" clId="{EFE5306B-FA92-44FC-93AA-A3B4259CABC2}" dt="2024-05-30T10:40:03.660" v="2620" actId="478"/>
          <ac:cxnSpMkLst>
            <pc:docMk/>
            <pc:sldMk cId="2209871682" sldId="1352"/>
            <ac:cxnSpMk id="88" creationId="{2E82324F-9B05-93D7-337E-314890157115}"/>
          </ac:cxnSpMkLst>
        </pc:cxnChg>
      </pc:sldChg>
      <pc:sldChg chg="delSp modSp add del mod">
        <pc:chgData name="Schambach, Jo" userId="e1d2a009-674c-404b-bec1-6e3441cce374" providerId="ADAL" clId="{EFE5306B-FA92-44FC-93AA-A3B4259CABC2}" dt="2024-05-29T20:25:58.557" v="2489" actId="47"/>
        <pc:sldMkLst>
          <pc:docMk/>
          <pc:sldMk cId="2606554529" sldId="1377"/>
        </pc:sldMkLst>
        <pc:grpChg chg="del">
          <ac:chgData name="Schambach, Jo" userId="e1d2a009-674c-404b-bec1-6e3441cce374" providerId="ADAL" clId="{EFE5306B-FA92-44FC-93AA-A3B4259CABC2}" dt="2024-05-29T20:16:21.884" v="2134" actId="478"/>
          <ac:grpSpMkLst>
            <pc:docMk/>
            <pc:sldMk cId="2606554529" sldId="1377"/>
            <ac:grpSpMk id="3" creationId="{40D25553-8F56-6242-A847-FBF17872C4E9}"/>
          </ac:grpSpMkLst>
        </pc:grp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47" creationId="{A6F60A1D-3089-5FDB-DE02-4F5ACA287D12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79" creationId="{46769756-4C68-4F7C-81BA-79C4E96B8363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81" creationId="{2A1DC469-A8A3-A201-71D8-7CC99CF93305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113" creationId="{7D1F5089-6177-D89E-F193-1A54374E5DEF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115" creationId="{1A182438-2487-2D6D-85DC-0143FBC59EAD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147" creationId="{0F12FE2D-8F77-78F2-5C93-4ED5C62FB1E2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149" creationId="{8DDB57CA-0ADE-1886-55A6-1F129113F247}"/>
          </ac:cxnSpMkLst>
        </pc:cxnChg>
        <pc:cxnChg chg="mod">
          <ac:chgData name="Schambach, Jo" userId="e1d2a009-674c-404b-bec1-6e3441cce374" providerId="ADAL" clId="{EFE5306B-FA92-44FC-93AA-A3B4259CABC2}" dt="2024-05-29T20:16:21.884" v="2134" actId="478"/>
          <ac:cxnSpMkLst>
            <pc:docMk/>
            <pc:sldMk cId="2606554529" sldId="1377"/>
            <ac:cxnSpMk id="181" creationId="{C5D36C5A-DF80-3BDD-C521-804FC8114EDA}"/>
          </ac:cxnSpMkLst>
        </pc:cxnChg>
      </pc:sldChg>
      <pc:sldChg chg="add del">
        <pc:chgData name="Schambach, Jo" userId="e1d2a009-674c-404b-bec1-6e3441cce374" providerId="ADAL" clId="{EFE5306B-FA92-44FC-93AA-A3B4259CABC2}" dt="2024-05-29T20:26:05.566" v="2490" actId="47"/>
        <pc:sldMkLst>
          <pc:docMk/>
          <pc:sldMk cId="4137596898" sldId="1378"/>
        </pc:sldMkLst>
      </pc:sldChg>
      <pc:sldChg chg="add">
        <pc:chgData name="Schambach, Jo" userId="e1d2a009-674c-404b-bec1-6e3441cce374" providerId="ADAL" clId="{EFE5306B-FA92-44FC-93AA-A3B4259CABC2}" dt="2024-05-29T19:44:25.373" v="1639"/>
        <pc:sldMkLst>
          <pc:docMk/>
          <pc:sldMk cId="2538031641" sldId="1389"/>
        </pc:sldMkLst>
      </pc:sldChg>
      <pc:sldChg chg="addSp modSp add mod">
        <pc:chgData name="Schambach, Jo" userId="e1d2a009-674c-404b-bec1-6e3441cce374" providerId="ADAL" clId="{EFE5306B-FA92-44FC-93AA-A3B4259CABC2}" dt="2024-05-30T12:38:42.526" v="4712" actId="20577"/>
        <pc:sldMkLst>
          <pc:docMk/>
          <pc:sldMk cId="2052317157" sldId="1392"/>
        </pc:sldMkLst>
        <pc:spChg chg="mod">
          <ac:chgData name="Schambach, Jo" userId="e1d2a009-674c-404b-bec1-6e3441cce374" providerId="ADAL" clId="{EFE5306B-FA92-44FC-93AA-A3B4259CABC2}" dt="2024-05-30T12:38:42.526" v="4712" actId="20577"/>
          <ac:spMkLst>
            <pc:docMk/>
            <pc:sldMk cId="2052317157" sldId="1392"/>
            <ac:spMk id="3" creationId="{83E8D68D-C640-C020-E8CB-34D15E8C7773}"/>
          </ac:spMkLst>
        </pc:spChg>
        <pc:spChg chg="mod">
          <ac:chgData name="Schambach, Jo" userId="e1d2a009-674c-404b-bec1-6e3441cce374" providerId="ADAL" clId="{EFE5306B-FA92-44FC-93AA-A3B4259CABC2}" dt="2024-05-30T12:36:53.759" v="4703" actId="1038"/>
          <ac:spMkLst>
            <pc:docMk/>
            <pc:sldMk cId="2052317157" sldId="1392"/>
            <ac:spMk id="5" creationId="{D48DB2A1-76DD-58FA-BF2F-D214B71D266E}"/>
          </ac:spMkLst>
        </pc:spChg>
        <pc:spChg chg="mod">
          <ac:chgData name="Schambach, Jo" userId="e1d2a009-674c-404b-bec1-6e3441cce374" providerId="ADAL" clId="{EFE5306B-FA92-44FC-93AA-A3B4259CABC2}" dt="2024-05-30T12:36:53.759" v="4703" actId="1038"/>
          <ac:spMkLst>
            <pc:docMk/>
            <pc:sldMk cId="2052317157" sldId="1392"/>
            <ac:spMk id="6" creationId="{102CE224-88A5-0193-E93C-C516C2766075}"/>
          </ac:spMkLst>
        </pc:spChg>
        <pc:spChg chg="add mod">
          <ac:chgData name="Schambach, Jo" userId="e1d2a009-674c-404b-bec1-6e3441cce374" providerId="ADAL" clId="{EFE5306B-FA92-44FC-93AA-A3B4259CABC2}" dt="2024-05-30T12:36:53.759" v="4703" actId="1038"/>
          <ac:spMkLst>
            <pc:docMk/>
            <pc:sldMk cId="2052317157" sldId="1392"/>
            <ac:spMk id="7" creationId="{95E70589-AC49-5B5C-B4DF-AEF3B0C54508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11" creationId="{27F614EF-F91F-360C-47FF-42BAA9367638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13" creationId="{6730658A-E4CD-E479-7756-901DB8EB384F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4" creationId="{D0C31DE6-625B-53C1-A637-1D5E77AB3E27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5" creationId="{7B4BB153-4AF0-D0AA-6544-6A4D5758B28B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6" creationId="{06299D67-54F9-0109-B80A-2289CE1D21FC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7" creationId="{7C6E5AF8-EA57-C229-C70C-81248D3A81A0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8" creationId="{9EC56FDA-4529-882F-B5A5-69FC56153734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29" creationId="{87984636-C963-A845-B06D-48E2313D087A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30" creationId="{5B565913-015B-11C9-A26E-FDCAACD4FDFE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31" creationId="{8EC9603E-A669-F209-3911-A4ABB7F08E86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33" creationId="{0306F607-87A9-E8F2-A041-DBB7E7DC0653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34" creationId="{F724E4D7-310D-4298-BFF9-600F6B3DCFF6}"/>
          </ac:spMkLst>
        </pc:spChg>
        <pc:spChg chg="mod">
          <ac:chgData name="Schambach, Jo" userId="e1d2a009-674c-404b-bec1-6e3441cce374" providerId="ADAL" clId="{EFE5306B-FA92-44FC-93AA-A3B4259CABC2}" dt="2024-05-30T12:30:27.591" v="4492" actId="1035"/>
          <ac:spMkLst>
            <pc:docMk/>
            <pc:sldMk cId="2052317157" sldId="1392"/>
            <ac:spMk id="36" creationId="{F6FEEDC6-3D70-8032-D3F4-560F97DECADA}"/>
          </ac:spMkLst>
        </pc:spChg>
        <pc:spChg chg="mod">
          <ac:chgData name="Schambach, Jo" userId="e1d2a009-674c-404b-bec1-6e3441cce374" providerId="ADAL" clId="{EFE5306B-FA92-44FC-93AA-A3B4259CABC2}" dt="2024-05-30T12:32:36.598" v="4563" actId="1037"/>
          <ac:spMkLst>
            <pc:docMk/>
            <pc:sldMk cId="2052317157" sldId="1392"/>
            <ac:spMk id="37" creationId="{FE24FBD7-F628-2E4A-8801-DFC16AB0DD58}"/>
          </ac:spMkLst>
        </pc:spChg>
        <pc:picChg chg="mod">
          <ac:chgData name="Schambach, Jo" userId="e1d2a009-674c-404b-bec1-6e3441cce374" providerId="ADAL" clId="{EFE5306B-FA92-44FC-93AA-A3B4259CABC2}" dt="2024-05-30T12:30:27.591" v="4492" actId="1035"/>
          <ac:picMkLst>
            <pc:docMk/>
            <pc:sldMk cId="2052317157" sldId="1392"/>
            <ac:picMk id="4" creationId="{A1D530A4-8F2C-923E-8382-63541AD3EE0A}"/>
          </ac:picMkLst>
        </pc:picChg>
        <pc:picChg chg="mod">
          <ac:chgData name="Schambach, Jo" userId="e1d2a009-674c-404b-bec1-6e3441cce374" providerId="ADAL" clId="{EFE5306B-FA92-44FC-93AA-A3B4259CABC2}" dt="2024-05-30T12:30:27.591" v="4492" actId="1035"/>
          <ac:picMkLst>
            <pc:docMk/>
            <pc:sldMk cId="2052317157" sldId="1392"/>
            <ac:picMk id="32" creationId="{B2BF8D4F-F69C-5028-37F8-3A85B9DBC758}"/>
          </ac:picMkLst>
        </pc:picChg>
        <pc:picChg chg="mod">
          <ac:chgData name="Schambach, Jo" userId="e1d2a009-674c-404b-bec1-6e3441cce374" providerId="ADAL" clId="{EFE5306B-FA92-44FC-93AA-A3B4259CABC2}" dt="2024-05-30T12:30:27.591" v="4492" actId="1035"/>
          <ac:picMkLst>
            <pc:docMk/>
            <pc:sldMk cId="2052317157" sldId="1392"/>
            <ac:picMk id="35" creationId="{F4F6B648-9149-51E1-352E-07D962E918F3}"/>
          </ac:picMkLst>
        </pc:pic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16" creationId="{4E2B9B2C-FB5A-7B09-7B67-5ED87FAD92FF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17" creationId="{A34EEFF8-ECBE-4602-706F-64994D905D2C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18" creationId="{5FD374D5-6634-794C-539B-454B81DBD759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19" creationId="{FC5FDB61-05F8-1B68-4B43-02D6BB794BCF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20" creationId="{F6582C17-ED42-13FB-E74E-0433633670B6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21" creationId="{5FC88CF1-59CE-4798-73D6-BF0FB3CA38C0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22" creationId="{6D45ED52-8C9E-F8EB-B075-5685A8C2608D}"/>
          </ac:cxnSpMkLst>
        </pc:cxnChg>
        <pc:cxnChg chg="mod">
          <ac:chgData name="Schambach, Jo" userId="e1d2a009-674c-404b-bec1-6e3441cce374" providerId="ADAL" clId="{EFE5306B-FA92-44FC-93AA-A3B4259CABC2}" dt="2024-05-30T12:30:27.591" v="4492" actId="1035"/>
          <ac:cxnSpMkLst>
            <pc:docMk/>
            <pc:sldMk cId="2052317157" sldId="1392"/>
            <ac:cxnSpMk id="23" creationId="{F57DC6DA-E859-231D-D608-B1C1A6331DEB}"/>
          </ac:cxnSpMkLst>
        </pc:cxnChg>
      </pc:sldChg>
      <pc:sldChg chg="addSp delSp modSp add mod">
        <pc:chgData name="Schambach, Jo" userId="e1d2a009-674c-404b-bec1-6e3441cce374" providerId="ADAL" clId="{EFE5306B-FA92-44FC-93AA-A3B4259CABC2}" dt="2024-05-29T21:50:11.676" v="2556"/>
        <pc:sldMkLst>
          <pc:docMk/>
          <pc:sldMk cId="4153147680" sldId="1393"/>
        </pc:sldMkLst>
        <pc:spChg chg="mod">
          <ac:chgData name="Schambach, Jo" userId="e1d2a009-674c-404b-bec1-6e3441cce374" providerId="ADAL" clId="{EFE5306B-FA92-44FC-93AA-A3B4259CABC2}" dt="2024-05-29T21:39:41.161" v="2553" actId="20577"/>
          <ac:spMkLst>
            <pc:docMk/>
            <pc:sldMk cId="4153147680" sldId="1393"/>
            <ac:spMk id="2" creationId="{55FE7B28-85EC-4575-19E2-ABC7C32E89E8}"/>
          </ac:spMkLst>
        </pc:spChg>
        <pc:picChg chg="add mod">
          <ac:chgData name="Schambach, Jo" userId="e1d2a009-674c-404b-bec1-6e3441cce374" providerId="ADAL" clId="{EFE5306B-FA92-44FC-93AA-A3B4259CABC2}" dt="2024-05-29T21:50:11.676" v="2556"/>
          <ac:picMkLst>
            <pc:docMk/>
            <pc:sldMk cId="4153147680" sldId="1393"/>
            <ac:picMk id="3" creationId="{91B49111-8FB4-B899-10F1-DB8450C7AB6D}"/>
          </ac:picMkLst>
        </pc:picChg>
        <pc:picChg chg="del">
          <ac:chgData name="Schambach, Jo" userId="e1d2a009-674c-404b-bec1-6e3441cce374" providerId="ADAL" clId="{EFE5306B-FA92-44FC-93AA-A3B4259CABC2}" dt="2024-05-29T21:50:06.063" v="2555" actId="478"/>
          <ac:picMkLst>
            <pc:docMk/>
            <pc:sldMk cId="4153147680" sldId="1393"/>
            <ac:picMk id="4" creationId="{176E280A-022E-F890-721C-F0DE18253447}"/>
          </ac:picMkLst>
        </pc:picChg>
      </pc:sldChg>
      <pc:sldChg chg="addSp delSp modSp add mod">
        <pc:chgData name="Schambach, Jo" userId="e1d2a009-674c-404b-bec1-6e3441cce374" providerId="ADAL" clId="{EFE5306B-FA92-44FC-93AA-A3B4259CABC2}" dt="2024-05-29T21:50:51.934" v="2559" actId="1076"/>
        <pc:sldMkLst>
          <pc:docMk/>
          <pc:sldMk cId="2680069075" sldId="1394"/>
        </pc:sldMkLst>
        <pc:picChg chg="add mod">
          <ac:chgData name="Schambach, Jo" userId="e1d2a009-674c-404b-bec1-6e3441cce374" providerId="ADAL" clId="{EFE5306B-FA92-44FC-93AA-A3B4259CABC2}" dt="2024-05-29T21:50:51.934" v="2559" actId="1076"/>
          <ac:picMkLst>
            <pc:docMk/>
            <pc:sldMk cId="2680069075" sldId="1394"/>
            <ac:picMk id="3" creationId="{05D83A75-E3DD-377D-2E0F-9E86F48E4ECC}"/>
          </ac:picMkLst>
        </pc:picChg>
        <pc:picChg chg="del">
          <ac:chgData name="Schambach, Jo" userId="e1d2a009-674c-404b-bec1-6e3441cce374" providerId="ADAL" clId="{EFE5306B-FA92-44FC-93AA-A3B4259CABC2}" dt="2024-05-29T21:50:22.214" v="2557" actId="478"/>
          <ac:picMkLst>
            <pc:docMk/>
            <pc:sldMk cId="2680069075" sldId="1394"/>
            <ac:picMk id="4" creationId="{75C43A2D-4D27-A69F-1C38-0E61BCC4C3E1}"/>
          </ac:picMkLst>
        </pc:picChg>
      </pc:sldChg>
      <pc:sldChg chg="delSp modSp add del mod">
        <pc:chgData name="Schambach, Jo" userId="e1d2a009-674c-404b-bec1-6e3441cce374" providerId="ADAL" clId="{EFE5306B-FA92-44FC-93AA-A3B4259CABC2}" dt="2024-05-29T19:07:07.286" v="889" actId="47"/>
        <pc:sldMkLst>
          <pc:docMk/>
          <pc:sldMk cId="2676854317" sldId="1395"/>
        </pc:sldMkLst>
        <pc:spChg chg="mod">
          <ac:chgData name="Schambach, Jo" userId="e1d2a009-674c-404b-bec1-6e3441cce374" providerId="ADAL" clId="{EFE5306B-FA92-44FC-93AA-A3B4259CABC2}" dt="2024-05-29T18:33:54.996" v="482" actId="338"/>
          <ac:spMkLst>
            <pc:docMk/>
            <pc:sldMk cId="2676854317" sldId="1395"/>
            <ac:spMk id="3" creationId="{AFE6B8E2-FC27-02CC-9FA3-A589D3A96E30}"/>
          </ac:spMkLst>
        </pc:spChg>
        <pc:spChg chg="mod">
          <ac:chgData name="Schambach, Jo" userId="e1d2a009-674c-404b-bec1-6e3441cce374" providerId="ADAL" clId="{EFE5306B-FA92-44FC-93AA-A3B4259CABC2}" dt="2024-05-29T18:33:54.996" v="482" actId="338"/>
          <ac:spMkLst>
            <pc:docMk/>
            <pc:sldMk cId="2676854317" sldId="1395"/>
            <ac:spMk id="4" creationId="{09990A00-9CF7-41CA-A0E1-C719394F91B4}"/>
          </ac:spMkLst>
        </pc:spChg>
        <pc:spChg chg="del mod topLvl">
          <ac:chgData name="Schambach, Jo" userId="e1d2a009-674c-404b-bec1-6e3441cce374" providerId="ADAL" clId="{EFE5306B-FA92-44FC-93AA-A3B4259CABC2}" dt="2024-05-29T18:37:19.528" v="495" actId="478"/>
          <ac:spMkLst>
            <pc:docMk/>
            <pc:sldMk cId="2676854317" sldId="1395"/>
            <ac:spMk id="5" creationId="{EEAA2CD9-2B69-6669-4208-7EBC90DBA80C}"/>
          </ac:spMkLst>
        </pc:spChg>
        <pc:spChg chg="mod">
          <ac:chgData name="Schambach, Jo" userId="e1d2a009-674c-404b-bec1-6e3441cce374" providerId="ADAL" clId="{EFE5306B-FA92-44FC-93AA-A3B4259CABC2}" dt="2024-05-29T18:33:54.996" v="482" actId="338"/>
          <ac:spMkLst>
            <pc:docMk/>
            <pc:sldMk cId="2676854317" sldId="1395"/>
            <ac:spMk id="7" creationId="{0CE1B0A2-F384-20B5-8C27-A73EEC272E1D}"/>
          </ac:spMkLst>
        </pc:spChg>
        <pc:spChg chg="mod">
          <ac:chgData name="Schambach, Jo" userId="e1d2a009-674c-404b-bec1-6e3441cce374" providerId="ADAL" clId="{EFE5306B-FA92-44FC-93AA-A3B4259CABC2}" dt="2024-05-29T18:38:20.129" v="531" actId="20577"/>
          <ac:spMkLst>
            <pc:docMk/>
            <pc:sldMk cId="2676854317" sldId="1395"/>
            <ac:spMk id="8" creationId="{27F5ADBB-5AF9-E286-6C68-4BB27E943E3E}"/>
          </ac:spMkLst>
        </pc:spChg>
        <pc:grpChg chg="mod">
          <ac:chgData name="Schambach, Jo" userId="e1d2a009-674c-404b-bec1-6e3441cce374" providerId="ADAL" clId="{EFE5306B-FA92-44FC-93AA-A3B4259CABC2}" dt="2024-05-29T18:33:54.996" v="482" actId="338"/>
          <ac:grpSpMkLst>
            <pc:docMk/>
            <pc:sldMk cId="2676854317" sldId="1395"/>
            <ac:grpSpMk id="1" creationId="{00000000-0000-0000-0000-000000000000}"/>
          </ac:grpSpMkLst>
        </pc:grpChg>
        <pc:grpChg chg="del mod">
          <ac:chgData name="Schambach, Jo" userId="e1d2a009-674c-404b-bec1-6e3441cce374" providerId="ADAL" clId="{EFE5306B-FA92-44FC-93AA-A3B4259CABC2}" dt="2024-05-29T18:34:05.603" v="483" actId="165"/>
          <ac:grpSpMkLst>
            <pc:docMk/>
            <pc:sldMk cId="2676854317" sldId="1395"/>
            <ac:grpSpMk id="2" creationId="{5FE2E633-EDA5-81B0-D195-B7923392F2A3}"/>
          </ac:grpSpMkLst>
        </pc:grpChg>
        <pc:picChg chg="del mod">
          <ac:chgData name="Schambach, Jo" userId="e1d2a009-674c-404b-bec1-6e3441cce374" providerId="ADAL" clId="{EFE5306B-FA92-44FC-93AA-A3B4259CABC2}" dt="2024-05-29T18:33:54.996" v="482" actId="338"/>
          <ac:picMkLst>
            <pc:docMk/>
            <pc:sldMk cId="2676854317" sldId="1395"/>
            <ac:picMk id="6" creationId="{6515E6B1-BD95-FC4A-BB8A-C302F0EC02EA}"/>
          </ac:picMkLst>
        </pc:picChg>
        <pc:picChg chg="mod topLvl">
          <ac:chgData name="Schambach, Jo" userId="e1d2a009-674c-404b-bec1-6e3441cce374" providerId="ADAL" clId="{EFE5306B-FA92-44FC-93AA-A3B4259CABC2}" dt="2024-05-29T18:37:29.463" v="497" actId="1076"/>
          <ac:picMkLst>
            <pc:docMk/>
            <pc:sldMk cId="2676854317" sldId="1395"/>
            <ac:picMk id="1029" creationId="{D11807FD-A9B5-C25D-9462-A1E779F00374}"/>
          </ac:picMkLst>
        </pc:picChg>
      </pc:sldChg>
      <pc:sldChg chg="addSp delSp modSp add del mod">
        <pc:chgData name="Schambach, Jo" userId="e1d2a009-674c-404b-bec1-6e3441cce374" providerId="ADAL" clId="{EFE5306B-FA92-44FC-93AA-A3B4259CABC2}" dt="2024-05-29T19:34:06.887" v="1638" actId="47"/>
        <pc:sldMkLst>
          <pc:docMk/>
          <pc:sldMk cId="2723688830" sldId="1396"/>
        </pc:sldMkLst>
        <pc:picChg chg="add mod modCrop">
          <ac:chgData name="Schambach, Jo" userId="e1d2a009-674c-404b-bec1-6e3441cce374" providerId="ADAL" clId="{EFE5306B-FA92-44FC-93AA-A3B4259CABC2}" dt="2024-05-29T19:17:08.422" v="1445" actId="732"/>
          <ac:picMkLst>
            <pc:docMk/>
            <pc:sldMk cId="2723688830" sldId="1396"/>
            <ac:picMk id="2" creationId="{C9994080-CC76-50CE-1682-8007BB81F60A}"/>
          </ac:picMkLst>
        </pc:picChg>
        <pc:picChg chg="del mod modCrop">
          <ac:chgData name="Schambach, Jo" userId="e1d2a009-674c-404b-bec1-6e3441cce374" providerId="ADAL" clId="{EFE5306B-FA92-44FC-93AA-A3B4259CABC2}" dt="2024-05-29T19:16:13.248" v="1309" actId="478"/>
          <ac:picMkLst>
            <pc:docMk/>
            <pc:sldMk cId="2723688830" sldId="1396"/>
            <ac:picMk id="4" creationId="{38D45151-B7C0-1DA8-5F6A-79F0C00B4204}"/>
          </ac:picMkLst>
        </pc:picChg>
      </pc:sldChg>
      <pc:sldChg chg="modSp add del mod">
        <pc:chgData name="Schambach, Jo" userId="e1d2a009-674c-404b-bec1-6e3441cce374" providerId="ADAL" clId="{EFE5306B-FA92-44FC-93AA-A3B4259CABC2}" dt="2024-05-29T19:16:08.334" v="1308" actId="47"/>
        <pc:sldMkLst>
          <pc:docMk/>
          <pc:sldMk cId="2470888060" sldId="1397"/>
        </pc:sldMkLst>
        <pc:picChg chg="mod modCrop">
          <ac:chgData name="Schambach, Jo" userId="e1d2a009-674c-404b-bec1-6e3441cce374" providerId="ADAL" clId="{EFE5306B-FA92-44FC-93AA-A3B4259CABC2}" dt="2024-05-29T19:10:39.779" v="1026" actId="732"/>
          <ac:picMkLst>
            <pc:docMk/>
            <pc:sldMk cId="2470888060" sldId="1397"/>
            <ac:picMk id="4" creationId="{38D45151-B7C0-1DA8-5F6A-79F0C00B4204}"/>
          </ac:picMkLst>
        </pc:picChg>
      </pc:sldChg>
      <pc:sldChg chg="addSp delSp modSp new mod">
        <pc:chgData name="Schambach, Jo" userId="e1d2a009-674c-404b-bec1-6e3441cce374" providerId="ADAL" clId="{EFE5306B-FA92-44FC-93AA-A3B4259CABC2}" dt="2024-05-29T19:33:09.528" v="1637" actId="121"/>
        <pc:sldMkLst>
          <pc:docMk/>
          <pc:sldMk cId="1406659360" sldId="1398"/>
        </pc:sldMkLst>
        <pc:spChg chg="mod">
          <ac:chgData name="Schambach, Jo" userId="e1d2a009-674c-404b-bec1-6e3441cce374" providerId="ADAL" clId="{EFE5306B-FA92-44FC-93AA-A3B4259CABC2}" dt="2024-05-29T18:53:02.116" v="673" actId="20577"/>
          <ac:spMkLst>
            <pc:docMk/>
            <pc:sldMk cId="1406659360" sldId="1398"/>
            <ac:spMk id="2" creationId="{0BE5EF11-6117-299B-1119-15752D50B34B}"/>
          </ac:spMkLst>
        </pc:spChg>
        <pc:spChg chg="add mod">
          <ac:chgData name="Schambach, Jo" userId="e1d2a009-674c-404b-bec1-6e3441cce374" providerId="ADAL" clId="{EFE5306B-FA92-44FC-93AA-A3B4259CABC2}" dt="2024-05-29T18:52:52.737" v="654" actId="1037"/>
          <ac:spMkLst>
            <pc:docMk/>
            <pc:sldMk cId="1406659360" sldId="1398"/>
            <ac:spMk id="12" creationId="{FC80E0A6-3F45-76C2-8DEC-BADC83378ADE}"/>
          </ac:spMkLst>
        </pc:spChg>
        <pc:spChg chg="add mod">
          <ac:chgData name="Schambach, Jo" userId="e1d2a009-674c-404b-bec1-6e3441cce374" providerId="ADAL" clId="{EFE5306B-FA92-44FC-93AA-A3B4259CABC2}" dt="2024-05-29T18:52:52.737" v="654" actId="1037"/>
          <ac:spMkLst>
            <pc:docMk/>
            <pc:sldMk cId="1406659360" sldId="1398"/>
            <ac:spMk id="15" creationId="{8FF34806-59B1-D2B3-7A5E-80BE32169874}"/>
          </ac:spMkLst>
        </pc:spChg>
        <pc:spChg chg="add mod">
          <ac:chgData name="Schambach, Jo" userId="e1d2a009-674c-404b-bec1-6e3441cce374" providerId="ADAL" clId="{EFE5306B-FA92-44FC-93AA-A3B4259CABC2}" dt="2024-05-29T18:52:52.737" v="654" actId="1037"/>
          <ac:spMkLst>
            <pc:docMk/>
            <pc:sldMk cId="1406659360" sldId="1398"/>
            <ac:spMk id="18" creationId="{D1181EF3-469F-076B-404F-E2EFB5447E1F}"/>
          </ac:spMkLst>
        </pc:spChg>
        <pc:spChg chg="add mod">
          <ac:chgData name="Schambach, Jo" userId="e1d2a009-674c-404b-bec1-6e3441cce374" providerId="ADAL" clId="{EFE5306B-FA92-44FC-93AA-A3B4259CABC2}" dt="2024-05-29T19:05:59.922" v="888" actId="1037"/>
          <ac:spMkLst>
            <pc:docMk/>
            <pc:sldMk cId="1406659360" sldId="1398"/>
            <ac:spMk id="21" creationId="{92234083-577A-6B78-55D5-FB24F5DCE201}"/>
          </ac:spMkLst>
        </pc:spChg>
        <pc:spChg chg="add mod">
          <ac:chgData name="Schambach, Jo" userId="e1d2a009-674c-404b-bec1-6e3441cce374" providerId="ADAL" clId="{EFE5306B-FA92-44FC-93AA-A3B4259CABC2}" dt="2024-05-29T19:05:59.922" v="888" actId="1037"/>
          <ac:spMkLst>
            <pc:docMk/>
            <pc:sldMk cId="1406659360" sldId="1398"/>
            <ac:spMk id="23" creationId="{7741CD33-EC82-EF40-4DC2-25CA143CE870}"/>
          </ac:spMkLst>
        </pc:spChg>
        <pc:spChg chg="add mod">
          <ac:chgData name="Schambach, Jo" userId="e1d2a009-674c-404b-bec1-6e3441cce374" providerId="ADAL" clId="{EFE5306B-FA92-44FC-93AA-A3B4259CABC2}" dt="2024-05-29T19:05:59.922" v="888" actId="1037"/>
          <ac:spMkLst>
            <pc:docMk/>
            <pc:sldMk cId="1406659360" sldId="1398"/>
            <ac:spMk id="25" creationId="{5FED62A6-4702-BE50-500F-5EDD8DFC5063}"/>
          </ac:spMkLst>
        </pc:spChg>
        <pc:spChg chg="add mod">
          <ac:chgData name="Schambach, Jo" userId="e1d2a009-674c-404b-bec1-6e3441cce374" providerId="ADAL" clId="{EFE5306B-FA92-44FC-93AA-A3B4259CABC2}" dt="2024-05-29T18:57:48.176" v="731" actId="692"/>
          <ac:spMkLst>
            <pc:docMk/>
            <pc:sldMk cId="1406659360" sldId="1398"/>
            <ac:spMk id="27" creationId="{95585556-BFBD-EC26-4C3F-0231FCA092E6}"/>
          </ac:spMkLst>
        </pc:spChg>
        <pc:spChg chg="add mod">
          <ac:chgData name="Schambach, Jo" userId="e1d2a009-674c-404b-bec1-6e3441cce374" providerId="ADAL" clId="{EFE5306B-FA92-44FC-93AA-A3B4259CABC2}" dt="2024-05-29T18:59:12.228" v="747" actId="1037"/>
          <ac:spMkLst>
            <pc:docMk/>
            <pc:sldMk cId="1406659360" sldId="1398"/>
            <ac:spMk id="28" creationId="{130B6B34-112D-9C1C-4A20-EC48F5E51621}"/>
          </ac:spMkLst>
        </pc:spChg>
        <pc:spChg chg="add mod">
          <ac:chgData name="Schambach, Jo" userId="e1d2a009-674c-404b-bec1-6e3441cce374" providerId="ADAL" clId="{EFE5306B-FA92-44FC-93AA-A3B4259CABC2}" dt="2024-05-29T19:00:08.459" v="759" actId="1076"/>
          <ac:spMkLst>
            <pc:docMk/>
            <pc:sldMk cId="1406659360" sldId="1398"/>
            <ac:spMk id="33" creationId="{044A9B9E-F59D-8F31-A463-9C197C70556C}"/>
          </ac:spMkLst>
        </pc:spChg>
        <pc:spChg chg="add mod">
          <ac:chgData name="Schambach, Jo" userId="e1d2a009-674c-404b-bec1-6e3441cce374" providerId="ADAL" clId="{EFE5306B-FA92-44FC-93AA-A3B4259CABC2}" dt="2024-05-29T19:02:51.804" v="794" actId="1076"/>
          <ac:spMkLst>
            <pc:docMk/>
            <pc:sldMk cId="1406659360" sldId="1398"/>
            <ac:spMk id="34" creationId="{40CB2990-BA78-D874-E7D7-BA2FB8E094DE}"/>
          </ac:spMkLst>
        </pc:spChg>
        <pc:spChg chg="add mod">
          <ac:chgData name="Schambach, Jo" userId="e1d2a009-674c-404b-bec1-6e3441cce374" providerId="ADAL" clId="{EFE5306B-FA92-44FC-93AA-A3B4259CABC2}" dt="2024-05-29T19:01:31.700" v="781" actId="1035"/>
          <ac:spMkLst>
            <pc:docMk/>
            <pc:sldMk cId="1406659360" sldId="1398"/>
            <ac:spMk id="35" creationId="{A4809E32-89E4-CAE3-30D8-1A78D2CC5C53}"/>
          </ac:spMkLst>
        </pc:spChg>
        <pc:spChg chg="add mod">
          <ac:chgData name="Schambach, Jo" userId="e1d2a009-674c-404b-bec1-6e3441cce374" providerId="ADAL" clId="{EFE5306B-FA92-44FC-93AA-A3B4259CABC2}" dt="2024-05-29T19:02:28.584" v="792" actId="207"/>
          <ac:spMkLst>
            <pc:docMk/>
            <pc:sldMk cId="1406659360" sldId="1398"/>
            <ac:spMk id="39" creationId="{E3A89A97-B333-890F-FAF2-9121E4264AB7}"/>
          </ac:spMkLst>
        </pc:spChg>
        <pc:spChg chg="add mod">
          <ac:chgData name="Schambach, Jo" userId="e1d2a009-674c-404b-bec1-6e3441cce374" providerId="ADAL" clId="{EFE5306B-FA92-44FC-93AA-A3B4259CABC2}" dt="2024-05-29T19:03:39.663" v="801" actId="692"/>
          <ac:spMkLst>
            <pc:docMk/>
            <pc:sldMk cId="1406659360" sldId="1398"/>
            <ac:spMk id="40" creationId="{859F4C07-8805-784E-294D-52A233208D55}"/>
          </ac:spMkLst>
        </pc:spChg>
        <pc:spChg chg="add del mod">
          <ac:chgData name="Schambach, Jo" userId="e1d2a009-674c-404b-bec1-6e3441cce374" providerId="ADAL" clId="{EFE5306B-FA92-44FC-93AA-A3B4259CABC2}" dt="2024-05-29T19:03:48.139" v="803" actId="478"/>
          <ac:spMkLst>
            <pc:docMk/>
            <pc:sldMk cId="1406659360" sldId="1398"/>
            <ac:spMk id="41" creationId="{42368F09-7A4D-C97E-4DE2-00F2D3207E8E}"/>
          </ac:spMkLst>
        </pc:spChg>
        <pc:spChg chg="add mod">
          <ac:chgData name="Schambach, Jo" userId="e1d2a009-674c-404b-bec1-6e3441cce374" providerId="ADAL" clId="{EFE5306B-FA92-44FC-93AA-A3B4259CABC2}" dt="2024-05-29T19:04:34.130" v="833" actId="1038"/>
          <ac:spMkLst>
            <pc:docMk/>
            <pc:sldMk cId="1406659360" sldId="1398"/>
            <ac:spMk id="42" creationId="{DB2ACED5-1167-4BBE-6D6D-10B189AC3F19}"/>
          </ac:spMkLst>
        </pc:spChg>
        <pc:spChg chg="add mod">
          <ac:chgData name="Schambach, Jo" userId="e1d2a009-674c-404b-bec1-6e3441cce374" providerId="ADAL" clId="{EFE5306B-FA92-44FC-93AA-A3B4259CABC2}" dt="2024-05-29T19:05:38.830" v="845" actId="207"/>
          <ac:spMkLst>
            <pc:docMk/>
            <pc:sldMk cId="1406659360" sldId="1398"/>
            <ac:spMk id="46" creationId="{67860B20-CBD6-DCAC-0A37-A56567699B11}"/>
          </ac:spMkLst>
        </pc:spChg>
        <pc:spChg chg="add mod">
          <ac:chgData name="Schambach, Jo" userId="e1d2a009-674c-404b-bec1-6e3441cce374" providerId="ADAL" clId="{EFE5306B-FA92-44FC-93AA-A3B4259CABC2}" dt="2024-05-29T19:33:09.528" v="1637" actId="121"/>
          <ac:spMkLst>
            <pc:docMk/>
            <pc:sldMk cId="1406659360" sldId="1398"/>
            <ac:spMk id="47" creationId="{79AA3F94-43DA-C49E-57F0-504DFC738267}"/>
          </ac:spMkLst>
        </pc:spChg>
        <pc:picChg chg="add del mod">
          <ac:chgData name="Schambach, Jo" userId="e1d2a009-674c-404b-bec1-6e3441cce374" providerId="ADAL" clId="{EFE5306B-FA92-44FC-93AA-A3B4259CABC2}" dt="2024-05-29T18:49:46.782" v="586" actId="478"/>
          <ac:picMkLst>
            <pc:docMk/>
            <pc:sldMk cId="1406659360" sldId="1398"/>
            <ac:picMk id="4" creationId="{E910C863-C5F5-57F2-C11D-425F0B4B3C09}"/>
          </ac:picMkLst>
        </pc:picChg>
        <pc:picChg chg="add del">
          <ac:chgData name="Schambach, Jo" userId="e1d2a009-674c-404b-bec1-6e3441cce374" providerId="ADAL" clId="{EFE5306B-FA92-44FC-93AA-A3B4259CABC2}" dt="2024-05-29T18:50:25.494" v="588" actId="22"/>
          <ac:picMkLst>
            <pc:docMk/>
            <pc:sldMk cId="1406659360" sldId="1398"/>
            <ac:picMk id="6" creationId="{6EA88A44-C06B-44FD-B081-1A40D2D02542}"/>
          </ac:picMkLst>
        </pc:picChg>
        <pc:picChg chg="add mod">
          <ac:chgData name="Schambach, Jo" userId="e1d2a009-674c-404b-bec1-6e3441cce374" providerId="ADAL" clId="{EFE5306B-FA92-44FC-93AA-A3B4259CABC2}" dt="2024-05-29T19:04:00.917" v="807" actId="1076"/>
          <ac:picMkLst>
            <pc:docMk/>
            <pc:sldMk cId="1406659360" sldId="1398"/>
            <ac:picMk id="8" creationId="{0AC8F5F2-D713-0E8D-7B22-15BE5B043831}"/>
          </ac:picMkLst>
        </pc:picChg>
        <pc:picChg chg="add del mod">
          <ac:chgData name="Schambach, Jo" userId="e1d2a009-674c-404b-bec1-6e3441cce374" providerId="ADAL" clId="{EFE5306B-FA92-44FC-93AA-A3B4259CABC2}" dt="2024-05-29T18:52:05.148" v="595" actId="478"/>
          <ac:picMkLst>
            <pc:docMk/>
            <pc:sldMk cId="1406659360" sldId="1398"/>
            <ac:picMk id="9" creationId="{040210B4-D783-273B-362D-FD3B93B269B1}"/>
          </ac:picMkLst>
        </pc:picChg>
        <pc:picChg chg="add del mod">
          <ac:chgData name="Schambach, Jo" userId="e1d2a009-674c-404b-bec1-6e3441cce374" providerId="ADAL" clId="{EFE5306B-FA92-44FC-93AA-A3B4259CABC2}" dt="2024-05-29T18:52:43.508" v="597" actId="478"/>
          <ac:picMkLst>
            <pc:docMk/>
            <pc:sldMk cId="1406659360" sldId="1398"/>
            <ac:picMk id="10" creationId="{5D261C91-8412-D1A6-91FF-65A0690EA086}"/>
          </ac:picMkLst>
        </pc:picChg>
        <pc:picChg chg="add mod">
          <ac:chgData name="Schambach, Jo" userId="e1d2a009-674c-404b-bec1-6e3441cce374" providerId="ADAL" clId="{EFE5306B-FA92-44FC-93AA-A3B4259CABC2}" dt="2024-05-29T19:31:38.176" v="1593" actId="1076"/>
          <ac:picMkLst>
            <pc:docMk/>
            <pc:sldMk cId="1406659360" sldId="1398"/>
            <ac:picMk id="11" creationId="{C7DA1DB2-057E-5E7D-88A5-E609CFB31337}"/>
          </ac:picMkLst>
        </pc:pic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13" creationId="{0E790C45-0E86-28A6-CBAA-7F344907F1BD}"/>
          </ac:cxnSpMkLst>
        </pc:cxn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14" creationId="{AFCAFBE8-22E3-5BFE-C9EF-A35C4E72E574}"/>
          </ac:cxnSpMkLst>
        </pc:cxn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16" creationId="{D52E6B83-97FC-AADF-0464-11E154158840}"/>
          </ac:cxnSpMkLst>
        </pc:cxn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17" creationId="{D29BE3AF-69F5-7794-EEC1-DF02693F21DB}"/>
          </ac:cxnSpMkLst>
        </pc:cxn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19" creationId="{2B4C7BBF-8B35-532D-5BC9-36FCDFDD8B73}"/>
          </ac:cxnSpMkLst>
        </pc:cxnChg>
        <pc:cxnChg chg="add mod">
          <ac:chgData name="Schambach, Jo" userId="e1d2a009-674c-404b-bec1-6e3441cce374" providerId="ADAL" clId="{EFE5306B-FA92-44FC-93AA-A3B4259CABC2}" dt="2024-05-29T18:52:52.737" v="654" actId="1037"/>
          <ac:cxnSpMkLst>
            <pc:docMk/>
            <pc:sldMk cId="1406659360" sldId="1398"/>
            <ac:cxnSpMk id="20" creationId="{46AC1A34-F833-6D80-FA4F-4CE6EF3D14BA}"/>
          </ac:cxnSpMkLst>
        </pc:cxnChg>
        <pc:cxnChg chg="add mod">
          <ac:chgData name="Schambach, Jo" userId="e1d2a009-674c-404b-bec1-6e3441cce374" providerId="ADAL" clId="{EFE5306B-FA92-44FC-93AA-A3B4259CABC2}" dt="2024-05-29T19:05:59.922" v="888" actId="1037"/>
          <ac:cxnSpMkLst>
            <pc:docMk/>
            <pc:sldMk cId="1406659360" sldId="1398"/>
            <ac:cxnSpMk id="22" creationId="{7B8D0297-21C9-0B57-B337-5FBA40861D55}"/>
          </ac:cxnSpMkLst>
        </pc:cxnChg>
        <pc:cxnChg chg="add mod">
          <ac:chgData name="Schambach, Jo" userId="e1d2a009-674c-404b-bec1-6e3441cce374" providerId="ADAL" clId="{EFE5306B-FA92-44FC-93AA-A3B4259CABC2}" dt="2024-05-29T19:05:59.922" v="888" actId="1037"/>
          <ac:cxnSpMkLst>
            <pc:docMk/>
            <pc:sldMk cId="1406659360" sldId="1398"/>
            <ac:cxnSpMk id="24" creationId="{86026672-394E-2952-82BD-12153F9F3A45}"/>
          </ac:cxnSpMkLst>
        </pc:cxnChg>
        <pc:cxnChg chg="add mod">
          <ac:chgData name="Schambach, Jo" userId="e1d2a009-674c-404b-bec1-6e3441cce374" providerId="ADAL" clId="{EFE5306B-FA92-44FC-93AA-A3B4259CABC2}" dt="2024-05-29T19:05:59.922" v="888" actId="1037"/>
          <ac:cxnSpMkLst>
            <pc:docMk/>
            <pc:sldMk cId="1406659360" sldId="1398"/>
            <ac:cxnSpMk id="26" creationId="{F7BCD6C1-9D36-4D76-4CD3-7B975F92714A}"/>
          </ac:cxnSpMkLst>
        </pc:cxnChg>
        <pc:cxnChg chg="add mod">
          <ac:chgData name="Schambach, Jo" userId="e1d2a009-674c-404b-bec1-6e3441cce374" providerId="ADAL" clId="{EFE5306B-FA92-44FC-93AA-A3B4259CABC2}" dt="2024-05-29T18:59:44.140" v="752" actId="14100"/>
          <ac:cxnSpMkLst>
            <pc:docMk/>
            <pc:sldMk cId="1406659360" sldId="1398"/>
            <ac:cxnSpMk id="30" creationId="{C170C57F-888A-D447-822E-0A6B391E976A}"/>
          </ac:cxnSpMkLst>
        </pc:cxnChg>
        <pc:cxnChg chg="add mod">
          <ac:chgData name="Schambach, Jo" userId="e1d2a009-674c-404b-bec1-6e3441cce374" providerId="ADAL" clId="{EFE5306B-FA92-44FC-93AA-A3B4259CABC2}" dt="2024-05-29T19:02:51.804" v="794" actId="1076"/>
          <ac:cxnSpMkLst>
            <pc:docMk/>
            <pc:sldMk cId="1406659360" sldId="1398"/>
            <ac:cxnSpMk id="36" creationId="{75D3730C-D73D-B5A1-F02F-1F4903B7E5D4}"/>
          </ac:cxnSpMkLst>
        </pc:cxnChg>
        <pc:cxnChg chg="add mod">
          <ac:chgData name="Schambach, Jo" userId="e1d2a009-674c-404b-bec1-6e3441cce374" providerId="ADAL" clId="{EFE5306B-FA92-44FC-93AA-A3B4259CABC2}" dt="2024-05-29T19:05:05.551" v="837" actId="692"/>
          <ac:cxnSpMkLst>
            <pc:docMk/>
            <pc:sldMk cId="1406659360" sldId="1398"/>
            <ac:cxnSpMk id="43" creationId="{5046BD8A-8BAC-122D-63B5-E2A741030F87}"/>
          </ac:cxnSpMkLst>
        </pc:cxnChg>
      </pc:sldChg>
      <pc:sldChg chg="addSp modSp new mod ord">
        <pc:chgData name="Schambach, Jo" userId="e1d2a009-674c-404b-bec1-6e3441cce374" providerId="ADAL" clId="{EFE5306B-FA92-44FC-93AA-A3B4259CABC2}" dt="2024-05-30T12:31:56.808" v="4525"/>
        <pc:sldMkLst>
          <pc:docMk/>
          <pc:sldMk cId="2014088402" sldId="1399"/>
        </pc:sldMkLst>
        <pc:spChg chg="mod">
          <ac:chgData name="Schambach, Jo" userId="e1d2a009-674c-404b-bec1-6e3441cce374" providerId="ADAL" clId="{EFE5306B-FA92-44FC-93AA-A3B4259CABC2}" dt="2024-05-29T19:59:29.404" v="1847" actId="20577"/>
          <ac:spMkLst>
            <pc:docMk/>
            <pc:sldMk cId="2014088402" sldId="1399"/>
            <ac:spMk id="2" creationId="{9EFCB282-B0C1-3F51-607E-2B055CBBF1C4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6" creationId="{574F397C-3293-1765-E95A-6FBEB58791DC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8" creationId="{812FFE22-BDB4-B604-666A-2CF3F1669E52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9" creationId="{40E64CC4-F0E8-AC34-2C09-D06FF4128CF7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10" creationId="{52398006-5287-B683-A530-82E6EC370BE8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11" creationId="{D7B32B01-1458-8072-DF90-CED285E8DE66}"/>
          </ac:spMkLst>
        </pc:spChg>
        <pc:spChg chg="add mod">
          <ac:chgData name="Schambach, Jo" userId="e1d2a009-674c-404b-bec1-6e3441cce374" providerId="ADAL" clId="{EFE5306B-FA92-44FC-93AA-A3B4259CABC2}" dt="2024-05-29T19:57:30.450" v="1824"/>
          <ac:spMkLst>
            <pc:docMk/>
            <pc:sldMk cId="2014088402" sldId="1399"/>
            <ac:spMk id="12" creationId="{A2C9C64F-B4EC-79FB-1186-8D4CAD43D773}"/>
          </ac:spMkLst>
        </pc:spChg>
        <pc:spChg chg="add mod">
          <ac:chgData name="Schambach, Jo" userId="e1d2a009-674c-404b-bec1-6e3441cce374" providerId="ADAL" clId="{EFE5306B-FA92-44FC-93AA-A3B4259CABC2}" dt="2024-05-29T19:59:08.758" v="1825"/>
          <ac:spMkLst>
            <pc:docMk/>
            <pc:sldMk cId="2014088402" sldId="1399"/>
            <ac:spMk id="14" creationId="{AADF3F49-BB26-C450-F549-65ACD17FCA3E}"/>
          </ac:spMkLst>
        </pc:spChg>
        <pc:spChg chg="add mod">
          <ac:chgData name="Schambach, Jo" userId="e1d2a009-674c-404b-bec1-6e3441cce374" providerId="ADAL" clId="{EFE5306B-FA92-44FC-93AA-A3B4259CABC2}" dt="2024-05-29T20:00:27.717" v="1875" actId="1035"/>
          <ac:spMkLst>
            <pc:docMk/>
            <pc:sldMk cId="2014088402" sldId="1399"/>
            <ac:spMk id="15" creationId="{C5D2A28C-40DF-86A7-7EA2-4064319A21C5}"/>
          </ac:spMkLst>
        </pc:spChg>
        <pc:spChg chg="add mod">
          <ac:chgData name="Schambach, Jo" userId="e1d2a009-674c-404b-bec1-6e3441cce374" providerId="ADAL" clId="{EFE5306B-FA92-44FC-93AA-A3B4259CABC2}" dt="2024-05-29T20:00:37.291" v="1876" actId="14100"/>
          <ac:spMkLst>
            <pc:docMk/>
            <pc:sldMk cId="2014088402" sldId="1399"/>
            <ac:spMk id="16" creationId="{9D2F186A-156A-EF2E-F58A-D855E380E52B}"/>
          </ac:spMkLst>
        </pc:spChg>
        <pc:spChg chg="add mod">
          <ac:chgData name="Schambach, Jo" userId="e1d2a009-674c-404b-bec1-6e3441cce374" providerId="ADAL" clId="{EFE5306B-FA92-44FC-93AA-A3B4259CABC2}" dt="2024-05-29T20:00:43.428" v="1877" actId="14100"/>
          <ac:spMkLst>
            <pc:docMk/>
            <pc:sldMk cId="2014088402" sldId="1399"/>
            <ac:spMk id="17" creationId="{ED2A01FC-DBA5-6822-6467-2D9781B2236C}"/>
          </ac:spMkLst>
        </pc:spChg>
        <pc:spChg chg="add mod">
          <ac:chgData name="Schambach, Jo" userId="e1d2a009-674c-404b-bec1-6e3441cce374" providerId="ADAL" clId="{EFE5306B-FA92-44FC-93AA-A3B4259CABC2}" dt="2024-05-29T19:59:08.758" v="1825"/>
          <ac:spMkLst>
            <pc:docMk/>
            <pc:sldMk cId="2014088402" sldId="1399"/>
            <ac:spMk id="18" creationId="{B0C87D85-7796-BCA4-BA34-AF57393937DA}"/>
          </ac:spMkLst>
        </pc:spChg>
        <pc:spChg chg="add mod">
          <ac:chgData name="Schambach, Jo" userId="e1d2a009-674c-404b-bec1-6e3441cce374" providerId="ADAL" clId="{EFE5306B-FA92-44FC-93AA-A3B4259CABC2}" dt="2024-05-29T19:59:08.758" v="1825"/>
          <ac:spMkLst>
            <pc:docMk/>
            <pc:sldMk cId="2014088402" sldId="1399"/>
            <ac:spMk id="19" creationId="{EF4F752E-DF14-434D-FDD7-71040FB4779A}"/>
          </ac:spMkLst>
        </pc:spChg>
        <pc:spChg chg="add mod">
          <ac:chgData name="Schambach, Jo" userId="e1d2a009-674c-404b-bec1-6e3441cce374" providerId="ADAL" clId="{EFE5306B-FA92-44FC-93AA-A3B4259CABC2}" dt="2024-05-29T19:59:08.758" v="1825"/>
          <ac:spMkLst>
            <pc:docMk/>
            <pc:sldMk cId="2014088402" sldId="1399"/>
            <ac:spMk id="20" creationId="{240F6D32-5070-ED40-5CE6-12BA293CA69B}"/>
          </ac:spMkLst>
        </pc:spChg>
        <pc:spChg chg="add mod">
          <ac:chgData name="Schambach, Jo" userId="e1d2a009-674c-404b-bec1-6e3441cce374" providerId="ADAL" clId="{EFE5306B-FA92-44FC-93AA-A3B4259CABC2}" dt="2024-05-29T19:59:08.758" v="1825"/>
          <ac:spMkLst>
            <pc:docMk/>
            <pc:sldMk cId="2014088402" sldId="1399"/>
            <ac:spMk id="21" creationId="{A9F8E4BD-1633-EB60-EDD0-E8AFF47E4623}"/>
          </ac:spMkLst>
        </pc:spChg>
        <pc:picChg chg="add mod">
          <ac:chgData name="Schambach, Jo" userId="e1d2a009-674c-404b-bec1-6e3441cce374" providerId="ADAL" clId="{EFE5306B-FA92-44FC-93AA-A3B4259CABC2}" dt="2024-05-29T19:57:30.450" v="1824"/>
          <ac:picMkLst>
            <pc:docMk/>
            <pc:sldMk cId="2014088402" sldId="1399"/>
            <ac:picMk id="3" creationId="{07AC8919-0250-BBCC-A177-DFC349B98C5A}"/>
          </ac:picMkLst>
        </pc:picChg>
        <pc:picChg chg="add mod">
          <ac:chgData name="Schambach, Jo" userId="e1d2a009-674c-404b-bec1-6e3441cce374" providerId="ADAL" clId="{EFE5306B-FA92-44FC-93AA-A3B4259CABC2}" dt="2024-05-29T19:57:30.450" v="1824"/>
          <ac:picMkLst>
            <pc:docMk/>
            <pc:sldMk cId="2014088402" sldId="1399"/>
            <ac:picMk id="4" creationId="{8698CE53-67B5-EA05-E539-F1843C04D88D}"/>
          </ac:picMkLst>
        </pc:picChg>
        <pc:picChg chg="add mod">
          <ac:chgData name="Schambach, Jo" userId="e1d2a009-674c-404b-bec1-6e3441cce374" providerId="ADAL" clId="{EFE5306B-FA92-44FC-93AA-A3B4259CABC2}" dt="2024-05-29T19:57:30.450" v="1824"/>
          <ac:picMkLst>
            <pc:docMk/>
            <pc:sldMk cId="2014088402" sldId="1399"/>
            <ac:picMk id="5" creationId="{21A0B828-D30A-26EE-B5BA-A6EF570EE0DC}"/>
          </ac:picMkLst>
        </pc:picChg>
        <pc:picChg chg="add mod">
          <ac:chgData name="Schambach, Jo" userId="e1d2a009-674c-404b-bec1-6e3441cce374" providerId="ADAL" clId="{EFE5306B-FA92-44FC-93AA-A3B4259CABC2}" dt="2024-05-29T19:57:30.450" v="1824"/>
          <ac:picMkLst>
            <pc:docMk/>
            <pc:sldMk cId="2014088402" sldId="1399"/>
            <ac:picMk id="7" creationId="{4D3BC2F0-4047-7CF5-B981-870587086F81}"/>
          </ac:picMkLst>
        </pc:picChg>
        <pc:picChg chg="add mod">
          <ac:chgData name="Schambach, Jo" userId="e1d2a009-674c-404b-bec1-6e3441cce374" providerId="ADAL" clId="{EFE5306B-FA92-44FC-93AA-A3B4259CABC2}" dt="2024-05-29T19:57:30.450" v="1824"/>
          <ac:picMkLst>
            <pc:docMk/>
            <pc:sldMk cId="2014088402" sldId="1399"/>
            <ac:picMk id="13" creationId="{AF68EBE6-DE9C-6DB8-DB8D-9402C7CBA30F}"/>
          </ac:picMkLst>
        </pc:picChg>
      </pc:sldChg>
      <pc:sldChg chg="add del">
        <pc:chgData name="Schambach, Jo" userId="e1d2a009-674c-404b-bec1-6e3441cce374" providerId="ADAL" clId="{EFE5306B-FA92-44FC-93AA-A3B4259CABC2}" dt="2024-05-29T19:47:03.370" v="1641"/>
        <pc:sldMkLst>
          <pc:docMk/>
          <pc:sldMk cId="3404940971" sldId="1399"/>
        </pc:sldMkLst>
      </pc:sldChg>
      <pc:sldChg chg="addSp modSp new mod">
        <pc:chgData name="Schambach, Jo" userId="e1d2a009-674c-404b-bec1-6e3441cce374" providerId="ADAL" clId="{EFE5306B-FA92-44FC-93AA-A3B4259CABC2}" dt="2024-05-29T20:14:24.172" v="2133" actId="14100"/>
        <pc:sldMkLst>
          <pc:docMk/>
          <pc:sldMk cId="863030976" sldId="1400"/>
        </pc:sldMkLst>
        <pc:spChg chg="mod">
          <ac:chgData name="Schambach, Jo" userId="e1d2a009-674c-404b-bec1-6e3441cce374" providerId="ADAL" clId="{EFE5306B-FA92-44FC-93AA-A3B4259CABC2}" dt="2024-05-29T20:11:10.081" v="2062" actId="20577"/>
          <ac:spMkLst>
            <pc:docMk/>
            <pc:sldMk cId="863030976" sldId="1400"/>
            <ac:spMk id="2" creationId="{CBE23922-3D69-EFF7-9C5F-E38B7500A200}"/>
          </ac:spMkLst>
        </pc:spChg>
        <pc:spChg chg="add mod">
          <ac:chgData name="Schambach, Jo" userId="e1d2a009-674c-404b-bec1-6e3441cce374" providerId="ADAL" clId="{EFE5306B-FA92-44FC-93AA-A3B4259CABC2}" dt="2024-05-29T20:11:00.233" v="2030"/>
          <ac:spMkLst>
            <pc:docMk/>
            <pc:sldMk cId="863030976" sldId="1400"/>
            <ac:spMk id="6" creationId="{302F747D-C8D5-F696-C397-CBE14601ABFA}"/>
          </ac:spMkLst>
        </pc:spChg>
        <pc:spChg chg="add mod">
          <ac:chgData name="Schambach, Jo" userId="e1d2a009-674c-404b-bec1-6e3441cce374" providerId="ADAL" clId="{EFE5306B-FA92-44FC-93AA-A3B4259CABC2}" dt="2024-05-29T20:11:00.233" v="2030"/>
          <ac:spMkLst>
            <pc:docMk/>
            <pc:sldMk cId="863030976" sldId="1400"/>
            <ac:spMk id="7" creationId="{CE67BF70-F597-F5D3-0505-095A4DB2F488}"/>
          </ac:spMkLst>
        </pc:spChg>
        <pc:spChg chg="add mod">
          <ac:chgData name="Schambach, Jo" userId="e1d2a009-674c-404b-bec1-6e3441cce374" providerId="ADAL" clId="{EFE5306B-FA92-44FC-93AA-A3B4259CABC2}" dt="2024-05-29T20:11:48.019" v="2065" actId="14100"/>
          <ac:spMkLst>
            <pc:docMk/>
            <pc:sldMk cId="863030976" sldId="1400"/>
            <ac:spMk id="8" creationId="{C16E57FE-243F-7BE2-1559-4B4EB236BC75}"/>
          </ac:spMkLst>
        </pc:spChg>
        <pc:spChg chg="add mod">
          <ac:chgData name="Schambach, Jo" userId="e1d2a009-674c-404b-bec1-6e3441cce374" providerId="ADAL" clId="{EFE5306B-FA92-44FC-93AA-A3B4259CABC2}" dt="2024-05-29T20:11:00.233" v="2030"/>
          <ac:spMkLst>
            <pc:docMk/>
            <pc:sldMk cId="863030976" sldId="1400"/>
            <ac:spMk id="9" creationId="{93BBF16B-3570-E0D0-2EFB-F482C6517E63}"/>
          </ac:spMkLst>
        </pc:spChg>
        <pc:spChg chg="add mod">
          <ac:chgData name="Schambach, Jo" userId="e1d2a009-674c-404b-bec1-6e3441cce374" providerId="ADAL" clId="{EFE5306B-FA92-44FC-93AA-A3B4259CABC2}" dt="2024-05-29T20:11:18.323" v="2063" actId="20577"/>
          <ac:spMkLst>
            <pc:docMk/>
            <pc:sldMk cId="863030976" sldId="1400"/>
            <ac:spMk id="10" creationId="{2F3EE798-DC4D-61DA-18AF-1EDBCFEED894}"/>
          </ac:spMkLst>
        </pc:spChg>
        <pc:spChg chg="add mod">
          <ac:chgData name="Schambach, Jo" userId="e1d2a009-674c-404b-bec1-6e3441cce374" providerId="ADAL" clId="{EFE5306B-FA92-44FC-93AA-A3B4259CABC2}" dt="2024-05-29T20:11:00.233" v="2030"/>
          <ac:spMkLst>
            <pc:docMk/>
            <pc:sldMk cId="863030976" sldId="1400"/>
            <ac:spMk id="11" creationId="{BBEF10FA-6176-9C96-2900-E835F0A9A925}"/>
          </ac:spMkLst>
        </pc:spChg>
        <pc:spChg chg="add mod">
          <ac:chgData name="Schambach, Jo" userId="e1d2a009-674c-404b-bec1-6e3441cce374" providerId="ADAL" clId="{EFE5306B-FA92-44FC-93AA-A3B4259CABC2}" dt="2024-05-29T20:11:00.233" v="2030"/>
          <ac:spMkLst>
            <pc:docMk/>
            <pc:sldMk cId="863030976" sldId="1400"/>
            <ac:spMk id="12" creationId="{AB31DBF3-DA2D-EBDB-5309-C99A8EFBB4D5}"/>
          </ac:spMkLst>
        </pc:spChg>
        <pc:spChg chg="add mod">
          <ac:chgData name="Schambach, Jo" userId="e1d2a009-674c-404b-bec1-6e3441cce374" providerId="ADAL" clId="{EFE5306B-FA92-44FC-93AA-A3B4259CABC2}" dt="2024-05-29T20:14:24.172" v="2133" actId="14100"/>
          <ac:spMkLst>
            <pc:docMk/>
            <pc:sldMk cId="863030976" sldId="1400"/>
            <ac:spMk id="13" creationId="{FBC4C214-1721-B8D2-D570-5332DC4B003B}"/>
          </ac:spMkLst>
        </pc:spChg>
        <pc:spChg chg="add mod">
          <ac:chgData name="Schambach, Jo" userId="e1d2a009-674c-404b-bec1-6e3441cce374" providerId="ADAL" clId="{EFE5306B-FA92-44FC-93AA-A3B4259CABC2}" dt="2024-05-29T20:11:44.547" v="2064" actId="14100"/>
          <ac:spMkLst>
            <pc:docMk/>
            <pc:sldMk cId="863030976" sldId="1400"/>
            <ac:spMk id="14" creationId="{EDEAC6F0-0728-9EFA-4697-4F4C6CC6FF73}"/>
          </ac:spMkLst>
        </pc:spChg>
        <pc:picChg chg="add mod">
          <ac:chgData name="Schambach, Jo" userId="e1d2a009-674c-404b-bec1-6e3441cce374" providerId="ADAL" clId="{EFE5306B-FA92-44FC-93AA-A3B4259CABC2}" dt="2024-05-29T20:11:00.233" v="2030"/>
          <ac:picMkLst>
            <pc:docMk/>
            <pc:sldMk cId="863030976" sldId="1400"/>
            <ac:picMk id="3" creationId="{9C724D54-28D9-6013-70F6-3AA3BD572825}"/>
          </ac:picMkLst>
        </pc:picChg>
        <pc:picChg chg="add mod">
          <ac:chgData name="Schambach, Jo" userId="e1d2a009-674c-404b-bec1-6e3441cce374" providerId="ADAL" clId="{EFE5306B-FA92-44FC-93AA-A3B4259CABC2}" dt="2024-05-29T20:11:00.233" v="2030"/>
          <ac:picMkLst>
            <pc:docMk/>
            <pc:sldMk cId="863030976" sldId="1400"/>
            <ac:picMk id="4" creationId="{073022E7-EB6A-DC8D-90AA-6736A407A456}"/>
          </ac:picMkLst>
        </pc:picChg>
        <pc:picChg chg="add mod">
          <ac:chgData name="Schambach, Jo" userId="e1d2a009-674c-404b-bec1-6e3441cce374" providerId="ADAL" clId="{EFE5306B-FA92-44FC-93AA-A3B4259CABC2}" dt="2024-05-29T20:11:00.233" v="2030"/>
          <ac:picMkLst>
            <pc:docMk/>
            <pc:sldMk cId="863030976" sldId="1400"/>
            <ac:picMk id="5" creationId="{FAA6D7B7-3B7C-F89B-2C68-6D77AE2866C1}"/>
          </ac:picMkLst>
        </pc:picChg>
      </pc:sldChg>
      <pc:sldChg chg="add del">
        <pc:chgData name="Schambach, Jo" userId="e1d2a009-674c-404b-bec1-6e3441cce374" providerId="ADAL" clId="{EFE5306B-FA92-44FC-93AA-A3B4259CABC2}" dt="2024-05-29T19:57:12.721" v="1823"/>
        <pc:sldMkLst>
          <pc:docMk/>
          <pc:sldMk cId="2448039214" sldId="1400"/>
        </pc:sldMkLst>
      </pc:sldChg>
      <pc:sldChg chg="add del">
        <pc:chgData name="Schambach, Jo" userId="e1d2a009-674c-404b-bec1-6e3441cce374" providerId="ADAL" clId="{EFE5306B-FA92-44FC-93AA-A3B4259CABC2}" dt="2024-05-29T19:57:06.723" v="1821"/>
        <pc:sldMkLst>
          <pc:docMk/>
          <pc:sldMk cId="3825789455" sldId="1400"/>
        </pc:sldMkLst>
      </pc:sldChg>
      <pc:sldChg chg="addSp delSp modSp new mod modClrScheme chgLayout">
        <pc:chgData name="Schambach, Jo" userId="e1d2a009-674c-404b-bec1-6e3441cce374" providerId="ADAL" clId="{EFE5306B-FA92-44FC-93AA-A3B4259CABC2}" dt="2024-05-30T12:19:12.133" v="4317" actId="20577"/>
        <pc:sldMkLst>
          <pc:docMk/>
          <pc:sldMk cId="2353449507" sldId="1401"/>
        </pc:sldMkLst>
        <pc:spChg chg="del mod ord">
          <ac:chgData name="Schambach, Jo" userId="e1d2a009-674c-404b-bec1-6e3441cce374" providerId="ADAL" clId="{EFE5306B-FA92-44FC-93AA-A3B4259CABC2}" dt="2024-05-30T10:51:03.839" v="2720" actId="700"/>
          <ac:spMkLst>
            <pc:docMk/>
            <pc:sldMk cId="2353449507" sldId="1401"/>
            <ac:spMk id="2" creationId="{DDF543D3-CBB3-87EB-6D2F-660494E0B773}"/>
          </ac:spMkLst>
        </pc:spChg>
        <pc:spChg chg="add mod ord">
          <ac:chgData name="Schambach, Jo" userId="e1d2a009-674c-404b-bec1-6e3441cce374" providerId="ADAL" clId="{EFE5306B-FA92-44FC-93AA-A3B4259CABC2}" dt="2024-05-30T11:06:23.102" v="3580" actId="20577"/>
          <ac:spMkLst>
            <pc:docMk/>
            <pc:sldMk cId="2353449507" sldId="1401"/>
            <ac:spMk id="3" creationId="{E70E6B41-1D9D-D701-4240-3A62A875ABCB}"/>
          </ac:spMkLst>
        </pc:spChg>
        <pc:spChg chg="add mod ord">
          <ac:chgData name="Schambach, Jo" userId="e1d2a009-674c-404b-bec1-6e3441cce374" providerId="ADAL" clId="{EFE5306B-FA92-44FC-93AA-A3B4259CABC2}" dt="2024-05-30T12:19:12.133" v="4317" actId="20577"/>
          <ac:spMkLst>
            <pc:docMk/>
            <pc:sldMk cId="2353449507" sldId="1401"/>
            <ac:spMk id="4" creationId="{31F4579D-A299-AFA1-98EC-C1786C449D3C}"/>
          </ac:spMkLst>
        </pc:spChg>
      </pc:sldChg>
      <pc:sldChg chg="addSp modSp new mod">
        <pc:chgData name="Schambach, Jo" userId="e1d2a009-674c-404b-bec1-6e3441cce374" providerId="ADAL" clId="{EFE5306B-FA92-44FC-93AA-A3B4259CABC2}" dt="2024-05-30T12:21:16.089" v="4364" actId="113"/>
        <pc:sldMkLst>
          <pc:docMk/>
          <pc:sldMk cId="3355285018" sldId="1402"/>
        </pc:sldMkLst>
        <pc:spChg chg="mod">
          <ac:chgData name="Schambach, Jo" userId="e1d2a009-674c-404b-bec1-6e3441cce374" providerId="ADAL" clId="{EFE5306B-FA92-44FC-93AA-A3B4259CABC2}" dt="2024-05-30T11:37:54.788" v="3678" actId="20577"/>
          <ac:spMkLst>
            <pc:docMk/>
            <pc:sldMk cId="3355285018" sldId="1402"/>
            <ac:spMk id="2" creationId="{DCE21DE5-6989-6F36-BC1B-2F520A1B4C50}"/>
          </ac:spMkLst>
        </pc:spChg>
        <pc:spChg chg="add mod">
          <ac:chgData name="Schambach, Jo" userId="e1d2a009-674c-404b-bec1-6e3441cce374" providerId="ADAL" clId="{EFE5306B-FA92-44FC-93AA-A3B4259CABC2}" dt="2024-05-30T12:13:06.877" v="4105" actId="1036"/>
          <ac:spMkLst>
            <pc:docMk/>
            <pc:sldMk cId="3355285018" sldId="1402"/>
            <ac:spMk id="5" creationId="{01D08209-88E0-94CD-EA6F-574E24393DBA}"/>
          </ac:spMkLst>
        </pc:spChg>
        <pc:spChg chg="add mod">
          <ac:chgData name="Schambach, Jo" userId="e1d2a009-674c-404b-bec1-6e3441cce374" providerId="ADAL" clId="{EFE5306B-FA92-44FC-93AA-A3B4259CABC2}" dt="2024-05-30T12:13:06.877" v="4105" actId="1036"/>
          <ac:spMkLst>
            <pc:docMk/>
            <pc:sldMk cId="3355285018" sldId="1402"/>
            <ac:spMk id="6" creationId="{520939F4-5962-435A-EB0D-6A075EC2DBA9}"/>
          </ac:spMkLst>
        </pc:spChg>
        <pc:spChg chg="add mod">
          <ac:chgData name="Schambach, Jo" userId="e1d2a009-674c-404b-bec1-6e3441cce374" providerId="ADAL" clId="{EFE5306B-FA92-44FC-93AA-A3B4259CABC2}" dt="2024-05-30T12:21:16.089" v="4364" actId="113"/>
          <ac:spMkLst>
            <pc:docMk/>
            <pc:sldMk cId="3355285018" sldId="1402"/>
            <ac:spMk id="7" creationId="{F137F452-C175-960E-77CD-E19A220F9885}"/>
          </ac:spMkLst>
        </pc:spChg>
        <pc:graphicFrameChg chg="add mod modGraphic">
          <ac:chgData name="Schambach, Jo" userId="e1d2a009-674c-404b-bec1-6e3441cce374" providerId="ADAL" clId="{EFE5306B-FA92-44FC-93AA-A3B4259CABC2}" dt="2024-05-30T12:13:06.877" v="4105" actId="1036"/>
          <ac:graphicFrameMkLst>
            <pc:docMk/>
            <pc:sldMk cId="3355285018" sldId="1402"/>
            <ac:graphicFrameMk id="3" creationId="{700A5360-860A-E250-88B3-B7BCAF5943FC}"/>
          </ac:graphicFrameMkLst>
        </pc:graphicFrameChg>
        <pc:graphicFrameChg chg="add mod modGraphic">
          <ac:chgData name="Schambach, Jo" userId="e1d2a009-674c-404b-bec1-6e3441cce374" providerId="ADAL" clId="{EFE5306B-FA92-44FC-93AA-A3B4259CABC2}" dt="2024-05-30T12:13:06.877" v="4105" actId="1036"/>
          <ac:graphicFrameMkLst>
            <pc:docMk/>
            <pc:sldMk cId="3355285018" sldId="1402"/>
            <ac:graphicFrameMk id="4" creationId="{A0BAB42E-179A-76D5-D8B2-DA2F8000CD9F}"/>
          </ac:graphicFrameMkLst>
        </pc:graphicFrameChg>
      </pc:sldChg>
      <pc:sldMasterChg chg="modSp mod">
        <pc:chgData name="Schambach, Jo" userId="e1d2a009-674c-404b-bec1-6e3441cce374" providerId="ADAL" clId="{EFE5306B-FA92-44FC-93AA-A3B4259CABC2}" dt="2024-05-29T18:18:02.924" v="19" actId="20577"/>
        <pc:sldMasterMkLst>
          <pc:docMk/>
          <pc:sldMasterMk cId="2725756759" sldId="2147483660"/>
        </pc:sldMasterMkLst>
        <pc:spChg chg="mod">
          <ac:chgData name="Schambach, Jo" userId="e1d2a009-674c-404b-bec1-6e3441cce374" providerId="ADAL" clId="{EFE5306B-FA92-44FC-93AA-A3B4259CABC2}" dt="2024-05-29T18:18:02.924" v="19" actId="20577"/>
          <ac:spMkLst>
            <pc:docMk/>
            <pc:sldMasterMk cId="2725756759" sldId="2147483660"/>
            <ac:spMk id="10" creationId="{323F2AC7-81B7-4181-8965-07F2D3F8B684}"/>
          </ac:spMkLst>
        </pc:spChg>
      </pc:sldMasterChg>
      <pc:sldMasterChg chg="del delSldLayout">
        <pc:chgData name="Schambach, Jo" userId="e1d2a009-674c-404b-bec1-6e3441cce374" providerId="ADAL" clId="{EFE5306B-FA92-44FC-93AA-A3B4259CABC2}" dt="2024-05-29T18:13:47.055" v="4" actId="47"/>
        <pc:sldMasterMkLst>
          <pc:docMk/>
          <pc:sldMasterMk cId="634513475" sldId="2147483763"/>
        </pc:sldMasterMkLst>
        <pc:sldLayoutChg chg="del">
          <pc:chgData name="Schambach, Jo" userId="e1d2a009-674c-404b-bec1-6e3441cce374" providerId="ADAL" clId="{EFE5306B-FA92-44FC-93AA-A3B4259CABC2}" dt="2024-05-29T18:13:47.055" v="4" actId="47"/>
          <pc:sldLayoutMkLst>
            <pc:docMk/>
            <pc:sldMasterMk cId="634513475" sldId="2147483763"/>
            <pc:sldLayoutMk cId="1181873604" sldId="2147483764"/>
          </pc:sldLayoutMkLst>
        </pc:sldLayoutChg>
        <pc:sldLayoutChg chg="del">
          <pc:chgData name="Schambach, Jo" userId="e1d2a009-674c-404b-bec1-6e3441cce374" providerId="ADAL" clId="{EFE5306B-FA92-44FC-93AA-A3B4259CABC2}" dt="2024-05-29T18:13:47.055" v="4" actId="47"/>
          <pc:sldLayoutMkLst>
            <pc:docMk/>
            <pc:sldMasterMk cId="634513475" sldId="2147483763"/>
            <pc:sldLayoutMk cId="3051904531" sldId="2147483765"/>
          </pc:sldLayoutMkLst>
        </pc:sldLayoutChg>
      </pc:sldMasterChg>
    </pc:docChg>
  </pc:docChgLst>
  <pc:docChgLst>
    <pc:chgData name="Schambach, Jo" userId="e1d2a009-674c-404b-bec1-6e3441cce374" providerId="ADAL" clId="{1C58F089-F235-4B29-AAE2-897B2F5DA634}"/>
    <pc:docChg chg="modSld">
      <pc:chgData name="Schambach, Jo" userId="e1d2a009-674c-404b-bec1-6e3441cce374" providerId="ADAL" clId="{1C58F089-F235-4B29-AAE2-897B2F5DA634}" dt="2024-05-31T11:21:34.966" v="66" actId="20577"/>
      <pc:docMkLst>
        <pc:docMk/>
      </pc:docMkLst>
      <pc:sldChg chg="modSp mod">
        <pc:chgData name="Schambach, Jo" userId="e1d2a009-674c-404b-bec1-6e3441cce374" providerId="ADAL" clId="{1C58F089-F235-4B29-AAE2-897B2F5DA634}" dt="2024-05-31T00:13:42.934" v="51" actId="20577"/>
        <pc:sldMkLst>
          <pc:docMk/>
          <pc:sldMk cId="230399083" sldId="263"/>
        </pc:sldMkLst>
        <pc:spChg chg="mod">
          <ac:chgData name="Schambach, Jo" userId="e1d2a009-674c-404b-bec1-6e3441cce374" providerId="ADAL" clId="{1C58F089-F235-4B29-AAE2-897B2F5DA634}" dt="2024-05-31T00:13:42.934" v="51" actId="20577"/>
          <ac:spMkLst>
            <pc:docMk/>
            <pc:sldMk cId="230399083" sldId="263"/>
            <ac:spMk id="14" creationId="{9208B79D-9AEF-BC7E-A867-92F29974E5E9}"/>
          </ac:spMkLst>
        </pc:spChg>
      </pc:sldChg>
      <pc:sldChg chg="modSp mod">
        <pc:chgData name="Schambach, Jo" userId="e1d2a009-674c-404b-bec1-6e3441cce374" providerId="ADAL" clId="{1C58F089-F235-4B29-AAE2-897B2F5DA634}" dt="2024-05-31T00:15:41.200" v="64" actId="20577"/>
        <pc:sldMkLst>
          <pc:docMk/>
          <pc:sldMk cId="2353449507" sldId="1401"/>
        </pc:sldMkLst>
        <pc:spChg chg="mod">
          <ac:chgData name="Schambach, Jo" userId="e1d2a009-674c-404b-bec1-6e3441cce374" providerId="ADAL" clId="{1C58F089-F235-4B29-AAE2-897B2F5DA634}" dt="2024-05-31T00:15:41.200" v="64" actId="20577"/>
          <ac:spMkLst>
            <pc:docMk/>
            <pc:sldMk cId="2353449507" sldId="1401"/>
            <ac:spMk id="4" creationId="{31F4579D-A299-AFA1-98EC-C1786C449D3C}"/>
          </ac:spMkLst>
        </pc:spChg>
      </pc:sldChg>
      <pc:sldChg chg="modSp mod">
        <pc:chgData name="Schambach, Jo" userId="e1d2a009-674c-404b-bec1-6e3441cce374" providerId="ADAL" clId="{1C58F089-F235-4B29-AAE2-897B2F5DA634}" dt="2024-05-31T11:21:34.966" v="66" actId="20577"/>
        <pc:sldMkLst>
          <pc:docMk/>
          <pc:sldMk cId="3355285018" sldId="1402"/>
        </pc:sldMkLst>
        <pc:graphicFrameChg chg="modGraphic">
          <ac:chgData name="Schambach, Jo" userId="e1d2a009-674c-404b-bec1-6e3441cce374" providerId="ADAL" clId="{1C58F089-F235-4B29-AAE2-897B2F5DA634}" dt="2024-05-31T11:21:34.966" v="66" actId="20577"/>
          <ac:graphicFrameMkLst>
            <pc:docMk/>
            <pc:sldMk cId="3355285018" sldId="1402"/>
            <ac:graphicFrameMk id="3" creationId="{700A5360-860A-E250-88B3-B7BCAF5943F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5/31/2024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21640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57331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J. Schambach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377696" cy="535531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ilicon </a:t>
            </a:r>
            <a:r>
              <a:rPr lang="en-US" b="1" u="sng" dirty="0"/>
              <a:t>V</a:t>
            </a:r>
            <a:r>
              <a:rPr lang="en-US" dirty="0"/>
              <a:t>ertex </a:t>
            </a:r>
            <a:r>
              <a:rPr lang="en-US" b="1" u="sng" dirty="0"/>
              <a:t>T</a:t>
            </a:r>
            <a:r>
              <a:rPr lang="en-US" dirty="0"/>
              <a:t>racker </a:t>
            </a:r>
            <a:r>
              <a:rPr lang="en-US" dirty="0" err="1"/>
              <a:t>lpGBT</a:t>
            </a:r>
            <a:r>
              <a:rPr lang="en-US" dirty="0"/>
              <a:t>/</a:t>
            </a:r>
            <a:r>
              <a:rPr lang="en-US" dirty="0" err="1"/>
              <a:t>VTRx</a:t>
            </a:r>
            <a:r>
              <a:rPr lang="en-US" dirty="0"/>
              <a:t>+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Schambach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DC29-2D31-DB2B-B543-816662AF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Segment Architecture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5D83A75-E3DD-377D-2E0F-9E86F48E4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240" y="636670"/>
            <a:ext cx="8483048" cy="59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F0BC-C21E-971B-50A0-6AF77590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Disk/Outer Barrel Readout Configuration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2397E95-504C-AF30-F381-E1952C18FB93}"/>
              </a:ext>
            </a:extLst>
          </p:cNvPr>
          <p:cNvPicPr/>
          <p:nvPr/>
        </p:nvPicPr>
        <p:blipFill rotWithShape="1">
          <a:blip r:embed="rId2"/>
          <a:srcRect t="13636" b="-4658"/>
          <a:stretch/>
        </p:blipFill>
        <p:spPr>
          <a:xfrm>
            <a:off x="429768" y="1593925"/>
            <a:ext cx="5012572" cy="100584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2921B4A-9326-7AD4-1B54-EE5FC5436BE2}"/>
              </a:ext>
            </a:extLst>
          </p:cNvPr>
          <p:cNvPicPr/>
          <p:nvPr/>
        </p:nvPicPr>
        <p:blipFill rotWithShape="1">
          <a:blip r:embed="rId3"/>
          <a:srcRect t="13400" b="-7372"/>
          <a:stretch/>
        </p:blipFill>
        <p:spPr>
          <a:xfrm>
            <a:off x="5589090" y="913503"/>
            <a:ext cx="6531194" cy="91440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B94E0-6A1D-08E6-64ED-B7923578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6" y="2749016"/>
            <a:ext cx="7304453" cy="3599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73435A-ED0B-FEDB-42ED-F7B2BD6D2674}"/>
              </a:ext>
            </a:extLst>
          </p:cNvPr>
          <p:cNvSpPr txBox="1"/>
          <p:nvPr/>
        </p:nvSpPr>
        <p:spPr>
          <a:xfrm>
            <a:off x="3810000" y="5607424"/>
            <a:ext cx="77992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47DFF-AAC3-2242-ED3A-7917C84528E0}"/>
              </a:ext>
            </a:extLst>
          </p:cNvPr>
          <p:cNvSpPr txBox="1"/>
          <p:nvPr/>
        </p:nvSpPr>
        <p:spPr>
          <a:xfrm>
            <a:off x="1676401" y="1129918"/>
            <a:ext cx="23846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Outer Barrel Layer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DE7D38-1311-A60C-D623-FB5A642B83E2}"/>
              </a:ext>
            </a:extLst>
          </p:cNvPr>
          <p:cNvSpPr txBox="1"/>
          <p:nvPr/>
        </p:nvSpPr>
        <p:spPr>
          <a:xfrm>
            <a:off x="7662381" y="1946827"/>
            <a:ext cx="23846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Outer Barrel Layer 4</a:t>
            </a:r>
          </a:p>
        </p:txBody>
      </p:sp>
    </p:spTree>
    <p:extLst>
      <p:ext uri="{BB962C8B-B14F-4D97-AF65-F5344CB8AC3E}">
        <p14:creationId xmlns:p14="http://schemas.microsoft.com/office/powerpoint/2010/main" val="220987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 650">
            <a:extLst>
              <a:ext uri="{FF2B5EF4-FFF2-40B4-BE49-F238E27FC236}">
                <a16:creationId xmlns:a16="http://schemas.microsoft.com/office/drawing/2014/main" id="{0EE23FCC-5FDC-BAC7-4B25-E6ED6E9EF24E}"/>
              </a:ext>
            </a:extLst>
          </p:cNvPr>
          <p:cNvSpPr/>
          <p:nvPr/>
        </p:nvSpPr>
        <p:spPr>
          <a:xfrm>
            <a:off x="2734894" y="1181807"/>
            <a:ext cx="704855" cy="4732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VTRx</a:t>
            </a:r>
            <a:r>
              <a:rPr lang="en-US" sz="1200" dirty="0"/>
              <a:t>+</a:t>
            </a: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C5166F5D-3C7D-9248-CA36-B4FFBA08A8CE}"/>
              </a:ext>
            </a:extLst>
          </p:cNvPr>
          <p:cNvSpPr/>
          <p:nvPr/>
        </p:nvSpPr>
        <p:spPr>
          <a:xfrm>
            <a:off x="7323589" y="4713381"/>
            <a:ext cx="4625535" cy="14694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3E449F08-DB6E-450C-1E6D-4FDB14981608}"/>
              </a:ext>
            </a:extLst>
          </p:cNvPr>
          <p:cNvCxnSpPr>
            <a:cxnSpLocks/>
          </p:cNvCxnSpPr>
          <p:nvPr/>
        </p:nvCxnSpPr>
        <p:spPr>
          <a:xfrm flipV="1">
            <a:off x="7033173" y="5231336"/>
            <a:ext cx="2785514" cy="115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FF8DA6C0-4A5B-E77A-BD15-FE7B3BAE0BC9}"/>
              </a:ext>
            </a:extLst>
          </p:cNvPr>
          <p:cNvCxnSpPr>
            <a:cxnSpLocks/>
          </p:cNvCxnSpPr>
          <p:nvPr/>
        </p:nvCxnSpPr>
        <p:spPr>
          <a:xfrm>
            <a:off x="7033173" y="5310262"/>
            <a:ext cx="38975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26C6A8BD-3C13-0D9C-6C81-B1D53582F6A3}"/>
              </a:ext>
            </a:extLst>
          </p:cNvPr>
          <p:cNvCxnSpPr>
            <a:cxnSpLocks/>
          </p:cNvCxnSpPr>
          <p:nvPr/>
        </p:nvCxnSpPr>
        <p:spPr>
          <a:xfrm>
            <a:off x="7033173" y="5115466"/>
            <a:ext cx="4723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867CD44B-4386-B79D-9D74-334CF3F27868}"/>
              </a:ext>
            </a:extLst>
          </p:cNvPr>
          <p:cNvCxnSpPr>
            <a:cxnSpLocks/>
          </p:cNvCxnSpPr>
          <p:nvPr/>
        </p:nvCxnSpPr>
        <p:spPr>
          <a:xfrm flipV="1">
            <a:off x="7033173" y="5169433"/>
            <a:ext cx="1659083" cy="10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Left Brace 536">
            <a:extLst>
              <a:ext uri="{FF2B5EF4-FFF2-40B4-BE49-F238E27FC236}">
                <a16:creationId xmlns:a16="http://schemas.microsoft.com/office/drawing/2014/main" id="{DD8B0786-A979-28C9-3D47-ED39FDCDD022}"/>
              </a:ext>
            </a:extLst>
          </p:cNvPr>
          <p:cNvSpPr/>
          <p:nvPr/>
        </p:nvSpPr>
        <p:spPr>
          <a:xfrm>
            <a:off x="6835351" y="5094618"/>
            <a:ext cx="161448" cy="2676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4F8B5A77-0C3E-8CEE-6314-8BEAA8CEC951}"/>
              </a:ext>
            </a:extLst>
          </p:cNvPr>
          <p:cNvGrpSpPr/>
          <p:nvPr/>
        </p:nvGrpSpPr>
        <p:grpSpPr>
          <a:xfrm>
            <a:off x="7390853" y="4732408"/>
            <a:ext cx="4536226" cy="1379402"/>
            <a:chOff x="3700472" y="3766917"/>
            <a:chExt cx="6641494" cy="2019583"/>
          </a:xfrm>
        </p:grpSpPr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3B13ACE2-B469-5D17-8510-D2A59D275684}"/>
                </a:ext>
              </a:extLst>
            </p:cNvPr>
            <p:cNvGrpSpPr/>
            <p:nvPr/>
          </p:nvGrpSpPr>
          <p:grpSpPr>
            <a:xfrm>
              <a:off x="3700472" y="5107138"/>
              <a:ext cx="6641494" cy="679362"/>
              <a:chOff x="1846946" y="5042047"/>
              <a:chExt cx="9723810" cy="994654"/>
            </a:xfrm>
          </p:grpSpPr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EE6D43C8-2EA5-623C-DC61-19DB84AEA201}"/>
                  </a:ext>
                </a:extLst>
              </p:cNvPr>
              <p:cNvCxnSpPr/>
              <p:nvPr/>
            </p:nvCxnSpPr>
            <p:spPr>
              <a:xfrm>
                <a:off x="1846946" y="57190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B5C62150-2AD5-8311-A38D-AEF6560D4D57}"/>
                  </a:ext>
                </a:extLst>
              </p:cNvPr>
              <p:cNvCxnSpPr/>
              <p:nvPr/>
            </p:nvCxnSpPr>
            <p:spPr>
              <a:xfrm>
                <a:off x="1850756" y="58714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D8701934-B00E-9556-3B7C-6E28002825C9}"/>
                  </a:ext>
                </a:extLst>
              </p:cNvPr>
              <p:cNvCxnSpPr/>
              <p:nvPr/>
            </p:nvCxnSpPr>
            <p:spPr>
              <a:xfrm>
                <a:off x="1850756" y="60238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1AB33970-A4E5-1173-1DD3-5DC4D1702FEF}"/>
                  </a:ext>
                </a:extLst>
              </p:cNvPr>
              <p:cNvGrpSpPr/>
              <p:nvPr/>
            </p:nvGrpSpPr>
            <p:grpSpPr>
              <a:xfrm>
                <a:off x="3166262" y="5055894"/>
                <a:ext cx="199247" cy="637907"/>
                <a:chOff x="3166262" y="5055894"/>
                <a:chExt cx="199247" cy="637907"/>
              </a:xfrm>
            </p:grpSpPr>
            <p:cxnSp>
              <p:nvCxnSpPr>
                <p:cNvPr id="630" name="Straight Connector 629">
                  <a:extLst>
                    <a:ext uri="{FF2B5EF4-FFF2-40B4-BE49-F238E27FC236}">
                      <a16:creationId xmlns:a16="http://schemas.microsoft.com/office/drawing/2014/main" id="{311166B9-0723-E393-07AF-CC14775D66B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265225" y="5441801"/>
                  <a:ext cx="0" cy="25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1" name="Equals 630">
                  <a:extLst>
                    <a:ext uri="{FF2B5EF4-FFF2-40B4-BE49-F238E27FC236}">
                      <a16:creationId xmlns:a16="http://schemas.microsoft.com/office/drawing/2014/main" id="{D257018E-AE63-1DDB-92EC-69E81A9CBE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66262" y="535424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32" name="Straight Connector 631">
                  <a:extLst>
                    <a:ext uri="{FF2B5EF4-FFF2-40B4-BE49-F238E27FC236}">
                      <a16:creationId xmlns:a16="http://schemas.microsoft.com/office/drawing/2014/main" id="{7F59AAC3-E83E-558F-482B-D3D78119A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65888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90423B71-63B2-169B-246D-70A0AC421F1D}"/>
                  </a:ext>
                </a:extLst>
              </p:cNvPr>
              <p:cNvGrpSpPr/>
              <p:nvPr/>
            </p:nvGrpSpPr>
            <p:grpSpPr>
              <a:xfrm>
                <a:off x="3355608" y="5051275"/>
                <a:ext cx="199247" cy="804451"/>
                <a:chOff x="3355608" y="5051275"/>
                <a:chExt cx="199247" cy="804451"/>
              </a:xfrm>
            </p:grpSpPr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7D5EF752-22B5-E75C-8806-FA533E169A3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54569" y="5459726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8" name="Equals 627">
                  <a:extLst>
                    <a:ext uri="{FF2B5EF4-FFF2-40B4-BE49-F238E27FC236}">
                      <a16:creationId xmlns:a16="http://schemas.microsoft.com/office/drawing/2014/main" id="{706C24E7-0A74-0CC4-082A-AC55103C21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55608" y="535886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75A1B2D3-B0CB-E539-A201-BBC171D23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5232" y="505127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3D1C7B82-411D-26B1-877E-C497FC28520D}"/>
                  </a:ext>
                </a:extLst>
              </p:cNvPr>
              <p:cNvGrpSpPr/>
              <p:nvPr/>
            </p:nvGrpSpPr>
            <p:grpSpPr>
              <a:xfrm>
                <a:off x="3572660" y="5055894"/>
                <a:ext cx="199247" cy="952232"/>
                <a:chOff x="3572660" y="5055894"/>
                <a:chExt cx="199247" cy="952232"/>
              </a:xfrm>
            </p:grpSpPr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22B53806-7B8B-9A56-D08D-55AF73929EA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680570" y="5432126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5" name="Equals 624">
                  <a:extLst>
                    <a:ext uri="{FF2B5EF4-FFF2-40B4-BE49-F238E27FC236}">
                      <a16:creationId xmlns:a16="http://schemas.microsoft.com/office/drawing/2014/main" id="{418EB03C-EB92-B7F4-8F81-214377E200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72660" y="5354250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6" name="Straight Connector 625">
                  <a:extLst>
                    <a:ext uri="{FF2B5EF4-FFF2-40B4-BE49-F238E27FC236}">
                      <a16:creationId xmlns:a16="http://schemas.microsoft.com/office/drawing/2014/main" id="{5028F092-7B47-CCC9-C2DC-C86B769C3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1522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BC1887EA-FF60-C15A-0AEE-EDC54D74078C}"/>
                  </a:ext>
                </a:extLst>
              </p:cNvPr>
              <p:cNvGrpSpPr/>
              <p:nvPr/>
            </p:nvGrpSpPr>
            <p:grpSpPr>
              <a:xfrm>
                <a:off x="5664701" y="5088221"/>
                <a:ext cx="199247" cy="624630"/>
                <a:chOff x="5664701" y="5088221"/>
                <a:chExt cx="199247" cy="624630"/>
              </a:xfrm>
            </p:grpSpPr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BA844D0E-2656-F028-AC2C-36D71D4150FD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770300" y="5496851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" name="Equals 621">
                  <a:extLst>
                    <a:ext uri="{FF2B5EF4-FFF2-40B4-BE49-F238E27FC236}">
                      <a16:creationId xmlns:a16="http://schemas.microsoft.com/office/drawing/2014/main" id="{49B4BF25-1978-110A-FF15-F31A365627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4701" y="539581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21B2D3F3-FBEB-C47E-1BBB-638BA978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3562" y="508822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832E99AC-6EE7-A7EA-AF57-11E37DA8DA35}"/>
                  </a:ext>
                </a:extLst>
              </p:cNvPr>
              <p:cNvGrpSpPr/>
              <p:nvPr/>
            </p:nvGrpSpPr>
            <p:grpSpPr>
              <a:xfrm>
                <a:off x="5854047" y="5102077"/>
                <a:ext cx="199247" cy="753649"/>
                <a:chOff x="5854047" y="5102077"/>
                <a:chExt cx="199247" cy="753649"/>
              </a:xfrm>
            </p:grpSpPr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A305B5F4-578C-4CA3-4D8F-D47D81C3DA5B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59644" y="5495726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9" name="Equals 618">
                  <a:extLst>
                    <a:ext uri="{FF2B5EF4-FFF2-40B4-BE49-F238E27FC236}">
                      <a16:creationId xmlns:a16="http://schemas.microsoft.com/office/drawing/2014/main" id="{EF1B0E91-0984-DAF0-A1DB-FC7508659C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54047" y="5400431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D4479EE0-FC09-601C-FA3A-96FDDD7B1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53670" y="510207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25C3CD8E-5E8B-CA3B-2CB3-427312E568CC}"/>
                  </a:ext>
                </a:extLst>
              </p:cNvPr>
              <p:cNvGrpSpPr/>
              <p:nvPr/>
            </p:nvGrpSpPr>
            <p:grpSpPr>
              <a:xfrm>
                <a:off x="6071099" y="5088225"/>
                <a:ext cx="199247" cy="948476"/>
                <a:chOff x="6071099" y="5088225"/>
                <a:chExt cx="199247" cy="948476"/>
              </a:xfrm>
            </p:grpSpPr>
            <p:cxnSp>
              <p:nvCxnSpPr>
                <p:cNvPr id="615" name="Straight Connector 614">
                  <a:extLst>
                    <a:ext uri="{FF2B5EF4-FFF2-40B4-BE49-F238E27FC236}">
                      <a16:creationId xmlns:a16="http://schemas.microsoft.com/office/drawing/2014/main" id="{0551354B-58D1-4EAD-396C-77E58928BEE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6167750" y="5496701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6" name="Equals 615">
                  <a:extLst>
                    <a:ext uri="{FF2B5EF4-FFF2-40B4-BE49-F238E27FC236}">
                      <a16:creationId xmlns:a16="http://schemas.microsoft.com/office/drawing/2014/main" id="{EC19ADEA-4F2D-B19F-53BF-C3D8914420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71099" y="539581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D4BC942E-2246-F0D0-3679-16115E875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0722" y="508822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87F0B510-A88B-4B04-5401-E72B25C979D9}"/>
                  </a:ext>
                </a:extLst>
              </p:cNvPr>
              <p:cNvGrpSpPr/>
              <p:nvPr/>
            </p:nvGrpSpPr>
            <p:grpSpPr>
              <a:xfrm>
                <a:off x="8110115" y="5046664"/>
                <a:ext cx="199247" cy="675712"/>
                <a:chOff x="8110115" y="5046664"/>
                <a:chExt cx="199247" cy="675712"/>
              </a:xfrm>
            </p:grpSpPr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9F407A0E-9156-D178-4162-4D6CEB0BA02A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218225" y="5434376"/>
                  <a:ext cx="0" cy="28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3" name="Equals 612">
                  <a:extLst>
                    <a:ext uri="{FF2B5EF4-FFF2-40B4-BE49-F238E27FC236}">
                      <a16:creationId xmlns:a16="http://schemas.microsoft.com/office/drawing/2014/main" id="{7B8D1D43-24EF-D5B9-EC68-78D0E99058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10115" y="534460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4" name="Straight Connector 613">
                  <a:extLst>
                    <a:ext uri="{FF2B5EF4-FFF2-40B4-BE49-F238E27FC236}">
                      <a16:creationId xmlns:a16="http://schemas.microsoft.com/office/drawing/2014/main" id="{0EF7D4E7-D86F-1EFB-EC1D-DCCA3CF46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6582" y="504666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97B94645-024D-6C0C-B02D-3D53728F156D}"/>
                  </a:ext>
                </a:extLst>
              </p:cNvPr>
              <p:cNvGrpSpPr/>
              <p:nvPr/>
            </p:nvGrpSpPr>
            <p:grpSpPr>
              <a:xfrm>
                <a:off x="8299461" y="5042047"/>
                <a:ext cx="199247" cy="822626"/>
                <a:chOff x="8299461" y="5042047"/>
                <a:chExt cx="199247" cy="822626"/>
              </a:xfrm>
            </p:grpSpPr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5D5B3200-C07F-4659-37D8-05CFD8A5E03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417383" y="5432673"/>
                  <a:ext cx="0" cy="43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0" name="Equals 609">
                  <a:extLst>
                    <a:ext uri="{FF2B5EF4-FFF2-40B4-BE49-F238E27FC236}">
                      <a16:creationId xmlns:a16="http://schemas.microsoft.com/office/drawing/2014/main" id="{1B1D2BE3-8EC7-791A-E679-CE35AFD578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99461" y="5349227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6BB8BC37-8D8B-7FE7-A992-0F53809920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15162" y="504204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6FE321A5-7722-3ACD-B70D-6C70EBCF61FE}"/>
                  </a:ext>
                </a:extLst>
              </p:cNvPr>
              <p:cNvGrpSpPr/>
              <p:nvPr/>
            </p:nvGrpSpPr>
            <p:grpSpPr>
              <a:xfrm>
                <a:off x="8516513" y="5046666"/>
                <a:ext cx="199247" cy="971274"/>
                <a:chOff x="8516513" y="5046666"/>
                <a:chExt cx="199247" cy="971274"/>
              </a:xfrm>
            </p:grpSpPr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2402E3E1-161A-9BA6-7EC7-B8EB39B549E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615964" y="5441940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7" name="Equals 606">
                  <a:extLst>
                    <a:ext uri="{FF2B5EF4-FFF2-40B4-BE49-F238E27FC236}">
                      <a16:creationId xmlns:a16="http://schemas.microsoft.com/office/drawing/2014/main" id="{3348A38F-3F55-1E09-6512-986F314BC1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6513" y="534460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D3123065-4E05-A291-9D28-391B248818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13742" y="5046666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4C47A302-FA5E-90B9-9BB4-4B47007E10C0}"/>
                  </a:ext>
                </a:extLst>
              </p:cNvPr>
              <p:cNvGrpSpPr/>
              <p:nvPr/>
            </p:nvGrpSpPr>
            <p:grpSpPr>
              <a:xfrm>
                <a:off x="10525427" y="5069760"/>
                <a:ext cx="199247" cy="633566"/>
                <a:chOff x="10525427" y="5069760"/>
                <a:chExt cx="199247" cy="633566"/>
              </a:xfrm>
            </p:grpSpPr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48F84955-2947-98B2-3CEA-FEEBDC2795BA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627472" y="5487326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4" name="Equals 603">
                  <a:extLst>
                    <a:ext uri="{FF2B5EF4-FFF2-40B4-BE49-F238E27FC236}">
                      <a16:creationId xmlns:a16="http://schemas.microsoft.com/office/drawing/2014/main" id="{44A528F5-A0D6-C912-6F71-C02296612C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25427" y="538617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2CA6DF1-93A1-8979-FC14-D7E55B145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31890" y="5069760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404413C9-56BD-6C3B-252D-9DCD334C5569}"/>
                  </a:ext>
                </a:extLst>
              </p:cNvPr>
              <p:cNvGrpSpPr/>
              <p:nvPr/>
            </p:nvGrpSpPr>
            <p:grpSpPr>
              <a:xfrm>
                <a:off x="10714773" y="5092851"/>
                <a:ext cx="199247" cy="791450"/>
                <a:chOff x="10714773" y="5092851"/>
                <a:chExt cx="199247" cy="791450"/>
              </a:xfrm>
            </p:grpSpPr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D834F908-0550-2969-4993-2FAD3493C08F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816817" y="5488301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1" name="Equals 600">
                  <a:extLst>
                    <a:ext uri="{FF2B5EF4-FFF2-40B4-BE49-F238E27FC236}">
                      <a16:creationId xmlns:a16="http://schemas.microsoft.com/office/drawing/2014/main" id="{3050125F-98A4-0F57-39D5-777D762A05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14773" y="539079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87490428-0C39-E32D-CBE6-3A7096849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11998" y="509285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08F250AF-C787-AFAF-3E3D-4DAC9C95AC9B}"/>
                  </a:ext>
                </a:extLst>
              </p:cNvPr>
              <p:cNvGrpSpPr/>
              <p:nvPr/>
            </p:nvGrpSpPr>
            <p:grpSpPr>
              <a:xfrm>
                <a:off x="10931825" y="5078997"/>
                <a:ext cx="199247" cy="948179"/>
                <a:chOff x="10931825" y="5078997"/>
                <a:chExt cx="199247" cy="948179"/>
              </a:xfrm>
            </p:grpSpPr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648C9279-19A3-9179-5518-0368682C48B5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1033870" y="5487176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8" name="Equals 597">
                  <a:extLst>
                    <a:ext uri="{FF2B5EF4-FFF2-40B4-BE49-F238E27FC236}">
                      <a16:creationId xmlns:a16="http://schemas.microsoft.com/office/drawing/2014/main" id="{E9FBE62A-8EC1-C19F-DFC9-5048D619C5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931825" y="5386174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5C550DA2-940B-D191-B51B-66D27EF5AE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38288" y="507899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43431AF0-80F2-5D9E-AC6A-6EB3FECE60A4}"/>
                </a:ext>
              </a:extLst>
            </p:cNvPr>
            <p:cNvSpPr/>
            <p:nvPr/>
          </p:nvSpPr>
          <p:spPr>
            <a:xfrm>
              <a:off x="8889309" y="379570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B3B416C6-E7CE-E4E9-9235-C7816B89BACF}"/>
                </a:ext>
              </a:extLst>
            </p:cNvPr>
            <p:cNvGrpSpPr/>
            <p:nvPr/>
          </p:nvGrpSpPr>
          <p:grpSpPr>
            <a:xfrm>
              <a:off x="9416402" y="4719057"/>
              <a:ext cx="895300" cy="432992"/>
              <a:chOff x="10215642" y="4473858"/>
              <a:chExt cx="1310809" cy="633943"/>
            </a:xfrm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23727FD0-2B4A-20AC-866F-E50A6153FB95}"/>
                  </a:ext>
                </a:extLst>
              </p:cNvPr>
              <p:cNvSpPr/>
              <p:nvPr/>
            </p:nvSpPr>
            <p:spPr>
              <a:xfrm>
                <a:off x="10215642" y="4729110"/>
                <a:ext cx="1310809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733CD674-6E65-9105-CD86-2057FE953A45}"/>
                  </a:ext>
                </a:extLst>
              </p:cNvPr>
              <p:cNvCxnSpPr/>
              <p:nvPr/>
            </p:nvCxnSpPr>
            <p:spPr>
              <a:xfrm>
                <a:off x="10432763" y="44797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7171CB6F-B51E-E6E4-AA1B-50A73E745579}"/>
                  </a:ext>
                </a:extLst>
              </p:cNvPr>
              <p:cNvCxnSpPr/>
              <p:nvPr/>
            </p:nvCxnSpPr>
            <p:spPr>
              <a:xfrm>
                <a:off x="10561715" y="447972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38D7A441-0F54-12B5-D614-9800B295400E}"/>
                  </a:ext>
                </a:extLst>
              </p:cNvPr>
              <p:cNvCxnSpPr/>
              <p:nvPr/>
            </p:nvCxnSpPr>
            <p:spPr>
              <a:xfrm>
                <a:off x="10696529" y="44738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A85F8F69-4462-B176-32E2-20BB67B3B6EE}"/>
                  </a:ext>
                </a:extLst>
              </p:cNvPr>
              <p:cNvCxnSpPr/>
              <p:nvPr/>
            </p:nvCxnSpPr>
            <p:spPr>
              <a:xfrm>
                <a:off x="10825481" y="447971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DA2643E0-4FB8-E39D-C381-88C434B68222}"/>
                  </a:ext>
                </a:extLst>
              </p:cNvPr>
              <p:cNvCxnSpPr/>
              <p:nvPr/>
            </p:nvCxnSpPr>
            <p:spPr>
              <a:xfrm>
                <a:off x="10954434" y="448556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7E50A40A-301F-6C20-C0DC-E3807DC4178B}"/>
                  </a:ext>
                </a:extLst>
              </p:cNvPr>
              <p:cNvCxnSpPr/>
              <p:nvPr/>
            </p:nvCxnSpPr>
            <p:spPr>
              <a:xfrm>
                <a:off x="11089248" y="447970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EF977E5A-5D0A-06A6-256A-CD6414590268}"/>
                  </a:ext>
                </a:extLst>
              </p:cNvPr>
              <p:cNvCxnSpPr/>
              <p:nvPr/>
            </p:nvCxnSpPr>
            <p:spPr>
              <a:xfrm>
                <a:off x="11212341" y="447970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E01B257C-8D30-8DF0-E63A-D8CE932C6A20}"/>
                  </a:ext>
                </a:extLst>
              </p:cNvPr>
              <p:cNvCxnSpPr/>
              <p:nvPr/>
            </p:nvCxnSpPr>
            <p:spPr>
              <a:xfrm>
                <a:off x="11347155" y="447969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ED43662D-FE60-84C5-7AB1-9A1FAB7235B2}"/>
                </a:ext>
              </a:extLst>
            </p:cNvPr>
            <p:cNvSpPr/>
            <p:nvPr/>
          </p:nvSpPr>
          <p:spPr>
            <a:xfrm>
              <a:off x="7251699" y="378038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46933981-7176-EE8E-BCDD-5D2641B8DE05}"/>
                </a:ext>
              </a:extLst>
            </p:cNvPr>
            <p:cNvGrpSpPr/>
            <p:nvPr/>
          </p:nvGrpSpPr>
          <p:grpSpPr>
            <a:xfrm>
              <a:off x="7773210" y="4703737"/>
              <a:ext cx="894389" cy="432992"/>
              <a:chOff x="7809836" y="4451428"/>
              <a:chExt cx="1309474" cy="633943"/>
            </a:xfrm>
          </p:grpSpPr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DEC376E9-982B-DD68-F028-0FC03471E9E3}"/>
                  </a:ext>
                </a:extLst>
              </p:cNvPr>
              <p:cNvSpPr/>
              <p:nvPr/>
            </p:nvSpPr>
            <p:spPr>
              <a:xfrm>
                <a:off x="7809836" y="4706680"/>
                <a:ext cx="1309474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6DD889E4-DCB1-509A-1AEF-4C0BC242C926}"/>
                  </a:ext>
                </a:extLst>
              </p:cNvPr>
              <p:cNvCxnSpPr/>
              <p:nvPr/>
            </p:nvCxnSpPr>
            <p:spPr>
              <a:xfrm>
                <a:off x="8035138" y="445729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44EBFA96-AAD7-2B31-C02F-DCE39B56E6D8}"/>
                  </a:ext>
                </a:extLst>
              </p:cNvPr>
              <p:cNvCxnSpPr/>
              <p:nvPr/>
            </p:nvCxnSpPr>
            <p:spPr>
              <a:xfrm>
                <a:off x="8164090" y="445729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8602B28D-6A60-C6AE-4BE6-B010D5E9ED0E}"/>
                  </a:ext>
                </a:extLst>
              </p:cNvPr>
              <p:cNvCxnSpPr/>
              <p:nvPr/>
            </p:nvCxnSpPr>
            <p:spPr>
              <a:xfrm>
                <a:off x="8298904" y="44514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18972024-BC87-45FE-6A17-D87E1E6B8B6A}"/>
                  </a:ext>
                </a:extLst>
              </p:cNvPr>
              <p:cNvCxnSpPr/>
              <p:nvPr/>
            </p:nvCxnSpPr>
            <p:spPr>
              <a:xfrm>
                <a:off x="8427856" y="445728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FF4CE292-1276-63DD-767F-B2DDAFBE4237}"/>
                  </a:ext>
                </a:extLst>
              </p:cNvPr>
              <p:cNvCxnSpPr/>
              <p:nvPr/>
            </p:nvCxnSpPr>
            <p:spPr>
              <a:xfrm>
                <a:off x="8556809" y="446313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C6E42389-CF45-80FB-BE90-300B9E35AEF0}"/>
                  </a:ext>
                </a:extLst>
              </p:cNvPr>
              <p:cNvCxnSpPr/>
              <p:nvPr/>
            </p:nvCxnSpPr>
            <p:spPr>
              <a:xfrm>
                <a:off x="8691623" y="445727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66D4BB74-FC97-4E30-D83D-3572FDC100F9}"/>
                  </a:ext>
                </a:extLst>
              </p:cNvPr>
              <p:cNvCxnSpPr/>
              <p:nvPr/>
            </p:nvCxnSpPr>
            <p:spPr>
              <a:xfrm>
                <a:off x="8814716" y="445727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8B1983ED-B9A1-5FD3-C591-F03E31E37EA4}"/>
                  </a:ext>
                </a:extLst>
              </p:cNvPr>
              <p:cNvCxnSpPr/>
              <p:nvPr/>
            </p:nvCxnSpPr>
            <p:spPr>
              <a:xfrm>
                <a:off x="8949530" y="445726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8778049F-3893-C344-8B15-221A4012AE71}"/>
                </a:ext>
              </a:extLst>
            </p:cNvPr>
            <p:cNvSpPr/>
            <p:nvPr/>
          </p:nvSpPr>
          <p:spPr>
            <a:xfrm>
              <a:off x="5602491" y="3787072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ACA23489-CC37-91E6-DC99-D1C4ACE9D49C}"/>
                </a:ext>
              </a:extLst>
            </p:cNvPr>
            <p:cNvGrpSpPr/>
            <p:nvPr/>
          </p:nvGrpSpPr>
          <p:grpSpPr>
            <a:xfrm>
              <a:off x="6277889" y="4710429"/>
              <a:ext cx="624542" cy="178330"/>
              <a:chOff x="5620533" y="4461214"/>
              <a:chExt cx="914392" cy="261092"/>
            </a:xfrm>
          </p:grpSpPr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0F39D449-97B8-92AF-AD13-FAF1FDAD106E}"/>
                  </a:ext>
                </a:extLst>
              </p:cNvPr>
              <p:cNvCxnSpPr/>
              <p:nvPr/>
            </p:nvCxnSpPr>
            <p:spPr>
              <a:xfrm>
                <a:off x="5620533" y="446708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D3D37AF2-4EE7-EAD3-E2E1-6FD612B7934A}"/>
                  </a:ext>
                </a:extLst>
              </p:cNvPr>
              <p:cNvCxnSpPr/>
              <p:nvPr/>
            </p:nvCxnSpPr>
            <p:spPr>
              <a:xfrm>
                <a:off x="5749485" y="446707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1B95362F-DB26-F9B2-57A4-0312D75F5F12}"/>
                  </a:ext>
                </a:extLst>
              </p:cNvPr>
              <p:cNvCxnSpPr/>
              <p:nvPr/>
            </p:nvCxnSpPr>
            <p:spPr>
              <a:xfrm>
                <a:off x="5884299" y="446121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11D4CED8-C847-1C9D-7E21-9E2DBC28B345}"/>
                  </a:ext>
                </a:extLst>
              </p:cNvPr>
              <p:cNvCxnSpPr/>
              <p:nvPr/>
            </p:nvCxnSpPr>
            <p:spPr>
              <a:xfrm>
                <a:off x="6013251" y="44670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971BEF7C-11DB-D33E-191B-3FE4E854B42E}"/>
                  </a:ext>
                </a:extLst>
              </p:cNvPr>
              <p:cNvCxnSpPr/>
              <p:nvPr/>
            </p:nvCxnSpPr>
            <p:spPr>
              <a:xfrm>
                <a:off x="6142204" y="447292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D09817BB-3437-24D4-1FFC-D2FACA512125}"/>
                  </a:ext>
                </a:extLst>
              </p:cNvPr>
              <p:cNvCxnSpPr/>
              <p:nvPr/>
            </p:nvCxnSpPr>
            <p:spPr>
              <a:xfrm>
                <a:off x="6277018" y="44670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0151B38E-D83C-0922-43C1-A6939E61DA28}"/>
                  </a:ext>
                </a:extLst>
              </p:cNvPr>
              <p:cNvCxnSpPr/>
              <p:nvPr/>
            </p:nvCxnSpPr>
            <p:spPr>
              <a:xfrm>
                <a:off x="6400111" y="4467056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51A82A85-1C31-3870-7A48-3C65FC9E0C85}"/>
                  </a:ext>
                </a:extLst>
              </p:cNvPr>
              <p:cNvCxnSpPr/>
              <p:nvPr/>
            </p:nvCxnSpPr>
            <p:spPr>
              <a:xfrm>
                <a:off x="6534925" y="44670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6E2A97FC-E6AA-CA83-4815-0A6C97F5514D}"/>
                </a:ext>
              </a:extLst>
            </p:cNvPr>
            <p:cNvSpPr/>
            <p:nvPr/>
          </p:nvSpPr>
          <p:spPr>
            <a:xfrm>
              <a:off x="3865018" y="3766917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0E1F1BC-9C98-CEDF-CACF-64DA1CA12D40}"/>
                </a:ext>
              </a:extLst>
            </p:cNvPr>
            <p:cNvGrpSpPr/>
            <p:nvPr/>
          </p:nvGrpSpPr>
          <p:grpSpPr>
            <a:xfrm>
              <a:off x="4540418" y="4690258"/>
              <a:ext cx="624542" cy="178329"/>
              <a:chOff x="3076700" y="4431705"/>
              <a:chExt cx="914392" cy="261092"/>
            </a:xfrm>
          </p:grpSpPr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714D882F-E288-0B16-64B7-2E2433096B44}"/>
                  </a:ext>
                </a:extLst>
              </p:cNvPr>
              <p:cNvCxnSpPr/>
              <p:nvPr/>
            </p:nvCxnSpPr>
            <p:spPr>
              <a:xfrm>
                <a:off x="3076700" y="443757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138647DC-13CB-57B6-C4BB-D10E84AB39E0}"/>
                  </a:ext>
                </a:extLst>
              </p:cNvPr>
              <p:cNvCxnSpPr/>
              <p:nvPr/>
            </p:nvCxnSpPr>
            <p:spPr>
              <a:xfrm>
                <a:off x="3205652" y="44375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252E25B8-654D-EE22-5BB2-61930C3FC22C}"/>
                  </a:ext>
                </a:extLst>
              </p:cNvPr>
              <p:cNvCxnSpPr/>
              <p:nvPr/>
            </p:nvCxnSpPr>
            <p:spPr>
              <a:xfrm>
                <a:off x="3340466" y="443170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86249BD4-FD72-2664-6A72-91E03E7D1322}"/>
                  </a:ext>
                </a:extLst>
              </p:cNvPr>
              <p:cNvCxnSpPr/>
              <p:nvPr/>
            </p:nvCxnSpPr>
            <p:spPr>
              <a:xfrm>
                <a:off x="3469418" y="443756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3E050DCA-22B3-02B8-093E-B29AF466ABB4}"/>
                  </a:ext>
                </a:extLst>
              </p:cNvPr>
              <p:cNvCxnSpPr/>
              <p:nvPr/>
            </p:nvCxnSpPr>
            <p:spPr>
              <a:xfrm>
                <a:off x="3598371" y="444341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02EB6EB7-CEBE-158D-AA2D-3159F682E2BF}"/>
                  </a:ext>
                </a:extLst>
              </p:cNvPr>
              <p:cNvCxnSpPr/>
              <p:nvPr/>
            </p:nvCxnSpPr>
            <p:spPr>
              <a:xfrm>
                <a:off x="3733185" y="44375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59B1880C-E9FF-C0D1-BEB3-3350CA4C1FD3}"/>
                  </a:ext>
                </a:extLst>
              </p:cNvPr>
              <p:cNvCxnSpPr/>
              <p:nvPr/>
            </p:nvCxnSpPr>
            <p:spPr>
              <a:xfrm>
                <a:off x="3856278" y="4437547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8C44A884-1B39-4322-1C67-4B5C488C462D}"/>
                  </a:ext>
                </a:extLst>
              </p:cNvPr>
              <p:cNvCxnSpPr/>
              <p:nvPr/>
            </p:nvCxnSpPr>
            <p:spPr>
              <a:xfrm>
                <a:off x="3991092" y="443754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3" name="Rectangle 632">
            <a:extLst>
              <a:ext uri="{FF2B5EF4-FFF2-40B4-BE49-F238E27FC236}">
                <a16:creationId xmlns:a16="http://schemas.microsoft.com/office/drawing/2014/main" id="{F9FBB530-37B1-F80D-B6AD-2BDE2F2CF295}"/>
              </a:ext>
            </a:extLst>
          </p:cNvPr>
          <p:cNvSpPr/>
          <p:nvPr/>
        </p:nvSpPr>
        <p:spPr>
          <a:xfrm>
            <a:off x="9025477" y="5494835"/>
            <a:ext cx="610879" cy="176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Slow Ctrl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4C5AFF8F-2765-5D8F-C2A5-4B0E5F2EC05E}"/>
              </a:ext>
            </a:extLst>
          </p:cNvPr>
          <p:cNvSpPr/>
          <p:nvPr/>
        </p:nvSpPr>
        <p:spPr>
          <a:xfrm>
            <a:off x="7818666" y="5482879"/>
            <a:ext cx="610879" cy="176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Slow Ctrl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4BB00EFC-D784-3DE0-A57A-C1BEEB7EFF74}"/>
              </a:ext>
            </a:extLst>
          </p:cNvPr>
          <p:cNvSpPr/>
          <p:nvPr/>
        </p:nvSpPr>
        <p:spPr>
          <a:xfrm>
            <a:off x="7223132" y="2412860"/>
            <a:ext cx="4625535" cy="14694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82CC31C2-912E-F66C-ED44-8D4AA856A75B}"/>
              </a:ext>
            </a:extLst>
          </p:cNvPr>
          <p:cNvSpPr/>
          <p:nvPr/>
        </p:nvSpPr>
        <p:spPr>
          <a:xfrm>
            <a:off x="7212220" y="868971"/>
            <a:ext cx="4625535" cy="1426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FFB1D-16CE-4BB4-8139-8CF3D663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Outer Barrel and Disk Readout Electronics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314DB-AB2E-336A-84C4-F55333C485AC}"/>
              </a:ext>
            </a:extLst>
          </p:cNvPr>
          <p:cNvSpPr txBox="1"/>
          <p:nvPr/>
        </p:nvSpPr>
        <p:spPr>
          <a:xfrm>
            <a:off x="410670" y="5151189"/>
            <a:ext cx="5549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Up to 4 LAS connect their </a:t>
            </a:r>
            <a:r>
              <a:rPr lang="en-GB" sz="1600" b="1" dirty="0"/>
              <a:t>H/S data </a:t>
            </a:r>
            <a:r>
              <a:rPr lang="en-GB" sz="1600" dirty="0"/>
              <a:t>to </a:t>
            </a:r>
            <a:r>
              <a:rPr lang="en-GB" sz="1600" b="1" dirty="0"/>
              <a:t>one</a:t>
            </a:r>
            <a:r>
              <a:rPr lang="en-GB" sz="1600" dirty="0"/>
              <a:t> </a:t>
            </a:r>
            <a:r>
              <a:rPr lang="en-GB" sz="1600" dirty="0" err="1"/>
              <a:t>VTRx</a:t>
            </a:r>
            <a:r>
              <a:rPr lang="en-GB" sz="1600" dirty="0"/>
              <a:t>+</a:t>
            </a:r>
          </a:p>
          <a:p>
            <a:r>
              <a:rPr lang="en-GB" sz="1600" b="1" dirty="0"/>
              <a:t>Slow Controls </a:t>
            </a:r>
            <a:r>
              <a:rPr lang="en-GB" sz="1600" dirty="0"/>
              <a:t>is provided via </a:t>
            </a:r>
            <a:r>
              <a:rPr lang="en-GB" sz="1600" dirty="0" err="1"/>
              <a:t>lpGBT</a:t>
            </a:r>
            <a:r>
              <a:rPr lang="en-GB" sz="1600" dirty="0"/>
              <a:t> e-links to a SC bus</a:t>
            </a:r>
            <a:endParaRPr lang="en-GB" sz="1600" b="1" dirty="0"/>
          </a:p>
          <a:p>
            <a:r>
              <a:rPr lang="en-GB" sz="1600" b="1" dirty="0"/>
              <a:t>One</a:t>
            </a:r>
            <a:r>
              <a:rPr lang="en-GB" sz="1600" dirty="0"/>
              <a:t> e-link provides SC to a group of up to </a:t>
            </a:r>
            <a:r>
              <a:rPr lang="en-GB" sz="1600" b="1" dirty="0"/>
              <a:t>four</a:t>
            </a:r>
            <a:r>
              <a:rPr lang="en-GB" sz="1600" dirty="0"/>
              <a:t> EIC-LAS</a:t>
            </a:r>
          </a:p>
          <a:p>
            <a:r>
              <a:rPr lang="en-GB" sz="1600" dirty="0"/>
              <a:t>Each SC e-link has </a:t>
            </a:r>
            <a:r>
              <a:rPr lang="en-GB" sz="1600" b="1" dirty="0"/>
              <a:t>3 signals</a:t>
            </a:r>
            <a:r>
              <a:rPr lang="en-GB" sz="1600" dirty="0"/>
              <a:t>: Clock, </a:t>
            </a:r>
            <a:r>
              <a:rPr lang="en-GB" sz="1600" dirty="0" err="1"/>
              <a:t>SC_in</a:t>
            </a:r>
            <a:r>
              <a:rPr lang="en-GB" sz="1600" dirty="0"/>
              <a:t>, </a:t>
            </a:r>
            <a:r>
              <a:rPr lang="en-GB" sz="1600" dirty="0" err="1"/>
              <a:t>SC_out</a:t>
            </a:r>
            <a:endParaRPr lang="en-GB" sz="1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E307614-1D66-6A32-A24C-3BEEB18335AA}"/>
              </a:ext>
            </a:extLst>
          </p:cNvPr>
          <p:cNvSpPr txBox="1"/>
          <p:nvPr/>
        </p:nvSpPr>
        <p:spPr>
          <a:xfrm rot="20813588">
            <a:off x="5438077" y="2107625"/>
            <a:ext cx="145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SC up/down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994C61F-A53D-C129-0C7E-91CA47F27B6B}"/>
              </a:ext>
            </a:extLst>
          </p:cNvPr>
          <p:cNvSpPr/>
          <p:nvPr/>
        </p:nvSpPr>
        <p:spPr>
          <a:xfrm>
            <a:off x="1770801" y="2501327"/>
            <a:ext cx="1834912" cy="18689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VTRx</a:t>
            </a:r>
            <a:r>
              <a:rPr lang="en-GB" dirty="0"/>
              <a:t>+</a:t>
            </a:r>
          </a:p>
          <a:p>
            <a:pPr algn="ctr"/>
            <a:r>
              <a:rPr lang="en-GB" dirty="0"/>
              <a:t>&amp;</a:t>
            </a:r>
          </a:p>
          <a:p>
            <a:pPr algn="ctr"/>
            <a:r>
              <a:rPr lang="en-GB" dirty="0" err="1"/>
              <a:t>lpGBT</a:t>
            </a:r>
            <a:endParaRPr lang="en-GB" dirty="0"/>
          </a:p>
        </p:txBody>
      </p:sp>
      <p:sp>
        <p:nvSpPr>
          <p:cNvPr id="103" name="Down Arrow 104">
            <a:extLst>
              <a:ext uri="{FF2B5EF4-FFF2-40B4-BE49-F238E27FC236}">
                <a16:creationId xmlns:a16="http://schemas.microsoft.com/office/drawing/2014/main" id="{B35D6994-B367-C2F5-010E-A9C8FAC14419}"/>
              </a:ext>
            </a:extLst>
          </p:cNvPr>
          <p:cNvSpPr/>
          <p:nvPr/>
        </p:nvSpPr>
        <p:spPr>
          <a:xfrm rot="5400000">
            <a:off x="1020323" y="3379960"/>
            <a:ext cx="128802" cy="117872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C3E4C0-500A-A621-B627-E7913D3A759A}"/>
              </a:ext>
            </a:extLst>
          </p:cNvPr>
          <p:cNvSpPr txBox="1"/>
          <p:nvPr/>
        </p:nvSpPr>
        <p:spPr>
          <a:xfrm>
            <a:off x="481255" y="3062545"/>
            <a:ext cx="116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Fiber up/down </a:t>
            </a:r>
          </a:p>
        </p:txBody>
      </p:sp>
      <p:sp>
        <p:nvSpPr>
          <p:cNvPr id="105" name="Down Arrow 27">
            <a:extLst>
              <a:ext uri="{FF2B5EF4-FFF2-40B4-BE49-F238E27FC236}">
                <a16:creationId xmlns:a16="http://schemas.microsoft.com/office/drawing/2014/main" id="{15ED4F6F-B688-B4B5-B9D1-05C8E1A914BB}"/>
              </a:ext>
            </a:extLst>
          </p:cNvPr>
          <p:cNvSpPr/>
          <p:nvPr/>
        </p:nvSpPr>
        <p:spPr>
          <a:xfrm rot="16200000">
            <a:off x="1020323" y="2241758"/>
            <a:ext cx="128802" cy="11787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057EC24-85B2-3981-89B3-E012E9270DC2}"/>
              </a:ext>
            </a:extLst>
          </p:cNvPr>
          <p:cNvSpPr txBox="1"/>
          <p:nvPr/>
        </p:nvSpPr>
        <p:spPr>
          <a:xfrm rot="20734844">
            <a:off x="4007001" y="2443986"/>
            <a:ext cx="145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elink</a:t>
            </a:r>
            <a:r>
              <a:rPr lang="en-GB" sz="1400" dirty="0"/>
              <a:t>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251239D-166A-B5F0-A31D-96C674591D81}"/>
              </a:ext>
            </a:extLst>
          </p:cNvPr>
          <p:cNvSpPr txBox="1"/>
          <p:nvPr/>
        </p:nvSpPr>
        <p:spPr>
          <a:xfrm rot="441633">
            <a:off x="3908249" y="3098818"/>
            <a:ext cx="145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elink</a:t>
            </a:r>
            <a:r>
              <a:rPr lang="en-GB" sz="1400" dirty="0"/>
              <a:t> 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A4FE76-DEB8-F915-929B-C261FF00D4AC}"/>
              </a:ext>
            </a:extLst>
          </p:cNvPr>
          <p:cNvSpPr txBox="1"/>
          <p:nvPr/>
        </p:nvSpPr>
        <p:spPr>
          <a:xfrm rot="1967971">
            <a:off x="3814026" y="3921513"/>
            <a:ext cx="145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elink</a:t>
            </a:r>
            <a:r>
              <a:rPr lang="en-GB" sz="1400" dirty="0"/>
              <a:t> 12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1616FEF-E0A1-380D-36E7-774F9E6E8261}"/>
              </a:ext>
            </a:extLst>
          </p:cNvPr>
          <p:cNvSpPr txBox="1"/>
          <p:nvPr/>
        </p:nvSpPr>
        <p:spPr>
          <a:xfrm>
            <a:off x="4032108" y="3418836"/>
            <a:ext cx="9880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….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30E291DC-03FA-E1E8-2A46-5ABA92FCBACA}"/>
              </a:ext>
            </a:extLst>
          </p:cNvPr>
          <p:cNvCxnSpPr>
            <a:cxnSpLocks/>
          </p:cNvCxnSpPr>
          <p:nvPr/>
        </p:nvCxnSpPr>
        <p:spPr>
          <a:xfrm flipV="1">
            <a:off x="3605713" y="2124329"/>
            <a:ext cx="3606507" cy="88963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74EB05B6-44D2-AC94-0F2F-3F2CB12B10A8}"/>
              </a:ext>
            </a:extLst>
          </p:cNvPr>
          <p:cNvCxnSpPr>
            <a:cxnSpLocks/>
          </p:cNvCxnSpPr>
          <p:nvPr/>
        </p:nvCxnSpPr>
        <p:spPr>
          <a:xfrm>
            <a:off x="3599054" y="3239015"/>
            <a:ext cx="3658711" cy="50298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4B23ACD5-CA59-8E66-6D03-F43894134371}"/>
              </a:ext>
            </a:extLst>
          </p:cNvPr>
          <p:cNvCxnSpPr>
            <a:cxnSpLocks/>
          </p:cNvCxnSpPr>
          <p:nvPr/>
        </p:nvCxnSpPr>
        <p:spPr>
          <a:xfrm>
            <a:off x="3605713" y="3640507"/>
            <a:ext cx="3783782" cy="2412247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832480A8-BE45-00A4-FD70-3BEBF020FA85}"/>
              </a:ext>
            </a:extLst>
          </p:cNvPr>
          <p:cNvSpPr txBox="1"/>
          <p:nvPr/>
        </p:nvSpPr>
        <p:spPr>
          <a:xfrm>
            <a:off x="9114530" y="3888635"/>
            <a:ext cx="14533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….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0E8F3F22-C0AC-658F-C23B-A8FBE97BB5B5}"/>
              </a:ext>
            </a:extLst>
          </p:cNvPr>
          <p:cNvSpPr txBox="1"/>
          <p:nvPr/>
        </p:nvSpPr>
        <p:spPr>
          <a:xfrm rot="504384">
            <a:off x="5452108" y="3324926"/>
            <a:ext cx="145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SC up/down 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6054B65B-4C0D-6929-967F-C479823C01C1}"/>
              </a:ext>
            </a:extLst>
          </p:cNvPr>
          <p:cNvSpPr txBox="1"/>
          <p:nvPr/>
        </p:nvSpPr>
        <p:spPr>
          <a:xfrm rot="1996029">
            <a:off x="5203045" y="4800754"/>
            <a:ext cx="145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SC up/down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13D098FE-C2A9-F7BB-378D-9579764AA5A1}"/>
              </a:ext>
            </a:extLst>
          </p:cNvPr>
          <p:cNvSpPr txBox="1"/>
          <p:nvPr/>
        </p:nvSpPr>
        <p:spPr>
          <a:xfrm>
            <a:off x="930626" y="4673454"/>
            <a:ext cx="20233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atin typeface="+mn-lt"/>
              </a:rPr>
              <a:t>Disks &amp; Staves: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6B1BCDE3-2EDA-A422-6775-2DD2C0961E01}"/>
              </a:ext>
            </a:extLst>
          </p:cNvPr>
          <p:cNvCxnSpPr>
            <a:cxnSpLocks/>
          </p:cNvCxnSpPr>
          <p:nvPr/>
        </p:nvCxnSpPr>
        <p:spPr>
          <a:xfrm flipV="1">
            <a:off x="3723304" y="1385932"/>
            <a:ext cx="5959996" cy="486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580F740-B076-07B6-4917-7C1F3C24FE7A}"/>
              </a:ext>
            </a:extLst>
          </p:cNvPr>
          <p:cNvCxnSpPr>
            <a:cxnSpLocks/>
          </p:cNvCxnSpPr>
          <p:nvPr/>
        </p:nvCxnSpPr>
        <p:spPr>
          <a:xfrm flipV="1">
            <a:off x="3723304" y="1464858"/>
            <a:ext cx="7072075" cy="532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B0EEDFFD-D2E6-2A98-76ED-EB66F5FFC188}"/>
              </a:ext>
            </a:extLst>
          </p:cNvPr>
          <p:cNvCxnSpPr>
            <a:cxnSpLocks/>
          </p:cNvCxnSpPr>
          <p:nvPr/>
        </p:nvCxnSpPr>
        <p:spPr>
          <a:xfrm flipV="1">
            <a:off x="3723304" y="1266650"/>
            <a:ext cx="3646848" cy="8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32420B33-68A2-2B21-2C13-8512AD7F183E}"/>
              </a:ext>
            </a:extLst>
          </p:cNvPr>
          <p:cNvCxnSpPr>
            <a:cxnSpLocks/>
          </p:cNvCxnSpPr>
          <p:nvPr/>
        </p:nvCxnSpPr>
        <p:spPr>
          <a:xfrm flipV="1">
            <a:off x="3723304" y="1324029"/>
            <a:ext cx="4833565" cy="31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Left Brace 338">
            <a:extLst>
              <a:ext uri="{FF2B5EF4-FFF2-40B4-BE49-F238E27FC236}">
                <a16:creationId xmlns:a16="http://schemas.microsoft.com/office/drawing/2014/main" id="{94760D05-60F7-F8F3-2B00-AF530D75F7D1}"/>
              </a:ext>
            </a:extLst>
          </p:cNvPr>
          <p:cNvSpPr/>
          <p:nvPr/>
        </p:nvSpPr>
        <p:spPr>
          <a:xfrm>
            <a:off x="3497819" y="1275522"/>
            <a:ext cx="161448" cy="2676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7C7DD78B-EB74-BA01-62BC-9933EF2D5187}"/>
              </a:ext>
            </a:extLst>
          </p:cNvPr>
          <p:cNvSpPr txBox="1"/>
          <p:nvPr/>
        </p:nvSpPr>
        <p:spPr>
          <a:xfrm>
            <a:off x="1591886" y="1372406"/>
            <a:ext cx="116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Fiber up 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5FBE77D0-D8F6-B78C-92BA-66930DF0567D}"/>
              </a:ext>
            </a:extLst>
          </p:cNvPr>
          <p:cNvSpPr txBox="1"/>
          <p:nvPr/>
        </p:nvSpPr>
        <p:spPr>
          <a:xfrm>
            <a:off x="4702968" y="1051442"/>
            <a:ext cx="1042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H/S Data</a:t>
            </a:r>
          </a:p>
        </p:txBody>
      </p:sp>
      <p:sp>
        <p:nvSpPr>
          <p:cNvPr id="313" name="Down Arrow 104">
            <a:extLst>
              <a:ext uri="{FF2B5EF4-FFF2-40B4-BE49-F238E27FC236}">
                <a16:creationId xmlns:a16="http://schemas.microsoft.com/office/drawing/2014/main" id="{86230BAA-9CDF-FEF5-94BB-81E5FBCF7151}"/>
              </a:ext>
            </a:extLst>
          </p:cNvPr>
          <p:cNvSpPr/>
          <p:nvPr/>
        </p:nvSpPr>
        <p:spPr>
          <a:xfrm rot="5400000">
            <a:off x="2049114" y="816736"/>
            <a:ext cx="128802" cy="117872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0AC73242-BE86-4436-F038-1852ACA995F9}"/>
              </a:ext>
            </a:extLst>
          </p:cNvPr>
          <p:cNvCxnSpPr>
            <a:cxnSpLocks/>
          </p:cNvCxnSpPr>
          <p:nvPr/>
        </p:nvCxnSpPr>
        <p:spPr>
          <a:xfrm flipV="1">
            <a:off x="4999839" y="2930815"/>
            <a:ext cx="4718391" cy="19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F709BC1-5E46-D279-900B-B0F1312C3078}"/>
              </a:ext>
            </a:extLst>
          </p:cNvPr>
          <p:cNvCxnSpPr>
            <a:cxnSpLocks/>
          </p:cNvCxnSpPr>
          <p:nvPr/>
        </p:nvCxnSpPr>
        <p:spPr>
          <a:xfrm flipV="1">
            <a:off x="4999839" y="3009741"/>
            <a:ext cx="5830470" cy="6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B4D300B-21F2-A79D-8BE8-D8D8C085655C}"/>
              </a:ext>
            </a:extLst>
          </p:cNvPr>
          <p:cNvCxnSpPr>
            <a:cxnSpLocks/>
          </p:cNvCxnSpPr>
          <p:nvPr/>
        </p:nvCxnSpPr>
        <p:spPr>
          <a:xfrm flipV="1">
            <a:off x="4991450" y="2814945"/>
            <a:ext cx="2413632" cy="9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320176A-67F8-D249-4284-3726A1C65EFE}"/>
              </a:ext>
            </a:extLst>
          </p:cNvPr>
          <p:cNvCxnSpPr>
            <a:cxnSpLocks/>
          </p:cNvCxnSpPr>
          <p:nvPr/>
        </p:nvCxnSpPr>
        <p:spPr>
          <a:xfrm flipV="1">
            <a:off x="4991450" y="2868912"/>
            <a:ext cx="3600349" cy="233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Left Brace 367">
            <a:extLst>
              <a:ext uri="{FF2B5EF4-FFF2-40B4-BE49-F238E27FC236}">
                <a16:creationId xmlns:a16="http://schemas.microsoft.com/office/drawing/2014/main" id="{D1F83206-237E-D307-E358-B6148FB0D24E}"/>
              </a:ext>
            </a:extLst>
          </p:cNvPr>
          <p:cNvSpPr/>
          <p:nvPr/>
        </p:nvSpPr>
        <p:spPr>
          <a:xfrm>
            <a:off x="4803798" y="2797885"/>
            <a:ext cx="161448" cy="2676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3FE3984-569A-4EF0-B892-87F3AE2867B5}"/>
              </a:ext>
            </a:extLst>
          </p:cNvPr>
          <p:cNvGrpSpPr/>
          <p:nvPr/>
        </p:nvGrpSpPr>
        <p:grpSpPr>
          <a:xfrm>
            <a:off x="7257765" y="888200"/>
            <a:ext cx="4536222" cy="1379402"/>
            <a:chOff x="3700472" y="3766917"/>
            <a:chExt cx="6641494" cy="201958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35515EE-34CA-B09E-BEBF-EC4CAB00F426}"/>
                </a:ext>
              </a:extLst>
            </p:cNvPr>
            <p:cNvGrpSpPr/>
            <p:nvPr/>
          </p:nvGrpSpPr>
          <p:grpSpPr>
            <a:xfrm>
              <a:off x="3700472" y="5107138"/>
              <a:ext cx="6641494" cy="679362"/>
              <a:chOff x="1846946" y="5042047"/>
              <a:chExt cx="9723810" cy="994654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D9DA767-3800-7CB7-F362-D27647029376}"/>
                  </a:ext>
                </a:extLst>
              </p:cNvPr>
              <p:cNvCxnSpPr/>
              <p:nvPr/>
            </p:nvCxnSpPr>
            <p:spPr>
              <a:xfrm>
                <a:off x="1846946" y="57190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424F42B-1651-08E9-E426-AC898ACF3669}"/>
                  </a:ext>
                </a:extLst>
              </p:cNvPr>
              <p:cNvCxnSpPr/>
              <p:nvPr/>
            </p:nvCxnSpPr>
            <p:spPr>
              <a:xfrm>
                <a:off x="1850756" y="58714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6688EA04-F944-F5FA-5A6C-C356855B3C8C}"/>
                  </a:ext>
                </a:extLst>
              </p:cNvPr>
              <p:cNvCxnSpPr/>
              <p:nvPr/>
            </p:nvCxnSpPr>
            <p:spPr>
              <a:xfrm>
                <a:off x="1850756" y="60238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5F9601F-A1B2-6868-5E33-25CAA4AE78A5}"/>
                  </a:ext>
                </a:extLst>
              </p:cNvPr>
              <p:cNvGrpSpPr/>
              <p:nvPr/>
            </p:nvGrpSpPr>
            <p:grpSpPr>
              <a:xfrm>
                <a:off x="3166262" y="5055894"/>
                <a:ext cx="199247" cy="637907"/>
                <a:chOff x="3166262" y="5055894"/>
                <a:chExt cx="199247" cy="637907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B4754038-1810-B80E-EA0E-F0F94A28A8ED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265225" y="5441801"/>
                  <a:ext cx="0" cy="25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Equals 204">
                  <a:extLst>
                    <a:ext uri="{FF2B5EF4-FFF2-40B4-BE49-F238E27FC236}">
                      <a16:creationId xmlns:a16="http://schemas.microsoft.com/office/drawing/2014/main" id="{7D554D6E-C477-350C-8645-067F48A4D5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66262" y="535424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D038C1F4-5C4C-D028-9B51-9FB3E59DB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65888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3630F9A-5CCA-CB46-E034-85F2A36FBF64}"/>
                  </a:ext>
                </a:extLst>
              </p:cNvPr>
              <p:cNvGrpSpPr/>
              <p:nvPr/>
            </p:nvGrpSpPr>
            <p:grpSpPr>
              <a:xfrm>
                <a:off x="3355608" y="5051275"/>
                <a:ext cx="199247" cy="804451"/>
                <a:chOff x="3355608" y="5051275"/>
                <a:chExt cx="199247" cy="80445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A55DC280-EBEA-4BC2-31F9-1A26D73C7A8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54569" y="5459726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Equals 201">
                  <a:extLst>
                    <a:ext uri="{FF2B5EF4-FFF2-40B4-BE49-F238E27FC236}">
                      <a16:creationId xmlns:a16="http://schemas.microsoft.com/office/drawing/2014/main" id="{DF597879-7A7F-C221-CBF8-896BAFD569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55608" y="535886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E960E862-7714-90B9-4F7B-85713641FB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5232" y="505127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A1ADB1A-497A-F5E8-5E1A-344623B82FE5}"/>
                  </a:ext>
                </a:extLst>
              </p:cNvPr>
              <p:cNvGrpSpPr/>
              <p:nvPr/>
            </p:nvGrpSpPr>
            <p:grpSpPr>
              <a:xfrm>
                <a:off x="3572660" y="5055894"/>
                <a:ext cx="199247" cy="952232"/>
                <a:chOff x="3572660" y="5055894"/>
                <a:chExt cx="199247" cy="952232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F1ECE2B2-38B9-7A06-38ED-5CCE7D0CECBF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680570" y="5432126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Equals 198">
                  <a:extLst>
                    <a:ext uri="{FF2B5EF4-FFF2-40B4-BE49-F238E27FC236}">
                      <a16:creationId xmlns:a16="http://schemas.microsoft.com/office/drawing/2014/main" id="{0932DC39-5280-0304-A2AB-AEBB8381D6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72660" y="5354250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3F5B38EA-4EF6-86B8-5CA7-0B40DE704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1522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AAF7C5C-E006-3130-4EE5-AB1A4B20A40E}"/>
                  </a:ext>
                </a:extLst>
              </p:cNvPr>
              <p:cNvGrpSpPr/>
              <p:nvPr/>
            </p:nvGrpSpPr>
            <p:grpSpPr>
              <a:xfrm>
                <a:off x="5664701" y="5088221"/>
                <a:ext cx="199247" cy="624630"/>
                <a:chOff x="5664701" y="5088221"/>
                <a:chExt cx="199247" cy="624630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48507CD-EA92-B280-5ACD-76803A6DDE0D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770300" y="5496851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Equals 195">
                  <a:extLst>
                    <a:ext uri="{FF2B5EF4-FFF2-40B4-BE49-F238E27FC236}">
                      <a16:creationId xmlns:a16="http://schemas.microsoft.com/office/drawing/2014/main" id="{BFF1E467-BD6B-4F24-264F-7558FE132E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4701" y="539581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8259C983-532E-E206-F31E-9F58040B28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3562" y="508822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1EDA4BA7-B842-EFEF-B0C8-D7848711AAA4}"/>
                  </a:ext>
                </a:extLst>
              </p:cNvPr>
              <p:cNvGrpSpPr/>
              <p:nvPr/>
            </p:nvGrpSpPr>
            <p:grpSpPr>
              <a:xfrm>
                <a:off x="5854047" y="5102077"/>
                <a:ext cx="199247" cy="753649"/>
                <a:chOff x="5854047" y="5102077"/>
                <a:chExt cx="199247" cy="753649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ABA0AE72-D3B4-EC34-69A7-A53E441F7E2F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59644" y="5495726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Equals 192">
                  <a:extLst>
                    <a:ext uri="{FF2B5EF4-FFF2-40B4-BE49-F238E27FC236}">
                      <a16:creationId xmlns:a16="http://schemas.microsoft.com/office/drawing/2014/main" id="{768F3F04-EB39-A394-A3CA-27F3A9C0B7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54047" y="5400431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E6B90E0E-33DB-3ADB-B00C-3141255E0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53670" y="510207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9F3E26E-F227-94DA-7B56-C82E2E16042F}"/>
                  </a:ext>
                </a:extLst>
              </p:cNvPr>
              <p:cNvGrpSpPr/>
              <p:nvPr/>
            </p:nvGrpSpPr>
            <p:grpSpPr>
              <a:xfrm>
                <a:off x="6071099" y="5088225"/>
                <a:ext cx="199247" cy="948476"/>
                <a:chOff x="6071099" y="5088225"/>
                <a:chExt cx="199247" cy="948476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791A2189-84A0-BFDE-6155-6B65E7C3862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6167750" y="5496701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Equals 189">
                  <a:extLst>
                    <a:ext uri="{FF2B5EF4-FFF2-40B4-BE49-F238E27FC236}">
                      <a16:creationId xmlns:a16="http://schemas.microsoft.com/office/drawing/2014/main" id="{0056B011-C85C-E6C1-6770-F8EB08CAD6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71099" y="539581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BB2973D0-20D8-F9F9-9C5C-1BF61B8E1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0722" y="508822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2E10E95-A4FA-F9EB-19FB-7362977E2C70}"/>
                  </a:ext>
                </a:extLst>
              </p:cNvPr>
              <p:cNvGrpSpPr/>
              <p:nvPr/>
            </p:nvGrpSpPr>
            <p:grpSpPr>
              <a:xfrm>
                <a:off x="8110115" y="5046664"/>
                <a:ext cx="199247" cy="675712"/>
                <a:chOff x="8110115" y="5046664"/>
                <a:chExt cx="199247" cy="675712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CA97DE2F-EC32-A18A-346C-2C2BDB536B1A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218225" y="5434376"/>
                  <a:ext cx="0" cy="28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Equals 186">
                  <a:extLst>
                    <a:ext uri="{FF2B5EF4-FFF2-40B4-BE49-F238E27FC236}">
                      <a16:creationId xmlns:a16="http://schemas.microsoft.com/office/drawing/2014/main" id="{7787C8F7-C7F4-BDEC-177A-D6647AEAF5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10115" y="534460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794665F-DFA7-832B-3C97-21E25D7F93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6582" y="504666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6CAB5A3-6857-50E6-1DE6-5577D56CE5A9}"/>
                  </a:ext>
                </a:extLst>
              </p:cNvPr>
              <p:cNvGrpSpPr/>
              <p:nvPr/>
            </p:nvGrpSpPr>
            <p:grpSpPr>
              <a:xfrm>
                <a:off x="8299461" y="5042047"/>
                <a:ext cx="199247" cy="822626"/>
                <a:chOff x="8299461" y="5042047"/>
                <a:chExt cx="199247" cy="822626"/>
              </a:xfrm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782B3182-DD07-3ECE-32DC-22C56483ABBD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417383" y="5432673"/>
                  <a:ext cx="0" cy="43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Equals 183">
                  <a:extLst>
                    <a:ext uri="{FF2B5EF4-FFF2-40B4-BE49-F238E27FC236}">
                      <a16:creationId xmlns:a16="http://schemas.microsoft.com/office/drawing/2014/main" id="{E086FB22-CE62-EED0-2F5C-0217011F6A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99461" y="5349227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508BD19F-DA02-3D6D-E947-085991C1D1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15162" y="504204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5CB8441-100E-00B5-FB5A-B9E9098A6AA3}"/>
                  </a:ext>
                </a:extLst>
              </p:cNvPr>
              <p:cNvGrpSpPr/>
              <p:nvPr/>
            </p:nvGrpSpPr>
            <p:grpSpPr>
              <a:xfrm>
                <a:off x="8516513" y="5046666"/>
                <a:ext cx="199247" cy="971274"/>
                <a:chOff x="8516513" y="5046666"/>
                <a:chExt cx="199247" cy="971274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1D131E37-C8BF-69ED-EE34-6C08B8D512C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615964" y="5441940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Equals 180">
                  <a:extLst>
                    <a:ext uri="{FF2B5EF4-FFF2-40B4-BE49-F238E27FC236}">
                      <a16:creationId xmlns:a16="http://schemas.microsoft.com/office/drawing/2014/main" id="{5309A05F-5F56-64F1-4C73-C59DF1F065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6513" y="534460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9FB8A04A-EFE2-CA9C-8726-8A0E02864C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13742" y="5046666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822297F-B507-1245-D42E-ADDE52952CDC}"/>
                  </a:ext>
                </a:extLst>
              </p:cNvPr>
              <p:cNvGrpSpPr/>
              <p:nvPr/>
            </p:nvGrpSpPr>
            <p:grpSpPr>
              <a:xfrm>
                <a:off x="10525427" y="5069760"/>
                <a:ext cx="199247" cy="633566"/>
                <a:chOff x="10525427" y="5069760"/>
                <a:chExt cx="199247" cy="633566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0FF8D5F7-B0A4-7964-1AD2-F2E24DA7C08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627472" y="5487326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Equals 177">
                  <a:extLst>
                    <a:ext uri="{FF2B5EF4-FFF2-40B4-BE49-F238E27FC236}">
                      <a16:creationId xmlns:a16="http://schemas.microsoft.com/office/drawing/2014/main" id="{DC1974EA-5187-A7E3-DE48-07A6F30212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25427" y="538617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E3B15A51-72F7-23C0-26E5-F496F479D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31890" y="5069760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B9BC8BC-F0ED-2468-6CF3-F2B73D6085E4}"/>
                  </a:ext>
                </a:extLst>
              </p:cNvPr>
              <p:cNvGrpSpPr/>
              <p:nvPr/>
            </p:nvGrpSpPr>
            <p:grpSpPr>
              <a:xfrm>
                <a:off x="10714773" y="5092851"/>
                <a:ext cx="199247" cy="791450"/>
                <a:chOff x="10714773" y="5092851"/>
                <a:chExt cx="199247" cy="791450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A27332DA-9BAD-BED7-A414-C6F34DAE1F96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816817" y="5488301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Equals 174">
                  <a:extLst>
                    <a:ext uri="{FF2B5EF4-FFF2-40B4-BE49-F238E27FC236}">
                      <a16:creationId xmlns:a16="http://schemas.microsoft.com/office/drawing/2014/main" id="{4FB6429B-A328-51FF-1757-F757ED2EC7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14773" y="539079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7EC54A1-4D7C-6F09-DC47-60240B30B6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11998" y="509285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9CD053E-5758-1534-FECD-AEC51B61C531}"/>
                  </a:ext>
                </a:extLst>
              </p:cNvPr>
              <p:cNvGrpSpPr/>
              <p:nvPr/>
            </p:nvGrpSpPr>
            <p:grpSpPr>
              <a:xfrm>
                <a:off x="10931825" y="5078997"/>
                <a:ext cx="199247" cy="948179"/>
                <a:chOff x="10931825" y="5078997"/>
                <a:chExt cx="199247" cy="948179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BCDACB8A-5E75-49CD-0D45-3C5FD27C2A86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1033870" y="5487176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Equals 171">
                  <a:extLst>
                    <a:ext uri="{FF2B5EF4-FFF2-40B4-BE49-F238E27FC236}">
                      <a16:creationId xmlns:a16="http://schemas.microsoft.com/office/drawing/2014/main" id="{C952FF32-51CB-18DA-4006-98A1D0AF7E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931825" y="5386174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A4192A4C-BDD4-F2AF-9C73-40B8F0085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38288" y="507899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12776CC-E6DE-5E25-D534-0CCB7304DD98}"/>
                </a:ext>
              </a:extLst>
            </p:cNvPr>
            <p:cNvSpPr/>
            <p:nvPr/>
          </p:nvSpPr>
          <p:spPr>
            <a:xfrm>
              <a:off x="8889309" y="379570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CF1D48E-2805-FEBE-D81B-1810A5ED4DA8}"/>
                </a:ext>
              </a:extLst>
            </p:cNvPr>
            <p:cNvGrpSpPr/>
            <p:nvPr/>
          </p:nvGrpSpPr>
          <p:grpSpPr>
            <a:xfrm>
              <a:off x="9564714" y="4719065"/>
              <a:ext cx="624542" cy="178330"/>
              <a:chOff x="10432763" y="4473858"/>
              <a:chExt cx="914392" cy="261092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3FDAA29-4C99-FCCF-3B32-A890A33A5CCA}"/>
                  </a:ext>
                </a:extLst>
              </p:cNvPr>
              <p:cNvCxnSpPr/>
              <p:nvPr/>
            </p:nvCxnSpPr>
            <p:spPr>
              <a:xfrm>
                <a:off x="10432763" y="44797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2E48931-A8FC-A373-30EF-C6CA24DB7AED}"/>
                  </a:ext>
                </a:extLst>
              </p:cNvPr>
              <p:cNvCxnSpPr/>
              <p:nvPr/>
            </p:nvCxnSpPr>
            <p:spPr>
              <a:xfrm>
                <a:off x="10561715" y="447972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3A8A095-685D-7D75-C6F8-54333BA2155D}"/>
                  </a:ext>
                </a:extLst>
              </p:cNvPr>
              <p:cNvCxnSpPr/>
              <p:nvPr/>
            </p:nvCxnSpPr>
            <p:spPr>
              <a:xfrm>
                <a:off x="10696529" y="44738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1FB1EEA-7061-2407-4BDF-699BA50FF224}"/>
                  </a:ext>
                </a:extLst>
              </p:cNvPr>
              <p:cNvCxnSpPr/>
              <p:nvPr/>
            </p:nvCxnSpPr>
            <p:spPr>
              <a:xfrm>
                <a:off x="10825481" y="447971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9F44D62-C421-55C0-9D7D-96A7B8874E44}"/>
                  </a:ext>
                </a:extLst>
              </p:cNvPr>
              <p:cNvCxnSpPr/>
              <p:nvPr/>
            </p:nvCxnSpPr>
            <p:spPr>
              <a:xfrm>
                <a:off x="10954434" y="448556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D01848A-11E9-CA63-FA87-34375E938BBD}"/>
                  </a:ext>
                </a:extLst>
              </p:cNvPr>
              <p:cNvCxnSpPr/>
              <p:nvPr/>
            </p:nvCxnSpPr>
            <p:spPr>
              <a:xfrm>
                <a:off x="11089248" y="447970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2359993-8886-498E-D76F-89C8E7346E11}"/>
                  </a:ext>
                </a:extLst>
              </p:cNvPr>
              <p:cNvCxnSpPr/>
              <p:nvPr/>
            </p:nvCxnSpPr>
            <p:spPr>
              <a:xfrm>
                <a:off x="11212341" y="447970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C3CCE20-536F-4372-EAC4-3643C1217BA9}"/>
                  </a:ext>
                </a:extLst>
              </p:cNvPr>
              <p:cNvCxnSpPr/>
              <p:nvPr/>
            </p:nvCxnSpPr>
            <p:spPr>
              <a:xfrm>
                <a:off x="11347155" y="447969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3CBAD9-00CB-EB39-5AD5-31094B01C0A6}"/>
                </a:ext>
              </a:extLst>
            </p:cNvPr>
            <p:cNvSpPr/>
            <p:nvPr/>
          </p:nvSpPr>
          <p:spPr>
            <a:xfrm>
              <a:off x="7251699" y="378038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D779F89-F981-D0A2-61A2-A835A4DCE5D9}"/>
                </a:ext>
              </a:extLst>
            </p:cNvPr>
            <p:cNvGrpSpPr/>
            <p:nvPr/>
          </p:nvGrpSpPr>
          <p:grpSpPr>
            <a:xfrm>
              <a:off x="7791183" y="4703737"/>
              <a:ext cx="924189" cy="432992"/>
              <a:chOff x="7836140" y="4451428"/>
              <a:chExt cx="1353106" cy="63394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404E4ED-FB40-6F68-1D2B-75A5ABF0AF96}"/>
                  </a:ext>
                </a:extLst>
              </p:cNvPr>
              <p:cNvSpPr/>
              <p:nvPr/>
            </p:nvSpPr>
            <p:spPr>
              <a:xfrm>
                <a:off x="7836140" y="4706680"/>
                <a:ext cx="1353106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B275ACA-CE76-A918-4DFA-B282E84532D3}"/>
                  </a:ext>
                </a:extLst>
              </p:cNvPr>
              <p:cNvCxnSpPr/>
              <p:nvPr/>
            </p:nvCxnSpPr>
            <p:spPr>
              <a:xfrm>
                <a:off x="8035138" y="445729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2418B33-95D2-DEB3-7704-F2BE3D1FBEDF}"/>
                  </a:ext>
                </a:extLst>
              </p:cNvPr>
              <p:cNvCxnSpPr/>
              <p:nvPr/>
            </p:nvCxnSpPr>
            <p:spPr>
              <a:xfrm>
                <a:off x="8164090" y="445729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2F9E00F-87CC-779B-1728-0E49969BE878}"/>
                  </a:ext>
                </a:extLst>
              </p:cNvPr>
              <p:cNvCxnSpPr/>
              <p:nvPr/>
            </p:nvCxnSpPr>
            <p:spPr>
              <a:xfrm>
                <a:off x="8298904" y="44514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F90FCF8-617B-80F6-721B-2E6D030CE1AD}"/>
                  </a:ext>
                </a:extLst>
              </p:cNvPr>
              <p:cNvCxnSpPr/>
              <p:nvPr/>
            </p:nvCxnSpPr>
            <p:spPr>
              <a:xfrm>
                <a:off x="8427856" y="445728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64EA821-8B26-3BD6-D8EE-A228FB541C7B}"/>
                  </a:ext>
                </a:extLst>
              </p:cNvPr>
              <p:cNvCxnSpPr/>
              <p:nvPr/>
            </p:nvCxnSpPr>
            <p:spPr>
              <a:xfrm>
                <a:off x="8556809" y="446313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A37170F-B446-7117-80E6-D5D288E50A13}"/>
                  </a:ext>
                </a:extLst>
              </p:cNvPr>
              <p:cNvCxnSpPr/>
              <p:nvPr/>
            </p:nvCxnSpPr>
            <p:spPr>
              <a:xfrm>
                <a:off x="8691623" y="445727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5D155D4-A178-E274-2C5A-604D86C3D56A}"/>
                  </a:ext>
                </a:extLst>
              </p:cNvPr>
              <p:cNvCxnSpPr/>
              <p:nvPr/>
            </p:nvCxnSpPr>
            <p:spPr>
              <a:xfrm>
                <a:off x="8814716" y="445727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5FC044EC-4DB3-E463-D2B5-D58455E96AF3}"/>
                  </a:ext>
                </a:extLst>
              </p:cNvPr>
              <p:cNvCxnSpPr/>
              <p:nvPr/>
            </p:nvCxnSpPr>
            <p:spPr>
              <a:xfrm>
                <a:off x="8949530" y="445726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7E8499B-187F-863D-49A7-75CD572251E8}"/>
                </a:ext>
              </a:extLst>
            </p:cNvPr>
            <p:cNvSpPr/>
            <p:nvPr/>
          </p:nvSpPr>
          <p:spPr>
            <a:xfrm>
              <a:off x="5602491" y="3787072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FF1EA76-7D0E-7B77-37C5-61A5DBEBF0FB}"/>
                </a:ext>
              </a:extLst>
            </p:cNvPr>
            <p:cNvGrpSpPr/>
            <p:nvPr/>
          </p:nvGrpSpPr>
          <p:grpSpPr>
            <a:xfrm>
              <a:off x="6133307" y="4710421"/>
              <a:ext cx="924217" cy="432992"/>
              <a:chOff x="5408855" y="4461214"/>
              <a:chExt cx="1353145" cy="63394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489D36D-C883-369B-A79C-6DDC9130CB06}"/>
                  </a:ext>
                </a:extLst>
              </p:cNvPr>
              <p:cNvSpPr/>
              <p:nvPr/>
            </p:nvSpPr>
            <p:spPr>
              <a:xfrm>
                <a:off x="5408855" y="4716466"/>
                <a:ext cx="1353145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EBBAAA3-E2D4-B8DE-F4A2-02A8EB03828F}"/>
                  </a:ext>
                </a:extLst>
              </p:cNvPr>
              <p:cNvCxnSpPr/>
              <p:nvPr/>
            </p:nvCxnSpPr>
            <p:spPr>
              <a:xfrm>
                <a:off x="5620533" y="446708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ED80DB4-CCDD-B244-6A7E-469C084CBF0B}"/>
                  </a:ext>
                </a:extLst>
              </p:cNvPr>
              <p:cNvCxnSpPr/>
              <p:nvPr/>
            </p:nvCxnSpPr>
            <p:spPr>
              <a:xfrm>
                <a:off x="5749485" y="446707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D42DBCC-193E-F4B1-4EC3-E89BB611AA29}"/>
                  </a:ext>
                </a:extLst>
              </p:cNvPr>
              <p:cNvCxnSpPr/>
              <p:nvPr/>
            </p:nvCxnSpPr>
            <p:spPr>
              <a:xfrm>
                <a:off x="5884299" y="446121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D9C4DE1-1C04-44A1-4DF3-216BAC236629}"/>
                  </a:ext>
                </a:extLst>
              </p:cNvPr>
              <p:cNvCxnSpPr/>
              <p:nvPr/>
            </p:nvCxnSpPr>
            <p:spPr>
              <a:xfrm>
                <a:off x="6013251" y="44670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0E0C0F1-81BC-3085-DA8B-FA29E8E02735}"/>
                  </a:ext>
                </a:extLst>
              </p:cNvPr>
              <p:cNvCxnSpPr/>
              <p:nvPr/>
            </p:nvCxnSpPr>
            <p:spPr>
              <a:xfrm>
                <a:off x="6142204" y="447292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AA07156-6400-4174-2262-80D421249129}"/>
                  </a:ext>
                </a:extLst>
              </p:cNvPr>
              <p:cNvCxnSpPr/>
              <p:nvPr/>
            </p:nvCxnSpPr>
            <p:spPr>
              <a:xfrm>
                <a:off x="6277018" y="44670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49D0A9F-128A-85BE-45E8-4816BA7893D3}"/>
                  </a:ext>
                </a:extLst>
              </p:cNvPr>
              <p:cNvCxnSpPr/>
              <p:nvPr/>
            </p:nvCxnSpPr>
            <p:spPr>
              <a:xfrm>
                <a:off x="6400111" y="4467056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1BFD5D8-D187-F9D0-D74B-89CBDA05283E}"/>
                  </a:ext>
                </a:extLst>
              </p:cNvPr>
              <p:cNvCxnSpPr/>
              <p:nvPr/>
            </p:nvCxnSpPr>
            <p:spPr>
              <a:xfrm>
                <a:off x="6534925" y="44670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0A0C068-54CB-1487-3CC1-FCDBCDA65EEA}"/>
                </a:ext>
              </a:extLst>
            </p:cNvPr>
            <p:cNvGrpSpPr/>
            <p:nvPr/>
          </p:nvGrpSpPr>
          <p:grpSpPr>
            <a:xfrm>
              <a:off x="4433197" y="4690266"/>
              <a:ext cx="888849" cy="432992"/>
              <a:chOff x="2919711" y="4431705"/>
              <a:chExt cx="1301363" cy="633943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765BB88-66C9-1306-6759-DCAA33E66CAC}"/>
                  </a:ext>
                </a:extLst>
              </p:cNvPr>
              <p:cNvSpPr/>
              <p:nvPr/>
            </p:nvSpPr>
            <p:spPr>
              <a:xfrm>
                <a:off x="2919711" y="4686957"/>
                <a:ext cx="1301363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C83A071-3415-7550-1159-16E3AADF85B5}"/>
                  </a:ext>
                </a:extLst>
              </p:cNvPr>
              <p:cNvCxnSpPr/>
              <p:nvPr/>
            </p:nvCxnSpPr>
            <p:spPr>
              <a:xfrm>
                <a:off x="3076700" y="443757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14696BF-1629-F698-89DA-B88C8B1F10AF}"/>
                  </a:ext>
                </a:extLst>
              </p:cNvPr>
              <p:cNvCxnSpPr/>
              <p:nvPr/>
            </p:nvCxnSpPr>
            <p:spPr>
              <a:xfrm>
                <a:off x="3205652" y="44375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D084A76-F940-A89C-07BA-D9492D13AEB8}"/>
                  </a:ext>
                </a:extLst>
              </p:cNvPr>
              <p:cNvCxnSpPr/>
              <p:nvPr/>
            </p:nvCxnSpPr>
            <p:spPr>
              <a:xfrm>
                <a:off x="3340466" y="443170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0D15155-B2E6-A341-5AA5-B013F5692C98}"/>
                  </a:ext>
                </a:extLst>
              </p:cNvPr>
              <p:cNvCxnSpPr/>
              <p:nvPr/>
            </p:nvCxnSpPr>
            <p:spPr>
              <a:xfrm>
                <a:off x="3469418" y="443756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BB745D5-CD34-EB5E-B437-C51A336E8F18}"/>
                  </a:ext>
                </a:extLst>
              </p:cNvPr>
              <p:cNvCxnSpPr/>
              <p:nvPr/>
            </p:nvCxnSpPr>
            <p:spPr>
              <a:xfrm>
                <a:off x="3598371" y="444341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CF94BCA-DF62-B41D-18B0-A87BAB73DDD9}"/>
                  </a:ext>
                </a:extLst>
              </p:cNvPr>
              <p:cNvCxnSpPr/>
              <p:nvPr/>
            </p:nvCxnSpPr>
            <p:spPr>
              <a:xfrm>
                <a:off x="3733185" y="44375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E57729D-623F-C7B9-F330-5BEEDE24FBF8}"/>
                  </a:ext>
                </a:extLst>
              </p:cNvPr>
              <p:cNvCxnSpPr/>
              <p:nvPr/>
            </p:nvCxnSpPr>
            <p:spPr>
              <a:xfrm>
                <a:off x="3856278" y="4437547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BBBCFDB-7A24-0E93-730C-B6316746B1A9}"/>
                  </a:ext>
                </a:extLst>
              </p:cNvPr>
              <p:cNvCxnSpPr/>
              <p:nvPr/>
            </p:nvCxnSpPr>
            <p:spPr>
              <a:xfrm>
                <a:off x="3991092" y="443754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D128F69-134E-B2D7-4601-7FBF4410BDFA}"/>
                </a:ext>
              </a:extLst>
            </p:cNvPr>
            <p:cNvSpPr/>
            <p:nvPr/>
          </p:nvSpPr>
          <p:spPr>
            <a:xfrm>
              <a:off x="3865018" y="3766917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0587B74-9D0E-44B2-BF7B-29CD1264B0A8}"/>
              </a:ext>
            </a:extLst>
          </p:cNvPr>
          <p:cNvGrpSpPr/>
          <p:nvPr/>
        </p:nvGrpSpPr>
        <p:grpSpPr>
          <a:xfrm>
            <a:off x="7290396" y="2431887"/>
            <a:ext cx="4536226" cy="1379402"/>
            <a:chOff x="3700472" y="3766917"/>
            <a:chExt cx="6641494" cy="2019583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E6CB74BF-FCFC-248C-EC9E-182ACC75164E}"/>
                </a:ext>
              </a:extLst>
            </p:cNvPr>
            <p:cNvGrpSpPr/>
            <p:nvPr/>
          </p:nvGrpSpPr>
          <p:grpSpPr>
            <a:xfrm>
              <a:off x="3700472" y="5107138"/>
              <a:ext cx="6641494" cy="679362"/>
              <a:chOff x="1846946" y="5042047"/>
              <a:chExt cx="9723810" cy="994654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85571FA-8A73-DF08-6263-A4073D41F82A}"/>
                  </a:ext>
                </a:extLst>
              </p:cNvPr>
              <p:cNvCxnSpPr/>
              <p:nvPr/>
            </p:nvCxnSpPr>
            <p:spPr>
              <a:xfrm>
                <a:off x="1846946" y="57190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5D70100-4350-B315-420D-D24A7FADBA5D}"/>
                  </a:ext>
                </a:extLst>
              </p:cNvPr>
              <p:cNvCxnSpPr/>
              <p:nvPr/>
            </p:nvCxnSpPr>
            <p:spPr>
              <a:xfrm>
                <a:off x="1850756" y="58714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72CB7273-3372-EBCC-E968-8960DCBC1524}"/>
                  </a:ext>
                </a:extLst>
              </p:cNvPr>
              <p:cNvCxnSpPr/>
              <p:nvPr/>
            </p:nvCxnSpPr>
            <p:spPr>
              <a:xfrm>
                <a:off x="1850756" y="6023889"/>
                <a:ext cx="9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FF2C532F-34F3-B160-FBBD-801FDBD827F0}"/>
                  </a:ext>
                </a:extLst>
              </p:cNvPr>
              <p:cNvGrpSpPr/>
              <p:nvPr/>
            </p:nvGrpSpPr>
            <p:grpSpPr>
              <a:xfrm>
                <a:off x="3166262" y="5055894"/>
                <a:ext cx="199247" cy="637907"/>
                <a:chOff x="3166262" y="5055894"/>
                <a:chExt cx="199247" cy="637907"/>
              </a:xfrm>
            </p:grpSpPr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B26CEF4A-53C2-D175-C5BF-31BD86B7621C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265225" y="5441801"/>
                  <a:ext cx="0" cy="25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2" name="Equals 301">
                  <a:extLst>
                    <a:ext uri="{FF2B5EF4-FFF2-40B4-BE49-F238E27FC236}">
                      <a16:creationId xmlns:a16="http://schemas.microsoft.com/office/drawing/2014/main" id="{2788391E-3CA1-4F24-2AF8-CC990CE60B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66262" y="535424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7114BE38-2C2F-FA2A-EA36-3137E605E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65888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B581DE3E-28F8-940D-7EB2-42001BF80DA3}"/>
                  </a:ext>
                </a:extLst>
              </p:cNvPr>
              <p:cNvGrpSpPr/>
              <p:nvPr/>
            </p:nvGrpSpPr>
            <p:grpSpPr>
              <a:xfrm>
                <a:off x="3355608" y="5051275"/>
                <a:ext cx="199247" cy="804451"/>
                <a:chOff x="3355608" y="5051275"/>
                <a:chExt cx="199247" cy="804451"/>
              </a:xfrm>
            </p:grpSpPr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D3D481B-DCF5-7213-708A-1EEFBC21E4C7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54569" y="5459726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Equals 298">
                  <a:extLst>
                    <a:ext uri="{FF2B5EF4-FFF2-40B4-BE49-F238E27FC236}">
                      <a16:creationId xmlns:a16="http://schemas.microsoft.com/office/drawing/2014/main" id="{61AF8426-7A40-55B5-F08D-04D7E4E88B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55608" y="535886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7C1EABDC-9900-AEA7-158D-8EAD126F7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5232" y="505127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18FF73A7-D134-847D-8865-85B2FA8E786E}"/>
                  </a:ext>
                </a:extLst>
              </p:cNvPr>
              <p:cNvGrpSpPr/>
              <p:nvPr/>
            </p:nvGrpSpPr>
            <p:grpSpPr>
              <a:xfrm>
                <a:off x="3572660" y="5055894"/>
                <a:ext cx="199247" cy="952232"/>
                <a:chOff x="3572660" y="5055894"/>
                <a:chExt cx="199247" cy="952232"/>
              </a:xfrm>
            </p:grpSpPr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9BBBBC5A-1D95-4ACE-1405-AB120D72C6D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680570" y="5432126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6" name="Equals 295">
                  <a:extLst>
                    <a:ext uri="{FF2B5EF4-FFF2-40B4-BE49-F238E27FC236}">
                      <a16:creationId xmlns:a16="http://schemas.microsoft.com/office/drawing/2014/main" id="{C99F7F74-A98F-551D-8950-BE9F4D7974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72660" y="5354250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C990DE58-52D9-FE58-D7D9-858DE4212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1522" y="505589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27CCDF39-20EA-B2B5-1A18-60B62D1C30F1}"/>
                  </a:ext>
                </a:extLst>
              </p:cNvPr>
              <p:cNvGrpSpPr/>
              <p:nvPr/>
            </p:nvGrpSpPr>
            <p:grpSpPr>
              <a:xfrm>
                <a:off x="5664701" y="5088221"/>
                <a:ext cx="199247" cy="624630"/>
                <a:chOff x="5664701" y="5088221"/>
                <a:chExt cx="199247" cy="624630"/>
              </a:xfrm>
            </p:grpSpPr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E3796862-229E-8112-11C5-FB41949930A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770300" y="5496851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Equals 292">
                  <a:extLst>
                    <a:ext uri="{FF2B5EF4-FFF2-40B4-BE49-F238E27FC236}">
                      <a16:creationId xmlns:a16="http://schemas.microsoft.com/office/drawing/2014/main" id="{A52D18EA-9F47-8FC3-E77E-32CEFE3F70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64701" y="539581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D71E7FF1-AC85-D40E-E269-F8A01D044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3562" y="508822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5809587A-7A33-0290-2BFD-EBDD6A7CD3F8}"/>
                  </a:ext>
                </a:extLst>
              </p:cNvPr>
              <p:cNvGrpSpPr/>
              <p:nvPr/>
            </p:nvGrpSpPr>
            <p:grpSpPr>
              <a:xfrm>
                <a:off x="5854047" y="5102077"/>
                <a:ext cx="199247" cy="753649"/>
                <a:chOff x="5854047" y="5102077"/>
                <a:chExt cx="199247" cy="753649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C383075-F020-9428-EC4B-88B3EA6637CF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59644" y="5495726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Equals 289">
                  <a:extLst>
                    <a:ext uri="{FF2B5EF4-FFF2-40B4-BE49-F238E27FC236}">
                      <a16:creationId xmlns:a16="http://schemas.microsoft.com/office/drawing/2014/main" id="{DFE09B50-8BA4-4861-E85B-AC6C2CE72D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54047" y="5400431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15865F61-2A5F-8213-AE6B-09457DCA5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53670" y="510207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D83C0D00-6902-BC32-0D37-9057282486C3}"/>
                  </a:ext>
                </a:extLst>
              </p:cNvPr>
              <p:cNvGrpSpPr/>
              <p:nvPr/>
            </p:nvGrpSpPr>
            <p:grpSpPr>
              <a:xfrm>
                <a:off x="6071099" y="5088225"/>
                <a:ext cx="199247" cy="948476"/>
                <a:chOff x="6071099" y="5088225"/>
                <a:chExt cx="199247" cy="948476"/>
              </a:xfrm>
            </p:grpSpPr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4716E8D0-6B8F-6927-07E0-03C060BAD895}"/>
                    </a:ext>
                  </a:extLst>
                </p:cNvPr>
                <p:cNvCxnSpPr/>
                <p:nvPr/>
              </p:nvCxnSpPr>
              <p:spPr>
                <a:xfrm rot="10800000" flipV="1">
                  <a:off x="6167750" y="5496701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" name="Equals 286">
                  <a:extLst>
                    <a:ext uri="{FF2B5EF4-FFF2-40B4-BE49-F238E27FC236}">
                      <a16:creationId xmlns:a16="http://schemas.microsoft.com/office/drawing/2014/main" id="{69A78568-9A71-8738-E00A-810DC85AC6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71099" y="539581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820979D2-4B3E-B829-47DD-05924D06C4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0722" y="5088225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6B6A0612-502A-CA02-1D78-4A48A4164116}"/>
                  </a:ext>
                </a:extLst>
              </p:cNvPr>
              <p:cNvGrpSpPr/>
              <p:nvPr/>
            </p:nvGrpSpPr>
            <p:grpSpPr>
              <a:xfrm>
                <a:off x="8110115" y="5046664"/>
                <a:ext cx="199247" cy="675712"/>
                <a:chOff x="8110115" y="5046664"/>
                <a:chExt cx="199247" cy="675712"/>
              </a:xfrm>
            </p:grpSpPr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59125C9B-E347-F936-0782-EBDC53967B3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218225" y="5434376"/>
                  <a:ext cx="0" cy="28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Equals 283">
                  <a:extLst>
                    <a:ext uri="{FF2B5EF4-FFF2-40B4-BE49-F238E27FC236}">
                      <a16:creationId xmlns:a16="http://schemas.microsoft.com/office/drawing/2014/main" id="{826273A0-003A-B04D-2FCD-880246815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10115" y="5344608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92973226-C7A9-DE49-AE81-323E56726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6582" y="5046664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66670B66-60EE-3893-1613-92F502F23C30}"/>
                  </a:ext>
                </a:extLst>
              </p:cNvPr>
              <p:cNvGrpSpPr/>
              <p:nvPr/>
            </p:nvGrpSpPr>
            <p:grpSpPr>
              <a:xfrm>
                <a:off x="8299461" y="5042047"/>
                <a:ext cx="199247" cy="822626"/>
                <a:chOff x="8299461" y="5042047"/>
                <a:chExt cx="199247" cy="822626"/>
              </a:xfrm>
            </p:grpSpPr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A7CF7CF8-5033-2CF9-B2A5-4E2B94E8774C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417383" y="5432673"/>
                  <a:ext cx="0" cy="43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1" name="Equals 280">
                  <a:extLst>
                    <a:ext uri="{FF2B5EF4-FFF2-40B4-BE49-F238E27FC236}">
                      <a16:creationId xmlns:a16="http://schemas.microsoft.com/office/drawing/2014/main" id="{7A7C7748-1EAF-D841-AC2E-92A205ECE3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99461" y="5349227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4C0D3523-F2ED-26BA-B793-941B23E58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15162" y="504204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3E3F237F-ABF4-30E0-9F66-27CFFBB13432}"/>
                  </a:ext>
                </a:extLst>
              </p:cNvPr>
              <p:cNvGrpSpPr/>
              <p:nvPr/>
            </p:nvGrpSpPr>
            <p:grpSpPr>
              <a:xfrm>
                <a:off x="8516513" y="5046666"/>
                <a:ext cx="199247" cy="971274"/>
                <a:chOff x="8516513" y="5046666"/>
                <a:chExt cx="199247" cy="971274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61B1D0A-E61A-79E7-CD38-B114FAB7D9D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615964" y="5441940"/>
                  <a:ext cx="0" cy="57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Equals 277">
                  <a:extLst>
                    <a:ext uri="{FF2B5EF4-FFF2-40B4-BE49-F238E27FC236}">
                      <a16:creationId xmlns:a16="http://schemas.microsoft.com/office/drawing/2014/main" id="{97AB9A1D-9CD2-B795-89C3-B559B00F47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16513" y="5344609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AE165F6C-3D5B-D951-46AC-738333709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13742" y="5046666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9C8038EA-BF71-A747-E4D7-165E1A14FAE9}"/>
                  </a:ext>
                </a:extLst>
              </p:cNvPr>
              <p:cNvGrpSpPr/>
              <p:nvPr/>
            </p:nvGrpSpPr>
            <p:grpSpPr>
              <a:xfrm>
                <a:off x="10525427" y="5069760"/>
                <a:ext cx="199247" cy="633566"/>
                <a:chOff x="10525427" y="5069760"/>
                <a:chExt cx="199247" cy="633566"/>
              </a:xfrm>
            </p:grpSpPr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8937B4D8-09B2-706C-8525-299FB7EB01FD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627472" y="5487326"/>
                  <a:ext cx="0" cy="21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Equals 274">
                  <a:extLst>
                    <a:ext uri="{FF2B5EF4-FFF2-40B4-BE49-F238E27FC236}">
                      <a16:creationId xmlns:a16="http://schemas.microsoft.com/office/drawing/2014/main" id="{798B8C0E-A69E-F647-E556-47F765F141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25427" y="5386173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5FFEE6E5-CF6A-7B52-1AA7-D3ABD72C10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31890" y="5069760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28ECB4CA-AAA9-36EC-124C-C4B6FB399962}"/>
                  </a:ext>
                </a:extLst>
              </p:cNvPr>
              <p:cNvGrpSpPr/>
              <p:nvPr/>
            </p:nvGrpSpPr>
            <p:grpSpPr>
              <a:xfrm>
                <a:off x="10714773" y="5092851"/>
                <a:ext cx="199247" cy="791450"/>
                <a:chOff x="10714773" y="5092851"/>
                <a:chExt cx="199247" cy="791450"/>
              </a:xfrm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61B9FC48-4131-22A3-CDAD-E1E722F7FBE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0816817" y="5488301"/>
                  <a:ext cx="0" cy="39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Equals 271">
                  <a:extLst>
                    <a:ext uri="{FF2B5EF4-FFF2-40B4-BE49-F238E27FC236}">
                      <a16:creationId xmlns:a16="http://schemas.microsoft.com/office/drawing/2014/main" id="{268BC23B-07A2-5E03-2960-C978826335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14773" y="5390792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6AC886A0-5D1D-A258-DC24-72FE3F22F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11998" y="5092851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00CCF3-4D0B-DC2C-0A8A-98DCB26CEA95}"/>
                  </a:ext>
                </a:extLst>
              </p:cNvPr>
              <p:cNvGrpSpPr/>
              <p:nvPr/>
            </p:nvGrpSpPr>
            <p:grpSpPr>
              <a:xfrm>
                <a:off x="10931825" y="5078997"/>
                <a:ext cx="199247" cy="948179"/>
                <a:chOff x="10931825" y="5078997"/>
                <a:chExt cx="199247" cy="948179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569D48D9-F535-1CAA-396D-EDF824F02AD7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1033870" y="5487176"/>
                  <a:ext cx="0" cy="5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Equals 268">
                  <a:extLst>
                    <a:ext uri="{FF2B5EF4-FFF2-40B4-BE49-F238E27FC236}">
                      <a16:creationId xmlns:a16="http://schemas.microsoft.com/office/drawing/2014/main" id="{59D48DDB-B55C-8004-B5C9-55FEF6BAD3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931825" y="5386174"/>
                  <a:ext cx="199247" cy="108000"/>
                </a:xfrm>
                <a:prstGeom prst="mathEqual">
                  <a:avLst>
                    <a:gd name="adj1" fmla="val 7358"/>
                    <a:gd name="adj2" fmla="val 461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C85901A4-40F8-1FCB-CEFB-0FEB85FD7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38288" y="5078997"/>
                  <a:ext cx="0" cy="32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C18631-CA39-8BEA-F815-9209D87E508D}"/>
                </a:ext>
              </a:extLst>
            </p:cNvPr>
            <p:cNvSpPr/>
            <p:nvPr/>
          </p:nvSpPr>
          <p:spPr>
            <a:xfrm>
              <a:off x="8889309" y="379570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E2FA4BCF-E256-2EDD-D3C3-140DDD417BD0}"/>
                </a:ext>
              </a:extLst>
            </p:cNvPr>
            <p:cNvGrpSpPr/>
            <p:nvPr/>
          </p:nvGrpSpPr>
          <p:grpSpPr>
            <a:xfrm>
              <a:off x="9416402" y="4719057"/>
              <a:ext cx="895300" cy="432992"/>
              <a:chOff x="10215642" y="4473858"/>
              <a:chExt cx="1310809" cy="633943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43D7B4-51B1-A77C-F56B-D08D2E876B94}"/>
                  </a:ext>
                </a:extLst>
              </p:cNvPr>
              <p:cNvSpPr/>
              <p:nvPr/>
            </p:nvSpPr>
            <p:spPr>
              <a:xfrm>
                <a:off x="10215642" y="4729110"/>
                <a:ext cx="1310809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E8EA24C9-00CE-B0A2-F533-B2FC5CA04CFA}"/>
                  </a:ext>
                </a:extLst>
              </p:cNvPr>
              <p:cNvCxnSpPr/>
              <p:nvPr/>
            </p:nvCxnSpPr>
            <p:spPr>
              <a:xfrm>
                <a:off x="10432763" y="44797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4544E436-FD7E-388B-946A-EF0E385F4F9D}"/>
                  </a:ext>
                </a:extLst>
              </p:cNvPr>
              <p:cNvCxnSpPr/>
              <p:nvPr/>
            </p:nvCxnSpPr>
            <p:spPr>
              <a:xfrm>
                <a:off x="10561715" y="447972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864756A6-D10C-10D2-15CD-D2A9E013103D}"/>
                  </a:ext>
                </a:extLst>
              </p:cNvPr>
              <p:cNvCxnSpPr/>
              <p:nvPr/>
            </p:nvCxnSpPr>
            <p:spPr>
              <a:xfrm>
                <a:off x="10696529" y="44738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A5807F5-78F4-C22D-6C62-BB46385654F7}"/>
                  </a:ext>
                </a:extLst>
              </p:cNvPr>
              <p:cNvCxnSpPr/>
              <p:nvPr/>
            </p:nvCxnSpPr>
            <p:spPr>
              <a:xfrm>
                <a:off x="10825481" y="447971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55B62DF-7017-E077-C0AC-44AF3D1F43B5}"/>
                  </a:ext>
                </a:extLst>
              </p:cNvPr>
              <p:cNvCxnSpPr/>
              <p:nvPr/>
            </p:nvCxnSpPr>
            <p:spPr>
              <a:xfrm>
                <a:off x="10954434" y="448556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B4BA319-5FDE-F6D4-FB28-5168B3B881BC}"/>
                  </a:ext>
                </a:extLst>
              </p:cNvPr>
              <p:cNvCxnSpPr/>
              <p:nvPr/>
            </p:nvCxnSpPr>
            <p:spPr>
              <a:xfrm>
                <a:off x="11089248" y="447970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9BB86FE9-8725-70BD-A92A-8725E6D4B34B}"/>
                  </a:ext>
                </a:extLst>
              </p:cNvPr>
              <p:cNvCxnSpPr/>
              <p:nvPr/>
            </p:nvCxnSpPr>
            <p:spPr>
              <a:xfrm>
                <a:off x="11212341" y="447970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092DA89-3F4F-2EC9-4380-88A83C8279BB}"/>
                  </a:ext>
                </a:extLst>
              </p:cNvPr>
              <p:cNvCxnSpPr/>
              <p:nvPr/>
            </p:nvCxnSpPr>
            <p:spPr>
              <a:xfrm>
                <a:off x="11347155" y="447969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E85D5996-2134-E7EE-0D17-26F3F1406E1F}"/>
                </a:ext>
              </a:extLst>
            </p:cNvPr>
            <p:cNvSpPr/>
            <p:nvPr/>
          </p:nvSpPr>
          <p:spPr>
            <a:xfrm>
              <a:off x="7251699" y="3780388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68A2512-1A2A-3A31-924B-3628CB558C16}"/>
                </a:ext>
              </a:extLst>
            </p:cNvPr>
            <p:cNvGrpSpPr/>
            <p:nvPr/>
          </p:nvGrpSpPr>
          <p:grpSpPr>
            <a:xfrm>
              <a:off x="7773210" y="4703737"/>
              <a:ext cx="894389" cy="432992"/>
              <a:chOff x="7809836" y="4451428"/>
              <a:chExt cx="1309474" cy="633943"/>
            </a:xfrm>
          </p:grpSpPr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7C7FF34-7338-D6E1-1025-46E092E9B375}"/>
                  </a:ext>
                </a:extLst>
              </p:cNvPr>
              <p:cNvSpPr/>
              <p:nvPr/>
            </p:nvSpPr>
            <p:spPr>
              <a:xfrm>
                <a:off x="7809836" y="4706680"/>
                <a:ext cx="1309474" cy="37869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Slow Ctrl</a:t>
                </a:r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D1E8637-24BA-9074-4D97-F6593329F25B}"/>
                  </a:ext>
                </a:extLst>
              </p:cNvPr>
              <p:cNvCxnSpPr/>
              <p:nvPr/>
            </p:nvCxnSpPr>
            <p:spPr>
              <a:xfrm>
                <a:off x="8035138" y="445729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71BA3AE-0E10-A521-7AC8-BDF84D6D14A6}"/>
                  </a:ext>
                </a:extLst>
              </p:cNvPr>
              <p:cNvCxnSpPr/>
              <p:nvPr/>
            </p:nvCxnSpPr>
            <p:spPr>
              <a:xfrm>
                <a:off x="8164090" y="445729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898950B-7575-ACC3-74B4-890132A964D3}"/>
                  </a:ext>
                </a:extLst>
              </p:cNvPr>
              <p:cNvCxnSpPr/>
              <p:nvPr/>
            </p:nvCxnSpPr>
            <p:spPr>
              <a:xfrm>
                <a:off x="8298904" y="445142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82FB59B2-7B88-05A8-94F9-C873A1AA49CA}"/>
                  </a:ext>
                </a:extLst>
              </p:cNvPr>
              <p:cNvCxnSpPr/>
              <p:nvPr/>
            </p:nvCxnSpPr>
            <p:spPr>
              <a:xfrm>
                <a:off x="8427856" y="445728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E4CFAEB1-B5D7-0ACA-E276-4B96DEDF431A}"/>
                  </a:ext>
                </a:extLst>
              </p:cNvPr>
              <p:cNvCxnSpPr/>
              <p:nvPr/>
            </p:nvCxnSpPr>
            <p:spPr>
              <a:xfrm>
                <a:off x="8556809" y="446313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9B73CD3-9F74-270C-A511-CBEC63F9BEFF}"/>
                  </a:ext>
                </a:extLst>
              </p:cNvPr>
              <p:cNvCxnSpPr/>
              <p:nvPr/>
            </p:nvCxnSpPr>
            <p:spPr>
              <a:xfrm>
                <a:off x="8691623" y="4457272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7A8053D-D1A9-DF1E-B3C1-DAB9A9668006}"/>
                  </a:ext>
                </a:extLst>
              </p:cNvPr>
              <p:cNvCxnSpPr/>
              <p:nvPr/>
            </p:nvCxnSpPr>
            <p:spPr>
              <a:xfrm>
                <a:off x="8814716" y="445727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B06F737-036C-3AF5-45F3-64EC9AA09832}"/>
                  </a:ext>
                </a:extLst>
              </p:cNvPr>
              <p:cNvCxnSpPr/>
              <p:nvPr/>
            </p:nvCxnSpPr>
            <p:spPr>
              <a:xfrm>
                <a:off x="8949530" y="4457263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69DEB32-82DC-DBBF-F6B3-1CACE37E4804}"/>
                </a:ext>
              </a:extLst>
            </p:cNvPr>
            <p:cNvSpPr/>
            <p:nvPr/>
          </p:nvSpPr>
          <p:spPr>
            <a:xfrm>
              <a:off x="5602491" y="3787072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CF69B83-1786-C525-E68D-EF0C5F5226AE}"/>
                </a:ext>
              </a:extLst>
            </p:cNvPr>
            <p:cNvGrpSpPr/>
            <p:nvPr/>
          </p:nvGrpSpPr>
          <p:grpSpPr>
            <a:xfrm>
              <a:off x="6277889" y="4710429"/>
              <a:ext cx="624542" cy="178330"/>
              <a:chOff x="5620533" y="4461214"/>
              <a:chExt cx="914392" cy="261092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389412B-FB3A-6C66-7BEC-15DD8DCB3F8B}"/>
                  </a:ext>
                </a:extLst>
              </p:cNvPr>
              <p:cNvCxnSpPr/>
              <p:nvPr/>
            </p:nvCxnSpPr>
            <p:spPr>
              <a:xfrm>
                <a:off x="5620533" y="446708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07381730-5563-E1E4-89F7-1CBF150F268B}"/>
                  </a:ext>
                </a:extLst>
              </p:cNvPr>
              <p:cNvCxnSpPr/>
              <p:nvPr/>
            </p:nvCxnSpPr>
            <p:spPr>
              <a:xfrm>
                <a:off x="5749485" y="446707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BF7E1A25-22D5-D18B-0028-DF407DC65628}"/>
                  </a:ext>
                </a:extLst>
              </p:cNvPr>
              <p:cNvCxnSpPr/>
              <p:nvPr/>
            </p:nvCxnSpPr>
            <p:spPr>
              <a:xfrm>
                <a:off x="5884299" y="446121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E39BDCE-E2BA-C0FD-7648-B830D7E8AE1A}"/>
                  </a:ext>
                </a:extLst>
              </p:cNvPr>
              <p:cNvCxnSpPr/>
              <p:nvPr/>
            </p:nvCxnSpPr>
            <p:spPr>
              <a:xfrm>
                <a:off x="6013251" y="44670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DE0CE61-038C-FD42-7374-D5E38BAB40C2}"/>
                  </a:ext>
                </a:extLst>
              </p:cNvPr>
              <p:cNvCxnSpPr/>
              <p:nvPr/>
            </p:nvCxnSpPr>
            <p:spPr>
              <a:xfrm>
                <a:off x="6142204" y="4472924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0994EFEC-D944-C496-CBEB-E557481B38FB}"/>
                  </a:ext>
                </a:extLst>
              </p:cNvPr>
              <p:cNvCxnSpPr/>
              <p:nvPr/>
            </p:nvCxnSpPr>
            <p:spPr>
              <a:xfrm>
                <a:off x="6277018" y="4467058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1DAC0E2-341D-1A9D-5B3C-45B205B121FD}"/>
                  </a:ext>
                </a:extLst>
              </p:cNvPr>
              <p:cNvCxnSpPr/>
              <p:nvPr/>
            </p:nvCxnSpPr>
            <p:spPr>
              <a:xfrm>
                <a:off x="6400111" y="4467056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6372955-6F8A-3E10-7A70-D63E2E545AD4}"/>
                  </a:ext>
                </a:extLst>
              </p:cNvPr>
              <p:cNvCxnSpPr/>
              <p:nvPr/>
            </p:nvCxnSpPr>
            <p:spPr>
              <a:xfrm>
                <a:off x="6534925" y="44670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E6B26C9-1A4E-7420-BAC4-907A788F0CAC}"/>
                </a:ext>
              </a:extLst>
            </p:cNvPr>
            <p:cNvSpPr/>
            <p:nvPr/>
          </p:nvSpPr>
          <p:spPr>
            <a:xfrm>
              <a:off x="3865018" y="3766917"/>
              <a:ext cx="1312181" cy="92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LAS</a:t>
              </a: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9E980F6-79C3-1371-9660-938EBC9B53D7}"/>
                </a:ext>
              </a:extLst>
            </p:cNvPr>
            <p:cNvGrpSpPr/>
            <p:nvPr/>
          </p:nvGrpSpPr>
          <p:grpSpPr>
            <a:xfrm>
              <a:off x="4540418" y="4690258"/>
              <a:ext cx="624542" cy="178329"/>
              <a:chOff x="3076700" y="4431705"/>
              <a:chExt cx="914392" cy="261092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DB46AFA9-BC84-F10D-38F0-7B02BF9E9369}"/>
                  </a:ext>
                </a:extLst>
              </p:cNvPr>
              <p:cNvCxnSpPr/>
              <p:nvPr/>
            </p:nvCxnSpPr>
            <p:spPr>
              <a:xfrm>
                <a:off x="3076700" y="443757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96FC8BDA-E9DE-F688-AA32-F662E14A22ED}"/>
                  </a:ext>
                </a:extLst>
              </p:cNvPr>
              <p:cNvCxnSpPr/>
              <p:nvPr/>
            </p:nvCxnSpPr>
            <p:spPr>
              <a:xfrm>
                <a:off x="3205652" y="443756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02966C8-16F0-8949-C76A-A93A03495DAD}"/>
                  </a:ext>
                </a:extLst>
              </p:cNvPr>
              <p:cNvCxnSpPr/>
              <p:nvPr/>
            </p:nvCxnSpPr>
            <p:spPr>
              <a:xfrm>
                <a:off x="3340466" y="443170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715781EC-0E83-A79B-30CA-6BA90E503AC9}"/>
                  </a:ext>
                </a:extLst>
              </p:cNvPr>
              <p:cNvCxnSpPr/>
              <p:nvPr/>
            </p:nvCxnSpPr>
            <p:spPr>
              <a:xfrm>
                <a:off x="3469418" y="443756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7361E7E-9772-6BEB-D734-058AF6D9F303}"/>
                  </a:ext>
                </a:extLst>
              </p:cNvPr>
              <p:cNvCxnSpPr/>
              <p:nvPr/>
            </p:nvCxnSpPr>
            <p:spPr>
              <a:xfrm>
                <a:off x="3598371" y="4443415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25AA403-111B-D380-490C-67DEE4575C08}"/>
                  </a:ext>
                </a:extLst>
              </p:cNvPr>
              <p:cNvCxnSpPr/>
              <p:nvPr/>
            </p:nvCxnSpPr>
            <p:spPr>
              <a:xfrm>
                <a:off x="3733185" y="4437549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04CC92A9-1829-02BB-CE64-14CF1A4CB2C7}"/>
                  </a:ext>
                </a:extLst>
              </p:cNvPr>
              <p:cNvCxnSpPr/>
              <p:nvPr/>
            </p:nvCxnSpPr>
            <p:spPr>
              <a:xfrm>
                <a:off x="3856278" y="4437547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61E51A5-E81E-DDC0-8DBC-1CF65D845804}"/>
                  </a:ext>
                </a:extLst>
              </p:cNvPr>
              <p:cNvCxnSpPr/>
              <p:nvPr/>
            </p:nvCxnSpPr>
            <p:spPr>
              <a:xfrm>
                <a:off x="3991092" y="4437540"/>
                <a:ext cx="0" cy="2493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1" name="Rectangle 430">
            <a:extLst>
              <a:ext uri="{FF2B5EF4-FFF2-40B4-BE49-F238E27FC236}">
                <a16:creationId xmlns:a16="http://schemas.microsoft.com/office/drawing/2014/main" id="{72142BF2-4963-5166-D77E-9FC24D9665F0}"/>
              </a:ext>
            </a:extLst>
          </p:cNvPr>
          <p:cNvSpPr/>
          <p:nvPr/>
        </p:nvSpPr>
        <p:spPr>
          <a:xfrm>
            <a:off x="11084697" y="1651377"/>
            <a:ext cx="631232" cy="176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Slow Ctrl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2DA2B3F7-632E-685B-14B6-0283C0556B8E}"/>
              </a:ext>
            </a:extLst>
          </p:cNvPr>
          <p:cNvSpPr/>
          <p:nvPr/>
        </p:nvSpPr>
        <p:spPr>
          <a:xfrm>
            <a:off x="8925020" y="3194314"/>
            <a:ext cx="610879" cy="176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Slow Ctrl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3C6281C-8061-DB6F-76BE-3F25259DC7D7}"/>
              </a:ext>
            </a:extLst>
          </p:cNvPr>
          <p:cNvSpPr/>
          <p:nvPr/>
        </p:nvSpPr>
        <p:spPr>
          <a:xfrm>
            <a:off x="7718209" y="3182358"/>
            <a:ext cx="610879" cy="176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Slow Ctrl</a:t>
            </a:r>
          </a:p>
        </p:txBody>
      </p:sp>
    </p:spTree>
    <p:extLst>
      <p:ext uri="{BB962C8B-B14F-4D97-AF65-F5344CB8AC3E}">
        <p14:creationId xmlns:p14="http://schemas.microsoft.com/office/powerpoint/2010/main" val="32892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E6B41-1D9D-D701-4240-3A62A875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SVT </a:t>
            </a:r>
            <a:r>
              <a:rPr lang="en-US" dirty="0" err="1"/>
              <a:t>lpGBT</a:t>
            </a:r>
            <a:r>
              <a:rPr lang="en-US" dirty="0"/>
              <a:t> &amp; </a:t>
            </a:r>
            <a:r>
              <a:rPr lang="en-US" dirty="0" err="1"/>
              <a:t>VTRx</a:t>
            </a:r>
            <a:r>
              <a:rPr lang="en-US" dirty="0"/>
              <a:t>+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579D-A299-AFA1-98EC-C1786C44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85088"/>
            <a:ext cx="11430000" cy="5140960"/>
          </a:xfrm>
        </p:spPr>
        <p:txBody>
          <a:bodyPr/>
          <a:lstStyle/>
          <a:p>
            <a:r>
              <a:rPr lang="en-US" sz="2000" dirty="0"/>
              <a:t>Each </a:t>
            </a:r>
            <a:r>
              <a:rPr lang="en-US" sz="2000" dirty="0" err="1"/>
              <a:t>VTRx</a:t>
            </a:r>
            <a:r>
              <a:rPr lang="en-US" sz="2000" dirty="0"/>
              <a:t>+ has 4 TX and 1 RX fiber</a:t>
            </a:r>
          </a:p>
          <a:p>
            <a:r>
              <a:rPr lang="en-US" sz="2000" dirty="0"/>
              <a:t>Each </a:t>
            </a:r>
            <a:r>
              <a:rPr lang="en-US" sz="2000" dirty="0" err="1"/>
              <a:t>lpGBT</a:t>
            </a:r>
            <a:r>
              <a:rPr lang="en-US" sz="2000" dirty="0"/>
              <a:t> provides </a:t>
            </a:r>
            <a:r>
              <a:rPr lang="en-US" sz="2000" b="1" dirty="0"/>
              <a:t>16</a:t>
            </a:r>
            <a:r>
              <a:rPr lang="en-US" sz="2000" dirty="0"/>
              <a:t> output </a:t>
            </a:r>
            <a:r>
              <a:rPr lang="en-US" sz="2000" dirty="0" err="1"/>
              <a:t>elinks</a:t>
            </a:r>
            <a:r>
              <a:rPr lang="en-US" sz="2000" dirty="0"/>
              <a:t> on downlink side</a:t>
            </a:r>
          </a:p>
          <a:p>
            <a:pPr lvl="1"/>
            <a:r>
              <a:rPr lang="en-US" sz="1800" dirty="0"/>
              <a:t>Up to </a:t>
            </a:r>
            <a:r>
              <a:rPr lang="en-US" sz="1800" b="1" dirty="0"/>
              <a:t>4</a:t>
            </a:r>
            <a:r>
              <a:rPr lang="en-US" sz="1800" dirty="0"/>
              <a:t> of those are used for RDO internal use</a:t>
            </a:r>
          </a:p>
          <a:p>
            <a:pPr lvl="1"/>
            <a:r>
              <a:rPr lang="en-US" sz="1800"/>
              <a:t>Up to </a:t>
            </a:r>
            <a:r>
              <a:rPr lang="en-US" sz="1800" b="1"/>
              <a:t>12 </a:t>
            </a:r>
            <a:r>
              <a:rPr lang="en-US" sz="1800" b="1" dirty="0"/>
              <a:t>down </a:t>
            </a:r>
            <a:r>
              <a:rPr lang="en-US" sz="1800" b="1" dirty="0" err="1"/>
              <a:t>elinks</a:t>
            </a:r>
            <a:r>
              <a:rPr lang="en-US" sz="1800" b="1" dirty="0"/>
              <a:t> </a:t>
            </a:r>
            <a:r>
              <a:rPr lang="en-US" sz="1800" dirty="0"/>
              <a:t>are available for slow controls </a:t>
            </a:r>
          </a:p>
          <a:p>
            <a:pPr lvl="1"/>
            <a:r>
              <a:rPr lang="en-US" sz="1800" dirty="0"/>
              <a:t>Uplink count needs are equal or smaller than downlink count needs</a:t>
            </a:r>
          </a:p>
          <a:p>
            <a:r>
              <a:rPr lang="en-US" sz="2000" dirty="0"/>
              <a:t>For data up to 4 Readout links are connected to 1 </a:t>
            </a:r>
            <a:r>
              <a:rPr lang="en-US" sz="2000" dirty="0" err="1"/>
              <a:t>VTRx</a:t>
            </a:r>
            <a:r>
              <a:rPr lang="en-US" sz="2000" dirty="0"/>
              <a:t>+ where geometrically possible</a:t>
            </a:r>
          </a:p>
          <a:p>
            <a:r>
              <a:rPr lang="en-US" sz="2000" dirty="0"/>
              <a:t>For slow controls on the </a:t>
            </a:r>
            <a:r>
              <a:rPr lang="en-US" sz="2000" b="1" dirty="0"/>
              <a:t>IB</a:t>
            </a:r>
            <a:r>
              <a:rPr lang="en-US" sz="2000" dirty="0"/>
              <a:t>, each of the 5 downlink control lines are connected individually to </a:t>
            </a:r>
            <a:r>
              <a:rPr lang="en-US" sz="2000" dirty="0" err="1"/>
              <a:t>lpGBT</a:t>
            </a:r>
            <a:r>
              <a:rPr lang="en-US" sz="2000" dirty="0"/>
              <a:t> output </a:t>
            </a:r>
            <a:r>
              <a:rPr lang="en-US" sz="2000" dirty="0" err="1"/>
              <a:t>elinks</a:t>
            </a:r>
            <a:endParaRPr lang="en-US" sz="2000" dirty="0"/>
          </a:p>
          <a:p>
            <a:pPr lvl="1"/>
            <a:r>
              <a:rPr lang="en-US" sz="1600" dirty="0"/>
              <a:t>Each </a:t>
            </a:r>
            <a:r>
              <a:rPr lang="en-US" sz="1600" dirty="0" err="1"/>
              <a:t>lpGBT</a:t>
            </a:r>
            <a:r>
              <a:rPr lang="en-US" sz="1600" dirty="0"/>
              <a:t> is assumed to be used to serve (up to) </a:t>
            </a:r>
            <a:r>
              <a:rPr lang="en-US" sz="1600" b="1" dirty="0"/>
              <a:t>2 Segments</a:t>
            </a:r>
          </a:p>
          <a:p>
            <a:r>
              <a:rPr lang="en-US" sz="2000" dirty="0"/>
              <a:t>For slow controls on the </a:t>
            </a:r>
            <a:r>
              <a:rPr lang="en-US" sz="2000" b="1" dirty="0"/>
              <a:t>OB</a:t>
            </a:r>
            <a:r>
              <a:rPr lang="en-US" sz="2000" dirty="0"/>
              <a:t> and </a:t>
            </a:r>
            <a:r>
              <a:rPr lang="en-US" sz="2000" b="1" dirty="0"/>
              <a:t>Disks</a:t>
            </a:r>
            <a:r>
              <a:rPr lang="en-US" sz="2000" dirty="0"/>
              <a:t>, each “Module” (up to 4 LAS) is multiplexed to 1 </a:t>
            </a:r>
            <a:r>
              <a:rPr lang="en-US" sz="2000" dirty="0" err="1"/>
              <a:t>elink</a:t>
            </a:r>
            <a:r>
              <a:rPr lang="en-US" sz="2000" dirty="0"/>
              <a:t> (up and down)</a:t>
            </a:r>
          </a:p>
          <a:p>
            <a:pPr lvl="1"/>
            <a:r>
              <a:rPr lang="en-US" sz="1600" dirty="0"/>
              <a:t>Each </a:t>
            </a:r>
            <a:r>
              <a:rPr lang="en-US" sz="1600" dirty="0" err="1"/>
              <a:t>lpGBT</a:t>
            </a:r>
            <a:r>
              <a:rPr lang="en-US" sz="1600" dirty="0"/>
              <a:t> is assumed to be used to serve (up to) </a:t>
            </a:r>
            <a:r>
              <a:rPr lang="en-US" sz="1600" b="1" dirty="0"/>
              <a:t>8</a:t>
            </a:r>
            <a:r>
              <a:rPr lang="en-US" sz="1600" dirty="0"/>
              <a:t> </a:t>
            </a:r>
            <a:r>
              <a:rPr lang="en-US" sz="1600" b="1" dirty="0"/>
              <a:t>“Modules” </a:t>
            </a:r>
          </a:p>
          <a:p>
            <a:r>
              <a:rPr lang="en-US" sz="2000" dirty="0"/>
              <a:t>Each </a:t>
            </a:r>
            <a:r>
              <a:rPr lang="en-US" sz="2000" dirty="0" err="1"/>
              <a:t>lpGBT</a:t>
            </a:r>
            <a:r>
              <a:rPr lang="en-US" sz="2000" dirty="0"/>
              <a:t> requires 1 </a:t>
            </a:r>
            <a:r>
              <a:rPr lang="en-US" sz="2000" dirty="0" err="1"/>
              <a:t>VTRx</a:t>
            </a:r>
            <a:r>
              <a:rPr lang="en-US" sz="2000" dirty="0"/>
              <a:t>+ (1 TX &amp; 1 RX used)</a:t>
            </a:r>
          </a:p>
        </p:txBody>
      </p:sp>
    </p:spTree>
    <p:extLst>
      <p:ext uri="{BB962C8B-B14F-4D97-AF65-F5344CB8AC3E}">
        <p14:creationId xmlns:p14="http://schemas.microsoft.com/office/powerpoint/2010/main" val="235344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9F2005-AE0F-8573-FA12-F028EA523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06190"/>
              </p:ext>
            </p:extLst>
          </p:nvPr>
        </p:nvGraphicFramePr>
        <p:xfrm>
          <a:off x="1603488" y="866747"/>
          <a:ext cx="8985024" cy="5498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363">
                  <a:extLst>
                    <a:ext uri="{9D8B030D-6E8A-4147-A177-3AD203B41FA5}">
                      <a16:colId xmlns:a16="http://schemas.microsoft.com/office/drawing/2014/main" val="1156058982"/>
                    </a:ext>
                  </a:extLst>
                </a:gridCol>
                <a:gridCol w="564505">
                  <a:extLst>
                    <a:ext uri="{9D8B030D-6E8A-4147-A177-3AD203B41FA5}">
                      <a16:colId xmlns:a16="http://schemas.microsoft.com/office/drawing/2014/main" val="1385975847"/>
                    </a:ext>
                  </a:extLst>
                </a:gridCol>
                <a:gridCol w="592730">
                  <a:extLst>
                    <a:ext uri="{9D8B030D-6E8A-4147-A177-3AD203B41FA5}">
                      <a16:colId xmlns:a16="http://schemas.microsoft.com/office/drawing/2014/main" val="1033283170"/>
                    </a:ext>
                  </a:extLst>
                </a:gridCol>
                <a:gridCol w="573912">
                  <a:extLst>
                    <a:ext uri="{9D8B030D-6E8A-4147-A177-3AD203B41FA5}">
                      <a16:colId xmlns:a16="http://schemas.microsoft.com/office/drawing/2014/main" val="651299815"/>
                    </a:ext>
                  </a:extLst>
                </a:gridCol>
                <a:gridCol w="724858">
                  <a:extLst>
                    <a:ext uri="{9D8B030D-6E8A-4147-A177-3AD203B41FA5}">
                      <a16:colId xmlns:a16="http://schemas.microsoft.com/office/drawing/2014/main" val="1253475855"/>
                    </a:ext>
                  </a:extLst>
                </a:gridCol>
                <a:gridCol w="507643">
                  <a:extLst>
                    <a:ext uri="{9D8B030D-6E8A-4147-A177-3AD203B41FA5}">
                      <a16:colId xmlns:a16="http://schemas.microsoft.com/office/drawing/2014/main" val="1342571676"/>
                    </a:ext>
                  </a:extLst>
                </a:gridCol>
                <a:gridCol w="470421">
                  <a:extLst>
                    <a:ext uri="{9D8B030D-6E8A-4147-A177-3AD203B41FA5}">
                      <a16:colId xmlns:a16="http://schemas.microsoft.com/office/drawing/2014/main" val="2134258875"/>
                    </a:ext>
                  </a:extLst>
                </a:gridCol>
                <a:gridCol w="555095">
                  <a:extLst>
                    <a:ext uri="{9D8B030D-6E8A-4147-A177-3AD203B41FA5}">
                      <a16:colId xmlns:a16="http://schemas.microsoft.com/office/drawing/2014/main" val="1262132923"/>
                    </a:ext>
                  </a:extLst>
                </a:gridCol>
                <a:gridCol w="555095">
                  <a:extLst>
                    <a:ext uri="{9D8B030D-6E8A-4147-A177-3AD203B41FA5}">
                      <a16:colId xmlns:a16="http://schemas.microsoft.com/office/drawing/2014/main" val="4078354877"/>
                    </a:ext>
                  </a:extLst>
                </a:gridCol>
                <a:gridCol w="150535">
                  <a:extLst>
                    <a:ext uri="{9D8B030D-6E8A-4147-A177-3AD203B41FA5}">
                      <a16:colId xmlns:a16="http://schemas.microsoft.com/office/drawing/2014/main" val="1735187054"/>
                    </a:ext>
                  </a:extLst>
                </a:gridCol>
                <a:gridCol w="837659">
                  <a:extLst>
                    <a:ext uri="{9D8B030D-6E8A-4147-A177-3AD203B41FA5}">
                      <a16:colId xmlns:a16="http://schemas.microsoft.com/office/drawing/2014/main" val="352976943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38131013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4161970669"/>
                    </a:ext>
                  </a:extLst>
                </a:gridCol>
                <a:gridCol w="517461">
                  <a:extLst>
                    <a:ext uri="{9D8B030D-6E8A-4147-A177-3AD203B41FA5}">
                      <a16:colId xmlns:a16="http://schemas.microsoft.com/office/drawing/2014/main" val="1300795499"/>
                    </a:ext>
                  </a:extLst>
                </a:gridCol>
                <a:gridCol w="432786">
                  <a:extLst>
                    <a:ext uri="{9D8B030D-6E8A-4147-A177-3AD203B41FA5}">
                      <a16:colId xmlns:a16="http://schemas.microsoft.com/office/drawing/2014/main" val="3630381219"/>
                    </a:ext>
                  </a:extLst>
                </a:gridCol>
                <a:gridCol w="432786">
                  <a:extLst>
                    <a:ext uri="{9D8B030D-6E8A-4147-A177-3AD203B41FA5}">
                      <a16:colId xmlns:a16="http://schemas.microsoft.com/office/drawing/2014/main" val="1869787955"/>
                    </a:ext>
                  </a:extLst>
                </a:gridCol>
                <a:gridCol w="404562">
                  <a:extLst>
                    <a:ext uri="{9D8B030D-6E8A-4147-A177-3AD203B41FA5}">
                      <a16:colId xmlns:a16="http://schemas.microsoft.com/office/drawing/2014/main" val="3743495120"/>
                    </a:ext>
                  </a:extLst>
                </a:gridCol>
              </a:tblGrid>
              <a:tr h="2612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width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length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# pixels per RSU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032958066"/>
                  </a:ext>
                </a:extLst>
              </a:tr>
              <a:tr h="1887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Reticle size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19.564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21.666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831,168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059453539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Pixel size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0.0208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0.0228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264877386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171395517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Barrel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Sensor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142769567"/>
                  </a:ext>
                </a:extLst>
              </a:tr>
              <a:tr h="2745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Layer Index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radius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z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Area (mm^2)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RSU in width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RSU in length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of sensors in r-phi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of sensors in z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pixels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sensors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Notes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Readout Links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# Staves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Data </a:t>
                      </a:r>
                      <a:r>
                        <a:rPr lang="en-US" sz="700" b="1" u="none" strike="noStrike" dirty="0" err="1">
                          <a:effectLst/>
                        </a:rPr>
                        <a:t>VTRx</a:t>
                      </a:r>
                      <a:r>
                        <a:rPr lang="en-US" sz="700" b="1" u="none" strike="noStrike" dirty="0">
                          <a:effectLst/>
                        </a:rPr>
                        <a:t>+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#  SC </a:t>
                      </a:r>
                      <a:r>
                        <a:rPr lang="en-US" sz="700" b="1" u="none" strike="noStrike" dirty="0" err="1">
                          <a:effectLst/>
                        </a:rPr>
                        <a:t>lpGBTs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687739417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58,811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119,688,192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bent ITS3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712995517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78,414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159,584,256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bent ITS3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634677725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196,035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398,960,640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bent ITS3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872602227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882,158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1,915,011,072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6-RSU LAS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152225682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2,216,706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148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4,920,514,560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421174328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443011179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e-endcap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923306750"/>
                  </a:ext>
                </a:extLst>
              </a:tr>
              <a:tr h="3891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Disk index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z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inner r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outer r (mm)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5-RSU LAS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Readout Modules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299710393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ED0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-250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176,710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339,116,544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392471175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ED1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-450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536,815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388656556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ED2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-650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553,632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590600572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-850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40.0614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552,835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53412533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ED4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-1050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46.3529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551,127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166161666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254089664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h-endcap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841551156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Disk index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4215859411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HD0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176,710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339,116,544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060369165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HD1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536,815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779857085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HD2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38.52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553,216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422098816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53.43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548,909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921515842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HD4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70.14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542,422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1,388,050,560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5-RSU LAS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135319677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3829428304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718887021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TOTAL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8,161,315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19,296,396,288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4448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4976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1348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187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2969198119"/>
                  </a:ext>
                </a:extLst>
              </a:tr>
              <a:tr h="1333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845798441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# of segments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4500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79343732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 of SC links down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22500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75172944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 of SC links up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97186704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2480B9-28A9-A111-8828-A0FB2FA0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SVT </a:t>
            </a:r>
            <a:r>
              <a:rPr lang="en-US" dirty="0" err="1"/>
              <a:t>lpGBT</a:t>
            </a:r>
            <a:r>
              <a:rPr lang="en-US" dirty="0"/>
              <a:t> and </a:t>
            </a:r>
            <a:r>
              <a:rPr lang="en-US" dirty="0" err="1"/>
              <a:t>VTRx</a:t>
            </a:r>
            <a:r>
              <a:rPr lang="en-US" dirty="0"/>
              <a:t>+ Needs</a:t>
            </a:r>
          </a:p>
        </p:txBody>
      </p:sp>
    </p:spTree>
    <p:extLst>
      <p:ext uri="{BB962C8B-B14F-4D97-AF65-F5344CB8AC3E}">
        <p14:creationId xmlns:p14="http://schemas.microsoft.com/office/powerpoint/2010/main" val="119551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1DE5-6989-6F36-BC1B-2F520A1B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0A5360-860A-E250-88B3-B7BCAF594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23257"/>
              </p:ext>
            </p:extLst>
          </p:nvPr>
        </p:nvGraphicFramePr>
        <p:xfrm>
          <a:off x="942848" y="1283546"/>
          <a:ext cx="473529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47">
                  <a:extLst>
                    <a:ext uri="{9D8B030D-6E8A-4147-A177-3AD203B41FA5}">
                      <a16:colId xmlns:a16="http://schemas.microsoft.com/office/drawing/2014/main" val="3814823519"/>
                    </a:ext>
                  </a:extLst>
                </a:gridCol>
                <a:gridCol w="2367647">
                  <a:extLst>
                    <a:ext uri="{9D8B030D-6E8A-4147-A177-3AD203B41FA5}">
                      <a16:colId xmlns:a16="http://schemas.microsoft.com/office/drawing/2014/main" val="1420757059"/>
                    </a:ext>
                  </a:extLst>
                </a:gridCol>
              </a:tblGrid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Layer/disk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VTRx</a:t>
                      </a:r>
                      <a:r>
                        <a:rPr lang="en-GB" dirty="0"/>
                        <a:t>+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7176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31639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46056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66686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69669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17050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ED0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7437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ED1-4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27108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HD0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18417"/>
                  </a:ext>
                </a:extLst>
              </a:tr>
              <a:tr h="258838">
                <a:tc>
                  <a:txBody>
                    <a:bodyPr/>
                    <a:lstStyle/>
                    <a:p>
                      <a:r>
                        <a:rPr lang="en-GB" dirty="0"/>
                        <a:t>HD1-4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045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BAB42E-179A-76D5-D8B2-DA2F8000C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66946"/>
              </p:ext>
            </p:extLst>
          </p:nvPr>
        </p:nvGraphicFramePr>
        <p:xfrm>
          <a:off x="6230112" y="1283546"/>
          <a:ext cx="557717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350">
                  <a:extLst>
                    <a:ext uri="{9D8B030D-6E8A-4147-A177-3AD203B41FA5}">
                      <a16:colId xmlns:a16="http://schemas.microsoft.com/office/drawing/2014/main" val="3814823519"/>
                    </a:ext>
                  </a:extLst>
                </a:gridCol>
                <a:gridCol w="1860414">
                  <a:extLst>
                    <a:ext uri="{9D8B030D-6E8A-4147-A177-3AD203B41FA5}">
                      <a16:colId xmlns:a16="http://schemas.microsoft.com/office/drawing/2014/main" val="1420757059"/>
                    </a:ext>
                  </a:extLst>
                </a:gridCol>
                <a:gridCol w="1860414">
                  <a:extLst>
                    <a:ext uri="{9D8B030D-6E8A-4147-A177-3AD203B41FA5}">
                      <a16:colId xmlns:a16="http://schemas.microsoft.com/office/drawing/2014/main" val="113644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Layer/disk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lpGBT</a:t>
                      </a:r>
                      <a:r>
                        <a:rPr lang="en-GB" dirty="0"/>
                        <a:t>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VTRX+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96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8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6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1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ED1-4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2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1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HD1-4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4x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04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D08209-88E0-94CD-EA6F-574E24393DBA}"/>
              </a:ext>
            </a:extLst>
          </p:cNvPr>
          <p:cNvSpPr txBox="1"/>
          <p:nvPr/>
        </p:nvSpPr>
        <p:spPr>
          <a:xfrm>
            <a:off x="2558655" y="898144"/>
            <a:ext cx="150367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Data </a:t>
            </a:r>
            <a:r>
              <a:rPr lang="en-US" b="1" dirty="0" err="1">
                <a:latin typeface="+mn-lt"/>
              </a:rPr>
              <a:t>VTRx</a:t>
            </a:r>
            <a:r>
              <a:rPr lang="en-US" b="1" dirty="0">
                <a:latin typeface="+mn-lt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939F4-5962-435A-EB0D-6A075EC2DBA9}"/>
              </a:ext>
            </a:extLst>
          </p:cNvPr>
          <p:cNvSpPr txBox="1"/>
          <p:nvPr/>
        </p:nvSpPr>
        <p:spPr>
          <a:xfrm>
            <a:off x="7437120" y="898144"/>
            <a:ext cx="34178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Slow Controls </a:t>
            </a:r>
            <a:r>
              <a:rPr lang="en-US" b="1" dirty="0" err="1">
                <a:latin typeface="+mn-lt"/>
              </a:rPr>
              <a:t>lpGBT</a:t>
            </a:r>
            <a:r>
              <a:rPr lang="en-US" b="1" dirty="0">
                <a:latin typeface="+mn-lt"/>
              </a:rPr>
              <a:t> &amp; </a:t>
            </a:r>
            <a:r>
              <a:rPr lang="en-US" b="1" dirty="0" err="1">
                <a:latin typeface="+mn-lt"/>
              </a:rPr>
              <a:t>VTRx</a:t>
            </a:r>
            <a:r>
              <a:rPr lang="en-US" b="1" dirty="0">
                <a:latin typeface="+mn-lt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452-C175-960E-77CD-E19A220F9885}"/>
              </a:ext>
            </a:extLst>
          </p:cNvPr>
          <p:cNvSpPr txBox="1"/>
          <p:nvPr/>
        </p:nvSpPr>
        <p:spPr>
          <a:xfrm>
            <a:off x="869696" y="5071872"/>
            <a:ext cx="104526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Total </a:t>
            </a:r>
            <a:r>
              <a:rPr lang="en-US" dirty="0" err="1">
                <a:latin typeface="+mn-lt"/>
              </a:rPr>
              <a:t>VTRx</a:t>
            </a:r>
            <a:r>
              <a:rPr lang="en-US" dirty="0">
                <a:latin typeface="+mn-lt"/>
              </a:rPr>
              <a:t>+: </a:t>
            </a:r>
            <a:r>
              <a:rPr lang="en-US" b="1" dirty="0">
                <a:latin typeface="+mn-lt"/>
              </a:rPr>
              <a:t>1,535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Total </a:t>
            </a:r>
            <a:r>
              <a:rPr lang="en-US" dirty="0" err="1">
                <a:latin typeface="+mn-lt"/>
              </a:rPr>
              <a:t>lpGBT</a:t>
            </a:r>
            <a:r>
              <a:rPr lang="en-US" dirty="0">
                <a:latin typeface="+mn-lt"/>
              </a:rPr>
              <a:t>:    </a:t>
            </a:r>
            <a:r>
              <a:rPr lang="en-US" b="1" dirty="0">
                <a:latin typeface="+mn-lt"/>
              </a:rPr>
              <a:t>187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With a 20 – 25% spares and a small number for R&amp;D, this rounds to </a:t>
            </a:r>
            <a:r>
              <a:rPr lang="en-US" b="1" dirty="0">
                <a:latin typeface="+mn-lt"/>
              </a:rPr>
              <a:t>2,000 </a:t>
            </a:r>
            <a:r>
              <a:rPr lang="en-US" b="1" dirty="0" err="1">
                <a:latin typeface="+mn-lt"/>
              </a:rPr>
              <a:t>VTRx</a:t>
            </a:r>
            <a:r>
              <a:rPr lang="en-US" b="1" dirty="0">
                <a:latin typeface="+mn-lt"/>
              </a:rPr>
              <a:t>+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230 </a:t>
            </a:r>
            <a:r>
              <a:rPr lang="en-US" b="1" dirty="0" err="1">
                <a:latin typeface="+mn-lt"/>
              </a:rPr>
              <a:t>lpGBT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28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E7E8A-791C-FAE5-EAC6-6C08C15E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Vertex Tracker (SVT)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A0B02-FDC7-B969-94C3-7E81E7E7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503" y="973125"/>
            <a:ext cx="5442501" cy="3586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CACC1-5177-EBE2-2CDB-8329E6342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5"/>
          <a:stretch/>
        </p:blipFill>
        <p:spPr>
          <a:xfrm>
            <a:off x="2401823" y="3592274"/>
            <a:ext cx="5015573" cy="29279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3253DF-17F1-1FD3-7F5E-73DE0B9E8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2" t="18128" r="1071" b="18613"/>
          <a:stretch/>
        </p:blipFill>
        <p:spPr>
          <a:xfrm>
            <a:off x="1236502" y="772046"/>
            <a:ext cx="3611880" cy="272274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6AAD893-46DB-FDF5-CF76-C4B1ED7ECB1A}"/>
              </a:ext>
            </a:extLst>
          </p:cNvPr>
          <p:cNvSpPr/>
          <p:nvPr/>
        </p:nvSpPr>
        <p:spPr>
          <a:xfrm rot="4557851">
            <a:off x="2261383" y="2654065"/>
            <a:ext cx="1562117" cy="65003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EF11-6117-299B-1119-15752D50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MOSAIX 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8F5F2-D713-0E8D-7B22-15BE5B04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57" y="2922495"/>
            <a:ext cx="7366348" cy="3304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A1DB2-057E-5E7D-88A5-E609CFB3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47" y="1128324"/>
            <a:ext cx="7869094" cy="1550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80E0A6-3F45-76C2-8DEC-BADC83378ADE}"/>
              </a:ext>
            </a:extLst>
          </p:cNvPr>
          <p:cNvSpPr txBox="1"/>
          <p:nvPr/>
        </p:nvSpPr>
        <p:spPr>
          <a:xfrm>
            <a:off x="957826" y="1168666"/>
            <a:ext cx="7799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I/</a:t>
            </a:r>
            <a:r>
              <a:rPr lang="en-US" sz="1200" dirty="0" err="1">
                <a:latin typeface="+mn-lt"/>
              </a:rPr>
              <a:t>Os</a:t>
            </a:r>
            <a:endParaRPr lang="en-US" sz="1200" dirty="0"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790C45-0E86-28A6-CBAA-7F344907F1BD}"/>
              </a:ext>
            </a:extLst>
          </p:cNvPr>
          <p:cNvCxnSpPr>
            <a:cxnSpLocks/>
          </p:cNvCxnSpPr>
          <p:nvPr/>
        </p:nvCxnSpPr>
        <p:spPr>
          <a:xfrm>
            <a:off x="1737756" y="1295401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CAFBE8-22E3-5BFE-C9EF-A35C4E72E574}"/>
              </a:ext>
            </a:extLst>
          </p:cNvPr>
          <p:cNvCxnSpPr>
            <a:cxnSpLocks/>
          </p:cNvCxnSpPr>
          <p:nvPr/>
        </p:nvCxnSpPr>
        <p:spPr>
          <a:xfrm>
            <a:off x="1753444" y="1456766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F34806-59B1-D2B3-7A5E-80BE32169874}"/>
              </a:ext>
            </a:extLst>
          </p:cNvPr>
          <p:cNvSpPr txBox="1"/>
          <p:nvPr/>
        </p:nvSpPr>
        <p:spPr>
          <a:xfrm>
            <a:off x="957826" y="1661725"/>
            <a:ext cx="7799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I/</a:t>
            </a:r>
            <a:r>
              <a:rPr lang="en-US" sz="1200" dirty="0" err="1">
                <a:latin typeface="+mn-lt"/>
              </a:rPr>
              <a:t>Os</a:t>
            </a:r>
            <a:endParaRPr lang="en-US" sz="1200" dirty="0"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2E6B83-97FC-AADF-0464-11E154158840}"/>
              </a:ext>
            </a:extLst>
          </p:cNvPr>
          <p:cNvCxnSpPr>
            <a:cxnSpLocks/>
          </p:cNvCxnSpPr>
          <p:nvPr/>
        </p:nvCxnSpPr>
        <p:spPr>
          <a:xfrm>
            <a:off x="1737756" y="1788460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9BE3AF-69F5-7794-EEC1-DF02693F21DB}"/>
              </a:ext>
            </a:extLst>
          </p:cNvPr>
          <p:cNvCxnSpPr>
            <a:cxnSpLocks/>
          </p:cNvCxnSpPr>
          <p:nvPr/>
        </p:nvCxnSpPr>
        <p:spPr>
          <a:xfrm>
            <a:off x="1753444" y="1949825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181EF3-469F-076B-404F-E2EFB5447E1F}"/>
              </a:ext>
            </a:extLst>
          </p:cNvPr>
          <p:cNvSpPr txBox="1"/>
          <p:nvPr/>
        </p:nvSpPr>
        <p:spPr>
          <a:xfrm>
            <a:off x="957826" y="2203221"/>
            <a:ext cx="7799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I/</a:t>
            </a:r>
            <a:r>
              <a:rPr lang="en-US" sz="1200" dirty="0" err="1">
                <a:latin typeface="+mn-lt"/>
              </a:rPr>
              <a:t>Os</a:t>
            </a:r>
            <a:endParaRPr lang="en-US" sz="1200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4C7BBF-8B35-532D-5BC9-36FCDFDD8B73}"/>
              </a:ext>
            </a:extLst>
          </p:cNvPr>
          <p:cNvCxnSpPr>
            <a:cxnSpLocks/>
          </p:cNvCxnSpPr>
          <p:nvPr/>
        </p:nvCxnSpPr>
        <p:spPr>
          <a:xfrm>
            <a:off x="1737756" y="2329956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AC1A34-F833-6D80-FA4F-4CE6EF3D14BA}"/>
              </a:ext>
            </a:extLst>
          </p:cNvPr>
          <p:cNvCxnSpPr>
            <a:cxnSpLocks/>
          </p:cNvCxnSpPr>
          <p:nvPr/>
        </p:nvCxnSpPr>
        <p:spPr>
          <a:xfrm>
            <a:off x="1753444" y="2491321"/>
            <a:ext cx="452717" cy="0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234083-577A-6B78-55D5-FB24F5DCE201}"/>
              </a:ext>
            </a:extLst>
          </p:cNvPr>
          <p:cNvSpPr txBox="1"/>
          <p:nvPr/>
        </p:nvSpPr>
        <p:spPr>
          <a:xfrm>
            <a:off x="10755086" y="1236334"/>
            <a:ext cx="79337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8D0297-21C9-0B57-B337-5FBA40861D55}"/>
              </a:ext>
            </a:extLst>
          </p:cNvPr>
          <p:cNvCxnSpPr>
            <a:stCxn id="21" idx="1"/>
          </p:cNvCxnSpPr>
          <p:nvPr/>
        </p:nvCxnSpPr>
        <p:spPr>
          <a:xfrm flipH="1">
            <a:off x="10212720" y="1365600"/>
            <a:ext cx="542366" cy="3761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41CD33-EC82-EF40-4DC2-25CA143CE870}"/>
              </a:ext>
            </a:extLst>
          </p:cNvPr>
          <p:cNvSpPr txBox="1"/>
          <p:nvPr/>
        </p:nvSpPr>
        <p:spPr>
          <a:xfrm>
            <a:off x="10755085" y="1740599"/>
            <a:ext cx="79337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026672-394E-2952-82BD-12153F9F3A45}"/>
              </a:ext>
            </a:extLst>
          </p:cNvPr>
          <p:cNvCxnSpPr>
            <a:stCxn id="23" idx="1"/>
          </p:cNvCxnSpPr>
          <p:nvPr/>
        </p:nvCxnSpPr>
        <p:spPr>
          <a:xfrm flipH="1">
            <a:off x="10212719" y="1869865"/>
            <a:ext cx="542366" cy="3761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FED62A6-4702-BE50-500F-5EDD8DFC5063}"/>
              </a:ext>
            </a:extLst>
          </p:cNvPr>
          <p:cNvSpPr txBox="1"/>
          <p:nvPr/>
        </p:nvSpPr>
        <p:spPr>
          <a:xfrm>
            <a:off x="10755085" y="2262358"/>
            <a:ext cx="79337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Supplies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BCD6C1-9D36-4D76-4CD3-7B975F92714A}"/>
              </a:ext>
            </a:extLst>
          </p:cNvPr>
          <p:cNvCxnSpPr>
            <a:stCxn id="25" idx="1"/>
          </p:cNvCxnSpPr>
          <p:nvPr/>
        </p:nvCxnSpPr>
        <p:spPr>
          <a:xfrm flipH="1">
            <a:off x="10212719" y="2391624"/>
            <a:ext cx="542366" cy="3761"/>
          </a:xfrm>
          <a:prstGeom prst="straightConnector1">
            <a:avLst/>
          </a:prstGeom>
          <a:ln w="95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85556-BFBD-EC26-4C3F-0231FCA092E6}"/>
              </a:ext>
            </a:extLst>
          </p:cNvPr>
          <p:cNvSpPr/>
          <p:nvPr/>
        </p:nvSpPr>
        <p:spPr>
          <a:xfrm>
            <a:off x="4983480" y="1624583"/>
            <a:ext cx="685800" cy="5547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RSU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B6B34-112D-9C1C-4A20-EC48F5E51621}"/>
              </a:ext>
            </a:extLst>
          </p:cNvPr>
          <p:cNvSpPr/>
          <p:nvPr/>
        </p:nvSpPr>
        <p:spPr>
          <a:xfrm>
            <a:off x="5125878" y="3193842"/>
            <a:ext cx="3682842" cy="251145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70C57F-888A-D447-822E-0A6B391E976A}"/>
              </a:ext>
            </a:extLst>
          </p:cNvPr>
          <p:cNvCxnSpPr>
            <a:cxnSpLocks/>
          </p:cNvCxnSpPr>
          <p:nvPr/>
        </p:nvCxnSpPr>
        <p:spPr>
          <a:xfrm flipH="1" flipV="1">
            <a:off x="5662940" y="2178616"/>
            <a:ext cx="1341364" cy="1015226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44A9B9E-F59D-8F31-A463-9C197C70556C}"/>
              </a:ext>
            </a:extLst>
          </p:cNvPr>
          <p:cNvSpPr txBox="1"/>
          <p:nvPr/>
        </p:nvSpPr>
        <p:spPr>
          <a:xfrm>
            <a:off x="4852416" y="2852210"/>
            <a:ext cx="5913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+mn-lt"/>
              </a:rPr>
              <a:t>RSU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CB2990-BA78-D874-E7D7-BA2FB8E094DE}"/>
              </a:ext>
            </a:extLst>
          </p:cNvPr>
          <p:cNvSpPr/>
          <p:nvPr/>
        </p:nvSpPr>
        <p:spPr>
          <a:xfrm>
            <a:off x="3072384" y="3193479"/>
            <a:ext cx="1798320" cy="2511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809E32-89E4-CAE3-30D8-1A78D2CC5C53}"/>
              </a:ext>
            </a:extLst>
          </p:cNvPr>
          <p:cNvSpPr/>
          <p:nvPr/>
        </p:nvSpPr>
        <p:spPr>
          <a:xfrm>
            <a:off x="2297382" y="1620830"/>
            <a:ext cx="188825" cy="5547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D3730C-D73D-B5A1-F02F-1F4903B7E5D4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2486207" y="2175568"/>
            <a:ext cx="1485337" cy="1017911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3A89A97-B333-890F-FAF2-9121E4264AB7}"/>
              </a:ext>
            </a:extLst>
          </p:cNvPr>
          <p:cNvSpPr txBox="1"/>
          <p:nvPr/>
        </p:nvSpPr>
        <p:spPr>
          <a:xfrm>
            <a:off x="2776728" y="2903123"/>
            <a:ext cx="6431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LEC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9F4C07-8805-784E-294D-52A233208D55}"/>
              </a:ext>
            </a:extLst>
          </p:cNvPr>
          <p:cNvSpPr/>
          <p:nvPr/>
        </p:nvSpPr>
        <p:spPr>
          <a:xfrm>
            <a:off x="9060845" y="3193479"/>
            <a:ext cx="382667" cy="25114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2ACED5-1167-4BBE-6D6D-10B189AC3F19}"/>
              </a:ext>
            </a:extLst>
          </p:cNvPr>
          <p:cNvSpPr/>
          <p:nvPr/>
        </p:nvSpPr>
        <p:spPr>
          <a:xfrm>
            <a:off x="10086340" y="1620830"/>
            <a:ext cx="109846" cy="5547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046BD8A-8BAC-122D-63B5-E2A741030F87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9252179" y="2175568"/>
            <a:ext cx="834161" cy="1017911"/>
          </a:xfrm>
          <a:prstGeom prst="straightConnector1">
            <a:avLst/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7860B20-CBD6-DCAC-0A37-A56567699B11}"/>
              </a:ext>
            </a:extLst>
          </p:cNvPr>
          <p:cNvSpPr txBox="1"/>
          <p:nvPr/>
        </p:nvSpPr>
        <p:spPr>
          <a:xfrm>
            <a:off x="8757562" y="2905268"/>
            <a:ext cx="6577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REC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AA3F94-43DA-C49E-57F0-504DFC738267}"/>
              </a:ext>
            </a:extLst>
          </p:cNvPr>
          <p:cNvSpPr/>
          <p:nvPr/>
        </p:nvSpPr>
        <p:spPr>
          <a:xfrm>
            <a:off x="2268090" y="1620568"/>
            <a:ext cx="7955280" cy="5547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140665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A1ED-076F-6933-55D0-1474BD9D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– From Tiles to Left Endcap</a:t>
            </a:r>
          </a:p>
        </p:txBody>
      </p:sp>
      <p:pic>
        <p:nvPicPr>
          <p:cNvPr id="4" name="Content Placeholder 11" descr="A diagram of a computer&#10;&#10;Description automatically generated">
            <a:extLst>
              <a:ext uri="{FF2B5EF4-FFF2-40B4-BE49-F238E27FC236}">
                <a16:creationId xmlns:a16="http://schemas.microsoft.com/office/drawing/2014/main" id="{A1D530A4-8F2C-923E-8382-63541AD3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17" y="812058"/>
            <a:ext cx="6208971" cy="438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8D68D-C640-C020-E8CB-34D15E8C7773}"/>
              </a:ext>
            </a:extLst>
          </p:cNvPr>
          <p:cNvSpPr txBox="1"/>
          <p:nvPr/>
        </p:nvSpPr>
        <p:spPr>
          <a:xfrm>
            <a:off x="1544320" y="5311627"/>
            <a:ext cx="539699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12-RSU MOSAIX (SVT IB)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The data encoding block is the </a:t>
            </a:r>
            <a:r>
              <a:rPr lang="en-US" sz="1200" b="1" dirty="0" err="1">
                <a:latin typeface="+mn-lt"/>
              </a:rPr>
              <a:t>lpGBT’s</a:t>
            </a:r>
            <a:r>
              <a:rPr lang="en-US" sz="1200" b="1" dirty="0">
                <a:latin typeface="+mn-lt"/>
              </a:rPr>
              <a:t> TX </a:t>
            </a:r>
            <a:r>
              <a:rPr lang="en-US" sz="1200" dirty="0">
                <a:latin typeface="+mn-lt"/>
              </a:rPr>
              <a:t>core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160 Mbps x 144 = 22.5 Gbps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Full capacity: 8 HS serializers = 80 Gbps (10 Gbps each, only 3 used)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Fallback: 40 Gbps, 5 Gbps each (6 used)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4 serializer data outputs drive one </a:t>
            </a:r>
            <a:r>
              <a:rPr lang="en-US" sz="1200" dirty="0" err="1">
                <a:latin typeface="+mn-lt"/>
              </a:rPr>
              <a:t>VTRx</a:t>
            </a:r>
            <a:r>
              <a:rPr lang="en-US" sz="1200" dirty="0">
                <a:latin typeface="+mn-lt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DB2A1-76DD-58FA-BF2F-D214B71D266E}"/>
              </a:ext>
            </a:extLst>
          </p:cNvPr>
          <p:cNvSpPr txBox="1"/>
          <p:nvPr/>
        </p:nvSpPr>
        <p:spPr>
          <a:xfrm>
            <a:off x="7434204" y="5720565"/>
            <a:ext cx="22218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6-RSU LAS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72 Tiles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1 HS serializer = 10 Gbps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CE224-88A5-0193-E93C-C516C2766075}"/>
              </a:ext>
            </a:extLst>
          </p:cNvPr>
          <p:cNvSpPr txBox="1"/>
          <p:nvPr/>
        </p:nvSpPr>
        <p:spPr>
          <a:xfrm>
            <a:off x="9756780" y="5720565"/>
            <a:ext cx="22218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5-RSU LAS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60 Tiles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1 HS serializer = 10 Gbps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F614EF-F91F-360C-47FF-42BAA9367638}"/>
              </a:ext>
            </a:extLst>
          </p:cNvPr>
          <p:cNvSpPr/>
          <p:nvPr/>
        </p:nvSpPr>
        <p:spPr>
          <a:xfrm rot="10800000">
            <a:off x="7444475" y="1899561"/>
            <a:ext cx="1258858" cy="5039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0658A-E4CD-E479-7756-901DB8EB384F}"/>
              </a:ext>
            </a:extLst>
          </p:cNvPr>
          <p:cNvSpPr txBox="1"/>
          <p:nvPr/>
        </p:nvSpPr>
        <p:spPr>
          <a:xfrm>
            <a:off x="7623291" y="1980713"/>
            <a:ext cx="11297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72 Links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2B9B2C-FB5A-7B09-7B67-5ED87FAD92FF}"/>
              </a:ext>
            </a:extLst>
          </p:cNvPr>
          <p:cNvCxnSpPr>
            <a:cxnSpLocks/>
          </p:cNvCxnSpPr>
          <p:nvPr/>
        </p:nvCxnSpPr>
        <p:spPr>
          <a:xfrm flipH="1">
            <a:off x="426720" y="186374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4EEFF8-ECBE-4602-706F-64994D905D2C}"/>
              </a:ext>
            </a:extLst>
          </p:cNvPr>
          <p:cNvCxnSpPr>
            <a:cxnSpLocks/>
          </p:cNvCxnSpPr>
          <p:nvPr/>
        </p:nvCxnSpPr>
        <p:spPr>
          <a:xfrm flipH="1">
            <a:off x="426720" y="222979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D374D5-6634-794C-539B-454B81DBD759}"/>
              </a:ext>
            </a:extLst>
          </p:cNvPr>
          <p:cNvCxnSpPr>
            <a:cxnSpLocks/>
          </p:cNvCxnSpPr>
          <p:nvPr/>
        </p:nvCxnSpPr>
        <p:spPr>
          <a:xfrm flipH="1">
            <a:off x="426720" y="259584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5FDB61-05F8-1B68-4B43-02D6BB794BCF}"/>
              </a:ext>
            </a:extLst>
          </p:cNvPr>
          <p:cNvCxnSpPr>
            <a:cxnSpLocks/>
          </p:cNvCxnSpPr>
          <p:nvPr/>
        </p:nvCxnSpPr>
        <p:spPr>
          <a:xfrm flipH="1">
            <a:off x="426720" y="296189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582C17-ED42-13FB-E74E-0433633670B6}"/>
              </a:ext>
            </a:extLst>
          </p:cNvPr>
          <p:cNvCxnSpPr>
            <a:cxnSpLocks/>
          </p:cNvCxnSpPr>
          <p:nvPr/>
        </p:nvCxnSpPr>
        <p:spPr>
          <a:xfrm flipH="1">
            <a:off x="426720" y="332794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C88CF1-59CE-4798-73D6-BF0FB3CA38C0}"/>
              </a:ext>
            </a:extLst>
          </p:cNvPr>
          <p:cNvCxnSpPr>
            <a:cxnSpLocks/>
          </p:cNvCxnSpPr>
          <p:nvPr/>
        </p:nvCxnSpPr>
        <p:spPr>
          <a:xfrm flipH="1">
            <a:off x="426720" y="369399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45ED52-8C9E-F8EB-B075-5685A8C2608D}"/>
              </a:ext>
            </a:extLst>
          </p:cNvPr>
          <p:cNvCxnSpPr>
            <a:cxnSpLocks/>
          </p:cNvCxnSpPr>
          <p:nvPr/>
        </p:nvCxnSpPr>
        <p:spPr>
          <a:xfrm flipH="1">
            <a:off x="426720" y="4060044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7DC6DA-E859-231D-D608-B1C1A6331DEB}"/>
              </a:ext>
            </a:extLst>
          </p:cNvPr>
          <p:cNvCxnSpPr>
            <a:cxnSpLocks/>
          </p:cNvCxnSpPr>
          <p:nvPr/>
        </p:nvCxnSpPr>
        <p:spPr>
          <a:xfrm flipH="1">
            <a:off x="439733" y="4426096"/>
            <a:ext cx="7355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0C31DE6-625B-53C1-A637-1D5E77AB3E27}"/>
              </a:ext>
            </a:extLst>
          </p:cNvPr>
          <p:cNvSpPr txBox="1"/>
          <p:nvPr/>
        </p:nvSpPr>
        <p:spPr>
          <a:xfrm>
            <a:off x="674624" y="1697713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BB153-4AF0-D0AA-6544-6A4D5758B28B}"/>
              </a:ext>
            </a:extLst>
          </p:cNvPr>
          <p:cNvSpPr txBox="1"/>
          <p:nvPr/>
        </p:nvSpPr>
        <p:spPr>
          <a:xfrm>
            <a:off x="676656" y="2061441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299D67-54F9-0109-B80A-2289CE1D21FC}"/>
              </a:ext>
            </a:extLst>
          </p:cNvPr>
          <p:cNvSpPr txBox="1"/>
          <p:nvPr/>
        </p:nvSpPr>
        <p:spPr>
          <a:xfrm>
            <a:off x="682752" y="2429233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6E5AF8-EA57-C229-C70C-81248D3A81A0}"/>
              </a:ext>
            </a:extLst>
          </p:cNvPr>
          <p:cNvSpPr txBox="1"/>
          <p:nvPr/>
        </p:nvSpPr>
        <p:spPr>
          <a:xfrm>
            <a:off x="680720" y="2792961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C56FDA-4529-882F-B5A5-69FC56153734}"/>
              </a:ext>
            </a:extLst>
          </p:cNvPr>
          <p:cNvSpPr txBox="1"/>
          <p:nvPr/>
        </p:nvSpPr>
        <p:spPr>
          <a:xfrm>
            <a:off x="678688" y="3160753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984636-C963-A845-B06D-48E2313D087A}"/>
              </a:ext>
            </a:extLst>
          </p:cNvPr>
          <p:cNvSpPr txBox="1"/>
          <p:nvPr/>
        </p:nvSpPr>
        <p:spPr>
          <a:xfrm>
            <a:off x="680720" y="3528545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565913-015B-11C9-A26E-FDCAACD4FDFE}"/>
              </a:ext>
            </a:extLst>
          </p:cNvPr>
          <p:cNvSpPr txBox="1"/>
          <p:nvPr/>
        </p:nvSpPr>
        <p:spPr>
          <a:xfrm>
            <a:off x="674624" y="3892273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C9603E-A669-F209-3911-A4ABB7F08E86}"/>
              </a:ext>
            </a:extLst>
          </p:cNvPr>
          <p:cNvSpPr txBox="1"/>
          <p:nvPr/>
        </p:nvSpPr>
        <p:spPr>
          <a:xfrm>
            <a:off x="680720" y="4260065"/>
            <a:ext cx="49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+mn-lt"/>
              </a:rPr>
              <a:t>10.24 Gbps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2BF8D4F-F69C-5028-37F8-3A85B9DBC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0" t="18436" r="75" b="83"/>
          <a:stretch/>
        </p:blipFill>
        <p:spPr>
          <a:xfrm>
            <a:off x="8778242" y="1366773"/>
            <a:ext cx="3330388" cy="1615733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0306F607-87A9-E8F2-A041-DBB7E7DC0653}"/>
              </a:ext>
            </a:extLst>
          </p:cNvPr>
          <p:cNvSpPr/>
          <p:nvPr/>
        </p:nvSpPr>
        <p:spPr>
          <a:xfrm rot="10800000">
            <a:off x="7448962" y="3584926"/>
            <a:ext cx="1258858" cy="5039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24E4D7-310D-4298-BFF9-600F6B3DCFF6}"/>
              </a:ext>
            </a:extLst>
          </p:cNvPr>
          <p:cNvSpPr txBox="1"/>
          <p:nvPr/>
        </p:nvSpPr>
        <p:spPr>
          <a:xfrm>
            <a:off x="7627778" y="3666078"/>
            <a:ext cx="11297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72 Links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4F6B648-9149-51E1-352E-07D962E91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0" t="18436" r="75" b="83"/>
          <a:stretch/>
        </p:blipFill>
        <p:spPr>
          <a:xfrm>
            <a:off x="8782729" y="3052138"/>
            <a:ext cx="3330388" cy="1615733"/>
          </a:xfrm>
          <a:prstGeom prst="rect">
            <a:avLst/>
          </a:prstGeom>
        </p:spPr>
      </p:pic>
      <p:sp>
        <p:nvSpPr>
          <p:cNvPr id="36" name="Left Brace 35">
            <a:extLst>
              <a:ext uri="{FF2B5EF4-FFF2-40B4-BE49-F238E27FC236}">
                <a16:creationId xmlns:a16="http://schemas.microsoft.com/office/drawing/2014/main" id="{F6FEEDC6-3D70-8032-D3F4-560F97DECADA}"/>
              </a:ext>
            </a:extLst>
          </p:cNvPr>
          <p:cNvSpPr/>
          <p:nvPr/>
        </p:nvSpPr>
        <p:spPr>
          <a:xfrm rot="5400000">
            <a:off x="10322413" y="-468095"/>
            <a:ext cx="242045" cy="3240739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24FBD7-F628-2E4A-8801-DFC16AB0DD58}"/>
              </a:ext>
            </a:extLst>
          </p:cNvPr>
          <p:cNvSpPr txBox="1"/>
          <p:nvPr/>
        </p:nvSpPr>
        <p:spPr>
          <a:xfrm>
            <a:off x="9855829" y="685556"/>
            <a:ext cx="11833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x 12 RSU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70589-AC49-5B5C-B4DF-AEF3B0C54508}"/>
              </a:ext>
            </a:extLst>
          </p:cNvPr>
          <p:cNvSpPr txBox="1"/>
          <p:nvPr/>
        </p:nvSpPr>
        <p:spPr>
          <a:xfrm>
            <a:off x="8140530" y="5358381"/>
            <a:ext cx="261281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SVT Outer Barrel &amp; Disks</a:t>
            </a:r>
          </a:p>
        </p:txBody>
      </p:sp>
    </p:spTree>
    <p:extLst>
      <p:ext uri="{BB962C8B-B14F-4D97-AF65-F5344CB8AC3E}">
        <p14:creationId xmlns:p14="http://schemas.microsoft.com/office/powerpoint/2010/main" val="20523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282-B0C1-3F51-607E-2B055CBB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lpGBT</a:t>
            </a:r>
            <a:r>
              <a:rPr lang="en-US" dirty="0"/>
              <a:t>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C8919-0250-BBCC-A177-DFC349B9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21" y="3181944"/>
            <a:ext cx="5586220" cy="899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8CE53-67B5-EA05-E539-F1843C04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87" y="2429575"/>
            <a:ext cx="3069383" cy="582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A0B828-D30A-26EE-B5BA-A6EF570EE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8" t="8475" r="2639" b="4337"/>
          <a:stretch/>
        </p:blipFill>
        <p:spPr>
          <a:xfrm>
            <a:off x="6425005" y="909308"/>
            <a:ext cx="3324614" cy="1484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4F397C-3293-1765-E95A-6FBEB58791DC}"/>
              </a:ext>
            </a:extLst>
          </p:cNvPr>
          <p:cNvSpPr/>
          <p:nvPr/>
        </p:nvSpPr>
        <p:spPr>
          <a:xfrm>
            <a:off x="6299794" y="909308"/>
            <a:ext cx="3489791" cy="214312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BC2F0-4047-7CF5-B981-870587086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334" y="4250423"/>
            <a:ext cx="5573638" cy="19478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2FFE22-BDB4-B604-666A-2CF3F1669E52}"/>
              </a:ext>
            </a:extLst>
          </p:cNvPr>
          <p:cNvSpPr/>
          <p:nvPr/>
        </p:nvSpPr>
        <p:spPr>
          <a:xfrm>
            <a:off x="6284403" y="3149297"/>
            <a:ext cx="5729703" cy="307265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40E64CC4-F0E8-AC34-2C09-D06FF4128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9350" y="3206516"/>
            <a:ext cx="287967" cy="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2398006-5287-B683-A530-82E6EC370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3334" y="3345476"/>
            <a:ext cx="287967" cy="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D7B32B01-1458-8072-DF90-CED285E8DE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7317" y="3484436"/>
            <a:ext cx="287967" cy="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2C9C64F-B4EC-79FB-1186-8D4CAD43D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1301" y="3623396"/>
            <a:ext cx="287967" cy="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F68EBE6-DE9C-6DB8-DB8D-9402C7CBA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972" y="932329"/>
            <a:ext cx="3990876" cy="2428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F3F49-BB26-C450-F549-65ACD17FCA3E}"/>
              </a:ext>
            </a:extLst>
          </p:cNvPr>
          <p:cNvSpPr txBox="1"/>
          <p:nvPr/>
        </p:nvSpPr>
        <p:spPr>
          <a:xfrm>
            <a:off x="9830353" y="932329"/>
            <a:ext cx="11923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Downlink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2A28C-40DF-86A7-7EA2-4064319A21C5}"/>
              </a:ext>
            </a:extLst>
          </p:cNvPr>
          <p:cNvSpPr txBox="1"/>
          <p:nvPr/>
        </p:nvSpPr>
        <p:spPr>
          <a:xfrm>
            <a:off x="10491903" y="2348092"/>
            <a:ext cx="15007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Data Uplink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2F186A-156A-EF2E-F58A-D855E380E52B}"/>
              </a:ext>
            </a:extLst>
          </p:cNvPr>
          <p:cNvSpPr txBox="1"/>
          <p:nvPr/>
        </p:nvSpPr>
        <p:spPr>
          <a:xfrm>
            <a:off x="9824545" y="1204298"/>
            <a:ext cx="1812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Line Rate: </a:t>
            </a:r>
            <a:r>
              <a:rPr lang="en-US" sz="1000" b="1" dirty="0">
                <a:latin typeface="+mn-lt"/>
              </a:rPr>
              <a:t>2.56 Gbps</a:t>
            </a:r>
          </a:p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32 out of 64 bits are data:</a:t>
            </a:r>
          </a:p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Payload = </a:t>
            </a:r>
            <a:r>
              <a:rPr lang="en-US" sz="1000" b="1" dirty="0">
                <a:latin typeface="+mn-lt"/>
              </a:rPr>
              <a:t>1.280 </a:t>
            </a:r>
            <a:r>
              <a:rPr lang="en-US" sz="1000" b="1" dirty="0"/>
              <a:t>G</a:t>
            </a:r>
            <a:r>
              <a:rPr lang="en-US" sz="1000" b="1" dirty="0">
                <a:latin typeface="+mn-lt"/>
              </a:rPr>
              <a:t>bps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A01FC-DBA5-6822-6467-2D9781B2236C}"/>
              </a:ext>
            </a:extLst>
          </p:cNvPr>
          <p:cNvSpPr txBox="1"/>
          <p:nvPr/>
        </p:nvSpPr>
        <p:spPr>
          <a:xfrm>
            <a:off x="10215033" y="2668918"/>
            <a:ext cx="190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192 out of 256 bits are data:</a:t>
            </a:r>
          </a:p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Payload = </a:t>
            </a:r>
            <a:r>
              <a:rPr lang="en-US" sz="1000" b="1" dirty="0">
                <a:latin typeface="+mn-lt"/>
              </a:rPr>
              <a:t>7.680 </a:t>
            </a:r>
            <a:r>
              <a:rPr lang="en-US" sz="1000" b="1" dirty="0"/>
              <a:t>G</a:t>
            </a:r>
            <a:r>
              <a:rPr lang="en-US" sz="1000" b="1" dirty="0">
                <a:latin typeface="+mn-lt"/>
              </a:rPr>
              <a:t>bps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C87D85-7796-BCA4-BA34-AF57393937DA}"/>
              </a:ext>
            </a:extLst>
          </p:cNvPr>
          <p:cNvSpPr/>
          <p:nvPr/>
        </p:nvSpPr>
        <p:spPr>
          <a:xfrm>
            <a:off x="8632994" y="3691996"/>
            <a:ext cx="423481" cy="3975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F752E-DF14-434D-FDD7-71040FB4779A}"/>
              </a:ext>
            </a:extLst>
          </p:cNvPr>
          <p:cNvSpPr/>
          <p:nvPr/>
        </p:nvSpPr>
        <p:spPr>
          <a:xfrm>
            <a:off x="10800428" y="3693849"/>
            <a:ext cx="423481" cy="3975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F6D32-5070-ED40-5CE6-12BA293CA69B}"/>
              </a:ext>
            </a:extLst>
          </p:cNvPr>
          <p:cNvSpPr/>
          <p:nvPr/>
        </p:nvSpPr>
        <p:spPr>
          <a:xfrm>
            <a:off x="10654449" y="4250423"/>
            <a:ext cx="1025164" cy="190112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F8E4BD-1633-EB60-EDD0-E8AFF47E4623}"/>
              </a:ext>
            </a:extLst>
          </p:cNvPr>
          <p:cNvSpPr txBox="1"/>
          <p:nvPr/>
        </p:nvSpPr>
        <p:spPr>
          <a:xfrm>
            <a:off x="421166" y="3604914"/>
            <a:ext cx="5631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Front Ends connect to “e-links”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fiber protocol includes “Forward Error Correction”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Downlink runs at 2.56 Gbps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Downlink frame is 64bit wide, of which 32 bits are payload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1.28 Gbps payload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Up to 16 e-links @ 80 Mbps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Uplink runs at either 10.24 Gbps or 5.12 Gbps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Uplink frame is either 128bit or 256bit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256bit frame contains 192bits of payload (7.68 Gbps)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Up to 24 e-links at either 160 Mbps or 320 Gbps</a:t>
            </a:r>
          </a:p>
        </p:txBody>
      </p:sp>
    </p:spTree>
    <p:extLst>
      <p:ext uri="{BB962C8B-B14F-4D97-AF65-F5344CB8AC3E}">
        <p14:creationId xmlns:p14="http://schemas.microsoft.com/office/powerpoint/2010/main" val="201408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8AC1-B5EA-E23A-222C-AEC61C30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 and I/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8B79D-9AEF-BC7E-A867-92F29974E5E9}"/>
              </a:ext>
            </a:extLst>
          </p:cNvPr>
          <p:cNvSpPr txBox="1"/>
          <p:nvPr/>
        </p:nvSpPr>
        <p:spPr>
          <a:xfrm>
            <a:off x="4201478" y="3629787"/>
            <a:ext cx="67916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55A1"/>
                </a:solidFill>
                <a:latin typeface="DejaVuSansCondensed"/>
              </a:rPr>
              <a:t>All I/</a:t>
            </a:r>
            <a:r>
              <a:rPr lang="en-US" sz="2000" b="0" i="0" u="none" strike="noStrike" baseline="0" dirty="0" err="1">
                <a:solidFill>
                  <a:srgbClr val="0055A1"/>
                </a:solidFill>
                <a:latin typeface="DejaVuSansCondensed"/>
              </a:rPr>
              <a:t>Os</a:t>
            </a:r>
            <a:r>
              <a:rPr lang="en-US" sz="2000" b="0" i="0" u="none" strike="noStrike" baseline="0" dirty="0">
                <a:solidFill>
                  <a:srgbClr val="0055A1"/>
                </a:solidFill>
                <a:latin typeface="DejaVuSansCondensed"/>
              </a:rPr>
              <a:t> are differential</a:t>
            </a:r>
          </a:p>
          <a:p>
            <a:pPr algn="l"/>
            <a:r>
              <a:rPr lang="pt-BR" sz="1600" dirty="0">
                <a:solidFill>
                  <a:srgbClr val="272727"/>
                </a:solidFill>
                <a:latin typeface="DejaVuSansCondensed"/>
              </a:rPr>
              <a:t>8</a:t>
            </a:r>
            <a:r>
              <a:rPr lang="pt-BR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x </a:t>
            </a:r>
            <a:r>
              <a:rPr lang="pt-BR" sz="1600" dirty="0">
                <a:solidFill>
                  <a:srgbClr val="272727"/>
                </a:solidFill>
                <a:latin typeface="DejaVuSansCondensed"/>
              </a:rPr>
              <a:t>10.24</a:t>
            </a:r>
            <a:r>
              <a:rPr lang="pt-BR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 Gb/s </a:t>
            </a:r>
            <a:r>
              <a:rPr lang="pt-BR" sz="1600" b="0" i="0" u="none" strike="noStrike" baseline="0" dirty="0">
                <a:solidFill>
                  <a:srgbClr val="00B150"/>
                </a:solidFill>
                <a:latin typeface="DejaVuSansCondensed"/>
              </a:rPr>
              <a:t>data </a:t>
            </a:r>
            <a:r>
              <a:rPr lang="pt-BR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outputs</a:t>
            </a:r>
          </a:p>
          <a:p>
            <a:pPr algn="l"/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1x </a:t>
            </a:r>
            <a:r>
              <a:rPr lang="en-US" sz="1600" b="0" i="0" u="none" strike="noStrike" baseline="0" dirty="0">
                <a:solidFill>
                  <a:schemeClr val="accent4"/>
                </a:solidFill>
                <a:latin typeface="DejaVuSansCondensed"/>
              </a:rPr>
              <a:t>clock</a:t>
            </a:r>
            <a:r>
              <a:rPr lang="en-US" sz="1600" b="0" i="0" u="none" strike="noStrike" baseline="0" dirty="0">
                <a:solidFill>
                  <a:srgbClr val="00B150"/>
                </a:solidFill>
                <a:latin typeface="DejaVuSansCondensed"/>
              </a:rPr>
              <a:t> 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at </a:t>
            </a:r>
            <a:r>
              <a:rPr lang="en-US" sz="1600" dirty="0">
                <a:solidFill>
                  <a:srgbClr val="272727"/>
                </a:solidFill>
                <a:latin typeface="DejaVuSansCondensed"/>
              </a:rPr>
              <a:t>160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 MHz</a:t>
            </a:r>
          </a:p>
          <a:p>
            <a:pPr algn="l"/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2x </a:t>
            </a:r>
            <a:r>
              <a:rPr lang="en-US" sz="1600" b="0" i="0" u="none" strike="noStrike" baseline="0" dirty="0">
                <a:solidFill>
                  <a:schemeClr val="accent4"/>
                </a:solidFill>
                <a:latin typeface="DejaVuSansCondensed"/>
              </a:rPr>
              <a:t>slow control buses 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at 5 Mbps</a:t>
            </a:r>
          </a:p>
          <a:p>
            <a:pPr algn="l"/>
            <a:r>
              <a:rPr lang="en-US" sz="1600" dirty="0">
                <a:solidFill>
                  <a:srgbClr val="272727"/>
                </a:solidFill>
                <a:latin typeface="DejaVuSansCondensed"/>
              </a:rPr>
              <a:t>2x </a:t>
            </a:r>
            <a:r>
              <a:rPr lang="en-US" sz="1600" dirty="0">
                <a:solidFill>
                  <a:schemeClr val="accent4"/>
                </a:solidFill>
                <a:latin typeface="DejaVuSansCondensed"/>
              </a:rPr>
              <a:t>synchronization</a:t>
            </a:r>
            <a:r>
              <a:rPr lang="en-US" sz="1600" dirty="0">
                <a:solidFill>
                  <a:srgbClr val="272727"/>
                </a:solidFill>
                <a:latin typeface="DejaVuSansCondensed"/>
              </a:rPr>
              <a:t> signals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 </a:t>
            </a:r>
          </a:p>
          <a:p>
            <a:pPr algn="l"/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(slow controls via </a:t>
            </a:r>
            <a:r>
              <a:rPr lang="en-US" sz="1600" b="0" i="0" u="none" strike="noStrike" baseline="0" dirty="0" err="1">
                <a:solidFill>
                  <a:srgbClr val="272727"/>
                </a:solidFill>
                <a:latin typeface="DejaVuSansCondensed"/>
              </a:rPr>
              <a:t>lpGBT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: 1 </a:t>
            </a:r>
            <a:r>
              <a:rPr lang="en-US" sz="1600" b="0" i="0" u="none" strike="noStrike" baseline="0" dirty="0" err="1">
                <a:solidFill>
                  <a:srgbClr val="272727"/>
                </a:solidFill>
                <a:latin typeface="DejaVuSansCondensed"/>
              </a:rPr>
              <a:t>clk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, 4 </a:t>
            </a:r>
            <a:r>
              <a:rPr lang="en-US" sz="1600" b="0" i="0" u="none" strike="noStrike" baseline="0" dirty="0" err="1">
                <a:solidFill>
                  <a:srgbClr val="272727"/>
                </a:solidFill>
                <a:latin typeface="DejaVuSansCondensed"/>
              </a:rPr>
              <a:t>elink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 down, 2 </a:t>
            </a:r>
            <a:r>
              <a:rPr lang="en-US" sz="1600" b="0" i="0" u="none" strike="noStrike" baseline="0" dirty="0" err="1">
                <a:solidFill>
                  <a:srgbClr val="272727"/>
                </a:solidFill>
                <a:latin typeface="DejaVuSansCondensed"/>
              </a:rPr>
              <a:t>elink</a:t>
            </a:r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 up, 1 spare down)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55A1"/>
                </a:solidFill>
                <a:latin typeface="DejaVuSansCondensed"/>
              </a:rPr>
              <a:t>Global analog and digital supplies per </a:t>
            </a:r>
            <a:r>
              <a:rPr lang="en-US" sz="2000" b="0" i="1" u="none" strike="noStrike" baseline="0" dirty="0">
                <a:solidFill>
                  <a:srgbClr val="0055A1"/>
                </a:solidFill>
                <a:latin typeface="DejaVuSansCondensed-Oblique"/>
              </a:rPr>
              <a:t>segment</a:t>
            </a:r>
          </a:p>
          <a:p>
            <a:pPr algn="l"/>
            <a:r>
              <a:rPr lang="en-US" sz="1600" b="0" i="0" u="none" strike="noStrike" baseline="0" dirty="0">
                <a:solidFill>
                  <a:srgbClr val="272727"/>
                </a:solidFill>
                <a:latin typeface="DejaVuSansCondensed"/>
              </a:rPr>
              <a:t>On-chip supply segmentation and control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55A1"/>
                </a:solidFill>
                <a:latin typeface="DejaVuSansCondensed"/>
              </a:rPr>
              <a:t>Reverse biasing of substrate (PSUB)</a:t>
            </a:r>
          </a:p>
          <a:p>
            <a:pPr algn="l"/>
            <a:r>
              <a:rPr lang="en-US" sz="2000" dirty="0">
                <a:solidFill>
                  <a:srgbClr val="0055A1"/>
                </a:solidFill>
                <a:latin typeface="DejaVuSansCondensed"/>
              </a:rPr>
              <a:t>SVT LAS has power only from the LEC, no REC on LAS</a:t>
            </a:r>
            <a:endParaRPr lang="en-US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6A6586-0D41-4F26-41E7-C1A1A4B17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1" t="35067" r="5336" b="26148"/>
          <a:stretch/>
        </p:blipFill>
        <p:spPr>
          <a:xfrm>
            <a:off x="3803904" y="1180648"/>
            <a:ext cx="7050024" cy="245059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C178115-DFF2-B3AD-2A55-DE9EA9FDA346}"/>
              </a:ext>
            </a:extLst>
          </p:cNvPr>
          <p:cNvGrpSpPr/>
          <p:nvPr/>
        </p:nvGrpSpPr>
        <p:grpSpPr>
          <a:xfrm>
            <a:off x="1191659" y="790300"/>
            <a:ext cx="1389236" cy="5669280"/>
            <a:chOff x="1423888" y="822960"/>
            <a:chExt cx="1389236" cy="56692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BCD341-77CC-EA4E-2B8F-9EAA78282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18" t="4193" r="83490" b="423"/>
            <a:stretch/>
          </p:blipFill>
          <p:spPr>
            <a:xfrm>
              <a:off x="1490397" y="822960"/>
              <a:ext cx="1322727" cy="56692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8B2AEB-D13F-F334-DA21-FBAE874E7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34" t="25646" r="86087" b="6663"/>
            <a:stretch/>
          </p:blipFill>
          <p:spPr>
            <a:xfrm>
              <a:off x="1423888" y="1926336"/>
              <a:ext cx="1380744" cy="3480816"/>
            </a:xfrm>
            <a:prstGeom prst="rect">
              <a:avLst/>
            </a:prstGeom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759752-3292-E950-6BA7-EF615873FE66}"/>
              </a:ext>
            </a:extLst>
          </p:cNvPr>
          <p:cNvCxnSpPr>
            <a:cxnSpLocks/>
          </p:cNvCxnSpPr>
          <p:nvPr/>
        </p:nvCxnSpPr>
        <p:spPr>
          <a:xfrm flipH="1">
            <a:off x="2593324" y="3175000"/>
            <a:ext cx="1210580" cy="32512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A2D69B-6334-A0D1-CEE7-39E9495F3853}"/>
              </a:ext>
            </a:extLst>
          </p:cNvPr>
          <p:cNvCxnSpPr>
            <a:cxnSpLocks/>
          </p:cNvCxnSpPr>
          <p:nvPr/>
        </p:nvCxnSpPr>
        <p:spPr>
          <a:xfrm flipH="1" flipV="1">
            <a:off x="2580895" y="809851"/>
            <a:ext cx="1223009" cy="739549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4BD2F6-4BE1-6B6A-C2F5-FC67108623A9}"/>
              </a:ext>
            </a:extLst>
          </p:cNvPr>
          <p:cNvSpPr/>
          <p:nvPr/>
        </p:nvSpPr>
        <p:spPr>
          <a:xfrm>
            <a:off x="571090" y="2214880"/>
            <a:ext cx="2903629" cy="419547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48A94-3C2E-77FF-1B65-66E271EE307D}"/>
              </a:ext>
            </a:extLst>
          </p:cNvPr>
          <p:cNvSpPr/>
          <p:nvPr/>
        </p:nvSpPr>
        <p:spPr>
          <a:xfrm>
            <a:off x="590477" y="2357334"/>
            <a:ext cx="574040" cy="26087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chemeClr val="tx1"/>
                </a:solidFill>
              </a:rPr>
              <a:t>LAS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AEEE3-60F4-C0CD-C880-F20758137F2D}"/>
              </a:ext>
            </a:extLst>
          </p:cNvPr>
          <p:cNvSpPr/>
          <p:nvPr/>
        </p:nvSpPr>
        <p:spPr>
          <a:xfrm>
            <a:off x="1211151" y="2357334"/>
            <a:ext cx="574040" cy="26087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chemeClr val="tx1"/>
                </a:solidFill>
              </a:rPr>
              <a:t>LAS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874F9-1440-1CD4-CE5C-5CFF1D1DE358}"/>
              </a:ext>
            </a:extLst>
          </p:cNvPr>
          <p:cNvSpPr/>
          <p:nvPr/>
        </p:nvSpPr>
        <p:spPr>
          <a:xfrm>
            <a:off x="1831825" y="2357334"/>
            <a:ext cx="574040" cy="26087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chemeClr val="tx1"/>
                </a:solidFill>
              </a:rPr>
              <a:t>LAS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94A69-0256-7D37-B646-94AB32BEF808}"/>
              </a:ext>
            </a:extLst>
          </p:cNvPr>
          <p:cNvSpPr/>
          <p:nvPr/>
        </p:nvSpPr>
        <p:spPr>
          <a:xfrm>
            <a:off x="2452499" y="2357334"/>
            <a:ext cx="574040" cy="26087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chemeClr val="tx1"/>
                </a:solidFill>
              </a:rPr>
              <a:t>LAS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C5C7F-857B-76A7-5D21-1974B410E7B7}"/>
              </a:ext>
            </a:extLst>
          </p:cNvPr>
          <p:cNvSpPr txBox="1"/>
          <p:nvPr/>
        </p:nvSpPr>
        <p:spPr>
          <a:xfrm>
            <a:off x="2226456" y="2183395"/>
            <a:ext cx="129489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Flexible Printed Circuit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A1BE9-E4E5-7AD4-0B7F-18BD13AE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9" t="26177" r="40097" b="19109"/>
          <a:stretch/>
        </p:blipFill>
        <p:spPr>
          <a:xfrm>
            <a:off x="3437516" y="1742524"/>
            <a:ext cx="214884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D488C-BB8F-9586-56A1-52E4F4CE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SVT Electronics – Simplified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AE678-8648-9D9F-C4C6-D0CE907CF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" t="26177" r="40396" b="19109"/>
          <a:stretch/>
        </p:blipFill>
        <p:spPr>
          <a:xfrm>
            <a:off x="707672" y="4016188"/>
            <a:ext cx="4854748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CED414-FFF9-F407-1EA0-A1F2E3AFF011}"/>
              </a:ext>
            </a:extLst>
          </p:cNvPr>
          <p:cNvSpPr txBox="1"/>
          <p:nvPr/>
        </p:nvSpPr>
        <p:spPr>
          <a:xfrm>
            <a:off x="2057398" y="5624253"/>
            <a:ext cx="124161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&lt; 50 cm long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7A834C-B99D-681A-2250-615E3668BDE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678204" y="5065059"/>
            <a:ext cx="333937" cy="559194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5514F39-BA0F-D1C6-D3AF-96E268C42B61}"/>
              </a:ext>
            </a:extLst>
          </p:cNvPr>
          <p:cNvSpPr/>
          <p:nvPr/>
        </p:nvSpPr>
        <p:spPr>
          <a:xfrm>
            <a:off x="6651810" y="1990164"/>
            <a:ext cx="1246094" cy="266718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Fiber Aggregation Board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317A3C-D11A-F5F4-D6B1-2A26EF92ADDB}"/>
              </a:ext>
            </a:extLst>
          </p:cNvPr>
          <p:cNvCxnSpPr>
            <a:cxnSpLocks/>
          </p:cNvCxnSpPr>
          <p:nvPr/>
        </p:nvCxnSpPr>
        <p:spPr>
          <a:xfrm>
            <a:off x="5342967" y="4383743"/>
            <a:ext cx="1308843" cy="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F10E24-CE41-6D5A-5C6D-81BB4CDE307E}"/>
              </a:ext>
            </a:extLst>
          </p:cNvPr>
          <p:cNvCxnSpPr>
            <a:cxnSpLocks/>
          </p:cNvCxnSpPr>
          <p:nvPr/>
        </p:nvCxnSpPr>
        <p:spPr>
          <a:xfrm>
            <a:off x="5342970" y="2106720"/>
            <a:ext cx="1308843" cy="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E2386C-9399-03C5-81F5-DE90C734D867}"/>
              </a:ext>
            </a:extLst>
          </p:cNvPr>
          <p:cNvCxnSpPr>
            <a:cxnSpLocks/>
          </p:cNvCxnSpPr>
          <p:nvPr/>
        </p:nvCxnSpPr>
        <p:spPr>
          <a:xfrm>
            <a:off x="6062200" y="2194774"/>
            <a:ext cx="0" cy="2050015"/>
          </a:xfrm>
          <a:prstGeom prst="line">
            <a:avLst/>
          </a:prstGeom>
          <a:ln w="15875">
            <a:solidFill>
              <a:schemeClr val="tx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6BADAF-B296-554B-119F-D14C05F18EC8}"/>
              </a:ext>
            </a:extLst>
          </p:cNvPr>
          <p:cNvSpPr txBox="1"/>
          <p:nvPr/>
        </p:nvSpPr>
        <p:spPr>
          <a:xfrm>
            <a:off x="5817914" y="1713194"/>
            <a:ext cx="5940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Data, Control &amp; Sync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6DE4FE-43BA-91CF-D5F6-B4D7D1DAB72A}"/>
              </a:ext>
            </a:extLst>
          </p:cNvPr>
          <p:cNvSpPr/>
          <p:nvPr/>
        </p:nvSpPr>
        <p:spPr>
          <a:xfrm>
            <a:off x="9090210" y="2998698"/>
            <a:ext cx="1972235" cy="65890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FELIX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5E00D-912B-A5E5-0893-86C51EBEC210}"/>
              </a:ext>
            </a:extLst>
          </p:cNvPr>
          <p:cNvSpPr/>
          <p:nvPr/>
        </p:nvSpPr>
        <p:spPr>
          <a:xfrm>
            <a:off x="9090210" y="1823007"/>
            <a:ext cx="927847" cy="65890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GTU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DA60B8-67B3-E441-7A72-430978357EC6}"/>
              </a:ext>
            </a:extLst>
          </p:cNvPr>
          <p:cNvSpPr/>
          <p:nvPr/>
        </p:nvSpPr>
        <p:spPr>
          <a:xfrm>
            <a:off x="10134598" y="1823007"/>
            <a:ext cx="927847" cy="65890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2ECA96-1483-CFAD-9CB1-7F42460BAB51}"/>
              </a:ext>
            </a:extLst>
          </p:cNvPr>
          <p:cNvCxnSpPr/>
          <p:nvPr/>
        </p:nvCxnSpPr>
        <p:spPr>
          <a:xfrm>
            <a:off x="9554133" y="2481913"/>
            <a:ext cx="0" cy="516785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7B1DDF-90C1-946B-C77E-122111E51331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598521" y="2481913"/>
            <a:ext cx="1" cy="51678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EA25ED-16B2-3BCB-972B-7CDAB8C65AF1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7897904" y="3323757"/>
            <a:ext cx="1192306" cy="439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AFAA94-F97E-6073-ADC4-148E7426AC1C}"/>
              </a:ext>
            </a:extLst>
          </p:cNvPr>
          <p:cNvSpPr txBox="1"/>
          <p:nvPr/>
        </p:nvSpPr>
        <p:spPr>
          <a:xfrm>
            <a:off x="6012234" y="3065054"/>
            <a:ext cx="50958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~10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20ACC-68DC-D316-3FB2-8077B05F75BF}"/>
              </a:ext>
            </a:extLst>
          </p:cNvPr>
          <p:cNvSpPr/>
          <p:nvPr/>
        </p:nvSpPr>
        <p:spPr>
          <a:xfrm>
            <a:off x="9090210" y="4648200"/>
            <a:ext cx="1972235" cy="65890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Power Infrastructure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B43B71-CF90-2B8D-FA85-4CF2DB03A8C3}"/>
              </a:ext>
            </a:extLst>
          </p:cNvPr>
          <p:cNvCxnSpPr/>
          <p:nvPr/>
        </p:nvCxnSpPr>
        <p:spPr>
          <a:xfrm flipH="1">
            <a:off x="5342967" y="4977653"/>
            <a:ext cx="374724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E7D5FB9-5668-F45F-9C37-60038E4498B3}"/>
              </a:ext>
            </a:extLst>
          </p:cNvPr>
          <p:cNvSpPr/>
          <p:nvPr/>
        </p:nvSpPr>
        <p:spPr>
          <a:xfrm>
            <a:off x="8850404" y="1212072"/>
            <a:ext cx="2451847" cy="273688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C898DC-D05B-575A-C739-627D66C130B0}"/>
              </a:ext>
            </a:extLst>
          </p:cNvPr>
          <p:cNvSpPr txBox="1"/>
          <p:nvPr/>
        </p:nvSpPr>
        <p:spPr>
          <a:xfrm>
            <a:off x="9554133" y="1278383"/>
            <a:ext cx="108024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latin typeface="+mn-lt"/>
              </a:rPr>
              <a:t>ePIC</a:t>
            </a:r>
            <a:r>
              <a:rPr lang="en-US" sz="1400" dirty="0">
                <a:latin typeface="+mn-lt"/>
              </a:rPr>
              <a:t> DAQ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69751D-DBE9-AE84-3A90-55874632409F}"/>
              </a:ext>
            </a:extLst>
          </p:cNvPr>
          <p:cNvSpPr txBox="1"/>
          <p:nvPr/>
        </p:nvSpPr>
        <p:spPr>
          <a:xfrm>
            <a:off x="5535344" y="4354793"/>
            <a:ext cx="43927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Fiber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1C6B9A-2FC1-7083-86B3-357194C4D5BC}"/>
              </a:ext>
            </a:extLst>
          </p:cNvPr>
          <p:cNvSpPr txBox="1"/>
          <p:nvPr/>
        </p:nvSpPr>
        <p:spPr>
          <a:xfrm>
            <a:off x="5506029" y="2083872"/>
            <a:ext cx="43927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Fiber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D5E5FB-49DF-1BED-BE0C-58AA221D5211}"/>
              </a:ext>
            </a:extLst>
          </p:cNvPr>
          <p:cNvSpPr txBox="1"/>
          <p:nvPr/>
        </p:nvSpPr>
        <p:spPr>
          <a:xfrm>
            <a:off x="8027892" y="3296865"/>
            <a:ext cx="43927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Fiber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4C3D7-9D05-734F-2DFD-3D9D22D7784F}"/>
              </a:ext>
            </a:extLst>
          </p:cNvPr>
          <p:cNvSpPr txBox="1"/>
          <p:nvPr/>
        </p:nvSpPr>
        <p:spPr>
          <a:xfrm>
            <a:off x="3763474" y="1597778"/>
            <a:ext cx="1478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Readout Electronics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D8046-36C7-2644-5D7C-E04854CE49D3}"/>
              </a:ext>
            </a:extLst>
          </p:cNvPr>
          <p:cNvSpPr txBox="1"/>
          <p:nvPr/>
        </p:nvSpPr>
        <p:spPr>
          <a:xfrm>
            <a:off x="3763474" y="3888437"/>
            <a:ext cx="1478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Readout Electronics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A361C-7434-B277-B829-557427F68389}"/>
              </a:ext>
            </a:extLst>
          </p:cNvPr>
          <p:cNvSpPr txBox="1"/>
          <p:nvPr/>
        </p:nvSpPr>
        <p:spPr>
          <a:xfrm>
            <a:off x="1004110" y="2655620"/>
            <a:ext cx="13530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Stave(let)s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5F7CE6-9B9D-BDC8-BD9C-D75F905C9608}"/>
              </a:ext>
            </a:extLst>
          </p:cNvPr>
          <p:cNvSpPr txBox="1"/>
          <p:nvPr/>
        </p:nvSpPr>
        <p:spPr>
          <a:xfrm>
            <a:off x="945125" y="5065059"/>
            <a:ext cx="14607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Inner Barrel</a:t>
            </a:r>
          </a:p>
        </p:txBody>
      </p:sp>
    </p:spTree>
    <p:extLst>
      <p:ext uri="{BB962C8B-B14F-4D97-AF65-F5344CB8AC3E}">
        <p14:creationId xmlns:p14="http://schemas.microsoft.com/office/powerpoint/2010/main" val="253803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3922-3D69-EFF7-9C5F-E38B7500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Barrel Readout Electronics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24D54-28D9-6013-70F6-3AA3BD57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8" y="1189956"/>
            <a:ext cx="1607275" cy="2552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022E7-EB6A-DC8D-90AA-6736A407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2" y="4606023"/>
            <a:ext cx="1459938" cy="14684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A6D7B7-3B7C-F89B-2C68-6D77AE28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379" b="610"/>
          <a:stretch/>
        </p:blipFill>
        <p:spPr>
          <a:xfrm>
            <a:off x="2505569" y="1175252"/>
            <a:ext cx="9619595" cy="41651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2F747D-C8D5-F696-C397-CBE14601ABFA}"/>
              </a:ext>
            </a:extLst>
          </p:cNvPr>
          <p:cNvSpPr/>
          <p:nvPr/>
        </p:nvSpPr>
        <p:spPr>
          <a:xfrm>
            <a:off x="9681485" y="1308103"/>
            <a:ext cx="1618797" cy="798652"/>
          </a:xfrm>
          <a:prstGeom prst="rect">
            <a:avLst/>
          </a:prstGeom>
          <a:solidFill>
            <a:srgbClr val="67AB9F"/>
          </a:solidFill>
          <a:ln w="1270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Global Timing Unit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(GTU)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7BF70-F597-F5D3-0505-095A4DB2F488}"/>
              </a:ext>
            </a:extLst>
          </p:cNvPr>
          <p:cNvSpPr/>
          <p:nvPr/>
        </p:nvSpPr>
        <p:spPr>
          <a:xfrm>
            <a:off x="9506398" y="2445376"/>
            <a:ext cx="1956423" cy="929118"/>
          </a:xfrm>
          <a:prstGeom prst="rect">
            <a:avLst/>
          </a:prstGeom>
          <a:solidFill>
            <a:srgbClr val="67AB9F"/>
          </a:solidFill>
          <a:ln w="1270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FELIX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(DAM Board)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57FE-243F-7BE2-1559-4B4EB236BC75}"/>
              </a:ext>
            </a:extLst>
          </p:cNvPr>
          <p:cNvSpPr txBox="1"/>
          <p:nvPr/>
        </p:nvSpPr>
        <p:spPr>
          <a:xfrm>
            <a:off x="4288841" y="906067"/>
            <a:ext cx="20716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Radiation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BF16B-3570-E0D0-2EFB-F482C6517E63}"/>
              </a:ext>
            </a:extLst>
          </p:cNvPr>
          <p:cNvSpPr txBox="1"/>
          <p:nvPr/>
        </p:nvSpPr>
        <p:spPr>
          <a:xfrm>
            <a:off x="5905692" y="3418168"/>
            <a:ext cx="10683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EE798-DC4D-61DA-18AF-1EDBCFEED894}"/>
              </a:ext>
            </a:extLst>
          </p:cNvPr>
          <p:cNvSpPr txBox="1"/>
          <p:nvPr/>
        </p:nvSpPr>
        <p:spPr>
          <a:xfrm>
            <a:off x="3069471" y="5403185"/>
            <a:ext cx="749267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Data                </a:t>
            </a:r>
            <a:r>
              <a:rPr lang="en-US" sz="1400" dirty="0">
                <a:latin typeface="+mn-lt"/>
              </a:rPr>
              <a:t>: 4 HS lines connected to 1 </a:t>
            </a:r>
            <a:r>
              <a:rPr lang="en-US" sz="1400" dirty="0" err="1">
                <a:latin typeface="+mn-lt"/>
              </a:rPr>
              <a:t>VTRx</a:t>
            </a:r>
            <a:r>
              <a:rPr lang="en-US" sz="1400" dirty="0">
                <a:latin typeface="+mn-lt"/>
              </a:rPr>
              <a:t>+ -&gt; Fiber bundle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Slow Controls 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/>
              <a:t>uses </a:t>
            </a:r>
            <a:r>
              <a:rPr lang="en-US" sz="1400" dirty="0" err="1"/>
              <a:t>lpGBT</a:t>
            </a:r>
            <a:r>
              <a:rPr lang="en-US" sz="1400" dirty="0"/>
              <a:t> e-links for </a:t>
            </a:r>
            <a:r>
              <a:rPr lang="en-US" sz="1400" dirty="0">
                <a:latin typeface="+mn-lt"/>
              </a:rPr>
              <a:t>one-to-one connection </a:t>
            </a:r>
            <a:r>
              <a:rPr lang="en-US" sz="1400" dirty="0"/>
              <a:t>with the</a:t>
            </a:r>
            <a:r>
              <a:rPr lang="en-US" sz="1400" dirty="0">
                <a:latin typeface="+mn-lt"/>
              </a:rPr>
              <a:t> LEC SC signals</a:t>
            </a:r>
          </a:p>
          <a:p>
            <a:pPr algn="l">
              <a:lnSpc>
                <a:spcPct val="90000"/>
              </a:lnSpc>
            </a:pPr>
            <a:r>
              <a:rPr lang="en-US" sz="1400" dirty="0"/>
              <a:t>	        </a:t>
            </a:r>
            <a:r>
              <a:rPr lang="en-US" sz="1400" dirty="0" err="1"/>
              <a:t>lpGBTs</a:t>
            </a:r>
            <a:r>
              <a:rPr lang="en-US" sz="1400" dirty="0"/>
              <a:t> are also used to control and monitor RDO electronics itself </a:t>
            </a:r>
          </a:p>
          <a:p>
            <a:pPr algn="l">
              <a:lnSpc>
                <a:spcPct val="90000"/>
              </a:lnSpc>
            </a:pPr>
            <a:r>
              <a:rPr lang="en-US" sz="1400" dirty="0"/>
              <a:t>                           </a:t>
            </a:r>
            <a:r>
              <a:rPr lang="en-US" sz="1400" dirty="0" err="1"/>
              <a:t>lpGBTs</a:t>
            </a:r>
            <a:r>
              <a:rPr lang="en-US" sz="1400" dirty="0"/>
              <a:t> are connected to individual </a:t>
            </a:r>
            <a:r>
              <a:rPr lang="en-US" sz="1400" dirty="0" err="1"/>
              <a:t>VTRx</a:t>
            </a:r>
            <a:r>
              <a:rPr lang="en-US" sz="1400" dirty="0"/>
              <a:t>+ for fiber up and downlink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F10FA-6176-9C96-2900-E835F0A9A925}"/>
              </a:ext>
            </a:extLst>
          </p:cNvPr>
          <p:cNvSpPr txBox="1"/>
          <p:nvPr/>
        </p:nvSpPr>
        <p:spPr>
          <a:xfrm>
            <a:off x="695382" y="3742666"/>
            <a:ext cx="122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VTRx</a:t>
            </a:r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1DBF3-DA2D-EBDB-5309-C99A8EFBB4D5}"/>
              </a:ext>
            </a:extLst>
          </p:cNvPr>
          <p:cNvSpPr txBox="1"/>
          <p:nvPr/>
        </p:nvSpPr>
        <p:spPr>
          <a:xfrm>
            <a:off x="882979" y="4293612"/>
            <a:ext cx="10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lpGBT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4C214-1721-B8D2-D570-5332DC4B003B}"/>
              </a:ext>
            </a:extLst>
          </p:cNvPr>
          <p:cNvSpPr txBox="1"/>
          <p:nvPr/>
        </p:nvSpPr>
        <p:spPr>
          <a:xfrm>
            <a:off x="3676821" y="4781400"/>
            <a:ext cx="141164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alpha val="61000"/>
                  </a:schemeClr>
                </a:solidFill>
                <a:latin typeface="Courier Code" panose="02000509000000000000" pitchFamily="49" charset="0"/>
              </a:rPr>
              <a:t>5 Mbps e-links</a:t>
            </a:r>
          </a:p>
          <a:p>
            <a:r>
              <a:rPr lang="en-US" sz="1050" dirty="0">
                <a:solidFill>
                  <a:schemeClr val="tx1">
                    <a:alpha val="61000"/>
                  </a:schemeClr>
                </a:solidFill>
                <a:latin typeface="Courier Code" panose="02000509000000000000" pitchFamily="49" charset="0"/>
              </a:rPr>
              <a:t>Clock</a:t>
            </a:r>
          </a:p>
          <a:p>
            <a:r>
              <a:rPr lang="en-US" sz="1050" dirty="0">
                <a:solidFill>
                  <a:schemeClr val="tx1">
                    <a:alpha val="61000"/>
                  </a:schemeClr>
                </a:solidFill>
                <a:latin typeface="Courier Code" panose="02000509000000000000" pitchFamily="49" charset="0"/>
              </a:rPr>
              <a:t>160 MHz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AC6F0-0728-9EFA-4697-4F4C6CC6FF73}"/>
              </a:ext>
            </a:extLst>
          </p:cNvPr>
          <p:cNvSpPr txBox="1"/>
          <p:nvPr/>
        </p:nvSpPr>
        <p:spPr>
          <a:xfrm>
            <a:off x="9502263" y="919513"/>
            <a:ext cx="20716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Counting House</a:t>
            </a:r>
          </a:p>
        </p:txBody>
      </p:sp>
    </p:spTree>
    <p:extLst>
      <p:ext uri="{BB962C8B-B14F-4D97-AF65-F5344CB8AC3E}">
        <p14:creationId xmlns:p14="http://schemas.microsoft.com/office/powerpoint/2010/main" val="86303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7B28-85EC-4575-19E2-ABC7C32E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Readout Architecture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B49111-8FB4-B899-10F1-DB8450C7A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0" y="542085"/>
            <a:ext cx="8348936" cy="59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768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428</TotalTime>
  <Words>1267</Words>
  <Application>Microsoft Office PowerPoint</Application>
  <PresentationFormat>Widescreen</PresentationFormat>
  <Paragraphs>483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Courier Code</vt:lpstr>
      <vt:lpstr>DejaVuSansCondensed</vt:lpstr>
      <vt:lpstr>DejaVuSansCondensed-Oblique</vt:lpstr>
      <vt:lpstr>ORNL</vt:lpstr>
      <vt:lpstr>ePIC Silicon Vertex Tracker lpGBT/VTRx+ Needs</vt:lpstr>
      <vt:lpstr>Silicon Vertex Tracker (SVT)</vt:lpstr>
      <vt:lpstr>MOSAIX Architecture</vt:lpstr>
      <vt:lpstr>Data Flow – From Tiles to Left Endcap</vt:lpstr>
      <vt:lpstr>lpGBT Protocol</vt:lpstr>
      <vt:lpstr>Supplies and I/Os</vt:lpstr>
      <vt:lpstr>SVT Electronics – Simplified Overview</vt:lpstr>
      <vt:lpstr>Inner Barrel Readout Electronics</vt:lpstr>
      <vt:lpstr>IB Readout Architecture</vt:lpstr>
      <vt:lpstr>Readout Segment Architecture</vt:lpstr>
      <vt:lpstr>Disk/Outer Barrel Readout Configuration</vt:lpstr>
      <vt:lpstr>Outer Barrel and Disk Readout Electronics</vt:lpstr>
      <vt:lpstr>Assumptions for SVT lpGBT &amp; VTRx+ Needs</vt:lpstr>
      <vt:lpstr>SVT lpGBT and VTRx+ Needs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Schambach, Jo</dc:creator>
  <cp:keywords/>
  <dc:description/>
  <cp:lastModifiedBy>Schambach, Jo</cp:lastModifiedBy>
  <cp:revision>1</cp:revision>
  <dcterms:created xsi:type="dcterms:W3CDTF">2024-05-16T10:30:35Z</dcterms:created>
  <dcterms:modified xsi:type="dcterms:W3CDTF">2024-05-31T11:21:46Z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