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6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4"/>
    <p:sldMasterId id="2147483698" r:id="rId5"/>
    <p:sldMasterId id="2147483733" r:id="rId6"/>
    <p:sldMasterId id="2147483708" r:id="rId7"/>
    <p:sldMasterId id="2147483741" r:id="rId8"/>
    <p:sldMasterId id="2147483724" r:id="rId9"/>
    <p:sldMasterId id="2147483749" r:id="rId10"/>
  </p:sldMasterIdLst>
  <p:notesMasterIdLst>
    <p:notesMasterId r:id="rId15"/>
  </p:notesMasterIdLst>
  <p:handoutMasterIdLst>
    <p:handoutMasterId r:id="rId16"/>
  </p:handoutMasterIdLst>
  <p:sldIdLst>
    <p:sldId id="278" r:id="rId11"/>
    <p:sldId id="288" r:id="rId12"/>
    <p:sldId id="294" r:id="rId13"/>
    <p:sldId id="29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D96E10B-99E4-D457-40A1-3E4C8A009834}" name="Roman, Scott R. (Contractor)" initials="RSR(" userId="S::Scott.Roman@unnpp.gov::488e19f3-5646-4379-9f36-ddd2823d602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FF"/>
    <a:srgbClr val="222A35"/>
    <a:srgbClr val="4F548A"/>
    <a:srgbClr val="666666"/>
    <a:srgbClr val="373B5F"/>
    <a:srgbClr val="4F548B"/>
    <a:srgbClr val="40AE49"/>
    <a:srgbClr val="32396D"/>
    <a:srgbClr val="3239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erkle, Michael L. (Contractor)" userId="3dae49e1-b4e6-406a-b28d-6ac35920f077" providerId="ADAL" clId="{4AD92710-5099-46F9-BB96-A9DF80B840A3}"/>
    <pc:docChg chg="custSel delSld modSld">
      <pc:chgData name="Zerkle, Michael L. (Contractor)" userId="3dae49e1-b4e6-406a-b28d-6ac35920f077" providerId="ADAL" clId="{4AD92710-5099-46F9-BB96-A9DF80B840A3}" dt="2024-08-09T18:54:53.097" v="1117" actId="20577"/>
      <pc:docMkLst>
        <pc:docMk/>
      </pc:docMkLst>
      <pc:sldChg chg="modSp mod">
        <pc:chgData name="Zerkle, Michael L. (Contractor)" userId="3dae49e1-b4e6-406a-b28d-6ac35920f077" providerId="ADAL" clId="{4AD92710-5099-46F9-BB96-A9DF80B840A3}" dt="2024-08-09T18:36:28.834" v="350" actId="20577"/>
        <pc:sldMkLst>
          <pc:docMk/>
          <pc:sldMk cId="3887555640" sldId="288"/>
        </pc:sldMkLst>
        <pc:spChg chg="mod">
          <ac:chgData name="Zerkle, Michael L. (Contractor)" userId="3dae49e1-b4e6-406a-b28d-6ac35920f077" providerId="ADAL" clId="{4AD92710-5099-46F9-BB96-A9DF80B840A3}" dt="2024-08-09T18:36:28.834" v="350" actId="20577"/>
          <ac:spMkLst>
            <pc:docMk/>
            <pc:sldMk cId="3887555640" sldId="288"/>
            <ac:spMk id="6" creationId="{5A0B353E-51A4-7326-6D93-1B27AE26549C}"/>
          </ac:spMkLst>
        </pc:spChg>
      </pc:sldChg>
      <pc:sldChg chg="modSp mod">
        <pc:chgData name="Zerkle, Michael L. (Contractor)" userId="3dae49e1-b4e6-406a-b28d-6ac35920f077" providerId="ADAL" clId="{4AD92710-5099-46F9-BB96-A9DF80B840A3}" dt="2024-08-09T18:54:53.097" v="1117" actId="20577"/>
        <pc:sldMkLst>
          <pc:docMk/>
          <pc:sldMk cId="3063088021" sldId="292"/>
        </pc:sldMkLst>
        <pc:spChg chg="mod">
          <ac:chgData name="Zerkle, Michael L. (Contractor)" userId="3dae49e1-b4e6-406a-b28d-6ac35920f077" providerId="ADAL" clId="{4AD92710-5099-46F9-BB96-A9DF80B840A3}" dt="2024-08-09T18:54:53.097" v="1117" actId="20577"/>
          <ac:spMkLst>
            <pc:docMk/>
            <pc:sldMk cId="3063088021" sldId="292"/>
            <ac:spMk id="2" creationId="{6EEDD655-9590-6DAB-2A46-297B8D8D24CE}"/>
          </ac:spMkLst>
        </pc:spChg>
      </pc:sldChg>
      <pc:sldChg chg="modSp mod">
        <pc:chgData name="Zerkle, Michael L. (Contractor)" userId="3dae49e1-b4e6-406a-b28d-6ac35920f077" providerId="ADAL" clId="{4AD92710-5099-46F9-BB96-A9DF80B840A3}" dt="2024-08-09T18:53:54.342" v="1085" actId="20577"/>
        <pc:sldMkLst>
          <pc:docMk/>
          <pc:sldMk cId="4215495922" sldId="294"/>
        </pc:sldMkLst>
        <pc:spChg chg="mod">
          <ac:chgData name="Zerkle, Michael L. (Contractor)" userId="3dae49e1-b4e6-406a-b28d-6ac35920f077" providerId="ADAL" clId="{4AD92710-5099-46F9-BB96-A9DF80B840A3}" dt="2024-08-09T18:37:18.506" v="406" actId="20577"/>
          <ac:spMkLst>
            <pc:docMk/>
            <pc:sldMk cId="4215495922" sldId="294"/>
            <ac:spMk id="2" creationId="{8F987088-80D5-BB45-7C33-C31A3F851757}"/>
          </ac:spMkLst>
        </pc:spChg>
        <pc:spChg chg="mod">
          <ac:chgData name="Zerkle, Michael L. (Contractor)" userId="3dae49e1-b4e6-406a-b28d-6ac35920f077" providerId="ADAL" clId="{4AD92710-5099-46F9-BB96-A9DF80B840A3}" dt="2024-08-09T18:53:54.342" v="1085" actId="20577"/>
          <ac:spMkLst>
            <pc:docMk/>
            <pc:sldMk cId="4215495922" sldId="294"/>
            <ac:spMk id="4" creationId="{3FF1FCB0-A7EA-28AB-8333-793309EC3ADA}"/>
          </ac:spMkLst>
        </pc:spChg>
      </pc:sldChg>
      <pc:sldChg chg="del">
        <pc:chgData name="Zerkle, Michael L. (Contractor)" userId="3dae49e1-b4e6-406a-b28d-6ac35920f077" providerId="ADAL" clId="{4AD92710-5099-46F9-BB96-A9DF80B840A3}" dt="2024-08-09T18:52:21.476" v="982" actId="2696"/>
        <pc:sldMkLst>
          <pc:docMk/>
          <pc:sldMk cId="2787876325" sldId="295"/>
        </pc:sldMkLst>
      </pc:sldChg>
    </pc:docChg>
  </pc:docChgLst>
  <pc:docChgLst>
    <pc:chgData name="Zerkle, Michael L. (Contractor)" userId="3dae49e1-b4e6-406a-b28d-6ac35920f077" providerId="ADAL" clId="{45B62F65-33A1-49FE-BF6F-616BF6BA4B44}"/>
    <pc:docChg chg="custSel modSld">
      <pc:chgData name="Zerkle, Michael L. (Contractor)" userId="3dae49e1-b4e6-406a-b28d-6ac35920f077" providerId="ADAL" clId="{45B62F65-33A1-49FE-BF6F-616BF6BA4B44}" dt="2024-08-13T00:27:33.545" v="200" actId="20577"/>
      <pc:docMkLst>
        <pc:docMk/>
      </pc:docMkLst>
      <pc:sldChg chg="modSp mod">
        <pc:chgData name="Zerkle, Michael L. (Contractor)" userId="3dae49e1-b4e6-406a-b28d-6ac35920f077" providerId="ADAL" clId="{45B62F65-33A1-49FE-BF6F-616BF6BA4B44}" dt="2024-08-13T00:26:52.136" v="199" actId="15"/>
        <pc:sldMkLst>
          <pc:docMk/>
          <pc:sldMk cId="3887555640" sldId="288"/>
        </pc:sldMkLst>
        <pc:spChg chg="mod">
          <ac:chgData name="Zerkle, Michael L. (Contractor)" userId="3dae49e1-b4e6-406a-b28d-6ac35920f077" providerId="ADAL" clId="{45B62F65-33A1-49FE-BF6F-616BF6BA4B44}" dt="2024-08-13T00:26:52.136" v="199" actId="15"/>
          <ac:spMkLst>
            <pc:docMk/>
            <pc:sldMk cId="3887555640" sldId="288"/>
            <ac:spMk id="6" creationId="{5A0B353E-51A4-7326-6D93-1B27AE26549C}"/>
          </ac:spMkLst>
        </pc:spChg>
      </pc:sldChg>
      <pc:sldChg chg="modSp mod">
        <pc:chgData name="Zerkle, Michael L. (Contractor)" userId="3dae49e1-b4e6-406a-b28d-6ac35920f077" providerId="ADAL" clId="{45B62F65-33A1-49FE-BF6F-616BF6BA4B44}" dt="2024-08-13T00:27:33.545" v="200" actId="20577"/>
        <pc:sldMkLst>
          <pc:docMk/>
          <pc:sldMk cId="3063088021" sldId="292"/>
        </pc:sldMkLst>
        <pc:spChg chg="mod">
          <ac:chgData name="Zerkle, Michael L. (Contractor)" userId="3dae49e1-b4e6-406a-b28d-6ac35920f077" providerId="ADAL" clId="{45B62F65-33A1-49FE-BF6F-616BF6BA4B44}" dt="2024-08-13T00:27:33.545" v="200" actId="20577"/>
          <ac:spMkLst>
            <pc:docMk/>
            <pc:sldMk cId="3063088021" sldId="292"/>
            <ac:spMk id="4" creationId="{BE1CAE92-1D5A-D94F-3617-826164DD1ED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364065-FAD6-6A06-C47A-691EE3461C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1C8A36-3179-4F11-9B18-BAAD50E448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FD1D6-31AE-4FEA-83A1-A3B8B829227C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3051A6-2181-53A9-AC2B-69386B8E49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9A22E-BB0A-250B-5B92-8CB7A6EDD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54FE6-0C87-405F-AEF5-9E2B13E6E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64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58EC1-B4D4-42CC-8829-D19717626E09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E73AE-6A8B-4F81-AEB4-62B021114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9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E73AE-6A8B-4F81-AEB4-62B0211144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45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nnpp.sharepoint.us/sites/Security/Classification%20Office/Forms/AllItems.aspx?id=%2Fsites%2FSecurity%2FClassification%20Office%2FSecurity%20Requirements%20and%20Guidance%20Documents%2FReference%20Materials%2FInformation%20Protection%20Stamps%20and%20Markings%20Toolbox%2Epdf&amp;parent=%2Fsites%2FSecurity%2FClassification%20Office%2FSecurity%20Requirements%20and%20Guidance%20Documents%2FReference%20Materials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unnpp.sharepoint.us/sites/Security/Classification%20Office/Forms/AllItems.aspx?id=%2Fsites%2FSecurity%2FClassification%20Office%2FSecurity%20Requirements%20and%20Guidance%20Documents%2FReference%20Materials%2FInformation%20Protection%20Stamps%20and%20Markings%20Toolbox%2Epdf&amp;parent=%2Fsites%2FSecurity%2FClassification%20Office%2FSecurity%20Requirements%20and%20Guidance%20Documents%2FReference%20Materials" TargetMode="Externa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- Gradient">
    <p:bg>
      <p:bgPr>
        <a:gradFill flip="none" rotWithShape="1">
          <a:gsLst>
            <a:gs pos="51000">
              <a:srgbClr val="4C5E78"/>
            </a:gs>
            <a:gs pos="0">
              <a:srgbClr val="46A75D"/>
            </a:gs>
            <a:gs pos="100000">
              <a:srgbClr val="474679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rc 18">
            <a:extLst>
              <a:ext uri="{FF2B5EF4-FFF2-40B4-BE49-F238E27FC236}">
                <a16:creationId xmlns:a16="http://schemas.microsoft.com/office/drawing/2014/main" id="{51F0A02A-BFB0-F2C8-13B9-3411BF0927C3}"/>
              </a:ext>
            </a:extLst>
          </p:cNvPr>
          <p:cNvSpPr/>
          <p:nvPr userDrawn="1"/>
        </p:nvSpPr>
        <p:spPr>
          <a:xfrm rot="17838593">
            <a:off x="7695848" y="32961"/>
            <a:ext cx="9601200" cy="9601200"/>
          </a:xfrm>
          <a:prstGeom prst="arc">
            <a:avLst>
              <a:gd name="adj1" fmla="val 15406235"/>
              <a:gd name="adj2" fmla="val 19647670"/>
            </a:avLst>
          </a:prstGeom>
          <a:gradFill>
            <a:gsLst>
              <a:gs pos="18000">
                <a:srgbClr val="43496D">
                  <a:alpha val="70000"/>
                </a:srgbClr>
              </a:gs>
              <a:gs pos="29000">
                <a:srgbClr val="43496D">
                  <a:alpha val="0"/>
                </a:srgbClr>
              </a:gs>
              <a:gs pos="0">
                <a:srgbClr val="43496D">
                  <a:alpha val="70000"/>
                </a:srgbClr>
              </a:gs>
              <a:gs pos="100000">
                <a:srgbClr val="474679">
                  <a:alpha val="0"/>
                </a:srgbClr>
              </a:gs>
            </a:gsLst>
            <a:lin ang="6600000" scaled="0"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7719B3-9D7A-1D2F-0199-0D28D9EC0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0EE2E-A9F9-442D-96DC-97F472E12FD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65E8367-A4FF-C0E4-8AF5-7EADA2BC3747}"/>
              </a:ext>
            </a:extLst>
          </p:cNvPr>
          <p:cNvSpPr/>
          <p:nvPr userDrawn="1"/>
        </p:nvSpPr>
        <p:spPr>
          <a:xfrm>
            <a:off x="-15713" y="-23567"/>
            <a:ext cx="12207713" cy="6881567"/>
          </a:xfrm>
          <a:custGeom>
            <a:avLst/>
            <a:gdLst>
              <a:gd name="connsiteX0" fmla="*/ 0 w 12339686"/>
              <a:gd name="connsiteY0" fmla="*/ 0 h 6881567"/>
              <a:gd name="connsiteX1" fmla="*/ 4524866 w 12339686"/>
              <a:gd name="connsiteY1" fmla="*/ 0 h 6881567"/>
              <a:gd name="connsiteX2" fmla="*/ 12339686 w 12339686"/>
              <a:gd name="connsiteY2" fmla="*/ 5024487 h 6881567"/>
              <a:gd name="connsiteX3" fmla="*/ 12273699 w 12339686"/>
              <a:gd name="connsiteY3" fmla="*/ 6881567 h 6881567"/>
              <a:gd name="connsiteX4" fmla="*/ 2714919 w 12339686"/>
              <a:gd name="connsiteY4" fmla="*/ 6862713 h 6881567"/>
              <a:gd name="connsiteX5" fmla="*/ 9426 w 12339686"/>
              <a:gd name="connsiteY5" fmla="*/ 245097 h 6881567"/>
              <a:gd name="connsiteX6" fmla="*/ 0 w 12339686"/>
              <a:gd name="connsiteY6" fmla="*/ 0 h 6881567"/>
              <a:gd name="connsiteX0" fmla="*/ 0 w 12339686"/>
              <a:gd name="connsiteY0" fmla="*/ 0 h 6881567"/>
              <a:gd name="connsiteX1" fmla="*/ 4524866 w 12339686"/>
              <a:gd name="connsiteY1" fmla="*/ 0 h 6881567"/>
              <a:gd name="connsiteX2" fmla="*/ 12339686 w 12339686"/>
              <a:gd name="connsiteY2" fmla="*/ 5024487 h 6881567"/>
              <a:gd name="connsiteX3" fmla="*/ 12273699 w 12339686"/>
              <a:gd name="connsiteY3" fmla="*/ 6881567 h 6881567"/>
              <a:gd name="connsiteX4" fmla="*/ 2714919 w 12339686"/>
              <a:gd name="connsiteY4" fmla="*/ 6862713 h 6881567"/>
              <a:gd name="connsiteX5" fmla="*/ 65986 w 12339686"/>
              <a:gd name="connsiteY5" fmla="*/ 245097 h 6881567"/>
              <a:gd name="connsiteX6" fmla="*/ 0 w 12339686"/>
              <a:gd name="connsiteY6" fmla="*/ 0 h 6881567"/>
              <a:gd name="connsiteX0" fmla="*/ 0 w 12292552"/>
              <a:gd name="connsiteY0" fmla="*/ 0 h 6881567"/>
              <a:gd name="connsiteX1" fmla="*/ 4477732 w 12292552"/>
              <a:gd name="connsiteY1" fmla="*/ 0 h 6881567"/>
              <a:gd name="connsiteX2" fmla="*/ 12292552 w 12292552"/>
              <a:gd name="connsiteY2" fmla="*/ 5024487 h 6881567"/>
              <a:gd name="connsiteX3" fmla="*/ 12226565 w 12292552"/>
              <a:gd name="connsiteY3" fmla="*/ 6881567 h 6881567"/>
              <a:gd name="connsiteX4" fmla="*/ 2667785 w 12292552"/>
              <a:gd name="connsiteY4" fmla="*/ 6862713 h 6881567"/>
              <a:gd name="connsiteX5" fmla="*/ 18852 w 12292552"/>
              <a:gd name="connsiteY5" fmla="*/ 245097 h 6881567"/>
              <a:gd name="connsiteX6" fmla="*/ 0 w 12292552"/>
              <a:gd name="connsiteY6" fmla="*/ 0 h 6881567"/>
              <a:gd name="connsiteX0" fmla="*/ 0 w 12226565"/>
              <a:gd name="connsiteY0" fmla="*/ 0 h 6881567"/>
              <a:gd name="connsiteX1" fmla="*/ 4477732 w 12226565"/>
              <a:gd name="connsiteY1" fmla="*/ 0 h 6881567"/>
              <a:gd name="connsiteX2" fmla="*/ 12226564 w 12226565"/>
              <a:gd name="connsiteY2" fmla="*/ 5015061 h 6881567"/>
              <a:gd name="connsiteX3" fmla="*/ 12226565 w 12226565"/>
              <a:gd name="connsiteY3" fmla="*/ 6881567 h 6881567"/>
              <a:gd name="connsiteX4" fmla="*/ 2667785 w 12226565"/>
              <a:gd name="connsiteY4" fmla="*/ 6862713 h 6881567"/>
              <a:gd name="connsiteX5" fmla="*/ 18852 w 12226565"/>
              <a:gd name="connsiteY5" fmla="*/ 245097 h 6881567"/>
              <a:gd name="connsiteX6" fmla="*/ 0 w 12226565"/>
              <a:gd name="connsiteY6" fmla="*/ 0 h 6881567"/>
              <a:gd name="connsiteX0" fmla="*/ 9429 w 12207713"/>
              <a:gd name="connsiteY0" fmla="*/ 0 h 6881567"/>
              <a:gd name="connsiteX1" fmla="*/ 4458880 w 12207713"/>
              <a:gd name="connsiteY1" fmla="*/ 0 h 6881567"/>
              <a:gd name="connsiteX2" fmla="*/ 12207712 w 12207713"/>
              <a:gd name="connsiteY2" fmla="*/ 5015061 h 6881567"/>
              <a:gd name="connsiteX3" fmla="*/ 12207713 w 12207713"/>
              <a:gd name="connsiteY3" fmla="*/ 6881567 h 6881567"/>
              <a:gd name="connsiteX4" fmla="*/ 2648933 w 12207713"/>
              <a:gd name="connsiteY4" fmla="*/ 6862713 h 6881567"/>
              <a:gd name="connsiteX5" fmla="*/ 0 w 12207713"/>
              <a:gd name="connsiteY5" fmla="*/ 245097 h 6881567"/>
              <a:gd name="connsiteX6" fmla="*/ 9429 w 12207713"/>
              <a:gd name="connsiteY6" fmla="*/ 0 h 688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7713" h="6881567">
                <a:moveTo>
                  <a:pt x="9429" y="0"/>
                </a:moveTo>
                <a:lnTo>
                  <a:pt x="4458880" y="0"/>
                </a:lnTo>
                <a:lnTo>
                  <a:pt x="12207712" y="5015061"/>
                </a:lnTo>
                <a:cubicBezTo>
                  <a:pt x="12207712" y="5637230"/>
                  <a:pt x="12207713" y="6259398"/>
                  <a:pt x="12207713" y="6881567"/>
                </a:cubicBezTo>
                <a:lnTo>
                  <a:pt x="2648933" y="6862713"/>
                </a:lnTo>
                <a:lnTo>
                  <a:pt x="0" y="245097"/>
                </a:lnTo>
                <a:lnTo>
                  <a:pt x="9429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F5C192B-AD56-CA92-8721-4386152375C4}"/>
              </a:ext>
            </a:extLst>
          </p:cNvPr>
          <p:cNvSpPr/>
          <p:nvPr userDrawn="1"/>
        </p:nvSpPr>
        <p:spPr>
          <a:xfrm>
            <a:off x="-38100" y="209550"/>
            <a:ext cx="1562100" cy="6648450"/>
          </a:xfrm>
          <a:custGeom>
            <a:avLst/>
            <a:gdLst>
              <a:gd name="connsiteX0" fmla="*/ 0 w 3714750"/>
              <a:gd name="connsiteY0" fmla="*/ 6858000 h 6858000"/>
              <a:gd name="connsiteX1" fmla="*/ 3714750 w 3714750"/>
              <a:gd name="connsiteY1" fmla="*/ 19050 h 6858000"/>
              <a:gd name="connsiteX2" fmla="*/ 19050 w 3714750"/>
              <a:gd name="connsiteY2" fmla="*/ 0 h 6858000"/>
              <a:gd name="connsiteX3" fmla="*/ 38100 w 3714750"/>
              <a:gd name="connsiteY3" fmla="*/ 6819900 h 6858000"/>
              <a:gd name="connsiteX0" fmla="*/ 0 w 1562100"/>
              <a:gd name="connsiteY0" fmla="*/ 6858000 h 6858000"/>
              <a:gd name="connsiteX1" fmla="*/ 1562100 w 1562100"/>
              <a:gd name="connsiteY1" fmla="*/ 4076700 h 6858000"/>
              <a:gd name="connsiteX2" fmla="*/ 19050 w 1562100"/>
              <a:gd name="connsiteY2" fmla="*/ 0 h 6858000"/>
              <a:gd name="connsiteX3" fmla="*/ 38100 w 1562100"/>
              <a:gd name="connsiteY3" fmla="*/ 6819900 h 6858000"/>
              <a:gd name="connsiteX0" fmla="*/ 0 w 1562100"/>
              <a:gd name="connsiteY0" fmla="*/ 6648450 h 6648450"/>
              <a:gd name="connsiteX1" fmla="*/ 1562100 w 1562100"/>
              <a:gd name="connsiteY1" fmla="*/ 3867150 h 6648450"/>
              <a:gd name="connsiteX2" fmla="*/ 19050 w 1562100"/>
              <a:gd name="connsiteY2" fmla="*/ 0 h 6648450"/>
              <a:gd name="connsiteX3" fmla="*/ 38100 w 1562100"/>
              <a:gd name="connsiteY3" fmla="*/ 6610350 h 664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2100" h="6648450">
                <a:moveTo>
                  <a:pt x="0" y="6648450"/>
                </a:moveTo>
                <a:lnTo>
                  <a:pt x="1562100" y="3867150"/>
                </a:lnTo>
                <a:lnTo>
                  <a:pt x="19050" y="0"/>
                </a:lnTo>
                <a:lnTo>
                  <a:pt x="38100" y="6610350"/>
                </a:lnTo>
              </a:path>
            </a:pathLst>
          </a:custGeom>
          <a:solidFill>
            <a:srgbClr val="C7E2BC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51FB3B3-3CBB-51B2-2FD6-D7F1411E4A4B}"/>
              </a:ext>
            </a:extLst>
          </p:cNvPr>
          <p:cNvSpPr/>
          <p:nvPr userDrawn="1"/>
        </p:nvSpPr>
        <p:spPr>
          <a:xfrm flipH="1">
            <a:off x="10591994" y="30440"/>
            <a:ext cx="1600006" cy="4980102"/>
          </a:xfrm>
          <a:custGeom>
            <a:avLst/>
            <a:gdLst>
              <a:gd name="connsiteX0" fmla="*/ 0 w 3714750"/>
              <a:gd name="connsiteY0" fmla="*/ 6858000 h 6858000"/>
              <a:gd name="connsiteX1" fmla="*/ 3714750 w 3714750"/>
              <a:gd name="connsiteY1" fmla="*/ 19050 h 6858000"/>
              <a:gd name="connsiteX2" fmla="*/ 19050 w 3714750"/>
              <a:gd name="connsiteY2" fmla="*/ 0 h 6858000"/>
              <a:gd name="connsiteX3" fmla="*/ 38100 w 3714750"/>
              <a:gd name="connsiteY3" fmla="*/ 6819900 h 6858000"/>
              <a:gd name="connsiteX0" fmla="*/ 0 w 1562100"/>
              <a:gd name="connsiteY0" fmla="*/ 6858000 h 6858000"/>
              <a:gd name="connsiteX1" fmla="*/ 1562100 w 1562100"/>
              <a:gd name="connsiteY1" fmla="*/ 4076700 h 6858000"/>
              <a:gd name="connsiteX2" fmla="*/ 19050 w 1562100"/>
              <a:gd name="connsiteY2" fmla="*/ 0 h 6858000"/>
              <a:gd name="connsiteX3" fmla="*/ 38100 w 1562100"/>
              <a:gd name="connsiteY3" fmla="*/ 6819900 h 6858000"/>
              <a:gd name="connsiteX0" fmla="*/ 0 w 1562100"/>
              <a:gd name="connsiteY0" fmla="*/ 6648450 h 6648450"/>
              <a:gd name="connsiteX1" fmla="*/ 1562100 w 1562100"/>
              <a:gd name="connsiteY1" fmla="*/ 3867150 h 6648450"/>
              <a:gd name="connsiteX2" fmla="*/ 19050 w 1562100"/>
              <a:gd name="connsiteY2" fmla="*/ 0 h 6648450"/>
              <a:gd name="connsiteX3" fmla="*/ 38100 w 1562100"/>
              <a:gd name="connsiteY3" fmla="*/ 6610350 h 6648450"/>
              <a:gd name="connsiteX0" fmla="*/ 0 w 1562100"/>
              <a:gd name="connsiteY0" fmla="*/ 6894549 h 6894549"/>
              <a:gd name="connsiteX1" fmla="*/ 1562100 w 1562100"/>
              <a:gd name="connsiteY1" fmla="*/ 4113249 h 6894549"/>
              <a:gd name="connsiteX2" fmla="*/ 9408 w 1562100"/>
              <a:gd name="connsiteY2" fmla="*/ 0 h 6894549"/>
              <a:gd name="connsiteX3" fmla="*/ 38100 w 1562100"/>
              <a:gd name="connsiteY3" fmla="*/ 6856449 h 6894549"/>
              <a:gd name="connsiteX0" fmla="*/ 10113 w 1572213"/>
              <a:gd name="connsiteY0" fmla="*/ 6894549 h 6895307"/>
              <a:gd name="connsiteX1" fmla="*/ 1572213 w 1572213"/>
              <a:gd name="connsiteY1" fmla="*/ 4113249 h 6895307"/>
              <a:gd name="connsiteX2" fmla="*/ 19521 w 1572213"/>
              <a:gd name="connsiteY2" fmla="*/ 0 h 6895307"/>
              <a:gd name="connsiteX3" fmla="*/ 0 w 1572213"/>
              <a:gd name="connsiteY3" fmla="*/ 6895307 h 6895307"/>
              <a:gd name="connsiteX0" fmla="*/ 10113 w 1900060"/>
              <a:gd name="connsiteY0" fmla="*/ 6894549 h 6895307"/>
              <a:gd name="connsiteX1" fmla="*/ 1900060 w 1900060"/>
              <a:gd name="connsiteY1" fmla="*/ 5175361 h 6895307"/>
              <a:gd name="connsiteX2" fmla="*/ 19521 w 1900060"/>
              <a:gd name="connsiteY2" fmla="*/ 0 h 6895307"/>
              <a:gd name="connsiteX3" fmla="*/ 0 w 1900060"/>
              <a:gd name="connsiteY3" fmla="*/ 6895307 h 6895307"/>
              <a:gd name="connsiteX0" fmla="*/ 0 w 1889947"/>
              <a:gd name="connsiteY0" fmla="*/ 6894549 h 6894549"/>
              <a:gd name="connsiteX1" fmla="*/ 1889947 w 1889947"/>
              <a:gd name="connsiteY1" fmla="*/ 5175361 h 6894549"/>
              <a:gd name="connsiteX2" fmla="*/ 9408 w 1889947"/>
              <a:gd name="connsiteY2" fmla="*/ 0 h 6894549"/>
              <a:gd name="connsiteX3" fmla="*/ 18814 w 1889947"/>
              <a:gd name="connsiteY3" fmla="*/ 6869401 h 6894549"/>
              <a:gd name="connsiteX0" fmla="*/ 0 w 1889947"/>
              <a:gd name="connsiteY0" fmla="*/ 6894549 h 6894549"/>
              <a:gd name="connsiteX1" fmla="*/ 1889947 w 1889947"/>
              <a:gd name="connsiteY1" fmla="*/ 5175361 h 6894549"/>
              <a:gd name="connsiteX2" fmla="*/ 9408 w 1889947"/>
              <a:gd name="connsiteY2" fmla="*/ 0 h 6894549"/>
              <a:gd name="connsiteX3" fmla="*/ 9171 w 1889947"/>
              <a:gd name="connsiteY3" fmla="*/ 6713972 h 6894549"/>
              <a:gd name="connsiteX0" fmla="*/ 0 w 1889947"/>
              <a:gd name="connsiteY0" fmla="*/ 6894549 h 6894549"/>
              <a:gd name="connsiteX1" fmla="*/ 1889947 w 1889947"/>
              <a:gd name="connsiteY1" fmla="*/ 5175361 h 6894549"/>
              <a:gd name="connsiteX2" fmla="*/ 9408 w 1889947"/>
              <a:gd name="connsiteY2" fmla="*/ 0 h 6894549"/>
              <a:gd name="connsiteX0" fmla="*/ 0 w 1889947"/>
              <a:gd name="connsiteY0" fmla="*/ 6842739 h 6842739"/>
              <a:gd name="connsiteX1" fmla="*/ 1889947 w 1889947"/>
              <a:gd name="connsiteY1" fmla="*/ 5175361 h 6842739"/>
              <a:gd name="connsiteX2" fmla="*/ 9408 w 1889947"/>
              <a:gd name="connsiteY2" fmla="*/ 0 h 6842739"/>
              <a:gd name="connsiteX0" fmla="*/ 0 w 1636629"/>
              <a:gd name="connsiteY0" fmla="*/ 6842739 h 6842739"/>
              <a:gd name="connsiteX1" fmla="*/ 1636629 w 1636629"/>
              <a:gd name="connsiteY1" fmla="*/ 5410936 h 6842739"/>
              <a:gd name="connsiteX2" fmla="*/ 9408 w 1636629"/>
              <a:gd name="connsiteY2" fmla="*/ 0 h 6842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6629" h="6842739">
                <a:moveTo>
                  <a:pt x="0" y="6842739"/>
                </a:moveTo>
                <a:lnTo>
                  <a:pt x="1636629" y="5410936"/>
                </a:lnTo>
                <a:lnTo>
                  <a:pt x="9408" y="0"/>
                </a:lnTo>
              </a:path>
            </a:pathLst>
          </a:custGeom>
          <a:gradFill>
            <a:gsLst>
              <a:gs pos="0">
                <a:srgbClr val="4C5E78">
                  <a:alpha val="50000"/>
                </a:srgbClr>
              </a:gs>
              <a:gs pos="100000">
                <a:srgbClr val="474679">
                  <a:alpha val="50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18">
            <a:extLst>
              <a:ext uri="{FF2B5EF4-FFF2-40B4-BE49-F238E27FC236}">
                <a16:creationId xmlns:a16="http://schemas.microsoft.com/office/drawing/2014/main" id="{13FA4F05-F656-930E-C539-9119E5187A00}"/>
              </a:ext>
            </a:extLst>
          </p:cNvPr>
          <p:cNvSpPr txBox="1">
            <a:spLocks/>
          </p:cNvSpPr>
          <p:nvPr userDrawn="1"/>
        </p:nvSpPr>
        <p:spPr>
          <a:xfrm>
            <a:off x="838200" y="63722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36DE86E-5B61-4B8F-8B4E-14B9B05A13B7}" type="datetime1">
              <a:rPr lang="en-US" smtClean="0"/>
              <a:pPr/>
              <a:t>8/12/2024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B3597A5-9155-DF6B-6440-88B55EDB90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3587" y="1995854"/>
            <a:ext cx="10664825" cy="8704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4800"/>
              <a:t>Presentation Title</a:t>
            </a:r>
            <a:endParaRPr lang="en-US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6723D3DE-B078-0020-860E-1141F40987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25538" y="3042138"/>
            <a:ext cx="9996487" cy="72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US"/>
              <a:t>Presenters</a:t>
            </a:r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EEE86BF7-97C3-4F05-75E6-8AA9FEC9A6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76700" y="4048125"/>
            <a:ext cx="4191000" cy="133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>
                <a:latin typeface="+mj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See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Security’s website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for latest category and distribution control statements.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Delete this text box and replace with appropriate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Category Statement text box (from slide 3) 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Distribution Control Statement text box (from slide 4).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Delete this text box altogether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if document is unclassified and non-sensitive.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lvl="0"/>
            <a:endParaRPr lang="en-US"/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0065746-3533-0A46-5BEE-85F9231117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164" y="217966"/>
            <a:ext cx="1784898" cy="80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96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597-6EAF-18FF-3ACA-0EE0CE5432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9B7D94-B7C5-64D8-B65C-1CD0CC5F79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4338" y="1770077"/>
            <a:ext cx="5553075" cy="45176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80C02E-C8DA-91F5-F42A-F4744F61EB1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24587" y="1770077"/>
            <a:ext cx="5553075" cy="4517599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C333C35-39D2-94D8-301B-E72CAE078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672" y="526107"/>
            <a:ext cx="11375472" cy="1048169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4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704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6DBFE-7FFF-0499-B05E-3C893E223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63" y="526107"/>
            <a:ext cx="11799274" cy="1048169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4FDB8-F5EB-F5D1-A5E1-A4B2A122E1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2534BC7-9D73-BE2E-E144-02E3CAFCEA9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6363" y="1776046"/>
            <a:ext cx="11799274" cy="459618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35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3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57907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4FAA3-0D77-6246-BE93-4E0DD86B73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41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CC904-8908-9F8B-B5CF-F3E92D303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96" y="580351"/>
            <a:ext cx="3319021" cy="273788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8F64F0-F866-C57A-EF15-978BBA4748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C199D85-AA07-EBC6-BDFA-4F11C9B7AF9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69667" y="3403600"/>
            <a:ext cx="3317875" cy="283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sz="3000"/>
              <a:t>Subtext</a:t>
            </a:r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80BC8EE-1840-461C-213A-A4EA0708B9A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581400" y="570804"/>
            <a:ext cx="8343900" cy="565388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09664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1B62871-609A-94FE-935C-68C9DFAF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7273B-F06B-8677-9C25-E58C9D3496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3044" y="538065"/>
            <a:ext cx="11745912" cy="593883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40623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9C1D86-866F-4B05-C41D-5E5890F42E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2A1FC0E-D42D-B3E2-13BE-1A94C9D2B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63" y="526107"/>
            <a:ext cx="11799274" cy="1048169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4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C3BA24-2B6B-FB63-8B76-B14DB88119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8438" y="1828801"/>
            <a:ext cx="4316412" cy="450309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9395C6A3-05D8-55E9-3AE6-76AF59E386E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667250" y="1828800"/>
            <a:ext cx="7326312" cy="450309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4191238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597-6EAF-18FF-3ACA-0EE0CE5432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9B7D94-B7C5-64D8-B65C-1CD0CC5F79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4338" y="641350"/>
            <a:ext cx="5553075" cy="564632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80C02E-C8DA-91F5-F42A-F4744F61EB1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24587" y="641349"/>
            <a:ext cx="5553075" cy="564632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76698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 with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597-6EAF-18FF-3ACA-0EE0CE5432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9B7D94-B7C5-64D8-B65C-1CD0CC5F79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4338" y="1770077"/>
            <a:ext cx="5553075" cy="45176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80C02E-C8DA-91F5-F42A-F4744F61EB1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24587" y="1770077"/>
            <a:ext cx="5553075" cy="4517599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C333C35-39D2-94D8-301B-E72CAE078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672" y="526107"/>
            <a:ext cx="11375472" cy="1048169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4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3864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tr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6DBFE-7FFF-0499-B05E-3C893E223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63" y="526107"/>
            <a:ext cx="11799274" cy="1048169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4FDB8-F5EB-F5D1-A5E1-A4B2A122E1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2534BC7-9D73-BE2E-E144-02E3CAFCEA9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6363" y="1776046"/>
            <a:ext cx="11799274" cy="459618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35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3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5492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4FAA3-0D77-6246-BE93-4E0DD86B73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5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- Swooshes">
    <p:bg>
      <p:bgPr>
        <a:solidFill>
          <a:srgbClr val="373B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28496ED8-F60E-5865-FBCC-905AC8DFB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307731"/>
            <a:ext cx="12192000" cy="6412665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D5E0572-92FE-49BA-DADE-A4DF83F25C2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3587" y="1995854"/>
            <a:ext cx="10664825" cy="8704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4800"/>
              <a:t>Presentation Title</a:t>
            </a:r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173284-BC19-B825-9334-65176DD2DE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25538" y="3042138"/>
            <a:ext cx="9996487" cy="72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US"/>
              <a:t>Presenters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E4B381F-EF0F-2E6F-8086-90F59440B1E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6700" y="4048125"/>
            <a:ext cx="4191000" cy="133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See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Security’s website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for latest category and distribution control statements.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Delete this text box and replace with appropriate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Category Statement text box (from slide 3) 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Distribution Control Statement text box (from slide 4).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Delete this text box altogether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if document is unclassified and non-sensitive.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  <a:p>
            <a:pPr lvl="0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8292F-3986-FD4A-FBD0-7199AD2266C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A4E7675-06BC-4E21-8233-5A61B78A4412}" type="datetime1">
              <a:rPr lang="en-US" smtClean="0"/>
              <a:t>8/12/2024</a:t>
            </a:fld>
            <a:endParaRPr lang="en-US"/>
          </a:p>
        </p:txBody>
      </p: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E0C77B6-4CE9-4D66-542A-BADD2D92B50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069" y="908079"/>
            <a:ext cx="1784898" cy="80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4154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CC904-8908-9F8B-B5CF-F3E92D303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33" y="580351"/>
            <a:ext cx="3319021" cy="273788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8F64F0-F866-C57A-EF15-978BBA4748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C199D85-AA07-EBC6-BDFA-4F11C9B7AF9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46504" y="3403600"/>
            <a:ext cx="3317875" cy="283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sz="3000"/>
              <a:t>Subtext</a:t>
            </a:r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80BC8EE-1840-461C-213A-A4EA0708B9A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858237" y="570804"/>
            <a:ext cx="8020574" cy="565388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851185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1B62871-609A-94FE-935C-68C9DFAF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7273B-F06B-8677-9C25-E58C9D3496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6560" y="538065"/>
            <a:ext cx="11482395" cy="593883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790973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9C1D86-866F-4B05-C41D-5E5890F42E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2A1FC0E-D42D-B3E2-13BE-1A94C9D2B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866" y="526107"/>
            <a:ext cx="11565002" cy="1048169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4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C3BA24-2B6B-FB63-8B76-B14DB88119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4616" y="1828801"/>
            <a:ext cx="4070233" cy="450309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9395C6A3-05D8-55E9-3AE6-76AF59E386E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667250" y="1828800"/>
            <a:ext cx="7326312" cy="450309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1947887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597-6EAF-18FF-3ACA-0EE0CE5432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9B7D94-B7C5-64D8-B65C-1CD0CC5F79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4338" y="641350"/>
            <a:ext cx="5553075" cy="564632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80C02E-C8DA-91F5-F42A-F4744F61EB1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24587" y="641349"/>
            <a:ext cx="5553075" cy="564632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45135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597-6EAF-18FF-3ACA-0EE0CE5432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9B7D94-B7C5-64D8-B65C-1CD0CC5F79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4338" y="1770077"/>
            <a:ext cx="5553075" cy="45176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80C02E-C8DA-91F5-F42A-F4744F61EB1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24587" y="1770077"/>
            <a:ext cx="5553075" cy="4517599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C333C35-39D2-94D8-301B-E72CAE078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672" y="526107"/>
            <a:ext cx="11375472" cy="1048169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4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12780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6DBFE-7FFF-0499-B05E-3C893E223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06" y="526107"/>
            <a:ext cx="11521440" cy="1048169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4FDB8-F5EB-F5D1-A5E1-A4B2A122E1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2534BC7-9D73-BE2E-E144-02E3CAFCEA9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3006" y="1776046"/>
            <a:ext cx="11521440" cy="459618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35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3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748745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4FAA3-0D77-6246-BE93-4E0DD86B73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6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CC904-8908-9F8B-B5CF-F3E92D303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33" y="580351"/>
            <a:ext cx="3319021" cy="273788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8F64F0-F866-C57A-EF15-978BBA4748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C199D85-AA07-EBC6-BDFA-4F11C9B7AF9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46504" y="3403600"/>
            <a:ext cx="3317875" cy="283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sz="3000"/>
              <a:t>Subtext</a:t>
            </a:r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80BC8EE-1840-461C-213A-A4EA0708B9A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858237" y="570804"/>
            <a:ext cx="8020574" cy="565388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703192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1B62871-609A-94FE-935C-68C9DFAF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7273B-F06B-8677-9C25-E58C9D3496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6560" y="538065"/>
            <a:ext cx="11482395" cy="593883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161869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9C1D86-866F-4B05-C41D-5E5890F42E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2A1FC0E-D42D-B3E2-13BE-1A94C9D2B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866" y="526107"/>
            <a:ext cx="11565002" cy="1048169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4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C3BA24-2B6B-FB63-8B76-B14DB88119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4616" y="1828801"/>
            <a:ext cx="4070233" cy="450309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9395C6A3-05D8-55E9-3AE6-76AF59E386E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667250" y="1828800"/>
            <a:ext cx="7326312" cy="450309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74778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--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1F14C-2ECF-98A5-E727-091EC9012F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4310" y="1689652"/>
            <a:ext cx="10515600" cy="347869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Section Header / Cue Card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0F86AC3-565F-148D-208A-F86147A9A488}"/>
              </a:ext>
            </a:extLst>
          </p:cNvPr>
          <p:cNvSpPr/>
          <p:nvPr/>
        </p:nvSpPr>
        <p:spPr>
          <a:xfrm>
            <a:off x="950" y="5029323"/>
            <a:ext cx="12177858" cy="7242384"/>
          </a:xfrm>
          <a:custGeom>
            <a:avLst/>
            <a:gdLst>
              <a:gd name="connsiteX0" fmla="*/ 0 w 12177858"/>
              <a:gd name="connsiteY0" fmla="*/ 6846647 h 7242384"/>
              <a:gd name="connsiteX1" fmla="*/ 9423 w 12177858"/>
              <a:gd name="connsiteY1" fmla="*/ 6450883 h 7242384"/>
              <a:gd name="connsiteX2" fmla="*/ 175530 w 12177858"/>
              <a:gd name="connsiteY2" fmla="*/ 6476114 h 7242384"/>
              <a:gd name="connsiteX3" fmla="*/ 2112184 w 12177858"/>
              <a:gd name="connsiteY3" fmla="*/ 6641744 h 7242384"/>
              <a:gd name="connsiteX4" fmla="*/ 3627210 w 12177858"/>
              <a:gd name="connsiteY4" fmla="*/ 6592626 h 7242384"/>
              <a:gd name="connsiteX5" fmla="*/ 5021452 w 12177858"/>
              <a:gd name="connsiteY5" fmla="*/ 6404235 h 7242384"/>
              <a:gd name="connsiteX6" fmla="*/ 5827489 w 12177858"/>
              <a:gd name="connsiteY6" fmla="*/ 6191022 h 7242384"/>
              <a:gd name="connsiteX7" fmla="*/ 6453825 w 12177858"/>
              <a:gd name="connsiteY7" fmla="*/ 6068679 h 7242384"/>
              <a:gd name="connsiteX8" fmla="*/ 9323985 w 12177858"/>
              <a:gd name="connsiteY8" fmla="*/ 5856047 h 7242384"/>
              <a:gd name="connsiteX9" fmla="*/ 11969397 w 12177858"/>
              <a:gd name="connsiteY9" fmla="*/ 6147252 h 7242384"/>
              <a:gd name="connsiteX10" fmla="*/ 12163218 w 12177858"/>
              <a:gd name="connsiteY10" fmla="*/ 6187216 h 7242384"/>
              <a:gd name="connsiteX11" fmla="*/ 11736689 w 12177858"/>
              <a:gd name="connsiteY11" fmla="*/ 5983993 h 7242384"/>
              <a:gd name="connsiteX12" fmla="*/ 11038489 w 12177858"/>
              <a:gd name="connsiteY12" fmla="*/ 5747983 h 7242384"/>
              <a:gd name="connsiteX13" fmla="*/ 10904828 w 12177858"/>
              <a:gd name="connsiteY13" fmla="*/ 5700889 h 7242384"/>
              <a:gd name="connsiteX14" fmla="*/ 11524264 w 12177858"/>
              <a:gd name="connsiteY14" fmla="*/ 5796247 h 7242384"/>
              <a:gd name="connsiteX15" fmla="*/ 12069586 w 12177858"/>
              <a:gd name="connsiteY15" fmla="*/ 5938680 h 7242384"/>
              <a:gd name="connsiteX16" fmla="*/ 12128297 w 12177858"/>
              <a:gd name="connsiteY16" fmla="*/ 5945919 h 7242384"/>
              <a:gd name="connsiteX17" fmla="*/ 12014459 w 12177858"/>
              <a:gd name="connsiteY17" fmla="*/ 5901187 h 7242384"/>
              <a:gd name="connsiteX18" fmla="*/ 10810814 w 12177858"/>
              <a:gd name="connsiteY18" fmla="*/ 5665531 h 7242384"/>
              <a:gd name="connsiteX19" fmla="*/ 10462286 w 12177858"/>
              <a:gd name="connsiteY19" fmla="*/ 5613660 h 7242384"/>
              <a:gd name="connsiteX20" fmla="*/ 8218394 w 12177858"/>
              <a:gd name="connsiteY20" fmla="*/ 5524070 h 7242384"/>
              <a:gd name="connsiteX21" fmla="*/ 6459269 w 12177858"/>
              <a:gd name="connsiteY21" fmla="*/ 5942522 h 7242384"/>
              <a:gd name="connsiteX22" fmla="*/ 5653202 w 12177858"/>
              <a:gd name="connsiteY22" fmla="*/ 6165000 h 7242384"/>
              <a:gd name="connsiteX23" fmla="*/ 3714353 w 12177858"/>
              <a:gd name="connsiteY23" fmla="*/ 6322392 h 7242384"/>
              <a:gd name="connsiteX24" fmla="*/ 2009654 w 12177858"/>
              <a:gd name="connsiteY24" fmla="*/ 6308804 h 7242384"/>
              <a:gd name="connsiteX25" fmla="*/ 68068 w 12177858"/>
              <a:gd name="connsiteY25" fmla="*/ 6098543 h 7242384"/>
              <a:gd name="connsiteX26" fmla="*/ 0 w 12177858"/>
              <a:gd name="connsiteY26" fmla="*/ 6084919 h 7242384"/>
              <a:gd name="connsiteX27" fmla="*/ 0 w 12177858"/>
              <a:gd name="connsiteY27" fmla="*/ 3340227 h 7242384"/>
              <a:gd name="connsiteX28" fmla="*/ 0 w 12177858"/>
              <a:gd name="connsiteY28" fmla="*/ 595509 h 7242384"/>
              <a:gd name="connsiteX29" fmla="*/ 51728 w 12177858"/>
              <a:gd name="connsiteY29" fmla="*/ 603201 h 7242384"/>
              <a:gd name="connsiteX30" fmla="*/ 315874 w 12177858"/>
              <a:gd name="connsiteY30" fmla="*/ 643310 h 7242384"/>
              <a:gd name="connsiteX31" fmla="*/ 2625087 w 12177858"/>
              <a:gd name="connsiteY31" fmla="*/ 793173 h 7242384"/>
              <a:gd name="connsiteX32" fmla="*/ 4847157 w 12177858"/>
              <a:gd name="connsiteY32" fmla="*/ 592066 h 7242384"/>
              <a:gd name="connsiteX33" fmla="*/ 5876508 w 12177858"/>
              <a:gd name="connsiteY33" fmla="*/ 333077 h 7242384"/>
              <a:gd name="connsiteX34" fmla="*/ 6061698 w 12177858"/>
              <a:gd name="connsiteY34" fmla="*/ 280572 h 7242384"/>
              <a:gd name="connsiteX35" fmla="*/ 8429676 w 12177858"/>
              <a:gd name="connsiteY35" fmla="*/ 15290 h 7242384"/>
              <a:gd name="connsiteX36" fmla="*/ 12044196 w 12177858"/>
              <a:gd name="connsiteY36" fmla="*/ 308127 h 7242384"/>
              <a:gd name="connsiteX37" fmla="*/ 12172216 w 12177858"/>
              <a:gd name="connsiteY37" fmla="*/ 339620 h 7242384"/>
              <a:gd name="connsiteX38" fmla="*/ 12177858 w 12177858"/>
              <a:gd name="connsiteY38" fmla="*/ 3790987 h 7242384"/>
              <a:gd name="connsiteX39" fmla="*/ 12177858 w 12177858"/>
              <a:gd name="connsiteY39" fmla="*/ 7242384 h 7242384"/>
              <a:gd name="connsiteX40" fmla="*/ 6088927 w 12177858"/>
              <a:gd name="connsiteY40" fmla="*/ 7242384 h 7242384"/>
              <a:gd name="connsiteX41" fmla="*/ 0 w 12177858"/>
              <a:gd name="connsiteY41" fmla="*/ 7242384 h 724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177858" h="7242384">
                <a:moveTo>
                  <a:pt x="0" y="6846647"/>
                </a:moveTo>
                <a:cubicBezTo>
                  <a:pt x="0" y="6628974"/>
                  <a:pt x="4236" y="6450883"/>
                  <a:pt x="9423" y="6450883"/>
                </a:cubicBezTo>
                <a:cubicBezTo>
                  <a:pt x="14611" y="6450883"/>
                  <a:pt x="89364" y="6462246"/>
                  <a:pt x="175530" y="6476114"/>
                </a:cubicBezTo>
                <a:cubicBezTo>
                  <a:pt x="824224" y="6580510"/>
                  <a:pt x="1426863" y="6632035"/>
                  <a:pt x="2112184" y="6641744"/>
                </a:cubicBezTo>
                <a:cubicBezTo>
                  <a:pt x="2628488" y="6649056"/>
                  <a:pt x="2662326" y="6647957"/>
                  <a:pt x="3627210" y="6592626"/>
                </a:cubicBezTo>
                <a:cubicBezTo>
                  <a:pt x="4033023" y="6569347"/>
                  <a:pt x="4528114" y="6502445"/>
                  <a:pt x="5021452" y="6404235"/>
                </a:cubicBezTo>
                <a:cubicBezTo>
                  <a:pt x="5154191" y="6377795"/>
                  <a:pt x="5664639" y="6242792"/>
                  <a:pt x="5827489" y="6191022"/>
                </a:cubicBezTo>
                <a:cubicBezTo>
                  <a:pt x="5999823" y="6136272"/>
                  <a:pt x="6077749" y="6121031"/>
                  <a:pt x="6453825" y="6068679"/>
                </a:cubicBezTo>
                <a:cubicBezTo>
                  <a:pt x="7708145" y="5894021"/>
                  <a:pt x="8472832" y="5837346"/>
                  <a:pt x="9323985" y="5856047"/>
                </a:cubicBezTo>
                <a:cubicBezTo>
                  <a:pt x="10319779" y="5877918"/>
                  <a:pt x="11296283" y="5985401"/>
                  <a:pt x="11969397" y="6147252"/>
                </a:cubicBezTo>
                <a:cubicBezTo>
                  <a:pt x="12073475" y="6172248"/>
                  <a:pt x="12160626" y="6190231"/>
                  <a:pt x="12163218" y="6187216"/>
                </a:cubicBezTo>
                <a:cubicBezTo>
                  <a:pt x="12170614" y="6178388"/>
                  <a:pt x="11915033" y="6056663"/>
                  <a:pt x="11736689" y="5983993"/>
                </a:cubicBezTo>
                <a:cubicBezTo>
                  <a:pt x="11524644" y="5897591"/>
                  <a:pt x="11242375" y="5802160"/>
                  <a:pt x="11038489" y="5747983"/>
                </a:cubicBezTo>
                <a:cubicBezTo>
                  <a:pt x="10949203" y="5724231"/>
                  <a:pt x="10889044" y="5703051"/>
                  <a:pt x="10904828" y="5700889"/>
                </a:cubicBezTo>
                <a:cubicBezTo>
                  <a:pt x="10941502" y="5695812"/>
                  <a:pt x="11319386" y="5753995"/>
                  <a:pt x="11524264" y="5796247"/>
                </a:cubicBezTo>
                <a:cubicBezTo>
                  <a:pt x="11710918" y="5834730"/>
                  <a:pt x="12005157" y="5911596"/>
                  <a:pt x="12069586" y="5938680"/>
                </a:cubicBezTo>
                <a:cubicBezTo>
                  <a:pt x="12122350" y="5960823"/>
                  <a:pt x="12143471" y="5963467"/>
                  <a:pt x="12128297" y="5945919"/>
                </a:cubicBezTo>
                <a:cubicBezTo>
                  <a:pt x="12122579" y="5939397"/>
                  <a:pt x="12071341" y="5919253"/>
                  <a:pt x="12014459" y="5901187"/>
                </a:cubicBezTo>
                <a:cubicBezTo>
                  <a:pt x="11721973" y="5808373"/>
                  <a:pt x="11262276" y="5718364"/>
                  <a:pt x="10810814" y="5665531"/>
                </a:cubicBezTo>
                <a:cubicBezTo>
                  <a:pt x="10714971" y="5654305"/>
                  <a:pt x="10558129" y="5630962"/>
                  <a:pt x="10462286" y="5613660"/>
                </a:cubicBezTo>
                <a:cubicBezTo>
                  <a:pt x="9677926" y="5471953"/>
                  <a:pt x="8918424" y="5441609"/>
                  <a:pt x="8218394" y="5524070"/>
                </a:cubicBezTo>
                <a:cubicBezTo>
                  <a:pt x="7667962" y="5588910"/>
                  <a:pt x="7009663" y="5745512"/>
                  <a:pt x="6459269" y="5942522"/>
                </a:cubicBezTo>
                <a:cubicBezTo>
                  <a:pt x="5949393" y="6125045"/>
                  <a:pt x="5904727" y="6137370"/>
                  <a:pt x="5653202" y="6165000"/>
                </a:cubicBezTo>
                <a:cubicBezTo>
                  <a:pt x="4964015" y="6240694"/>
                  <a:pt x="4304838" y="6294208"/>
                  <a:pt x="3714353" y="6322392"/>
                </a:cubicBezTo>
                <a:cubicBezTo>
                  <a:pt x="3359718" y="6339322"/>
                  <a:pt x="2395299" y="6331629"/>
                  <a:pt x="2009654" y="6308804"/>
                </a:cubicBezTo>
                <a:cubicBezTo>
                  <a:pt x="1166896" y="6258850"/>
                  <a:pt x="518032" y="6188587"/>
                  <a:pt x="68068" y="6098543"/>
                </a:cubicBezTo>
                <a:lnTo>
                  <a:pt x="0" y="6084919"/>
                </a:lnTo>
                <a:lnTo>
                  <a:pt x="0" y="3340227"/>
                </a:lnTo>
                <a:lnTo>
                  <a:pt x="0" y="595509"/>
                </a:lnTo>
                <a:lnTo>
                  <a:pt x="51728" y="603201"/>
                </a:lnTo>
                <a:cubicBezTo>
                  <a:pt x="80201" y="607434"/>
                  <a:pt x="199046" y="625481"/>
                  <a:pt x="315874" y="643310"/>
                </a:cubicBezTo>
                <a:cubicBezTo>
                  <a:pt x="1066875" y="757905"/>
                  <a:pt x="1964035" y="816124"/>
                  <a:pt x="2625087" y="793173"/>
                </a:cubicBezTo>
                <a:cubicBezTo>
                  <a:pt x="3724235" y="754999"/>
                  <a:pt x="4150284" y="716443"/>
                  <a:pt x="4847157" y="592066"/>
                </a:cubicBezTo>
                <a:cubicBezTo>
                  <a:pt x="5134451" y="540795"/>
                  <a:pt x="5571845" y="430742"/>
                  <a:pt x="5876508" y="333077"/>
                </a:cubicBezTo>
                <a:cubicBezTo>
                  <a:pt x="5954380" y="308107"/>
                  <a:pt x="6037719" y="284482"/>
                  <a:pt x="6061698" y="280572"/>
                </a:cubicBezTo>
                <a:cubicBezTo>
                  <a:pt x="6778716" y="163600"/>
                  <a:pt x="7743676" y="55501"/>
                  <a:pt x="8429676" y="15290"/>
                </a:cubicBezTo>
                <a:cubicBezTo>
                  <a:pt x="9501489" y="-47533"/>
                  <a:pt x="11195712" y="89730"/>
                  <a:pt x="12044196" y="308127"/>
                </a:cubicBezTo>
                <a:cubicBezTo>
                  <a:pt x="12111522" y="325449"/>
                  <a:pt x="12169090" y="339620"/>
                  <a:pt x="12172216" y="339620"/>
                </a:cubicBezTo>
                <a:cubicBezTo>
                  <a:pt x="12175266" y="339620"/>
                  <a:pt x="12177858" y="1892746"/>
                  <a:pt x="12177858" y="3790987"/>
                </a:cubicBezTo>
                <a:lnTo>
                  <a:pt x="12177858" y="7242384"/>
                </a:lnTo>
                <a:lnTo>
                  <a:pt x="6088927" y="7242384"/>
                </a:lnTo>
                <a:lnTo>
                  <a:pt x="0" y="7242384"/>
                </a:lnTo>
                <a:close/>
              </a:path>
            </a:pathLst>
          </a:custGeom>
          <a:noFill/>
          <a:ln w="7637" cap="rnd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776EA11-3FDC-216C-4720-6AF835B1F313}"/>
              </a:ext>
            </a:extLst>
          </p:cNvPr>
          <p:cNvSpPr/>
          <p:nvPr/>
        </p:nvSpPr>
        <p:spPr>
          <a:xfrm>
            <a:off x="950" y="5029323"/>
            <a:ext cx="12177858" cy="7242384"/>
          </a:xfrm>
          <a:custGeom>
            <a:avLst/>
            <a:gdLst>
              <a:gd name="connsiteX0" fmla="*/ 0 w 12177858"/>
              <a:gd name="connsiteY0" fmla="*/ 6846647 h 7242384"/>
              <a:gd name="connsiteX1" fmla="*/ 9423 w 12177858"/>
              <a:gd name="connsiteY1" fmla="*/ 6450883 h 7242384"/>
              <a:gd name="connsiteX2" fmla="*/ 175530 w 12177858"/>
              <a:gd name="connsiteY2" fmla="*/ 6476114 h 7242384"/>
              <a:gd name="connsiteX3" fmla="*/ 2112184 w 12177858"/>
              <a:gd name="connsiteY3" fmla="*/ 6641744 h 7242384"/>
              <a:gd name="connsiteX4" fmla="*/ 3627210 w 12177858"/>
              <a:gd name="connsiteY4" fmla="*/ 6592626 h 7242384"/>
              <a:gd name="connsiteX5" fmla="*/ 5021452 w 12177858"/>
              <a:gd name="connsiteY5" fmla="*/ 6404235 h 7242384"/>
              <a:gd name="connsiteX6" fmla="*/ 5827489 w 12177858"/>
              <a:gd name="connsiteY6" fmla="*/ 6191022 h 7242384"/>
              <a:gd name="connsiteX7" fmla="*/ 6453825 w 12177858"/>
              <a:gd name="connsiteY7" fmla="*/ 6068679 h 7242384"/>
              <a:gd name="connsiteX8" fmla="*/ 9323985 w 12177858"/>
              <a:gd name="connsiteY8" fmla="*/ 5856047 h 7242384"/>
              <a:gd name="connsiteX9" fmla="*/ 11969397 w 12177858"/>
              <a:gd name="connsiteY9" fmla="*/ 6147252 h 7242384"/>
              <a:gd name="connsiteX10" fmla="*/ 12163218 w 12177858"/>
              <a:gd name="connsiteY10" fmla="*/ 6187216 h 7242384"/>
              <a:gd name="connsiteX11" fmla="*/ 11736689 w 12177858"/>
              <a:gd name="connsiteY11" fmla="*/ 5983993 h 7242384"/>
              <a:gd name="connsiteX12" fmla="*/ 11038489 w 12177858"/>
              <a:gd name="connsiteY12" fmla="*/ 5747983 h 7242384"/>
              <a:gd name="connsiteX13" fmla="*/ 10904828 w 12177858"/>
              <a:gd name="connsiteY13" fmla="*/ 5700889 h 7242384"/>
              <a:gd name="connsiteX14" fmla="*/ 11524264 w 12177858"/>
              <a:gd name="connsiteY14" fmla="*/ 5796247 h 7242384"/>
              <a:gd name="connsiteX15" fmla="*/ 12069586 w 12177858"/>
              <a:gd name="connsiteY15" fmla="*/ 5938680 h 7242384"/>
              <a:gd name="connsiteX16" fmla="*/ 12128297 w 12177858"/>
              <a:gd name="connsiteY16" fmla="*/ 5945919 h 7242384"/>
              <a:gd name="connsiteX17" fmla="*/ 12014459 w 12177858"/>
              <a:gd name="connsiteY17" fmla="*/ 5901187 h 7242384"/>
              <a:gd name="connsiteX18" fmla="*/ 10810814 w 12177858"/>
              <a:gd name="connsiteY18" fmla="*/ 5665531 h 7242384"/>
              <a:gd name="connsiteX19" fmla="*/ 10462286 w 12177858"/>
              <a:gd name="connsiteY19" fmla="*/ 5613660 h 7242384"/>
              <a:gd name="connsiteX20" fmla="*/ 8218394 w 12177858"/>
              <a:gd name="connsiteY20" fmla="*/ 5524070 h 7242384"/>
              <a:gd name="connsiteX21" fmla="*/ 6459269 w 12177858"/>
              <a:gd name="connsiteY21" fmla="*/ 5942522 h 7242384"/>
              <a:gd name="connsiteX22" fmla="*/ 5653202 w 12177858"/>
              <a:gd name="connsiteY22" fmla="*/ 6165000 h 7242384"/>
              <a:gd name="connsiteX23" fmla="*/ 3714353 w 12177858"/>
              <a:gd name="connsiteY23" fmla="*/ 6322392 h 7242384"/>
              <a:gd name="connsiteX24" fmla="*/ 2009654 w 12177858"/>
              <a:gd name="connsiteY24" fmla="*/ 6308804 h 7242384"/>
              <a:gd name="connsiteX25" fmla="*/ 68068 w 12177858"/>
              <a:gd name="connsiteY25" fmla="*/ 6098543 h 7242384"/>
              <a:gd name="connsiteX26" fmla="*/ 0 w 12177858"/>
              <a:gd name="connsiteY26" fmla="*/ 6084919 h 7242384"/>
              <a:gd name="connsiteX27" fmla="*/ 0 w 12177858"/>
              <a:gd name="connsiteY27" fmla="*/ 3340227 h 7242384"/>
              <a:gd name="connsiteX28" fmla="*/ 0 w 12177858"/>
              <a:gd name="connsiteY28" fmla="*/ 595509 h 7242384"/>
              <a:gd name="connsiteX29" fmla="*/ 51728 w 12177858"/>
              <a:gd name="connsiteY29" fmla="*/ 603201 h 7242384"/>
              <a:gd name="connsiteX30" fmla="*/ 315874 w 12177858"/>
              <a:gd name="connsiteY30" fmla="*/ 643310 h 7242384"/>
              <a:gd name="connsiteX31" fmla="*/ 2625087 w 12177858"/>
              <a:gd name="connsiteY31" fmla="*/ 793173 h 7242384"/>
              <a:gd name="connsiteX32" fmla="*/ 4847157 w 12177858"/>
              <a:gd name="connsiteY32" fmla="*/ 592066 h 7242384"/>
              <a:gd name="connsiteX33" fmla="*/ 5876508 w 12177858"/>
              <a:gd name="connsiteY33" fmla="*/ 333077 h 7242384"/>
              <a:gd name="connsiteX34" fmla="*/ 6061698 w 12177858"/>
              <a:gd name="connsiteY34" fmla="*/ 280572 h 7242384"/>
              <a:gd name="connsiteX35" fmla="*/ 8429676 w 12177858"/>
              <a:gd name="connsiteY35" fmla="*/ 15290 h 7242384"/>
              <a:gd name="connsiteX36" fmla="*/ 12044196 w 12177858"/>
              <a:gd name="connsiteY36" fmla="*/ 308127 h 7242384"/>
              <a:gd name="connsiteX37" fmla="*/ 12172216 w 12177858"/>
              <a:gd name="connsiteY37" fmla="*/ 339620 h 7242384"/>
              <a:gd name="connsiteX38" fmla="*/ 12177858 w 12177858"/>
              <a:gd name="connsiteY38" fmla="*/ 3790987 h 7242384"/>
              <a:gd name="connsiteX39" fmla="*/ 12177858 w 12177858"/>
              <a:gd name="connsiteY39" fmla="*/ 7242384 h 7242384"/>
              <a:gd name="connsiteX40" fmla="*/ 6088927 w 12177858"/>
              <a:gd name="connsiteY40" fmla="*/ 7242384 h 7242384"/>
              <a:gd name="connsiteX41" fmla="*/ 0 w 12177858"/>
              <a:gd name="connsiteY41" fmla="*/ 7242384 h 724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177858" h="7242384">
                <a:moveTo>
                  <a:pt x="0" y="6846647"/>
                </a:moveTo>
                <a:cubicBezTo>
                  <a:pt x="0" y="6628974"/>
                  <a:pt x="4236" y="6450883"/>
                  <a:pt x="9423" y="6450883"/>
                </a:cubicBezTo>
                <a:cubicBezTo>
                  <a:pt x="14611" y="6450883"/>
                  <a:pt x="89364" y="6462246"/>
                  <a:pt x="175530" y="6476114"/>
                </a:cubicBezTo>
                <a:cubicBezTo>
                  <a:pt x="824224" y="6580510"/>
                  <a:pt x="1426863" y="6632035"/>
                  <a:pt x="2112184" y="6641744"/>
                </a:cubicBezTo>
                <a:cubicBezTo>
                  <a:pt x="2628488" y="6649056"/>
                  <a:pt x="2662326" y="6647957"/>
                  <a:pt x="3627210" y="6592626"/>
                </a:cubicBezTo>
                <a:cubicBezTo>
                  <a:pt x="4033023" y="6569347"/>
                  <a:pt x="4528114" y="6502445"/>
                  <a:pt x="5021452" y="6404235"/>
                </a:cubicBezTo>
                <a:cubicBezTo>
                  <a:pt x="5154191" y="6377795"/>
                  <a:pt x="5664639" y="6242792"/>
                  <a:pt x="5827489" y="6191022"/>
                </a:cubicBezTo>
                <a:cubicBezTo>
                  <a:pt x="5999823" y="6136272"/>
                  <a:pt x="6077749" y="6121031"/>
                  <a:pt x="6453825" y="6068679"/>
                </a:cubicBezTo>
                <a:cubicBezTo>
                  <a:pt x="7708145" y="5894021"/>
                  <a:pt x="8472832" y="5837346"/>
                  <a:pt x="9323985" y="5856047"/>
                </a:cubicBezTo>
                <a:cubicBezTo>
                  <a:pt x="10319779" y="5877918"/>
                  <a:pt x="11296283" y="5985401"/>
                  <a:pt x="11969397" y="6147252"/>
                </a:cubicBezTo>
                <a:cubicBezTo>
                  <a:pt x="12073475" y="6172248"/>
                  <a:pt x="12160626" y="6190231"/>
                  <a:pt x="12163218" y="6187216"/>
                </a:cubicBezTo>
                <a:cubicBezTo>
                  <a:pt x="12170614" y="6178388"/>
                  <a:pt x="11915033" y="6056663"/>
                  <a:pt x="11736689" y="5983993"/>
                </a:cubicBezTo>
                <a:cubicBezTo>
                  <a:pt x="11524644" y="5897591"/>
                  <a:pt x="11242375" y="5802160"/>
                  <a:pt x="11038489" y="5747983"/>
                </a:cubicBezTo>
                <a:cubicBezTo>
                  <a:pt x="10949203" y="5724231"/>
                  <a:pt x="10889044" y="5703051"/>
                  <a:pt x="10904828" y="5700889"/>
                </a:cubicBezTo>
                <a:cubicBezTo>
                  <a:pt x="10941502" y="5695812"/>
                  <a:pt x="11319386" y="5753995"/>
                  <a:pt x="11524264" y="5796247"/>
                </a:cubicBezTo>
                <a:cubicBezTo>
                  <a:pt x="11710918" y="5834730"/>
                  <a:pt x="12005157" y="5911596"/>
                  <a:pt x="12069586" y="5938680"/>
                </a:cubicBezTo>
                <a:cubicBezTo>
                  <a:pt x="12122350" y="5960823"/>
                  <a:pt x="12143471" y="5963467"/>
                  <a:pt x="12128297" y="5945919"/>
                </a:cubicBezTo>
                <a:cubicBezTo>
                  <a:pt x="12122579" y="5939397"/>
                  <a:pt x="12071341" y="5919253"/>
                  <a:pt x="12014459" y="5901187"/>
                </a:cubicBezTo>
                <a:cubicBezTo>
                  <a:pt x="11721973" y="5808373"/>
                  <a:pt x="11262276" y="5718364"/>
                  <a:pt x="10810814" y="5665531"/>
                </a:cubicBezTo>
                <a:cubicBezTo>
                  <a:pt x="10714971" y="5654305"/>
                  <a:pt x="10558129" y="5630962"/>
                  <a:pt x="10462286" y="5613660"/>
                </a:cubicBezTo>
                <a:cubicBezTo>
                  <a:pt x="9677926" y="5471953"/>
                  <a:pt x="8918424" y="5441609"/>
                  <a:pt x="8218394" y="5524070"/>
                </a:cubicBezTo>
                <a:cubicBezTo>
                  <a:pt x="7667962" y="5588910"/>
                  <a:pt x="7009663" y="5745512"/>
                  <a:pt x="6459269" y="5942522"/>
                </a:cubicBezTo>
                <a:cubicBezTo>
                  <a:pt x="5949393" y="6125045"/>
                  <a:pt x="5904727" y="6137370"/>
                  <a:pt x="5653202" y="6165000"/>
                </a:cubicBezTo>
                <a:cubicBezTo>
                  <a:pt x="4964015" y="6240694"/>
                  <a:pt x="4304838" y="6294208"/>
                  <a:pt x="3714353" y="6322392"/>
                </a:cubicBezTo>
                <a:cubicBezTo>
                  <a:pt x="3359718" y="6339322"/>
                  <a:pt x="2395299" y="6331629"/>
                  <a:pt x="2009654" y="6308804"/>
                </a:cubicBezTo>
                <a:cubicBezTo>
                  <a:pt x="1166896" y="6258850"/>
                  <a:pt x="518032" y="6188587"/>
                  <a:pt x="68068" y="6098543"/>
                </a:cubicBezTo>
                <a:lnTo>
                  <a:pt x="0" y="6084919"/>
                </a:lnTo>
                <a:lnTo>
                  <a:pt x="0" y="3340227"/>
                </a:lnTo>
                <a:lnTo>
                  <a:pt x="0" y="595509"/>
                </a:lnTo>
                <a:lnTo>
                  <a:pt x="51728" y="603201"/>
                </a:lnTo>
                <a:cubicBezTo>
                  <a:pt x="80201" y="607434"/>
                  <a:pt x="199046" y="625481"/>
                  <a:pt x="315874" y="643310"/>
                </a:cubicBezTo>
                <a:cubicBezTo>
                  <a:pt x="1066875" y="757905"/>
                  <a:pt x="1964035" y="816124"/>
                  <a:pt x="2625087" y="793173"/>
                </a:cubicBezTo>
                <a:cubicBezTo>
                  <a:pt x="3724235" y="754999"/>
                  <a:pt x="4150284" y="716443"/>
                  <a:pt x="4847157" y="592066"/>
                </a:cubicBezTo>
                <a:cubicBezTo>
                  <a:pt x="5134451" y="540795"/>
                  <a:pt x="5571845" y="430742"/>
                  <a:pt x="5876508" y="333077"/>
                </a:cubicBezTo>
                <a:cubicBezTo>
                  <a:pt x="5954380" y="308107"/>
                  <a:pt x="6037719" y="284482"/>
                  <a:pt x="6061698" y="280572"/>
                </a:cubicBezTo>
                <a:cubicBezTo>
                  <a:pt x="6778716" y="163600"/>
                  <a:pt x="7743676" y="55501"/>
                  <a:pt x="8429676" y="15290"/>
                </a:cubicBezTo>
                <a:cubicBezTo>
                  <a:pt x="9501489" y="-47533"/>
                  <a:pt x="11195712" y="89730"/>
                  <a:pt x="12044196" y="308127"/>
                </a:cubicBezTo>
                <a:cubicBezTo>
                  <a:pt x="12111522" y="325449"/>
                  <a:pt x="12169090" y="339620"/>
                  <a:pt x="12172216" y="339620"/>
                </a:cubicBezTo>
                <a:cubicBezTo>
                  <a:pt x="12175266" y="339620"/>
                  <a:pt x="12177858" y="1892746"/>
                  <a:pt x="12177858" y="3790987"/>
                </a:cubicBezTo>
                <a:lnTo>
                  <a:pt x="12177858" y="7242384"/>
                </a:lnTo>
                <a:lnTo>
                  <a:pt x="6088927" y="7242384"/>
                </a:lnTo>
                <a:lnTo>
                  <a:pt x="0" y="7242384"/>
                </a:lnTo>
                <a:close/>
              </a:path>
            </a:pathLst>
          </a:custGeom>
          <a:noFill/>
          <a:ln w="7637" cap="rnd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A65D807-14DC-6AB3-3D35-29A99913532B}"/>
              </a:ext>
            </a:extLst>
          </p:cNvPr>
          <p:cNvSpPr/>
          <p:nvPr/>
        </p:nvSpPr>
        <p:spPr>
          <a:xfrm>
            <a:off x="950" y="5029323"/>
            <a:ext cx="12177858" cy="7242384"/>
          </a:xfrm>
          <a:custGeom>
            <a:avLst/>
            <a:gdLst>
              <a:gd name="connsiteX0" fmla="*/ 0 w 12177858"/>
              <a:gd name="connsiteY0" fmla="*/ 6846647 h 7242384"/>
              <a:gd name="connsiteX1" fmla="*/ 9423 w 12177858"/>
              <a:gd name="connsiteY1" fmla="*/ 6450883 h 7242384"/>
              <a:gd name="connsiteX2" fmla="*/ 175530 w 12177858"/>
              <a:gd name="connsiteY2" fmla="*/ 6476114 h 7242384"/>
              <a:gd name="connsiteX3" fmla="*/ 2112184 w 12177858"/>
              <a:gd name="connsiteY3" fmla="*/ 6641744 h 7242384"/>
              <a:gd name="connsiteX4" fmla="*/ 3627210 w 12177858"/>
              <a:gd name="connsiteY4" fmla="*/ 6592626 h 7242384"/>
              <a:gd name="connsiteX5" fmla="*/ 5021452 w 12177858"/>
              <a:gd name="connsiteY5" fmla="*/ 6404235 h 7242384"/>
              <a:gd name="connsiteX6" fmla="*/ 5827489 w 12177858"/>
              <a:gd name="connsiteY6" fmla="*/ 6191022 h 7242384"/>
              <a:gd name="connsiteX7" fmla="*/ 6453825 w 12177858"/>
              <a:gd name="connsiteY7" fmla="*/ 6068679 h 7242384"/>
              <a:gd name="connsiteX8" fmla="*/ 9323985 w 12177858"/>
              <a:gd name="connsiteY8" fmla="*/ 5856047 h 7242384"/>
              <a:gd name="connsiteX9" fmla="*/ 11969397 w 12177858"/>
              <a:gd name="connsiteY9" fmla="*/ 6147252 h 7242384"/>
              <a:gd name="connsiteX10" fmla="*/ 12163218 w 12177858"/>
              <a:gd name="connsiteY10" fmla="*/ 6187216 h 7242384"/>
              <a:gd name="connsiteX11" fmla="*/ 11736689 w 12177858"/>
              <a:gd name="connsiteY11" fmla="*/ 5983993 h 7242384"/>
              <a:gd name="connsiteX12" fmla="*/ 11038489 w 12177858"/>
              <a:gd name="connsiteY12" fmla="*/ 5747983 h 7242384"/>
              <a:gd name="connsiteX13" fmla="*/ 10904828 w 12177858"/>
              <a:gd name="connsiteY13" fmla="*/ 5700889 h 7242384"/>
              <a:gd name="connsiteX14" fmla="*/ 11524264 w 12177858"/>
              <a:gd name="connsiteY14" fmla="*/ 5796247 h 7242384"/>
              <a:gd name="connsiteX15" fmla="*/ 12069586 w 12177858"/>
              <a:gd name="connsiteY15" fmla="*/ 5938680 h 7242384"/>
              <a:gd name="connsiteX16" fmla="*/ 12128297 w 12177858"/>
              <a:gd name="connsiteY16" fmla="*/ 5945919 h 7242384"/>
              <a:gd name="connsiteX17" fmla="*/ 12014459 w 12177858"/>
              <a:gd name="connsiteY17" fmla="*/ 5901187 h 7242384"/>
              <a:gd name="connsiteX18" fmla="*/ 10810814 w 12177858"/>
              <a:gd name="connsiteY18" fmla="*/ 5665531 h 7242384"/>
              <a:gd name="connsiteX19" fmla="*/ 10462286 w 12177858"/>
              <a:gd name="connsiteY19" fmla="*/ 5613660 h 7242384"/>
              <a:gd name="connsiteX20" fmla="*/ 8218394 w 12177858"/>
              <a:gd name="connsiteY20" fmla="*/ 5524070 h 7242384"/>
              <a:gd name="connsiteX21" fmla="*/ 6459269 w 12177858"/>
              <a:gd name="connsiteY21" fmla="*/ 5942522 h 7242384"/>
              <a:gd name="connsiteX22" fmla="*/ 5653202 w 12177858"/>
              <a:gd name="connsiteY22" fmla="*/ 6165000 h 7242384"/>
              <a:gd name="connsiteX23" fmla="*/ 3714353 w 12177858"/>
              <a:gd name="connsiteY23" fmla="*/ 6322392 h 7242384"/>
              <a:gd name="connsiteX24" fmla="*/ 2009654 w 12177858"/>
              <a:gd name="connsiteY24" fmla="*/ 6308804 h 7242384"/>
              <a:gd name="connsiteX25" fmla="*/ 68068 w 12177858"/>
              <a:gd name="connsiteY25" fmla="*/ 6098543 h 7242384"/>
              <a:gd name="connsiteX26" fmla="*/ 0 w 12177858"/>
              <a:gd name="connsiteY26" fmla="*/ 6084919 h 7242384"/>
              <a:gd name="connsiteX27" fmla="*/ 0 w 12177858"/>
              <a:gd name="connsiteY27" fmla="*/ 3340227 h 7242384"/>
              <a:gd name="connsiteX28" fmla="*/ 0 w 12177858"/>
              <a:gd name="connsiteY28" fmla="*/ 595509 h 7242384"/>
              <a:gd name="connsiteX29" fmla="*/ 51728 w 12177858"/>
              <a:gd name="connsiteY29" fmla="*/ 603201 h 7242384"/>
              <a:gd name="connsiteX30" fmla="*/ 315874 w 12177858"/>
              <a:gd name="connsiteY30" fmla="*/ 643310 h 7242384"/>
              <a:gd name="connsiteX31" fmla="*/ 2625087 w 12177858"/>
              <a:gd name="connsiteY31" fmla="*/ 793173 h 7242384"/>
              <a:gd name="connsiteX32" fmla="*/ 4847157 w 12177858"/>
              <a:gd name="connsiteY32" fmla="*/ 592066 h 7242384"/>
              <a:gd name="connsiteX33" fmla="*/ 5876508 w 12177858"/>
              <a:gd name="connsiteY33" fmla="*/ 333077 h 7242384"/>
              <a:gd name="connsiteX34" fmla="*/ 6061698 w 12177858"/>
              <a:gd name="connsiteY34" fmla="*/ 280572 h 7242384"/>
              <a:gd name="connsiteX35" fmla="*/ 8429676 w 12177858"/>
              <a:gd name="connsiteY35" fmla="*/ 15290 h 7242384"/>
              <a:gd name="connsiteX36" fmla="*/ 12044196 w 12177858"/>
              <a:gd name="connsiteY36" fmla="*/ 308127 h 7242384"/>
              <a:gd name="connsiteX37" fmla="*/ 12172216 w 12177858"/>
              <a:gd name="connsiteY37" fmla="*/ 339620 h 7242384"/>
              <a:gd name="connsiteX38" fmla="*/ 12177858 w 12177858"/>
              <a:gd name="connsiteY38" fmla="*/ 3790987 h 7242384"/>
              <a:gd name="connsiteX39" fmla="*/ 12177858 w 12177858"/>
              <a:gd name="connsiteY39" fmla="*/ 7242384 h 7242384"/>
              <a:gd name="connsiteX40" fmla="*/ 6088927 w 12177858"/>
              <a:gd name="connsiteY40" fmla="*/ 7242384 h 7242384"/>
              <a:gd name="connsiteX41" fmla="*/ 0 w 12177858"/>
              <a:gd name="connsiteY41" fmla="*/ 7242384 h 724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177858" h="7242384">
                <a:moveTo>
                  <a:pt x="0" y="6846647"/>
                </a:moveTo>
                <a:cubicBezTo>
                  <a:pt x="0" y="6628974"/>
                  <a:pt x="4236" y="6450883"/>
                  <a:pt x="9423" y="6450883"/>
                </a:cubicBezTo>
                <a:cubicBezTo>
                  <a:pt x="14611" y="6450883"/>
                  <a:pt x="89364" y="6462246"/>
                  <a:pt x="175530" y="6476114"/>
                </a:cubicBezTo>
                <a:cubicBezTo>
                  <a:pt x="824224" y="6580510"/>
                  <a:pt x="1426863" y="6632035"/>
                  <a:pt x="2112184" y="6641744"/>
                </a:cubicBezTo>
                <a:cubicBezTo>
                  <a:pt x="2628488" y="6649056"/>
                  <a:pt x="2662326" y="6647957"/>
                  <a:pt x="3627210" y="6592626"/>
                </a:cubicBezTo>
                <a:cubicBezTo>
                  <a:pt x="4033023" y="6569347"/>
                  <a:pt x="4528114" y="6502445"/>
                  <a:pt x="5021452" y="6404235"/>
                </a:cubicBezTo>
                <a:cubicBezTo>
                  <a:pt x="5154191" y="6377795"/>
                  <a:pt x="5664639" y="6242792"/>
                  <a:pt x="5827489" y="6191022"/>
                </a:cubicBezTo>
                <a:cubicBezTo>
                  <a:pt x="5999823" y="6136272"/>
                  <a:pt x="6077749" y="6121031"/>
                  <a:pt x="6453825" y="6068679"/>
                </a:cubicBezTo>
                <a:cubicBezTo>
                  <a:pt x="7708145" y="5894021"/>
                  <a:pt x="8472832" y="5837346"/>
                  <a:pt x="9323985" y="5856047"/>
                </a:cubicBezTo>
                <a:cubicBezTo>
                  <a:pt x="10319779" y="5877918"/>
                  <a:pt x="11296283" y="5985401"/>
                  <a:pt x="11969397" y="6147252"/>
                </a:cubicBezTo>
                <a:cubicBezTo>
                  <a:pt x="12073475" y="6172248"/>
                  <a:pt x="12160626" y="6190231"/>
                  <a:pt x="12163218" y="6187216"/>
                </a:cubicBezTo>
                <a:cubicBezTo>
                  <a:pt x="12170614" y="6178388"/>
                  <a:pt x="11915033" y="6056663"/>
                  <a:pt x="11736689" y="5983993"/>
                </a:cubicBezTo>
                <a:cubicBezTo>
                  <a:pt x="11524644" y="5897591"/>
                  <a:pt x="11242375" y="5802160"/>
                  <a:pt x="11038489" y="5747983"/>
                </a:cubicBezTo>
                <a:cubicBezTo>
                  <a:pt x="10949203" y="5724231"/>
                  <a:pt x="10889044" y="5703051"/>
                  <a:pt x="10904828" y="5700889"/>
                </a:cubicBezTo>
                <a:cubicBezTo>
                  <a:pt x="10941502" y="5695812"/>
                  <a:pt x="11319386" y="5753995"/>
                  <a:pt x="11524264" y="5796247"/>
                </a:cubicBezTo>
                <a:cubicBezTo>
                  <a:pt x="11710918" y="5834730"/>
                  <a:pt x="12005157" y="5911596"/>
                  <a:pt x="12069586" y="5938680"/>
                </a:cubicBezTo>
                <a:cubicBezTo>
                  <a:pt x="12122350" y="5960823"/>
                  <a:pt x="12143471" y="5963467"/>
                  <a:pt x="12128297" y="5945919"/>
                </a:cubicBezTo>
                <a:cubicBezTo>
                  <a:pt x="12122579" y="5939397"/>
                  <a:pt x="12071341" y="5919253"/>
                  <a:pt x="12014459" y="5901187"/>
                </a:cubicBezTo>
                <a:cubicBezTo>
                  <a:pt x="11721973" y="5808373"/>
                  <a:pt x="11262276" y="5718364"/>
                  <a:pt x="10810814" y="5665531"/>
                </a:cubicBezTo>
                <a:cubicBezTo>
                  <a:pt x="10714971" y="5654305"/>
                  <a:pt x="10558129" y="5630962"/>
                  <a:pt x="10462286" y="5613660"/>
                </a:cubicBezTo>
                <a:cubicBezTo>
                  <a:pt x="9677926" y="5471953"/>
                  <a:pt x="8918424" y="5441609"/>
                  <a:pt x="8218394" y="5524070"/>
                </a:cubicBezTo>
                <a:cubicBezTo>
                  <a:pt x="7667962" y="5588910"/>
                  <a:pt x="7009663" y="5745512"/>
                  <a:pt x="6459269" y="5942522"/>
                </a:cubicBezTo>
                <a:cubicBezTo>
                  <a:pt x="5949393" y="6125045"/>
                  <a:pt x="5904727" y="6137370"/>
                  <a:pt x="5653202" y="6165000"/>
                </a:cubicBezTo>
                <a:cubicBezTo>
                  <a:pt x="4964015" y="6240694"/>
                  <a:pt x="4304838" y="6294208"/>
                  <a:pt x="3714353" y="6322392"/>
                </a:cubicBezTo>
                <a:cubicBezTo>
                  <a:pt x="3359718" y="6339322"/>
                  <a:pt x="2395299" y="6331629"/>
                  <a:pt x="2009654" y="6308804"/>
                </a:cubicBezTo>
                <a:cubicBezTo>
                  <a:pt x="1166896" y="6258850"/>
                  <a:pt x="518032" y="6188587"/>
                  <a:pt x="68068" y="6098543"/>
                </a:cubicBezTo>
                <a:lnTo>
                  <a:pt x="0" y="6084919"/>
                </a:lnTo>
                <a:lnTo>
                  <a:pt x="0" y="3340227"/>
                </a:lnTo>
                <a:lnTo>
                  <a:pt x="0" y="595509"/>
                </a:lnTo>
                <a:lnTo>
                  <a:pt x="51728" y="603201"/>
                </a:lnTo>
                <a:cubicBezTo>
                  <a:pt x="80201" y="607434"/>
                  <a:pt x="199046" y="625481"/>
                  <a:pt x="315874" y="643310"/>
                </a:cubicBezTo>
                <a:cubicBezTo>
                  <a:pt x="1066875" y="757905"/>
                  <a:pt x="1964035" y="816124"/>
                  <a:pt x="2625087" y="793173"/>
                </a:cubicBezTo>
                <a:cubicBezTo>
                  <a:pt x="3724235" y="754999"/>
                  <a:pt x="4150284" y="716443"/>
                  <a:pt x="4847157" y="592066"/>
                </a:cubicBezTo>
                <a:cubicBezTo>
                  <a:pt x="5134451" y="540795"/>
                  <a:pt x="5571845" y="430742"/>
                  <a:pt x="5876508" y="333077"/>
                </a:cubicBezTo>
                <a:cubicBezTo>
                  <a:pt x="5954380" y="308107"/>
                  <a:pt x="6037719" y="284482"/>
                  <a:pt x="6061698" y="280572"/>
                </a:cubicBezTo>
                <a:cubicBezTo>
                  <a:pt x="6778716" y="163600"/>
                  <a:pt x="7743676" y="55501"/>
                  <a:pt x="8429676" y="15290"/>
                </a:cubicBezTo>
                <a:cubicBezTo>
                  <a:pt x="9501489" y="-47533"/>
                  <a:pt x="11195712" y="89730"/>
                  <a:pt x="12044196" y="308127"/>
                </a:cubicBezTo>
                <a:cubicBezTo>
                  <a:pt x="12111522" y="325449"/>
                  <a:pt x="12169090" y="339620"/>
                  <a:pt x="12172216" y="339620"/>
                </a:cubicBezTo>
                <a:cubicBezTo>
                  <a:pt x="12175266" y="339620"/>
                  <a:pt x="12177858" y="1892746"/>
                  <a:pt x="12177858" y="3790987"/>
                </a:cubicBezTo>
                <a:lnTo>
                  <a:pt x="12177858" y="7242384"/>
                </a:lnTo>
                <a:lnTo>
                  <a:pt x="6088927" y="7242384"/>
                </a:lnTo>
                <a:lnTo>
                  <a:pt x="0" y="7242384"/>
                </a:lnTo>
                <a:close/>
              </a:path>
            </a:pathLst>
          </a:custGeom>
          <a:noFill/>
          <a:ln w="7637" cap="rnd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271688D-17E0-305F-C82A-AAD510AF4EBC}"/>
              </a:ext>
            </a:extLst>
          </p:cNvPr>
          <p:cNvSpPr/>
          <p:nvPr/>
        </p:nvSpPr>
        <p:spPr>
          <a:xfrm>
            <a:off x="950" y="5029323"/>
            <a:ext cx="12177858" cy="7242384"/>
          </a:xfrm>
          <a:custGeom>
            <a:avLst/>
            <a:gdLst>
              <a:gd name="connsiteX0" fmla="*/ 0 w 12177858"/>
              <a:gd name="connsiteY0" fmla="*/ 6846647 h 7242384"/>
              <a:gd name="connsiteX1" fmla="*/ 9423 w 12177858"/>
              <a:gd name="connsiteY1" fmla="*/ 6450883 h 7242384"/>
              <a:gd name="connsiteX2" fmla="*/ 175530 w 12177858"/>
              <a:gd name="connsiteY2" fmla="*/ 6476114 h 7242384"/>
              <a:gd name="connsiteX3" fmla="*/ 2112184 w 12177858"/>
              <a:gd name="connsiteY3" fmla="*/ 6641744 h 7242384"/>
              <a:gd name="connsiteX4" fmla="*/ 3627210 w 12177858"/>
              <a:gd name="connsiteY4" fmla="*/ 6592626 h 7242384"/>
              <a:gd name="connsiteX5" fmla="*/ 5021452 w 12177858"/>
              <a:gd name="connsiteY5" fmla="*/ 6404235 h 7242384"/>
              <a:gd name="connsiteX6" fmla="*/ 5827489 w 12177858"/>
              <a:gd name="connsiteY6" fmla="*/ 6191022 h 7242384"/>
              <a:gd name="connsiteX7" fmla="*/ 6453825 w 12177858"/>
              <a:gd name="connsiteY7" fmla="*/ 6068679 h 7242384"/>
              <a:gd name="connsiteX8" fmla="*/ 9323985 w 12177858"/>
              <a:gd name="connsiteY8" fmla="*/ 5856047 h 7242384"/>
              <a:gd name="connsiteX9" fmla="*/ 11969397 w 12177858"/>
              <a:gd name="connsiteY9" fmla="*/ 6147252 h 7242384"/>
              <a:gd name="connsiteX10" fmla="*/ 12163218 w 12177858"/>
              <a:gd name="connsiteY10" fmla="*/ 6187216 h 7242384"/>
              <a:gd name="connsiteX11" fmla="*/ 11736689 w 12177858"/>
              <a:gd name="connsiteY11" fmla="*/ 5983993 h 7242384"/>
              <a:gd name="connsiteX12" fmla="*/ 11038489 w 12177858"/>
              <a:gd name="connsiteY12" fmla="*/ 5747983 h 7242384"/>
              <a:gd name="connsiteX13" fmla="*/ 10904828 w 12177858"/>
              <a:gd name="connsiteY13" fmla="*/ 5700889 h 7242384"/>
              <a:gd name="connsiteX14" fmla="*/ 11524264 w 12177858"/>
              <a:gd name="connsiteY14" fmla="*/ 5796247 h 7242384"/>
              <a:gd name="connsiteX15" fmla="*/ 12069586 w 12177858"/>
              <a:gd name="connsiteY15" fmla="*/ 5938680 h 7242384"/>
              <a:gd name="connsiteX16" fmla="*/ 12128297 w 12177858"/>
              <a:gd name="connsiteY16" fmla="*/ 5945919 h 7242384"/>
              <a:gd name="connsiteX17" fmla="*/ 12014459 w 12177858"/>
              <a:gd name="connsiteY17" fmla="*/ 5901187 h 7242384"/>
              <a:gd name="connsiteX18" fmla="*/ 10810814 w 12177858"/>
              <a:gd name="connsiteY18" fmla="*/ 5665531 h 7242384"/>
              <a:gd name="connsiteX19" fmla="*/ 10462286 w 12177858"/>
              <a:gd name="connsiteY19" fmla="*/ 5613660 h 7242384"/>
              <a:gd name="connsiteX20" fmla="*/ 8218394 w 12177858"/>
              <a:gd name="connsiteY20" fmla="*/ 5524070 h 7242384"/>
              <a:gd name="connsiteX21" fmla="*/ 6459269 w 12177858"/>
              <a:gd name="connsiteY21" fmla="*/ 5942522 h 7242384"/>
              <a:gd name="connsiteX22" fmla="*/ 5653202 w 12177858"/>
              <a:gd name="connsiteY22" fmla="*/ 6165000 h 7242384"/>
              <a:gd name="connsiteX23" fmla="*/ 3714353 w 12177858"/>
              <a:gd name="connsiteY23" fmla="*/ 6322392 h 7242384"/>
              <a:gd name="connsiteX24" fmla="*/ 2009654 w 12177858"/>
              <a:gd name="connsiteY24" fmla="*/ 6308804 h 7242384"/>
              <a:gd name="connsiteX25" fmla="*/ 68068 w 12177858"/>
              <a:gd name="connsiteY25" fmla="*/ 6098543 h 7242384"/>
              <a:gd name="connsiteX26" fmla="*/ 0 w 12177858"/>
              <a:gd name="connsiteY26" fmla="*/ 6084919 h 7242384"/>
              <a:gd name="connsiteX27" fmla="*/ 0 w 12177858"/>
              <a:gd name="connsiteY27" fmla="*/ 3340227 h 7242384"/>
              <a:gd name="connsiteX28" fmla="*/ 0 w 12177858"/>
              <a:gd name="connsiteY28" fmla="*/ 595509 h 7242384"/>
              <a:gd name="connsiteX29" fmla="*/ 51728 w 12177858"/>
              <a:gd name="connsiteY29" fmla="*/ 603201 h 7242384"/>
              <a:gd name="connsiteX30" fmla="*/ 315874 w 12177858"/>
              <a:gd name="connsiteY30" fmla="*/ 643310 h 7242384"/>
              <a:gd name="connsiteX31" fmla="*/ 2625087 w 12177858"/>
              <a:gd name="connsiteY31" fmla="*/ 793173 h 7242384"/>
              <a:gd name="connsiteX32" fmla="*/ 4847157 w 12177858"/>
              <a:gd name="connsiteY32" fmla="*/ 592066 h 7242384"/>
              <a:gd name="connsiteX33" fmla="*/ 5876508 w 12177858"/>
              <a:gd name="connsiteY33" fmla="*/ 333077 h 7242384"/>
              <a:gd name="connsiteX34" fmla="*/ 6061698 w 12177858"/>
              <a:gd name="connsiteY34" fmla="*/ 280572 h 7242384"/>
              <a:gd name="connsiteX35" fmla="*/ 8429676 w 12177858"/>
              <a:gd name="connsiteY35" fmla="*/ 15290 h 7242384"/>
              <a:gd name="connsiteX36" fmla="*/ 12044196 w 12177858"/>
              <a:gd name="connsiteY36" fmla="*/ 308127 h 7242384"/>
              <a:gd name="connsiteX37" fmla="*/ 12172216 w 12177858"/>
              <a:gd name="connsiteY37" fmla="*/ 339620 h 7242384"/>
              <a:gd name="connsiteX38" fmla="*/ 12177858 w 12177858"/>
              <a:gd name="connsiteY38" fmla="*/ 3790987 h 7242384"/>
              <a:gd name="connsiteX39" fmla="*/ 12177858 w 12177858"/>
              <a:gd name="connsiteY39" fmla="*/ 7242384 h 7242384"/>
              <a:gd name="connsiteX40" fmla="*/ 6088927 w 12177858"/>
              <a:gd name="connsiteY40" fmla="*/ 7242384 h 7242384"/>
              <a:gd name="connsiteX41" fmla="*/ 0 w 12177858"/>
              <a:gd name="connsiteY41" fmla="*/ 7242384 h 724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177858" h="7242384">
                <a:moveTo>
                  <a:pt x="0" y="6846647"/>
                </a:moveTo>
                <a:cubicBezTo>
                  <a:pt x="0" y="6628974"/>
                  <a:pt x="4236" y="6450883"/>
                  <a:pt x="9423" y="6450883"/>
                </a:cubicBezTo>
                <a:cubicBezTo>
                  <a:pt x="14611" y="6450883"/>
                  <a:pt x="89364" y="6462246"/>
                  <a:pt x="175530" y="6476114"/>
                </a:cubicBezTo>
                <a:cubicBezTo>
                  <a:pt x="824224" y="6580510"/>
                  <a:pt x="1426863" y="6632035"/>
                  <a:pt x="2112184" y="6641744"/>
                </a:cubicBezTo>
                <a:cubicBezTo>
                  <a:pt x="2628488" y="6649056"/>
                  <a:pt x="2662326" y="6647957"/>
                  <a:pt x="3627210" y="6592626"/>
                </a:cubicBezTo>
                <a:cubicBezTo>
                  <a:pt x="4033023" y="6569347"/>
                  <a:pt x="4528114" y="6502445"/>
                  <a:pt x="5021452" y="6404235"/>
                </a:cubicBezTo>
                <a:cubicBezTo>
                  <a:pt x="5154191" y="6377795"/>
                  <a:pt x="5664639" y="6242792"/>
                  <a:pt x="5827489" y="6191022"/>
                </a:cubicBezTo>
                <a:cubicBezTo>
                  <a:pt x="5999823" y="6136272"/>
                  <a:pt x="6077749" y="6121031"/>
                  <a:pt x="6453825" y="6068679"/>
                </a:cubicBezTo>
                <a:cubicBezTo>
                  <a:pt x="7708145" y="5894021"/>
                  <a:pt x="8472832" y="5837346"/>
                  <a:pt x="9323985" y="5856047"/>
                </a:cubicBezTo>
                <a:cubicBezTo>
                  <a:pt x="10319779" y="5877918"/>
                  <a:pt x="11296283" y="5985401"/>
                  <a:pt x="11969397" y="6147252"/>
                </a:cubicBezTo>
                <a:cubicBezTo>
                  <a:pt x="12073475" y="6172248"/>
                  <a:pt x="12160626" y="6190231"/>
                  <a:pt x="12163218" y="6187216"/>
                </a:cubicBezTo>
                <a:cubicBezTo>
                  <a:pt x="12170614" y="6178388"/>
                  <a:pt x="11915033" y="6056663"/>
                  <a:pt x="11736689" y="5983993"/>
                </a:cubicBezTo>
                <a:cubicBezTo>
                  <a:pt x="11524644" y="5897591"/>
                  <a:pt x="11242375" y="5802160"/>
                  <a:pt x="11038489" y="5747983"/>
                </a:cubicBezTo>
                <a:cubicBezTo>
                  <a:pt x="10949203" y="5724231"/>
                  <a:pt x="10889044" y="5703051"/>
                  <a:pt x="10904828" y="5700889"/>
                </a:cubicBezTo>
                <a:cubicBezTo>
                  <a:pt x="10941502" y="5695812"/>
                  <a:pt x="11319386" y="5753995"/>
                  <a:pt x="11524264" y="5796247"/>
                </a:cubicBezTo>
                <a:cubicBezTo>
                  <a:pt x="11710918" y="5834730"/>
                  <a:pt x="12005157" y="5911596"/>
                  <a:pt x="12069586" y="5938680"/>
                </a:cubicBezTo>
                <a:cubicBezTo>
                  <a:pt x="12122350" y="5960823"/>
                  <a:pt x="12143471" y="5963467"/>
                  <a:pt x="12128297" y="5945919"/>
                </a:cubicBezTo>
                <a:cubicBezTo>
                  <a:pt x="12122579" y="5939397"/>
                  <a:pt x="12071341" y="5919253"/>
                  <a:pt x="12014459" y="5901187"/>
                </a:cubicBezTo>
                <a:cubicBezTo>
                  <a:pt x="11721973" y="5808373"/>
                  <a:pt x="11262276" y="5718364"/>
                  <a:pt x="10810814" y="5665531"/>
                </a:cubicBezTo>
                <a:cubicBezTo>
                  <a:pt x="10714971" y="5654305"/>
                  <a:pt x="10558129" y="5630962"/>
                  <a:pt x="10462286" y="5613660"/>
                </a:cubicBezTo>
                <a:cubicBezTo>
                  <a:pt x="9677926" y="5471953"/>
                  <a:pt x="8918424" y="5441609"/>
                  <a:pt x="8218394" y="5524070"/>
                </a:cubicBezTo>
                <a:cubicBezTo>
                  <a:pt x="7667962" y="5588910"/>
                  <a:pt x="7009663" y="5745512"/>
                  <a:pt x="6459269" y="5942522"/>
                </a:cubicBezTo>
                <a:cubicBezTo>
                  <a:pt x="5949393" y="6125045"/>
                  <a:pt x="5904727" y="6137370"/>
                  <a:pt x="5653202" y="6165000"/>
                </a:cubicBezTo>
                <a:cubicBezTo>
                  <a:pt x="4964015" y="6240694"/>
                  <a:pt x="4304838" y="6294208"/>
                  <a:pt x="3714353" y="6322392"/>
                </a:cubicBezTo>
                <a:cubicBezTo>
                  <a:pt x="3359718" y="6339322"/>
                  <a:pt x="2395299" y="6331629"/>
                  <a:pt x="2009654" y="6308804"/>
                </a:cubicBezTo>
                <a:cubicBezTo>
                  <a:pt x="1166896" y="6258850"/>
                  <a:pt x="518032" y="6188587"/>
                  <a:pt x="68068" y="6098543"/>
                </a:cubicBezTo>
                <a:lnTo>
                  <a:pt x="0" y="6084919"/>
                </a:lnTo>
                <a:lnTo>
                  <a:pt x="0" y="3340227"/>
                </a:lnTo>
                <a:lnTo>
                  <a:pt x="0" y="595509"/>
                </a:lnTo>
                <a:lnTo>
                  <a:pt x="51728" y="603201"/>
                </a:lnTo>
                <a:cubicBezTo>
                  <a:pt x="80201" y="607434"/>
                  <a:pt x="199046" y="625481"/>
                  <a:pt x="315874" y="643310"/>
                </a:cubicBezTo>
                <a:cubicBezTo>
                  <a:pt x="1066875" y="757905"/>
                  <a:pt x="1964035" y="816124"/>
                  <a:pt x="2625087" y="793173"/>
                </a:cubicBezTo>
                <a:cubicBezTo>
                  <a:pt x="3724235" y="754999"/>
                  <a:pt x="4150284" y="716443"/>
                  <a:pt x="4847157" y="592066"/>
                </a:cubicBezTo>
                <a:cubicBezTo>
                  <a:pt x="5134451" y="540795"/>
                  <a:pt x="5571845" y="430742"/>
                  <a:pt x="5876508" y="333077"/>
                </a:cubicBezTo>
                <a:cubicBezTo>
                  <a:pt x="5954380" y="308107"/>
                  <a:pt x="6037719" y="284482"/>
                  <a:pt x="6061698" y="280572"/>
                </a:cubicBezTo>
                <a:cubicBezTo>
                  <a:pt x="6778716" y="163600"/>
                  <a:pt x="7743676" y="55501"/>
                  <a:pt x="8429676" y="15290"/>
                </a:cubicBezTo>
                <a:cubicBezTo>
                  <a:pt x="9501489" y="-47533"/>
                  <a:pt x="11195712" y="89730"/>
                  <a:pt x="12044196" y="308127"/>
                </a:cubicBezTo>
                <a:cubicBezTo>
                  <a:pt x="12111522" y="325449"/>
                  <a:pt x="12169090" y="339620"/>
                  <a:pt x="12172216" y="339620"/>
                </a:cubicBezTo>
                <a:cubicBezTo>
                  <a:pt x="12175266" y="339620"/>
                  <a:pt x="12177858" y="1892746"/>
                  <a:pt x="12177858" y="3790987"/>
                </a:cubicBezTo>
                <a:lnTo>
                  <a:pt x="12177858" y="7242384"/>
                </a:lnTo>
                <a:lnTo>
                  <a:pt x="6088927" y="7242384"/>
                </a:lnTo>
                <a:lnTo>
                  <a:pt x="0" y="7242384"/>
                </a:lnTo>
                <a:close/>
              </a:path>
            </a:pathLst>
          </a:custGeom>
          <a:noFill/>
          <a:ln w="7637" cap="rnd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5F14D75-FF09-D115-4503-A41E6D9A0351}"/>
              </a:ext>
            </a:extLst>
          </p:cNvPr>
          <p:cNvSpPr/>
          <p:nvPr/>
        </p:nvSpPr>
        <p:spPr>
          <a:xfrm>
            <a:off x="0" y="11311106"/>
            <a:ext cx="6030800" cy="524838"/>
          </a:xfrm>
          <a:custGeom>
            <a:avLst/>
            <a:gdLst>
              <a:gd name="connsiteX0" fmla="*/ 0 w 6030800"/>
              <a:gd name="connsiteY0" fmla="*/ 0 h 524838"/>
              <a:gd name="connsiteX1" fmla="*/ 3032949 w 6030800"/>
              <a:gd name="connsiteY1" fmla="*/ 524528 h 524838"/>
              <a:gd name="connsiteX2" fmla="*/ 6030801 w 6030800"/>
              <a:gd name="connsiteY2" fmla="*/ 45867 h 524838"/>
              <a:gd name="connsiteX3" fmla="*/ 2935314 w 6030800"/>
              <a:gd name="connsiteY3" fmla="*/ 258454 h 524838"/>
              <a:gd name="connsiteX4" fmla="*/ 0 w 6030800"/>
              <a:gd name="connsiteY4" fmla="*/ 0 h 52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30800" h="524838">
                <a:moveTo>
                  <a:pt x="0" y="0"/>
                </a:moveTo>
                <a:cubicBezTo>
                  <a:pt x="0" y="0"/>
                  <a:pt x="1124043" y="507534"/>
                  <a:pt x="3032949" y="524528"/>
                </a:cubicBezTo>
                <a:cubicBezTo>
                  <a:pt x="4652838" y="538951"/>
                  <a:pt x="6030801" y="45867"/>
                  <a:pt x="6030801" y="45867"/>
                </a:cubicBezTo>
                <a:cubicBezTo>
                  <a:pt x="6030801" y="45867"/>
                  <a:pt x="4170945" y="278744"/>
                  <a:pt x="2935314" y="258454"/>
                </a:cubicBezTo>
                <a:cubicBezTo>
                  <a:pt x="923649" y="225430"/>
                  <a:pt x="0" y="0"/>
                  <a:pt x="0" y="0"/>
                </a:cubicBezTo>
                <a:close/>
              </a:path>
            </a:pathLst>
          </a:custGeom>
          <a:solidFill>
            <a:srgbClr val="3DAC45"/>
          </a:solidFill>
          <a:ln w="76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2E106EC-1EB6-2109-85C4-413C6F28E3A3}"/>
              </a:ext>
            </a:extLst>
          </p:cNvPr>
          <p:cNvSpPr/>
          <p:nvPr/>
        </p:nvSpPr>
        <p:spPr>
          <a:xfrm>
            <a:off x="6030800" y="10708849"/>
            <a:ext cx="6162038" cy="710185"/>
          </a:xfrm>
          <a:custGeom>
            <a:avLst/>
            <a:gdLst>
              <a:gd name="connsiteX0" fmla="*/ 6162038 w 6162038"/>
              <a:gd name="connsiteY0" fmla="*/ 710186 h 710185"/>
              <a:gd name="connsiteX1" fmla="*/ 3063105 w 6162038"/>
              <a:gd name="connsiteY1" fmla="*/ 419 h 710185"/>
              <a:gd name="connsiteX2" fmla="*/ 0 w 6162038"/>
              <a:gd name="connsiteY2" fmla="*/ 648125 h 710185"/>
              <a:gd name="connsiteX3" fmla="*/ 3162837 w 6162038"/>
              <a:gd name="connsiteY3" fmla="*/ 360452 h 710185"/>
              <a:gd name="connsiteX4" fmla="*/ 6162038 w 6162038"/>
              <a:gd name="connsiteY4" fmla="*/ 710186 h 71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2038" h="710185">
                <a:moveTo>
                  <a:pt x="6162038" y="710186"/>
                </a:moveTo>
                <a:cubicBezTo>
                  <a:pt x="6162038" y="710186"/>
                  <a:pt x="5013520" y="23389"/>
                  <a:pt x="3063105" y="419"/>
                </a:cubicBezTo>
                <a:cubicBezTo>
                  <a:pt x="1407967" y="-19072"/>
                  <a:pt x="0" y="648125"/>
                  <a:pt x="0" y="648125"/>
                </a:cubicBezTo>
                <a:cubicBezTo>
                  <a:pt x="0" y="648125"/>
                  <a:pt x="1900329" y="332996"/>
                  <a:pt x="3162837" y="360452"/>
                </a:cubicBezTo>
                <a:cubicBezTo>
                  <a:pt x="5218245" y="405148"/>
                  <a:pt x="6162038" y="710186"/>
                  <a:pt x="6162038" y="710186"/>
                </a:cubicBezTo>
                <a:close/>
              </a:path>
            </a:pathLst>
          </a:custGeom>
          <a:solidFill>
            <a:srgbClr val="85A0AB"/>
          </a:solidFill>
          <a:ln w="76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8E55EEE-E36E-3607-9FB4-6C6658B47D29}"/>
              </a:ext>
            </a:extLst>
          </p:cNvPr>
          <p:cNvSpPr>
            <a:spLocks/>
          </p:cNvSpPr>
          <p:nvPr/>
        </p:nvSpPr>
        <p:spPr>
          <a:xfrm>
            <a:off x="0" y="5959435"/>
            <a:ext cx="6030800" cy="524849"/>
          </a:xfrm>
          <a:custGeom>
            <a:avLst/>
            <a:gdLst>
              <a:gd name="connsiteX0" fmla="*/ 0 w 6030800"/>
              <a:gd name="connsiteY0" fmla="*/ 0 h 524849"/>
              <a:gd name="connsiteX1" fmla="*/ 3032949 w 6030800"/>
              <a:gd name="connsiteY1" fmla="*/ 524540 h 524849"/>
              <a:gd name="connsiteX2" fmla="*/ 6030801 w 6030800"/>
              <a:gd name="connsiteY2" fmla="*/ 45876 h 524849"/>
              <a:gd name="connsiteX3" fmla="*/ 2935314 w 6030800"/>
              <a:gd name="connsiteY3" fmla="*/ 258468 h 524849"/>
              <a:gd name="connsiteX4" fmla="*/ 0 w 6030800"/>
              <a:gd name="connsiteY4" fmla="*/ 0 h 524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30800" h="524849">
                <a:moveTo>
                  <a:pt x="0" y="0"/>
                </a:moveTo>
                <a:cubicBezTo>
                  <a:pt x="0" y="0"/>
                  <a:pt x="1124043" y="507555"/>
                  <a:pt x="3032949" y="524540"/>
                </a:cubicBezTo>
                <a:cubicBezTo>
                  <a:pt x="4652838" y="538954"/>
                  <a:pt x="6030801" y="45876"/>
                  <a:pt x="6030801" y="45876"/>
                </a:cubicBezTo>
                <a:cubicBezTo>
                  <a:pt x="6030801" y="45876"/>
                  <a:pt x="4170945" y="278756"/>
                  <a:pt x="2935314" y="258468"/>
                </a:cubicBezTo>
                <a:cubicBezTo>
                  <a:pt x="923649" y="225445"/>
                  <a:pt x="0" y="0"/>
                  <a:pt x="0" y="0"/>
                </a:cubicBezTo>
                <a:close/>
              </a:path>
            </a:pathLst>
          </a:custGeom>
          <a:solidFill>
            <a:srgbClr val="85A0AB"/>
          </a:solidFill>
          <a:ln w="76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827C2AE-C7BB-C44D-DAB2-CCB1A317DE97}"/>
              </a:ext>
            </a:extLst>
          </p:cNvPr>
          <p:cNvSpPr>
            <a:spLocks/>
          </p:cNvSpPr>
          <p:nvPr/>
        </p:nvSpPr>
        <p:spPr>
          <a:xfrm>
            <a:off x="6030800" y="5357191"/>
            <a:ext cx="6162038" cy="710192"/>
          </a:xfrm>
          <a:custGeom>
            <a:avLst/>
            <a:gdLst>
              <a:gd name="connsiteX0" fmla="*/ 6162038 w 6162038"/>
              <a:gd name="connsiteY0" fmla="*/ 710192 h 710192"/>
              <a:gd name="connsiteX1" fmla="*/ 3063105 w 6162038"/>
              <a:gd name="connsiteY1" fmla="*/ 419 h 710192"/>
              <a:gd name="connsiteX2" fmla="*/ 0 w 6162038"/>
              <a:gd name="connsiteY2" fmla="*/ 648121 h 710192"/>
              <a:gd name="connsiteX3" fmla="*/ 3162837 w 6162038"/>
              <a:gd name="connsiteY3" fmla="*/ 360450 h 710192"/>
              <a:gd name="connsiteX4" fmla="*/ 6162038 w 6162038"/>
              <a:gd name="connsiteY4" fmla="*/ 710192 h 71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2038" h="710192">
                <a:moveTo>
                  <a:pt x="6162038" y="710192"/>
                </a:moveTo>
                <a:cubicBezTo>
                  <a:pt x="6162038" y="710192"/>
                  <a:pt x="5013520" y="23402"/>
                  <a:pt x="3063105" y="419"/>
                </a:cubicBezTo>
                <a:cubicBezTo>
                  <a:pt x="1407967" y="-19086"/>
                  <a:pt x="0" y="648121"/>
                  <a:pt x="0" y="648121"/>
                </a:cubicBezTo>
                <a:cubicBezTo>
                  <a:pt x="0" y="648121"/>
                  <a:pt x="1900329" y="332998"/>
                  <a:pt x="3162837" y="360450"/>
                </a:cubicBezTo>
                <a:cubicBezTo>
                  <a:pt x="5218245" y="405138"/>
                  <a:pt x="6162038" y="710192"/>
                  <a:pt x="6162038" y="710192"/>
                </a:cubicBezTo>
                <a:close/>
              </a:path>
            </a:pathLst>
          </a:custGeom>
          <a:solidFill>
            <a:srgbClr val="3DAC45"/>
          </a:solidFill>
          <a:ln w="76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2EA029A-7FFA-9ABB-3B9E-2397CB759E2D}"/>
              </a:ext>
            </a:extLst>
          </p:cNvPr>
          <p:cNvSpPr/>
          <p:nvPr/>
        </p:nvSpPr>
        <p:spPr>
          <a:xfrm>
            <a:off x="950" y="10810948"/>
            <a:ext cx="12191887" cy="1031124"/>
          </a:xfrm>
          <a:custGeom>
            <a:avLst/>
            <a:gdLst>
              <a:gd name="connsiteX0" fmla="*/ 0 w 12191887"/>
              <a:gd name="connsiteY0" fmla="*/ 850892 h 1031124"/>
              <a:gd name="connsiteX1" fmla="*/ 3140041 w 12191887"/>
              <a:gd name="connsiteY1" fmla="*/ 994451 h 1031124"/>
              <a:gd name="connsiteX2" fmla="*/ 6064436 w 12191887"/>
              <a:gd name="connsiteY2" fmla="*/ 531948 h 1031124"/>
              <a:gd name="connsiteX3" fmla="*/ 9067107 w 12191887"/>
              <a:gd name="connsiteY3" fmla="*/ 1171 h 1031124"/>
              <a:gd name="connsiteX4" fmla="*/ 12191888 w 12191887"/>
              <a:gd name="connsiteY4" fmla="*/ 369161 h 103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1887" h="1031124">
                <a:moveTo>
                  <a:pt x="0" y="850892"/>
                </a:moveTo>
                <a:cubicBezTo>
                  <a:pt x="0" y="850892"/>
                  <a:pt x="1647119" y="1128773"/>
                  <a:pt x="3140041" y="994451"/>
                </a:cubicBezTo>
                <a:cubicBezTo>
                  <a:pt x="4361460" y="884561"/>
                  <a:pt x="5271567" y="760266"/>
                  <a:pt x="6064436" y="531948"/>
                </a:cubicBezTo>
                <a:cubicBezTo>
                  <a:pt x="7148189" y="219906"/>
                  <a:pt x="8249960" y="10644"/>
                  <a:pt x="9067107" y="1171"/>
                </a:cubicBezTo>
                <a:cubicBezTo>
                  <a:pt x="11255338" y="-24133"/>
                  <a:pt x="12191888" y="369161"/>
                  <a:pt x="12191888" y="369161"/>
                </a:cubicBezTo>
              </a:path>
            </a:pathLst>
          </a:custGeom>
          <a:noFill/>
          <a:ln w="7625" cap="flat">
            <a:solidFill>
              <a:srgbClr val="B3B3B3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2810A06-D276-F703-836E-C29C26EACFA8}"/>
              </a:ext>
            </a:extLst>
          </p:cNvPr>
          <p:cNvSpPr>
            <a:spLocks/>
          </p:cNvSpPr>
          <p:nvPr/>
        </p:nvSpPr>
        <p:spPr>
          <a:xfrm>
            <a:off x="950" y="5510335"/>
            <a:ext cx="12191887" cy="939418"/>
          </a:xfrm>
          <a:custGeom>
            <a:avLst/>
            <a:gdLst>
              <a:gd name="connsiteX0" fmla="*/ 0 w 12191887"/>
              <a:gd name="connsiteY0" fmla="*/ 775204 h 939418"/>
              <a:gd name="connsiteX1" fmla="*/ 3140041 w 12191887"/>
              <a:gd name="connsiteY1" fmla="*/ 906011 h 939418"/>
              <a:gd name="connsiteX2" fmla="*/ 6064436 w 12191887"/>
              <a:gd name="connsiteY2" fmla="*/ 484633 h 939418"/>
              <a:gd name="connsiteX3" fmla="*/ 9067107 w 12191887"/>
              <a:gd name="connsiteY3" fmla="*/ 1066 h 939418"/>
              <a:gd name="connsiteX4" fmla="*/ 12191888 w 12191887"/>
              <a:gd name="connsiteY4" fmla="*/ 336320 h 93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1887" h="939418">
                <a:moveTo>
                  <a:pt x="0" y="775204"/>
                </a:moveTo>
                <a:cubicBezTo>
                  <a:pt x="0" y="775204"/>
                  <a:pt x="1647119" y="1028380"/>
                  <a:pt x="3140041" y="906011"/>
                </a:cubicBezTo>
                <a:cubicBezTo>
                  <a:pt x="4361460" y="805894"/>
                  <a:pt x="5271567" y="692636"/>
                  <a:pt x="6064436" y="484633"/>
                </a:cubicBezTo>
                <a:cubicBezTo>
                  <a:pt x="7148189" y="200326"/>
                  <a:pt x="8249960" y="9673"/>
                  <a:pt x="9067107" y="1066"/>
                </a:cubicBezTo>
                <a:cubicBezTo>
                  <a:pt x="11255338" y="-21984"/>
                  <a:pt x="12191888" y="336320"/>
                  <a:pt x="12191888" y="336320"/>
                </a:cubicBezTo>
              </a:path>
            </a:pathLst>
          </a:custGeom>
          <a:noFill/>
          <a:ln w="7625" cap="flat">
            <a:solidFill>
              <a:srgbClr val="B3B3B3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C25D9D-2673-348B-3181-EF9C9E2E6E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3193E8-E3BC-4472-941D-B134887F847F}"/>
              </a:ext>
            </a:extLst>
          </p:cNvPr>
          <p:cNvSpPr txBox="1"/>
          <p:nvPr userDrawn="1"/>
        </p:nvSpPr>
        <p:spPr>
          <a:xfrm>
            <a:off x="2454965" y="1023730"/>
            <a:ext cx="18473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en-US" sz="300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103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597-6EAF-18FF-3ACA-0EE0CE5432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9B7D94-B7C5-64D8-B65C-1CD0CC5F79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4338" y="641350"/>
            <a:ext cx="5553075" cy="564632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80C02E-C8DA-91F5-F42A-F4744F61EB1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24587" y="641349"/>
            <a:ext cx="5553075" cy="564632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72837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597-6EAF-18FF-3ACA-0EE0CE5432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9B7D94-B7C5-64D8-B65C-1CD0CC5F79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4338" y="1770077"/>
            <a:ext cx="5553075" cy="45176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80C02E-C8DA-91F5-F42A-F4744F61EB1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24587" y="1770077"/>
            <a:ext cx="5553075" cy="4517599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C333C35-39D2-94D8-301B-E72CAE078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672" y="526107"/>
            <a:ext cx="11375472" cy="1048169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4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93081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6DBFE-7FFF-0499-B05E-3C893E223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06" y="526107"/>
            <a:ext cx="11521440" cy="1048169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4FDB8-F5EB-F5D1-A5E1-A4B2A122E1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2534BC7-9D73-BE2E-E144-02E3CAFCEA9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3006" y="1776046"/>
            <a:ext cx="11521440" cy="459618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35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3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258952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4FAA3-0D77-6246-BE93-4E0DD86B73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554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CC904-8908-9F8B-B5CF-F3E92D303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96" y="580351"/>
            <a:ext cx="3319021" cy="273788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8F64F0-F866-C57A-EF15-978BBA4748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C199D85-AA07-EBC6-BDFA-4F11C9B7AF9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69667" y="3403600"/>
            <a:ext cx="3317875" cy="283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sz="3000"/>
              <a:t>Subtext</a:t>
            </a:r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80BC8EE-1840-461C-213A-A4EA0708B9A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581400" y="570804"/>
            <a:ext cx="8343900" cy="565388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729343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1B62871-609A-94FE-935C-68C9DFAF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7273B-F06B-8677-9C25-E58C9D3496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3044" y="538065"/>
            <a:ext cx="11745912" cy="593883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499100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9C1D86-866F-4B05-C41D-5E5890F42E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2A1FC0E-D42D-B3E2-13BE-1A94C9D2B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63" y="526107"/>
            <a:ext cx="11799274" cy="1048169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4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C3BA24-2B6B-FB63-8B76-B14DB88119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8438" y="1828801"/>
            <a:ext cx="4316412" cy="450309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9395C6A3-05D8-55E9-3AE6-76AF59E386E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667250" y="1828800"/>
            <a:ext cx="7326312" cy="450309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4995607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597-6EAF-18FF-3ACA-0EE0CE5432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9B7D94-B7C5-64D8-B65C-1CD0CC5F79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4338" y="641350"/>
            <a:ext cx="5553075" cy="564632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80C02E-C8DA-91F5-F42A-F4744F61EB1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24587" y="641349"/>
            <a:ext cx="5553075" cy="564632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234742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597-6EAF-18FF-3ACA-0EE0CE5432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9B7D94-B7C5-64D8-B65C-1CD0CC5F79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4338" y="1770077"/>
            <a:ext cx="5553075" cy="45176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80C02E-C8DA-91F5-F42A-F4744F61EB1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24587" y="1770077"/>
            <a:ext cx="5553075" cy="4517599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C333C35-39D2-94D8-301B-E72CAE078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672" y="526107"/>
            <a:ext cx="11375472" cy="1048169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4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226803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6DBFE-7FFF-0499-B05E-3C893E223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63" y="526107"/>
            <a:ext cx="11799274" cy="1048169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4FDB8-F5EB-F5D1-A5E1-A4B2A122E1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2534BC7-9D73-BE2E-E144-02E3CAFCEA9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6363" y="1776046"/>
            <a:ext cx="11799274" cy="459618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35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3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6030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-- 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1F14C-2ECF-98A5-E727-091EC9012F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4310" y="1689652"/>
            <a:ext cx="10515600" cy="34786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Section Header / Cue Card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776EA11-3FDC-216C-4720-6AF835B1F313}"/>
              </a:ext>
            </a:extLst>
          </p:cNvPr>
          <p:cNvSpPr/>
          <p:nvPr/>
        </p:nvSpPr>
        <p:spPr>
          <a:xfrm>
            <a:off x="950" y="5029323"/>
            <a:ext cx="12177858" cy="7242384"/>
          </a:xfrm>
          <a:custGeom>
            <a:avLst/>
            <a:gdLst>
              <a:gd name="connsiteX0" fmla="*/ 0 w 12177858"/>
              <a:gd name="connsiteY0" fmla="*/ 6846647 h 7242384"/>
              <a:gd name="connsiteX1" fmla="*/ 9423 w 12177858"/>
              <a:gd name="connsiteY1" fmla="*/ 6450883 h 7242384"/>
              <a:gd name="connsiteX2" fmla="*/ 175530 w 12177858"/>
              <a:gd name="connsiteY2" fmla="*/ 6476114 h 7242384"/>
              <a:gd name="connsiteX3" fmla="*/ 2112184 w 12177858"/>
              <a:gd name="connsiteY3" fmla="*/ 6641744 h 7242384"/>
              <a:gd name="connsiteX4" fmla="*/ 3627210 w 12177858"/>
              <a:gd name="connsiteY4" fmla="*/ 6592626 h 7242384"/>
              <a:gd name="connsiteX5" fmla="*/ 5021452 w 12177858"/>
              <a:gd name="connsiteY5" fmla="*/ 6404235 h 7242384"/>
              <a:gd name="connsiteX6" fmla="*/ 5827489 w 12177858"/>
              <a:gd name="connsiteY6" fmla="*/ 6191022 h 7242384"/>
              <a:gd name="connsiteX7" fmla="*/ 6453825 w 12177858"/>
              <a:gd name="connsiteY7" fmla="*/ 6068679 h 7242384"/>
              <a:gd name="connsiteX8" fmla="*/ 9323985 w 12177858"/>
              <a:gd name="connsiteY8" fmla="*/ 5856047 h 7242384"/>
              <a:gd name="connsiteX9" fmla="*/ 11969397 w 12177858"/>
              <a:gd name="connsiteY9" fmla="*/ 6147252 h 7242384"/>
              <a:gd name="connsiteX10" fmla="*/ 12163218 w 12177858"/>
              <a:gd name="connsiteY10" fmla="*/ 6187216 h 7242384"/>
              <a:gd name="connsiteX11" fmla="*/ 11736689 w 12177858"/>
              <a:gd name="connsiteY11" fmla="*/ 5983993 h 7242384"/>
              <a:gd name="connsiteX12" fmla="*/ 11038489 w 12177858"/>
              <a:gd name="connsiteY12" fmla="*/ 5747983 h 7242384"/>
              <a:gd name="connsiteX13" fmla="*/ 10904828 w 12177858"/>
              <a:gd name="connsiteY13" fmla="*/ 5700889 h 7242384"/>
              <a:gd name="connsiteX14" fmla="*/ 11524264 w 12177858"/>
              <a:gd name="connsiteY14" fmla="*/ 5796247 h 7242384"/>
              <a:gd name="connsiteX15" fmla="*/ 12069586 w 12177858"/>
              <a:gd name="connsiteY15" fmla="*/ 5938680 h 7242384"/>
              <a:gd name="connsiteX16" fmla="*/ 12128297 w 12177858"/>
              <a:gd name="connsiteY16" fmla="*/ 5945919 h 7242384"/>
              <a:gd name="connsiteX17" fmla="*/ 12014459 w 12177858"/>
              <a:gd name="connsiteY17" fmla="*/ 5901187 h 7242384"/>
              <a:gd name="connsiteX18" fmla="*/ 10810814 w 12177858"/>
              <a:gd name="connsiteY18" fmla="*/ 5665531 h 7242384"/>
              <a:gd name="connsiteX19" fmla="*/ 10462286 w 12177858"/>
              <a:gd name="connsiteY19" fmla="*/ 5613660 h 7242384"/>
              <a:gd name="connsiteX20" fmla="*/ 8218394 w 12177858"/>
              <a:gd name="connsiteY20" fmla="*/ 5524070 h 7242384"/>
              <a:gd name="connsiteX21" fmla="*/ 6459269 w 12177858"/>
              <a:gd name="connsiteY21" fmla="*/ 5942522 h 7242384"/>
              <a:gd name="connsiteX22" fmla="*/ 5653202 w 12177858"/>
              <a:gd name="connsiteY22" fmla="*/ 6165000 h 7242384"/>
              <a:gd name="connsiteX23" fmla="*/ 3714353 w 12177858"/>
              <a:gd name="connsiteY23" fmla="*/ 6322392 h 7242384"/>
              <a:gd name="connsiteX24" fmla="*/ 2009654 w 12177858"/>
              <a:gd name="connsiteY24" fmla="*/ 6308804 h 7242384"/>
              <a:gd name="connsiteX25" fmla="*/ 68068 w 12177858"/>
              <a:gd name="connsiteY25" fmla="*/ 6098543 h 7242384"/>
              <a:gd name="connsiteX26" fmla="*/ 0 w 12177858"/>
              <a:gd name="connsiteY26" fmla="*/ 6084919 h 7242384"/>
              <a:gd name="connsiteX27" fmla="*/ 0 w 12177858"/>
              <a:gd name="connsiteY27" fmla="*/ 3340227 h 7242384"/>
              <a:gd name="connsiteX28" fmla="*/ 0 w 12177858"/>
              <a:gd name="connsiteY28" fmla="*/ 595509 h 7242384"/>
              <a:gd name="connsiteX29" fmla="*/ 51728 w 12177858"/>
              <a:gd name="connsiteY29" fmla="*/ 603201 h 7242384"/>
              <a:gd name="connsiteX30" fmla="*/ 315874 w 12177858"/>
              <a:gd name="connsiteY30" fmla="*/ 643310 h 7242384"/>
              <a:gd name="connsiteX31" fmla="*/ 2625087 w 12177858"/>
              <a:gd name="connsiteY31" fmla="*/ 793173 h 7242384"/>
              <a:gd name="connsiteX32" fmla="*/ 4847157 w 12177858"/>
              <a:gd name="connsiteY32" fmla="*/ 592066 h 7242384"/>
              <a:gd name="connsiteX33" fmla="*/ 5876508 w 12177858"/>
              <a:gd name="connsiteY33" fmla="*/ 333077 h 7242384"/>
              <a:gd name="connsiteX34" fmla="*/ 6061698 w 12177858"/>
              <a:gd name="connsiteY34" fmla="*/ 280572 h 7242384"/>
              <a:gd name="connsiteX35" fmla="*/ 8429676 w 12177858"/>
              <a:gd name="connsiteY35" fmla="*/ 15290 h 7242384"/>
              <a:gd name="connsiteX36" fmla="*/ 12044196 w 12177858"/>
              <a:gd name="connsiteY36" fmla="*/ 308127 h 7242384"/>
              <a:gd name="connsiteX37" fmla="*/ 12172216 w 12177858"/>
              <a:gd name="connsiteY37" fmla="*/ 339620 h 7242384"/>
              <a:gd name="connsiteX38" fmla="*/ 12177858 w 12177858"/>
              <a:gd name="connsiteY38" fmla="*/ 3790987 h 7242384"/>
              <a:gd name="connsiteX39" fmla="*/ 12177858 w 12177858"/>
              <a:gd name="connsiteY39" fmla="*/ 7242384 h 7242384"/>
              <a:gd name="connsiteX40" fmla="*/ 6088927 w 12177858"/>
              <a:gd name="connsiteY40" fmla="*/ 7242384 h 7242384"/>
              <a:gd name="connsiteX41" fmla="*/ 0 w 12177858"/>
              <a:gd name="connsiteY41" fmla="*/ 7242384 h 724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177858" h="7242384">
                <a:moveTo>
                  <a:pt x="0" y="6846647"/>
                </a:moveTo>
                <a:cubicBezTo>
                  <a:pt x="0" y="6628974"/>
                  <a:pt x="4236" y="6450883"/>
                  <a:pt x="9423" y="6450883"/>
                </a:cubicBezTo>
                <a:cubicBezTo>
                  <a:pt x="14611" y="6450883"/>
                  <a:pt x="89364" y="6462246"/>
                  <a:pt x="175530" y="6476114"/>
                </a:cubicBezTo>
                <a:cubicBezTo>
                  <a:pt x="824224" y="6580510"/>
                  <a:pt x="1426863" y="6632035"/>
                  <a:pt x="2112184" y="6641744"/>
                </a:cubicBezTo>
                <a:cubicBezTo>
                  <a:pt x="2628488" y="6649056"/>
                  <a:pt x="2662326" y="6647957"/>
                  <a:pt x="3627210" y="6592626"/>
                </a:cubicBezTo>
                <a:cubicBezTo>
                  <a:pt x="4033023" y="6569347"/>
                  <a:pt x="4528114" y="6502445"/>
                  <a:pt x="5021452" y="6404235"/>
                </a:cubicBezTo>
                <a:cubicBezTo>
                  <a:pt x="5154191" y="6377795"/>
                  <a:pt x="5664639" y="6242792"/>
                  <a:pt x="5827489" y="6191022"/>
                </a:cubicBezTo>
                <a:cubicBezTo>
                  <a:pt x="5999823" y="6136272"/>
                  <a:pt x="6077749" y="6121031"/>
                  <a:pt x="6453825" y="6068679"/>
                </a:cubicBezTo>
                <a:cubicBezTo>
                  <a:pt x="7708145" y="5894021"/>
                  <a:pt x="8472832" y="5837346"/>
                  <a:pt x="9323985" y="5856047"/>
                </a:cubicBezTo>
                <a:cubicBezTo>
                  <a:pt x="10319779" y="5877918"/>
                  <a:pt x="11296283" y="5985401"/>
                  <a:pt x="11969397" y="6147252"/>
                </a:cubicBezTo>
                <a:cubicBezTo>
                  <a:pt x="12073475" y="6172248"/>
                  <a:pt x="12160626" y="6190231"/>
                  <a:pt x="12163218" y="6187216"/>
                </a:cubicBezTo>
                <a:cubicBezTo>
                  <a:pt x="12170614" y="6178388"/>
                  <a:pt x="11915033" y="6056663"/>
                  <a:pt x="11736689" y="5983993"/>
                </a:cubicBezTo>
                <a:cubicBezTo>
                  <a:pt x="11524644" y="5897591"/>
                  <a:pt x="11242375" y="5802160"/>
                  <a:pt x="11038489" y="5747983"/>
                </a:cubicBezTo>
                <a:cubicBezTo>
                  <a:pt x="10949203" y="5724231"/>
                  <a:pt x="10889044" y="5703051"/>
                  <a:pt x="10904828" y="5700889"/>
                </a:cubicBezTo>
                <a:cubicBezTo>
                  <a:pt x="10941502" y="5695812"/>
                  <a:pt x="11319386" y="5753995"/>
                  <a:pt x="11524264" y="5796247"/>
                </a:cubicBezTo>
                <a:cubicBezTo>
                  <a:pt x="11710918" y="5834730"/>
                  <a:pt x="12005157" y="5911596"/>
                  <a:pt x="12069586" y="5938680"/>
                </a:cubicBezTo>
                <a:cubicBezTo>
                  <a:pt x="12122350" y="5960823"/>
                  <a:pt x="12143471" y="5963467"/>
                  <a:pt x="12128297" y="5945919"/>
                </a:cubicBezTo>
                <a:cubicBezTo>
                  <a:pt x="12122579" y="5939397"/>
                  <a:pt x="12071341" y="5919253"/>
                  <a:pt x="12014459" y="5901187"/>
                </a:cubicBezTo>
                <a:cubicBezTo>
                  <a:pt x="11721973" y="5808373"/>
                  <a:pt x="11262276" y="5718364"/>
                  <a:pt x="10810814" y="5665531"/>
                </a:cubicBezTo>
                <a:cubicBezTo>
                  <a:pt x="10714971" y="5654305"/>
                  <a:pt x="10558129" y="5630962"/>
                  <a:pt x="10462286" y="5613660"/>
                </a:cubicBezTo>
                <a:cubicBezTo>
                  <a:pt x="9677926" y="5471953"/>
                  <a:pt x="8918424" y="5441609"/>
                  <a:pt x="8218394" y="5524070"/>
                </a:cubicBezTo>
                <a:cubicBezTo>
                  <a:pt x="7667962" y="5588910"/>
                  <a:pt x="7009663" y="5745512"/>
                  <a:pt x="6459269" y="5942522"/>
                </a:cubicBezTo>
                <a:cubicBezTo>
                  <a:pt x="5949393" y="6125045"/>
                  <a:pt x="5904727" y="6137370"/>
                  <a:pt x="5653202" y="6165000"/>
                </a:cubicBezTo>
                <a:cubicBezTo>
                  <a:pt x="4964015" y="6240694"/>
                  <a:pt x="4304838" y="6294208"/>
                  <a:pt x="3714353" y="6322392"/>
                </a:cubicBezTo>
                <a:cubicBezTo>
                  <a:pt x="3359718" y="6339322"/>
                  <a:pt x="2395299" y="6331629"/>
                  <a:pt x="2009654" y="6308804"/>
                </a:cubicBezTo>
                <a:cubicBezTo>
                  <a:pt x="1166896" y="6258850"/>
                  <a:pt x="518032" y="6188587"/>
                  <a:pt x="68068" y="6098543"/>
                </a:cubicBezTo>
                <a:lnTo>
                  <a:pt x="0" y="6084919"/>
                </a:lnTo>
                <a:lnTo>
                  <a:pt x="0" y="3340227"/>
                </a:lnTo>
                <a:lnTo>
                  <a:pt x="0" y="595509"/>
                </a:lnTo>
                <a:lnTo>
                  <a:pt x="51728" y="603201"/>
                </a:lnTo>
                <a:cubicBezTo>
                  <a:pt x="80201" y="607434"/>
                  <a:pt x="199046" y="625481"/>
                  <a:pt x="315874" y="643310"/>
                </a:cubicBezTo>
                <a:cubicBezTo>
                  <a:pt x="1066875" y="757905"/>
                  <a:pt x="1964035" y="816124"/>
                  <a:pt x="2625087" y="793173"/>
                </a:cubicBezTo>
                <a:cubicBezTo>
                  <a:pt x="3724235" y="754999"/>
                  <a:pt x="4150284" y="716443"/>
                  <a:pt x="4847157" y="592066"/>
                </a:cubicBezTo>
                <a:cubicBezTo>
                  <a:pt x="5134451" y="540795"/>
                  <a:pt x="5571845" y="430742"/>
                  <a:pt x="5876508" y="333077"/>
                </a:cubicBezTo>
                <a:cubicBezTo>
                  <a:pt x="5954380" y="308107"/>
                  <a:pt x="6037719" y="284482"/>
                  <a:pt x="6061698" y="280572"/>
                </a:cubicBezTo>
                <a:cubicBezTo>
                  <a:pt x="6778716" y="163600"/>
                  <a:pt x="7743676" y="55501"/>
                  <a:pt x="8429676" y="15290"/>
                </a:cubicBezTo>
                <a:cubicBezTo>
                  <a:pt x="9501489" y="-47533"/>
                  <a:pt x="11195712" y="89730"/>
                  <a:pt x="12044196" y="308127"/>
                </a:cubicBezTo>
                <a:cubicBezTo>
                  <a:pt x="12111522" y="325449"/>
                  <a:pt x="12169090" y="339620"/>
                  <a:pt x="12172216" y="339620"/>
                </a:cubicBezTo>
                <a:cubicBezTo>
                  <a:pt x="12175266" y="339620"/>
                  <a:pt x="12177858" y="1892746"/>
                  <a:pt x="12177858" y="3790987"/>
                </a:cubicBezTo>
                <a:lnTo>
                  <a:pt x="12177858" y="7242384"/>
                </a:lnTo>
                <a:lnTo>
                  <a:pt x="6088927" y="7242384"/>
                </a:lnTo>
                <a:lnTo>
                  <a:pt x="0" y="7242384"/>
                </a:lnTo>
                <a:close/>
              </a:path>
            </a:pathLst>
          </a:custGeom>
          <a:noFill/>
          <a:ln w="7637" cap="rnd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A65D807-14DC-6AB3-3D35-29A99913532B}"/>
              </a:ext>
            </a:extLst>
          </p:cNvPr>
          <p:cNvSpPr/>
          <p:nvPr/>
        </p:nvSpPr>
        <p:spPr>
          <a:xfrm>
            <a:off x="950" y="5029323"/>
            <a:ext cx="12177858" cy="7242384"/>
          </a:xfrm>
          <a:custGeom>
            <a:avLst/>
            <a:gdLst>
              <a:gd name="connsiteX0" fmla="*/ 0 w 12177858"/>
              <a:gd name="connsiteY0" fmla="*/ 6846647 h 7242384"/>
              <a:gd name="connsiteX1" fmla="*/ 9423 w 12177858"/>
              <a:gd name="connsiteY1" fmla="*/ 6450883 h 7242384"/>
              <a:gd name="connsiteX2" fmla="*/ 175530 w 12177858"/>
              <a:gd name="connsiteY2" fmla="*/ 6476114 h 7242384"/>
              <a:gd name="connsiteX3" fmla="*/ 2112184 w 12177858"/>
              <a:gd name="connsiteY3" fmla="*/ 6641744 h 7242384"/>
              <a:gd name="connsiteX4" fmla="*/ 3627210 w 12177858"/>
              <a:gd name="connsiteY4" fmla="*/ 6592626 h 7242384"/>
              <a:gd name="connsiteX5" fmla="*/ 5021452 w 12177858"/>
              <a:gd name="connsiteY5" fmla="*/ 6404235 h 7242384"/>
              <a:gd name="connsiteX6" fmla="*/ 5827489 w 12177858"/>
              <a:gd name="connsiteY6" fmla="*/ 6191022 h 7242384"/>
              <a:gd name="connsiteX7" fmla="*/ 6453825 w 12177858"/>
              <a:gd name="connsiteY7" fmla="*/ 6068679 h 7242384"/>
              <a:gd name="connsiteX8" fmla="*/ 9323985 w 12177858"/>
              <a:gd name="connsiteY8" fmla="*/ 5856047 h 7242384"/>
              <a:gd name="connsiteX9" fmla="*/ 11969397 w 12177858"/>
              <a:gd name="connsiteY9" fmla="*/ 6147252 h 7242384"/>
              <a:gd name="connsiteX10" fmla="*/ 12163218 w 12177858"/>
              <a:gd name="connsiteY10" fmla="*/ 6187216 h 7242384"/>
              <a:gd name="connsiteX11" fmla="*/ 11736689 w 12177858"/>
              <a:gd name="connsiteY11" fmla="*/ 5983993 h 7242384"/>
              <a:gd name="connsiteX12" fmla="*/ 11038489 w 12177858"/>
              <a:gd name="connsiteY12" fmla="*/ 5747983 h 7242384"/>
              <a:gd name="connsiteX13" fmla="*/ 10904828 w 12177858"/>
              <a:gd name="connsiteY13" fmla="*/ 5700889 h 7242384"/>
              <a:gd name="connsiteX14" fmla="*/ 11524264 w 12177858"/>
              <a:gd name="connsiteY14" fmla="*/ 5796247 h 7242384"/>
              <a:gd name="connsiteX15" fmla="*/ 12069586 w 12177858"/>
              <a:gd name="connsiteY15" fmla="*/ 5938680 h 7242384"/>
              <a:gd name="connsiteX16" fmla="*/ 12128297 w 12177858"/>
              <a:gd name="connsiteY16" fmla="*/ 5945919 h 7242384"/>
              <a:gd name="connsiteX17" fmla="*/ 12014459 w 12177858"/>
              <a:gd name="connsiteY17" fmla="*/ 5901187 h 7242384"/>
              <a:gd name="connsiteX18" fmla="*/ 10810814 w 12177858"/>
              <a:gd name="connsiteY18" fmla="*/ 5665531 h 7242384"/>
              <a:gd name="connsiteX19" fmla="*/ 10462286 w 12177858"/>
              <a:gd name="connsiteY19" fmla="*/ 5613660 h 7242384"/>
              <a:gd name="connsiteX20" fmla="*/ 8218394 w 12177858"/>
              <a:gd name="connsiteY20" fmla="*/ 5524070 h 7242384"/>
              <a:gd name="connsiteX21" fmla="*/ 6459269 w 12177858"/>
              <a:gd name="connsiteY21" fmla="*/ 5942522 h 7242384"/>
              <a:gd name="connsiteX22" fmla="*/ 5653202 w 12177858"/>
              <a:gd name="connsiteY22" fmla="*/ 6165000 h 7242384"/>
              <a:gd name="connsiteX23" fmla="*/ 3714353 w 12177858"/>
              <a:gd name="connsiteY23" fmla="*/ 6322392 h 7242384"/>
              <a:gd name="connsiteX24" fmla="*/ 2009654 w 12177858"/>
              <a:gd name="connsiteY24" fmla="*/ 6308804 h 7242384"/>
              <a:gd name="connsiteX25" fmla="*/ 68068 w 12177858"/>
              <a:gd name="connsiteY25" fmla="*/ 6098543 h 7242384"/>
              <a:gd name="connsiteX26" fmla="*/ 0 w 12177858"/>
              <a:gd name="connsiteY26" fmla="*/ 6084919 h 7242384"/>
              <a:gd name="connsiteX27" fmla="*/ 0 w 12177858"/>
              <a:gd name="connsiteY27" fmla="*/ 3340227 h 7242384"/>
              <a:gd name="connsiteX28" fmla="*/ 0 w 12177858"/>
              <a:gd name="connsiteY28" fmla="*/ 595509 h 7242384"/>
              <a:gd name="connsiteX29" fmla="*/ 51728 w 12177858"/>
              <a:gd name="connsiteY29" fmla="*/ 603201 h 7242384"/>
              <a:gd name="connsiteX30" fmla="*/ 315874 w 12177858"/>
              <a:gd name="connsiteY30" fmla="*/ 643310 h 7242384"/>
              <a:gd name="connsiteX31" fmla="*/ 2625087 w 12177858"/>
              <a:gd name="connsiteY31" fmla="*/ 793173 h 7242384"/>
              <a:gd name="connsiteX32" fmla="*/ 4847157 w 12177858"/>
              <a:gd name="connsiteY32" fmla="*/ 592066 h 7242384"/>
              <a:gd name="connsiteX33" fmla="*/ 5876508 w 12177858"/>
              <a:gd name="connsiteY33" fmla="*/ 333077 h 7242384"/>
              <a:gd name="connsiteX34" fmla="*/ 6061698 w 12177858"/>
              <a:gd name="connsiteY34" fmla="*/ 280572 h 7242384"/>
              <a:gd name="connsiteX35" fmla="*/ 8429676 w 12177858"/>
              <a:gd name="connsiteY35" fmla="*/ 15290 h 7242384"/>
              <a:gd name="connsiteX36" fmla="*/ 12044196 w 12177858"/>
              <a:gd name="connsiteY36" fmla="*/ 308127 h 7242384"/>
              <a:gd name="connsiteX37" fmla="*/ 12172216 w 12177858"/>
              <a:gd name="connsiteY37" fmla="*/ 339620 h 7242384"/>
              <a:gd name="connsiteX38" fmla="*/ 12177858 w 12177858"/>
              <a:gd name="connsiteY38" fmla="*/ 3790987 h 7242384"/>
              <a:gd name="connsiteX39" fmla="*/ 12177858 w 12177858"/>
              <a:gd name="connsiteY39" fmla="*/ 7242384 h 7242384"/>
              <a:gd name="connsiteX40" fmla="*/ 6088927 w 12177858"/>
              <a:gd name="connsiteY40" fmla="*/ 7242384 h 7242384"/>
              <a:gd name="connsiteX41" fmla="*/ 0 w 12177858"/>
              <a:gd name="connsiteY41" fmla="*/ 7242384 h 724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177858" h="7242384">
                <a:moveTo>
                  <a:pt x="0" y="6846647"/>
                </a:moveTo>
                <a:cubicBezTo>
                  <a:pt x="0" y="6628974"/>
                  <a:pt x="4236" y="6450883"/>
                  <a:pt x="9423" y="6450883"/>
                </a:cubicBezTo>
                <a:cubicBezTo>
                  <a:pt x="14611" y="6450883"/>
                  <a:pt x="89364" y="6462246"/>
                  <a:pt x="175530" y="6476114"/>
                </a:cubicBezTo>
                <a:cubicBezTo>
                  <a:pt x="824224" y="6580510"/>
                  <a:pt x="1426863" y="6632035"/>
                  <a:pt x="2112184" y="6641744"/>
                </a:cubicBezTo>
                <a:cubicBezTo>
                  <a:pt x="2628488" y="6649056"/>
                  <a:pt x="2662326" y="6647957"/>
                  <a:pt x="3627210" y="6592626"/>
                </a:cubicBezTo>
                <a:cubicBezTo>
                  <a:pt x="4033023" y="6569347"/>
                  <a:pt x="4528114" y="6502445"/>
                  <a:pt x="5021452" y="6404235"/>
                </a:cubicBezTo>
                <a:cubicBezTo>
                  <a:pt x="5154191" y="6377795"/>
                  <a:pt x="5664639" y="6242792"/>
                  <a:pt x="5827489" y="6191022"/>
                </a:cubicBezTo>
                <a:cubicBezTo>
                  <a:pt x="5999823" y="6136272"/>
                  <a:pt x="6077749" y="6121031"/>
                  <a:pt x="6453825" y="6068679"/>
                </a:cubicBezTo>
                <a:cubicBezTo>
                  <a:pt x="7708145" y="5894021"/>
                  <a:pt x="8472832" y="5837346"/>
                  <a:pt x="9323985" y="5856047"/>
                </a:cubicBezTo>
                <a:cubicBezTo>
                  <a:pt x="10319779" y="5877918"/>
                  <a:pt x="11296283" y="5985401"/>
                  <a:pt x="11969397" y="6147252"/>
                </a:cubicBezTo>
                <a:cubicBezTo>
                  <a:pt x="12073475" y="6172248"/>
                  <a:pt x="12160626" y="6190231"/>
                  <a:pt x="12163218" y="6187216"/>
                </a:cubicBezTo>
                <a:cubicBezTo>
                  <a:pt x="12170614" y="6178388"/>
                  <a:pt x="11915033" y="6056663"/>
                  <a:pt x="11736689" y="5983993"/>
                </a:cubicBezTo>
                <a:cubicBezTo>
                  <a:pt x="11524644" y="5897591"/>
                  <a:pt x="11242375" y="5802160"/>
                  <a:pt x="11038489" y="5747983"/>
                </a:cubicBezTo>
                <a:cubicBezTo>
                  <a:pt x="10949203" y="5724231"/>
                  <a:pt x="10889044" y="5703051"/>
                  <a:pt x="10904828" y="5700889"/>
                </a:cubicBezTo>
                <a:cubicBezTo>
                  <a:pt x="10941502" y="5695812"/>
                  <a:pt x="11319386" y="5753995"/>
                  <a:pt x="11524264" y="5796247"/>
                </a:cubicBezTo>
                <a:cubicBezTo>
                  <a:pt x="11710918" y="5834730"/>
                  <a:pt x="12005157" y="5911596"/>
                  <a:pt x="12069586" y="5938680"/>
                </a:cubicBezTo>
                <a:cubicBezTo>
                  <a:pt x="12122350" y="5960823"/>
                  <a:pt x="12143471" y="5963467"/>
                  <a:pt x="12128297" y="5945919"/>
                </a:cubicBezTo>
                <a:cubicBezTo>
                  <a:pt x="12122579" y="5939397"/>
                  <a:pt x="12071341" y="5919253"/>
                  <a:pt x="12014459" y="5901187"/>
                </a:cubicBezTo>
                <a:cubicBezTo>
                  <a:pt x="11721973" y="5808373"/>
                  <a:pt x="11262276" y="5718364"/>
                  <a:pt x="10810814" y="5665531"/>
                </a:cubicBezTo>
                <a:cubicBezTo>
                  <a:pt x="10714971" y="5654305"/>
                  <a:pt x="10558129" y="5630962"/>
                  <a:pt x="10462286" y="5613660"/>
                </a:cubicBezTo>
                <a:cubicBezTo>
                  <a:pt x="9677926" y="5471953"/>
                  <a:pt x="8918424" y="5441609"/>
                  <a:pt x="8218394" y="5524070"/>
                </a:cubicBezTo>
                <a:cubicBezTo>
                  <a:pt x="7667962" y="5588910"/>
                  <a:pt x="7009663" y="5745512"/>
                  <a:pt x="6459269" y="5942522"/>
                </a:cubicBezTo>
                <a:cubicBezTo>
                  <a:pt x="5949393" y="6125045"/>
                  <a:pt x="5904727" y="6137370"/>
                  <a:pt x="5653202" y="6165000"/>
                </a:cubicBezTo>
                <a:cubicBezTo>
                  <a:pt x="4964015" y="6240694"/>
                  <a:pt x="4304838" y="6294208"/>
                  <a:pt x="3714353" y="6322392"/>
                </a:cubicBezTo>
                <a:cubicBezTo>
                  <a:pt x="3359718" y="6339322"/>
                  <a:pt x="2395299" y="6331629"/>
                  <a:pt x="2009654" y="6308804"/>
                </a:cubicBezTo>
                <a:cubicBezTo>
                  <a:pt x="1166896" y="6258850"/>
                  <a:pt x="518032" y="6188587"/>
                  <a:pt x="68068" y="6098543"/>
                </a:cubicBezTo>
                <a:lnTo>
                  <a:pt x="0" y="6084919"/>
                </a:lnTo>
                <a:lnTo>
                  <a:pt x="0" y="3340227"/>
                </a:lnTo>
                <a:lnTo>
                  <a:pt x="0" y="595509"/>
                </a:lnTo>
                <a:lnTo>
                  <a:pt x="51728" y="603201"/>
                </a:lnTo>
                <a:cubicBezTo>
                  <a:pt x="80201" y="607434"/>
                  <a:pt x="199046" y="625481"/>
                  <a:pt x="315874" y="643310"/>
                </a:cubicBezTo>
                <a:cubicBezTo>
                  <a:pt x="1066875" y="757905"/>
                  <a:pt x="1964035" y="816124"/>
                  <a:pt x="2625087" y="793173"/>
                </a:cubicBezTo>
                <a:cubicBezTo>
                  <a:pt x="3724235" y="754999"/>
                  <a:pt x="4150284" y="716443"/>
                  <a:pt x="4847157" y="592066"/>
                </a:cubicBezTo>
                <a:cubicBezTo>
                  <a:pt x="5134451" y="540795"/>
                  <a:pt x="5571845" y="430742"/>
                  <a:pt x="5876508" y="333077"/>
                </a:cubicBezTo>
                <a:cubicBezTo>
                  <a:pt x="5954380" y="308107"/>
                  <a:pt x="6037719" y="284482"/>
                  <a:pt x="6061698" y="280572"/>
                </a:cubicBezTo>
                <a:cubicBezTo>
                  <a:pt x="6778716" y="163600"/>
                  <a:pt x="7743676" y="55501"/>
                  <a:pt x="8429676" y="15290"/>
                </a:cubicBezTo>
                <a:cubicBezTo>
                  <a:pt x="9501489" y="-47533"/>
                  <a:pt x="11195712" y="89730"/>
                  <a:pt x="12044196" y="308127"/>
                </a:cubicBezTo>
                <a:cubicBezTo>
                  <a:pt x="12111522" y="325449"/>
                  <a:pt x="12169090" y="339620"/>
                  <a:pt x="12172216" y="339620"/>
                </a:cubicBezTo>
                <a:cubicBezTo>
                  <a:pt x="12175266" y="339620"/>
                  <a:pt x="12177858" y="1892746"/>
                  <a:pt x="12177858" y="3790987"/>
                </a:cubicBezTo>
                <a:lnTo>
                  <a:pt x="12177858" y="7242384"/>
                </a:lnTo>
                <a:lnTo>
                  <a:pt x="6088927" y="7242384"/>
                </a:lnTo>
                <a:lnTo>
                  <a:pt x="0" y="7242384"/>
                </a:lnTo>
                <a:close/>
              </a:path>
            </a:pathLst>
          </a:custGeom>
          <a:noFill/>
          <a:ln w="7637" cap="rnd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271688D-17E0-305F-C82A-AAD510AF4EBC}"/>
              </a:ext>
            </a:extLst>
          </p:cNvPr>
          <p:cNvSpPr/>
          <p:nvPr/>
        </p:nvSpPr>
        <p:spPr>
          <a:xfrm>
            <a:off x="950" y="5029323"/>
            <a:ext cx="12177858" cy="7242384"/>
          </a:xfrm>
          <a:custGeom>
            <a:avLst/>
            <a:gdLst>
              <a:gd name="connsiteX0" fmla="*/ 0 w 12177858"/>
              <a:gd name="connsiteY0" fmla="*/ 6846647 h 7242384"/>
              <a:gd name="connsiteX1" fmla="*/ 9423 w 12177858"/>
              <a:gd name="connsiteY1" fmla="*/ 6450883 h 7242384"/>
              <a:gd name="connsiteX2" fmla="*/ 175530 w 12177858"/>
              <a:gd name="connsiteY2" fmla="*/ 6476114 h 7242384"/>
              <a:gd name="connsiteX3" fmla="*/ 2112184 w 12177858"/>
              <a:gd name="connsiteY3" fmla="*/ 6641744 h 7242384"/>
              <a:gd name="connsiteX4" fmla="*/ 3627210 w 12177858"/>
              <a:gd name="connsiteY4" fmla="*/ 6592626 h 7242384"/>
              <a:gd name="connsiteX5" fmla="*/ 5021452 w 12177858"/>
              <a:gd name="connsiteY5" fmla="*/ 6404235 h 7242384"/>
              <a:gd name="connsiteX6" fmla="*/ 5827489 w 12177858"/>
              <a:gd name="connsiteY6" fmla="*/ 6191022 h 7242384"/>
              <a:gd name="connsiteX7" fmla="*/ 6453825 w 12177858"/>
              <a:gd name="connsiteY7" fmla="*/ 6068679 h 7242384"/>
              <a:gd name="connsiteX8" fmla="*/ 9323985 w 12177858"/>
              <a:gd name="connsiteY8" fmla="*/ 5856047 h 7242384"/>
              <a:gd name="connsiteX9" fmla="*/ 11969397 w 12177858"/>
              <a:gd name="connsiteY9" fmla="*/ 6147252 h 7242384"/>
              <a:gd name="connsiteX10" fmla="*/ 12163218 w 12177858"/>
              <a:gd name="connsiteY10" fmla="*/ 6187216 h 7242384"/>
              <a:gd name="connsiteX11" fmla="*/ 11736689 w 12177858"/>
              <a:gd name="connsiteY11" fmla="*/ 5983993 h 7242384"/>
              <a:gd name="connsiteX12" fmla="*/ 11038489 w 12177858"/>
              <a:gd name="connsiteY12" fmla="*/ 5747983 h 7242384"/>
              <a:gd name="connsiteX13" fmla="*/ 10904828 w 12177858"/>
              <a:gd name="connsiteY13" fmla="*/ 5700889 h 7242384"/>
              <a:gd name="connsiteX14" fmla="*/ 11524264 w 12177858"/>
              <a:gd name="connsiteY14" fmla="*/ 5796247 h 7242384"/>
              <a:gd name="connsiteX15" fmla="*/ 12069586 w 12177858"/>
              <a:gd name="connsiteY15" fmla="*/ 5938680 h 7242384"/>
              <a:gd name="connsiteX16" fmla="*/ 12128297 w 12177858"/>
              <a:gd name="connsiteY16" fmla="*/ 5945919 h 7242384"/>
              <a:gd name="connsiteX17" fmla="*/ 12014459 w 12177858"/>
              <a:gd name="connsiteY17" fmla="*/ 5901187 h 7242384"/>
              <a:gd name="connsiteX18" fmla="*/ 10810814 w 12177858"/>
              <a:gd name="connsiteY18" fmla="*/ 5665531 h 7242384"/>
              <a:gd name="connsiteX19" fmla="*/ 10462286 w 12177858"/>
              <a:gd name="connsiteY19" fmla="*/ 5613660 h 7242384"/>
              <a:gd name="connsiteX20" fmla="*/ 8218394 w 12177858"/>
              <a:gd name="connsiteY20" fmla="*/ 5524070 h 7242384"/>
              <a:gd name="connsiteX21" fmla="*/ 6459269 w 12177858"/>
              <a:gd name="connsiteY21" fmla="*/ 5942522 h 7242384"/>
              <a:gd name="connsiteX22" fmla="*/ 5653202 w 12177858"/>
              <a:gd name="connsiteY22" fmla="*/ 6165000 h 7242384"/>
              <a:gd name="connsiteX23" fmla="*/ 3714353 w 12177858"/>
              <a:gd name="connsiteY23" fmla="*/ 6322392 h 7242384"/>
              <a:gd name="connsiteX24" fmla="*/ 2009654 w 12177858"/>
              <a:gd name="connsiteY24" fmla="*/ 6308804 h 7242384"/>
              <a:gd name="connsiteX25" fmla="*/ 68068 w 12177858"/>
              <a:gd name="connsiteY25" fmla="*/ 6098543 h 7242384"/>
              <a:gd name="connsiteX26" fmla="*/ 0 w 12177858"/>
              <a:gd name="connsiteY26" fmla="*/ 6084919 h 7242384"/>
              <a:gd name="connsiteX27" fmla="*/ 0 w 12177858"/>
              <a:gd name="connsiteY27" fmla="*/ 3340227 h 7242384"/>
              <a:gd name="connsiteX28" fmla="*/ 0 w 12177858"/>
              <a:gd name="connsiteY28" fmla="*/ 595509 h 7242384"/>
              <a:gd name="connsiteX29" fmla="*/ 51728 w 12177858"/>
              <a:gd name="connsiteY29" fmla="*/ 603201 h 7242384"/>
              <a:gd name="connsiteX30" fmla="*/ 315874 w 12177858"/>
              <a:gd name="connsiteY30" fmla="*/ 643310 h 7242384"/>
              <a:gd name="connsiteX31" fmla="*/ 2625087 w 12177858"/>
              <a:gd name="connsiteY31" fmla="*/ 793173 h 7242384"/>
              <a:gd name="connsiteX32" fmla="*/ 4847157 w 12177858"/>
              <a:gd name="connsiteY32" fmla="*/ 592066 h 7242384"/>
              <a:gd name="connsiteX33" fmla="*/ 5876508 w 12177858"/>
              <a:gd name="connsiteY33" fmla="*/ 333077 h 7242384"/>
              <a:gd name="connsiteX34" fmla="*/ 6061698 w 12177858"/>
              <a:gd name="connsiteY34" fmla="*/ 280572 h 7242384"/>
              <a:gd name="connsiteX35" fmla="*/ 8429676 w 12177858"/>
              <a:gd name="connsiteY35" fmla="*/ 15290 h 7242384"/>
              <a:gd name="connsiteX36" fmla="*/ 12044196 w 12177858"/>
              <a:gd name="connsiteY36" fmla="*/ 308127 h 7242384"/>
              <a:gd name="connsiteX37" fmla="*/ 12172216 w 12177858"/>
              <a:gd name="connsiteY37" fmla="*/ 339620 h 7242384"/>
              <a:gd name="connsiteX38" fmla="*/ 12177858 w 12177858"/>
              <a:gd name="connsiteY38" fmla="*/ 3790987 h 7242384"/>
              <a:gd name="connsiteX39" fmla="*/ 12177858 w 12177858"/>
              <a:gd name="connsiteY39" fmla="*/ 7242384 h 7242384"/>
              <a:gd name="connsiteX40" fmla="*/ 6088927 w 12177858"/>
              <a:gd name="connsiteY40" fmla="*/ 7242384 h 7242384"/>
              <a:gd name="connsiteX41" fmla="*/ 0 w 12177858"/>
              <a:gd name="connsiteY41" fmla="*/ 7242384 h 724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177858" h="7242384">
                <a:moveTo>
                  <a:pt x="0" y="6846647"/>
                </a:moveTo>
                <a:cubicBezTo>
                  <a:pt x="0" y="6628974"/>
                  <a:pt x="4236" y="6450883"/>
                  <a:pt x="9423" y="6450883"/>
                </a:cubicBezTo>
                <a:cubicBezTo>
                  <a:pt x="14611" y="6450883"/>
                  <a:pt x="89364" y="6462246"/>
                  <a:pt x="175530" y="6476114"/>
                </a:cubicBezTo>
                <a:cubicBezTo>
                  <a:pt x="824224" y="6580510"/>
                  <a:pt x="1426863" y="6632035"/>
                  <a:pt x="2112184" y="6641744"/>
                </a:cubicBezTo>
                <a:cubicBezTo>
                  <a:pt x="2628488" y="6649056"/>
                  <a:pt x="2662326" y="6647957"/>
                  <a:pt x="3627210" y="6592626"/>
                </a:cubicBezTo>
                <a:cubicBezTo>
                  <a:pt x="4033023" y="6569347"/>
                  <a:pt x="4528114" y="6502445"/>
                  <a:pt x="5021452" y="6404235"/>
                </a:cubicBezTo>
                <a:cubicBezTo>
                  <a:pt x="5154191" y="6377795"/>
                  <a:pt x="5664639" y="6242792"/>
                  <a:pt x="5827489" y="6191022"/>
                </a:cubicBezTo>
                <a:cubicBezTo>
                  <a:pt x="5999823" y="6136272"/>
                  <a:pt x="6077749" y="6121031"/>
                  <a:pt x="6453825" y="6068679"/>
                </a:cubicBezTo>
                <a:cubicBezTo>
                  <a:pt x="7708145" y="5894021"/>
                  <a:pt x="8472832" y="5837346"/>
                  <a:pt x="9323985" y="5856047"/>
                </a:cubicBezTo>
                <a:cubicBezTo>
                  <a:pt x="10319779" y="5877918"/>
                  <a:pt x="11296283" y="5985401"/>
                  <a:pt x="11969397" y="6147252"/>
                </a:cubicBezTo>
                <a:cubicBezTo>
                  <a:pt x="12073475" y="6172248"/>
                  <a:pt x="12160626" y="6190231"/>
                  <a:pt x="12163218" y="6187216"/>
                </a:cubicBezTo>
                <a:cubicBezTo>
                  <a:pt x="12170614" y="6178388"/>
                  <a:pt x="11915033" y="6056663"/>
                  <a:pt x="11736689" y="5983993"/>
                </a:cubicBezTo>
                <a:cubicBezTo>
                  <a:pt x="11524644" y="5897591"/>
                  <a:pt x="11242375" y="5802160"/>
                  <a:pt x="11038489" y="5747983"/>
                </a:cubicBezTo>
                <a:cubicBezTo>
                  <a:pt x="10949203" y="5724231"/>
                  <a:pt x="10889044" y="5703051"/>
                  <a:pt x="10904828" y="5700889"/>
                </a:cubicBezTo>
                <a:cubicBezTo>
                  <a:pt x="10941502" y="5695812"/>
                  <a:pt x="11319386" y="5753995"/>
                  <a:pt x="11524264" y="5796247"/>
                </a:cubicBezTo>
                <a:cubicBezTo>
                  <a:pt x="11710918" y="5834730"/>
                  <a:pt x="12005157" y="5911596"/>
                  <a:pt x="12069586" y="5938680"/>
                </a:cubicBezTo>
                <a:cubicBezTo>
                  <a:pt x="12122350" y="5960823"/>
                  <a:pt x="12143471" y="5963467"/>
                  <a:pt x="12128297" y="5945919"/>
                </a:cubicBezTo>
                <a:cubicBezTo>
                  <a:pt x="12122579" y="5939397"/>
                  <a:pt x="12071341" y="5919253"/>
                  <a:pt x="12014459" y="5901187"/>
                </a:cubicBezTo>
                <a:cubicBezTo>
                  <a:pt x="11721973" y="5808373"/>
                  <a:pt x="11262276" y="5718364"/>
                  <a:pt x="10810814" y="5665531"/>
                </a:cubicBezTo>
                <a:cubicBezTo>
                  <a:pt x="10714971" y="5654305"/>
                  <a:pt x="10558129" y="5630962"/>
                  <a:pt x="10462286" y="5613660"/>
                </a:cubicBezTo>
                <a:cubicBezTo>
                  <a:pt x="9677926" y="5471953"/>
                  <a:pt x="8918424" y="5441609"/>
                  <a:pt x="8218394" y="5524070"/>
                </a:cubicBezTo>
                <a:cubicBezTo>
                  <a:pt x="7667962" y="5588910"/>
                  <a:pt x="7009663" y="5745512"/>
                  <a:pt x="6459269" y="5942522"/>
                </a:cubicBezTo>
                <a:cubicBezTo>
                  <a:pt x="5949393" y="6125045"/>
                  <a:pt x="5904727" y="6137370"/>
                  <a:pt x="5653202" y="6165000"/>
                </a:cubicBezTo>
                <a:cubicBezTo>
                  <a:pt x="4964015" y="6240694"/>
                  <a:pt x="4304838" y="6294208"/>
                  <a:pt x="3714353" y="6322392"/>
                </a:cubicBezTo>
                <a:cubicBezTo>
                  <a:pt x="3359718" y="6339322"/>
                  <a:pt x="2395299" y="6331629"/>
                  <a:pt x="2009654" y="6308804"/>
                </a:cubicBezTo>
                <a:cubicBezTo>
                  <a:pt x="1166896" y="6258850"/>
                  <a:pt x="518032" y="6188587"/>
                  <a:pt x="68068" y="6098543"/>
                </a:cubicBezTo>
                <a:lnTo>
                  <a:pt x="0" y="6084919"/>
                </a:lnTo>
                <a:lnTo>
                  <a:pt x="0" y="3340227"/>
                </a:lnTo>
                <a:lnTo>
                  <a:pt x="0" y="595509"/>
                </a:lnTo>
                <a:lnTo>
                  <a:pt x="51728" y="603201"/>
                </a:lnTo>
                <a:cubicBezTo>
                  <a:pt x="80201" y="607434"/>
                  <a:pt x="199046" y="625481"/>
                  <a:pt x="315874" y="643310"/>
                </a:cubicBezTo>
                <a:cubicBezTo>
                  <a:pt x="1066875" y="757905"/>
                  <a:pt x="1964035" y="816124"/>
                  <a:pt x="2625087" y="793173"/>
                </a:cubicBezTo>
                <a:cubicBezTo>
                  <a:pt x="3724235" y="754999"/>
                  <a:pt x="4150284" y="716443"/>
                  <a:pt x="4847157" y="592066"/>
                </a:cubicBezTo>
                <a:cubicBezTo>
                  <a:pt x="5134451" y="540795"/>
                  <a:pt x="5571845" y="430742"/>
                  <a:pt x="5876508" y="333077"/>
                </a:cubicBezTo>
                <a:cubicBezTo>
                  <a:pt x="5954380" y="308107"/>
                  <a:pt x="6037719" y="284482"/>
                  <a:pt x="6061698" y="280572"/>
                </a:cubicBezTo>
                <a:cubicBezTo>
                  <a:pt x="6778716" y="163600"/>
                  <a:pt x="7743676" y="55501"/>
                  <a:pt x="8429676" y="15290"/>
                </a:cubicBezTo>
                <a:cubicBezTo>
                  <a:pt x="9501489" y="-47533"/>
                  <a:pt x="11195712" y="89730"/>
                  <a:pt x="12044196" y="308127"/>
                </a:cubicBezTo>
                <a:cubicBezTo>
                  <a:pt x="12111522" y="325449"/>
                  <a:pt x="12169090" y="339620"/>
                  <a:pt x="12172216" y="339620"/>
                </a:cubicBezTo>
                <a:cubicBezTo>
                  <a:pt x="12175266" y="339620"/>
                  <a:pt x="12177858" y="1892746"/>
                  <a:pt x="12177858" y="3790987"/>
                </a:cubicBezTo>
                <a:lnTo>
                  <a:pt x="12177858" y="7242384"/>
                </a:lnTo>
                <a:lnTo>
                  <a:pt x="6088927" y="7242384"/>
                </a:lnTo>
                <a:lnTo>
                  <a:pt x="0" y="7242384"/>
                </a:lnTo>
                <a:close/>
              </a:path>
            </a:pathLst>
          </a:custGeom>
          <a:noFill/>
          <a:ln w="7637" cap="rnd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5F14D75-FF09-D115-4503-A41E6D9A0351}"/>
              </a:ext>
            </a:extLst>
          </p:cNvPr>
          <p:cNvSpPr/>
          <p:nvPr/>
        </p:nvSpPr>
        <p:spPr>
          <a:xfrm>
            <a:off x="0" y="11311106"/>
            <a:ext cx="6030800" cy="524838"/>
          </a:xfrm>
          <a:custGeom>
            <a:avLst/>
            <a:gdLst>
              <a:gd name="connsiteX0" fmla="*/ 0 w 6030800"/>
              <a:gd name="connsiteY0" fmla="*/ 0 h 524838"/>
              <a:gd name="connsiteX1" fmla="*/ 3032949 w 6030800"/>
              <a:gd name="connsiteY1" fmla="*/ 524528 h 524838"/>
              <a:gd name="connsiteX2" fmla="*/ 6030801 w 6030800"/>
              <a:gd name="connsiteY2" fmla="*/ 45867 h 524838"/>
              <a:gd name="connsiteX3" fmla="*/ 2935314 w 6030800"/>
              <a:gd name="connsiteY3" fmla="*/ 258454 h 524838"/>
              <a:gd name="connsiteX4" fmla="*/ 0 w 6030800"/>
              <a:gd name="connsiteY4" fmla="*/ 0 h 524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30800" h="524838">
                <a:moveTo>
                  <a:pt x="0" y="0"/>
                </a:moveTo>
                <a:cubicBezTo>
                  <a:pt x="0" y="0"/>
                  <a:pt x="1124043" y="507534"/>
                  <a:pt x="3032949" y="524528"/>
                </a:cubicBezTo>
                <a:cubicBezTo>
                  <a:pt x="4652838" y="538951"/>
                  <a:pt x="6030801" y="45867"/>
                  <a:pt x="6030801" y="45867"/>
                </a:cubicBezTo>
                <a:cubicBezTo>
                  <a:pt x="6030801" y="45867"/>
                  <a:pt x="4170945" y="278744"/>
                  <a:pt x="2935314" y="258454"/>
                </a:cubicBezTo>
                <a:cubicBezTo>
                  <a:pt x="923649" y="225430"/>
                  <a:pt x="0" y="0"/>
                  <a:pt x="0" y="0"/>
                </a:cubicBezTo>
                <a:close/>
              </a:path>
            </a:pathLst>
          </a:custGeom>
          <a:solidFill>
            <a:srgbClr val="3DAC45"/>
          </a:solidFill>
          <a:ln w="76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2E106EC-1EB6-2109-85C4-413C6F28E3A3}"/>
              </a:ext>
            </a:extLst>
          </p:cNvPr>
          <p:cNvSpPr/>
          <p:nvPr/>
        </p:nvSpPr>
        <p:spPr>
          <a:xfrm>
            <a:off x="6030800" y="10708849"/>
            <a:ext cx="6162038" cy="710185"/>
          </a:xfrm>
          <a:custGeom>
            <a:avLst/>
            <a:gdLst>
              <a:gd name="connsiteX0" fmla="*/ 6162038 w 6162038"/>
              <a:gd name="connsiteY0" fmla="*/ 710186 h 710185"/>
              <a:gd name="connsiteX1" fmla="*/ 3063105 w 6162038"/>
              <a:gd name="connsiteY1" fmla="*/ 419 h 710185"/>
              <a:gd name="connsiteX2" fmla="*/ 0 w 6162038"/>
              <a:gd name="connsiteY2" fmla="*/ 648125 h 710185"/>
              <a:gd name="connsiteX3" fmla="*/ 3162837 w 6162038"/>
              <a:gd name="connsiteY3" fmla="*/ 360452 h 710185"/>
              <a:gd name="connsiteX4" fmla="*/ 6162038 w 6162038"/>
              <a:gd name="connsiteY4" fmla="*/ 710186 h 710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2038" h="710185">
                <a:moveTo>
                  <a:pt x="6162038" y="710186"/>
                </a:moveTo>
                <a:cubicBezTo>
                  <a:pt x="6162038" y="710186"/>
                  <a:pt x="5013520" y="23389"/>
                  <a:pt x="3063105" y="419"/>
                </a:cubicBezTo>
                <a:cubicBezTo>
                  <a:pt x="1407967" y="-19072"/>
                  <a:pt x="0" y="648125"/>
                  <a:pt x="0" y="648125"/>
                </a:cubicBezTo>
                <a:cubicBezTo>
                  <a:pt x="0" y="648125"/>
                  <a:pt x="1900329" y="332996"/>
                  <a:pt x="3162837" y="360452"/>
                </a:cubicBezTo>
                <a:cubicBezTo>
                  <a:pt x="5218245" y="405148"/>
                  <a:pt x="6162038" y="710186"/>
                  <a:pt x="6162038" y="710186"/>
                </a:cubicBezTo>
                <a:close/>
              </a:path>
            </a:pathLst>
          </a:custGeom>
          <a:solidFill>
            <a:srgbClr val="85A0AB"/>
          </a:solidFill>
          <a:ln w="76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8E55EEE-E36E-3607-9FB4-6C6658B47D29}"/>
              </a:ext>
            </a:extLst>
          </p:cNvPr>
          <p:cNvSpPr>
            <a:spLocks/>
          </p:cNvSpPr>
          <p:nvPr/>
        </p:nvSpPr>
        <p:spPr>
          <a:xfrm>
            <a:off x="0" y="5959435"/>
            <a:ext cx="6030800" cy="524849"/>
          </a:xfrm>
          <a:custGeom>
            <a:avLst/>
            <a:gdLst>
              <a:gd name="connsiteX0" fmla="*/ 0 w 6030800"/>
              <a:gd name="connsiteY0" fmla="*/ 0 h 524849"/>
              <a:gd name="connsiteX1" fmla="*/ 3032949 w 6030800"/>
              <a:gd name="connsiteY1" fmla="*/ 524540 h 524849"/>
              <a:gd name="connsiteX2" fmla="*/ 6030801 w 6030800"/>
              <a:gd name="connsiteY2" fmla="*/ 45876 h 524849"/>
              <a:gd name="connsiteX3" fmla="*/ 2935314 w 6030800"/>
              <a:gd name="connsiteY3" fmla="*/ 258468 h 524849"/>
              <a:gd name="connsiteX4" fmla="*/ 0 w 6030800"/>
              <a:gd name="connsiteY4" fmla="*/ 0 h 524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30800" h="524849">
                <a:moveTo>
                  <a:pt x="0" y="0"/>
                </a:moveTo>
                <a:cubicBezTo>
                  <a:pt x="0" y="0"/>
                  <a:pt x="1124043" y="507555"/>
                  <a:pt x="3032949" y="524540"/>
                </a:cubicBezTo>
                <a:cubicBezTo>
                  <a:pt x="4652838" y="538954"/>
                  <a:pt x="6030801" y="45876"/>
                  <a:pt x="6030801" y="45876"/>
                </a:cubicBezTo>
                <a:cubicBezTo>
                  <a:pt x="6030801" y="45876"/>
                  <a:pt x="4170945" y="278756"/>
                  <a:pt x="2935314" y="258468"/>
                </a:cubicBezTo>
                <a:cubicBezTo>
                  <a:pt x="923649" y="225445"/>
                  <a:pt x="0" y="0"/>
                  <a:pt x="0" y="0"/>
                </a:cubicBezTo>
                <a:close/>
              </a:path>
            </a:pathLst>
          </a:custGeom>
          <a:solidFill>
            <a:srgbClr val="85A0AB"/>
          </a:solidFill>
          <a:ln w="76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827C2AE-C7BB-C44D-DAB2-CCB1A317DE97}"/>
              </a:ext>
            </a:extLst>
          </p:cNvPr>
          <p:cNvSpPr>
            <a:spLocks/>
          </p:cNvSpPr>
          <p:nvPr/>
        </p:nvSpPr>
        <p:spPr>
          <a:xfrm>
            <a:off x="6030800" y="5357191"/>
            <a:ext cx="6162038" cy="710192"/>
          </a:xfrm>
          <a:custGeom>
            <a:avLst/>
            <a:gdLst>
              <a:gd name="connsiteX0" fmla="*/ 6162038 w 6162038"/>
              <a:gd name="connsiteY0" fmla="*/ 710192 h 710192"/>
              <a:gd name="connsiteX1" fmla="*/ 3063105 w 6162038"/>
              <a:gd name="connsiteY1" fmla="*/ 419 h 710192"/>
              <a:gd name="connsiteX2" fmla="*/ 0 w 6162038"/>
              <a:gd name="connsiteY2" fmla="*/ 648121 h 710192"/>
              <a:gd name="connsiteX3" fmla="*/ 3162837 w 6162038"/>
              <a:gd name="connsiteY3" fmla="*/ 360450 h 710192"/>
              <a:gd name="connsiteX4" fmla="*/ 6162038 w 6162038"/>
              <a:gd name="connsiteY4" fmla="*/ 710192 h 71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2038" h="710192">
                <a:moveTo>
                  <a:pt x="6162038" y="710192"/>
                </a:moveTo>
                <a:cubicBezTo>
                  <a:pt x="6162038" y="710192"/>
                  <a:pt x="5013520" y="23402"/>
                  <a:pt x="3063105" y="419"/>
                </a:cubicBezTo>
                <a:cubicBezTo>
                  <a:pt x="1407967" y="-19086"/>
                  <a:pt x="0" y="648121"/>
                  <a:pt x="0" y="648121"/>
                </a:cubicBezTo>
                <a:cubicBezTo>
                  <a:pt x="0" y="648121"/>
                  <a:pt x="1900329" y="332998"/>
                  <a:pt x="3162837" y="360450"/>
                </a:cubicBezTo>
                <a:cubicBezTo>
                  <a:pt x="5218245" y="405138"/>
                  <a:pt x="6162038" y="710192"/>
                  <a:pt x="6162038" y="710192"/>
                </a:cubicBezTo>
                <a:close/>
              </a:path>
            </a:pathLst>
          </a:custGeom>
          <a:solidFill>
            <a:srgbClr val="3DAC45"/>
          </a:solidFill>
          <a:ln w="76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2EA029A-7FFA-9ABB-3B9E-2397CB759E2D}"/>
              </a:ext>
            </a:extLst>
          </p:cNvPr>
          <p:cNvSpPr/>
          <p:nvPr/>
        </p:nvSpPr>
        <p:spPr>
          <a:xfrm>
            <a:off x="950" y="10810948"/>
            <a:ext cx="12191887" cy="1031124"/>
          </a:xfrm>
          <a:custGeom>
            <a:avLst/>
            <a:gdLst>
              <a:gd name="connsiteX0" fmla="*/ 0 w 12191887"/>
              <a:gd name="connsiteY0" fmla="*/ 850892 h 1031124"/>
              <a:gd name="connsiteX1" fmla="*/ 3140041 w 12191887"/>
              <a:gd name="connsiteY1" fmla="*/ 994451 h 1031124"/>
              <a:gd name="connsiteX2" fmla="*/ 6064436 w 12191887"/>
              <a:gd name="connsiteY2" fmla="*/ 531948 h 1031124"/>
              <a:gd name="connsiteX3" fmla="*/ 9067107 w 12191887"/>
              <a:gd name="connsiteY3" fmla="*/ 1171 h 1031124"/>
              <a:gd name="connsiteX4" fmla="*/ 12191888 w 12191887"/>
              <a:gd name="connsiteY4" fmla="*/ 369161 h 1031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1887" h="1031124">
                <a:moveTo>
                  <a:pt x="0" y="850892"/>
                </a:moveTo>
                <a:cubicBezTo>
                  <a:pt x="0" y="850892"/>
                  <a:pt x="1647119" y="1128773"/>
                  <a:pt x="3140041" y="994451"/>
                </a:cubicBezTo>
                <a:cubicBezTo>
                  <a:pt x="4361460" y="884561"/>
                  <a:pt x="5271567" y="760266"/>
                  <a:pt x="6064436" y="531948"/>
                </a:cubicBezTo>
                <a:cubicBezTo>
                  <a:pt x="7148189" y="219906"/>
                  <a:pt x="8249960" y="10644"/>
                  <a:pt x="9067107" y="1171"/>
                </a:cubicBezTo>
                <a:cubicBezTo>
                  <a:pt x="11255338" y="-24133"/>
                  <a:pt x="12191888" y="369161"/>
                  <a:pt x="12191888" y="369161"/>
                </a:cubicBezTo>
              </a:path>
            </a:pathLst>
          </a:custGeom>
          <a:noFill/>
          <a:ln w="7625" cap="flat">
            <a:solidFill>
              <a:srgbClr val="B3B3B3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2810A06-D276-F703-836E-C29C26EACFA8}"/>
              </a:ext>
            </a:extLst>
          </p:cNvPr>
          <p:cNvSpPr>
            <a:spLocks/>
          </p:cNvSpPr>
          <p:nvPr/>
        </p:nvSpPr>
        <p:spPr>
          <a:xfrm>
            <a:off x="950" y="5510335"/>
            <a:ext cx="12191887" cy="939418"/>
          </a:xfrm>
          <a:custGeom>
            <a:avLst/>
            <a:gdLst>
              <a:gd name="connsiteX0" fmla="*/ 0 w 12191887"/>
              <a:gd name="connsiteY0" fmla="*/ 775204 h 939418"/>
              <a:gd name="connsiteX1" fmla="*/ 3140041 w 12191887"/>
              <a:gd name="connsiteY1" fmla="*/ 906011 h 939418"/>
              <a:gd name="connsiteX2" fmla="*/ 6064436 w 12191887"/>
              <a:gd name="connsiteY2" fmla="*/ 484633 h 939418"/>
              <a:gd name="connsiteX3" fmla="*/ 9067107 w 12191887"/>
              <a:gd name="connsiteY3" fmla="*/ 1066 h 939418"/>
              <a:gd name="connsiteX4" fmla="*/ 12191888 w 12191887"/>
              <a:gd name="connsiteY4" fmla="*/ 336320 h 93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1887" h="939418">
                <a:moveTo>
                  <a:pt x="0" y="775204"/>
                </a:moveTo>
                <a:cubicBezTo>
                  <a:pt x="0" y="775204"/>
                  <a:pt x="1647119" y="1028380"/>
                  <a:pt x="3140041" y="906011"/>
                </a:cubicBezTo>
                <a:cubicBezTo>
                  <a:pt x="4361460" y="805894"/>
                  <a:pt x="5271567" y="692636"/>
                  <a:pt x="6064436" y="484633"/>
                </a:cubicBezTo>
                <a:cubicBezTo>
                  <a:pt x="7148189" y="200326"/>
                  <a:pt x="8249960" y="9673"/>
                  <a:pt x="9067107" y="1066"/>
                </a:cubicBezTo>
                <a:cubicBezTo>
                  <a:pt x="11255338" y="-21984"/>
                  <a:pt x="12191888" y="336320"/>
                  <a:pt x="12191888" y="336320"/>
                </a:cubicBezTo>
              </a:path>
            </a:pathLst>
          </a:custGeom>
          <a:noFill/>
          <a:ln w="7625" cap="flat">
            <a:solidFill>
              <a:srgbClr val="B3B3B3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C25D9D-2673-348B-3181-EF9C9E2E6E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65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4FAA3-0D77-6246-BE93-4E0DD86B73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847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CC904-8908-9F8B-B5CF-F3E92D303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96" y="580351"/>
            <a:ext cx="3319021" cy="273788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8F64F0-F866-C57A-EF15-978BBA4748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C199D85-AA07-EBC6-BDFA-4F11C9B7AF9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69667" y="3403600"/>
            <a:ext cx="3317875" cy="283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sz="3000"/>
              <a:t>Subtext</a:t>
            </a:r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80BC8EE-1840-461C-213A-A4EA0708B9A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581400" y="570804"/>
            <a:ext cx="8343900" cy="565388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397277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1B62871-609A-94FE-935C-68C9DFAF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7273B-F06B-8677-9C25-E58C9D3496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3044" y="538065"/>
            <a:ext cx="11745912" cy="593883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585768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9C1D86-866F-4B05-C41D-5E5890F42E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2A1FC0E-D42D-B3E2-13BE-1A94C9D2B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63" y="526107"/>
            <a:ext cx="11799274" cy="1048169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4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C3BA24-2B6B-FB63-8B76-B14DB88119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8438" y="1828801"/>
            <a:ext cx="4316412" cy="450309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9395C6A3-05D8-55E9-3AE6-76AF59E386E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667250" y="1828800"/>
            <a:ext cx="7326312" cy="450309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785788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597-6EAF-18FF-3ACA-0EE0CE5432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9B7D94-B7C5-64D8-B65C-1CD0CC5F79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4338" y="641350"/>
            <a:ext cx="5553075" cy="564632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80C02E-C8DA-91F5-F42A-F4744F61EB1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24587" y="641349"/>
            <a:ext cx="5553075" cy="564632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503858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597-6EAF-18FF-3ACA-0EE0CE5432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9B7D94-B7C5-64D8-B65C-1CD0CC5F79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4338" y="1770077"/>
            <a:ext cx="5553075" cy="451760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80C02E-C8DA-91F5-F42A-F4744F61EB1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24587" y="1770077"/>
            <a:ext cx="5553075" cy="4517599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C333C35-39D2-94D8-301B-E72CAE078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672" y="526107"/>
            <a:ext cx="11375472" cy="1048169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4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93441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6DBFE-7FFF-0499-B05E-3C893E223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63" y="526107"/>
            <a:ext cx="11799274" cy="1048169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4FDB8-F5EB-F5D1-A5E1-A4B2A122E1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2534BC7-9D73-BE2E-E144-02E3CAFCEA9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6363" y="1776046"/>
            <a:ext cx="11799274" cy="459618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35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3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309962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14FAA3-0D77-6246-BE93-4E0DD86B73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6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 bla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C10D48C-9176-F7DC-C3E3-DCD84EE15A94}"/>
              </a:ext>
            </a:extLst>
          </p:cNvPr>
          <p:cNvSpPr/>
          <p:nvPr userDrawn="1"/>
        </p:nvSpPr>
        <p:spPr>
          <a:xfrm>
            <a:off x="4648200" y="76200"/>
            <a:ext cx="2828925" cy="2667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81D690-38AF-EBCF-0A77-894F2F7FD29D}"/>
              </a:ext>
            </a:extLst>
          </p:cNvPr>
          <p:cNvSpPr/>
          <p:nvPr userDrawn="1"/>
        </p:nvSpPr>
        <p:spPr>
          <a:xfrm>
            <a:off x="4724400" y="6505575"/>
            <a:ext cx="2828925" cy="2667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9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CC904-8908-9F8B-B5CF-F3E92D303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96" y="580351"/>
            <a:ext cx="3319021" cy="273788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8F64F0-F866-C57A-EF15-978BBA4748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C199D85-AA07-EBC6-BDFA-4F11C9B7AF9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69667" y="3403600"/>
            <a:ext cx="3317875" cy="283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sz="3000"/>
              <a:t>Subtext</a:t>
            </a:r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80BC8EE-1840-461C-213A-A4EA0708B9A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581400" y="570804"/>
            <a:ext cx="8343900" cy="5653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10000"/>
              </a:lnSpc>
              <a:defRPr lang="en-US" sz="3600" dirty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10000"/>
              </a:lnSpc>
              <a:defRPr lang="en-US" dirty="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10000"/>
              </a:lnSpc>
              <a:spcBef>
                <a:spcPts val="0"/>
              </a:spcBef>
              <a:defRPr lang="en-US" dirty="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10000"/>
              </a:lnSpc>
              <a:defRPr lang="en-US" dirty="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10000"/>
              </a:lnSpc>
              <a:defRPr lang="en-US" dirty="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>
              <a:lnSpc>
                <a:spcPct val="100000"/>
              </a:lnSpc>
            </a:pPr>
            <a:r>
              <a:rPr lang="en-US"/>
              <a:t>Click to edit Master text styles</a:t>
            </a:r>
          </a:p>
          <a:p>
            <a:pPr lvl="1">
              <a:lnSpc>
                <a:spcPct val="100000"/>
              </a:lnSpc>
            </a:pPr>
            <a:r>
              <a:rPr lang="en-US"/>
              <a:t>Second level</a:t>
            </a:r>
          </a:p>
          <a:p>
            <a:pPr lvl="2">
              <a:lnSpc>
                <a:spcPct val="100000"/>
              </a:lnSpc>
            </a:pPr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0859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1B62871-609A-94FE-935C-68C9DFAF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7273B-F06B-8677-9C25-E58C9D3496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3044" y="538065"/>
            <a:ext cx="11745912" cy="5938837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1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1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1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1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2771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9C1D86-866F-4B05-C41D-5E5890F42E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2A1FC0E-D42D-B3E2-13BE-1A94C9D2B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63" y="526107"/>
            <a:ext cx="11799274" cy="1048169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4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C3BA24-2B6B-FB63-8B76-B14DB88119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8438" y="1828801"/>
            <a:ext cx="4316412" cy="450309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9395C6A3-05D8-55E9-3AE6-76AF59E386E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667250" y="1828800"/>
            <a:ext cx="7326312" cy="450309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343019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597-6EAF-18FF-3ACA-0EE0CE5432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9B7D94-B7C5-64D8-B65C-1CD0CC5F79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4338" y="641350"/>
            <a:ext cx="5553075" cy="564632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80C02E-C8DA-91F5-F42A-F4744F61EB1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24587" y="641349"/>
            <a:ext cx="5553075" cy="564632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 sz="30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7335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s://indico.bnl.gov/e/23540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9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Relationship Id="rId9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07D297-A3AF-EFEA-F39D-A5C77E8099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722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1A4E7675-06BC-4E21-8233-5A61B78A4412}" type="datetime1">
              <a:rPr lang="en-US" smtClean="0"/>
              <a:t>8/12/2024</a:t>
            </a:fld>
            <a:endParaRPr lang="en-US"/>
          </a:p>
        </p:txBody>
      </p:sp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D7B5D034-4EA1-F926-2A1E-460D5624D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7C7E05-1E8C-1419-3F32-ECDC17B02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14542BF-BEDE-B177-7B1D-6D0F99D13A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4975" y="76994"/>
            <a:ext cx="2247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EDE636-5750-C589-F19F-B7277B04527B}"/>
              </a:ext>
            </a:extLst>
          </p:cNvPr>
          <p:cNvSpPr txBox="1"/>
          <p:nvPr userDrawn="1"/>
        </p:nvSpPr>
        <p:spPr>
          <a:xfrm>
            <a:off x="3047281" y="3089058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7"/>
              </a:rPr>
              <a:t>indico.bnl.gov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0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7" r:id="rId2"/>
    <p:sldLayoutId id="2147483732" r:id="rId3"/>
    <p:sldLayoutId id="2147483757" r:id="rId4"/>
    <p:sldLayoutId id="2147483696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9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9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9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9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9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9EFACA-635B-6AC9-E742-D8AB9AD6EB40}"/>
              </a:ext>
            </a:extLst>
          </p:cNvPr>
          <p:cNvSpPr txBox="1"/>
          <p:nvPr userDrawn="1"/>
        </p:nvSpPr>
        <p:spPr>
          <a:xfrm>
            <a:off x="4198834" y="13198"/>
            <a:ext cx="3794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CLASSIFICATION</a:t>
            </a:r>
            <a:r>
              <a:rPr lang="en-US" sz="1600" b="1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HEADING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9B6A87-B095-5F2B-61E9-A2DEE3F7F8F1}"/>
              </a:ext>
            </a:extLst>
          </p:cNvPr>
          <p:cNvSpPr txBox="1"/>
          <p:nvPr userDrawn="1"/>
        </p:nvSpPr>
        <p:spPr>
          <a:xfrm>
            <a:off x="4198834" y="6510638"/>
            <a:ext cx="3794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CLASSIFICATION HEADING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480E58-FCBA-72DD-C63C-2E8B58C9E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4975" y="76994"/>
            <a:ext cx="2247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666A141F-A015-AC5E-F19D-53096945B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BE2C372-9A3C-41C6-B24F-994F227D0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3810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7" r:id="rId5"/>
    <p:sldLayoutId id="2147483705" r:id="rId6"/>
    <p:sldLayoutId id="2147483706" r:id="rId7"/>
  </p:sldLayoutIdLst>
  <p:hf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5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spcAft>
          <a:spcPts val="0"/>
        </a:spcAft>
        <a:buFont typeface="Arial" panose="020B0604020202020204" pitchFamily="34" charset="0"/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9EFACA-635B-6AC9-E742-D8AB9AD6EB40}"/>
              </a:ext>
            </a:extLst>
          </p:cNvPr>
          <p:cNvSpPr txBox="1"/>
          <p:nvPr userDrawn="1"/>
        </p:nvSpPr>
        <p:spPr>
          <a:xfrm>
            <a:off x="4198834" y="13198"/>
            <a:ext cx="3794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CLASSIFICATION HEADING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9B6A87-B095-5F2B-61E9-A2DEE3F7F8F1}"/>
              </a:ext>
            </a:extLst>
          </p:cNvPr>
          <p:cNvSpPr txBox="1"/>
          <p:nvPr userDrawn="1"/>
        </p:nvSpPr>
        <p:spPr>
          <a:xfrm>
            <a:off x="4198834" y="6510638"/>
            <a:ext cx="3794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CLASSIFICATION HEADING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480E58-FCBA-72DD-C63C-2E8B58C9E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4975" y="76994"/>
            <a:ext cx="2247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EA2C0CFA-0AF2-66DB-1458-D532D44B8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42A995-BDC4-2159-E4F6-A433492DB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3368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</p:sldLayoutIdLst>
  <p:hf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5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9EFACA-635B-6AC9-E742-D8AB9AD6EB40}"/>
              </a:ext>
            </a:extLst>
          </p:cNvPr>
          <p:cNvSpPr txBox="1"/>
          <p:nvPr userDrawn="1"/>
        </p:nvSpPr>
        <p:spPr>
          <a:xfrm>
            <a:off x="4198834" y="13198"/>
            <a:ext cx="3794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CLASSIFICATION</a:t>
            </a:r>
            <a:r>
              <a:rPr lang="en-US" sz="1600" b="1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HEADING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9B6A87-B095-5F2B-61E9-A2DEE3F7F8F1}"/>
              </a:ext>
            </a:extLst>
          </p:cNvPr>
          <p:cNvSpPr txBox="1"/>
          <p:nvPr userDrawn="1"/>
        </p:nvSpPr>
        <p:spPr>
          <a:xfrm>
            <a:off x="4198834" y="6510638"/>
            <a:ext cx="3794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CLASSIFICATION HEADING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480E58-FCBA-72DD-C63C-2E8B58C9E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4975" y="76994"/>
            <a:ext cx="2247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69C0EDB-0962-6DEB-E310-4DD64B530D53}"/>
              </a:ext>
            </a:extLst>
          </p:cNvPr>
          <p:cNvGrpSpPr/>
          <p:nvPr userDrawn="1"/>
        </p:nvGrpSpPr>
        <p:grpSpPr>
          <a:xfrm>
            <a:off x="-10391" y="-4572"/>
            <a:ext cx="388145" cy="6867144"/>
            <a:chOff x="-17092" y="-1"/>
            <a:chExt cx="869665" cy="6864656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FF4EEB2-14E1-FC52-3AF1-C7C9AF31D876}"/>
                </a:ext>
              </a:extLst>
            </p:cNvPr>
            <p:cNvSpPr/>
            <p:nvPr/>
          </p:nvSpPr>
          <p:spPr>
            <a:xfrm>
              <a:off x="-17092" y="0"/>
              <a:ext cx="789632" cy="6864655"/>
            </a:xfrm>
            <a:custGeom>
              <a:avLst/>
              <a:gdLst>
                <a:gd name="connsiteX0" fmla="*/ 0 w 777668"/>
                <a:gd name="connsiteY0" fmla="*/ 0 h 6862273"/>
                <a:gd name="connsiteX1" fmla="*/ 25638 w 777668"/>
                <a:gd name="connsiteY1" fmla="*/ 6862273 h 6862273"/>
                <a:gd name="connsiteX2" fmla="*/ 495656 w 777668"/>
                <a:gd name="connsiteY2" fmla="*/ 6862273 h 6862273"/>
                <a:gd name="connsiteX3" fmla="*/ 666572 w 777668"/>
                <a:gd name="connsiteY3" fmla="*/ 6281159 h 6862273"/>
                <a:gd name="connsiteX4" fmla="*/ 777668 w 777668"/>
                <a:gd name="connsiteY4" fmla="*/ 5452217 h 6862273"/>
                <a:gd name="connsiteX5" fmla="*/ 743485 w 777668"/>
                <a:gd name="connsiteY5" fmla="*/ 4623275 h 6862273"/>
                <a:gd name="connsiteX6" fmla="*/ 675118 w 777668"/>
                <a:gd name="connsiteY6" fmla="*/ 3990886 h 6862273"/>
                <a:gd name="connsiteX7" fmla="*/ 538385 w 777668"/>
                <a:gd name="connsiteY7" fmla="*/ 3461047 h 6862273"/>
                <a:gd name="connsiteX8" fmla="*/ 299103 w 777668"/>
                <a:gd name="connsiteY8" fmla="*/ 2717563 h 6862273"/>
                <a:gd name="connsiteX9" fmla="*/ 205099 w 777668"/>
                <a:gd name="connsiteY9" fmla="*/ 1709159 h 6862273"/>
                <a:gd name="connsiteX10" fmla="*/ 282012 w 777668"/>
                <a:gd name="connsiteY10" fmla="*/ 1059679 h 6862273"/>
                <a:gd name="connsiteX11" fmla="*/ 393107 w 777668"/>
                <a:gd name="connsiteY11" fmla="*/ 470019 h 6862273"/>
                <a:gd name="connsiteX12" fmla="*/ 564023 w 777668"/>
                <a:gd name="connsiteY12" fmla="*/ 0 h 6862273"/>
                <a:gd name="connsiteX13" fmla="*/ 0 w 777668"/>
                <a:gd name="connsiteY13" fmla="*/ 0 h 6862273"/>
                <a:gd name="connsiteX0" fmla="*/ 0 w 777668"/>
                <a:gd name="connsiteY0" fmla="*/ 0 h 6862273"/>
                <a:gd name="connsiteX1" fmla="*/ 16112 w 777668"/>
                <a:gd name="connsiteY1" fmla="*/ 6862273 h 6862273"/>
                <a:gd name="connsiteX2" fmla="*/ 495656 w 777668"/>
                <a:gd name="connsiteY2" fmla="*/ 6862273 h 6862273"/>
                <a:gd name="connsiteX3" fmla="*/ 666572 w 777668"/>
                <a:gd name="connsiteY3" fmla="*/ 6281159 h 6862273"/>
                <a:gd name="connsiteX4" fmla="*/ 777668 w 777668"/>
                <a:gd name="connsiteY4" fmla="*/ 5452217 h 6862273"/>
                <a:gd name="connsiteX5" fmla="*/ 743485 w 777668"/>
                <a:gd name="connsiteY5" fmla="*/ 4623275 h 6862273"/>
                <a:gd name="connsiteX6" fmla="*/ 675118 w 777668"/>
                <a:gd name="connsiteY6" fmla="*/ 3990886 h 6862273"/>
                <a:gd name="connsiteX7" fmla="*/ 538385 w 777668"/>
                <a:gd name="connsiteY7" fmla="*/ 3461047 h 6862273"/>
                <a:gd name="connsiteX8" fmla="*/ 299103 w 777668"/>
                <a:gd name="connsiteY8" fmla="*/ 2717563 h 6862273"/>
                <a:gd name="connsiteX9" fmla="*/ 205099 w 777668"/>
                <a:gd name="connsiteY9" fmla="*/ 1709159 h 6862273"/>
                <a:gd name="connsiteX10" fmla="*/ 282012 w 777668"/>
                <a:gd name="connsiteY10" fmla="*/ 1059679 h 6862273"/>
                <a:gd name="connsiteX11" fmla="*/ 393107 w 777668"/>
                <a:gd name="connsiteY11" fmla="*/ 470019 h 6862273"/>
                <a:gd name="connsiteX12" fmla="*/ 564023 w 777668"/>
                <a:gd name="connsiteY12" fmla="*/ 0 h 6862273"/>
                <a:gd name="connsiteX13" fmla="*/ 0 w 777668"/>
                <a:gd name="connsiteY13" fmla="*/ 0 h 6862273"/>
                <a:gd name="connsiteX0" fmla="*/ 0 w 777668"/>
                <a:gd name="connsiteY0" fmla="*/ 0 h 6864655"/>
                <a:gd name="connsiteX1" fmla="*/ 16112 w 777668"/>
                <a:gd name="connsiteY1" fmla="*/ 6862273 h 6864655"/>
                <a:gd name="connsiteX2" fmla="*/ 519469 w 777668"/>
                <a:gd name="connsiteY2" fmla="*/ 6864655 h 6864655"/>
                <a:gd name="connsiteX3" fmla="*/ 666572 w 777668"/>
                <a:gd name="connsiteY3" fmla="*/ 6281159 h 6864655"/>
                <a:gd name="connsiteX4" fmla="*/ 777668 w 777668"/>
                <a:gd name="connsiteY4" fmla="*/ 5452217 h 6864655"/>
                <a:gd name="connsiteX5" fmla="*/ 743485 w 777668"/>
                <a:gd name="connsiteY5" fmla="*/ 4623275 h 6864655"/>
                <a:gd name="connsiteX6" fmla="*/ 675118 w 777668"/>
                <a:gd name="connsiteY6" fmla="*/ 3990886 h 6864655"/>
                <a:gd name="connsiteX7" fmla="*/ 538385 w 777668"/>
                <a:gd name="connsiteY7" fmla="*/ 3461047 h 6864655"/>
                <a:gd name="connsiteX8" fmla="*/ 299103 w 777668"/>
                <a:gd name="connsiteY8" fmla="*/ 2717563 h 6864655"/>
                <a:gd name="connsiteX9" fmla="*/ 205099 w 777668"/>
                <a:gd name="connsiteY9" fmla="*/ 1709159 h 6864655"/>
                <a:gd name="connsiteX10" fmla="*/ 282012 w 777668"/>
                <a:gd name="connsiteY10" fmla="*/ 1059679 h 6864655"/>
                <a:gd name="connsiteX11" fmla="*/ 393107 w 777668"/>
                <a:gd name="connsiteY11" fmla="*/ 470019 h 6864655"/>
                <a:gd name="connsiteX12" fmla="*/ 564023 w 777668"/>
                <a:gd name="connsiteY12" fmla="*/ 0 h 6864655"/>
                <a:gd name="connsiteX13" fmla="*/ 0 w 777668"/>
                <a:gd name="connsiteY13" fmla="*/ 0 h 6864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77668" h="6864655">
                  <a:moveTo>
                    <a:pt x="0" y="0"/>
                  </a:moveTo>
                  <a:cubicBezTo>
                    <a:pt x="5371" y="2287424"/>
                    <a:pt x="10741" y="4574849"/>
                    <a:pt x="16112" y="6862273"/>
                  </a:cubicBezTo>
                  <a:lnTo>
                    <a:pt x="519469" y="6864655"/>
                  </a:lnTo>
                  <a:lnTo>
                    <a:pt x="666572" y="6281159"/>
                  </a:lnTo>
                  <a:lnTo>
                    <a:pt x="777668" y="5452217"/>
                  </a:lnTo>
                  <a:lnTo>
                    <a:pt x="743485" y="4623275"/>
                  </a:lnTo>
                  <a:lnTo>
                    <a:pt x="675118" y="3990886"/>
                  </a:lnTo>
                  <a:lnTo>
                    <a:pt x="538385" y="3461047"/>
                  </a:lnTo>
                  <a:lnTo>
                    <a:pt x="299103" y="2717563"/>
                  </a:lnTo>
                  <a:lnTo>
                    <a:pt x="205099" y="1709159"/>
                  </a:lnTo>
                  <a:lnTo>
                    <a:pt x="282012" y="1059679"/>
                  </a:lnTo>
                  <a:lnTo>
                    <a:pt x="393107" y="470019"/>
                  </a:lnTo>
                  <a:lnTo>
                    <a:pt x="5640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54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30F466C-8C43-3AE6-EAAF-A4BEF5F0A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67" y="-1"/>
              <a:ext cx="765006" cy="6858001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4D4BA2C0-D040-7E5A-A7FB-488223452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5EBB74F-451A-5179-DF0F-C0E494D4B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2682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</p:sldLayoutIdLst>
  <p:hf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5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9EFACA-635B-6AC9-E742-D8AB9AD6EB40}"/>
              </a:ext>
            </a:extLst>
          </p:cNvPr>
          <p:cNvSpPr txBox="1"/>
          <p:nvPr userDrawn="1"/>
        </p:nvSpPr>
        <p:spPr>
          <a:xfrm>
            <a:off x="4198834" y="13198"/>
            <a:ext cx="3794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CLASSIFICATION</a:t>
            </a:r>
            <a:r>
              <a:rPr lang="en-US" sz="1600" b="1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HEADING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9B6A87-B095-5F2B-61E9-A2DEE3F7F8F1}"/>
              </a:ext>
            </a:extLst>
          </p:cNvPr>
          <p:cNvSpPr txBox="1"/>
          <p:nvPr userDrawn="1"/>
        </p:nvSpPr>
        <p:spPr>
          <a:xfrm>
            <a:off x="4198834" y="6510638"/>
            <a:ext cx="3794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CLASSIFICATION HEADING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480E58-FCBA-72DD-C63C-2E8B58C9E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4975" y="76994"/>
            <a:ext cx="2247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69C0EDB-0962-6DEB-E310-4DD64B530D53}"/>
              </a:ext>
            </a:extLst>
          </p:cNvPr>
          <p:cNvGrpSpPr/>
          <p:nvPr userDrawn="1"/>
        </p:nvGrpSpPr>
        <p:grpSpPr>
          <a:xfrm>
            <a:off x="-10391" y="-4572"/>
            <a:ext cx="388145" cy="6867144"/>
            <a:chOff x="-17092" y="-1"/>
            <a:chExt cx="869665" cy="6864656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FF4EEB2-14E1-FC52-3AF1-C7C9AF31D876}"/>
                </a:ext>
              </a:extLst>
            </p:cNvPr>
            <p:cNvSpPr/>
            <p:nvPr/>
          </p:nvSpPr>
          <p:spPr>
            <a:xfrm>
              <a:off x="-17092" y="0"/>
              <a:ext cx="789632" cy="6864655"/>
            </a:xfrm>
            <a:custGeom>
              <a:avLst/>
              <a:gdLst>
                <a:gd name="connsiteX0" fmla="*/ 0 w 777668"/>
                <a:gd name="connsiteY0" fmla="*/ 0 h 6862273"/>
                <a:gd name="connsiteX1" fmla="*/ 25638 w 777668"/>
                <a:gd name="connsiteY1" fmla="*/ 6862273 h 6862273"/>
                <a:gd name="connsiteX2" fmla="*/ 495656 w 777668"/>
                <a:gd name="connsiteY2" fmla="*/ 6862273 h 6862273"/>
                <a:gd name="connsiteX3" fmla="*/ 666572 w 777668"/>
                <a:gd name="connsiteY3" fmla="*/ 6281159 h 6862273"/>
                <a:gd name="connsiteX4" fmla="*/ 777668 w 777668"/>
                <a:gd name="connsiteY4" fmla="*/ 5452217 h 6862273"/>
                <a:gd name="connsiteX5" fmla="*/ 743485 w 777668"/>
                <a:gd name="connsiteY5" fmla="*/ 4623275 h 6862273"/>
                <a:gd name="connsiteX6" fmla="*/ 675118 w 777668"/>
                <a:gd name="connsiteY6" fmla="*/ 3990886 h 6862273"/>
                <a:gd name="connsiteX7" fmla="*/ 538385 w 777668"/>
                <a:gd name="connsiteY7" fmla="*/ 3461047 h 6862273"/>
                <a:gd name="connsiteX8" fmla="*/ 299103 w 777668"/>
                <a:gd name="connsiteY8" fmla="*/ 2717563 h 6862273"/>
                <a:gd name="connsiteX9" fmla="*/ 205099 w 777668"/>
                <a:gd name="connsiteY9" fmla="*/ 1709159 h 6862273"/>
                <a:gd name="connsiteX10" fmla="*/ 282012 w 777668"/>
                <a:gd name="connsiteY10" fmla="*/ 1059679 h 6862273"/>
                <a:gd name="connsiteX11" fmla="*/ 393107 w 777668"/>
                <a:gd name="connsiteY11" fmla="*/ 470019 h 6862273"/>
                <a:gd name="connsiteX12" fmla="*/ 564023 w 777668"/>
                <a:gd name="connsiteY12" fmla="*/ 0 h 6862273"/>
                <a:gd name="connsiteX13" fmla="*/ 0 w 777668"/>
                <a:gd name="connsiteY13" fmla="*/ 0 h 6862273"/>
                <a:gd name="connsiteX0" fmla="*/ 0 w 777668"/>
                <a:gd name="connsiteY0" fmla="*/ 0 h 6862273"/>
                <a:gd name="connsiteX1" fmla="*/ 16112 w 777668"/>
                <a:gd name="connsiteY1" fmla="*/ 6862273 h 6862273"/>
                <a:gd name="connsiteX2" fmla="*/ 495656 w 777668"/>
                <a:gd name="connsiteY2" fmla="*/ 6862273 h 6862273"/>
                <a:gd name="connsiteX3" fmla="*/ 666572 w 777668"/>
                <a:gd name="connsiteY3" fmla="*/ 6281159 h 6862273"/>
                <a:gd name="connsiteX4" fmla="*/ 777668 w 777668"/>
                <a:gd name="connsiteY4" fmla="*/ 5452217 h 6862273"/>
                <a:gd name="connsiteX5" fmla="*/ 743485 w 777668"/>
                <a:gd name="connsiteY5" fmla="*/ 4623275 h 6862273"/>
                <a:gd name="connsiteX6" fmla="*/ 675118 w 777668"/>
                <a:gd name="connsiteY6" fmla="*/ 3990886 h 6862273"/>
                <a:gd name="connsiteX7" fmla="*/ 538385 w 777668"/>
                <a:gd name="connsiteY7" fmla="*/ 3461047 h 6862273"/>
                <a:gd name="connsiteX8" fmla="*/ 299103 w 777668"/>
                <a:gd name="connsiteY8" fmla="*/ 2717563 h 6862273"/>
                <a:gd name="connsiteX9" fmla="*/ 205099 w 777668"/>
                <a:gd name="connsiteY9" fmla="*/ 1709159 h 6862273"/>
                <a:gd name="connsiteX10" fmla="*/ 282012 w 777668"/>
                <a:gd name="connsiteY10" fmla="*/ 1059679 h 6862273"/>
                <a:gd name="connsiteX11" fmla="*/ 393107 w 777668"/>
                <a:gd name="connsiteY11" fmla="*/ 470019 h 6862273"/>
                <a:gd name="connsiteX12" fmla="*/ 564023 w 777668"/>
                <a:gd name="connsiteY12" fmla="*/ 0 h 6862273"/>
                <a:gd name="connsiteX13" fmla="*/ 0 w 777668"/>
                <a:gd name="connsiteY13" fmla="*/ 0 h 6862273"/>
                <a:gd name="connsiteX0" fmla="*/ 0 w 777668"/>
                <a:gd name="connsiteY0" fmla="*/ 0 h 6864655"/>
                <a:gd name="connsiteX1" fmla="*/ 16112 w 777668"/>
                <a:gd name="connsiteY1" fmla="*/ 6862273 h 6864655"/>
                <a:gd name="connsiteX2" fmla="*/ 519469 w 777668"/>
                <a:gd name="connsiteY2" fmla="*/ 6864655 h 6864655"/>
                <a:gd name="connsiteX3" fmla="*/ 666572 w 777668"/>
                <a:gd name="connsiteY3" fmla="*/ 6281159 h 6864655"/>
                <a:gd name="connsiteX4" fmla="*/ 777668 w 777668"/>
                <a:gd name="connsiteY4" fmla="*/ 5452217 h 6864655"/>
                <a:gd name="connsiteX5" fmla="*/ 743485 w 777668"/>
                <a:gd name="connsiteY5" fmla="*/ 4623275 h 6864655"/>
                <a:gd name="connsiteX6" fmla="*/ 675118 w 777668"/>
                <a:gd name="connsiteY6" fmla="*/ 3990886 h 6864655"/>
                <a:gd name="connsiteX7" fmla="*/ 538385 w 777668"/>
                <a:gd name="connsiteY7" fmla="*/ 3461047 h 6864655"/>
                <a:gd name="connsiteX8" fmla="*/ 299103 w 777668"/>
                <a:gd name="connsiteY8" fmla="*/ 2717563 h 6864655"/>
                <a:gd name="connsiteX9" fmla="*/ 205099 w 777668"/>
                <a:gd name="connsiteY9" fmla="*/ 1709159 h 6864655"/>
                <a:gd name="connsiteX10" fmla="*/ 282012 w 777668"/>
                <a:gd name="connsiteY10" fmla="*/ 1059679 h 6864655"/>
                <a:gd name="connsiteX11" fmla="*/ 393107 w 777668"/>
                <a:gd name="connsiteY11" fmla="*/ 470019 h 6864655"/>
                <a:gd name="connsiteX12" fmla="*/ 564023 w 777668"/>
                <a:gd name="connsiteY12" fmla="*/ 0 h 6864655"/>
                <a:gd name="connsiteX13" fmla="*/ 0 w 777668"/>
                <a:gd name="connsiteY13" fmla="*/ 0 h 6864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77668" h="6864655">
                  <a:moveTo>
                    <a:pt x="0" y="0"/>
                  </a:moveTo>
                  <a:cubicBezTo>
                    <a:pt x="5371" y="2287424"/>
                    <a:pt x="10741" y="4574849"/>
                    <a:pt x="16112" y="6862273"/>
                  </a:cubicBezTo>
                  <a:lnTo>
                    <a:pt x="519469" y="6864655"/>
                  </a:lnTo>
                  <a:lnTo>
                    <a:pt x="666572" y="6281159"/>
                  </a:lnTo>
                  <a:lnTo>
                    <a:pt x="777668" y="5452217"/>
                  </a:lnTo>
                  <a:lnTo>
                    <a:pt x="743485" y="4623275"/>
                  </a:lnTo>
                  <a:lnTo>
                    <a:pt x="675118" y="3990886"/>
                  </a:lnTo>
                  <a:lnTo>
                    <a:pt x="538385" y="3461047"/>
                  </a:lnTo>
                  <a:lnTo>
                    <a:pt x="299103" y="2717563"/>
                  </a:lnTo>
                  <a:lnTo>
                    <a:pt x="205099" y="1709159"/>
                  </a:lnTo>
                  <a:lnTo>
                    <a:pt x="282012" y="1059679"/>
                  </a:lnTo>
                  <a:lnTo>
                    <a:pt x="393107" y="470019"/>
                  </a:lnTo>
                  <a:lnTo>
                    <a:pt x="5640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54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30F466C-8C43-3AE6-EAAF-A4BEF5F0A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567" y="-1"/>
              <a:ext cx="765006" cy="6858001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6" name="Title Placeholder 5">
            <a:extLst>
              <a:ext uri="{FF2B5EF4-FFF2-40B4-BE49-F238E27FC236}">
                <a16:creationId xmlns:a16="http://schemas.microsoft.com/office/drawing/2014/main" id="{8C1EBA83-4294-CC0F-F9CE-3E99AA603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E12826A-AEC4-3518-6E52-4B3B25571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9056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</p:sldLayoutIdLst>
  <p:hf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5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9EFACA-635B-6AC9-E742-D8AB9AD6EB40}"/>
              </a:ext>
            </a:extLst>
          </p:cNvPr>
          <p:cNvSpPr txBox="1"/>
          <p:nvPr userDrawn="1"/>
        </p:nvSpPr>
        <p:spPr>
          <a:xfrm>
            <a:off x="4198834" y="13198"/>
            <a:ext cx="3794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CLASSIFICATION</a:t>
            </a:r>
            <a:r>
              <a:rPr lang="en-US" sz="1600" b="1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HEADING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9B6A87-B095-5F2B-61E9-A2DEE3F7F8F1}"/>
              </a:ext>
            </a:extLst>
          </p:cNvPr>
          <p:cNvSpPr txBox="1"/>
          <p:nvPr userDrawn="1"/>
        </p:nvSpPr>
        <p:spPr>
          <a:xfrm>
            <a:off x="4198834" y="6510638"/>
            <a:ext cx="3794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CLASSIFICATION HEADING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480E58-FCBA-72DD-C63C-2E8B58C9E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4975" y="76994"/>
            <a:ext cx="2247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07503FB-EDD4-38FD-9156-4ACE0CBE5230}"/>
              </a:ext>
            </a:extLst>
          </p:cNvPr>
          <p:cNvSpPr/>
          <p:nvPr userDrawn="1"/>
        </p:nvSpPr>
        <p:spPr>
          <a:xfrm>
            <a:off x="-1" y="0"/>
            <a:ext cx="73152" cy="6858000"/>
          </a:xfrm>
          <a:prstGeom prst="rect">
            <a:avLst/>
          </a:prstGeom>
          <a:solidFill>
            <a:srgbClr val="323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BCFB478-F5EE-9E47-AC83-BAD9FB2FBA57}"/>
              </a:ext>
            </a:extLst>
          </p:cNvPr>
          <p:cNvSpPr/>
          <p:nvPr userDrawn="1"/>
        </p:nvSpPr>
        <p:spPr>
          <a:xfrm>
            <a:off x="12120229" y="0"/>
            <a:ext cx="73152" cy="6858000"/>
          </a:xfrm>
          <a:prstGeom prst="rect">
            <a:avLst/>
          </a:prstGeom>
          <a:solidFill>
            <a:srgbClr val="40A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426F57B-6CFA-4952-649C-9B3C874F264C}"/>
              </a:ext>
            </a:extLst>
          </p:cNvPr>
          <p:cNvSpPr/>
          <p:nvPr userDrawn="1"/>
        </p:nvSpPr>
        <p:spPr>
          <a:xfrm>
            <a:off x="6096001" y="6796051"/>
            <a:ext cx="6096000" cy="70338"/>
          </a:xfrm>
          <a:prstGeom prst="rect">
            <a:avLst/>
          </a:prstGeom>
          <a:solidFill>
            <a:srgbClr val="40A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98A7C0-4A4B-D422-B6CC-B8D3B7B39A55}"/>
              </a:ext>
            </a:extLst>
          </p:cNvPr>
          <p:cNvSpPr/>
          <p:nvPr userDrawn="1"/>
        </p:nvSpPr>
        <p:spPr>
          <a:xfrm>
            <a:off x="1" y="6796051"/>
            <a:ext cx="6095999" cy="70338"/>
          </a:xfrm>
          <a:prstGeom prst="rect">
            <a:avLst/>
          </a:prstGeom>
          <a:solidFill>
            <a:srgbClr val="323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960388B-06D0-B10C-D85A-51E0DA7F8E35}"/>
              </a:ext>
            </a:extLst>
          </p:cNvPr>
          <p:cNvSpPr/>
          <p:nvPr userDrawn="1"/>
        </p:nvSpPr>
        <p:spPr>
          <a:xfrm>
            <a:off x="6093838" y="0"/>
            <a:ext cx="6096000" cy="70338"/>
          </a:xfrm>
          <a:prstGeom prst="rect">
            <a:avLst/>
          </a:prstGeom>
          <a:solidFill>
            <a:srgbClr val="40A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915E74-8ADC-AD6A-DDFB-CB386BE0543B}"/>
              </a:ext>
            </a:extLst>
          </p:cNvPr>
          <p:cNvSpPr/>
          <p:nvPr userDrawn="1"/>
        </p:nvSpPr>
        <p:spPr>
          <a:xfrm>
            <a:off x="56561" y="0"/>
            <a:ext cx="6095999" cy="70338"/>
          </a:xfrm>
          <a:prstGeom prst="rect">
            <a:avLst/>
          </a:prstGeom>
          <a:solidFill>
            <a:srgbClr val="323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A0DD577A-1503-D105-92C6-B50F04574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77E99ED-558E-A7C0-924F-E46B94C70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2037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</p:sldLayoutIdLst>
  <p:hf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5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9EFACA-635B-6AC9-E742-D8AB9AD6EB40}"/>
              </a:ext>
            </a:extLst>
          </p:cNvPr>
          <p:cNvSpPr txBox="1"/>
          <p:nvPr userDrawn="1"/>
        </p:nvSpPr>
        <p:spPr>
          <a:xfrm>
            <a:off x="4198834" y="13198"/>
            <a:ext cx="3794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CLASSIFICATION</a:t>
            </a:r>
            <a:r>
              <a:rPr lang="en-US" sz="1600" b="1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HEADING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9B6A87-B095-5F2B-61E9-A2DEE3F7F8F1}"/>
              </a:ext>
            </a:extLst>
          </p:cNvPr>
          <p:cNvSpPr txBox="1"/>
          <p:nvPr userDrawn="1"/>
        </p:nvSpPr>
        <p:spPr>
          <a:xfrm>
            <a:off x="4198834" y="6510638"/>
            <a:ext cx="3794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CLASSIFICATION HEADING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480E58-FCBA-72DD-C63C-2E8B58C9E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4975" y="76994"/>
            <a:ext cx="2247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D7EAB14-C76B-47D9-8095-0A145B6C5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0C102CE4-4D30-6FBD-F438-52A7C3AEE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4D8171-4E65-B364-AAD2-61313BAA8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B303C5-5F05-890E-00B4-B0B80EE54C0D}"/>
              </a:ext>
            </a:extLst>
          </p:cNvPr>
          <p:cNvSpPr txBox="1"/>
          <p:nvPr userDrawn="1"/>
        </p:nvSpPr>
        <p:spPr>
          <a:xfrm>
            <a:off x="4351234" y="13198"/>
            <a:ext cx="3794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CLASSIFICATION HEADING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622C6F-38E9-4F84-75CA-62C24E2D69C9}"/>
              </a:ext>
            </a:extLst>
          </p:cNvPr>
          <p:cNvSpPr txBox="1"/>
          <p:nvPr userDrawn="1"/>
        </p:nvSpPr>
        <p:spPr>
          <a:xfrm>
            <a:off x="4351234" y="6510638"/>
            <a:ext cx="3794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CLASSIFICATION HEADING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6F5AEE-8A3E-E11B-3483-72DE39131180}"/>
              </a:ext>
            </a:extLst>
          </p:cNvPr>
          <p:cNvSpPr/>
          <p:nvPr userDrawn="1"/>
        </p:nvSpPr>
        <p:spPr>
          <a:xfrm>
            <a:off x="-1" y="0"/>
            <a:ext cx="73152" cy="6858000"/>
          </a:xfrm>
          <a:prstGeom prst="rect">
            <a:avLst/>
          </a:prstGeom>
          <a:solidFill>
            <a:srgbClr val="323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2B10DD-1F63-C55C-A43E-46449B1E39B6}"/>
              </a:ext>
            </a:extLst>
          </p:cNvPr>
          <p:cNvSpPr/>
          <p:nvPr userDrawn="1"/>
        </p:nvSpPr>
        <p:spPr>
          <a:xfrm>
            <a:off x="12120229" y="0"/>
            <a:ext cx="73152" cy="6858000"/>
          </a:xfrm>
          <a:prstGeom prst="rect">
            <a:avLst/>
          </a:prstGeom>
          <a:solidFill>
            <a:srgbClr val="40A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10071F-3537-FB86-9049-D89114DFA8CE}"/>
              </a:ext>
            </a:extLst>
          </p:cNvPr>
          <p:cNvSpPr/>
          <p:nvPr userDrawn="1"/>
        </p:nvSpPr>
        <p:spPr>
          <a:xfrm>
            <a:off x="6096001" y="6796051"/>
            <a:ext cx="6096000" cy="70338"/>
          </a:xfrm>
          <a:prstGeom prst="rect">
            <a:avLst/>
          </a:prstGeom>
          <a:solidFill>
            <a:srgbClr val="40A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C3C9BF-E9F3-DA23-F01A-93EFBFBC2D0E}"/>
              </a:ext>
            </a:extLst>
          </p:cNvPr>
          <p:cNvSpPr/>
          <p:nvPr userDrawn="1"/>
        </p:nvSpPr>
        <p:spPr>
          <a:xfrm>
            <a:off x="1" y="6796051"/>
            <a:ext cx="6095999" cy="70338"/>
          </a:xfrm>
          <a:prstGeom prst="rect">
            <a:avLst/>
          </a:prstGeom>
          <a:solidFill>
            <a:srgbClr val="323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1E3EE0-F3A9-1769-A358-39749AD6ECAC}"/>
              </a:ext>
            </a:extLst>
          </p:cNvPr>
          <p:cNvSpPr/>
          <p:nvPr userDrawn="1"/>
        </p:nvSpPr>
        <p:spPr>
          <a:xfrm>
            <a:off x="6093838" y="0"/>
            <a:ext cx="6096000" cy="70338"/>
          </a:xfrm>
          <a:prstGeom prst="rect">
            <a:avLst/>
          </a:prstGeom>
          <a:solidFill>
            <a:srgbClr val="40A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9E7424-BABF-D856-9C95-C69E75FC087A}"/>
              </a:ext>
            </a:extLst>
          </p:cNvPr>
          <p:cNvSpPr/>
          <p:nvPr userDrawn="1"/>
        </p:nvSpPr>
        <p:spPr>
          <a:xfrm>
            <a:off x="56561" y="0"/>
            <a:ext cx="6095999" cy="70338"/>
          </a:xfrm>
          <a:prstGeom prst="rect">
            <a:avLst/>
          </a:prstGeom>
          <a:solidFill>
            <a:srgbClr val="323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6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</p:sldLayoutIdLst>
  <p:hf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5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DB20D68-0FD3-1806-1548-D993A1B8739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3587" y="1733549"/>
            <a:ext cx="10664825" cy="129448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Guided Discussion – </a:t>
            </a:r>
            <a:br>
              <a:rPr lang="en-US" dirty="0"/>
            </a:br>
            <a:r>
              <a:rPr lang="en-US" sz="5800" dirty="0"/>
              <a:t>Fusion Benchmarks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C8BAD-4DBA-9834-4E5E-8FD2FC9B8A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25538" y="3563718"/>
            <a:ext cx="9996487" cy="646331"/>
          </a:xfrm>
        </p:spPr>
        <p:txBody>
          <a:bodyPr>
            <a:normAutofit/>
          </a:bodyPr>
          <a:lstStyle/>
          <a:p>
            <a:r>
              <a:rPr lang="en-US" sz="2400" dirty="0"/>
              <a:t>Michael L. Zerkle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3E2BA68-5C95-82AF-61CB-B54A3B0131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35620" y="6537451"/>
            <a:ext cx="328930" cy="237926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879BDCF-0889-C3CC-91E7-441E71717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650" y="6483350"/>
            <a:ext cx="336550" cy="3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45E5A0F-070D-B511-CFF8-F06733C7F85D}"/>
              </a:ext>
            </a:extLst>
          </p:cNvPr>
          <p:cNvSpPr txBox="1"/>
          <p:nvPr/>
        </p:nvSpPr>
        <p:spPr>
          <a:xfrm>
            <a:off x="8445500" y="6521450"/>
            <a:ext cx="3606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u="none" strike="noStrike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Closed captioning available when using        Teams</a:t>
            </a:r>
            <a:r>
              <a:rPr lang="en-US" sz="1200" b="0" i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​</a:t>
            </a:r>
            <a:endParaRPr lang="en-US" sz="1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4D6431-D07E-26E6-B6A6-6C7E607F8954}"/>
              </a:ext>
            </a:extLst>
          </p:cNvPr>
          <p:cNvSpPr txBox="1"/>
          <p:nvPr/>
        </p:nvSpPr>
        <p:spPr>
          <a:xfrm>
            <a:off x="0" y="0"/>
            <a:ext cx="30973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bg1"/>
                </a:solidFill>
              </a:rPr>
              <a:t>See PowerPoint </a:t>
            </a:r>
            <a:r>
              <a:rPr lang="en-US" sz="1100" i="1">
                <a:solidFill>
                  <a:schemeClr val="bg1"/>
                </a:solidFill>
              </a:rPr>
              <a:t>notes</a:t>
            </a:r>
            <a:r>
              <a:rPr lang="en-US" sz="1100">
                <a:solidFill>
                  <a:schemeClr val="bg1"/>
                </a:solidFill>
              </a:rPr>
              <a:t> for discussion of content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6CCC3F-83B4-7E80-C168-F44760221CD6}"/>
              </a:ext>
            </a:extLst>
          </p:cNvPr>
          <p:cNvSpPr txBox="1"/>
          <p:nvPr/>
        </p:nvSpPr>
        <p:spPr>
          <a:xfrm>
            <a:off x="3945486" y="4745736"/>
            <a:ext cx="4500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Mini-CSEWG Meeting, August 13-15, 2024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Los Alamos National Laboratory</a:t>
            </a:r>
          </a:p>
        </p:txBody>
      </p:sp>
    </p:spTree>
    <p:extLst>
      <p:ext uri="{BB962C8B-B14F-4D97-AF65-F5344CB8AC3E}">
        <p14:creationId xmlns:p14="http://schemas.microsoft.com/office/powerpoint/2010/main" val="216908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98521E6-495C-B29B-D7C6-869CCCC12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Fusion Benchmarks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0B353E-51A4-7326-6D93-1B27AE26549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Fusion community CSEWG validation input in recent years has been in form of sensitivity studies on design study calculations</a:t>
            </a:r>
          </a:p>
          <a:p>
            <a:r>
              <a:rPr lang="en-US" dirty="0"/>
              <a:t>Don’t have many focus true fusion benchmarks</a:t>
            </a:r>
          </a:p>
          <a:p>
            <a:r>
              <a:rPr lang="en-US" dirty="0"/>
              <a:t>Should we have a fusion validation subcommittee to focus on fusion reactor validation?</a:t>
            </a:r>
          </a:p>
          <a:p>
            <a:pPr lvl="1"/>
            <a:r>
              <a:rPr lang="en-US" dirty="0"/>
              <a:t>Majority of Validation committee has fission SME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55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87088-80D5-BB45-7C33-C31A3F851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for Fusion Relevant Benchmarks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D379AA-09DC-AD88-8B9B-E740CEF4E9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F1FCB0-A7EA-28AB-8333-793309EC3AD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LLNL Pulsed Sphere on relevant fusion reactor materials</a:t>
            </a:r>
          </a:p>
          <a:p>
            <a:pPr lvl="1"/>
            <a:r>
              <a:rPr lang="en-US" dirty="0"/>
              <a:t>LLNL has recently evaluated LLNL HDPE pulsed sphere benchmark for SINBAD</a:t>
            </a:r>
          </a:p>
          <a:p>
            <a:pPr lvl="1"/>
            <a:r>
              <a:rPr lang="en-US" dirty="0"/>
              <a:t>Additional fusion reactor relevant materials could be benchmarked</a:t>
            </a:r>
          </a:p>
          <a:p>
            <a:r>
              <a:rPr lang="en-US" dirty="0"/>
              <a:t>SINBAD</a:t>
            </a:r>
          </a:p>
          <a:p>
            <a:pPr lvl="1"/>
            <a:r>
              <a:rPr lang="en-US" dirty="0"/>
              <a:t>Couple tritium production benchmark are in development</a:t>
            </a:r>
          </a:p>
          <a:p>
            <a:pPr lvl="1"/>
            <a:r>
              <a:rPr lang="en-US" dirty="0"/>
              <a:t>FNG</a:t>
            </a:r>
          </a:p>
          <a:p>
            <a:r>
              <a:rPr lang="en-US" dirty="0"/>
              <a:t>WANDA-2024 discussed need for tritium production benchmarks</a:t>
            </a:r>
          </a:p>
          <a:p>
            <a:pPr lvl="1"/>
            <a:r>
              <a:rPr lang="en-US" dirty="0"/>
              <a:t>TPBAR benchmark</a:t>
            </a:r>
          </a:p>
          <a:p>
            <a:r>
              <a:rPr lang="en-US" dirty="0"/>
              <a:t>Other Ideas?</a:t>
            </a:r>
          </a:p>
          <a:p>
            <a:pPr lvl="1"/>
            <a:endParaRPr lang="en-US" dirty="0"/>
          </a:p>
          <a:p>
            <a:r>
              <a:rPr lang="en-US" b="1" dirty="0"/>
              <a:t>Need for focused strategic investment in fusion relevant benchmarks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49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DD655-9590-6DAB-2A46-297B8D8D2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Options </a:t>
            </a:r>
            <a:r>
              <a:rPr lang="en-US"/>
              <a:t>Fusion Relevant Benchmarks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40C1B9-1A45-2358-2A9A-E0918A5F61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7EAB14-C76B-47D9-8095-0A145B6C5E7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CAE92-1D5A-D94F-3617-826164DD1ED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088021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NNL Color Set 20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2396F"/>
      </a:accent1>
      <a:accent2>
        <a:srgbClr val="40AE49"/>
      </a:accent2>
      <a:accent3>
        <a:srgbClr val="B1A089"/>
      </a:accent3>
      <a:accent4>
        <a:srgbClr val="949598"/>
      </a:accent4>
      <a:accent5>
        <a:srgbClr val="859FAB"/>
      </a:accent5>
      <a:accent6>
        <a:srgbClr val="CFD3D5"/>
      </a:accent6>
      <a:hlink>
        <a:srgbClr val="228EFA"/>
      </a:hlink>
      <a:folHlink>
        <a:srgbClr val="A85C82"/>
      </a:folHlink>
    </a:clrScheme>
    <a:fontScheme name="Custom_2++_Vista_98_pro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3000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ark — Minimal">
  <a:themeElements>
    <a:clrScheme name="NNL Color Set 20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2396F"/>
      </a:accent1>
      <a:accent2>
        <a:srgbClr val="40AE49"/>
      </a:accent2>
      <a:accent3>
        <a:srgbClr val="B1A089"/>
      </a:accent3>
      <a:accent4>
        <a:srgbClr val="949598"/>
      </a:accent4>
      <a:accent5>
        <a:srgbClr val="859FAB"/>
      </a:accent5>
      <a:accent6>
        <a:srgbClr val="CFD3D5"/>
      </a:accent6>
      <a:hlink>
        <a:srgbClr val="228EFA"/>
      </a:hlink>
      <a:folHlink>
        <a:srgbClr val="A85C82"/>
      </a:folHlink>
    </a:clrScheme>
    <a:fontScheme name="Custom_2++_Vista_98_pro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3000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ight — Minimal">
  <a:themeElements>
    <a:clrScheme name="NNL Color Set 20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2396F"/>
      </a:accent1>
      <a:accent2>
        <a:srgbClr val="40AE49"/>
      </a:accent2>
      <a:accent3>
        <a:srgbClr val="B1A089"/>
      </a:accent3>
      <a:accent4>
        <a:srgbClr val="949598"/>
      </a:accent4>
      <a:accent5>
        <a:srgbClr val="859FAB"/>
      </a:accent5>
      <a:accent6>
        <a:srgbClr val="CFD3D5"/>
      </a:accent6>
      <a:hlink>
        <a:srgbClr val="228EFA"/>
      </a:hlink>
      <a:folHlink>
        <a:srgbClr val="A85C82"/>
      </a:folHlink>
    </a:clrScheme>
    <a:fontScheme name="Custom_2++_Vista_98_pro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3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Dark — Swoosh">
  <a:themeElements>
    <a:clrScheme name="NNL Color Set 20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2396F"/>
      </a:accent1>
      <a:accent2>
        <a:srgbClr val="40AE49"/>
      </a:accent2>
      <a:accent3>
        <a:srgbClr val="B1A089"/>
      </a:accent3>
      <a:accent4>
        <a:srgbClr val="949598"/>
      </a:accent4>
      <a:accent5>
        <a:srgbClr val="859FAB"/>
      </a:accent5>
      <a:accent6>
        <a:srgbClr val="CFD3D5"/>
      </a:accent6>
      <a:hlink>
        <a:srgbClr val="228EFA"/>
      </a:hlink>
      <a:folHlink>
        <a:srgbClr val="A85C82"/>
      </a:folHlink>
    </a:clrScheme>
    <a:fontScheme name="Custom_2++_Vista_98_pro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3000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ight — Swoosh">
  <a:themeElements>
    <a:clrScheme name="NNL Color Set 20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2396F"/>
      </a:accent1>
      <a:accent2>
        <a:srgbClr val="40AE49"/>
      </a:accent2>
      <a:accent3>
        <a:srgbClr val="B1A089"/>
      </a:accent3>
      <a:accent4>
        <a:srgbClr val="949598"/>
      </a:accent4>
      <a:accent5>
        <a:srgbClr val="859FAB"/>
      </a:accent5>
      <a:accent6>
        <a:srgbClr val="CFD3D5"/>
      </a:accent6>
      <a:hlink>
        <a:srgbClr val="228EFA"/>
      </a:hlink>
      <a:folHlink>
        <a:srgbClr val="A85C82"/>
      </a:folHlink>
    </a:clrScheme>
    <a:fontScheme name="Custom_2++_Vista_98_pro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3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Dark — Border">
  <a:themeElements>
    <a:clrScheme name="NNL Color Set 20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2396F"/>
      </a:accent1>
      <a:accent2>
        <a:srgbClr val="40AE49"/>
      </a:accent2>
      <a:accent3>
        <a:srgbClr val="B1A089"/>
      </a:accent3>
      <a:accent4>
        <a:srgbClr val="949598"/>
      </a:accent4>
      <a:accent5>
        <a:srgbClr val="859FAB"/>
      </a:accent5>
      <a:accent6>
        <a:srgbClr val="CFD3D5"/>
      </a:accent6>
      <a:hlink>
        <a:srgbClr val="228EFA"/>
      </a:hlink>
      <a:folHlink>
        <a:srgbClr val="A85C82"/>
      </a:folHlink>
    </a:clrScheme>
    <a:fontScheme name="Custom_2++_Vista_98_pro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3000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Light — Border">
  <a:themeElements>
    <a:clrScheme name="NNL Color Set 20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2396F"/>
      </a:accent1>
      <a:accent2>
        <a:srgbClr val="40AE49"/>
      </a:accent2>
      <a:accent3>
        <a:srgbClr val="B1A089"/>
      </a:accent3>
      <a:accent4>
        <a:srgbClr val="949598"/>
      </a:accent4>
      <a:accent5>
        <a:srgbClr val="859FAB"/>
      </a:accent5>
      <a:accent6>
        <a:srgbClr val="CFD3D5"/>
      </a:accent6>
      <a:hlink>
        <a:srgbClr val="228EFA"/>
      </a:hlink>
      <a:folHlink>
        <a:srgbClr val="A85C82"/>
      </a:folHlink>
    </a:clrScheme>
    <a:fontScheme name="Custom_2++_Vista_98_pro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3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09ac684-2f20-48ce-9774-aeb4abc09b4e">
      <Terms xmlns="http://schemas.microsoft.com/office/infopath/2007/PartnerControls"/>
    </lcf76f155ced4ddcb4097134ff3c332f>
    <TaxCatchAll xmlns="b37ff3a8-eac2-462e-8794-f12a4bc47f1d" xsi:nil="true"/>
    <Category xmlns="609ac684-2f20-48ce-9774-aeb4abc09b4e">PowerPoint Templates</Category>
    <Directorate xmlns="609ac684-2f20-48ce-9774-aeb4abc09b4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C43DE5CCC6CA4A88D69ED3540A66E4" ma:contentTypeVersion="16" ma:contentTypeDescription="Create a new document." ma:contentTypeScope="" ma:versionID="fd49974645a93bdbb61dfb408e82203f">
  <xsd:schema xmlns:xsd="http://www.w3.org/2001/XMLSchema" xmlns:xs="http://www.w3.org/2001/XMLSchema" xmlns:p="http://schemas.microsoft.com/office/2006/metadata/properties" xmlns:ns2="609ac684-2f20-48ce-9774-aeb4abc09b4e" xmlns:ns3="b37ff3a8-eac2-462e-8794-f12a4bc47f1d" targetNamespace="http://schemas.microsoft.com/office/2006/metadata/properties" ma:root="true" ma:fieldsID="868477aeb557820b14491e91ea568868" ns2:_="" ns3:_="">
    <xsd:import namespace="609ac684-2f20-48ce-9774-aeb4abc09b4e"/>
    <xsd:import namespace="b37ff3a8-eac2-462e-8794-f12a4bc47f1d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2:Directorate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9ac684-2f20-48ce-9774-aeb4abc09b4e" elementFormDefault="qualified">
    <xsd:import namespace="http://schemas.microsoft.com/office/2006/documentManagement/types"/>
    <xsd:import namespace="http://schemas.microsoft.com/office/infopath/2007/PartnerControls"/>
    <xsd:element name="Category" ma:index="2" nillable="true" ma:displayName="Category" ma:default="Core Logos" ma:description="Category for the type of brand identity document" ma:format="Dropdown" ma:internalName="Category">
      <xsd:simpleType>
        <xsd:restriction base="dms:Choice">
          <xsd:enumeration value="Core Logos"/>
          <xsd:enumeration value="Directorate/Secondary Logos"/>
          <xsd:enumeration value="Guidance Docs"/>
          <xsd:enumeration value="PowerPoint Templates"/>
          <xsd:enumeration value="Word Templates"/>
          <xsd:enumeration value="Social Media"/>
          <xsd:enumeration value="Email Templates"/>
          <xsd:enumeration value="Icon"/>
          <xsd:enumeration value="Wordmark"/>
          <xsd:enumeration value="Fluor and FMP"/>
        </xsd:restriction>
      </xsd:simpleType>
    </xsd:element>
    <xsd:element name="Directorate" ma:index="3" nillable="true" ma:displayName="Directorate" ma:description="Directorate" ma:format="Dropdown" ma:internalName="Directorate">
      <xsd:simpleType>
        <xsd:restriction base="dms:Choice">
          <xsd:enumeration value="EI"/>
          <xsd:enumeration value="HR"/>
          <xsd:enumeration value="ND"/>
          <xsd:enumeration value="KLS"/>
          <xsd:enumeration value="BLS"/>
          <xsd:enumeration value="NRF"/>
          <xsd:enumeration value="MTS"/>
          <xsd:enumeration value="FSNT"/>
          <xsd:enumeration value="TEC"/>
          <xsd:enumeration value="LEGAL"/>
          <xsd:enumeration value="FS"/>
          <xsd:enumeration value="RS"/>
          <xsd:enumeration value="KS"/>
          <xsd:enumeration value="RESH"/>
          <xsd:enumeration value="CP"/>
        </xsd:restriction>
      </xsd:simpleType>
    </xsd:element>
    <xsd:element name="MediaServiceMetadata" ma:index="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8" nillable="true" ma:displayName="Tags" ma:internalName="MediaServiceAutoTags" ma:readOnly="true">
      <xsd:simpleType>
        <xsd:restriction base="dms:Text"/>
      </xsd:simpleType>
    </xsd:element>
    <xsd:element name="MediaServiceOCR" ma:index="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7e8d0e3-ee5b-45f2-a8dd-a690bc15d7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7ff3a8-eac2-462e-8794-f12a4bc47f1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1f6e576-e8fc-4e8f-91bb-d2593887bf83}" ma:internalName="TaxCatchAll" ma:showField="CatchAllData" ma:web="b37ff3a8-eac2-462e-8794-f12a4bc47f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4A7FCA-1C38-45DB-9F9A-9B599D95C634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b37ff3a8-eac2-462e-8794-f12a4bc47f1d"/>
    <ds:schemaRef ds:uri="http://schemas.microsoft.com/office/infopath/2007/PartnerControls"/>
    <ds:schemaRef ds:uri="609ac684-2f20-48ce-9774-aeb4abc09b4e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B3BC7FE-7CC3-44A8-A619-366881E534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EDC369-66AC-4CB5-8FF8-8B6D7F4C9657}">
  <ds:schemaRefs>
    <ds:schemaRef ds:uri="609ac684-2f20-48ce-9774-aeb4abc09b4e"/>
    <ds:schemaRef ds:uri="b37ff3a8-eac2-462e-8794-f12a4bc47f1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155</Words>
  <Application>Microsoft Office PowerPoint</Application>
  <PresentationFormat>Widescreen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Segoe UI</vt:lpstr>
      <vt:lpstr>Title Slides</vt:lpstr>
      <vt:lpstr>Dark — Minimal</vt:lpstr>
      <vt:lpstr>Light — Minimal</vt:lpstr>
      <vt:lpstr>Dark — Swoosh</vt:lpstr>
      <vt:lpstr>Light — Swoosh</vt:lpstr>
      <vt:lpstr>Dark — Border</vt:lpstr>
      <vt:lpstr>Light — Border</vt:lpstr>
      <vt:lpstr>PowerPoint Presentation</vt:lpstr>
      <vt:lpstr>Fusion Benchmarks</vt:lpstr>
      <vt:lpstr>Options for Fusion Relevant Benchmarks</vt:lpstr>
      <vt:lpstr>Other Options Fusion Relevant Benchmarks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NNL PowerPoint Slide Presentation Template</dc:title>
  <dc:creator>Chamberlain, Michelle T. (Contractor)</dc:creator>
  <cp:lastModifiedBy>Zerkle, Michael L. (Contractor)</cp:lastModifiedBy>
  <cp:revision>3</cp:revision>
  <dcterms:created xsi:type="dcterms:W3CDTF">2022-10-05T12:46:04Z</dcterms:created>
  <dcterms:modified xsi:type="dcterms:W3CDTF">2024-08-13T00:27:38Z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0x01010069C43DE5CCC6CA4A88D69ED3540A66E4</vt:lpwstr>
  </property>
  <property fmtid="{D5CDD505-2E9C-101B-9397-08002B2CF9AE}" pid="3" name="MediaServiceImageTags">
    <vt:lpwstr/>
  </property>
  <property fmtid="{D5CDD505-2E9C-101B-9397-08002B2CF9AE}" pid="4" name="MSIP_Label_972ab08d-aa7f-4785-bc8b-d3253fb803d7_Enabled">
    <vt:lpwstr>true</vt:lpwstr>
  </property>
  <property fmtid="{D5CDD505-2E9C-101B-9397-08002B2CF9AE}" pid="5" name="MSIP_Label_972ab08d-aa7f-4785-bc8b-d3253fb803d7_SetDate">
    <vt:lpwstr>2024-07-08T19:45:22Z</vt:lpwstr>
  </property>
  <property fmtid="{D5CDD505-2E9C-101B-9397-08002B2CF9AE}" pid="6" name="MSIP_Label_972ab08d-aa7f-4785-bc8b-d3253fb803d7_Method">
    <vt:lpwstr>Privileged</vt:lpwstr>
  </property>
  <property fmtid="{D5CDD505-2E9C-101B-9397-08002B2CF9AE}" pid="7" name="MSIP_Label_972ab08d-aa7f-4785-bc8b-d3253fb803d7_Name">
    <vt:lpwstr>Document-Unclassified</vt:lpwstr>
  </property>
  <property fmtid="{D5CDD505-2E9C-101B-9397-08002B2CF9AE}" pid="8" name="MSIP_Label_972ab08d-aa7f-4785-bc8b-d3253fb803d7_SiteId">
    <vt:lpwstr>ebb151f0-4882-4a81-94a2-1e2262f517ee</vt:lpwstr>
  </property>
  <property fmtid="{D5CDD505-2E9C-101B-9397-08002B2CF9AE}" pid="9" name="MSIP_Label_972ab08d-aa7f-4785-bc8b-d3253fb803d7_ActionId">
    <vt:lpwstr>4121d79d-a51b-4846-b886-0937879bd3a3</vt:lpwstr>
  </property>
  <property fmtid="{D5CDD505-2E9C-101B-9397-08002B2CF9AE}" pid="10" name="MSIP_Label_972ab08d-aa7f-4785-bc8b-d3253fb803d7_ContentBits">
    <vt:lpwstr>0</vt:lpwstr>
  </property>
</Properties>
</file>