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0"/>
  </p:notesMasterIdLst>
  <p:sldIdLst>
    <p:sldId id="256" r:id="rId4"/>
    <p:sldId id="264" r:id="rId5"/>
    <p:sldId id="287" r:id="rId6"/>
    <p:sldId id="806" r:id="rId7"/>
    <p:sldId id="266" r:id="rId8"/>
    <p:sldId id="803" r:id="rId9"/>
    <p:sldId id="268" r:id="rId10"/>
    <p:sldId id="825" r:id="rId11"/>
    <p:sldId id="832" r:id="rId12"/>
    <p:sldId id="267" r:id="rId13"/>
    <p:sldId id="834" r:id="rId14"/>
    <p:sldId id="828" r:id="rId15"/>
    <p:sldId id="829" r:id="rId16"/>
    <p:sldId id="831" r:id="rId17"/>
    <p:sldId id="260" r:id="rId18"/>
    <p:sldId id="261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845B2-4E99-AF4B-9E00-2C3F2526F11F}" v="122" dt="2024-08-14T02:52:54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5"/>
    <p:restoredTop sz="94638"/>
  </p:normalViewPr>
  <p:slideViewPr>
    <p:cSldViewPr snapToGrid="0">
      <p:cViewPr varScale="1">
        <p:scale>
          <a:sx n="113" d="100"/>
          <a:sy n="113" d="100"/>
        </p:scale>
        <p:origin x="1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manski, Emanuel" userId="a4cc2e5f-d1fa-4b87-a1dd-882fd0badb07" providerId="ADAL" clId="{1B8845B2-4E99-AF4B-9E00-2C3F2526F11F}"/>
    <pc:docChg chg="undo custSel addSld delSld modSld sldOrd">
      <pc:chgData name="Chimanski, Emanuel" userId="a4cc2e5f-d1fa-4b87-a1dd-882fd0badb07" providerId="ADAL" clId="{1B8845B2-4E99-AF4B-9E00-2C3F2526F11F}" dt="2024-08-14T02:56:46.562" v="4450" actId="20577"/>
      <pc:docMkLst>
        <pc:docMk/>
      </pc:docMkLst>
      <pc:sldChg chg="addSp modSp mod">
        <pc:chgData name="Chimanski, Emanuel" userId="a4cc2e5f-d1fa-4b87-a1dd-882fd0badb07" providerId="ADAL" clId="{1B8845B2-4E99-AF4B-9E00-2C3F2526F11F}" dt="2024-08-14T02:38:11.715" v="4165" actId="1038"/>
        <pc:sldMkLst>
          <pc:docMk/>
          <pc:sldMk cId="0" sldId="256"/>
        </pc:sldMkLst>
        <pc:spChg chg="mod">
          <ac:chgData name="Chimanski, Emanuel" userId="a4cc2e5f-d1fa-4b87-a1dd-882fd0badb07" providerId="ADAL" clId="{1B8845B2-4E99-AF4B-9E00-2C3F2526F11F}" dt="2024-08-14T02:38:11.715" v="4165" actId="1038"/>
          <ac:spMkLst>
            <pc:docMk/>
            <pc:sldMk cId="0" sldId="256"/>
            <ac:spMk id="123" creationId="{00000000-0000-0000-0000-000000000000}"/>
          </ac:spMkLst>
        </pc:spChg>
        <pc:spChg chg="mod">
          <ac:chgData name="Chimanski, Emanuel" userId="a4cc2e5f-d1fa-4b87-a1dd-882fd0badb07" providerId="ADAL" clId="{1B8845B2-4E99-AF4B-9E00-2C3F2526F11F}" dt="2024-08-13T23:32:08.584" v="84" actId="20577"/>
          <ac:spMkLst>
            <pc:docMk/>
            <pc:sldMk cId="0" sldId="256"/>
            <ac:spMk id="125" creationId="{00000000-0000-0000-0000-000000000000}"/>
          </ac:spMkLst>
        </pc:spChg>
        <pc:grpChg chg="add mod">
          <ac:chgData name="Chimanski, Emanuel" userId="a4cc2e5f-d1fa-4b87-a1dd-882fd0badb07" providerId="ADAL" clId="{1B8845B2-4E99-AF4B-9E00-2C3F2526F11F}" dt="2024-08-13T23:32:42.745" v="87" actId="1076"/>
          <ac:grpSpMkLst>
            <pc:docMk/>
            <pc:sldMk cId="0" sldId="256"/>
            <ac:grpSpMk id="2" creationId="{FFDB8852-055B-8F48-3143-6CA6502BF853}"/>
          </ac:grpSpMkLst>
        </pc:grpChg>
        <pc:picChg chg="mod">
          <ac:chgData name="Chimanski, Emanuel" userId="a4cc2e5f-d1fa-4b87-a1dd-882fd0badb07" providerId="ADAL" clId="{1B8845B2-4E99-AF4B-9E00-2C3F2526F11F}" dt="2024-08-13T23:32:40.673" v="86"/>
          <ac:picMkLst>
            <pc:docMk/>
            <pc:sldMk cId="0" sldId="256"/>
            <ac:picMk id="3" creationId="{6F48E0DD-B660-9620-2FC7-B03A34F49234}"/>
          </ac:picMkLst>
        </pc:picChg>
        <pc:picChg chg="mod">
          <ac:chgData name="Chimanski, Emanuel" userId="a4cc2e5f-d1fa-4b87-a1dd-882fd0badb07" providerId="ADAL" clId="{1B8845B2-4E99-AF4B-9E00-2C3F2526F11F}" dt="2024-08-13T23:32:40.673" v="86"/>
          <ac:picMkLst>
            <pc:docMk/>
            <pc:sldMk cId="0" sldId="256"/>
            <ac:picMk id="4" creationId="{64BC6C86-AD80-EE60-B1F5-322C9C3F6BED}"/>
          </ac:picMkLst>
        </pc:picChg>
        <pc:picChg chg="mod">
          <ac:chgData name="Chimanski, Emanuel" userId="a4cc2e5f-d1fa-4b87-a1dd-882fd0badb07" providerId="ADAL" clId="{1B8845B2-4E99-AF4B-9E00-2C3F2526F11F}" dt="2024-08-13T23:32:40.673" v="86"/>
          <ac:picMkLst>
            <pc:docMk/>
            <pc:sldMk cId="0" sldId="256"/>
            <ac:picMk id="5" creationId="{4C3D03EA-8826-9335-8A55-D10B8E285F69}"/>
          </ac:picMkLst>
        </pc:picChg>
      </pc:sldChg>
      <pc:sldChg chg="modSp mod">
        <pc:chgData name="Chimanski, Emanuel" userId="a4cc2e5f-d1fa-4b87-a1dd-882fd0badb07" providerId="ADAL" clId="{1B8845B2-4E99-AF4B-9E00-2C3F2526F11F}" dt="2024-08-14T02:56:46.562" v="4450" actId="20577"/>
        <pc:sldMkLst>
          <pc:docMk/>
          <pc:sldMk cId="0" sldId="260"/>
        </pc:sldMkLst>
        <pc:spChg chg="mod">
          <ac:chgData name="Chimanski, Emanuel" userId="a4cc2e5f-d1fa-4b87-a1dd-882fd0badb07" providerId="ADAL" clId="{1B8845B2-4E99-AF4B-9E00-2C3F2526F11F}" dt="2024-08-14T02:56:46.562" v="4450" actId="20577"/>
          <ac:spMkLst>
            <pc:docMk/>
            <pc:sldMk cId="0" sldId="260"/>
            <ac:spMk id="4" creationId="{613BDAE2-B7BD-4DF2-769F-9C5788C7091E}"/>
          </ac:spMkLst>
        </pc:spChg>
        <pc:spChg chg="mod">
          <ac:chgData name="Chimanski, Emanuel" userId="a4cc2e5f-d1fa-4b87-a1dd-882fd0badb07" providerId="ADAL" clId="{1B8845B2-4E99-AF4B-9E00-2C3F2526F11F}" dt="2024-08-13T23:34:11.654" v="127" actId="14100"/>
          <ac:spMkLst>
            <pc:docMk/>
            <pc:sldMk cId="0" sldId="260"/>
            <ac:spMk id="160" creationId="{00000000-0000-0000-0000-000000000000}"/>
          </ac:spMkLst>
        </pc:spChg>
      </pc:sldChg>
      <pc:sldChg chg="delSp mod">
        <pc:chgData name="Chimanski, Emanuel" userId="a4cc2e5f-d1fa-4b87-a1dd-882fd0badb07" providerId="ADAL" clId="{1B8845B2-4E99-AF4B-9E00-2C3F2526F11F}" dt="2024-08-13T23:32:34.925" v="85" actId="21"/>
        <pc:sldMkLst>
          <pc:docMk/>
          <pc:sldMk cId="0" sldId="264"/>
        </pc:sldMkLst>
        <pc:grpChg chg="del">
          <ac:chgData name="Chimanski, Emanuel" userId="a4cc2e5f-d1fa-4b87-a1dd-882fd0badb07" providerId="ADAL" clId="{1B8845B2-4E99-AF4B-9E00-2C3F2526F11F}" dt="2024-08-13T23:32:34.925" v="85" actId="21"/>
          <ac:grpSpMkLst>
            <pc:docMk/>
            <pc:sldMk cId="0" sldId="264"/>
            <ac:grpSpMk id="16" creationId="{E1771EEF-0C51-8675-629B-54376C74E121}"/>
          </ac:grpSpMkLst>
        </pc:grpChg>
      </pc:sldChg>
      <pc:sldChg chg="delSp del mod">
        <pc:chgData name="Chimanski, Emanuel" userId="a4cc2e5f-d1fa-4b87-a1dd-882fd0badb07" providerId="ADAL" clId="{1B8845B2-4E99-AF4B-9E00-2C3F2526F11F}" dt="2024-08-14T00:24:44.615" v="1149" actId="2696"/>
        <pc:sldMkLst>
          <pc:docMk/>
          <pc:sldMk cId="489190049" sldId="266"/>
        </pc:sldMkLst>
        <pc:spChg chg="del">
          <ac:chgData name="Chimanski, Emanuel" userId="a4cc2e5f-d1fa-4b87-a1dd-882fd0badb07" providerId="ADAL" clId="{1B8845B2-4E99-AF4B-9E00-2C3F2526F11F}" dt="2024-08-14T00:24:40.759" v="1148" actId="478"/>
          <ac:spMkLst>
            <pc:docMk/>
            <pc:sldMk cId="489190049" sldId="266"/>
            <ac:spMk id="6" creationId="{9BCCF933-CAFA-B853-B30A-FA9DB474B9C0}"/>
          </ac:spMkLst>
        </pc:spChg>
      </pc:sldChg>
      <pc:sldChg chg="modSp add mod">
        <pc:chgData name="Chimanski, Emanuel" userId="a4cc2e5f-d1fa-4b87-a1dd-882fd0badb07" providerId="ADAL" clId="{1B8845B2-4E99-AF4B-9E00-2C3F2526F11F}" dt="2024-08-14T01:57:59.182" v="3378" actId="732"/>
        <pc:sldMkLst>
          <pc:docMk/>
          <pc:sldMk cId="2890717542" sldId="266"/>
        </pc:sldMkLst>
        <pc:spChg chg="mod">
          <ac:chgData name="Chimanski, Emanuel" userId="a4cc2e5f-d1fa-4b87-a1dd-882fd0badb07" providerId="ADAL" clId="{1B8845B2-4E99-AF4B-9E00-2C3F2526F11F}" dt="2024-08-14T00:26:52.806" v="1178" actId="20577"/>
          <ac:spMkLst>
            <pc:docMk/>
            <pc:sldMk cId="2890717542" sldId="266"/>
            <ac:spMk id="15" creationId="{3BB1222B-A030-991A-6A0C-6F7B09628320}"/>
          </ac:spMkLst>
        </pc:spChg>
        <pc:picChg chg="mod modCrop">
          <ac:chgData name="Chimanski, Emanuel" userId="a4cc2e5f-d1fa-4b87-a1dd-882fd0badb07" providerId="ADAL" clId="{1B8845B2-4E99-AF4B-9E00-2C3F2526F11F}" dt="2024-08-14T01:57:59.182" v="3378" actId="732"/>
          <ac:picMkLst>
            <pc:docMk/>
            <pc:sldMk cId="2890717542" sldId="266"/>
            <ac:picMk id="9" creationId="{6FE5603D-21A3-806A-58F6-07B93AFD3434}"/>
          </ac:picMkLst>
        </pc:picChg>
      </pc:sldChg>
      <pc:sldChg chg="addSp delSp modSp mod ord">
        <pc:chgData name="Chimanski, Emanuel" userId="a4cc2e5f-d1fa-4b87-a1dd-882fd0badb07" providerId="ADAL" clId="{1B8845B2-4E99-AF4B-9E00-2C3F2526F11F}" dt="2024-08-14T02:35:18.583" v="4109" actId="20577"/>
        <pc:sldMkLst>
          <pc:docMk/>
          <pc:sldMk cId="10560071" sldId="267"/>
        </pc:sldMkLst>
        <pc:spChg chg="del">
          <ac:chgData name="Chimanski, Emanuel" userId="a4cc2e5f-d1fa-4b87-a1dd-882fd0badb07" providerId="ADAL" clId="{1B8845B2-4E99-AF4B-9E00-2C3F2526F11F}" dt="2024-08-14T00:53:03.713" v="2254" actId="478"/>
          <ac:spMkLst>
            <pc:docMk/>
            <pc:sldMk cId="10560071" sldId="267"/>
            <ac:spMk id="2" creationId="{5D2A14C1-CF85-E48D-C890-DFD9D962FA99}"/>
          </ac:spMkLst>
        </pc:spChg>
        <pc:spChg chg="del">
          <ac:chgData name="Chimanski, Emanuel" userId="a4cc2e5f-d1fa-4b87-a1dd-882fd0badb07" providerId="ADAL" clId="{1B8845B2-4E99-AF4B-9E00-2C3F2526F11F}" dt="2024-08-14T00:53:34.971" v="2293" actId="21"/>
          <ac:spMkLst>
            <pc:docMk/>
            <pc:sldMk cId="10560071" sldId="267"/>
            <ac:spMk id="3" creationId="{D77E0962-032B-10C1-8FE4-51FE0C105037}"/>
          </ac:spMkLst>
        </pc:spChg>
        <pc:spChg chg="del mod">
          <ac:chgData name="Chimanski, Emanuel" userId="a4cc2e5f-d1fa-4b87-a1dd-882fd0badb07" providerId="ADAL" clId="{1B8845B2-4E99-AF4B-9E00-2C3F2526F11F}" dt="2024-08-14T00:58:46.859" v="2533" actId="478"/>
          <ac:spMkLst>
            <pc:docMk/>
            <pc:sldMk cId="10560071" sldId="267"/>
            <ac:spMk id="4" creationId="{2A50A7E4-1BE1-5B1B-5C0C-47FAB4534141}"/>
          </ac:spMkLst>
        </pc:spChg>
        <pc:spChg chg="add mod">
          <ac:chgData name="Chimanski, Emanuel" userId="a4cc2e5f-d1fa-4b87-a1dd-882fd0badb07" providerId="ADAL" clId="{1B8845B2-4E99-AF4B-9E00-2C3F2526F11F}" dt="2024-08-14T00:58:37.782" v="2530" actId="20577"/>
          <ac:spMkLst>
            <pc:docMk/>
            <pc:sldMk cId="10560071" sldId="267"/>
            <ac:spMk id="5" creationId="{20D9235C-70D2-DC57-5C02-5A7264594585}"/>
          </ac:spMkLst>
        </pc:spChg>
        <pc:spChg chg="del">
          <ac:chgData name="Chimanski, Emanuel" userId="a4cc2e5f-d1fa-4b87-a1dd-882fd0badb07" providerId="ADAL" clId="{1B8845B2-4E99-AF4B-9E00-2C3F2526F11F}" dt="2024-08-14T00:53:05.231" v="2255" actId="478"/>
          <ac:spMkLst>
            <pc:docMk/>
            <pc:sldMk cId="10560071" sldId="267"/>
            <ac:spMk id="8" creationId="{AFEAA086-A160-F49D-B9B2-FC2F7D0FB675}"/>
          </ac:spMkLst>
        </pc:spChg>
        <pc:spChg chg="del mod">
          <ac:chgData name="Chimanski, Emanuel" userId="a4cc2e5f-d1fa-4b87-a1dd-882fd0badb07" providerId="ADAL" clId="{1B8845B2-4E99-AF4B-9E00-2C3F2526F11F}" dt="2024-08-14T00:57:59.337" v="2484" actId="478"/>
          <ac:spMkLst>
            <pc:docMk/>
            <pc:sldMk cId="10560071" sldId="267"/>
            <ac:spMk id="9" creationId="{B08151DC-864C-7C42-34A3-C48AC2087539}"/>
          </ac:spMkLst>
        </pc:spChg>
        <pc:spChg chg="del mod">
          <ac:chgData name="Chimanski, Emanuel" userId="a4cc2e5f-d1fa-4b87-a1dd-882fd0badb07" providerId="ADAL" clId="{1B8845B2-4E99-AF4B-9E00-2C3F2526F11F}" dt="2024-08-14T00:58:49.273" v="2534" actId="478"/>
          <ac:spMkLst>
            <pc:docMk/>
            <pc:sldMk cId="10560071" sldId="267"/>
            <ac:spMk id="10" creationId="{66D25D27-DBDA-CA4D-E183-31F57DB8780A}"/>
          </ac:spMkLst>
        </pc:spChg>
        <pc:spChg chg="add del mod">
          <ac:chgData name="Chimanski, Emanuel" userId="a4cc2e5f-d1fa-4b87-a1dd-882fd0badb07" providerId="ADAL" clId="{1B8845B2-4E99-AF4B-9E00-2C3F2526F11F}" dt="2024-08-14T00:53:57.956" v="2306" actId="478"/>
          <ac:spMkLst>
            <pc:docMk/>
            <pc:sldMk cId="10560071" sldId="267"/>
            <ac:spMk id="11" creationId="{DD40841F-4934-9904-00A1-5768F5C952C1}"/>
          </ac:spMkLst>
        </pc:spChg>
        <pc:spChg chg="mod">
          <ac:chgData name="Chimanski, Emanuel" userId="a4cc2e5f-d1fa-4b87-a1dd-882fd0badb07" providerId="ADAL" clId="{1B8845B2-4E99-AF4B-9E00-2C3F2526F11F}" dt="2024-08-14T01:08:15.646" v="2823" actId="1076"/>
          <ac:spMkLst>
            <pc:docMk/>
            <pc:sldMk cId="10560071" sldId="267"/>
            <ac:spMk id="12" creationId="{8C2BC419-EFFB-9024-F8D4-0084FB864404}"/>
          </ac:spMkLst>
        </pc:spChg>
        <pc:spChg chg="add del mod">
          <ac:chgData name="Chimanski, Emanuel" userId="a4cc2e5f-d1fa-4b87-a1dd-882fd0badb07" providerId="ADAL" clId="{1B8845B2-4E99-AF4B-9E00-2C3F2526F11F}" dt="2024-08-14T01:06:17.078" v="2798" actId="478"/>
          <ac:spMkLst>
            <pc:docMk/>
            <pc:sldMk cId="10560071" sldId="267"/>
            <ac:spMk id="13" creationId="{887B3DA3-FED0-B308-AAD0-276C8482DC48}"/>
          </ac:spMkLst>
        </pc:spChg>
        <pc:spChg chg="del mod">
          <ac:chgData name="Chimanski, Emanuel" userId="a4cc2e5f-d1fa-4b87-a1dd-882fd0badb07" providerId="ADAL" clId="{1B8845B2-4E99-AF4B-9E00-2C3F2526F11F}" dt="2024-08-14T00:57:53.786" v="2481" actId="478"/>
          <ac:spMkLst>
            <pc:docMk/>
            <pc:sldMk cId="10560071" sldId="267"/>
            <ac:spMk id="14" creationId="{39FA6BE4-362D-B811-BA7F-609A115C2998}"/>
          </ac:spMkLst>
        </pc:spChg>
        <pc:spChg chg="add del mod">
          <ac:chgData name="Chimanski, Emanuel" userId="a4cc2e5f-d1fa-4b87-a1dd-882fd0badb07" providerId="ADAL" clId="{1B8845B2-4E99-AF4B-9E00-2C3F2526F11F}" dt="2024-08-14T02:35:18.583" v="4109" actId="20577"/>
          <ac:spMkLst>
            <pc:docMk/>
            <pc:sldMk cId="10560071" sldId="267"/>
            <ac:spMk id="15" creationId="{6F0427CE-C037-B92B-752E-95B635719C1B}"/>
          </ac:spMkLst>
        </pc:spChg>
        <pc:spChg chg="del mod">
          <ac:chgData name="Chimanski, Emanuel" userId="a4cc2e5f-d1fa-4b87-a1dd-882fd0badb07" providerId="ADAL" clId="{1B8845B2-4E99-AF4B-9E00-2C3F2526F11F}" dt="2024-08-14T00:57:57.378" v="2483" actId="478"/>
          <ac:spMkLst>
            <pc:docMk/>
            <pc:sldMk cId="10560071" sldId="267"/>
            <ac:spMk id="16" creationId="{8B29B65A-590D-503C-4E6E-C43FC24F8C14}"/>
          </ac:spMkLst>
        </pc:spChg>
        <pc:spChg chg="del mod">
          <ac:chgData name="Chimanski, Emanuel" userId="a4cc2e5f-d1fa-4b87-a1dd-882fd0badb07" providerId="ADAL" clId="{1B8845B2-4E99-AF4B-9E00-2C3F2526F11F}" dt="2024-08-14T00:58:02.162" v="2485" actId="478"/>
          <ac:spMkLst>
            <pc:docMk/>
            <pc:sldMk cId="10560071" sldId="267"/>
            <ac:spMk id="18" creationId="{5288D1BE-9C85-10C7-3FA1-E304DA02A305}"/>
          </ac:spMkLst>
        </pc:spChg>
        <pc:spChg chg="del mod">
          <ac:chgData name="Chimanski, Emanuel" userId="a4cc2e5f-d1fa-4b87-a1dd-882fd0badb07" providerId="ADAL" clId="{1B8845B2-4E99-AF4B-9E00-2C3F2526F11F}" dt="2024-08-14T00:57:55.336" v="2482" actId="478"/>
          <ac:spMkLst>
            <pc:docMk/>
            <pc:sldMk cId="10560071" sldId="267"/>
            <ac:spMk id="19" creationId="{47BF5492-900C-D610-E66C-0EF0B76AAB80}"/>
          </ac:spMkLst>
        </pc:spChg>
        <pc:spChg chg="mod">
          <ac:chgData name="Chimanski, Emanuel" userId="a4cc2e5f-d1fa-4b87-a1dd-882fd0badb07" providerId="ADAL" clId="{1B8845B2-4E99-AF4B-9E00-2C3F2526F11F}" dt="2024-08-14T01:08:12.946" v="2822" actId="1076"/>
          <ac:spMkLst>
            <pc:docMk/>
            <pc:sldMk cId="10560071" sldId="267"/>
            <ac:spMk id="21" creationId="{F62CC03F-34E4-8358-8EEE-40377E99FCFE}"/>
          </ac:spMkLst>
        </pc:spChg>
        <pc:picChg chg="mod">
          <ac:chgData name="Chimanski, Emanuel" userId="a4cc2e5f-d1fa-4b87-a1dd-882fd0badb07" providerId="ADAL" clId="{1B8845B2-4E99-AF4B-9E00-2C3F2526F11F}" dt="2024-08-14T00:59:01.963" v="2538" actId="14100"/>
          <ac:picMkLst>
            <pc:docMk/>
            <pc:sldMk cId="10560071" sldId="267"/>
            <ac:picMk id="6" creationId="{F9D2AB83-1251-0F6B-7E9E-D824BAE6DC83}"/>
          </ac:picMkLst>
        </pc:picChg>
        <pc:picChg chg="del">
          <ac:chgData name="Chimanski, Emanuel" userId="a4cc2e5f-d1fa-4b87-a1dd-882fd0badb07" providerId="ADAL" clId="{1B8845B2-4E99-AF4B-9E00-2C3F2526F11F}" dt="2024-08-14T00:53:01.571" v="2253" actId="478"/>
          <ac:picMkLst>
            <pc:docMk/>
            <pc:sldMk cId="10560071" sldId="267"/>
            <ac:picMk id="7" creationId="{761ABE5D-FEAE-426B-C974-2DF31D3DEEEE}"/>
          </ac:picMkLst>
        </pc:picChg>
      </pc:sldChg>
      <pc:sldChg chg="modSp mod">
        <pc:chgData name="Chimanski, Emanuel" userId="a4cc2e5f-d1fa-4b87-a1dd-882fd0badb07" providerId="ADAL" clId="{1B8845B2-4E99-AF4B-9E00-2C3F2526F11F}" dt="2024-08-14T02:43:49.954" v="4233" actId="732"/>
        <pc:sldMkLst>
          <pc:docMk/>
          <pc:sldMk cId="983962657" sldId="268"/>
        </pc:sldMkLst>
        <pc:spChg chg="mod">
          <ac:chgData name="Chimanski, Emanuel" userId="a4cc2e5f-d1fa-4b87-a1dd-882fd0badb07" providerId="ADAL" clId="{1B8845B2-4E99-AF4B-9E00-2C3F2526F11F}" dt="2024-08-14T02:34:42.110" v="4097" actId="20577"/>
          <ac:spMkLst>
            <pc:docMk/>
            <pc:sldMk cId="983962657" sldId="268"/>
            <ac:spMk id="2" creationId="{A540D7B9-C41C-1192-FF20-5039E2726A59}"/>
          </ac:spMkLst>
        </pc:spChg>
        <pc:spChg chg="mod">
          <ac:chgData name="Chimanski, Emanuel" userId="a4cc2e5f-d1fa-4b87-a1dd-882fd0badb07" providerId="ADAL" clId="{1B8845B2-4E99-AF4B-9E00-2C3F2526F11F}" dt="2024-08-14T02:08:20.229" v="3461" actId="1038"/>
          <ac:spMkLst>
            <pc:docMk/>
            <pc:sldMk cId="983962657" sldId="268"/>
            <ac:spMk id="38" creationId="{0DCFC2B4-9664-B83A-C53F-FA969956A608}"/>
          </ac:spMkLst>
        </pc:spChg>
        <pc:spChg chg="mod">
          <ac:chgData name="Chimanski, Emanuel" userId="a4cc2e5f-d1fa-4b87-a1dd-882fd0badb07" providerId="ADAL" clId="{1B8845B2-4E99-AF4B-9E00-2C3F2526F11F}" dt="2024-08-14T02:08:20.229" v="3461" actId="1038"/>
          <ac:spMkLst>
            <pc:docMk/>
            <pc:sldMk cId="983962657" sldId="268"/>
            <ac:spMk id="41" creationId="{D94CD6F3-E39C-D05B-869A-EA14EBA5537C}"/>
          </ac:spMkLst>
        </pc:spChg>
        <pc:spChg chg="mod">
          <ac:chgData name="Chimanski, Emanuel" userId="a4cc2e5f-d1fa-4b87-a1dd-882fd0badb07" providerId="ADAL" clId="{1B8845B2-4E99-AF4B-9E00-2C3F2526F11F}" dt="2024-08-14T02:42:49.829" v="4228" actId="20577"/>
          <ac:spMkLst>
            <pc:docMk/>
            <pc:sldMk cId="983962657" sldId="268"/>
            <ac:spMk id="63" creationId="{931AB575-CB9D-3DE8-280C-8E18AA657981}"/>
          </ac:spMkLst>
        </pc:spChg>
        <pc:spChg chg="mod">
          <ac:chgData name="Chimanski, Emanuel" userId="a4cc2e5f-d1fa-4b87-a1dd-882fd0badb07" providerId="ADAL" clId="{1B8845B2-4E99-AF4B-9E00-2C3F2526F11F}" dt="2024-08-14T02:08:13.535" v="3452" actId="1076"/>
          <ac:spMkLst>
            <pc:docMk/>
            <pc:sldMk cId="983962657" sldId="268"/>
            <ac:spMk id="146" creationId="{00000000-0000-0000-0000-000000000000}"/>
          </ac:spMkLst>
        </pc:spChg>
        <pc:spChg chg="mod">
          <ac:chgData name="Chimanski, Emanuel" userId="a4cc2e5f-d1fa-4b87-a1dd-882fd0badb07" providerId="ADAL" clId="{1B8845B2-4E99-AF4B-9E00-2C3F2526F11F}" dt="2024-08-14T02:42:45.261" v="4218" actId="20577"/>
          <ac:spMkLst>
            <pc:docMk/>
            <pc:sldMk cId="983962657" sldId="268"/>
            <ac:spMk id="152" creationId="{16277759-5D7C-9496-4096-B6238DA59F06}"/>
          </ac:spMkLst>
        </pc:spChg>
        <pc:spChg chg="mod">
          <ac:chgData name="Chimanski, Emanuel" userId="a4cc2e5f-d1fa-4b87-a1dd-882fd0badb07" providerId="ADAL" clId="{1B8845B2-4E99-AF4B-9E00-2C3F2526F11F}" dt="2024-08-14T02:43:24.398" v="4232" actId="20577"/>
          <ac:spMkLst>
            <pc:docMk/>
            <pc:sldMk cId="983962657" sldId="268"/>
            <ac:spMk id="156" creationId="{F522DBC5-11D8-DA6E-936A-11A8B3380C96}"/>
          </ac:spMkLst>
        </pc:spChg>
        <pc:spChg chg="mod">
          <ac:chgData name="Chimanski, Emanuel" userId="a4cc2e5f-d1fa-4b87-a1dd-882fd0badb07" providerId="ADAL" clId="{1B8845B2-4E99-AF4B-9E00-2C3F2526F11F}" dt="2024-08-14T01:55:52.276" v="3377" actId="20577"/>
          <ac:spMkLst>
            <pc:docMk/>
            <pc:sldMk cId="983962657" sldId="268"/>
            <ac:spMk id="159" creationId="{9353689A-821C-5467-E8B5-E183452E73B6}"/>
          </ac:spMkLst>
        </pc:spChg>
        <pc:grpChg chg="mod">
          <ac:chgData name="Chimanski, Emanuel" userId="a4cc2e5f-d1fa-4b87-a1dd-882fd0badb07" providerId="ADAL" clId="{1B8845B2-4E99-AF4B-9E00-2C3F2526F11F}" dt="2024-08-14T02:08:20.229" v="3461" actId="1038"/>
          <ac:grpSpMkLst>
            <pc:docMk/>
            <pc:sldMk cId="983962657" sldId="268"/>
            <ac:grpSpMk id="49" creationId="{BFF40C07-872A-2878-7483-7CB3872EE5BD}"/>
          </ac:grpSpMkLst>
        </pc:grpChg>
        <pc:picChg chg="mod modCrop">
          <ac:chgData name="Chimanski, Emanuel" userId="a4cc2e5f-d1fa-4b87-a1dd-882fd0badb07" providerId="ADAL" clId="{1B8845B2-4E99-AF4B-9E00-2C3F2526F11F}" dt="2024-08-14T02:43:49.954" v="4233" actId="732"/>
          <ac:picMkLst>
            <pc:docMk/>
            <pc:sldMk cId="983962657" sldId="268"/>
            <ac:picMk id="9" creationId="{6FE5603D-21A3-806A-58F6-07B93AFD3434}"/>
          </ac:picMkLst>
        </pc:picChg>
      </pc:sldChg>
      <pc:sldChg chg="addSp modSp new del">
        <pc:chgData name="Chimanski, Emanuel" userId="a4cc2e5f-d1fa-4b87-a1dd-882fd0badb07" providerId="ADAL" clId="{1B8845B2-4E99-AF4B-9E00-2C3F2526F11F}" dt="2024-08-13T16:19:58.957" v="36" actId="2696"/>
        <pc:sldMkLst>
          <pc:docMk/>
          <pc:sldMk cId="2196446505" sldId="269"/>
        </pc:sldMkLst>
        <pc:spChg chg="add mod">
          <ac:chgData name="Chimanski, Emanuel" userId="a4cc2e5f-d1fa-4b87-a1dd-882fd0badb07" providerId="ADAL" clId="{1B8845B2-4E99-AF4B-9E00-2C3F2526F11F}" dt="2024-08-13T16:19:56.115" v="35"/>
          <ac:spMkLst>
            <pc:docMk/>
            <pc:sldMk cId="2196446505" sldId="269"/>
            <ac:spMk id="4" creationId="{BF17B5E4-9581-0894-1A2E-D29D7B8C942F}"/>
          </ac:spMkLst>
        </pc:spChg>
        <pc:picChg chg="add mod">
          <ac:chgData name="Chimanski, Emanuel" userId="a4cc2e5f-d1fa-4b87-a1dd-882fd0badb07" providerId="ADAL" clId="{1B8845B2-4E99-AF4B-9E00-2C3F2526F11F}" dt="2024-08-13T16:19:56.115" v="35"/>
          <ac:picMkLst>
            <pc:docMk/>
            <pc:sldMk cId="2196446505" sldId="269"/>
            <ac:picMk id="3" creationId="{01516CF0-4E9C-F2B4-C6EB-66179735B532}"/>
          </ac:picMkLst>
        </pc:picChg>
      </pc:sldChg>
      <pc:sldChg chg="addSp delSp modSp add del mod">
        <pc:chgData name="Chimanski, Emanuel" userId="a4cc2e5f-d1fa-4b87-a1dd-882fd0badb07" providerId="ADAL" clId="{1B8845B2-4E99-AF4B-9E00-2C3F2526F11F}" dt="2024-08-14T02:38:57.157" v="4190" actId="20577"/>
        <pc:sldMkLst>
          <pc:docMk/>
          <pc:sldMk cId="1276772845" sldId="287"/>
        </pc:sldMkLst>
        <pc:spChg chg="del">
          <ac:chgData name="Chimanski, Emanuel" userId="a4cc2e5f-d1fa-4b87-a1dd-882fd0badb07" providerId="ADAL" clId="{1B8845B2-4E99-AF4B-9E00-2C3F2526F11F}" dt="2024-08-14T00:21:55.111" v="1120" actId="478"/>
          <ac:spMkLst>
            <pc:docMk/>
            <pc:sldMk cId="1276772845" sldId="287"/>
            <ac:spMk id="2" creationId="{A260CC5A-0C37-3361-E4A1-886D382FFDD4}"/>
          </ac:spMkLst>
        </pc:spChg>
        <pc:spChg chg="mod">
          <ac:chgData name="Chimanski, Emanuel" userId="a4cc2e5f-d1fa-4b87-a1dd-882fd0badb07" providerId="ADAL" clId="{1B8845B2-4E99-AF4B-9E00-2C3F2526F11F}" dt="2024-08-14T00:21:52.321" v="1119"/>
          <ac:spMkLst>
            <pc:docMk/>
            <pc:sldMk cId="1276772845" sldId="287"/>
            <ac:spMk id="3" creationId="{68938CF3-820E-7BF8-0669-28C134943FC3}"/>
          </ac:spMkLst>
        </pc:spChg>
        <pc:spChg chg="mod">
          <ac:chgData name="Chimanski, Emanuel" userId="a4cc2e5f-d1fa-4b87-a1dd-882fd0badb07" providerId="ADAL" clId="{1B8845B2-4E99-AF4B-9E00-2C3F2526F11F}" dt="2024-08-14T02:38:57.157" v="4190" actId="20577"/>
          <ac:spMkLst>
            <pc:docMk/>
            <pc:sldMk cId="1276772845" sldId="287"/>
            <ac:spMk id="4" creationId="{7261649B-FC06-86D9-9AB3-932C16E98E20}"/>
          </ac:spMkLst>
        </pc:spChg>
        <pc:spChg chg="mod">
          <ac:chgData name="Chimanski, Emanuel" userId="a4cc2e5f-d1fa-4b87-a1dd-882fd0badb07" providerId="ADAL" clId="{1B8845B2-4E99-AF4B-9E00-2C3F2526F11F}" dt="2024-08-14T00:22:58.496" v="1140" actId="1076"/>
          <ac:spMkLst>
            <pc:docMk/>
            <pc:sldMk cId="1276772845" sldId="287"/>
            <ac:spMk id="6" creationId="{28199FD2-5101-AB73-A144-9F52FC0EA6CE}"/>
          </ac:spMkLst>
        </pc:spChg>
        <pc:spChg chg="mod">
          <ac:chgData name="Chimanski, Emanuel" userId="a4cc2e5f-d1fa-4b87-a1dd-882fd0badb07" providerId="ADAL" clId="{1B8845B2-4E99-AF4B-9E00-2C3F2526F11F}" dt="2024-08-14T00:23:02.736" v="1142" actId="1076"/>
          <ac:spMkLst>
            <pc:docMk/>
            <pc:sldMk cId="1276772845" sldId="287"/>
            <ac:spMk id="7" creationId="{F73B1774-FCED-42F9-B4D2-7E9634EED2CE}"/>
          </ac:spMkLst>
        </pc:spChg>
        <pc:spChg chg="mod">
          <ac:chgData name="Chimanski, Emanuel" userId="a4cc2e5f-d1fa-4b87-a1dd-882fd0badb07" providerId="ADAL" clId="{1B8845B2-4E99-AF4B-9E00-2C3F2526F11F}" dt="2024-08-14T00:22:52.664" v="1138" actId="14100"/>
          <ac:spMkLst>
            <pc:docMk/>
            <pc:sldMk cId="1276772845" sldId="287"/>
            <ac:spMk id="10" creationId="{3E123624-50EC-6808-AF9F-7AAAAD062880}"/>
          </ac:spMkLst>
        </pc:spChg>
        <pc:spChg chg="add del mod">
          <ac:chgData name="Chimanski, Emanuel" userId="a4cc2e5f-d1fa-4b87-a1dd-882fd0badb07" providerId="ADAL" clId="{1B8845B2-4E99-AF4B-9E00-2C3F2526F11F}" dt="2024-08-14T00:22:08.677" v="1123" actId="478"/>
          <ac:spMkLst>
            <pc:docMk/>
            <pc:sldMk cId="1276772845" sldId="287"/>
            <ac:spMk id="12" creationId="{E5DF6CE1-0039-6FDB-90CA-4B1F023B1283}"/>
          </ac:spMkLst>
        </pc:spChg>
        <pc:spChg chg="add mod">
          <ac:chgData name="Chimanski, Emanuel" userId="a4cc2e5f-d1fa-4b87-a1dd-882fd0badb07" providerId="ADAL" clId="{1B8845B2-4E99-AF4B-9E00-2C3F2526F11F}" dt="2024-08-14T00:22:00.093" v="1122" actId="27636"/>
          <ac:spMkLst>
            <pc:docMk/>
            <pc:sldMk cId="1276772845" sldId="287"/>
            <ac:spMk id="13" creationId="{49FCDF9E-B6FF-1890-4DBE-45485A76B91F}"/>
          </ac:spMkLst>
        </pc:spChg>
        <pc:spChg chg="add mod">
          <ac:chgData name="Chimanski, Emanuel" userId="a4cc2e5f-d1fa-4b87-a1dd-882fd0badb07" providerId="ADAL" clId="{1B8845B2-4E99-AF4B-9E00-2C3F2526F11F}" dt="2024-08-14T00:23:13.576" v="1144" actId="1076"/>
          <ac:spMkLst>
            <pc:docMk/>
            <pc:sldMk cId="1276772845" sldId="287"/>
            <ac:spMk id="14" creationId="{583736C2-0F22-B250-C5F3-51D0401E50AC}"/>
          </ac:spMkLst>
        </pc:spChg>
        <pc:picChg chg="mod">
          <ac:chgData name="Chimanski, Emanuel" userId="a4cc2e5f-d1fa-4b87-a1dd-882fd0badb07" providerId="ADAL" clId="{1B8845B2-4E99-AF4B-9E00-2C3F2526F11F}" dt="2024-08-14T00:22:56.239" v="1139" actId="1076"/>
          <ac:picMkLst>
            <pc:docMk/>
            <pc:sldMk cId="1276772845" sldId="287"/>
            <ac:picMk id="5" creationId="{7C32A692-39AC-E6B0-4A39-0663092D4C9A}"/>
          </ac:picMkLst>
        </pc:picChg>
        <pc:picChg chg="mod">
          <ac:chgData name="Chimanski, Emanuel" userId="a4cc2e5f-d1fa-4b87-a1dd-882fd0badb07" providerId="ADAL" clId="{1B8845B2-4E99-AF4B-9E00-2C3F2526F11F}" dt="2024-08-14T00:23:00.158" v="1141" actId="1076"/>
          <ac:picMkLst>
            <pc:docMk/>
            <pc:sldMk cId="1276772845" sldId="287"/>
            <ac:picMk id="8" creationId="{A6EC033D-9D5A-3118-3FC2-AB36610E76C6}"/>
          </ac:picMkLst>
        </pc:picChg>
        <pc:picChg chg="mod">
          <ac:chgData name="Chimanski, Emanuel" userId="a4cc2e5f-d1fa-4b87-a1dd-882fd0badb07" providerId="ADAL" clId="{1B8845B2-4E99-AF4B-9E00-2C3F2526F11F}" dt="2024-08-14T00:23:10.542" v="1143" actId="1076"/>
          <ac:picMkLst>
            <pc:docMk/>
            <pc:sldMk cId="1276772845" sldId="287"/>
            <ac:picMk id="9" creationId="{92D721F5-EE74-496C-1B94-878A447E3DDD}"/>
          </ac:picMkLst>
        </pc:picChg>
      </pc:sldChg>
      <pc:sldChg chg="addSp delSp modSp add mod">
        <pc:chgData name="Chimanski, Emanuel" userId="a4cc2e5f-d1fa-4b87-a1dd-882fd0badb07" providerId="ADAL" clId="{1B8845B2-4E99-AF4B-9E00-2C3F2526F11F}" dt="2024-08-14T00:43:04.345" v="1755" actId="207"/>
        <pc:sldMkLst>
          <pc:docMk/>
          <pc:sldMk cId="1478056750" sldId="803"/>
        </pc:sldMkLst>
        <pc:spChg chg="mod">
          <ac:chgData name="Chimanski, Emanuel" userId="a4cc2e5f-d1fa-4b87-a1dd-882fd0badb07" providerId="ADAL" clId="{1B8845B2-4E99-AF4B-9E00-2C3F2526F11F}" dt="2024-08-14T00:40:32.714" v="1644" actId="113"/>
          <ac:spMkLst>
            <pc:docMk/>
            <pc:sldMk cId="1478056750" sldId="803"/>
            <ac:spMk id="2" creationId="{875449A6-4D8D-A7BE-3991-FF80CB1D3FFB}"/>
          </ac:spMkLst>
        </pc:spChg>
        <pc:spChg chg="mod">
          <ac:chgData name="Chimanski, Emanuel" userId="a4cc2e5f-d1fa-4b87-a1dd-882fd0badb07" providerId="ADAL" clId="{1B8845B2-4E99-AF4B-9E00-2C3F2526F11F}" dt="2024-08-13T16:23:13.581" v="41"/>
          <ac:spMkLst>
            <pc:docMk/>
            <pc:sldMk cId="1478056750" sldId="803"/>
            <ac:spMk id="3" creationId="{8EB716EE-2D2A-B4FC-155D-F34058600839}"/>
          </ac:spMkLst>
        </pc:spChg>
        <pc:spChg chg="add del mod">
          <ac:chgData name="Chimanski, Emanuel" userId="a4cc2e5f-d1fa-4b87-a1dd-882fd0badb07" providerId="ADAL" clId="{1B8845B2-4E99-AF4B-9E00-2C3F2526F11F}" dt="2024-08-14T00:33:36.629" v="1424" actId="478"/>
          <ac:spMkLst>
            <pc:docMk/>
            <pc:sldMk cId="1478056750" sldId="803"/>
            <ac:spMk id="5" creationId="{DC9A0F52-A91B-37D6-C1C3-045C2DF2B3E0}"/>
          </ac:spMkLst>
        </pc:spChg>
        <pc:spChg chg="add del mod">
          <ac:chgData name="Chimanski, Emanuel" userId="a4cc2e5f-d1fa-4b87-a1dd-882fd0badb07" providerId="ADAL" clId="{1B8845B2-4E99-AF4B-9E00-2C3F2526F11F}" dt="2024-08-14T00:38:35.676" v="1636"/>
          <ac:spMkLst>
            <pc:docMk/>
            <pc:sldMk cId="1478056750" sldId="803"/>
            <ac:spMk id="6" creationId="{604E087E-3FD9-F40D-BC33-FFC6B60790E2}"/>
          </ac:spMkLst>
        </pc:spChg>
        <pc:spChg chg="add mod">
          <ac:chgData name="Chimanski, Emanuel" userId="a4cc2e5f-d1fa-4b87-a1dd-882fd0badb07" providerId="ADAL" clId="{1B8845B2-4E99-AF4B-9E00-2C3F2526F11F}" dt="2024-08-14T00:41:25.659" v="1670" actId="1035"/>
          <ac:spMkLst>
            <pc:docMk/>
            <pc:sldMk cId="1478056750" sldId="803"/>
            <ac:spMk id="7" creationId="{98AA090D-109D-7BDF-383A-888A6B7F26FF}"/>
          </ac:spMkLst>
        </pc:spChg>
        <pc:spChg chg="del">
          <ac:chgData name="Chimanski, Emanuel" userId="a4cc2e5f-d1fa-4b87-a1dd-882fd0badb07" providerId="ADAL" clId="{1B8845B2-4E99-AF4B-9E00-2C3F2526F11F}" dt="2024-08-14T00:32:04.560" v="1320" actId="478"/>
          <ac:spMkLst>
            <pc:docMk/>
            <pc:sldMk cId="1478056750" sldId="803"/>
            <ac:spMk id="9" creationId="{C7E75F67-DD6D-C41A-DC05-7C8421601A17}"/>
          </ac:spMkLst>
        </pc:spChg>
        <pc:spChg chg="mod">
          <ac:chgData name="Chimanski, Emanuel" userId="a4cc2e5f-d1fa-4b87-a1dd-882fd0badb07" providerId="ADAL" clId="{1B8845B2-4E99-AF4B-9E00-2C3F2526F11F}" dt="2024-08-14T00:41:25.659" v="1670" actId="1035"/>
          <ac:spMkLst>
            <pc:docMk/>
            <pc:sldMk cId="1478056750" sldId="803"/>
            <ac:spMk id="10" creationId="{7A32F617-D935-A311-9E63-17EFB5EE7172}"/>
          </ac:spMkLst>
        </pc:spChg>
        <pc:spChg chg="del">
          <ac:chgData name="Chimanski, Emanuel" userId="a4cc2e5f-d1fa-4b87-a1dd-882fd0badb07" providerId="ADAL" clId="{1B8845B2-4E99-AF4B-9E00-2C3F2526F11F}" dt="2024-08-14T00:41:02.487" v="1645" actId="478"/>
          <ac:spMkLst>
            <pc:docMk/>
            <pc:sldMk cId="1478056750" sldId="803"/>
            <ac:spMk id="11" creationId="{749643C4-4153-8709-E14C-45E298F980C3}"/>
          </ac:spMkLst>
        </pc:spChg>
        <pc:spChg chg="add mod">
          <ac:chgData name="Chimanski, Emanuel" userId="a4cc2e5f-d1fa-4b87-a1dd-882fd0badb07" providerId="ADAL" clId="{1B8845B2-4E99-AF4B-9E00-2C3F2526F11F}" dt="2024-08-14T00:41:19.629" v="1648"/>
          <ac:spMkLst>
            <pc:docMk/>
            <pc:sldMk cId="1478056750" sldId="803"/>
            <ac:spMk id="12" creationId="{963A14A2-0298-133F-21D4-7ACA12BB6BD4}"/>
          </ac:spMkLst>
        </pc:spChg>
        <pc:spChg chg="add mod">
          <ac:chgData name="Chimanski, Emanuel" userId="a4cc2e5f-d1fa-4b87-a1dd-882fd0badb07" providerId="ADAL" clId="{1B8845B2-4E99-AF4B-9E00-2C3F2526F11F}" dt="2024-08-14T00:41:19.629" v="1648"/>
          <ac:spMkLst>
            <pc:docMk/>
            <pc:sldMk cId="1478056750" sldId="803"/>
            <ac:spMk id="13" creationId="{84D200C7-852F-8BAD-328F-4EC5D3B61CC0}"/>
          </ac:spMkLst>
        </pc:spChg>
        <pc:spChg chg="add mod">
          <ac:chgData name="Chimanski, Emanuel" userId="a4cc2e5f-d1fa-4b87-a1dd-882fd0badb07" providerId="ADAL" clId="{1B8845B2-4E99-AF4B-9E00-2C3F2526F11F}" dt="2024-08-14T00:43:04.345" v="1755" actId="207"/>
          <ac:spMkLst>
            <pc:docMk/>
            <pc:sldMk cId="1478056750" sldId="803"/>
            <ac:spMk id="14" creationId="{1E1C28E2-FA07-DA1D-B596-443D774BDA17}"/>
          </ac:spMkLst>
        </pc:spChg>
        <pc:spChg chg="del">
          <ac:chgData name="Chimanski, Emanuel" userId="a4cc2e5f-d1fa-4b87-a1dd-882fd0badb07" providerId="ADAL" clId="{1B8845B2-4E99-AF4B-9E00-2C3F2526F11F}" dt="2024-08-14T00:32:15.448" v="1322" actId="478"/>
          <ac:spMkLst>
            <pc:docMk/>
            <pc:sldMk cId="1478056750" sldId="803"/>
            <ac:spMk id="20" creationId="{2B129421-5711-2CCF-EE7E-448D6D79F499}"/>
          </ac:spMkLst>
        </pc:spChg>
        <pc:spChg chg="mod">
          <ac:chgData name="Chimanski, Emanuel" userId="a4cc2e5f-d1fa-4b87-a1dd-882fd0badb07" providerId="ADAL" clId="{1B8845B2-4E99-AF4B-9E00-2C3F2526F11F}" dt="2024-08-14T00:41:28.334" v="1671" actId="1076"/>
          <ac:spMkLst>
            <pc:docMk/>
            <pc:sldMk cId="1478056750" sldId="803"/>
            <ac:spMk id="26" creationId="{91806615-57DE-95DC-68CF-761F5D0C1E3F}"/>
          </ac:spMkLst>
        </pc:spChg>
        <pc:spChg chg="mod">
          <ac:chgData name="Chimanski, Emanuel" userId="a4cc2e5f-d1fa-4b87-a1dd-882fd0badb07" providerId="ADAL" clId="{1B8845B2-4E99-AF4B-9E00-2C3F2526F11F}" dt="2024-08-14T00:38:34.280" v="1634" actId="255"/>
          <ac:spMkLst>
            <pc:docMk/>
            <pc:sldMk cId="1478056750" sldId="803"/>
            <ac:spMk id="28" creationId="{F2103543-C782-F183-C514-4E968B4F5D5C}"/>
          </ac:spMkLst>
        </pc:spChg>
        <pc:picChg chg="mod">
          <ac:chgData name="Chimanski, Emanuel" userId="a4cc2e5f-d1fa-4b87-a1dd-882fd0badb07" providerId="ADAL" clId="{1B8845B2-4E99-AF4B-9E00-2C3F2526F11F}" dt="2024-08-14T00:41:25.659" v="1670" actId="1035"/>
          <ac:picMkLst>
            <pc:docMk/>
            <pc:sldMk cId="1478056750" sldId="803"/>
            <ac:picMk id="8" creationId="{E834EA0D-F807-8C5E-4C13-5F221C3B669F}"/>
          </ac:picMkLst>
        </pc:picChg>
        <pc:picChg chg="del">
          <ac:chgData name="Chimanski, Emanuel" userId="a4cc2e5f-d1fa-4b87-a1dd-882fd0badb07" providerId="ADAL" clId="{1B8845B2-4E99-AF4B-9E00-2C3F2526F11F}" dt="2024-08-14T00:31:39.899" v="1318" actId="478"/>
          <ac:picMkLst>
            <pc:docMk/>
            <pc:sldMk cId="1478056750" sldId="803"/>
            <ac:picMk id="19" creationId="{11CBF3AE-4547-53D2-0A77-08B9314E53C7}"/>
          </ac:picMkLst>
        </pc:picChg>
        <pc:picChg chg="mod">
          <ac:chgData name="Chimanski, Emanuel" userId="a4cc2e5f-d1fa-4b87-a1dd-882fd0badb07" providerId="ADAL" clId="{1B8845B2-4E99-AF4B-9E00-2C3F2526F11F}" dt="2024-08-14T00:38:37.570" v="1637" actId="1076"/>
          <ac:picMkLst>
            <pc:docMk/>
            <pc:sldMk cId="1478056750" sldId="803"/>
            <ac:picMk id="33" creationId="{9564EB3E-1D98-82EB-BFCA-A8C68705A0E4}"/>
          </ac:picMkLst>
        </pc:picChg>
      </pc:sldChg>
      <pc:sldChg chg="modSp add del mod">
        <pc:chgData name="Chimanski, Emanuel" userId="a4cc2e5f-d1fa-4b87-a1dd-882fd0badb07" providerId="ADAL" clId="{1B8845B2-4E99-AF4B-9E00-2C3F2526F11F}" dt="2024-08-14T00:25:15.383" v="1151" actId="2696"/>
        <pc:sldMkLst>
          <pc:docMk/>
          <pc:sldMk cId="65791048" sldId="806"/>
        </pc:sldMkLst>
        <pc:spChg chg="mod">
          <ac:chgData name="Chimanski, Emanuel" userId="a4cc2e5f-d1fa-4b87-a1dd-882fd0badb07" providerId="ADAL" clId="{1B8845B2-4E99-AF4B-9E00-2C3F2526F11F}" dt="2024-08-13T23:33:06.580" v="88" actId="57"/>
          <ac:spMkLst>
            <pc:docMk/>
            <pc:sldMk cId="65791048" sldId="806"/>
            <ac:spMk id="12" creationId="{6F3A6F8C-BE95-5945-030B-452516961DD1}"/>
          </ac:spMkLst>
        </pc:spChg>
      </pc:sldChg>
      <pc:sldChg chg="addSp delSp modSp add mod">
        <pc:chgData name="Chimanski, Emanuel" userId="a4cc2e5f-d1fa-4b87-a1dd-882fd0badb07" providerId="ADAL" clId="{1B8845B2-4E99-AF4B-9E00-2C3F2526F11F}" dt="2024-08-14T02:40:34.295" v="4198" actId="1037"/>
        <pc:sldMkLst>
          <pc:docMk/>
          <pc:sldMk cId="1410914637" sldId="806"/>
        </pc:sldMkLst>
        <pc:spChg chg="add mod">
          <ac:chgData name="Chimanski, Emanuel" userId="a4cc2e5f-d1fa-4b87-a1dd-882fd0badb07" providerId="ADAL" clId="{1B8845B2-4E99-AF4B-9E00-2C3F2526F11F}" dt="2024-08-14T00:29:02.729" v="1186" actId="1076"/>
          <ac:spMkLst>
            <pc:docMk/>
            <pc:sldMk cId="1410914637" sldId="806"/>
            <ac:spMk id="2" creationId="{1C6D5CA7-3C46-C517-27A2-CFECE39A10D8}"/>
          </ac:spMkLst>
        </pc:spChg>
        <pc:spChg chg="mod">
          <ac:chgData name="Chimanski, Emanuel" userId="a4cc2e5f-d1fa-4b87-a1dd-882fd0badb07" providerId="ADAL" clId="{1B8845B2-4E99-AF4B-9E00-2C3F2526F11F}" dt="2024-08-14T00:25:34.411" v="1156" actId="1076"/>
          <ac:spMkLst>
            <pc:docMk/>
            <pc:sldMk cId="1410914637" sldId="806"/>
            <ac:spMk id="7" creationId="{214D7253-4D87-5250-EF9E-865E2B44DD48}"/>
          </ac:spMkLst>
        </pc:spChg>
        <pc:spChg chg="add mod">
          <ac:chgData name="Chimanski, Emanuel" userId="a4cc2e5f-d1fa-4b87-a1dd-882fd0badb07" providerId="ADAL" clId="{1B8845B2-4E99-AF4B-9E00-2C3F2526F11F}" dt="2024-08-14T00:29:21.905" v="1193" actId="20577"/>
          <ac:spMkLst>
            <pc:docMk/>
            <pc:sldMk cId="1410914637" sldId="806"/>
            <ac:spMk id="9" creationId="{2A899D33-4A1E-4E2B-1EEF-E9664B69A31F}"/>
          </ac:spMkLst>
        </pc:spChg>
        <pc:spChg chg="mod">
          <ac:chgData name="Chimanski, Emanuel" userId="a4cc2e5f-d1fa-4b87-a1dd-882fd0badb07" providerId="ADAL" clId="{1B8845B2-4E99-AF4B-9E00-2C3F2526F11F}" dt="2024-08-14T02:39:14.893" v="4191" actId="1076"/>
          <ac:spMkLst>
            <pc:docMk/>
            <pc:sldMk cId="1410914637" sldId="806"/>
            <ac:spMk id="12" creationId="{6F3A6F8C-BE95-5945-030B-452516961DD1}"/>
          </ac:spMkLst>
        </pc:spChg>
        <pc:spChg chg="add del mod">
          <ac:chgData name="Chimanski, Emanuel" userId="a4cc2e5f-d1fa-4b87-a1dd-882fd0badb07" providerId="ADAL" clId="{1B8845B2-4E99-AF4B-9E00-2C3F2526F11F}" dt="2024-08-14T00:29:05.279" v="1187" actId="478"/>
          <ac:spMkLst>
            <pc:docMk/>
            <pc:sldMk cId="1410914637" sldId="806"/>
            <ac:spMk id="13" creationId="{1C14719C-02BB-7E11-6BAB-751748DA0830}"/>
          </ac:spMkLst>
        </pc:spChg>
        <pc:spChg chg="add del mod">
          <ac:chgData name="Chimanski, Emanuel" userId="a4cc2e5f-d1fa-4b87-a1dd-882fd0badb07" providerId="ADAL" clId="{1B8845B2-4E99-AF4B-9E00-2C3F2526F11F}" dt="2024-08-14T00:29:07.503" v="1188" actId="478"/>
          <ac:spMkLst>
            <pc:docMk/>
            <pc:sldMk cId="1410914637" sldId="806"/>
            <ac:spMk id="14" creationId="{9DBE8B96-89D9-182B-6128-A17D1FA32F6D}"/>
          </ac:spMkLst>
        </pc:spChg>
        <pc:spChg chg="add mod">
          <ac:chgData name="Chimanski, Emanuel" userId="a4cc2e5f-d1fa-4b87-a1dd-882fd0badb07" providerId="ADAL" clId="{1B8845B2-4E99-AF4B-9E00-2C3F2526F11F}" dt="2024-08-14T00:29:02.729" v="1186" actId="1076"/>
          <ac:spMkLst>
            <pc:docMk/>
            <pc:sldMk cId="1410914637" sldId="806"/>
            <ac:spMk id="15" creationId="{8FB1B551-03F0-E73F-91CE-74785729CEB0}"/>
          </ac:spMkLst>
        </pc:spChg>
        <pc:spChg chg="add mod">
          <ac:chgData name="Chimanski, Emanuel" userId="a4cc2e5f-d1fa-4b87-a1dd-882fd0badb07" providerId="ADAL" clId="{1B8845B2-4E99-AF4B-9E00-2C3F2526F11F}" dt="2024-08-14T00:29:02.729" v="1186" actId="1076"/>
          <ac:spMkLst>
            <pc:docMk/>
            <pc:sldMk cId="1410914637" sldId="806"/>
            <ac:spMk id="17" creationId="{89147889-A841-38AC-E27D-F2E661074F2D}"/>
          </ac:spMkLst>
        </pc:spChg>
        <pc:spChg chg="add mod">
          <ac:chgData name="Chimanski, Emanuel" userId="a4cc2e5f-d1fa-4b87-a1dd-882fd0badb07" providerId="ADAL" clId="{1B8845B2-4E99-AF4B-9E00-2C3F2526F11F}" dt="2024-08-14T00:29:02.729" v="1186" actId="1076"/>
          <ac:spMkLst>
            <pc:docMk/>
            <pc:sldMk cId="1410914637" sldId="806"/>
            <ac:spMk id="18" creationId="{DCC1B979-E377-88CF-12AD-DA4BC668EAE8}"/>
          </ac:spMkLst>
        </pc:spChg>
        <pc:spChg chg="add mod">
          <ac:chgData name="Chimanski, Emanuel" userId="a4cc2e5f-d1fa-4b87-a1dd-882fd0badb07" providerId="ADAL" clId="{1B8845B2-4E99-AF4B-9E00-2C3F2526F11F}" dt="2024-08-14T00:29:02.729" v="1186" actId="1076"/>
          <ac:spMkLst>
            <pc:docMk/>
            <pc:sldMk cId="1410914637" sldId="806"/>
            <ac:spMk id="19" creationId="{51BB37CD-E27B-23B3-203C-CC534FCBCC2A}"/>
          </ac:spMkLst>
        </pc:spChg>
        <pc:spChg chg="add mod">
          <ac:chgData name="Chimanski, Emanuel" userId="a4cc2e5f-d1fa-4b87-a1dd-882fd0badb07" providerId="ADAL" clId="{1B8845B2-4E99-AF4B-9E00-2C3F2526F11F}" dt="2024-08-14T02:40:34.295" v="4198" actId="1037"/>
          <ac:spMkLst>
            <pc:docMk/>
            <pc:sldMk cId="1410914637" sldId="806"/>
            <ac:spMk id="20" creationId="{0872508A-5045-20DD-B718-BB54390B5591}"/>
          </ac:spMkLst>
        </pc:spChg>
        <pc:spChg chg="add mod">
          <ac:chgData name="Chimanski, Emanuel" userId="a4cc2e5f-d1fa-4b87-a1dd-882fd0badb07" providerId="ADAL" clId="{1B8845B2-4E99-AF4B-9E00-2C3F2526F11F}" dt="2024-08-14T02:40:34.295" v="4198" actId="1037"/>
          <ac:spMkLst>
            <pc:docMk/>
            <pc:sldMk cId="1410914637" sldId="806"/>
            <ac:spMk id="21" creationId="{22898216-B728-1DD3-7764-80DA05A7C532}"/>
          </ac:spMkLst>
        </pc:spChg>
        <pc:spChg chg="add mod">
          <ac:chgData name="Chimanski, Emanuel" userId="a4cc2e5f-d1fa-4b87-a1dd-882fd0badb07" providerId="ADAL" clId="{1B8845B2-4E99-AF4B-9E00-2C3F2526F11F}" dt="2024-08-14T02:40:34.295" v="4198" actId="1037"/>
          <ac:spMkLst>
            <pc:docMk/>
            <pc:sldMk cId="1410914637" sldId="806"/>
            <ac:spMk id="22" creationId="{9DA23280-53E1-7794-B993-330ACBE054F7}"/>
          </ac:spMkLst>
        </pc:spChg>
        <pc:spChg chg="add mod">
          <ac:chgData name="Chimanski, Emanuel" userId="a4cc2e5f-d1fa-4b87-a1dd-882fd0badb07" providerId="ADAL" clId="{1B8845B2-4E99-AF4B-9E00-2C3F2526F11F}" dt="2024-08-14T00:29:02.729" v="1186" actId="1076"/>
          <ac:spMkLst>
            <pc:docMk/>
            <pc:sldMk cId="1410914637" sldId="806"/>
            <ac:spMk id="23" creationId="{6208816E-C6BE-7539-6CE9-12A8CD7E25FD}"/>
          </ac:spMkLst>
        </pc:spChg>
        <pc:spChg chg="add mod">
          <ac:chgData name="Chimanski, Emanuel" userId="a4cc2e5f-d1fa-4b87-a1dd-882fd0badb07" providerId="ADAL" clId="{1B8845B2-4E99-AF4B-9E00-2C3F2526F11F}" dt="2024-08-14T00:29:34.430" v="1203" actId="1076"/>
          <ac:spMkLst>
            <pc:docMk/>
            <pc:sldMk cId="1410914637" sldId="806"/>
            <ac:spMk id="25" creationId="{C9B2EDCA-42F1-E546-47DB-97224E7640C4}"/>
          </ac:spMkLst>
        </pc:spChg>
        <pc:spChg chg="add mod">
          <ac:chgData name="Chimanski, Emanuel" userId="a4cc2e5f-d1fa-4b87-a1dd-882fd0badb07" providerId="ADAL" clId="{1B8845B2-4E99-AF4B-9E00-2C3F2526F11F}" dt="2024-08-14T00:31:02.988" v="1317" actId="207"/>
          <ac:spMkLst>
            <pc:docMk/>
            <pc:sldMk cId="1410914637" sldId="806"/>
            <ac:spMk id="26" creationId="{AC861369-5339-31CF-7836-3FA3221C216B}"/>
          </ac:spMkLst>
        </pc:spChg>
        <pc:picChg chg="mod">
          <ac:chgData name="Chimanski, Emanuel" userId="a4cc2e5f-d1fa-4b87-a1dd-882fd0badb07" providerId="ADAL" clId="{1B8845B2-4E99-AF4B-9E00-2C3F2526F11F}" dt="2024-08-14T00:28:43.674" v="1185" actId="14100"/>
          <ac:picMkLst>
            <pc:docMk/>
            <pc:sldMk cId="1410914637" sldId="806"/>
            <ac:picMk id="5" creationId="{4005D776-3B14-1915-AA1A-9A38E786D1AC}"/>
          </ac:picMkLst>
        </pc:picChg>
        <pc:cxnChg chg="add mod">
          <ac:chgData name="Chimanski, Emanuel" userId="a4cc2e5f-d1fa-4b87-a1dd-882fd0badb07" providerId="ADAL" clId="{1B8845B2-4E99-AF4B-9E00-2C3F2526F11F}" dt="2024-08-14T00:29:02.729" v="1186" actId="1076"/>
          <ac:cxnSpMkLst>
            <pc:docMk/>
            <pc:sldMk cId="1410914637" sldId="806"/>
            <ac:cxnSpMk id="3" creationId="{A1244B3F-1E3B-81A6-EC5D-9F81431491C2}"/>
          </ac:cxnSpMkLst>
        </pc:cxnChg>
        <pc:cxnChg chg="add mod">
          <ac:chgData name="Chimanski, Emanuel" userId="a4cc2e5f-d1fa-4b87-a1dd-882fd0badb07" providerId="ADAL" clId="{1B8845B2-4E99-AF4B-9E00-2C3F2526F11F}" dt="2024-08-14T00:29:02.729" v="1186" actId="1076"/>
          <ac:cxnSpMkLst>
            <pc:docMk/>
            <pc:sldMk cId="1410914637" sldId="806"/>
            <ac:cxnSpMk id="6" creationId="{286A7407-A3DA-FDE6-F3FB-B2AB79A3EBEB}"/>
          </ac:cxnSpMkLst>
        </pc:cxnChg>
        <pc:cxnChg chg="add mod">
          <ac:chgData name="Chimanski, Emanuel" userId="a4cc2e5f-d1fa-4b87-a1dd-882fd0badb07" providerId="ADAL" clId="{1B8845B2-4E99-AF4B-9E00-2C3F2526F11F}" dt="2024-08-14T00:29:02.729" v="1186" actId="1076"/>
          <ac:cxnSpMkLst>
            <pc:docMk/>
            <pc:sldMk cId="1410914637" sldId="806"/>
            <ac:cxnSpMk id="8" creationId="{6DC9B9D5-5452-EA75-034E-3F8D9B1EF80F}"/>
          </ac:cxnSpMkLst>
        </pc:cxnChg>
        <pc:cxnChg chg="add mod">
          <ac:chgData name="Chimanski, Emanuel" userId="a4cc2e5f-d1fa-4b87-a1dd-882fd0badb07" providerId="ADAL" clId="{1B8845B2-4E99-AF4B-9E00-2C3F2526F11F}" dt="2024-08-14T00:29:02.729" v="1186" actId="1076"/>
          <ac:cxnSpMkLst>
            <pc:docMk/>
            <pc:sldMk cId="1410914637" sldId="806"/>
            <ac:cxnSpMk id="10" creationId="{2F229BA1-F63C-8F46-B612-A7650995F9BC}"/>
          </ac:cxnSpMkLst>
        </pc:cxnChg>
        <pc:cxnChg chg="add mod">
          <ac:chgData name="Chimanski, Emanuel" userId="a4cc2e5f-d1fa-4b87-a1dd-882fd0badb07" providerId="ADAL" clId="{1B8845B2-4E99-AF4B-9E00-2C3F2526F11F}" dt="2024-08-14T00:29:02.729" v="1186" actId="1076"/>
          <ac:cxnSpMkLst>
            <pc:docMk/>
            <pc:sldMk cId="1410914637" sldId="806"/>
            <ac:cxnSpMk id="11" creationId="{BB557A87-864A-6A6D-BCF9-042434BA83C6}"/>
          </ac:cxnSpMkLst>
        </pc:cxnChg>
        <pc:cxnChg chg="add mod">
          <ac:chgData name="Chimanski, Emanuel" userId="a4cc2e5f-d1fa-4b87-a1dd-882fd0badb07" providerId="ADAL" clId="{1B8845B2-4E99-AF4B-9E00-2C3F2526F11F}" dt="2024-08-14T00:29:02.729" v="1186" actId="1076"/>
          <ac:cxnSpMkLst>
            <pc:docMk/>
            <pc:sldMk cId="1410914637" sldId="806"/>
            <ac:cxnSpMk id="16" creationId="{5CA39BBE-879A-1FC8-2DC9-427E30702945}"/>
          </ac:cxnSpMkLst>
        </pc:cxnChg>
      </pc:sldChg>
      <pc:sldChg chg="addSp delSp modSp add mod ord">
        <pc:chgData name="Chimanski, Emanuel" userId="a4cc2e5f-d1fa-4b87-a1dd-882fd0badb07" providerId="ADAL" clId="{1B8845B2-4E99-AF4B-9E00-2C3F2526F11F}" dt="2024-08-14T02:53:02.490" v="4249" actId="1076"/>
        <pc:sldMkLst>
          <pc:docMk/>
          <pc:sldMk cId="718054780" sldId="825"/>
        </pc:sldMkLst>
        <pc:spChg chg="add mod">
          <ac:chgData name="Chimanski, Emanuel" userId="a4cc2e5f-d1fa-4b87-a1dd-882fd0badb07" providerId="ADAL" clId="{1B8845B2-4E99-AF4B-9E00-2C3F2526F11F}" dt="2024-08-14T00:53:22.181" v="2285" actId="20577"/>
          <ac:spMkLst>
            <pc:docMk/>
            <pc:sldMk cId="718054780" sldId="825"/>
            <ac:spMk id="2" creationId="{0B8065BD-59FA-D212-642B-43C0F6E0A4D1}"/>
          </ac:spMkLst>
        </pc:spChg>
        <pc:spChg chg="add mod">
          <ac:chgData name="Chimanski, Emanuel" userId="a4cc2e5f-d1fa-4b87-a1dd-882fd0badb07" providerId="ADAL" clId="{1B8845B2-4E99-AF4B-9E00-2C3F2526F11F}" dt="2024-08-14T02:53:02.490" v="4249" actId="1076"/>
          <ac:spMkLst>
            <pc:docMk/>
            <pc:sldMk cId="718054780" sldId="825"/>
            <ac:spMk id="3" creationId="{75C11D5D-DDBD-DE3A-BA7A-6A2E422B2DA2}"/>
          </ac:spMkLst>
        </pc:spChg>
        <pc:spChg chg="add mod">
          <ac:chgData name="Chimanski, Emanuel" userId="a4cc2e5f-d1fa-4b87-a1dd-882fd0badb07" providerId="ADAL" clId="{1B8845B2-4E99-AF4B-9E00-2C3F2526F11F}" dt="2024-08-14T02:52:58.125" v="4248" actId="1076"/>
          <ac:spMkLst>
            <pc:docMk/>
            <pc:sldMk cId="718054780" sldId="825"/>
            <ac:spMk id="5" creationId="{7925E438-68EF-10CC-1B44-078476144A14}"/>
          </ac:spMkLst>
        </pc:spChg>
        <pc:spChg chg="mod">
          <ac:chgData name="Chimanski, Emanuel" userId="a4cc2e5f-d1fa-4b87-a1dd-882fd0badb07" providerId="ADAL" clId="{1B8845B2-4E99-AF4B-9E00-2C3F2526F11F}" dt="2024-08-14T02:44:41.985" v="4244" actId="20577"/>
          <ac:spMkLst>
            <pc:docMk/>
            <pc:sldMk cId="718054780" sldId="825"/>
            <ac:spMk id="8" creationId="{C69ADA49-3CCF-CC93-C834-623D8F203040}"/>
          </ac:spMkLst>
        </pc:spChg>
        <pc:spChg chg="del">
          <ac:chgData name="Chimanski, Emanuel" userId="a4cc2e5f-d1fa-4b87-a1dd-882fd0badb07" providerId="ADAL" clId="{1B8845B2-4E99-AF4B-9E00-2C3F2526F11F}" dt="2024-08-14T00:45:06.529" v="1771" actId="478"/>
          <ac:spMkLst>
            <pc:docMk/>
            <pc:sldMk cId="718054780" sldId="825"/>
            <ac:spMk id="13" creationId="{C29BDE65-D103-1544-3A95-2775B2049A53}"/>
          </ac:spMkLst>
        </pc:spChg>
        <pc:picChg chg="add mod">
          <ac:chgData name="Chimanski, Emanuel" userId="a4cc2e5f-d1fa-4b87-a1dd-882fd0badb07" providerId="ADAL" clId="{1B8845B2-4E99-AF4B-9E00-2C3F2526F11F}" dt="2024-08-14T02:52:54.726" v="4247" actId="167"/>
          <ac:picMkLst>
            <pc:docMk/>
            <pc:sldMk cId="718054780" sldId="825"/>
            <ac:picMk id="6" creationId="{1F755CD8-7A59-EA4B-DF03-DF66F8F7E8B3}"/>
          </ac:picMkLst>
        </pc:picChg>
        <pc:picChg chg="del mod">
          <ac:chgData name="Chimanski, Emanuel" userId="a4cc2e5f-d1fa-4b87-a1dd-882fd0badb07" providerId="ADAL" clId="{1B8845B2-4E99-AF4B-9E00-2C3F2526F11F}" dt="2024-08-14T02:52:48.812" v="4245" actId="478"/>
          <ac:picMkLst>
            <pc:docMk/>
            <pc:sldMk cId="718054780" sldId="825"/>
            <ac:picMk id="12" creationId="{C122ABB3-D1F8-7CB5-5BF2-902AC501028E}"/>
          </ac:picMkLst>
        </pc:picChg>
      </pc:sldChg>
      <pc:sldChg chg="addSp modSp add del">
        <pc:chgData name="Chimanski, Emanuel" userId="a4cc2e5f-d1fa-4b87-a1dd-882fd0badb07" providerId="ADAL" clId="{1B8845B2-4E99-AF4B-9E00-2C3F2526F11F}" dt="2024-08-14T00:43:26.003" v="1756" actId="2696"/>
        <pc:sldMkLst>
          <pc:docMk/>
          <pc:sldMk cId="1728381013" sldId="825"/>
        </pc:sldMkLst>
        <pc:picChg chg="add mod">
          <ac:chgData name="Chimanski, Emanuel" userId="a4cc2e5f-d1fa-4b87-a1dd-882fd0badb07" providerId="ADAL" clId="{1B8845B2-4E99-AF4B-9E00-2C3F2526F11F}" dt="2024-08-13T16:21:38.351" v="39"/>
          <ac:picMkLst>
            <pc:docMk/>
            <pc:sldMk cId="1728381013" sldId="825"/>
            <ac:picMk id="2" creationId="{2DEB1462-3032-C3AF-238A-F5E6D85CD36B}"/>
          </ac:picMkLst>
        </pc:picChg>
      </pc:sldChg>
      <pc:sldChg chg="modSp add del mod">
        <pc:chgData name="Chimanski, Emanuel" userId="a4cc2e5f-d1fa-4b87-a1dd-882fd0badb07" providerId="ADAL" clId="{1B8845B2-4E99-AF4B-9E00-2C3F2526F11F}" dt="2024-08-14T00:24:01.328" v="1147" actId="2696"/>
        <pc:sldMkLst>
          <pc:docMk/>
          <pc:sldMk cId="345567019" sldId="827"/>
        </pc:sldMkLst>
        <pc:picChg chg="mod">
          <ac:chgData name="Chimanski, Emanuel" userId="a4cc2e5f-d1fa-4b87-a1dd-882fd0badb07" providerId="ADAL" clId="{1B8845B2-4E99-AF4B-9E00-2C3F2526F11F}" dt="2024-08-14T00:23:59.506" v="1146" actId="14100"/>
          <ac:picMkLst>
            <pc:docMk/>
            <pc:sldMk cId="345567019" sldId="827"/>
            <ac:picMk id="5" creationId="{7A89118E-B3BE-967C-7C7D-12FAA805CC68}"/>
          </ac:picMkLst>
        </pc:picChg>
      </pc:sldChg>
      <pc:sldChg chg="modSp new mod">
        <pc:chgData name="Chimanski, Emanuel" userId="a4cc2e5f-d1fa-4b87-a1dd-882fd0badb07" providerId="ADAL" clId="{1B8845B2-4E99-AF4B-9E00-2C3F2526F11F}" dt="2024-08-14T01:08:54.731" v="2830" actId="20577"/>
        <pc:sldMkLst>
          <pc:docMk/>
          <pc:sldMk cId="1222552407" sldId="828"/>
        </pc:sldMkLst>
        <pc:spChg chg="mod">
          <ac:chgData name="Chimanski, Emanuel" userId="a4cc2e5f-d1fa-4b87-a1dd-882fd0badb07" providerId="ADAL" clId="{1B8845B2-4E99-AF4B-9E00-2C3F2526F11F}" dt="2024-08-14T01:08:54.731" v="2830" actId="20577"/>
          <ac:spMkLst>
            <pc:docMk/>
            <pc:sldMk cId="1222552407" sldId="828"/>
            <ac:spMk id="2" creationId="{19A92692-22B9-5181-B3C9-697C3FFCDF2D}"/>
          </ac:spMkLst>
        </pc:spChg>
      </pc:sldChg>
      <pc:sldChg chg="addSp delSp modSp add mod ord">
        <pc:chgData name="Chimanski, Emanuel" userId="a4cc2e5f-d1fa-4b87-a1dd-882fd0badb07" providerId="ADAL" clId="{1B8845B2-4E99-AF4B-9E00-2C3F2526F11F}" dt="2024-08-14T02:35:57.206" v="4111" actId="1076"/>
        <pc:sldMkLst>
          <pc:docMk/>
          <pc:sldMk cId="2511320175" sldId="829"/>
        </pc:sldMkLst>
        <pc:spChg chg="del">
          <ac:chgData name="Chimanski, Emanuel" userId="a4cc2e5f-d1fa-4b87-a1dd-882fd0badb07" providerId="ADAL" clId="{1B8845B2-4E99-AF4B-9E00-2C3F2526F11F}" dt="2024-08-13T23:38:05.431" v="422" actId="478"/>
          <ac:spMkLst>
            <pc:docMk/>
            <pc:sldMk cId="2511320175" sldId="829"/>
            <ac:spMk id="4" creationId="{613BDAE2-B7BD-4DF2-769F-9C5788C7091E}"/>
          </ac:spMkLst>
        </pc:spChg>
        <pc:spChg chg="add del mod">
          <ac:chgData name="Chimanski, Emanuel" userId="a4cc2e5f-d1fa-4b87-a1dd-882fd0badb07" providerId="ADAL" clId="{1B8845B2-4E99-AF4B-9E00-2C3F2526F11F}" dt="2024-08-13T23:50:03.708" v="558"/>
          <ac:spMkLst>
            <pc:docMk/>
            <pc:sldMk cId="2511320175" sldId="829"/>
            <ac:spMk id="8" creationId="{B4F68AC9-C90A-E552-E42B-DACBD6A0038F}"/>
          </ac:spMkLst>
        </pc:spChg>
        <pc:spChg chg="add mod">
          <ac:chgData name="Chimanski, Emanuel" userId="a4cc2e5f-d1fa-4b87-a1dd-882fd0badb07" providerId="ADAL" clId="{1B8845B2-4E99-AF4B-9E00-2C3F2526F11F}" dt="2024-08-14T02:35:43.777" v="4110" actId="1076"/>
          <ac:spMkLst>
            <pc:docMk/>
            <pc:sldMk cId="2511320175" sldId="829"/>
            <ac:spMk id="10" creationId="{AB47A5EB-A86F-7B91-921F-303E06CA1D6B}"/>
          </ac:spMkLst>
        </pc:spChg>
        <pc:spChg chg="add mod">
          <ac:chgData name="Chimanski, Emanuel" userId="a4cc2e5f-d1fa-4b87-a1dd-882fd0badb07" providerId="ADAL" clId="{1B8845B2-4E99-AF4B-9E00-2C3F2526F11F}" dt="2024-08-14T01:10:07.145" v="2845" actId="1076"/>
          <ac:spMkLst>
            <pc:docMk/>
            <pc:sldMk cId="2511320175" sldId="829"/>
            <ac:spMk id="12" creationId="{04EBAEFA-BEE2-C48E-EB56-D5EEBDA561BC}"/>
          </ac:spMkLst>
        </pc:spChg>
        <pc:spChg chg="add del mod">
          <ac:chgData name="Chimanski, Emanuel" userId="a4cc2e5f-d1fa-4b87-a1dd-882fd0badb07" providerId="ADAL" clId="{1B8845B2-4E99-AF4B-9E00-2C3F2526F11F}" dt="2024-08-13T23:44:11.478" v="526" actId="478"/>
          <ac:spMkLst>
            <pc:docMk/>
            <pc:sldMk cId="2511320175" sldId="829"/>
            <ac:spMk id="13" creationId="{F0EC4C2F-CB8C-B041-BAD6-EC9DFD2D5AB5}"/>
          </ac:spMkLst>
        </pc:spChg>
        <pc:spChg chg="mod">
          <ac:chgData name="Chimanski, Emanuel" userId="a4cc2e5f-d1fa-4b87-a1dd-882fd0badb07" providerId="ADAL" clId="{1B8845B2-4E99-AF4B-9E00-2C3F2526F11F}" dt="2024-08-13T23:48:34.880" v="540"/>
          <ac:spMkLst>
            <pc:docMk/>
            <pc:sldMk cId="2511320175" sldId="829"/>
            <ac:spMk id="17" creationId="{0B40995D-6863-00F1-9921-606EB72C8A10}"/>
          </ac:spMkLst>
        </pc:spChg>
        <pc:spChg chg="mod">
          <ac:chgData name="Chimanski, Emanuel" userId="a4cc2e5f-d1fa-4b87-a1dd-882fd0badb07" providerId="ADAL" clId="{1B8845B2-4E99-AF4B-9E00-2C3F2526F11F}" dt="2024-08-13T23:48:34.880" v="540"/>
          <ac:spMkLst>
            <pc:docMk/>
            <pc:sldMk cId="2511320175" sldId="829"/>
            <ac:spMk id="18" creationId="{7CDDBB59-4EEC-0BFA-E9B6-6A4B4C838DF4}"/>
          </ac:spMkLst>
        </pc:spChg>
        <pc:spChg chg="mod">
          <ac:chgData name="Chimanski, Emanuel" userId="a4cc2e5f-d1fa-4b87-a1dd-882fd0badb07" providerId="ADAL" clId="{1B8845B2-4E99-AF4B-9E00-2C3F2526F11F}" dt="2024-08-13T23:48:34.880" v="540"/>
          <ac:spMkLst>
            <pc:docMk/>
            <pc:sldMk cId="2511320175" sldId="829"/>
            <ac:spMk id="19" creationId="{0E584D75-125A-0E5C-54A4-D0D08CA74BDD}"/>
          </ac:spMkLst>
        </pc:spChg>
        <pc:spChg chg="mod">
          <ac:chgData name="Chimanski, Emanuel" userId="a4cc2e5f-d1fa-4b87-a1dd-882fd0badb07" providerId="ADAL" clId="{1B8845B2-4E99-AF4B-9E00-2C3F2526F11F}" dt="2024-08-13T23:48:34.880" v="540"/>
          <ac:spMkLst>
            <pc:docMk/>
            <pc:sldMk cId="2511320175" sldId="829"/>
            <ac:spMk id="20" creationId="{2000E51F-F8E2-0505-30B0-684294A0F3C8}"/>
          </ac:spMkLst>
        </pc:spChg>
        <pc:spChg chg="add mod">
          <ac:chgData name="Chimanski, Emanuel" userId="a4cc2e5f-d1fa-4b87-a1dd-882fd0badb07" providerId="ADAL" clId="{1B8845B2-4E99-AF4B-9E00-2C3F2526F11F}" dt="2024-08-13T23:48:34.880" v="540"/>
          <ac:spMkLst>
            <pc:docMk/>
            <pc:sldMk cId="2511320175" sldId="829"/>
            <ac:spMk id="21" creationId="{2ADEDED3-575D-C1CE-D312-CF51D972CDB2}"/>
          </ac:spMkLst>
        </pc:spChg>
        <pc:spChg chg="add del mod">
          <ac:chgData name="Chimanski, Emanuel" userId="a4cc2e5f-d1fa-4b87-a1dd-882fd0badb07" providerId="ADAL" clId="{1B8845B2-4E99-AF4B-9E00-2C3F2526F11F}" dt="2024-08-13T23:50:03.614" v="556" actId="478"/>
          <ac:spMkLst>
            <pc:docMk/>
            <pc:sldMk cId="2511320175" sldId="829"/>
            <ac:spMk id="24" creationId="{65403EE8-355B-35F0-1B74-7FDBB68A1EF4}"/>
          </ac:spMkLst>
        </pc:spChg>
        <pc:spChg chg="add mod">
          <ac:chgData name="Chimanski, Emanuel" userId="a4cc2e5f-d1fa-4b87-a1dd-882fd0badb07" providerId="ADAL" clId="{1B8845B2-4E99-AF4B-9E00-2C3F2526F11F}" dt="2024-08-14T01:09:53.168" v="2841" actId="1076"/>
          <ac:spMkLst>
            <pc:docMk/>
            <pc:sldMk cId="2511320175" sldId="829"/>
            <ac:spMk id="28" creationId="{836DC264-9121-DEA8-C2FF-0C00A7E4FB3C}"/>
          </ac:spMkLst>
        </pc:spChg>
        <pc:spChg chg="add mod">
          <ac:chgData name="Chimanski, Emanuel" userId="a4cc2e5f-d1fa-4b87-a1dd-882fd0badb07" providerId="ADAL" clId="{1B8845B2-4E99-AF4B-9E00-2C3F2526F11F}" dt="2024-08-14T02:35:57.206" v="4111" actId="1076"/>
          <ac:spMkLst>
            <pc:docMk/>
            <pc:sldMk cId="2511320175" sldId="829"/>
            <ac:spMk id="30" creationId="{69227CA0-E6E3-F9E6-7187-FE5D1D26C1FE}"/>
          </ac:spMkLst>
        </pc:spChg>
        <pc:spChg chg="add mod">
          <ac:chgData name="Chimanski, Emanuel" userId="a4cc2e5f-d1fa-4b87-a1dd-882fd0badb07" providerId="ADAL" clId="{1B8845B2-4E99-AF4B-9E00-2C3F2526F11F}" dt="2024-08-13T23:56:35.721" v="742" actId="1076"/>
          <ac:spMkLst>
            <pc:docMk/>
            <pc:sldMk cId="2511320175" sldId="829"/>
            <ac:spMk id="31" creationId="{A0A4D81A-F9D4-41AC-F993-4DE0D5B1F7E4}"/>
          </ac:spMkLst>
        </pc:spChg>
        <pc:spChg chg="del mod">
          <ac:chgData name="Chimanski, Emanuel" userId="a4cc2e5f-d1fa-4b87-a1dd-882fd0badb07" providerId="ADAL" clId="{1B8845B2-4E99-AF4B-9E00-2C3F2526F11F}" dt="2024-08-13T23:50:00.845" v="555" actId="478"/>
          <ac:spMkLst>
            <pc:docMk/>
            <pc:sldMk cId="2511320175" sldId="829"/>
            <ac:spMk id="159" creationId="{00000000-0000-0000-0000-000000000000}"/>
          </ac:spMkLst>
        </pc:spChg>
        <pc:spChg chg="del">
          <ac:chgData name="Chimanski, Emanuel" userId="a4cc2e5f-d1fa-4b87-a1dd-882fd0badb07" providerId="ADAL" clId="{1B8845B2-4E99-AF4B-9E00-2C3F2526F11F}" dt="2024-08-13T23:38:03.239" v="421" actId="478"/>
          <ac:spMkLst>
            <pc:docMk/>
            <pc:sldMk cId="2511320175" sldId="829"/>
            <ac:spMk id="160" creationId="{00000000-0000-0000-0000-000000000000}"/>
          </ac:spMkLst>
        </pc:spChg>
        <pc:grpChg chg="add del mod">
          <ac:chgData name="Chimanski, Emanuel" userId="a4cc2e5f-d1fa-4b87-a1dd-882fd0badb07" providerId="ADAL" clId="{1B8845B2-4E99-AF4B-9E00-2C3F2526F11F}" dt="2024-08-13T23:39:17.566" v="433" actId="478"/>
          <ac:grpSpMkLst>
            <pc:docMk/>
            <pc:sldMk cId="2511320175" sldId="829"/>
            <ac:grpSpMk id="5" creationId="{366BC63F-8306-0ECF-E48D-B70B0B182B83}"/>
          </ac:grpSpMkLst>
        </pc:grpChg>
        <pc:grpChg chg="add mod">
          <ac:chgData name="Chimanski, Emanuel" userId="a4cc2e5f-d1fa-4b87-a1dd-882fd0badb07" providerId="ADAL" clId="{1B8845B2-4E99-AF4B-9E00-2C3F2526F11F}" dt="2024-08-13T23:48:34.880" v="540"/>
          <ac:grpSpMkLst>
            <pc:docMk/>
            <pc:sldMk cId="2511320175" sldId="829"/>
            <ac:grpSpMk id="15" creationId="{14777C71-0A16-0A0F-BD5E-8BDC22D38F0A}"/>
          </ac:grpSpMkLst>
        </pc:grpChg>
        <pc:grpChg chg="add mod">
          <ac:chgData name="Chimanski, Emanuel" userId="a4cc2e5f-d1fa-4b87-a1dd-882fd0badb07" providerId="ADAL" clId="{1B8845B2-4E99-AF4B-9E00-2C3F2526F11F}" dt="2024-08-14T01:09:48.665" v="2840" actId="1076"/>
          <ac:grpSpMkLst>
            <pc:docMk/>
            <pc:sldMk cId="2511320175" sldId="829"/>
            <ac:grpSpMk id="25" creationId="{E482BF4B-E7F9-D60E-9988-B2F42100D5AB}"/>
          </ac:grpSpMkLst>
        </pc:grpChg>
        <pc:picChg chg="mod">
          <ac:chgData name="Chimanski, Emanuel" userId="a4cc2e5f-d1fa-4b87-a1dd-882fd0badb07" providerId="ADAL" clId="{1B8845B2-4E99-AF4B-9E00-2C3F2526F11F}" dt="2024-08-13T23:39:07.197" v="428"/>
          <ac:picMkLst>
            <pc:docMk/>
            <pc:sldMk cId="2511320175" sldId="829"/>
            <ac:picMk id="6" creationId="{6F70A3D1-06B1-C2A5-2A18-2CD9C14E09E7}"/>
          </ac:picMkLst>
        </pc:picChg>
        <pc:picChg chg="mod">
          <ac:chgData name="Chimanski, Emanuel" userId="a4cc2e5f-d1fa-4b87-a1dd-882fd0badb07" providerId="ADAL" clId="{1B8845B2-4E99-AF4B-9E00-2C3F2526F11F}" dt="2024-08-13T23:39:07.197" v="428"/>
          <ac:picMkLst>
            <pc:docMk/>
            <pc:sldMk cId="2511320175" sldId="829"/>
            <ac:picMk id="7" creationId="{64DB1250-9E86-764E-23F6-12C25274FEB7}"/>
          </ac:picMkLst>
        </pc:picChg>
        <pc:picChg chg="add mod">
          <ac:chgData name="Chimanski, Emanuel" userId="a4cc2e5f-d1fa-4b87-a1dd-882fd0badb07" providerId="ADAL" clId="{1B8845B2-4E99-AF4B-9E00-2C3F2526F11F}" dt="2024-08-14T01:09:48.665" v="2840" actId="1076"/>
          <ac:picMkLst>
            <pc:docMk/>
            <pc:sldMk cId="2511320175" sldId="829"/>
            <ac:picMk id="14" creationId="{08EB9F4E-9033-68C5-7A4D-5E1D2E609D68}"/>
          </ac:picMkLst>
        </pc:picChg>
        <pc:picChg chg="mod">
          <ac:chgData name="Chimanski, Emanuel" userId="a4cc2e5f-d1fa-4b87-a1dd-882fd0badb07" providerId="ADAL" clId="{1B8845B2-4E99-AF4B-9E00-2C3F2526F11F}" dt="2024-08-13T23:48:34.880" v="540"/>
          <ac:picMkLst>
            <pc:docMk/>
            <pc:sldMk cId="2511320175" sldId="829"/>
            <ac:picMk id="16" creationId="{0ED5E686-BB35-4F8F-A855-476B863D5B2A}"/>
          </ac:picMkLst>
        </pc:picChg>
        <pc:picChg chg="add mod modCrop">
          <ac:chgData name="Chimanski, Emanuel" userId="a4cc2e5f-d1fa-4b87-a1dd-882fd0badb07" providerId="ADAL" clId="{1B8845B2-4E99-AF4B-9E00-2C3F2526F11F}" dt="2024-08-13T23:56:39.575" v="743" actId="1076"/>
          <ac:picMkLst>
            <pc:docMk/>
            <pc:sldMk cId="2511320175" sldId="829"/>
            <ac:picMk id="22" creationId="{A277A702-ACA5-8A2D-A3B1-2E23CB458577}"/>
          </ac:picMkLst>
        </pc:picChg>
        <pc:picChg chg="add mod">
          <ac:chgData name="Chimanski, Emanuel" userId="a4cc2e5f-d1fa-4b87-a1dd-882fd0badb07" providerId="ADAL" clId="{1B8845B2-4E99-AF4B-9E00-2C3F2526F11F}" dt="2024-08-13T23:56:31.472" v="741" actId="1076"/>
          <ac:picMkLst>
            <pc:docMk/>
            <pc:sldMk cId="2511320175" sldId="829"/>
            <ac:picMk id="26" creationId="{E40AACDD-2FAE-BC16-EE2F-4B0A286F3B7B}"/>
          </ac:picMkLst>
        </pc:picChg>
        <pc:picChg chg="add mod">
          <ac:chgData name="Chimanski, Emanuel" userId="a4cc2e5f-d1fa-4b87-a1dd-882fd0badb07" providerId="ADAL" clId="{1B8845B2-4E99-AF4B-9E00-2C3F2526F11F}" dt="2024-08-14T01:09:48.665" v="2840" actId="1076"/>
          <ac:picMkLst>
            <pc:docMk/>
            <pc:sldMk cId="2511320175" sldId="829"/>
            <ac:picMk id="1026" creationId="{B05137AF-8332-E2BD-95D2-5855868AD145}"/>
          </ac:picMkLst>
        </pc:picChg>
      </pc:sldChg>
      <pc:sldChg chg="delSp modSp add del mod">
        <pc:chgData name="Chimanski, Emanuel" userId="a4cc2e5f-d1fa-4b87-a1dd-882fd0badb07" providerId="ADAL" clId="{1B8845B2-4E99-AF4B-9E00-2C3F2526F11F}" dt="2024-08-14T00:23:17.030" v="1145" actId="2696"/>
        <pc:sldMkLst>
          <pc:docMk/>
          <pc:sldMk cId="3137184643" sldId="830"/>
        </pc:sldMkLst>
        <pc:spChg chg="mod">
          <ac:chgData name="Chimanski, Emanuel" userId="a4cc2e5f-d1fa-4b87-a1dd-882fd0badb07" providerId="ADAL" clId="{1B8845B2-4E99-AF4B-9E00-2C3F2526F11F}" dt="2024-08-14T00:15:49.717" v="882" actId="1076"/>
          <ac:spMkLst>
            <pc:docMk/>
            <pc:sldMk cId="3137184643" sldId="830"/>
            <ac:spMk id="6" creationId="{9BCCF933-CAFA-B853-B30A-FA9DB474B9C0}"/>
          </ac:spMkLst>
        </pc:spChg>
        <pc:spChg chg="del">
          <ac:chgData name="Chimanski, Emanuel" userId="a4cc2e5f-d1fa-4b87-a1dd-882fd0badb07" providerId="ADAL" clId="{1B8845B2-4E99-AF4B-9E00-2C3F2526F11F}" dt="2024-08-14T00:15:22.654" v="873" actId="478"/>
          <ac:spMkLst>
            <pc:docMk/>
            <pc:sldMk cId="3137184643" sldId="830"/>
            <ac:spMk id="15" creationId="{3BB1222B-A030-991A-6A0C-6F7B09628320}"/>
          </ac:spMkLst>
        </pc:spChg>
        <pc:picChg chg="mod">
          <ac:chgData name="Chimanski, Emanuel" userId="a4cc2e5f-d1fa-4b87-a1dd-882fd0badb07" providerId="ADAL" clId="{1B8845B2-4E99-AF4B-9E00-2C3F2526F11F}" dt="2024-08-14T00:15:44.488" v="880" actId="1076"/>
          <ac:picMkLst>
            <pc:docMk/>
            <pc:sldMk cId="3137184643" sldId="830"/>
            <ac:picMk id="4" creationId="{EAE13AF7-BFC4-E65D-C9C5-B26EF9F12AC7}"/>
          </ac:picMkLst>
        </pc:picChg>
        <pc:picChg chg="del">
          <ac:chgData name="Chimanski, Emanuel" userId="a4cc2e5f-d1fa-4b87-a1dd-882fd0badb07" providerId="ADAL" clId="{1B8845B2-4E99-AF4B-9E00-2C3F2526F11F}" dt="2024-08-14T00:15:19.161" v="872" actId="478"/>
          <ac:picMkLst>
            <pc:docMk/>
            <pc:sldMk cId="3137184643" sldId="830"/>
            <ac:picMk id="9" creationId="{6FE5603D-21A3-806A-58F6-07B93AFD3434}"/>
          </ac:picMkLst>
        </pc:picChg>
      </pc:sldChg>
      <pc:sldChg chg="addSp delSp modSp new mod">
        <pc:chgData name="Chimanski, Emanuel" userId="a4cc2e5f-d1fa-4b87-a1dd-882fd0badb07" providerId="ADAL" clId="{1B8845B2-4E99-AF4B-9E00-2C3F2526F11F}" dt="2024-08-14T02:36:17.828" v="4112" actId="20577"/>
        <pc:sldMkLst>
          <pc:docMk/>
          <pc:sldMk cId="480149127" sldId="831"/>
        </pc:sldMkLst>
        <pc:spChg chg="mod">
          <ac:chgData name="Chimanski, Emanuel" userId="a4cc2e5f-d1fa-4b87-a1dd-882fd0badb07" providerId="ADAL" clId="{1B8845B2-4E99-AF4B-9E00-2C3F2526F11F}" dt="2024-08-14T02:36:17.828" v="4112" actId="20577"/>
          <ac:spMkLst>
            <pc:docMk/>
            <pc:sldMk cId="480149127" sldId="831"/>
            <ac:spMk id="2" creationId="{7E9EB1D9-CDD6-A3A0-FF40-68322E924BA3}"/>
          </ac:spMkLst>
        </pc:spChg>
        <pc:spChg chg="add del mod">
          <ac:chgData name="Chimanski, Emanuel" userId="a4cc2e5f-d1fa-4b87-a1dd-882fd0badb07" providerId="ADAL" clId="{1B8845B2-4E99-AF4B-9E00-2C3F2526F11F}" dt="2024-08-14T01:17:14.318" v="3177" actId="478"/>
          <ac:spMkLst>
            <pc:docMk/>
            <pc:sldMk cId="480149127" sldId="831"/>
            <ac:spMk id="4" creationId="{149592CC-DCA9-A033-AEEA-2EFD0E155453}"/>
          </ac:spMkLst>
        </pc:spChg>
        <pc:spChg chg="add mod">
          <ac:chgData name="Chimanski, Emanuel" userId="a4cc2e5f-d1fa-4b87-a1dd-882fd0badb07" providerId="ADAL" clId="{1B8845B2-4E99-AF4B-9E00-2C3F2526F11F}" dt="2024-08-14T02:31:43.019" v="4082" actId="404"/>
          <ac:spMkLst>
            <pc:docMk/>
            <pc:sldMk cId="480149127" sldId="831"/>
            <ac:spMk id="6" creationId="{2A8B85CD-9171-0143-5B1D-948A518DFBF4}"/>
          </ac:spMkLst>
        </pc:spChg>
        <pc:picChg chg="add mod">
          <ac:chgData name="Chimanski, Emanuel" userId="a4cc2e5f-d1fa-4b87-a1dd-882fd0badb07" providerId="ADAL" clId="{1B8845B2-4E99-AF4B-9E00-2C3F2526F11F}" dt="2024-08-14T01:17:26.556" v="3183" actId="14100"/>
          <ac:picMkLst>
            <pc:docMk/>
            <pc:sldMk cId="480149127" sldId="831"/>
            <ac:picMk id="3" creationId="{6DCCAA55-F4EF-B700-40D6-5212A6E8A249}"/>
          </ac:picMkLst>
        </pc:picChg>
        <pc:picChg chg="add del mod">
          <ac:chgData name="Chimanski, Emanuel" userId="a4cc2e5f-d1fa-4b87-a1dd-882fd0badb07" providerId="ADAL" clId="{1B8845B2-4E99-AF4B-9E00-2C3F2526F11F}" dt="2024-08-14T02:33:18.852" v="4086" actId="478"/>
          <ac:picMkLst>
            <pc:docMk/>
            <pc:sldMk cId="480149127" sldId="831"/>
            <ac:picMk id="7" creationId="{887E3137-4FA2-A2DD-5E89-FC0E9A7B1E12}"/>
          </ac:picMkLst>
        </pc:picChg>
      </pc:sldChg>
      <pc:sldChg chg="delSp modSp add mod">
        <pc:chgData name="Chimanski, Emanuel" userId="a4cc2e5f-d1fa-4b87-a1dd-882fd0badb07" providerId="ADAL" clId="{1B8845B2-4E99-AF4B-9E00-2C3F2526F11F}" dt="2024-08-14T01:04:47.514" v="2776" actId="20577"/>
        <pc:sldMkLst>
          <pc:docMk/>
          <pc:sldMk cId="3773273511" sldId="832"/>
        </pc:sldMkLst>
        <pc:spChg chg="del">
          <ac:chgData name="Chimanski, Emanuel" userId="a4cc2e5f-d1fa-4b87-a1dd-882fd0badb07" providerId="ADAL" clId="{1B8845B2-4E99-AF4B-9E00-2C3F2526F11F}" dt="2024-08-14T00:55:00.344" v="2318" actId="478"/>
          <ac:spMkLst>
            <pc:docMk/>
            <pc:sldMk cId="3773273511" sldId="832"/>
            <ac:spMk id="4" creationId="{2A50A7E4-1BE1-5B1B-5C0C-47FAB4534141}"/>
          </ac:spMkLst>
        </pc:spChg>
        <pc:spChg chg="del mod">
          <ac:chgData name="Chimanski, Emanuel" userId="a4cc2e5f-d1fa-4b87-a1dd-882fd0badb07" providerId="ADAL" clId="{1B8845B2-4E99-AF4B-9E00-2C3F2526F11F}" dt="2024-08-14T00:55:41.567" v="2332" actId="478"/>
          <ac:spMkLst>
            <pc:docMk/>
            <pc:sldMk cId="3773273511" sldId="832"/>
            <ac:spMk id="10" creationId="{66D25D27-DBDA-CA4D-E183-31F57DB8780A}"/>
          </ac:spMkLst>
        </pc:spChg>
        <pc:spChg chg="del">
          <ac:chgData name="Chimanski, Emanuel" userId="a4cc2e5f-d1fa-4b87-a1dd-882fd0badb07" providerId="ADAL" clId="{1B8845B2-4E99-AF4B-9E00-2C3F2526F11F}" dt="2024-08-14T00:54:59.123" v="2317" actId="478"/>
          <ac:spMkLst>
            <pc:docMk/>
            <pc:sldMk cId="3773273511" sldId="832"/>
            <ac:spMk id="12" creationId="{8C2BC419-EFFB-9024-F8D4-0084FB864404}"/>
          </ac:spMkLst>
        </pc:spChg>
        <pc:spChg chg="mod">
          <ac:chgData name="Chimanski, Emanuel" userId="a4cc2e5f-d1fa-4b87-a1dd-882fd0badb07" providerId="ADAL" clId="{1B8845B2-4E99-AF4B-9E00-2C3F2526F11F}" dt="2024-08-14T01:04:47.514" v="2776" actId="20577"/>
          <ac:spMkLst>
            <pc:docMk/>
            <pc:sldMk cId="3773273511" sldId="832"/>
            <ac:spMk id="18" creationId="{5288D1BE-9C85-10C7-3FA1-E304DA02A305}"/>
          </ac:spMkLst>
        </pc:spChg>
        <pc:spChg chg="mod">
          <ac:chgData name="Chimanski, Emanuel" userId="a4cc2e5f-d1fa-4b87-a1dd-882fd0badb07" providerId="ADAL" clId="{1B8845B2-4E99-AF4B-9E00-2C3F2526F11F}" dt="2024-08-14T00:56:17.119" v="2371" actId="14100"/>
          <ac:spMkLst>
            <pc:docMk/>
            <pc:sldMk cId="3773273511" sldId="832"/>
            <ac:spMk id="19" creationId="{47BF5492-900C-D610-E66C-0EF0B76AAB80}"/>
          </ac:spMkLst>
        </pc:spChg>
        <pc:spChg chg="del">
          <ac:chgData name="Chimanski, Emanuel" userId="a4cc2e5f-d1fa-4b87-a1dd-882fd0badb07" providerId="ADAL" clId="{1B8845B2-4E99-AF4B-9E00-2C3F2526F11F}" dt="2024-08-14T00:55:43.421" v="2333" actId="478"/>
          <ac:spMkLst>
            <pc:docMk/>
            <pc:sldMk cId="3773273511" sldId="832"/>
            <ac:spMk id="21" creationId="{F62CC03F-34E4-8358-8EEE-40377E99FCFE}"/>
          </ac:spMkLst>
        </pc:spChg>
        <pc:picChg chg="del">
          <ac:chgData name="Chimanski, Emanuel" userId="a4cc2e5f-d1fa-4b87-a1dd-882fd0badb07" providerId="ADAL" clId="{1B8845B2-4E99-AF4B-9E00-2C3F2526F11F}" dt="2024-08-14T00:55:01.329" v="2319" actId="478"/>
          <ac:picMkLst>
            <pc:docMk/>
            <pc:sldMk cId="3773273511" sldId="832"/>
            <ac:picMk id="6" creationId="{F9D2AB83-1251-0F6B-7E9E-D824BAE6DC83}"/>
          </ac:picMkLst>
        </pc:picChg>
      </pc:sldChg>
      <pc:sldChg chg="new del">
        <pc:chgData name="Chimanski, Emanuel" userId="a4cc2e5f-d1fa-4b87-a1dd-882fd0badb07" providerId="ADAL" clId="{1B8845B2-4E99-AF4B-9E00-2C3F2526F11F}" dt="2024-08-14T02:14:54.452" v="3514" actId="2696"/>
        <pc:sldMkLst>
          <pc:docMk/>
          <pc:sldMk cId="2438256449" sldId="833"/>
        </pc:sldMkLst>
      </pc:sldChg>
      <pc:sldChg chg="add del ord">
        <pc:chgData name="Chimanski, Emanuel" userId="a4cc2e5f-d1fa-4b87-a1dd-882fd0badb07" providerId="ADAL" clId="{1B8845B2-4E99-AF4B-9E00-2C3F2526F11F}" dt="2024-08-14T00:55:26.145" v="2322" actId="2696"/>
        <pc:sldMkLst>
          <pc:docMk/>
          <pc:sldMk cId="4101462675" sldId="833"/>
        </pc:sldMkLst>
      </pc:sldChg>
      <pc:sldChg chg="addSp delSp modSp add mod">
        <pc:chgData name="Chimanski, Emanuel" userId="a4cc2e5f-d1fa-4b87-a1dd-882fd0badb07" providerId="ADAL" clId="{1B8845B2-4E99-AF4B-9E00-2C3F2526F11F}" dt="2024-08-14T02:30:34.448" v="4048" actId="14100"/>
        <pc:sldMkLst>
          <pc:docMk/>
          <pc:sldMk cId="2415921710" sldId="834"/>
        </pc:sldMkLst>
        <pc:spChg chg="add mod">
          <ac:chgData name="Chimanski, Emanuel" userId="a4cc2e5f-d1fa-4b87-a1dd-882fd0badb07" providerId="ADAL" clId="{1B8845B2-4E99-AF4B-9E00-2C3F2526F11F}" dt="2024-08-14T02:30:11.894" v="4044" actId="1038"/>
          <ac:spMkLst>
            <pc:docMk/>
            <pc:sldMk cId="2415921710" sldId="834"/>
            <ac:spMk id="3" creationId="{3790AEC4-DC4B-86F4-2724-7250B2169421}"/>
          </ac:spMkLst>
        </pc:spChg>
        <pc:spChg chg="add mod">
          <ac:chgData name="Chimanski, Emanuel" userId="a4cc2e5f-d1fa-4b87-a1dd-882fd0badb07" providerId="ADAL" clId="{1B8845B2-4E99-AF4B-9E00-2C3F2526F11F}" dt="2024-08-14T02:30:34.448" v="4048" actId="14100"/>
          <ac:spMkLst>
            <pc:docMk/>
            <pc:sldMk cId="2415921710" sldId="834"/>
            <ac:spMk id="4" creationId="{A047C3C2-D29C-EE27-B8C3-AD841104A80F}"/>
          </ac:spMkLst>
        </pc:spChg>
        <pc:spChg chg="mod">
          <ac:chgData name="Chimanski, Emanuel" userId="a4cc2e5f-d1fa-4b87-a1dd-882fd0badb07" providerId="ADAL" clId="{1B8845B2-4E99-AF4B-9E00-2C3F2526F11F}" dt="2024-08-14T02:17:00.008" v="3661" actId="20577"/>
          <ac:spMkLst>
            <pc:docMk/>
            <pc:sldMk cId="2415921710" sldId="834"/>
            <ac:spMk id="5" creationId="{20D9235C-70D2-DC57-5C02-5A7264594585}"/>
          </ac:spMkLst>
        </pc:spChg>
        <pc:spChg chg="mod">
          <ac:chgData name="Chimanski, Emanuel" userId="a4cc2e5f-d1fa-4b87-a1dd-882fd0badb07" providerId="ADAL" clId="{1B8845B2-4E99-AF4B-9E00-2C3F2526F11F}" dt="2024-08-14T02:29:43.799" v="4029" actId="15"/>
          <ac:spMkLst>
            <pc:docMk/>
            <pc:sldMk cId="2415921710" sldId="834"/>
            <ac:spMk id="12" creationId="{8C2BC419-EFFB-9024-F8D4-0084FB864404}"/>
          </ac:spMkLst>
        </pc:spChg>
        <pc:spChg chg="del">
          <ac:chgData name="Chimanski, Emanuel" userId="a4cc2e5f-d1fa-4b87-a1dd-882fd0badb07" providerId="ADAL" clId="{1B8845B2-4E99-AF4B-9E00-2C3F2526F11F}" dt="2024-08-14T02:14:47.438" v="3513" actId="478"/>
          <ac:spMkLst>
            <pc:docMk/>
            <pc:sldMk cId="2415921710" sldId="834"/>
            <ac:spMk id="15" creationId="{6F0427CE-C037-B92B-752E-95B635719C1B}"/>
          </ac:spMkLst>
        </pc:spChg>
        <pc:spChg chg="del">
          <ac:chgData name="Chimanski, Emanuel" userId="a4cc2e5f-d1fa-4b87-a1dd-882fd0badb07" providerId="ADAL" clId="{1B8845B2-4E99-AF4B-9E00-2C3F2526F11F}" dt="2024-08-14T02:14:44.604" v="3511" actId="478"/>
          <ac:spMkLst>
            <pc:docMk/>
            <pc:sldMk cId="2415921710" sldId="834"/>
            <ac:spMk id="21" creationId="{F62CC03F-34E4-8358-8EEE-40377E99FCFE}"/>
          </ac:spMkLst>
        </pc:spChg>
        <pc:picChg chg="del">
          <ac:chgData name="Chimanski, Emanuel" userId="a4cc2e5f-d1fa-4b87-a1dd-882fd0badb07" providerId="ADAL" clId="{1B8845B2-4E99-AF4B-9E00-2C3F2526F11F}" dt="2024-08-14T02:14:45.712" v="3512" actId="478"/>
          <ac:picMkLst>
            <pc:docMk/>
            <pc:sldMk cId="2415921710" sldId="834"/>
            <ac:picMk id="6" creationId="{F9D2AB83-1251-0F6B-7E9E-D824BAE6DC83}"/>
          </ac:picMkLst>
        </pc:picChg>
      </pc:sldChg>
    </pc:docChg>
  </pc:docChgLst>
  <pc:docChgLst>
    <pc:chgData name="Chimanski, Emanuel" userId="S::echimansk@bnl.gov::a4cc2e5f-d1fa-4b87-a1dd-882fd0badb07" providerId="AD" clId="Web-{D3F2E3FA-090B-AAEB-E797-B44502F2625F}"/>
    <pc:docChg chg="modSld">
      <pc:chgData name="Chimanski, Emanuel" userId="S::echimansk@bnl.gov::a4cc2e5f-d1fa-4b87-a1dd-882fd0badb07" providerId="AD" clId="Web-{D3F2E3FA-090B-AAEB-E797-B44502F2625F}" dt="2022-11-15T05:24:42.462" v="585" actId="1076"/>
      <pc:docMkLst>
        <pc:docMk/>
      </pc:docMkLst>
      <pc:sldChg chg="delSp modSp">
        <pc:chgData name="Chimanski, Emanuel" userId="S::echimansk@bnl.gov::a4cc2e5f-d1fa-4b87-a1dd-882fd0badb07" providerId="AD" clId="Web-{D3F2E3FA-090B-AAEB-E797-B44502F2625F}" dt="2022-11-15T05:24:42.462" v="585" actId="1076"/>
        <pc:sldMkLst>
          <pc:docMk/>
          <pc:sldMk cId="0" sldId="256"/>
        </pc:sldMkLst>
        <pc:spChg chg="mod">
          <ac:chgData name="Chimanski, Emanuel" userId="S::echimansk@bnl.gov::a4cc2e5f-d1fa-4b87-a1dd-882fd0badb07" providerId="AD" clId="Web-{D3F2E3FA-090B-AAEB-E797-B44502F2625F}" dt="2022-11-15T05:24:42.462" v="585" actId="1076"/>
          <ac:spMkLst>
            <pc:docMk/>
            <pc:sldMk cId="0" sldId="256"/>
            <ac:spMk id="123" creationId="{00000000-0000-0000-0000-000000000000}"/>
          </ac:spMkLst>
        </pc:spChg>
        <pc:spChg chg="del">
          <ac:chgData name="Chimanski, Emanuel" userId="S::echimansk@bnl.gov::a4cc2e5f-d1fa-4b87-a1dd-882fd0badb07" providerId="AD" clId="Web-{D3F2E3FA-090B-AAEB-E797-B44502F2625F}" dt="2022-11-15T04:45:31.636" v="580"/>
          <ac:spMkLst>
            <pc:docMk/>
            <pc:sldMk cId="0" sldId="256"/>
            <ac:spMk id="124" creationId="{00000000-0000-0000-0000-000000000000}"/>
          </ac:spMkLst>
        </pc:spChg>
      </pc:sldChg>
      <pc:sldChg chg="addSp delSp modSp">
        <pc:chgData name="Chimanski, Emanuel" userId="S::echimansk@bnl.gov::a4cc2e5f-d1fa-4b87-a1dd-882fd0badb07" providerId="AD" clId="Web-{D3F2E3FA-090B-AAEB-E797-B44502F2625F}" dt="2022-11-14T18:12:08.650" v="283" actId="20577"/>
        <pc:sldMkLst>
          <pc:docMk/>
          <pc:sldMk cId="0" sldId="257"/>
        </pc:sldMkLst>
        <pc:spChg chg="add del mod">
          <ac:chgData name="Chimanski, Emanuel" userId="S::echimansk@bnl.gov::a4cc2e5f-d1fa-4b87-a1dd-882fd0badb07" providerId="AD" clId="Web-{D3F2E3FA-090B-AAEB-E797-B44502F2625F}" dt="2022-11-14T17:57:03.217" v="96"/>
          <ac:spMkLst>
            <pc:docMk/>
            <pc:sldMk cId="0" sldId="257"/>
            <ac:spMk id="6" creationId="{D244E772-74BE-56C6-5302-D684E727F964}"/>
          </ac:spMkLst>
        </pc:spChg>
        <pc:spChg chg="add del mod">
          <ac:chgData name="Chimanski, Emanuel" userId="S::echimansk@bnl.gov::a4cc2e5f-d1fa-4b87-a1dd-882fd0badb07" providerId="AD" clId="Web-{D3F2E3FA-090B-AAEB-E797-B44502F2625F}" dt="2022-11-14T17:57:05.780" v="97"/>
          <ac:spMkLst>
            <pc:docMk/>
            <pc:sldMk cId="0" sldId="257"/>
            <ac:spMk id="8" creationId="{01F0A5B8-0568-0637-EE2E-D997F776C7A2}"/>
          </ac:spMkLst>
        </pc:spChg>
        <pc:spChg chg="add mod">
          <ac:chgData name="Chimanski, Emanuel" userId="S::echimansk@bnl.gov::a4cc2e5f-d1fa-4b87-a1dd-882fd0badb07" providerId="AD" clId="Web-{D3F2E3FA-090B-AAEB-E797-B44502F2625F}" dt="2022-11-14T18:02:36.675" v="150" actId="1076"/>
          <ac:spMkLst>
            <pc:docMk/>
            <pc:sldMk cId="0" sldId="257"/>
            <ac:spMk id="10" creationId="{70686C64-3C59-7C4C-55B6-D26ECA2A3F2D}"/>
          </ac:spMkLst>
        </pc:spChg>
        <pc:spChg chg="add del mod">
          <ac:chgData name="Chimanski, Emanuel" userId="S::echimansk@bnl.gov::a4cc2e5f-d1fa-4b87-a1dd-882fd0badb07" providerId="AD" clId="Web-{D3F2E3FA-090B-AAEB-E797-B44502F2625F}" dt="2022-11-14T17:57:10.921" v="98"/>
          <ac:spMkLst>
            <pc:docMk/>
            <pc:sldMk cId="0" sldId="257"/>
            <ac:spMk id="12" creationId="{7CE847D9-F9E5-14ED-61EA-154EF6C672D1}"/>
          </ac:spMkLst>
        </pc:spChg>
        <pc:spChg chg="mod topLvl">
          <ac:chgData name="Chimanski, Emanuel" userId="S::echimansk@bnl.gov::a4cc2e5f-d1fa-4b87-a1dd-882fd0badb07" providerId="AD" clId="Web-{D3F2E3FA-090B-AAEB-E797-B44502F2625F}" dt="2022-11-14T17:59:46.782" v="115"/>
          <ac:spMkLst>
            <pc:docMk/>
            <pc:sldMk cId="0" sldId="257"/>
            <ac:spMk id="19" creationId="{7078B8A2-F5B5-BDD2-5750-CC71FF06FE73}"/>
          </ac:spMkLst>
        </pc:spChg>
        <pc:spChg chg="add mod">
          <ac:chgData name="Chimanski, Emanuel" userId="S::echimansk@bnl.gov::a4cc2e5f-d1fa-4b87-a1dd-882fd0badb07" providerId="AD" clId="Web-{D3F2E3FA-090B-AAEB-E797-B44502F2625F}" dt="2022-11-14T18:03:28.941" v="158" actId="14100"/>
          <ac:spMkLst>
            <pc:docMk/>
            <pc:sldMk cId="0" sldId="257"/>
            <ac:spMk id="21" creationId="{B7348F4B-C2C0-FF4A-A0F3-E572BE7229A2}"/>
          </ac:spMkLst>
        </pc:spChg>
        <pc:spChg chg="add mod ord">
          <ac:chgData name="Chimanski, Emanuel" userId="S::echimansk@bnl.gov::a4cc2e5f-d1fa-4b87-a1dd-882fd0badb07" providerId="AD" clId="Web-{D3F2E3FA-090B-AAEB-E797-B44502F2625F}" dt="2022-11-14T18:03:34.050" v="159" actId="14100"/>
          <ac:spMkLst>
            <pc:docMk/>
            <pc:sldMk cId="0" sldId="257"/>
            <ac:spMk id="22" creationId="{26A12C06-D5AD-134E-03FD-57CD3FA7609F}"/>
          </ac:spMkLst>
        </pc:spChg>
        <pc:spChg chg="add mod">
          <ac:chgData name="Chimanski, Emanuel" userId="S::echimansk@bnl.gov::a4cc2e5f-d1fa-4b87-a1dd-882fd0badb07" providerId="AD" clId="Web-{D3F2E3FA-090B-AAEB-E797-B44502F2625F}" dt="2022-11-14T18:02:14.315" v="148" actId="1076"/>
          <ac:spMkLst>
            <pc:docMk/>
            <pc:sldMk cId="0" sldId="257"/>
            <ac:spMk id="24" creationId="{6ED150F9-6DEE-1042-776A-8D8D165FE4D5}"/>
          </ac:spMkLst>
        </pc:spChg>
        <pc:spChg chg="mod">
          <ac:chgData name="Chimanski, Emanuel" userId="S::echimansk@bnl.gov::a4cc2e5f-d1fa-4b87-a1dd-882fd0badb07" providerId="AD" clId="Web-{D3F2E3FA-090B-AAEB-E797-B44502F2625F}" dt="2022-11-14T18:12:08.650" v="283" actId="20577"/>
          <ac:spMkLst>
            <pc:docMk/>
            <pc:sldMk cId="0" sldId="257"/>
            <ac:spMk id="131" creationId="{00000000-0000-0000-0000-000000000000}"/>
          </ac:spMkLst>
        </pc:spChg>
        <pc:spChg chg="mod">
          <ac:chgData name="Chimanski, Emanuel" userId="S::echimansk@bnl.gov::a4cc2e5f-d1fa-4b87-a1dd-882fd0badb07" providerId="AD" clId="Web-{D3F2E3FA-090B-AAEB-E797-B44502F2625F}" dt="2022-11-14T18:01:35.361" v="137" actId="1076"/>
          <ac:spMkLst>
            <pc:docMk/>
            <pc:sldMk cId="0" sldId="257"/>
            <ac:spMk id="132" creationId="{00000000-0000-0000-0000-000000000000}"/>
          </ac:spMkLst>
        </pc:spChg>
        <pc:spChg chg="mod topLvl">
          <ac:chgData name="Chimanski, Emanuel" userId="S::echimansk@bnl.gov::a4cc2e5f-d1fa-4b87-a1dd-882fd0badb07" providerId="AD" clId="Web-{D3F2E3FA-090B-AAEB-E797-B44502F2625F}" dt="2022-11-14T18:03:49.847" v="163"/>
          <ac:spMkLst>
            <pc:docMk/>
            <pc:sldMk cId="0" sldId="257"/>
            <ac:spMk id="137" creationId="{00000000-0000-0000-0000-000000000000}"/>
          </ac:spMkLst>
        </pc:spChg>
        <pc:spChg chg="mod">
          <ac:chgData name="Chimanski, Emanuel" userId="S::echimansk@bnl.gov::a4cc2e5f-d1fa-4b87-a1dd-882fd0badb07" providerId="AD" clId="Web-{D3F2E3FA-090B-AAEB-E797-B44502F2625F}" dt="2022-11-14T17:56:04.967" v="86" actId="1076"/>
          <ac:spMkLst>
            <pc:docMk/>
            <pc:sldMk cId="0" sldId="257"/>
            <ac:spMk id="139" creationId="{00000000-0000-0000-0000-000000000000}"/>
          </ac:spMkLst>
        </pc:spChg>
        <pc:spChg chg="mod topLvl">
          <ac:chgData name="Chimanski, Emanuel" userId="S::echimansk@bnl.gov::a4cc2e5f-d1fa-4b87-a1dd-882fd0badb07" providerId="AD" clId="Web-{D3F2E3FA-090B-AAEB-E797-B44502F2625F}" dt="2022-11-14T18:03:49.847" v="163"/>
          <ac:spMkLst>
            <pc:docMk/>
            <pc:sldMk cId="0" sldId="257"/>
            <ac:spMk id="140" creationId="{00000000-0000-0000-0000-000000000000}"/>
          </ac:spMkLst>
        </pc:spChg>
        <pc:spChg chg="del mod">
          <ac:chgData name="Chimanski, Emanuel" userId="S::echimansk@bnl.gov::a4cc2e5f-d1fa-4b87-a1dd-882fd0badb07" providerId="AD" clId="Web-{D3F2E3FA-090B-AAEB-E797-B44502F2625F}" dt="2022-11-14T17:58:09.109" v="99"/>
          <ac:spMkLst>
            <pc:docMk/>
            <pc:sldMk cId="0" sldId="257"/>
            <ac:spMk id="145" creationId="{00000000-0000-0000-0000-000000000000}"/>
          </ac:spMkLst>
        </pc:spChg>
        <pc:grpChg chg="add del mod">
          <ac:chgData name="Chimanski, Emanuel" userId="S::echimansk@bnl.gov::a4cc2e5f-d1fa-4b87-a1dd-882fd0badb07" providerId="AD" clId="Web-{D3F2E3FA-090B-AAEB-E797-B44502F2625F}" dt="2022-11-14T17:59:46.782" v="115"/>
          <ac:grpSpMkLst>
            <pc:docMk/>
            <pc:sldMk cId="0" sldId="257"/>
            <ac:grpSpMk id="20" creationId="{77E465FD-E41C-E1CD-34E4-540495871BA1}"/>
          </ac:grpSpMkLst>
        </pc:grpChg>
        <pc:grpChg chg="add mod">
          <ac:chgData name="Chimanski, Emanuel" userId="S::echimansk@bnl.gov::a4cc2e5f-d1fa-4b87-a1dd-882fd0badb07" providerId="AD" clId="Web-{D3F2E3FA-090B-AAEB-E797-B44502F2625F}" dt="2022-11-14T18:03:03.987" v="154" actId="1076"/>
          <ac:grpSpMkLst>
            <pc:docMk/>
            <pc:sldMk cId="0" sldId="257"/>
            <ac:grpSpMk id="23" creationId="{543A96A2-7D37-1A22-D477-E94DB68414D8}"/>
          </ac:grpSpMkLst>
        </pc:grpChg>
        <pc:grpChg chg="add del mod">
          <ac:chgData name="Chimanski, Emanuel" userId="S::echimansk@bnl.gov::a4cc2e5f-d1fa-4b87-a1dd-882fd0badb07" providerId="AD" clId="Web-{D3F2E3FA-090B-AAEB-E797-B44502F2625F}" dt="2022-11-14T18:03:49.847" v="163"/>
          <ac:grpSpMkLst>
            <pc:docMk/>
            <pc:sldMk cId="0" sldId="257"/>
            <ac:grpSpMk id="25" creationId="{0EA4E11D-50B3-7340-50A0-71205A6B8216}"/>
          </ac:grpSpMkLst>
        </pc:grpChg>
        <pc:grpChg chg="add mod">
          <ac:chgData name="Chimanski, Emanuel" userId="S::echimansk@bnl.gov::a4cc2e5f-d1fa-4b87-a1dd-882fd0badb07" providerId="AD" clId="Web-{D3F2E3FA-090B-AAEB-E797-B44502F2625F}" dt="2022-11-14T18:04:04.660" v="166" actId="14100"/>
          <ac:grpSpMkLst>
            <pc:docMk/>
            <pc:sldMk cId="0" sldId="257"/>
            <ac:grpSpMk id="26" creationId="{96A751CB-2EDA-BEC3-CC67-EEE3BBB16359}"/>
          </ac:grpSpMkLst>
        </pc:grpChg>
        <pc:grpChg chg="mod">
          <ac:chgData name="Chimanski, Emanuel" userId="S::echimansk@bnl.gov::a4cc2e5f-d1fa-4b87-a1dd-882fd0badb07" providerId="AD" clId="Web-{D3F2E3FA-090B-AAEB-E797-B44502F2625F}" dt="2022-11-14T17:56:16.639" v="87" actId="1076"/>
          <ac:grpSpMkLst>
            <pc:docMk/>
            <pc:sldMk cId="0" sldId="257"/>
            <ac:grpSpMk id="127" creationId="{00000000-0000-0000-0000-000000000000}"/>
          </ac:grpSpMkLst>
        </pc:grpChg>
        <pc:grpChg chg="del mod">
          <ac:chgData name="Chimanski, Emanuel" userId="S::echimansk@bnl.gov::a4cc2e5f-d1fa-4b87-a1dd-882fd0badb07" providerId="AD" clId="Web-{D3F2E3FA-090B-AAEB-E797-B44502F2625F}" dt="2022-11-14T18:04:37.020" v="168"/>
          <ac:grpSpMkLst>
            <pc:docMk/>
            <pc:sldMk cId="0" sldId="257"/>
            <ac:grpSpMk id="141" creationId="{00000000-0000-0000-0000-000000000000}"/>
          </ac:grpSpMkLst>
        </pc:grpChg>
        <pc:picChg chg="add mod ord">
          <ac:chgData name="Chimanski, Emanuel" userId="S::echimansk@bnl.gov::a4cc2e5f-d1fa-4b87-a1dd-882fd0badb07" providerId="AD" clId="Web-{D3F2E3FA-090B-AAEB-E797-B44502F2625F}" dt="2022-11-14T18:02:20.518" v="149" actId="14100"/>
          <ac:picMkLst>
            <pc:docMk/>
            <pc:sldMk cId="0" sldId="257"/>
            <ac:picMk id="4" creationId="{15E49658-F509-83C2-7924-BD8CD95FC9DD}"/>
          </ac:picMkLst>
        </pc:picChg>
        <pc:picChg chg="add mod ord">
          <ac:chgData name="Chimanski, Emanuel" userId="S::echimansk@bnl.gov::a4cc2e5f-d1fa-4b87-a1dd-882fd0badb07" providerId="AD" clId="Web-{D3F2E3FA-090B-AAEB-E797-B44502F2625F}" dt="2022-11-14T18:04:28.816" v="167"/>
          <ac:picMkLst>
            <pc:docMk/>
            <pc:sldMk cId="0" sldId="257"/>
            <ac:picMk id="14" creationId="{379C73A2-646E-529D-03CD-D64834D8B811}"/>
          </ac:picMkLst>
        </pc:picChg>
        <pc:picChg chg="mod topLvl">
          <ac:chgData name="Chimanski, Emanuel" userId="S::echimansk@bnl.gov::a4cc2e5f-d1fa-4b87-a1dd-882fd0badb07" providerId="AD" clId="Web-{D3F2E3FA-090B-AAEB-E797-B44502F2625F}" dt="2022-11-14T17:59:46.782" v="115"/>
          <ac:picMkLst>
            <pc:docMk/>
            <pc:sldMk cId="0" sldId="257"/>
            <ac:picMk id="16" creationId="{DEFD11EC-4CF9-F703-9411-61C3020496DB}"/>
          </ac:picMkLst>
        </pc:picChg>
        <pc:picChg chg="mod topLvl">
          <ac:chgData name="Chimanski, Emanuel" userId="S::echimansk@bnl.gov::a4cc2e5f-d1fa-4b87-a1dd-882fd0badb07" providerId="AD" clId="Web-{D3F2E3FA-090B-AAEB-E797-B44502F2625F}" dt="2022-11-14T17:59:46.782" v="115"/>
          <ac:picMkLst>
            <pc:docMk/>
            <pc:sldMk cId="0" sldId="257"/>
            <ac:picMk id="17" creationId="{00D83DCF-00B5-9C1B-66EB-C6671E2A448B}"/>
          </ac:picMkLst>
        </pc:picChg>
        <pc:picChg chg="mod topLvl">
          <ac:chgData name="Chimanski, Emanuel" userId="S::echimansk@bnl.gov::a4cc2e5f-d1fa-4b87-a1dd-882fd0badb07" providerId="AD" clId="Web-{D3F2E3FA-090B-AAEB-E797-B44502F2625F}" dt="2022-11-14T17:59:46.782" v="115"/>
          <ac:picMkLst>
            <pc:docMk/>
            <pc:sldMk cId="0" sldId="257"/>
            <ac:picMk id="18" creationId="{443BF587-B44A-57E7-C61E-5268BACC20A5}"/>
          </ac:picMkLst>
        </pc:picChg>
        <pc:picChg chg="mod topLvl">
          <ac:chgData name="Chimanski, Emanuel" userId="S::echimansk@bnl.gov::a4cc2e5f-d1fa-4b87-a1dd-882fd0badb07" providerId="AD" clId="Web-{D3F2E3FA-090B-AAEB-E797-B44502F2625F}" dt="2022-11-14T18:03:49.847" v="163"/>
          <ac:picMkLst>
            <pc:docMk/>
            <pc:sldMk cId="0" sldId="257"/>
            <ac:picMk id="138" creationId="{00000000-0000-0000-0000-000000000000}"/>
          </ac:picMkLst>
        </pc:picChg>
      </pc:sldChg>
      <pc:sldChg chg="addSp delSp modSp">
        <pc:chgData name="Chimanski, Emanuel" userId="S::echimansk@bnl.gov::a4cc2e5f-d1fa-4b87-a1dd-882fd0badb07" providerId="AD" clId="Web-{D3F2E3FA-090B-AAEB-E797-B44502F2625F}" dt="2022-11-14T21:34:40.367" v="456" actId="14100"/>
        <pc:sldMkLst>
          <pc:docMk/>
          <pc:sldMk cId="0" sldId="258"/>
        </pc:sldMkLst>
        <pc:spChg chg="mod">
          <ac:chgData name="Chimanski, Emanuel" userId="S::echimansk@bnl.gov::a4cc2e5f-d1fa-4b87-a1dd-882fd0badb07" providerId="AD" clId="Web-{D3F2E3FA-090B-AAEB-E797-B44502F2625F}" dt="2022-11-14T21:20:20.786" v="418" actId="20577"/>
          <ac:spMkLst>
            <pc:docMk/>
            <pc:sldMk cId="0" sldId="258"/>
            <ac:spMk id="147" creationId="{00000000-0000-0000-0000-000000000000}"/>
          </ac:spMkLst>
        </pc:spChg>
        <pc:spChg chg="mod">
          <ac:chgData name="Chimanski, Emanuel" userId="S::echimansk@bnl.gov::a4cc2e5f-d1fa-4b87-a1dd-882fd0badb07" providerId="AD" clId="Web-{D3F2E3FA-090B-AAEB-E797-B44502F2625F}" dt="2022-11-14T21:29:14.257" v="428" actId="20577"/>
          <ac:spMkLst>
            <pc:docMk/>
            <pc:sldMk cId="0" sldId="258"/>
            <ac:spMk id="148" creationId="{00000000-0000-0000-0000-000000000000}"/>
          </ac:spMkLst>
        </pc:spChg>
        <pc:spChg chg="mod">
          <ac:chgData name="Chimanski, Emanuel" userId="S::echimansk@bnl.gov::a4cc2e5f-d1fa-4b87-a1dd-882fd0badb07" providerId="AD" clId="Web-{D3F2E3FA-090B-AAEB-E797-B44502F2625F}" dt="2022-11-14T21:20:55.239" v="419" actId="14100"/>
          <ac:spMkLst>
            <pc:docMk/>
            <pc:sldMk cId="0" sldId="258"/>
            <ac:spMk id="150" creationId="{00000000-0000-0000-0000-000000000000}"/>
          </ac:spMkLst>
        </pc:spChg>
        <pc:spChg chg="mod">
          <ac:chgData name="Chimanski, Emanuel" userId="S::echimansk@bnl.gov::a4cc2e5f-d1fa-4b87-a1dd-882fd0badb07" providerId="AD" clId="Web-{D3F2E3FA-090B-AAEB-E797-B44502F2625F}" dt="2022-11-14T21:29:57.210" v="437" actId="1076"/>
          <ac:spMkLst>
            <pc:docMk/>
            <pc:sldMk cId="0" sldId="258"/>
            <ac:spMk id="151" creationId="{00000000-0000-0000-0000-000000000000}"/>
          </ac:spMkLst>
        </pc:spChg>
        <pc:picChg chg="add del mod">
          <ac:chgData name="Chimanski, Emanuel" userId="S::echimansk@bnl.gov::a4cc2e5f-d1fa-4b87-a1dd-882fd0badb07" providerId="AD" clId="Web-{D3F2E3FA-090B-AAEB-E797-B44502F2625F}" dt="2022-11-14T21:33:57.945" v="448"/>
          <ac:picMkLst>
            <pc:docMk/>
            <pc:sldMk cId="0" sldId="258"/>
            <ac:picMk id="2" creationId="{220DF277-91B3-CBDC-9DF1-65EAD1F8C3F0}"/>
          </ac:picMkLst>
        </pc:picChg>
        <pc:picChg chg="add mod">
          <ac:chgData name="Chimanski, Emanuel" userId="S::echimansk@bnl.gov::a4cc2e5f-d1fa-4b87-a1dd-882fd0badb07" providerId="AD" clId="Web-{D3F2E3FA-090B-AAEB-E797-B44502F2625F}" dt="2022-11-14T21:34:03.742" v="452" actId="1076"/>
          <ac:picMkLst>
            <pc:docMk/>
            <pc:sldMk cId="0" sldId="258"/>
            <ac:picMk id="4" creationId="{066ABB5D-C35F-56B5-7C63-DB74EFB67E0C}"/>
          </ac:picMkLst>
        </pc:picChg>
        <pc:picChg chg="add mod">
          <ac:chgData name="Chimanski, Emanuel" userId="S::echimansk@bnl.gov::a4cc2e5f-d1fa-4b87-a1dd-882fd0badb07" providerId="AD" clId="Web-{D3F2E3FA-090B-AAEB-E797-B44502F2625F}" dt="2022-11-14T21:34:40.367" v="456" actId="14100"/>
          <ac:picMkLst>
            <pc:docMk/>
            <pc:sldMk cId="0" sldId="258"/>
            <ac:picMk id="5" creationId="{3157D92B-E090-E761-C53D-6FEF8BE55DAA}"/>
          </ac:picMkLst>
        </pc:picChg>
        <pc:picChg chg="mod">
          <ac:chgData name="Chimanski, Emanuel" userId="S::echimansk@bnl.gov::a4cc2e5f-d1fa-4b87-a1dd-882fd0badb07" providerId="AD" clId="Web-{D3F2E3FA-090B-AAEB-E797-B44502F2625F}" dt="2022-11-14T21:31:52.070" v="439" actId="1076"/>
          <ac:picMkLst>
            <pc:docMk/>
            <pc:sldMk cId="0" sldId="258"/>
            <ac:picMk id="152" creationId="{00000000-0000-0000-0000-000000000000}"/>
          </ac:picMkLst>
        </pc:picChg>
      </pc:sldChg>
      <pc:sldChg chg="modSp">
        <pc:chgData name="Chimanski, Emanuel" userId="S::echimansk@bnl.gov::a4cc2e5f-d1fa-4b87-a1dd-882fd0badb07" providerId="AD" clId="Web-{D3F2E3FA-090B-AAEB-E797-B44502F2625F}" dt="2022-11-15T04:39:27.989" v="560" actId="1076"/>
        <pc:sldMkLst>
          <pc:docMk/>
          <pc:sldMk cId="0" sldId="259"/>
        </pc:sldMkLst>
        <pc:spChg chg="mod">
          <ac:chgData name="Chimanski, Emanuel" userId="S::echimansk@bnl.gov::a4cc2e5f-d1fa-4b87-a1dd-882fd0badb07" providerId="AD" clId="Web-{D3F2E3FA-090B-AAEB-E797-B44502F2625F}" dt="2022-11-15T04:39:10.926" v="558" actId="20577"/>
          <ac:spMkLst>
            <pc:docMk/>
            <pc:sldMk cId="0" sldId="259"/>
            <ac:spMk id="155" creationId="{00000000-0000-0000-0000-000000000000}"/>
          </ac:spMkLst>
        </pc:spChg>
        <pc:spChg chg="mod">
          <ac:chgData name="Chimanski, Emanuel" userId="S::echimansk@bnl.gov::a4cc2e5f-d1fa-4b87-a1dd-882fd0badb07" providerId="AD" clId="Web-{D3F2E3FA-090B-AAEB-E797-B44502F2625F}" dt="2022-11-15T04:39:27.989" v="560" actId="1076"/>
          <ac:spMkLst>
            <pc:docMk/>
            <pc:sldMk cId="0" sldId="259"/>
            <ac:spMk id="157" creationId="{00000000-0000-0000-0000-000000000000}"/>
          </ac:spMkLst>
        </pc:spChg>
        <pc:picChg chg="mod">
          <ac:chgData name="Chimanski, Emanuel" userId="S::echimansk@bnl.gov::a4cc2e5f-d1fa-4b87-a1dd-882fd0badb07" providerId="AD" clId="Web-{D3F2E3FA-090B-AAEB-E797-B44502F2625F}" dt="2022-11-15T04:39:22.286" v="559" actId="14100"/>
          <ac:picMkLst>
            <pc:docMk/>
            <pc:sldMk cId="0" sldId="259"/>
            <ac:picMk id="156" creationId="{00000000-0000-0000-0000-000000000000}"/>
          </ac:picMkLst>
        </pc:picChg>
      </pc:sldChg>
      <pc:sldChg chg="addSp delSp modSp">
        <pc:chgData name="Chimanski, Emanuel" userId="S::echimansk@bnl.gov::a4cc2e5f-d1fa-4b87-a1dd-882fd0badb07" providerId="AD" clId="Web-{D3F2E3FA-090B-AAEB-E797-B44502F2625F}" dt="2022-11-15T04:38:05.832" v="544" actId="1076"/>
        <pc:sldMkLst>
          <pc:docMk/>
          <pc:sldMk cId="0" sldId="260"/>
        </pc:sldMkLst>
        <pc:spChg chg="add del">
          <ac:chgData name="Chimanski, Emanuel" userId="S::echimansk@bnl.gov::a4cc2e5f-d1fa-4b87-a1dd-882fd0badb07" providerId="AD" clId="Web-{D3F2E3FA-090B-AAEB-E797-B44502F2625F}" dt="2022-11-14T18:07:11.225" v="201"/>
          <ac:spMkLst>
            <pc:docMk/>
            <pc:sldMk cId="0" sldId="260"/>
            <ac:spMk id="2" creationId="{152D2D8A-E079-A2B1-863C-8F176CEB2A37}"/>
          </ac:spMkLst>
        </pc:spChg>
        <pc:spChg chg="add del">
          <ac:chgData name="Chimanski, Emanuel" userId="S::echimansk@bnl.gov::a4cc2e5f-d1fa-4b87-a1dd-882fd0badb07" providerId="AD" clId="Web-{D3F2E3FA-090B-AAEB-E797-B44502F2625F}" dt="2022-11-14T18:07:06.053" v="199"/>
          <ac:spMkLst>
            <pc:docMk/>
            <pc:sldMk cId="0" sldId="260"/>
            <ac:spMk id="4" creationId="{A97A288A-F4C1-E4EB-3EEC-AD3D3A23E808}"/>
          </ac:spMkLst>
        </pc:spChg>
        <pc:spChg chg="add del">
          <ac:chgData name="Chimanski, Emanuel" userId="S::echimansk@bnl.gov::a4cc2e5f-d1fa-4b87-a1dd-882fd0badb07" providerId="AD" clId="Web-{D3F2E3FA-090B-AAEB-E797-B44502F2625F}" dt="2022-11-14T18:07:05.162" v="198"/>
          <ac:spMkLst>
            <pc:docMk/>
            <pc:sldMk cId="0" sldId="260"/>
            <ac:spMk id="5" creationId="{6031D12B-AC01-D0A8-7FCC-56160425A226}"/>
          </ac:spMkLst>
        </pc:spChg>
        <pc:spChg chg="add mod">
          <ac:chgData name="Chimanski, Emanuel" userId="S::echimansk@bnl.gov::a4cc2e5f-d1fa-4b87-a1dd-882fd0badb07" providerId="AD" clId="Web-{D3F2E3FA-090B-AAEB-E797-B44502F2625F}" dt="2022-11-14T21:37:03.337" v="460" actId="1076"/>
          <ac:spMkLst>
            <pc:docMk/>
            <pc:sldMk cId="0" sldId="260"/>
            <ac:spMk id="6" creationId="{679F4C8B-DD9D-C203-8AA7-5CF0EDF0569E}"/>
          </ac:spMkLst>
        </pc:spChg>
        <pc:spChg chg="add mod">
          <ac:chgData name="Chimanski, Emanuel" userId="S::echimansk@bnl.gov::a4cc2e5f-d1fa-4b87-a1dd-882fd0badb07" providerId="AD" clId="Web-{D3F2E3FA-090B-AAEB-E797-B44502F2625F}" dt="2022-11-15T04:37:47.878" v="543" actId="14100"/>
          <ac:spMkLst>
            <pc:docMk/>
            <pc:sldMk cId="0" sldId="260"/>
            <ac:spMk id="7" creationId="{D94C5420-4911-9330-41BE-8AEEBE5CE310}"/>
          </ac:spMkLst>
        </pc:spChg>
        <pc:spChg chg="add mod">
          <ac:chgData name="Chimanski, Emanuel" userId="S::echimansk@bnl.gov::a4cc2e5f-d1fa-4b87-a1dd-882fd0badb07" providerId="AD" clId="Web-{D3F2E3FA-090B-AAEB-E797-B44502F2625F}" dt="2022-11-14T21:36:58.899" v="459" actId="1076"/>
          <ac:spMkLst>
            <pc:docMk/>
            <pc:sldMk cId="0" sldId="260"/>
            <ac:spMk id="8" creationId="{49F90788-68EB-FA36-D456-243D9CF449B7}"/>
          </ac:spMkLst>
        </pc:spChg>
        <pc:spChg chg="add mod">
          <ac:chgData name="Chimanski, Emanuel" userId="S::echimansk@bnl.gov::a4cc2e5f-d1fa-4b87-a1dd-882fd0badb07" providerId="AD" clId="Web-{D3F2E3FA-090B-AAEB-E797-B44502F2625F}" dt="2022-11-15T04:38:05.832" v="544" actId="1076"/>
          <ac:spMkLst>
            <pc:docMk/>
            <pc:sldMk cId="0" sldId="260"/>
            <ac:spMk id="9" creationId="{A14D6F17-DD73-5E76-BD90-E19BD6476720}"/>
          </ac:spMkLst>
        </pc:spChg>
        <pc:spChg chg="add del">
          <ac:chgData name="Chimanski, Emanuel" userId="S::echimansk@bnl.gov::a4cc2e5f-d1fa-4b87-a1dd-882fd0badb07" providerId="AD" clId="Web-{D3F2E3FA-090B-AAEB-E797-B44502F2625F}" dt="2022-11-14T18:16:58.435" v="323"/>
          <ac:spMkLst>
            <pc:docMk/>
            <pc:sldMk cId="0" sldId="260"/>
            <ac:spMk id="12" creationId="{0FCBE069-F34D-C729-7BB3-3ACC3F16129A}"/>
          </ac:spMkLst>
        </pc:spChg>
        <pc:spChg chg="add del mod">
          <ac:chgData name="Chimanski, Emanuel" userId="S::echimansk@bnl.gov::a4cc2e5f-d1fa-4b87-a1dd-882fd0badb07" providerId="AD" clId="Web-{D3F2E3FA-090B-AAEB-E797-B44502F2625F}" dt="2022-11-14T18:17:35.998" v="337"/>
          <ac:spMkLst>
            <pc:docMk/>
            <pc:sldMk cId="0" sldId="260"/>
            <ac:spMk id="14" creationId="{F54D1DE6-B49D-9EEF-364E-EE6DFFD23BEE}"/>
          </ac:spMkLst>
        </pc:spChg>
        <pc:spChg chg="add del mod">
          <ac:chgData name="Chimanski, Emanuel" userId="S::echimansk@bnl.gov::a4cc2e5f-d1fa-4b87-a1dd-882fd0badb07" providerId="AD" clId="Web-{D3F2E3FA-090B-AAEB-E797-B44502F2625F}" dt="2022-11-14T18:20:28.593" v="376"/>
          <ac:spMkLst>
            <pc:docMk/>
            <pc:sldMk cId="0" sldId="260"/>
            <ac:spMk id="15" creationId="{0B956DC8-0534-8DF8-2352-2ACBBC9C7C21}"/>
          </ac:spMkLst>
        </pc:spChg>
        <pc:spChg chg="add mod">
          <ac:chgData name="Chimanski, Emanuel" userId="S::echimansk@bnl.gov::a4cc2e5f-d1fa-4b87-a1dd-882fd0badb07" providerId="AD" clId="Web-{D3F2E3FA-090B-AAEB-E797-B44502F2625F}" dt="2022-11-14T18:22:51.408" v="409" actId="1076"/>
          <ac:spMkLst>
            <pc:docMk/>
            <pc:sldMk cId="0" sldId="260"/>
            <ac:spMk id="16" creationId="{BF3C0B4D-3A0D-3470-2019-B5EAD2AC9391}"/>
          </ac:spMkLst>
        </pc:spChg>
        <pc:spChg chg="mod">
          <ac:chgData name="Chimanski, Emanuel" userId="S::echimansk@bnl.gov::a4cc2e5f-d1fa-4b87-a1dd-882fd0badb07" providerId="AD" clId="Web-{D3F2E3FA-090B-AAEB-E797-B44502F2625F}" dt="2022-11-15T04:33:56" v="481" actId="20577"/>
          <ac:spMkLst>
            <pc:docMk/>
            <pc:sldMk cId="0" sldId="260"/>
            <ac:spMk id="159" creationId="{00000000-0000-0000-0000-000000000000}"/>
          </ac:spMkLst>
        </pc:spChg>
        <pc:spChg chg="del mod">
          <ac:chgData name="Chimanski, Emanuel" userId="S::echimansk@bnl.gov::a4cc2e5f-d1fa-4b87-a1dd-882fd0badb07" providerId="AD" clId="Web-{D3F2E3FA-090B-AAEB-E797-B44502F2625F}" dt="2022-11-14T18:04:47.176" v="172"/>
          <ac:spMkLst>
            <pc:docMk/>
            <pc:sldMk cId="0" sldId="260"/>
            <ac:spMk id="162" creationId="{00000000-0000-0000-0000-000000000000}"/>
          </ac:spMkLst>
        </pc:spChg>
        <pc:spChg chg="del">
          <ac:chgData name="Chimanski, Emanuel" userId="S::echimansk@bnl.gov::a4cc2e5f-d1fa-4b87-a1dd-882fd0badb07" providerId="AD" clId="Web-{D3F2E3FA-090B-AAEB-E797-B44502F2625F}" dt="2022-11-14T18:04:52.395" v="175"/>
          <ac:spMkLst>
            <pc:docMk/>
            <pc:sldMk cId="0" sldId="260"/>
            <ac:spMk id="163" creationId="{00000000-0000-0000-0000-000000000000}"/>
          </ac:spMkLst>
        </pc:spChg>
        <pc:spChg chg="del mod">
          <ac:chgData name="Chimanski, Emanuel" userId="S::echimansk@bnl.gov::a4cc2e5f-d1fa-4b87-a1dd-882fd0badb07" providerId="AD" clId="Web-{D3F2E3FA-090B-AAEB-E797-B44502F2625F}" dt="2022-11-14T18:04:43.598" v="169"/>
          <ac:spMkLst>
            <pc:docMk/>
            <pc:sldMk cId="0" sldId="260"/>
            <ac:spMk id="164" creationId="{00000000-0000-0000-0000-000000000000}"/>
          </ac:spMkLst>
        </pc:spChg>
        <pc:spChg chg="del mod">
          <ac:chgData name="Chimanski, Emanuel" userId="S::echimansk@bnl.gov::a4cc2e5f-d1fa-4b87-a1dd-882fd0badb07" providerId="AD" clId="Web-{D3F2E3FA-090B-AAEB-E797-B44502F2625F}" dt="2022-11-14T18:04:49.645" v="173"/>
          <ac:spMkLst>
            <pc:docMk/>
            <pc:sldMk cId="0" sldId="260"/>
            <ac:spMk id="165" creationId="{00000000-0000-0000-0000-000000000000}"/>
          </ac:spMkLst>
        </pc:spChg>
        <pc:spChg chg="del mod">
          <ac:chgData name="Chimanski, Emanuel" userId="S::echimansk@bnl.gov::a4cc2e5f-d1fa-4b87-a1dd-882fd0badb07" providerId="AD" clId="Web-{D3F2E3FA-090B-AAEB-E797-B44502F2625F}" dt="2022-11-14T18:04:53.739" v="176"/>
          <ac:spMkLst>
            <pc:docMk/>
            <pc:sldMk cId="0" sldId="260"/>
            <ac:spMk id="166" creationId="{00000000-0000-0000-0000-000000000000}"/>
          </ac:spMkLst>
        </pc:spChg>
        <pc:spChg chg="mod">
          <ac:chgData name="Chimanski, Emanuel" userId="S::echimansk@bnl.gov::a4cc2e5f-d1fa-4b87-a1dd-882fd0badb07" providerId="AD" clId="Web-{D3F2E3FA-090B-AAEB-E797-B44502F2625F}" dt="2022-11-15T04:36:50.831" v="502" actId="20577"/>
          <ac:spMkLst>
            <pc:docMk/>
            <pc:sldMk cId="0" sldId="260"/>
            <ac:spMk id="170" creationId="{00000000-0000-0000-0000-000000000000}"/>
          </ac:spMkLst>
        </pc:spChg>
        <pc:spChg chg="add del mod topLvl">
          <ac:chgData name="Chimanski, Emanuel" userId="S::echimansk@bnl.gov::a4cc2e5f-d1fa-4b87-a1dd-882fd0badb07" providerId="AD" clId="Web-{D3F2E3FA-090B-AAEB-E797-B44502F2625F}" dt="2022-11-14T18:19:19.358" v="361"/>
          <ac:spMkLst>
            <pc:docMk/>
            <pc:sldMk cId="0" sldId="260"/>
            <ac:spMk id="173" creationId="{00000000-0000-0000-0000-000000000000}"/>
          </ac:spMkLst>
        </pc:spChg>
        <pc:spChg chg="mod topLvl">
          <ac:chgData name="Chimanski, Emanuel" userId="S::echimansk@bnl.gov::a4cc2e5f-d1fa-4b87-a1dd-882fd0badb07" providerId="AD" clId="Web-{D3F2E3FA-090B-AAEB-E797-B44502F2625F}" dt="2022-11-14T18:21:38.360" v="390" actId="1076"/>
          <ac:spMkLst>
            <pc:docMk/>
            <pc:sldMk cId="0" sldId="260"/>
            <ac:spMk id="174" creationId="{00000000-0000-0000-0000-000000000000}"/>
          </ac:spMkLst>
        </pc:spChg>
        <pc:spChg chg="mod">
          <ac:chgData name="Chimanski, Emanuel" userId="S::echimansk@bnl.gov::a4cc2e5f-d1fa-4b87-a1dd-882fd0badb07" providerId="AD" clId="Web-{D3F2E3FA-090B-AAEB-E797-B44502F2625F}" dt="2022-11-15T04:34:14.297" v="484" actId="1076"/>
          <ac:spMkLst>
            <pc:docMk/>
            <pc:sldMk cId="0" sldId="260"/>
            <ac:spMk id="176" creationId="{00000000-0000-0000-0000-000000000000}"/>
          </ac:spMkLst>
        </pc:spChg>
        <pc:spChg chg="mod">
          <ac:chgData name="Chimanski, Emanuel" userId="S::echimansk@bnl.gov::a4cc2e5f-d1fa-4b87-a1dd-882fd0badb07" providerId="AD" clId="Web-{D3F2E3FA-090B-AAEB-E797-B44502F2625F}" dt="2022-11-15T04:36:58.659" v="503" actId="1076"/>
          <ac:spMkLst>
            <pc:docMk/>
            <pc:sldMk cId="0" sldId="260"/>
            <ac:spMk id="177" creationId="{00000000-0000-0000-0000-000000000000}"/>
          </ac:spMkLst>
        </pc:spChg>
        <pc:grpChg chg="add mod">
          <ac:chgData name="Chimanski, Emanuel" userId="S::echimansk@bnl.gov::a4cc2e5f-d1fa-4b87-a1dd-882fd0badb07" providerId="AD" clId="Web-{D3F2E3FA-090B-AAEB-E797-B44502F2625F}" dt="2022-11-14T21:36:46.821" v="457" actId="14100"/>
          <ac:grpSpMkLst>
            <pc:docMk/>
            <pc:sldMk cId="0" sldId="260"/>
            <ac:grpSpMk id="10" creationId="{51C495DE-E877-CCAC-7B9C-A868682A0867}"/>
          </ac:grpSpMkLst>
        </pc:grpChg>
        <pc:grpChg chg="add del mod">
          <ac:chgData name="Chimanski, Emanuel" userId="S::echimansk@bnl.gov::a4cc2e5f-d1fa-4b87-a1dd-882fd0badb07" providerId="AD" clId="Web-{D3F2E3FA-090B-AAEB-E797-B44502F2625F}" dt="2022-11-14T18:22:51.392" v="408" actId="1076"/>
          <ac:grpSpMkLst>
            <pc:docMk/>
            <pc:sldMk cId="0" sldId="260"/>
            <ac:grpSpMk id="172" creationId="{00000000-0000-0000-0000-000000000000}"/>
          </ac:grpSpMkLst>
        </pc:grpChg>
        <pc:grpChg chg="del mod">
          <ac:chgData name="Chimanski, Emanuel" userId="S::echimansk@bnl.gov::a4cc2e5f-d1fa-4b87-a1dd-882fd0badb07" providerId="AD" clId="Web-{D3F2E3FA-090B-AAEB-E797-B44502F2625F}" dt="2022-11-14T18:04:52.395" v="174"/>
          <ac:grpSpMkLst>
            <pc:docMk/>
            <pc:sldMk cId="0" sldId="260"/>
            <ac:grpSpMk id="178" creationId="{00000000-0000-0000-0000-000000000000}"/>
          </ac:grpSpMkLst>
        </pc:grpChg>
        <pc:picChg chg="del mod">
          <ac:chgData name="Chimanski, Emanuel" userId="S::echimansk@bnl.gov::a4cc2e5f-d1fa-4b87-a1dd-882fd0badb07" providerId="AD" clId="Web-{D3F2E3FA-090B-AAEB-E797-B44502F2625F}" dt="2022-11-14T18:04:45.738" v="171"/>
          <ac:picMkLst>
            <pc:docMk/>
            <pc:sldMk cId="0" sldId="260"/>
            <ac:picMk id="161" creationId="{00000000-0000-0000-0000-000000000000}"/>
          </ac:picMkLst>
        </pc:picChg>
        <pc:picChg chg="del mod">
          <ac:chgData name="Chimanski, Emanuel" userId="S::echimansk@bnl.gov::a4cc2e5f-d1fa-4b87-a1dd-882fd0badb07" providerId="AD" clId="Web-{D3F2E3FA-090B-AAEB-E797-B44502F2625F}" dt="2022-11-14T18:04:44.848" v="170"/>
          <ac:picMkLst>
            <pc:docMk/>
            <pc:sldMk cId="0" sldId="260"/>
            <ac:picMk id="167" creationId="{00000000-0000-0000-0000-000000000000}"/>
          </ac:picMkLst>
        </pc:picChg>
        <pc:picChg chg="mod modCrop">
          <ac:chgData name="Chimanski, Emanuel" userId="S::echimansk@bnl.gov::a4cc2e5f-d1fa-4b87-a1dd-882fd0badb07" providerId="AD" clId="Web-{D3F2E3FA-090B-AAEB-E797-B44502F2625F}" dt="2022-11-14T18:22:51.376" v="407" actId="1076"/>
          <ac:picMkLst>
            <pc:docMk/>
            <pc:sldMk cId="0" sldId="260"/>
            <ac:picMk id="171" creationId="{00000000-0000-0000-0000-000000000000}"/>
          </ac:picMkLst>
        </pc:picChg>
        <pc:picChg chg="del mod">
          <ac:chgData name="Chimanski, Emanuel" userId="S::echimansk@bnl.gov::a4cc2e5f-d1fa-4b87-a1dd-882fd0badb07" providerId="AD" clId="Web-{D3F2E3FA-090B-AAEB-E797-B44502F2625F}" dt="2022-11-15T04:34:06.391" v="482"/>
          <ac:picMkLst>
            <pc:docMk/>
            <pc:sldMk cId="0" sldId="260"/>
            <ac:picMk id="175" creationId="{00000000-0000-0000-0000-000000000000}"/>
          </ac:picMkLst>
        </pc:picChg>
        <pc:picChg chg="mod">
          <ac:chgData name="Chimanski, Emanuel" userId="S::echimansk@bnl.gov::a4cc2e5f-d1fa-4b87-a1dd-882fd0badb07" providerId="AD" clId="Web-{D3F2E3FA-090B-AAEB-E797-B44502F2625F}" dt="2022-11-14T21:36:54.587" v="458" actId="14100"/>
          <ac:picMkLst>
            <pc:docMk/>
            <pc:sldMk cId="0" sldId="260"/>
            <ac:picMk id="183" creationId="{00000000-0000-0000-0000-000000000000}"/>
          </ac:picMkLst>
        </pc:picChg>
      </pc:sldChg>
    </pc:docChg>
  </pc:docChgLst>
  <pc:docChgLst>
    <pc:chgData name="Chimanski, Emanuel" userId="a4cc2e5f-d1fa-4b87-a1dd-882fd0badb07" providerId="ADAL" clId="{B3DCD33B-8ED5-0E40-ADE6-7DB7C5EDB082}"/>
    <pc:docChg chg="undo custSel addSld delSld modSld sldOrd">
      <pc:chgData name="Chimanski, Emanuel" userId="a4cc2e5f-d1fa-4b87-a1dd-882fd0badb07" providerId="ADAL" clId="{B3DCD33B-8ED5-0E40-ADE6-7DB7C5EDB082}" dt="2024-08-08T15:04:29.513" v="4177" actId="1076"/>
      <pc:docMkLst>
        <pc:docMk/>
      </pc:docMkLst>
      <pc:sldChg chg="modSp mod">
        <pc:chgData name="Chimanski, Emanuel" userId="a4cc2e5f-d1fa-4b87-a1dd-882fd0badb07" providerId="ADAL" clId="{B3DCD33B-8ED5-0E40-ADE6-7DB7C5EDB082}" dt="2024-08-05T17:04:52.103" v="3604" actId="20577"/>
        <pc:sldMkLst>
          <pc:docMk/>
          <pc:sldMk cId="0" sldId="256"/>
        </pc:sldMkLst>
        <pc:spChg chg="mod">
          <ac:chgData name="Chimanski, Emanuel" userId="a4cc2e5f-d1fa-4b87-a1dd-882fd0badb07" providerId="ADAL" clId="{B3DCD33B-8ED5-0E40-ADE6-7DB7C5EDB082}" dt="2024-08-02T18:22:32.418" v="2" actId="27636"/>
          <ac:spMkLst>
            <pc:docMk/>
            <pc:sldMk cId="0" sldId="256"/>
            <ac:spMk id="123" creationId="{00000000-0000-0000-0000-000000000000}"/>
          </ac:spMkLst>
        </pc:spChg>
        <pc:spChg chg="mod">
          <ac:chgData name="Chimanski, Emanuel" userId="a4cc2e5f-d1fa-4b87-a1dd-882fd0badb07" providerId="ADAL" clId="{B3DCD33B-8ED5-0E40-ADE6-7DB7C5EDB082}" dt="2024-08-05T17:04:52.103" v="3604" actId="20577"/>
          <ac:spMkLst>
            <pc:docMk/>
            <pc:sldMk cId="0" sldId="256"/>
            <ac:spMk id="125" creationId="{00000000-0000-0000-0000-000000000000}"/>
          </ac:spMkLst>
        </pc:spChg>
      </pc:sldChg>
      <pc:sldChg chg="modSp del mod">
        <pc:chgData name="Chimanski, Emanuel" userId="a4cc2e5f-d1fa-4b87-a1dd-882fd0badb07" providerId="ADAL" clId="{B3DCD33B-8ED5-0E40-ADE6-7DB7C5EDB082}" dt="2024-08-03T12:53:43.483" v="970" actId="2696"/>
        <pc:sldMkLst>
          <pc:docMk/>
          <pc:sldMk cId="0" sldId="257"/>
        </pc:sldMkLst>
        <pc:spChg chg="mod">
          <ac:chgData name="Chimanski, Emanuel" userId="a4cc2e5f-d1fa-4b87-a1dd-882fd0badb07" providerId="ADAL" clId="{B3DCD33B-8ED5-0E40-ADE6-7DB7C5EDB082}" dt="2024-08-03T12:18:31.526" v="15" actId="27636"/>
          <ac:spMkLst>
            <pc:docMk/>
            <pc:sldMk cId="0" sldId="257"/>
            <ac:spMk id="126" creationId="{00000000-0000-0000-0000-000000000000}"/>
          </ac:spMkLst>
        </pc:spChg>
      </pc:sldChg>
      <pc:sldChg chg="del">
        <pc:chgData name="Chimanski, Emanuel" userId="a4cc2e5f-d1fa-4b87-a1dd-882fd0badb07" providerId="ADAL" clId="{B3DCD33B-8ED5-0E40-ADE6-7DB7C5EDB082}" dt="2024-08-03T12:53:44.305" v="971" actId="2696"/>
        <pc:sldMkLst>
          <pc:docMk/>
          <pc:sldMk cId="0" sldId="258"/>
        </pc:sldMkLst>
      </pc:sldChg>
      <pc:sldChg chg="del">
        <pc:chgData name="Chimanski, Emanuel" userId="a4cc2e5f-d1fa-4b87-a1dd-882fd0badb07" providerId="ADAL" clId="{B3DCD33B-8ED5-0E40-ADE6-7DB7C5EDB082}" dt="2024-08-03T12:53:44.951" v="972" actId="2696"/>
        <pc:sldMkLst>
          <pc:docMk/>
          <pc:sldMk cId="0" sldId="259"/>
        </pc:sldMkLst>
      </pc:sldChg>
      <pc:sldChg chg="addSp delSp modSp mod">
        <pc:chgData name="Chimanski, Emanuel" userId="a4cc2e5f-d1fa-4b87-a1dd-882fd0badb07" providerId="ADAL" clId="{B3DCD33B-8ED5-0E40-ADE6-7DB7C5EDB082}" dt="2024-08-08T15:04:29.513" v="4177" actId="1076"/>
        <pc:sldMkLst>
          <pc:docMk/>
          <pc:sldMk cId="0" sldId="260"/>
        </pc:sldMkLst>
        <pc:spChg chg="add mod">
          <ac:chgData name="Chimanski, Emanuel" userId="a4cc2e5f-d1fa-4b87-a1dd-882fd0badb07" providerId="ADAL" clId="{B3DCD33B-8ED5-0E40-ADE6-7DB7C5EDB082}" dt="2024-08-03T12:54:35.678" v="982" actId="1076"/>
          <ac:spMkLst>
            <pc:docMk/>
            <pc:sldMk cId="0" sldId="260"/>
            <ac:spMk id="2" creationId="{68A9972A-D48D-E722-4E41-FD9C51AE616D}"/>
          </ac:spMkLst>
        </pc:spChg>
        <pc:spChg chg="add mod">
          <ac:chgData name="Chimanski, Emanuel" userId="a4cc2e5f-d1fa-4b87-a1dd-882fd0badb07" providerId="ADAL" clId="{B3DCD33B-8ED5-0E40-ADE6-7DB7C5EDB082}" dt="2024-08-08T14:54:33.655" v="4101" actId="20577"/>
          <ac:spMkLst>
            <pc:docMk/>
            <pc:sldMk cId="0" sldId="260"/>
            <ac:spMk id="4" creationId="{613BDAE2-B7BD-4DF2-769F-9C5788C7091E}"/>
          </ac:spMkLst>
        </pc:spChg>
        <pc:spChg chg="del mod">
          <ac:chgData name="Chimanski, Emanuel" userId="a4cc2e5f-d1fa-4b87-a1dd-882fd0badb07" providerId="ADAL" clId="{B3DCD33B-8ED5-0E40-ADE6-7DB7C5EDB082}" dt="2024-08-03T12:54:24.852" v="976" actId="478"/>
          <ac:spMkLst>
            <pc:docMk/>
            <pc:sldMk cId="0" sldId="260"/>
            <ac:spMk id="8" creationId="{49F90788-68EB-FA36-D456-243D9CF449B7}"/>
          </ac:spMkLst>
        </pc:spChg>
        <pc:spChg chg="add del">
          <ac:chgData name="Chimanski, Emanuel" userId="a4cc2e5f-d1fa-4b87-a1dd-882fd0badb07" providerId="ADAL" clId="{B3DCD33B-8ED5-0E40-ADE6-7DB7C5EDB082}" dt="2024-08-03T12:54:38.467" v="983" actId="478"/>
          <ac:spMkLst>
            <pc:docMk/>
            <pc:sldMk cId="0" sldId="260"/>
            <ac:spMk id="9" creationId="{A14D6F17-DD73-5E76-BD90-E19BD6476720}"/>
          </ac:spMkLst>
        </pc:spChg>
        <pc:spChg chg="del">
          <ac:chgData name="Chimanski, Emanuel" userId="a4cc2e5f-d1fa-4b87-a1dd-882fd0badb07" providerId="ADAL" clId="{B3DCD33B-8ED5-0E40-ADE6-7DB7C5EDB082}" dt="2024-08-03T12:54:21.649" v="974" actId="478"/>
          <ac:spMkLst>
            <pc:docMk/>
            <pc:sldMk cId="0" sldId="260"/>
            <ac:spMk id="16" creationId="{BF3C0B4D-3A0D-3470-2019-B5EAD2AC9391}"/>
          </ac:spMkLst>
        </pc:spChg>
        <pc:spChg chg="mod">
          <ac:chgData name="Chimanski, Emanuel" userId="a4cc2e5f-d1fa-4b87-a1dd-882fd0badb07" providerId="ADAL" clId="{B3DCD33B-8ED5-0E40-ADE6-7DB7C5EDB082}" dt="2024-08-08T15:04:24.018" v="4176"/>
          <ac:spMkLst>
            <pc:docMk/>
            <pc:sldMk cId="0" sldId="260"/>
            <ac:spMk id="160" creationId="{00000000-0000-0000-0000-000000000000}"/>
          </ac:spMkLst>
        </pc:spChg>
        <pc:spChg chg="mod">
          <ac:chgData name="Chimanski, Emanuel" userId="a4cc2e5f-d1fa-4b87-a1dd-882fd0badb07" providerId="ADAL" clId="{B3DCD33B-8ED5-0E40-ADE6-7DB7C5EDB082}" dt="2024-08-08T15:04:29.513" v="4177" actId="1076"/>
          <ac:spMkLst>
            <pc:docMk/>
            <pc:sldMk cId="0" sldId="260"/>
            <ac:spMk id="169" creationId="{00000000-0000-0000-0000-000000000000}"/>
          </ac:spMkLst>
        </pc:spChg>
        <pc:spChg chg="del mod">
          <ac:chgData name="Chimanski, Emanuel" userId="a4cc2e5f-d1fa-4b87-a1dd-882fd0badb07" providerId="ADAL" clId="{B3DCD33B-8ED5-0E40-ADE6-7DB7C5EDB082}" dt="2024-08-03T12:54:42.899" v="985" actId="478"/>
          <ac:spMkLst>
            <pc:docMk/>
            <pc:sldMk cId="0" sldId="260"/>
            <ac:spMk id="170" creationId="{00000000-0000-0000-0000-000000000000}"/>
          </ac:spMkLst>
        </pc:spChg>
        <pc:spChg chg="del">
          <ac:chgData name="Chimanski, Emanuel" userId="a4cc2e5f-d1fa-4b87-a1dd-882fd0badb07" providerId="ADAL" clId="{B3DCD33B-8ED5-0E40-ADE6-7DB7C5EDB082}" dt="2024-08-03T12:54:44.038" v="986" actId="478"/>
          <ac:spMkLst>
            <pc:docMk/>
            <pc:sldMk cId="0" sldId="260"/>
            <ac:spMk id="176" creationId="{00000000-0000-0000-0000-000000000000}"/>
          </ac:spMkLst>
        </pc:spChg>
        <pc:spChg chg="del">
          <ac:chgData name="Chimanski, Emanuel" userId="a4cc2e5f-d1fa-4b87-a1dd-882fd0badb07" providerId="ADAL" clId="{B3DCD33B-8ED5-0E40-ADE6-7DB7C5EDB082}" dt="2024-08-03T12:54:45.812" v="987" actId="478"/>
          <ac:spMkLst>
            <pc:docMk/>
            <pc:sldMk cId="0" sldId="260"/>
            <ac:spMk id="177" creationId="{00000000-0000-0000-0000-000000000000}"/>
          </ac:spMkLst>
        </pc:spChg>
        <pc:grpChg chg="del">
          <ac:chgData name="Chimanski, Emanuel" userId="a4cc2e5f-d1fa-4b87-a1dd-882fd0badb07" providerId="ADAL" clId="{B3DCD33B-8ED5-0E40-ADE6-7DB7C5EDB082}" dt="2024-08-03T12:54:25.415" v="977" actId="478"/>
          <ac:grpSpMkLst>
            <pc:docMk/>
            <pc:sldMk cId="0" sldId="260"/>
            <ac:grpSpMk id="10" creationId="{51C495DE-E877-CCAC-7B9C-A868682A0867}"/>
          </ac:grpSpMkLst>
        </pc:grpChg>
        <pc:grpChg chg="del">
          <ac:chgData name="Chimanski, Emanuel" userId="a4cc2e5f-d1fa-4b87-a1dd-882fd0badb07" providerId="ADAL" clId="{B3DCD33B-8ED5-0E40-ADE6-7DB7C5EDB082}" dt="2024-08-03T12:54:21.649" v="974" actId="478"/>
          <ac:grpSpMkLst>
            <pc:docMk/>
            <pc:sldMk cId="0" sldId="260"/>
            <ac:grpSpMk id="172" creationId="{00000000-0000-0000-0000-000000000000}"/>
          </ac:grpSpMkLst>
        </pc:grpChg>
        <pc:picChg chg="del">
          <ac:chgData name="Chimanski, Emanuel" userId="a4cc2e5f-d1fa-4b87-a1dd-882fd0badb07" providerId="ADAL" clId="{B3DCD33B-8ED5-0E40-ADE6-7DB7C5EDB082}" dt="2024-08-05T15:32:56.365" v="1036" actId="478"/>
          <ac:picMkLst>
            <pc:docMk/>
            <pc:sldMk cId="0" sldId="260"/>
            <ac:picMk id="168" creationId="{00000000-0000-0000-0000-000000000000}"/>
          </ac:picMkLst>
        </pc:picChg>
        <pc:picChg chg="del">
          <ac:chgData name="Chimanski, Emanuel" userId="a4cc2e5f-d1fa-4b87-a1dd-882fd0badb07" providerId="ADAL" clId="{B3DCD33B-8ED5-0E40-ADE6-7DB7C5EDB082}" dt="2024-08-03T12:54:21.649" v="974" actId="478"/>
          <ac:picMkLst>
            <pc:docMk/>
            <pc:sldMk cId="0" sldId="260"/>
            <ac:picMk id="171" creationId="{00000000-0000-0000-0000-000000000000}"/>
          </ac:picMkLst>
        </pc:picChg>
      </pc:sldChg>
      <pc:sldChg chg="addSp modSp mod">
        <pc:chgData name="Chimanski, Emanuel" userId="a4cc2e5f-d1fa-4b87-a1dd-882fd0badb07" providerId="ADAL" clId="{B3DCD33B-8ED5-0E40-ADE6-7DB7C5EDB082}" dt="2024-08-06T12:56:47.731" v="3818" actId="1076"/>
        <pc:sldMkLst>
          <pc:docMk/>
          <pc:sldMk cId="0" sldId="261"/>
        </pc:sldMkLst>
        <pc:spChg chg="add mod">
          <ac:chgData name="Chimanski, Emanuel" userId="a4cc2e5f-d1fa-4b87-a1dd-882fd0badb07" providerId="ADAL" clId="{B3DCD33B-8ED5-0E40-ADE6-7DB7C5EDB082}" dt="2024-08-06T12:56:47.731" v="3818" actId="1076"/>
          <ac:spMkLst>
            <pc:docMk/>
            <pc:sldMk cId="0" sldId="261"/>
            <ac:spMk id="3" creationId="{33CAB456-6D30-94E3-3679-B558E3C86D2E}"/>
          </ac:spMkLst>
        </pc:spChg>
        <pc:spChg chg="mod">
          <ac:chgData name="Chimanski, Emanuel" userId="a4cc2e5f-d1fa-4b87-a1dd-882fd0badb07" providerId="ADAL" clId="{B3DCD33B-8ED5-0E40-ADE6-7DB7C5EDB082}" dt="2024-08-06T12:56:30.407" v="3810" actId="21"/>
          <ac:spMkLst>
            <pc:docMk/>
            <pc:sldMk cId="0" sldId="261"/>
            <ac:spMk id="185" creationId="{00000000-0000-0000-0000-000000000000}"/>
          </ac:spMkLst>
        </pc:spChg>
      </pc:sldChg>
      <pc:sldChg chg="new del">
        <pc:chgData name="Chimanski, Emanuel" userId="a4cc2e5f-d1fa-4b87-a1dd-882fd0badb07" providerId="ADAL" clId="{B3DCD33B-8ED5-0E40-ADE6-7DB7C5EDB082}" dt="2024-08-03T12:15:11.540" v="10" actId="2696"/>
        <pc:sldMkLst>
          <pc:docMk/>
          <pc:sldMk cId="2738537417" sldId="262"/>
        </pc:sldMkLst>
      </pc:sldChg>
      <pc:sldChg chg="new del ord">
        <pc:chgData name="Chimanski, Emanuel" userId="a4cc2e5f-d1fa-4b87-a1dd-882fd0badb07" providerId="ADAL" clId="{B3DCD33B-8ED5-0E40-ADE6-7DB7C5EDB082}" dt="2024-08-03T12:54:08.350" v="973" actId="2696"/>
        <pc:sldMkLst>
          <pc:docMk/>
          <pc:sldMk cId="3902304804" sldId="262"/>
        </pc:sldMkLst>
      </pc:sldChg>
      <pc:sldChg chg="addSp modSp add del mod ord">
        <pc:chgData name="Chimanski, Emanuel" userId="a4cc2e5f-d1fa-4b87-a1dd-882fd0badb07" providerId="ADAL" clId="{B3DCD33B-8ED5-0E40-ADE6-7DB7C5EDB082}" dt="2024-08-03T12:53:37.709" v="969" actId="2696"/>
        <pc:sldMkLst>
          <pc:docMk/>
          <pc:sldMk cId="1240771292" sldId="263"/>
        </pc:sldMkLst>
        <pc:spChg chg="mod">
          <ac:chgData name="Chimanski, Emanuel" userId="a4cc2e5f-d1fa-4b87-a1dd-882fd0badb07" providerId="ADAL" clId="{B3DCD33B-8ED5-0E40-ADE6-7DB7C5EDB082}" dt="2024-08-03T12:18:31.498" v="14" actId="27636"/>
          <ac:spMkLst>
            <pc:docMk/>
            <pc:sldMk cId="1240771292" sldId="263"/>
            <ac:spMk id="126" creationId="{00000000-0000-0000-0000-000000000000}"/>
          </ac:spMkLst>
        </pc:spChg>
        <pc:picChg chg="add mod">
          <ac:chgData name="Chimanski, Emanuel" userId="a4cc2e5f-d1fa-4b87-a1dd-882fd0badb07" providerId="ADAL" clId="{B3DCD33B-8ED5-0E40-ADE6-7DB7C5EDB082}" dt="2024-08-03T12:19:27.381" v="21"/>
          <ac:picMkLst>
            <pc:docMk/>
            <pc:sldMk cId="1240771292" sldId="263"/>
            <ac:picMk id="2" creationId="{82590D04-A49C-764B-F8C3-659A65DE7DE5}"/>
          </ac:picMkLst>
        </pc:picChg>
      </pc:sldChg>
      <pc:sldChg chg="addSp delSp modSp add mod ord">
        <pc:chgData name="Chimanski, Emanuel" userId="a4cc2e5f-d1fa-4b87-a1dd-882fd0badb07" providerId="ADAL" clId="{B3DCD33B-8ED5-0E40-ADE6-7DB7C5EDB082}" dt="2024-08-05T17:05:16.225" v="3609" actId="1076"/>
        <pc:sldMkLst>
          <pc:docMk/>
          <pc:sldMk cId="0" sldId="264"/>
        </pc:sldMkLst>
        <pc:spChg chg="mod">
          <ac:chgData name="Chimanski, Emanuel" userId="a4cc2e5f-d1fa-4b87-a1dd-882fd0badb07" providerId="ADAL" clId="{B3DCD33B-8ED5-0E40-ADE6-7DB7C5EDB082}" dt="2024-08-05T17:05:12.557" v="3607" actId="1076"/>
          <ac:spMkLst>
            <pc:docMk/>
            <pc:sldMk cId="0" sldId="264"/>
            <ac:spMk id="7" creationId="{78D0E726-CD30-D6AE-9B23-781B2A9C47A8}"/>
          </ac:spMkLst>
        </pc:spChg>
        <pc:spChg chg="del">
          <ac:chgData name="Chimanski, Emanuel" userId="a4cc2e5f-d1fa-4b87-a1dd-882fd0badb07" providerId="ADAL" clId="{B3DCD33B-8ED5-0E40-ADE6-7DB7C5EDB082}" dt="2024-08-03T12:20:16.802" v="28" actId="478"/>
          <ac:spMkLst>
            <pc:docMk/>
            <pc:sldMk cId="0" sldId="264"/>
            <ac:spMk id="8" creationId="{A6ABA452-52E3-4A10-0309-21400AD0F5BD}"/>
          </ac:spMkLst>
        </pc:spChg>
        <pc:spChg chg="add mod">
          <ac:chgData name="Chimanski, Emanuel" userId="a4cc2e5f-d1fa-4b87-a1dd-882fd0badb07" providerId="ADAL" clId="{B3DCD33B-8ED5-0E40-ADE6-7DB7C5EDB082}" dt="2024-08-03T12:23:56.951" v="74" actId="1076"/>
          <ac:spMkLst>
            <pc:docMk/>
            <pc:sldMk cId="0" sldId="264"/>
            <ac:spMk id="9" creationId="{9E5E9C81-622F-F1F8-829A-8C11468B7D61}"/>
          </ac:spMkLst>
        </pc:spChg>
        <pc:spChg chg="mod">
          <ac:chgData name="Chimanski, Emanuel" userId="a4cc2e5f-d1fa-4b87-a1dd-882fd0badb07" providerId="ADAL" clId="{B3DCD33B-8ED5-0E40-ADE6-7DB7C5EDB082}" dt="2024-08-05T17:05:14.307" v="3608" actId="1076"/>
          <ac:spMkLst>
            <pc:docMk/>
            <pc:sldMk cId="0" sldId="264"/>
            <ac:spMk id="10" creationId="{94BD3598-1022-A0DE-5181-887FB51088B6}"/>
          </ac:spMkLst>
        </pc:spChg>
        <pc:spChg chg="mod">
          <ac:chgData name="Chimanski, Emanuel" userId="a4cc2e5f-d1fa-4b87-a1dd-882fd0badb07" providerId="ADAL" clId="{B3DCD33B-8ED5-0E40-ADE6-7DB7C5EDB082}" dt="2024-08-05T17:05:16.225" v="3609" actId="1076"/>
          <ac:spMkLst>
            <pc:docMk/>
            <pc:sldMk cId="0" sldId="264"/>
            <ac:spMk id="11" creationId="{59CEF839-A6CD-D1AB-8AEB-6F5DC3579A63}"/>
          </ac:spMkLst>
        </pc:spChg>
        <pc:spChg chg="add mod">
          <ac:chgData name="Chimanski, Emanuel" userId="a4cc2e5f-d1fa-4b87-a1dd-882fd0badb07" providerId="ADAL" clId="{B3DCD33B-8ED5-0E40-ADE6-7DB7C5EDB082}" dt="2024-08-03T12:26:59.415" v="126" actId="208"/>
          <ac:spMkLst>
            <pc:docMk/>
            <pc:sldMk cId="0" sldId="264"/>
            <ac:spMk id="17" creationId="{0395ABAC-39F0-50DC-803F-58311F76933E}"/>
          </ac:spMkLst>
        </pc:spChg>
        <pc:spChg chg="add del mod">
          <ac:chgData name="Chimanski, Emanuel" userId="a4cc2e5f-d1fa-4b87-a1dd-882fd0badb07" providerId="ADAL" clId="{B3DCD33B-8ED5-0E40-ADE6-7DB7C5EDB082}" dt="2024-08-05T17:05:10.358" v="3606" actId="478"/>
          <ac:spMkLst>
            <pc:docMk/>
            <pc:sldMk cId="0" sldId="264"/>
            <ac:spMk id="19" creationId="{64607422-F317-DBF5-D414-BF14C63C5091}"/>
          </ac:spMkLst>
        </pc:spChg>
        <pc:grpChg chg="del mod">
          <ac:chgData name="Chimanski, Emanuel" userId="a4cc2e5f-d1fa-4b87-a1dd-882fd0badb07" providerId="ADAL" clId="{B3DCD33B-8ED5-0E40-ADE6-7DB7C5EDB082}" dt="2024-08-03T12:24:26.880" v="81" actId="165"/>
          <ac:grpSpMkLst>
            <pc:docMk/>
            <pc:sldMk cId="0" sldId="264"/>
            <ac:grpSpMk id="14" creationId="{E362F53E-7873-589A-DCB4-7259C8E4DC9F}"/>
          </ac:grpSpMkLst>
        </pc:grpChg>
        <pc:grpChg chg="add mod">
          <ac:chgData name="Chimanski, Emanuel" userId="a4cc2e5f-d1fa-4b87-a1dd-882fd0badb07" providerId="ADAL" clId="{B3DCD33B-8ED5-0E40-ADE6-7DB7C5EDB082}" dt="2024-08-03T12:24:59.517" v="95" actId="1076"/>
          <ac:grpSpMkLst>
            <pc:docMk/>
            <pc:sldMk cId="0" sldId="264"/>
            <ac:grpSpMk id="16" creationId="{E1771EEF-0C51-8675-629B-54376C74E121}"/>
          </ac:grpSpMkLst>
        </pc:grpChg>
        <pc:picChg chg="mod">
          <ac:chgData name="Chimanski, Emanuel" userId="a4cc2e5f-d1fa-4b87-a1dd-882fd0badb07" providerId="ADAL" clId="{B3DCD33B-8ED5-0E40-ADE6-7DB7C5EDB082}" dt="2024-08-03T12:23:58.018" v="75" actId="1076"/>
          <ac:picMkLst>
            <pc:docMk/>
            <pc:sldMk cId="0" sldId="264"/>
            <ac:picMk id="2" creationId="{B642605D-FD19-FEB3-FA2B-0C6636ED6BE3}"/>
          </ac:picMkLst>
        </pc:picChg>
        <pc:picChg chg="add del mod">
          <ac:chgData name="Chimanski, Emanuel" userId="a4cc2e5f-d1fa-4b87-a1dd-882fd0badb07" providerId="ADAL" clId="{B3DCD33B-8ED5-0E40-ADE6-7DB7C5EDB082}" dt="2024-08-03T12:19:21.123" v="20" actId="478"/>
          <ac:picMkLst>
            <pc:docMk/>
            <pc:sldMk cId="0" sldId="264"/>
            <ac:picMk id="4" creationId="{EF0FD0E8-CA57-D36B-799B-44317A4E6B2F}"/>
          </ac:picMkLst>
        </pc:picChg>
        <pc:picChg chg="add del mod">
          <ac:chgData name="Chimanski, Emanuel" userId="a4cc2e5f-d1fa-4b87-a1dd-882fd0badb07" providerId="ADAL" clId="{B3DCD33B-8ED5-0E40-ADE6-7DB7C5EDB082}" dt="2024-08-03T12:19:38.244" v="26" actId="478"/>
          <ac:picMkLst>
            <pc:docMk/>
            <pc:sldMk cId="0" sldId="264"/>
            <ac:picMk id="5" creationId="{BDC704D6-D3CE-F7FE-7D34-9323F04E445C}"/>
          </ac:picMkLst>
        </pc:picChg>
        <pc:picChg chg="mod topLvl modCrop">
          <ac:chgData name="Chimanski, Emanuel" userId="a4cc2e5f-d1fa-4b87-a1dd-882fd0badb07" providerId="ADAL" clId="{B3DCD33B-8ED5-0E40-ADE6-7DB7C5EDB082}" dt="2024-08-03T12:24:44.850" v="86" actId="1076"/>
          <ac:picMkLst>
            <pc:docMk/>
            <pc:sldMk cId="0" sldId="264"/>
            <ac:picMk id="12" creationId="{6F696841-2703-9866-F33C-3B8D55F937BF}"/>
          </ac:picMkLst>
        </pc:picChg>
        <pc:picChg chg="mod topLvl">
          <ac:chgData name="Chimanski, Emanuel" userId="a4cc2e5f-d1fa-4b87-a1dd-882fd0badb07" providerId="ADAL" clId="{B3DCD33B-8ED5-0E40-ADE6-7DB7C5EDB082}" dt="2024-08-03T12:24:51.033" v="90" actId="1076"/>
          <ac:picMkLst>
            <pc:docMk/>
            <pc:sldMk cId="0" sldId="264"/>
            <ac:picMk id="13" creationId="{15344FD5-0252-B2C6-0257-7B6FD3DCB0E0}"/>
          </ac:picMkLst>
        </pc:picChg>
        <pc:picChg chg="add mod modCrop">
          <ac:chgData name="Chimanski, Emanuel" userId="a4cc2e5f-d1fa-4b87-a1dd-882fd0badb07" providerId="ADAL" clId="{B3DCD33B-8ED5-0E40-ADE6-7DB7C5EDB082}" dt="2024-08-03T12:24:53.608" v="93" actId="1035"/>
          <ac:picMkLst>
            <pc:docMk/>
            <pc:sldMk cId="0" sldId="264"/>
            <ac:picMk id="15" creationId="{2C2C722E-CDBF-378B-A8A2-9F89E741099E}"/>
          </ac:picMkLst>
        </pc:picChg>
      </pc:sldChg>
      <pc:sldChg chg="modSp add del mod">
        <pc:chgData name="Chimanski, Emanuel" userId="a4cc2e5f-d1fa-4b87-a1dd-882fd0badb07" providerId="ADAL" clId="{B3DCD33B-8ED5-0E40-ADE6-7DB7C5EDB082}" dt="2024-08-03T12:53:37.703" v="968" actId="2696"/>
        <pc:sldMkLst>
          <pc:docMk/>
          <pc:sldMk cId="2579635839" sldId="265"/>
        </pc:sldMkLst>
        <pc:spChg chg="mod">
          <ac:chgData name="Chimanski, Emanuel" userId="a4cc2e5f-d1fa-4b87-a1dd-882fd0badb07" providerId="ADAL" clId="{B3DCD33B-8ED5-0E40-ADE6-7DB7C5EDB082}" dt="2024-08-03T12:28:46.479" v="155" actId="20577"/>
          <ac:spMkLst>
            <pc:docMk/>
            <pc:sldMk cId="2579635839" sldId="265"/>
            <ac:spMk id="146" creationId="{00000000-0000-0000-0000-000000000000}"/>
          </ac:spMkLst>
        </pc:spChg>
      </pc:sldChg>
      <pc:sldChg chg="addSp delSp modSp add mod ord">
        <pc:chgData name="Chimanski, Emanuel" userId="a4cc2e5f-d1fa-4b87-a1dd-882fd0badb07" providerId="ADAL" clId="{B3DCD33B-8ED5-0E40-ADE6-7DB7C5EDB082}" dt="2024-08-05T15:30:22.899" v="1024" actId="6549"/>
        <pc:sldMkLst>
          <pc:docMk/>
          <pc:sldMk cId="489190049" sldId="266"/>
        </pc:sldMkLst>
        <pc:spChg chg="add mod">
          <ac:chgData name="Chimanski, Emanuel" userId="a4cc2e5f-d1fa-4b87-a1dd-882fd0badb07" providerId="ADAL" clId="{B3DCD33B-8ED5-0E40-ADE6-7DB7C5EDB082}" dt="2024-08-03T12:31:29.431" v="210" actId="1076"/>
          <ac:spMkLst>
            <pc:docMk/>
            <pc:sldMk cId="489190049" sldId="266"/>
            <ac:spMk id="6" creationId="{9BCCF933-CAFA-B853-B30A-FA9DB474B9C0}"/>
          </ac:spMkLst>
        </pc:spChg>
        <pc:spChg chg="del">
          <ac:chgData name="Chimanski, Emanuel" userId="a4cc2e5f-d1fa-4b87-a1dd-882fd0badb07" providerId="ADAL" clId="{B3DCD33B-8ED5-0E40-ADE6-7DB7C5EDB082}" dt="2024-08-03T12:28:55.342" v="159" actId="478"/>
          <ac:spMkLst>
            <pc:docMk/>
            <pc:sldMk cId="489190049" sldId="266"/>
            <ac:spMk id="7" creationId="{78D0E726-CD30-D6AE-9B23-781B2A9C47A8}"/>
          </ac:spMkLst>
        </pc:spChg>
        <pc:spChg chg="del">
          <ac:chgData name="Chimanski, Emanuel" userId="a4cc2e5f-d1fa-4b87-a1dd-882fd0badb07" providerId="ADAL" clId="{B3DCD33B-8ED5-0E40-ADE6-7DB7C5EDB082}" dt="2024-08-03T12:29:34.614" v="191" actId="478"/>
          <ac:spMkLst>
            <pc:docMk/>
            <pc:sldMk cId="489190049" sldId="266"/>
            <ac:spMk id="8" creationId="{A6ABA452-52E3-4A10-0309-21400AD0F5BD}"/>
          </ac:spMkLst>
        </pc:spChg>
        <pc:spChg chg="del">
          <ac:chgData name="Chimanski, Emanuel" userId="a4cc2e5f-d1fa-4b87-a1dd-882fd0badb07" providerId="ADAL" clId="{B3DCD33B-8ED5-0E40-ADE6-7DB7C5EDB082}" dt="2024-08-03T12:28:55.342" v="159" actId="478"/>
          <ac:spMkLst>
            <pc:docMk/>
            <pc:sldMk cId="489190049" sldId="266"/>
            <ac:spMk id="10" creationId="{94BD3598-1022-A0DE-5181-887FB51088B6}"/>
          </ac:spMkLst>
        </pc:spChg>
        <pc:spChg chg="del">
          <ac:chgData name="Chimanski, Emanuel" userId="a4cc2e5f-d1fa-4b87-a1dd-882fd0badb07" providerId="ADAL" clId="{B3DCD33B-8ED5-0E40-ADE6-7DB7C5EDB082}" dt="2024-08-03T12:28:52.457" v="158" actId="478"/>
          <ac:spMkLst>
            <pc:docMk/>
            <pc:sldMk cId="489190049" sldId="266"/>
            <ac:spMk id="11" creationId="{59CEF839-A6CD-D1AB-8AEB-6F5DC3579A63}"/>
          </ac:spMkLst>
        </pc:spChg>
        <pc:spChg chg="add mod">
          <ac:chgData name="Chimanski, Emanuel" userId="a4cc2e5f-d1fa-4b87-a1dd-882fd0badb07" providerId="ADAL" clId="{B3DCD33B-8ED5-0E40-ADE6-7DB7C5EDB082}" dt="2024-08-05T15:30:22.899" v="1024" actId="6549"/>
          <ac:spMkLst>
            <pc:docMk/>
            <pc:sldMk cId="489190049" sldId="266"/>
            <ac:spMk id="15" creationId="{3BB1222B-A030-991A-6A0C-6F7B09628320}"/>
          </ac:spMkLst>
        </pc:spChg>
        <pc:spChg chg="mod">
          <ac:chgData name="Chimanski, Emanuel" userId="a4cc2e5f-d1fa-4b87-a1dd-882fd0badb07" providerId="ADAL" clId="{B3DCD33B-8ED5-0E40-ADE6-7DB7C5EDB082}" dt="2024-08-03T12:29:03.815" v="189" actId="20577"/>
          <ac:spMkLst>
            <pc:docMk/>
            <pc:sldMk cId="489190049" sldId="266"/>
            <ac:spMk id="146" creationId="{00000000-0000-0000-0000-000000000000}"/>
          </ac:spMkLst>
        </pc:spChg>
        <pc:grpChg chg="del">
          <ac:chgData name="Chimanski, Emanuel" userId="a4cc2e5f-d1fa-4b87-a1dd-882fd0badb07" providerId="ADAL" clId="{B3DCD33B-8ED5-0E40-ADE6-7DB7C5EDB082}" dt="2024-08-03T12:28:55.342" v="159" actId="478"/>
          <ac:grpSpMkLst>
            <pc:docMk/>
            <pc:sldMk cId="489190049" sldId="266"/>
            <ac:grpSpMk id="14" creationId="{E362F53E-7873-589A-DCB4-7259C8E4DC9F}"/>
          </ac:grpSpMkLst>
        </pc:grpChg>
        <pc:picChg chg="del">
          <ac:chgData name="Chimanski, Emanuel" userId="a4cc2e5f-d1fa-4b87-a1dd-882fd0badb07" providerId="ADAL" clId="{B3DCD33B-8ED5-0E40-ADE6-7DB7C5EDB082}" dt="2024-08-03T12:28:51.345" v="157" actId="478"/>
          <ac:picMkLst>
            <pc:docMk/>
            <pc:sldMk cId="489190049" sldId="266"/>
            <ac:picMk id="2" creationId="{B642605D-FD19-FEB3-FA2B-0C6636ED6BE3}"/>
          </ac:picMkLst>
        </pc:picChg>
        <pc:picChg chg="add mod">
          <ac:chgData name="Chimanski, Emanuel" userId="a4cc2e5f-d1fa-4b87-a1dd-882fd0badb07" providerId="ADAL" clId="{B3DCD33B-8ED5-0E40-ADE6-7DB7C5EDB082}" dt="2024-08-03T12:29:57.615" v="198" actId="1076"/>
          <ac:picMkLst>
            <pc:docMk/>
            <pc:sldMk cId="489190049" sldId="266"/>
            <ac:picMk id="4" creationId="{EAE13AF7-BFC4-E65D-C9C5-B26EF9F12AC7}"/>
          </ac:picMkLst>
        </pc:picChg>
        <pc:picChg chg="add mod">
          <ac:chgData name="Chimanski, Emanuel" userId="a4cc2e5f-d1fa-4b87-a1dd-882fd0badb07" providerId="ADAL" clId="{B3DCD33B-8ED5-0E40-ADE6-7DB7C5EDB082}" dt="2024-08-03T12:31:11.798" v="209" actId="1076"/>
          <ac:picMkLst>
            <pc:docMk/>
            <pc:sldMk cId="489190049" sldId="266"/>
            <ac:picMk id="9" creationId="{6FE5603D-21A3-806A-58F6-07B93AFD3434}"/>
          </ac:picMkLst>
        </pc:picChg>
      </pc:sldChg>
      <pc:sldChg chg="addSp delSp modSp new mod">
        <pc:chgData name="Chimanski, Emanuel" userId="a4cc2e5f-d1fa-4b87-a1dd-882fd0badb07" providerId="ADAL" clId="{B3DCD33B-8ED5-0E40-ADE6-7DB7C5EDB082}" dt="2024-08-08T14:56:54.029" v="4102" actId="1076"/>
        <pc:sldMkLst>
          <pc:docMk/>
          <pc:sldMk cId="10560071" sldId="267"/>
        </pc:sldMkLst>
        <pc:spChg chg="add mod">
          <ac:chgData name="Chimanski, Emanuel" userId="a4cc2e5f-d1fa-4b87-a1dd-882fd0badb07" providerId="ADAL" clId="{B3DCD33B-8ED5-0E40-ADE6-7DB7C5EDB082}" dt="2024-08-08T14:15:13.473" v="3863" actId="1076"/>
          <ac:spMkLst>
            <pc:docMk/>
            <pc:sldMk cId="10560071" sldId="267"/>
            <ac:spMk id="2" creationId="{5D2A14C1-CF85-E48D-C890-DFD9D962FA99}"/>
          </ac:spMkLst>
        </pc:spChg>
        <pc:spChg chg="del">
          <ac:chgData name="Chimanski, Emanuel" userId="a4cc2e5f-d1fa-4b87-a1dd-882fd0badb07" providerId="ADAL" clId="{B3DCD33B-8ED5-0E40-ADE6-7DB7C5EDB082}" dt="2024-08-03T12:35:17.518" v="571" actId="478"/>
          <ac:spMkLst>
            <pc:docMk/>
            <pc:sldMk cId="10560071" sldId="267"/>
            <ac:spMk id="2" creationId="{E2E86862-67A7-0BE5-51A7-2581ECDF683D}"/>
          </ac:spMkLst>
        </pc:spChg>
        <pc:spChg chg="add mod">
          <ac:chgData name="Chimanski, Emanuel" userId="a4cc2e5f-d1fa-4b87-a1dd-882fd0badb07" providerId="ADAL" clId="{B3DCD33B-8ED5-0E40-ADE6-7DB7C5EDB082}" dt="2024-08-08T11:45:26.759" v="3832" actId="1076"/>
          <ac:spMkLst>
            <pc:docMk/>
            <pc:sldMk cId="10560071" sldId="267"/>
            <ac:spMk id="3" creationId="{D77E0962-032B-10C1-8FE4-51FE0C105037}"/>
          </ac:spMkLst>
        </pc:spChg>
        <pc:spChg chg="add mod">
          <ac:chgData name="Chimanski, Emanuel" userId="a4cc2e5f-d1fa-4b87-a1dd-882fd0badb07" providerId="ADAL" clId="{B3DCD33B-8ED5-0E40-ADE6-7DB7C5EDB082}" dt="2024-08-08T14:12:06.532" v="3847" actId="14100"/>
          <ac:spMkLst>
            <pc:docMk/>
            <pc:sldMk cId="10560071" sldId="267"/>
            <ac:spMk id="4" creationId="{2A50A7E4-1BE1-5B1B-5C0C-47FAB4534141}"/>
          </ac:spMkLst>
        </pc:spChg>
        <pc:spChg chg="add mod">
          <ac:chgData name="Chimanski, Emanuel" userId="a4cc2e5f-d1fa-4b87-a1dd-882fd0badb07" providerId="ADAL" clId="{B3DCD33B-8ED5-0E40-ADE6-7DB7C5EDB082}" dt="2024-08-08T14:11:24.100" v="3834" actId="1076"/>
          <ac:spMkLst>
            <pc:docMk/>
            <pc:sldMk cId="10560071" sldId="267"/>
            <ac:spMk id="8" creationId="{AFEAA086-A160-F49D-B9B2-FC2F7D0FB675}"/>
          </ac:spMkLst>
        </pc:spChg>
        <pc:spChg chg="add mod">
          <ac:chgData name="Chimanski, Emanuel" userId="a4cc2e5f-d1fa-4b87-a1dd-882fd0badb07" providerId="ADAL" clId="{B3DCD33B-8ED5-0E40-ADE6-7DB7C5EDB082}" dt="2024-08-08T11:45:26.759" v="3832" actId="1076"/>
          <ac:spMkLst>
            <pc:docMk/>
            <pc:sldMk cId="10560071" sldId="267"/>
            <ac:spMk id="9" creationId="{B08151DC-864C-7C42-34A3-C48AC2087539}"/>
          </ac:spMkLst>
        </pc:spChg>
        <pc:spChg chg="add mod">
          <ac:chgData name="Chimanski, Emanuel" userId="a4cc2e5f-d1fa-4b87-a1dd-882fd0badb07" providerId="ADAL" clId="{B3DCD33B-8ED5-0E40-ADE6-7DB7C5EDB082}" dt="2024-08-08T14:12:01.715" v="3845" actId="1076"/>
          <ac:spMkLst>
            <pc:docMk/>
            <pc:sldMk cId="10560071" sldId="267"/>
            <ac:spMk id="10" creationId="{66D25D27-DBDA-CA4D-E183-31F57DB8780A}"/>
          </ac:spMkLst>
        </pc:spChg>
        <pc:spChg chg="add mod">
          <ac:chgData name="Chimanski, Emanuel" userId="a4cc2e5f-d1fa-4b87-a1dd-882fd0badb07" providerId="ADAL" clId="{B3DCD33B-8ED5-0E40-ADE6-7DB7C5EDB082}" dt="2024-08-08T14:12:03.981" v="3846" actId="1076"/>
          <ac:spMkLst>
            <pc:docMk/>
            <pc:sldMk cId="10560071" sldId="267"/>
            <ac:spMk id="12" creationId="{8C2BC419-EFFB-9024-F8D4-0084FB864404}"/>
          </ac:spMkLst>
        </pc:spChg>
        <pc:spChg chg="add mod">
          <ac:chgData name="Chimanski, Emanuel" userId="a4cc2e5f-d1fa-4b87-a1dd-882fd0badb07" providerId="ADAL" clId="{B3DCD33B-8ED5-0E40-ADE6-7DB7C5EDB082}" dt="2024-08-08T11:45:26.759" v="3832" actId="1076"/>
          <ac:spMkLst>
            <pc:docMk/>
            <pc:sldMk cId="10560071" sldId="267"/>
            <ac:spMk id="14" creationId="{39FA6BE4-362D-B811-BA7F-609A115C2998}"/>
          </ac:spMkLst>
        </pc:spChg>
        <pc:spChg chg="add mod">
          <ac:chgData name="Chimanski, Emanuel" userId="a4cc2e5f-d1fa-4b87-a1dd-882fd0badb07" providerId="ADAL" clId="{B3DCD33B-8ED5-0E40-ADE6-7DB7C5EDB082}" dt="2024-08-08T14:56:54.029" v="4102" actId="1076"/>
          <ac:spMkLst>
            <pc:docMk/>
            <pc:sldMk cId="10560071" sldId="267"/>
            <ac:spMk id="16" creationId="{8B29B65A-590D-503C-4E6E-C43FC24F8C14}"/>
          </ac:spMkLst>
        </pc:spChg>
        <pc:spChg chg="add mod">
          <ac:chgData name="Chimanski, Emanuel" userId="a4cc2e5f-d1fa-4b87-a1dd-882fd0badb07" providerId="ADAL" clId="{B3DCD33B-8ED5-0E40-ADE6-7DB7C5EDB082}" dt="2024-08-08T11:44:58.206" v="3825" actId="1076"/>
          <ac:spMkLst>
            <pc:docMk/>
            <pc:sldMk cId="10560071" sldId="267"/>
            <ac:spMk id="18" creationId="{5288D1BE-9C85-10C7-3FA1-E304DA02A305}"/>
          </ac:spMkLst>
        </pc:spChg>
        <pc:spChg chg="add mod">
          <ac:chgData name="Chimanski, Emanuel" userId="a4cc2e5f-d1fa-4b87-a1dd-882fd0badb07" providerId="ADAL" clId="{B3DCD33B-8ED5-0E40-ADE6-7DB7C5EDB082}" dt="2024-08-08T11:45:29.426" v="3833" actId="14100"/>
          <ac:spMkLst>
            <pc:docMk/>
            <pc:sldMk cId="10560071" sldId="267"/>
            <ac:spMk id="19" creationId="{47BF5492-900C-D610-E66C-0EF0B76AAB80}"/>
          </ac:spMkLst>
        </pc:spChg>
        <pc:spChg chg="add mod">
          <ac:chgData name="Chimanski, Emanuel" userId="a4cc2e5f-d1fa-4b87-a1dd-882fd0badb07" providerId="ADAL" clId="{B3DCD33B-8ED5-0E40-ADE6-7DB7C5EDB082}" dt="2024-08-08T14:11:58.231" v="3844" actId="1076"/>
          <ac:spMkLst>
            <pc:docMk/>
            <pc:sldMk cId="10560071" sldId="267"/>
            <ac:spMk id="21" creationId="{F62CC03F-34E4-8358-8EEE-40377E99FCFE}"/>
          </ac:spMkLst>
        </pc:spChg>
        <pc:grpChg chg="add del mod">
          <ac:chgData name="Chimanski, Emanuel" userId="a4cc2e5f-d1fa-4b87-a1dd-882fd0badb07" providerId="ADAL" clId="{B3DCD33B-8ED5-0E40-ADE6-7DB7C5EDB082}" dt="2024-08-03T12:44:53.950" v="852" actId="478"/>
          <ac:grpSpMkLst>
            <pc:docMk/>
            <pc:sldMk cId="10560071" sldId="267"/>
            <ac:grpSpMk id="3" creationId="{5B669CF6-873E-E4FF-FEA1-72789EE5916E}"/>
          </ac:grpSpMkLst>
        </pc:grpChg>
        <pc:picChg chg="del mod topLvl">
          <ac:chgData name="Chimanski, Emanuel" userId="a4cc2e5f-d1fa-4b87-a1dd-882fd0badb07" providerId="ADAL" clId="{B3DCD33B-8ED5-0E40-ADE6-7DB7C5EDB082}" dt="2024-08-03T12:44:53.950" v="852" actId="478"/>
          <ac:picMkLst>
            <pc:docMk/>
            <pc:sldMk cId="10560071" sldId="267"/>
            <ac:picMk id="4" creationId="{4C242747-4170-AEB2-D325-E9D421F25C30}"/>
          </ac:picMkLst>
        </pc:picChg>
        <pc:picChg chg="del mod topLvl">
          <ac:chgData name="Chimanski, Emanuel" userId="a4cc2e5f-d1fa-4b87-a1dd-882fd0badb07" providerId="ADAL" clId="{B3DCD33B-8ED5-0E40-ADE6-7DB7C5EDB082}" dt="2024-08-03T12:44:54.763" v="853" actId="478"/>
          <ac:picMkLst>
            <pc:docMk/>
            <pc:sldMk cId="10560071" sldId="267"/>
            <ac:picMk id="5" creationId="{AF4D937F-AED2-CA53-F0A9-C61466C40EF2}"/>
          </ac:picMkLst>
        </pc:picChg>
        <pc:picChg chg="add mod">
          <ac:chgData name="Chimanski, Emanuel" userId="a4cc2e5f-d1fa-4b87-a1dd-882fd0badb07" providerId="ADAL" clId="{B3DCD33B-8ED5-0E40-ADE6-7DB7C5EDB082}" dt="2024-08-08T14:12:01.715" v="3845" actId="1076"/>
          <ac:picMkLst>
            <pc:docMk/>
            <pc:sldMk cId="10560071" sldId="267"/>
            <ac:picMk id="6" creationId="{F9D2AB83-1251-0F6B-7E9E-D824BAE6DC83}"/>
          </ac:picMkLst>
        </pc:picChg>
        <pc:picChg chg="add mod">
          <ac:chgData name="Chimanski, Emanuel" userId="a4cc2e5f-d1fa-4b87-a1dd-882fd0badb07" providerId="ADAL" clId="{B3DCD33B-8ED5-0E40-ADE6-7DB7C5EDB082}" dt="2024-08-08T14:15:13.473" v="3863" actId="1076"/>
          <ac:picMkLst>
            <pc:docMk/>
            <pc:sldMk cId="10560071" sldId="267"/>
            <ac:picMk id="7" creationId="{761ABE5D-FEAE-426B-C974-2DF31D3DEEEE}"/>
          </ac:picMkLst>
        </pc:picChg>
        <pc:picChg chg="add del mod">
          <ac:chgData name="Chimanski, Emanuel" userId="a4cc2e5f-d1fa-4b87-a1dd-882fd0badb07" providerId="ADAL" clId="{B3DCD33B-8ED5-0E40-ADE6-7DB7C5EDB082}" dt="2024-08-08T14:11:52.331" v="3840" actId="478"/>
          <ac:picMkLst>
            <pc:docMk/>
            <pc:sldMk cId="10560071" sldId="267"/>
            <ac:picMk id="22" creationId="{499DCA9B-F1B4-EB2C-3751-2195899B547D}"/>
          </ac:picMkLst>
        </pc:picChg>
      </pc:sldChg>
      <pc:sldChg chg="addSp delSp modSp add mod">
        <pc:chgData name="Chimanski, Emanuel" userId="a4cc2e5f-d1fa-4b87-a1dd-882fd0badb07" providerId="ADAL" clId="{B3DCD33B-8ED5-0E40-ADE6-7DB7C5EDB082}" dt="2024-08-06T12:50:20.427" v="3737" actId="1038"/>
        <pc:sldMkLst>
          <pc:docMk/>
          <pc:sldMk cId="983962657" sldId="268"/>
        </pc:sldMkLst>
        <pc:spChg chg="add mod">
          <ac:chgData name="Chimanski, Emanuel" userId="a4cc2e5f-d1fa-4b87-a1dd-882fd0badb07" providerId="ADAL" clId="{B3DCD33B-8ED5-0E40-ADE6-7DB7C5EDB082}" dt="2024-08-06T12:44:19.671" v="3628" actId="20577"/>
          <ac:spMkLst>
            <pc:docMk/>
            <pc:sldMk cId="983962657" sldId="268"/>
            <ac:spMk id="2" creationId="{A540D7B9-C41C-1192-FF20-5039E2726A59}"/>
          </ac:spMkLst>
        </pc:spChg>
        <pc:spChg chg="add mod">
          <ac:chgData name="Chimanski, Emanuel" userId="a4cc2e5f-d1fa-4b87-a1dd-882fd0badb07" providerId="ADAL" clId="{B3DCD33B-8ED5-0E40-ADE6-7DB7C5EDB082}" dt="2024-08-06T12:45:49.280" v="3654" actId="1037"/>
          <ac:spMkLst>
            <pc:docMk/>
            <pc:sldMk cId="983962657" sldId="268"/>
            <ac:spMk id="4" creationId="{7460CA64-5B83-62A0-F80A-576DA9320E98}"/>
          </ac:spMkLst>
        </pc:spChg>
        <pc:spChg chg="add mod">
          <ac:chgData name="Chimanski, Emanuel" userId="a4cc2e5f-d1fa-4b87-a1dd-882fd0badb07" providerId="ADAL" clId="{B3DCD33B-8ED5-0E40-ADE6-7DB7C5EDB082}" dt="2024-08-06T12:45:49.280" v="3654" actId="1037"/>
          <ac:spMkLst>
            <pc:docMk/>
            <pc:sldMk cId="983962657" sldId="268"/>
            <ac:spMk id="5" creationId="{9C22821F-4028-DD67-C373-C5A13B46E512}"/>
          </ac:spMkLst>
        </pc:spChg>
        <pc:spChg chg="add mod">
          <ac:chgData name="Chimanski, Emanuel" userId="a4cc2e5f-d1fa-4b87-a1dd-882fd0badb07" providerId="ADAL" clId="{B3DCD33B-8ED5-0E40-ADE6-7DB7C5EDB082}" dt="2024-08-05T16:50:38.294" v="3354" actId="1076"/>
          <ac:spMkLst>
            <pc:docMk/>
            <pc:sldMk cId="983962657" sldId="268"/>
            <ac:spMk id="6" creationId="{46F37B6F-C70C-BAEA-4BA1-460920DD7092}"/>
          </ac:spMkLst>
        </pc:spChg>
        <pc:spChg chg="del">
          <ac:chgData name="Chimanski, Emanuel" userId="a4cc2e5f-d1fa-4b87-a1dd-882fd0badb07" providerId="ADAL" clId="{B3DCD33B-8ED5-0E40-ADE6-7DB7C5EDB082}" dt="2024-08-03T12:34:29.187" v="569" actId="478"/>
          <ac:spMkLst>
            <pc:docMk/>
            <pc:sldMk cId="983962657" sldId="268"/>
            <ac:spMk id="6" creationId="{9BCCF933-CAFA-B853-B30A-FA9DB474B9C0}"/>
          </ac:spMkLst>
        </pc:spChg>
        <pc:spChg chg="add mod">
          <ac:chgData name="Chimanski, Emanuel" userId="a4cc2e5f-d1fa-4b87-a1dd-882fd0badb07" providerId="ADAL" clId="{B3DCD33B-8ED5-0E40-ADE6-7DB7C5EDB082}" dt="2024-08-06T12:45:49.280" v="3654" actId="1037"/>
          <ac:spMkLst>
            <pc:docMk/>
            <pc:sldMk cId="983962657" sldId="268"/>
            <ac:spMk id="7" creationId="{29A92D66-1212-DA42-A0F1-2DF1BF8EB781}"/>
          </ac:spMkLst>
        </pc:spChg>
        <pc:spChg chg="add mod">
          <ac:chgData name="Chimanski, Emanuel" userId="a4cc2e5f-d1fa-4b87-a1dd-882fd0badb07" providerId="ADAL" clId="{B3DCD33B-8ED5-0E40-ADE6-7DB7C5EDB082}" dt="2024-08-05T16:44:00.201" v="2808" actId="1037"/>
          <ac:spMkLst>
            <pc:docMk/>
            <pc:sldMk cId="983962657" sldId="268"/>
            <ac:spMk id="8" creationId="{3BC61D2F-EE78-8FAD-F953-2917E3092B7A}"/>
          </ac:spMkLst>
        </pc:spChg>
        <pc:spChg chg="add mod">
          <ac:chgData name="Chimanski, Emanuel" userId="a4cc2e5f-d1fa-4b87-a1dd-882fd0badb07" providerId="ADAL" clId="{B3DCD33B-8ED5-0E40-ADE6-7DB7C5EDB082}" dt="2024-08-05T16:38:55.627" v="2750" actId="1036"/>
          <ac:spMkLst>
            <pc:docMk/>
            <pc:sldMk cId="983962657" sldId="268"/>
            <ac:spMk id="10" creationId="{2DAAC43D-C9A1-771C-89D5-376FA7D67D1A}"/>
          </ac:spMkLst>
        </pc:spChg>
        <pc:spChg chg="add mod">
          <ac:chgData name="Chimanski, Emanuel" userId="a4cc2e5f-d1fa-4b87-a1dd-882fd0badb07" providerId="ADAL" clId="{B3DCD33B-8ED5-0E40-ADE6-7DB7C5EDB082}" dt="2024-08-05T15:47:57.140" v="1801" actId="1036"/>
          <ac:spMkLst>
            <pc:docMk/>
            <pc:sldMk cId="983962657" sldId="268"/>
            <ac:spMk id="11" creationId="{C3A70A39-02CC-F29A-270A-6DD7745D385B}"/>
          </ac:spMkLst>
        </pc:spChg>
        <pc:spChg chg="add mod topLvl">
          <ac:chgData name="Chimanski, Emanuel" userId="a4cc2e5f-d1fa-4b87-a1dd-882fd0badb07" providerId="ADAL" clId="{B3DCD33B-8ED5-0E40-ADE6-7DB7C5EDB082}" dt="2024-08-06T12:45:49.280" v="3654" actId="1037"/>
          <ac:spMkLst>
            <pc:docMk/>
            <pc:sldMk cId="983962657" sldId="268"/>
            <ac:spMk id="12" creationId="{3CEB46DF-AE7B-7EBA-454E-BB5B0CC1B012}"/>
          </ac:spMkLst>
        </pc:spChg>
        <pc:spChg chg="add mod">
          <ac:chgData name="Chimanski, Emanuel" userId="a4cc2e5f-d1fa-4b87-a1dd-882fd0badb07" providerId="ADAL" clId="{B3DCD33B-8ED5-0E40-ADE6-7DB7C5EDB082}" dt="2024-08-05T16:25:01.723" v="2245" actId="255"/>
          <ac:spMkLst>
            <pc:docMk/>
            <pc:sldMk cId="983962657" sldId="268"/>
            <ac:spMk id="13" creationId="{699FA72D-FD79-E809-AB92-4F086D94908A}"/>
          </ac:spMkLst>
        </pc:spChg>
        <pc:spChg chg="add del">
          <ac:chgData name="Chimanski, Emanuel" userId="a4cc2e5f-d1fa-4b87-a1dd-882fd0badb07" providerId="ADAL" clId="{B3DCD33B-8ED5-0E40-ADE6-7DB7C5EDB082}" dt="2024-08-06T12:44:46.942" v="3630" actId="478"/>
          <ac:spMkLst>
            <pc:docMk/>
            <pc:sldMk cId="983962657" sldId="268"/>
            <ac:spMk id="13" creationId="{ED298E75-201F-5A3F-E51A-5668FC8A0627}"/>
          </ac:spMkLst>
        </pc:spChg>
        <pc:spChg chg="add del mod">
          <ac:chgData name="Chimanski, Emanuel" userId="a4cc2e5f-d1fa-4b87-a1dd-882fd0badb07" providerId="ADAL" clId="{B3DCD33B-8ED5-0E40-ADE6-7DB7C5EDB082}" dt="2024-08-06T12:46:54.517" v="3671" actId="478"/>
          <ac:spMkLst>
            <pc:docMk/>
            <pc:sldMk cId="983962657" sldId="268"/>
            <ac:spMk id="14" creationId="{8C9F8AA3-86DE-E5CF-356F-ED3C0030DCEF}"/>
          </ac:spMkLst>
        </pc:spChg>
        <pc:spChg chg="add mod">
          <ac:chgData name="Chimanski, Emanuel" userId="a4cc2e5f-d1fa-4b87-a1dd-882fd0badb07" providerId="ADAL" clId="{B3DCD33B-8ED5-0E40-ADE6-7DB7C5EDB082}" dt="2024-08-05T16:25:01.723" v="2245" actId="255"/>
          <ac:spMkLst>
            <pc:docMk/>
            <pc:sldMk cId="983962657" sldId="268"/>
            <ac:spMk id="14" creationId="{AA64C53F-2CBC-4C13-AC97-E1EC51611449}"/>
          </ac:spMkLst>
        </pc:spChg>
        <pc:spChg chg="del">
          <ac:chgData name="Chimanski, Emanuel" userId="a4cc2e5f-d1fa-4b87-a1dd-882fd0badb07" providerId="ADAL" clId="{B3DCD33B-8ED5-0E40-ADE6-7DB7C5EDB082}" dt="2024-08-03T12:34:30.341" v="570" actId="478"/>
          <ac:spMkLst>
            <pc:docMk/>
            <pc:sldMk cId="983962657" sldId="268"/>
            <ac:spMk id="15" creationId="{3BB1222B-A030-991A-6A0C-6F7B09628320}"/>
          </ac:spMkLst>
        </pc:spChg>
        <pc:spChg chg="add mod">
          <ac:chgData name="Chimanski, Emanuel" userId="a4cc2e5f-d1fa-4b87-a1dd-882fd0badb07" providerId="ADAL" clId="{B3DCD33B-8ED5-0E40-ADE6-7DB7C5EDB082}" dt="2024-08-05T16:31:30.948" v="2492" actId="1035"/>
          <ac:spMkLst>
            <pc:docMk/>
            <pc:sldMk cId="983962657" sldId="268"/>
            <ac:spMk id="15" creationId="{4F65BC60-9BA8-8AAB-903A-2CAE0ABB1907}"/>
          </ac:spMkLst>
        </pc:spChg>
        <pc:spChg chg="add del mod">
          <ac:chgData name="Chimanski, Emanuel" userId="a4cc2e5f-d1fa-4b87-a1dd-882fd0badb07" providerId="ADAL" clId="{B3DCD33B-8ED5-0E40-ADE6-7DB7C5EDB082}" dt="2024-08-06T12:47:41.012" v="3677" actId="478"/>
          <ac:spMkLst>
            <pc:docMk/>
            <pc:sldMk cId="983962657" sldId="268"/>
            <ac:spMk id="16" creationId="{4ADC2743-CD8A-B8FC-FDD6-8AE0CD1A1AF9}"/>
          </ac:spMkLst>
        </pc:spChg>
        <pc:spChg chg="add del mod">
          <ac:chgData name="Chimanski, Emanuel" userId="a4cc2e5f-d1fa-4b87-a1dd-882fd0badb07" providerId="ADAL" clId="{B3DCD33B-8ED5-0E40-ADE6-7DB7C5EDB082}" dt="2024-08-05T15:48:30.751" v="1820" actId="478"/>
          <ac:spMkLst>
            <pc:docMk/>
            <pc:sldMk cId="983962657" sldId="268"/>
            <ac:spMk id="16" creationId="{BF6BFF6B-4670-64F0-D5C8-2DCF0D79D844}"/>
          </ac:spMkLst>
        </pc:spChg>
        <pc:spChg chg="add mod">
          <ac:chgData name="Chimanski, Emanuel" userId="a4cc2e5f-d1fa-4b87-a1dd-882fd0badb07" providerId="ADAL" clId="{B3DCD33B-8ED5-0E40-ADE6-7DB7C5EDB082}" dt="2024-08-05T16:38:55.627" v="2750" actId="1036"/>
          <ac:spMkLst>
            <pc:docMk/>
            <pc:sldMk cId="983962657" sldId="268"/>
            <ac:spMk id="17" creationId="{E12009B1-5658-6452-B32D-7E881406C60C}"/>
          </ac:spMkLst>
        </pc:spChg>
        <pc:spChg chg="add mod topLvl">
          <ac:chgData name="Chimanski, Emanuel" userId="a4cc2e5f-d1fa-4b87-a1dd-882fd0badb07" providerId="ADAL" clId="{B3DCD33B-8ED5-0E40-ADE6-7DB7C5EDB082}" dt="2024-08-05T16:27:13.956" v="2316" actId="1035"/>
          <ac:spMkLst>
            <pc:docMk/>
            <pc:sldMk cId="983962657" sldId="268"/>
            <ac:spMk id="18" creationId="{959056F3-D44C-1CC2-36A9-568E08ABF830}"/>
          </ac:spMkLst>
        </pc:spChg>
        <pc:spChg chg="add mod topLvl">
          <ac:chgData name="Chimanski, Emanuel" userId="a4cc2e5f-d1fa-4b87-a1dd-882fd0badb07" providerId="ADAL" clId="{B3DCD33B-8ED5-0E40-ADE6-7DB7C5EDB082}" dt="2024-08-05T16:27:13.956" v="2316" actId="1035"/>
          <ac:spMkLst>
            <pc:docMk/>
            <pc:sldMk cId="983962657" sldId="268"/>
            <ac:spMk id="19" creationId="{43A68BFB-254C-BD1C-A935-74018BBEB66C}"/>
          </ac:spMkLst>
        </pc:spChg>
        <pc:spChg chg="add mod topLvl">
          <ac:chgData name="Chimanski, Emanuel" userId="a4cc2e5f-d1fa-4b87-a1dd-882fd0badb07" providerId="ADAL" clId="{B3DCD33B-8ED5-0E40-ADE6-7DB7C5EDB082}" dt="2024-08-05T16:27:13.956" v="2316" actId="1035"/>
          <ac:spMkLst>
            <pc:docMk/>
            <pc:sldMk cId="983962657" sldId="268"/>
            <ac:spMk id="20" creationId="{CE27E2C9-E8D7-5561-5C7C-3645525C2B11}"/>
          </ac:spMkLst>
        </pc:spChg>
        <pc:spChg chg="add mod topLvl">
          <ac:chgData name="Chimanski, Emanuel" userId="a4cc2e5f-d1fa-4b87-a1dd-882fd0badb07" providerId="ADAL" clId="{B3DCD33B-8ED5-0E40-ADE6-7DB7C5EDB082}" dt="2024-08-05T16:27:13.956" v="2316" actId="1035"/>
          <ac:spMkLst>
            <pc:docMk/>
            <pc:sldMk cId="983962657" sldId="268"/>
            <ac:spMk id="21" creationId="{26ED9970-FA35-44C4-D8AF-0191E6EF6F55}"/>
          </ac:spMkLst>
        </pc:spChg>
        <pc:spChg chg="add mod topLvl">
          <ac:chgData name="Chimanski, Emanuel" userId="a4cc2e5f-d1fa-4b87-a1dd-882fd0badb07" providerId="ADAL" clId="{B3DCD33B-8ED5-0E40-ADE6-7DB7C5EDB082}" dt="2024-08-05T16:25:01.723" v="2245" actId="255"/>
          <ac:spMkLst>
            <pc:docMk/>
            <pc:sldMk cId="983962657" sldId="268"/>
            <ac:spMk id="22" creationId="{60B4728F-148B-6C44-754D-D97B8686ECC6}"/>
          </ac:spMkLst>
        </pc:spChg>
        <pc:spChg chg="add del mod">
          <ac:chgData name="Chimanski, Emanuel" userId="a4cc2e5f-d1fa-4b87-a1dd-882fd0badb07" providerId="ADAL" clId="{B3DCD33B-8ED5-0E40-ADE6-7DB7C5EDB082}" dt="2024-08-06T12:48:07.825" v="3681" actId="478"/>
          <ac:spMkLst>
            <pc:docMk/>
            <pc:sldMk cId="983962657" sldId="268"/>
            <ac:spMk id="22" creationId="{EC5EA175-DBE7-26B6-2875-52B00F5AF99D}"/>
          </ac:spMkLst>
        </pc:spChg>
        <pc:spChg chg="add del mod">
          <ac:chgData name="Chimanski, Emanuel" userId="a4cc2e5f-d1fa-4b87-a1dd-882fd0badb07" providerId="ADAL" clId="{B3DCD33B-8ED5-0E40-ADE6-7DB7C5EDB082}" dt="2024-08-06T12:50:03.846" v="3712" actId="478"/>
          <ac:spMkLst>
            <pc:docMk/>
            <pc:sldMk cId="983962657" sldId="268"/>
            <ac:spMk id="23" creationId="{7E667C9C-8B1E-856B-9B49-7CE0B99C874E}"/>
          </ac:spMkLst>
        </pc:spChg>
        <pc:spChg chg="add mod">
          <ac:chgData name="Chimanski, Emanuel" userId="a4cc2e5f-d1fa-4b87-a1dd-882fd0badb07" providerId="ADAL" clId="{B3DCD33B-8ED5-0E40-ADE6-7DB7C5EDB082}" dt="2024-08-05T16:25:01.723" v="2245" actId="255"/>
          <ac:spMkLst>
            <pc:docMk/>
            <pc:sldMk cId="983962657" sldId="268"/>
            <ac:spMk id="23" creationId="{AA2CF136-8FB3-5A60-EA06-E6D16804704D}"/>
          </ac:spMkLst>
        </pc:spChg>
        <pc:spChg chg="add del mod">
          <ac:chgData name="Chimanski, Emanuel" userId="a4cc2e5f-d1fa-4b87-a1dd-882fd0badb07" providerId="ADAL" clId="{B3DCD33B-8ED5-0E40-ADE6-7DB7C5EDB082}" dt="2024-08-06T12:49:03.431" v="3692" actId="478"/>
          <ac:spMkLst>
            <pc:docMk/>
            <pc:sldMk cId="983962657" sldId="268"/>
            <ac:spMk id="24" creationId="{9C2961A3-0BBC-3BF9-2443-F2AC79BFEA83}"/>
          </ac:spMkLst>
        </pc:spChg>
        <pc:spChg chg="add mod">
          <ac:chgData name="Chimanski, Emanuel" userId="a4cc2e5f-d1fa-4b87-a1dd-882fd0badb07" providerId="ADAL" clId="{B3DCD33B-8ED5-0E40-ADE6-7DB7C5EDB082}" dt="2024-08-05T16:25:01.723" v="2245" actId="255"/>
          <ac:spMkLst>
            <pc:docMk/>
            <pc:sldMk cId="983962657" sldId="268"/>
            <ac:spMk id="24" creationId="{A84D6DA1-C0D4-7E4E-30F8-D054EF0E4204}"/>
          </ac:spMkLst>
        </pc:spChg>
        <pc:spChg chg="add mod">
          <ac:chgData name="Chimanski, Emanuel" userId="a4cc2e5f-d1fa-4b87-a1dd-882fd0badb07" providerId="ADAL" clId="{B3DCD33B-8ED5-0E40-ADE6-7DB7C5EDB082}" dt="2024-08-05T16:25:01.723" v="2245" actId="255"/>
          <ac:spMkLst>
            <pc:docMk/>
            <pc:sldMk cId="983962657" sldId="268"/>
            <ac:spMk id="25" creationId="{4620A1FE-64AA-5C05-9239-F19FFFC6E15E}"/>
          </ac:spMkLst>
        </pc:spChg>
        <pc:spChg chg="add mod">
          <ac:chgData name="Chimanski, Emanuel" userId="a4cc2e5f-d1fa-4b87-a1dd-882fd0badb07" providerId="ADAL" clId="{B3DCD33B-8ED5-0E40-ADE6-7DB7C5EDB082}" dt="2024-08-05T16:25:01.723" v="2245" actId="255"/>
          <ac:spMkLst>
            <pc:docMk/>
            <pc:sldMk cId="983962657" sldId="268"/>
            <ac:spMk id="26" creationId="{22DA4AE9-F998-C68B-99A4-2E53D5A6E078}"/>
          </ac:spMkLst>
        </pc:spChg>
        <pc:spChg chg="add mod">
          <ac:chgData name="Chimanski, Emanuel" userId="a4cc2e5f-d1fa-4b87-a1dd-882fd0badb07" providerId="ADAL" clId="{B3DCD33B-8ED5-0E40-ADE6-7DB7C5EDB082}" dt="2024-08-05T16:25:01.723" v="2245" actId="255"/>
          <ac:spMkLst>
            <pc:docMk/>
            <pc:sldMk cId="983962657" sldId="268"/>
            <ac:spMk id="27" creationId="{91E1887F-90C4-50CB-B002-A2E4C94E2A71}"/>
          </ac:spMkLst>
        </pc:spChg>
        <pc:spChg chg="add mod">
          <ac:chgData name="Chimanski, Emanuel" userId="a4cc2e5f-d1fa-4b87-a1dd-882fd0badb07" providerId="ADAL" clId="{B3DCD33B-8ED5-0E40-ADE6-7DB7C5EDB082}" dt="2024-08-05T16:25:01.723" v="2245" actId="255"/>
          <ac:spMkLst>
            <pc:docMk/>
            <pc:sldMk cId="983962657" sldId="268"/>
            <ac:spMk id="28" creationId="{3C61B594-3DD8-8BD1-B86E-709FB0CA9E4C}"/>
          </ac:spMkLst>
        </pc:spChg>
        <pc:spChg chg="add mod">
          <ac:chgData name="Chimanski, Emanuel" userId="a4cc2e5f-d1fa-4b87-a1dd-882fd0badb07" providerId="ADAL" clId="{B3DCD33B-8ED5-0E40-ADE6-7DB7C5EDB082}" dt="2024-08-05T16:25:01.723" v="2245" actId="255"/>
          <ac:spMkLst>
            <pc:docMk/>
            <pc:sldMk cId="983962657" sldId="268"/>
            <ac:spMk id="29" creationId="{9FAA609B-DE27-51EE-CED7-7EDE809D2B1A}"/>
          </ac:spMkLst>
        </pc:spChg>
        <pc:spChg chg="add mod topLvl">
          <ac:chgData name="Chimanski, Emanuel" userId="a4cc2e5f-d1fa-4b87-a1dd-882fd0badb07" providerId="ADAL" clId="{B3DCD33B-8ED5-0E40-ADE6-7DB7C5EDB082}" dt="2024-08-06T12:45:49.280" v="3654" actId="1037"/>
          <ac:spMkLst>
            <pc:docMk/>
            <pc:sldMk cId="983962657" sldId="268"/>
            <ac:spMk id="31" creationId="{5084EF7C-3562-5475-FE2B-B90C239B4F4F}"/>
          </ac:spMkLst>
        </pc:spChg>
        <pc:spChg chg="add mod">
          <ac:chgData name="Chimanski, Emanuel" userId="a4cc2e5f-d1fa-4b87-a1dd-882fd0badb07" providerId="ADAL" clId="{B3DCD33B-8ED5-0E40-ADE6-7DB7C5EDB082}" dt="2024-08-05T16:25:01.723" v="2245" actId="255"/>
          <ac:spMkLst>
            <pc:docMk/>
            <pc:sldMk cId="983962657" sldId="268"/>
            <ac:spMk id="33" creationId="{A8CAAB18-3041-376F-09DA-1A4421B12A86}"/>
          </ac:spMkLst>
        </pc:spChg>
        <pc:spChg chg="add mod">
          <ac:chgData name="Chimanski, Emanuel" userId="a4cc2e5f-d1fa-4b87-a1dd-882fd0badb07" providerId="ADAL" clId="{B3DCD33B-8ED5-0E40-ADE6-7DB7C5EDB082}" dt="2024-08-06T12:50:18.488" v="3735" actId="1038"/>
          <ac:spMkLst>
            <pc:docMk/>
            <pc:sldMk cId="983962657" sldId="268"/>
            <ac:spMk id="34" creationId="{47F4A8ED-B8BC-E814-237A-41F7FB205638}"/>
          </ac:spMkLst>
        </pc:spChg>
        <pc:spChg chg="add mod">
          <ac:chgData name="Chimanski, Emanuel" userId="a4cc2e5f-d1fa-4b87-a1dd-882fd0badb07" providerId="ADAL" clId="{B3DCD33B-8ED5-0E40-ADE6-7DB7C5EDB082}" dt="2024-08-05T16:25:01.723" v="2245" actId="255"/>
          <ac:spMkLst>
            <pc:docMk/>
            <pc:sldMk cId="983962657" sldId="268"/>
            <ac:spMk id="35" creationId="{2930802E-279D-C649-F205-C853C265F3E4}"/>
          </ac:spMkLst>
        </pc:spChg>
        <pc:spChg chg="add mod">
          <ac:chgData name="Chimanski, Emanuel" userId="a4cc2e5f-d1fa-4b87-a1dd-882fd0badb07" providerId="ADAL" clId="{B3DCD33B-8ED5-0E40-ADE6-7DB7C5EDB082}" dt="2024-08-06T12:50:20.427" v="3737" actId="1038"/>
          <ac:spMkLst>
            <pc:docMk/>
            <pc:sldMk cId="983962657" sldId="268"/>
            <ac:spMk id="35" creationId="{AF4BFEDD-14BD-FD29-2183-A8FCB1CA6DC9}"/>
          </ac:spMkLst>
        </pc:spChg>
        <pc:spChg chg="add mod">
          <ac:chgData name="Chimanski, Emanuel" userId="a4cc2e5f-d1fa-4b87-a1dd-882fd0badb07" providerId="ADAL" clId="{B3DCD33B-8ED5-0E40-ADE6-7DB7C5EDB082}" dt="2024-08-06T12:45:49.280" v="3654" actId="1037"/>
          <ac:spMkLst>
            <pc:docMk/>
            <pc:sldMk cId="983962657" sldId="268"/>
            <ac:spMk id="36" creationId="{B73F7FFA-AB43-A844-7501-BDC7A06DAF5B}"/>
          </ac:spMkLst>
        </pc:spChg>
        <pc:spChg chg="add del mod">
          <ac:chgData name="Chimanski, Emanuel" userId="a4cc2e5f-d1fa-4b87-a1dd-882fd0badb07" providerId="ADAL" clId="{B3DCD33B-8ED5-0E40-ADE6-7DB7C5EDB082}" dt="2024-08-05T15:52:57.735" v="1902" actId="478"/>
          <ac:spMkLst>
            <pc:docMk/>
            <pc:sldMk cId="983962657" sldId="268"/>
            <ac:spMk id="37" creationId="{95045EB8-8C0B-1E3D-7BDA-63A736AA6D37}"/>
          </ac:spMkLst>
        </pc:spChg>
        <pc:spChg chg="add mod">
          <ac:chgData name="Chimanski, Emanuel" userId="a4cc2e5f-d1fa-4b87-a1dd-882fd0badb07" providerId="ADAL" clId="{B3DCD33B-8ED5-0E40-ADE6-7DB7C5EDB082}" dt="2024-08-06T12:45:49.280" v="3654" actId="1037"/>
          <ac:spMkLst>
            <pc:docMk/>
            <pc:sldMk cId="983962657" sldId="268"/>
            <ac:spMk id="38" creationId="{0DCFC2B4-9664-B83A-C53F-FA969956A608}"/>
          </ac:spMkLst>
        </pc:spChg>
        <pc:spChg chg="add del mod">
          <ac:chgData name="Chimanski, Emanuel" userId="a4cc2e5f-d1fa-4b87-a1dd-882fd0badb07" providerId="ADAL" clId="{B3DCD33B-8ED5-0E40-ADE6-7DB7C5EDB082}" dt="2024-08-05T15:53:49.045" v="1932" actId="478"/>
          <ac:spMkLst>
            <pc:docMk/>
            <pc:sldMk cId="983962657" sldId="268"/>
            <ac:spMk id="39" creationId="{F0950009-272D-6A14-83DD-6C0E1CD9CBB9}"/>
          </ac:spMkLst>
        </pc:spChg>
        <pc:spChg chg="add mod">
          <ac:chgData name="Chimanski, Emanuel" userId="a4cc2e5f-d1fa-4b87-a1dd-882fd0badb07" providerId="ADAL" clId="{B3DCD33B-8ED5-0E40-ADE6-7DB7C5EDB082}" dt="2024-08-05T15:55:30.702" v="2091" actId="14100"/>
          <ac:spMkLst>
            <pc:docMk/>
            <pc:sldMk cId="983962657" sldId="268"/>
            <ac:spMk id="40" creationId="{8B03D9C3-114B-41A4-3452-7A445A9F9449}"/>
          </ac:spMkLst>
        </pc:spChg>
        <pc:spChg chg="add mod">
          <ac:chgData name="Chimanski, Emanuel" userId="a4cc2e5f-d1fa-4b87-a1dd-882fd0badb07" providerId="ADAL" clId="{B3DCD33B-8ED5-0E40-ADE6-7DB7C5EDB082}" dt="2024-08-06T12:45:49.280" v="3654" actId="1037"/>
          <ac:spMkLst>
            <pc:docMk/>
            <pc:sldMk cId="983962657" sldId="268"/>
            <ac:spMk id="41" creationId="{D94CD6F3-E39C-D05B-869A-EA14EBA5537C}"/>
          </ac:spMkLst>
        </pc:spChg>
        <pc:spChg chg="add del mod">
          <ac:chgData name="Chimanski, Emanuel" userId="a4cc2e5f-d1fa-4b87-a1dd-882fd0badb07" providerId="ADAL" clId="{B3DCD33B-8ED5-0E40-ADE6-7DB7C5EDB082}" dt="2024-08-05T15:59:34.699" v="2138" actId="478"/>
          <ac:spMkLst>
            <pc:docMk/>
            <pc:sldMk cId="983962657" sldId="268"/>
            <ac:spMk id="55" creationId="{AE738859-F60C-8D55-B654-F70056877448}"/>
          </ac:spMkLst>
        </pc:spChg>
        <pc:spChg chg="add mod">
          <ac:chgData name="Chimanski, Emanuel" userId="a4cc2e5f-d1fa-4b87-a1dd-882fd0badb07" providerId="ADAL" clId="{B3DCD33B-8ED5-0E40-ADE6-7DB7C5EDB082}" dt="2024-08-06T12:45:49.280" v="3654" actId="1037"/>
          <ac:spMkLst>
            <pc:docMk/>
            <pc:sldMk cId="983962657" sldId="268"/>
            <ac:spMk id="56" creationId="{AA3A683A-3230-A354-02E5-23AAE3D74778}"/>
          </ac:spMkLst>
        </pc:spChg>
        <pc:spChg chg="add mod">
          <ac:chgData name="Chimanski, Emanuel" userId="a4cc2e5f-d1fa-4b87-a1dd-882fd0badb07" providerId="ADAL" clId="{B3DCD33B-8ED5-0E40-ADE6-7DB7C5EDB082}" dt="2024-08-05T16:28:14.920" v="2366" actId="1036"/>
          <ac:spMkLst>
            <pc:docMk/>
            <pc:sldMk cId="983962657" sldId="268"/>
            <ac:spMk id="58" creationId="{1A8F0BE2-21F0-6B94-03EB-2C3653EAF7C3}"/>
          </ac:spMkLst>
        </pc:spChg>
        <pc:spChg chg="mod">
          <ac:chgData name="Chimanski, Emanuel" userId="a4cc2e5f-d1fa-4b87-a1dd-882fd0badb07" providerId="ADAL" clId="{B3DCD33B-8ED5-0E40-ADE6-7DB7C5EDB082}" dt="2024-08-05T16:27:08.952" v="2313" actId="1035"/>
          <ac:spMkLst>
            <pc:docMk/>
            <pc:sldMk cId="983962657" sldId="268"/>
            <ac:spMk id="60" creationId="{1EC68068-87B4-7685-A6ED-CFD39664731E}"/>
          </ac:spMkLst>
        </pc:spChg>
        <pc:spChg chg="mod">
          <ac:chgData name="Chimanski, Emanuel" userId="a4cc2e5f-d1fa-4b87-a1dd-882fd0badb07" providerId="ADAL" clId="{B3DCD33B-8ED5-0E40-ADE6-7DB7C5EDB082}" dt="2024-08-05T16:27:08.952" v="2313" actId="1035"/>
          <ac:spMkLst>
            <pc:docMk/>
            <pc:sldMk cId="983962657" sldId="268"/>
            <ac:spMk id="61" creationId="{EF706932-DC0E-1267-BA66-BC8F57648507}"/>
          </ac:spMkLst>
        </pc:spChg>
        <pc:spChg chg="mod">
          <ac:chgData name="Chimanski, Emanuel" userId="a4cc2e5f-d1fa-4b87-a1dd-882fd0badb07" providerId="ADAL" clId="{B3DCD33B-8ED5-0E40-ADE6-7DB7C5EDB082}" dt="2024-08-05T16:27:08.952" v="2313" actId="1035"/>
          <ac:spMkLst>
            <pc:docMk/>
            <pc:sldMk cId="983962657" sldId="268"/>
            <ac:spMk id="62" creationId="{A94F28BE-EF19-804F-5245-DC46B0079F15}"/>
          </ac:spMkLst>
        </pc:spChg>
        <pc:spChg chg="mod">
          <ac:chgData name="Chimanski, Emanuel" userId="a4cc2e5f-d1fa-4b87-a1dd-882fd0badb07" providerId="ADAL" clId="{B3DCD33B-8ED5-0E40-ADE6-7DB7C5EDB082}" dt="2024-08-05T16:27:08.952" v="2313" actId="1035"/>
          <ac:spMkLst>
            <pc:docMk/>
            <pc:sldMk cId="983962657" sldId="268"/>
            <ac:spMk id="63" creationId="{931AB575-CB9D-3DE8-280C-8E18AA657981}"/>
          </ac:spMkLst>
        </pc:spChg>
        <pc:spChg chg="add mod">
          <ac:chgData name="Chimanski, Emanuel" userId="a4cc2e5f-d1fa-4b87-a1dd-882fd0badb07" providerId="ADAL" clId="{B3DCD33B-8ED5-0E40-ADE6-7DB7C5EDB082}" dt="2024-08-05T16:26:25.441" v="2292" actId="1076"/>
          <ac:spMkLst>
            <pc:docMk/>
            <pc:sldMk cId="983962657" sldId="268"/>
            <ac:spMk id="128" creationId="{6A94AFF7-4636-38DE-E278-81B736327CD5}"/>
          </ac:spMkLst>
        </pc:spChg>
        <pc:spChg chg="add mod">
          <ac:chgData name="Chimanski, Emanuel" userId="a4cc2e5f-d1fa-4b87-a1dd-882fd0badb07" providerId="ADAL" clId="{B3DCD33B-8ED5-0E40-ADE6-7DB7C5EDB082}" dt="2024-08-05T16:27:47.324" v="2350" actId="1076"/>
          <ac:spMkLst>
            <pc:docMk/>
            <pc:sldMk cId="983962657" sldId="268"/>
            <ac:spMk id="129" creationId="{4B2BF41D-7E17-4967-0F6D-B7CEAB177B95}"/>
          </ac:spMkLst>
        </pc:spChg>
        <pc:spChg chg="mod">
          <ac:chgData name="Chimanski, Emanuel" userId="a4cc2e5f-d1fa-4b87-a1dd-882fd0badb07" providerId="ADAL" clId="{B3DCD33B-8ED5-0E40-ADE6-7DB7C5EDB082}" dt="2024-08-05T16:27:39.115" v="2345"/>
          <ac:spMkLst>
            <pc:docMk/>
            <pc:sldMk cId="983962657" sldId="268"/>
            <ac:spMk id="131" creationId="{A5903993-DDF8-603D-0DFA-12D5D05CF13B}"/>
          </ac:spMkLst>
        </pc:spChg>
        <pc:spChg chg="mod">
          <ac:chgData name="Chimanski, Emanuel" userId="a4cc2e5f-d1fa-4b87-a1dd-882fd0badb07" providerId="ADAL" clId="{B3DCD33B-8ED5-0E40-ADE6-7DB7C5EDB082}" dt="2024-08-05T16:27:39.115" v="2345"/>
          <ac:spMkLst>
            <pc:docMk/>
            <pc:sldMk cId="983962657" sldId="268"/>
            <ac:spMk id="132" creationId="{668F9A5C-0B79-C312-762A-E65639E6A4CE}"/>
          </ac:spMkLst>
        </pc:spChg>
        <pc:spChg chg="mod">
          <ac:chgData name="Chimanski, Emanuel" userId="a4cc2e5f-d1fa-4b87-a1dd-882fd0badb07" providerId="ADAL" clId="{B3DCD33B-8ED5-0E40-ADE6-7DB7C5EDB082}" dt="2024-08-05T16:27:39.115" v="2345"/>
          <ac:spMkLst>
            <pc:docMk/>
            <pc:sldMk cId="983962657" sldId="268"/>
            <ac:spMk id="133" creationId="{1545DF0B-A4BD-1143-BD56-4720C00D9448}"/>
          </ac:spMkLst>
        </pc:spChg>
        <pc:spChg chg="mod">
          <ac:chgData name="Chimanski, Emanuel" userId="a4cc2e5f-d1fa-4b87-a1dd-882fd0badb07" providerId="ADAL" clId="{B3DCD33B-8ED5-0E40-ADE6-7DB7C5EDB082}" dt="2024-08-05T16:27:39.115" v="2345"/>
          <ac:spMkLst>
            <pc:docMk/>
            <pc:sldMk cId="983962657" sldId="268"/>
            <ac:spMk id="134" creationId="{C9DA9DEB-AB58-9FBB-623D-A794B18EC5EF}"/>
          </ac:spMkLst>
        </pc:spChg>
        <pc:spChg chg="add mod">
          <ac:chgData name="Chimanski, Emanuel" userId="a4cc2e5f-d1fa-4b87-a1dd-882fd0badb07" providerId="ADAL" clId="{B3DCD33B-8ED5-0E40-ADE6-7DB7C5EDB082}" dt="2024-08-05T16:27:43.821" v="2347"/>
          <ac:spMkLst>
            <pc:docMk/>
            <pc:sldMk cId="983962657" sldId="268"/>
            <ac:spMk id="135" creationId="{86E6B7EB-AFD1-DEE5-D141-FF07EEB5F2FF}"/>
          </ac:spMkLst>
        </pc:spChg>
        <pc:spChg chg="add mod">
          <ac:chgData name="Chimanski, Emanuel" userId="a4cc2e5f-d1fa-4b87-a1dd-882fd0badb07" providerId="ADAL" clId="{B3DCD33B-8ED5-0E40-ADE6-7DB7C5EDB082}" dt="2024-08-05T16:27:50.181" v="2351"/>
          <ac:spMkLst>
            <pc:docMk/>
            <pc:sldMk cId="983962657" sldId="268"/>
            <ac:spMk id="136" creationId="{63E4D0E3-F095-ADF7-4845-411E89BDF964}"/>
          </ac:spMkLst>
        </pc:spChg>
        <pc:spChg chg="mod">
          <ac:chgData name="Chimanski, Emanuel" userId="a4cc2e5f-d1fa-4b87-a1dd-882fd0badb07" providerId="ADAL" clId="{B3DCD33B-8ED5-0E40-ADE6-7DB7C5EDB082}" dt="2024-08-05T16:27:50.181" v="2351"/>
          <ac:spMkLst>
            <pc:docMk/>
            <pc:sldMk cId="983962657" sldId="268"/>
            <ac:spMk id="138" creationId="{C5B5FC48-15EE-AF75-0DEC-65786983D8D5}"/>
          </ac:spMkLst>
        </pc:spChg>
        <pc:spChg chg="mod">
          <ac:chgData name="Chimanski, Emanuel" userId="a4cc2e5f-d1fa-4b87-a1dd-882fd0badb07" providerId="ADAL" clId="{B3DCD33B-8ED5-0E40-ADE6-7DB7C5EDB082}" dt="2024-08-05T16:27:50.181" v="2351"/>
          <ac:spMkLst>
            <pc:docMk/>
            <pc:sldMk cId="983962657" sldId="268"/>
            <ac:spMk id="139" creationId="{58E3A762-837B-C6A3-A0B5-7D53E03274F6}"/>
          </ac:spMkLst>
        </pc:spChg>
        <pc:spChg chg="mod">
          <ac:chgData name="Chimanski, Emanuel" userId="a4cc2e5f-d1fa-4b87-a1dd-882fd0badb07" providerId="ADAL" clId="{B3DCD33B-8ED5-0E40-ADE6-7DB7C5EDB082}" dt="2024-08-05T16:27:50.181" v="2351"/>
          <ac:spMkLst>
            <pc:docMk/>
            <pc:sldMk cId="983962657" sldId="268"/>
            <ac:spMk id="140" creationId="{2C5C02FF-B403-5164-B13C-6CDE8CF6A1EE}"/>
          </ac:spMkLst>
        </pc:spChg>
        <pc:spChg chg="mod">
          <ac:chgData name="Chimanski, Emanuel" userId="a4cc2e5f-d1fa-4b87-a1dd-882fd0badb07" providerId="ADAL" clId="{B3DCD33B-8ED5-0E40-ADE6-7DB7C5EDB082}" dt="2024-08-05T16:27:50.181" v="2351"/>
          <ac:spMkLst>
            <pc:docMk/>
            <pc:sldMk cId="983962657" sldId="268"/>
            <ac:spMk id="141" creationId="{54114390-5928-B368-DC08-C8FC80A3BD71}"/>
          </ac:spMkLst>
        </pc:spChg>
        <pc:spChg chg="add mod">
          <ac:chgData name="Chimanski, Emanuel" userId="a4cc2e5f-d1fa-4b87-a1dd-882fd0badb07" providerId="ADAL" clId="{B3DCD33B-8ED5-0E40-ADE6-7DB7C5EDB082}" dt="2024-08-05T16:27:50.181" v="2351"/>
          <ac:spMkLst>
            <pc:docMk/>
            <pc:sldMk cId="983962657" sldId="268"/>
            <ac:spMk id="142" creationId="{C1D9C754-2A41-06D4-967E-14BFD93A3A4C}"/>
          </ac:spMkLst>
        </pc:spChg>
        <pc:spChg chg="mod">
          <ac:chgData name="Chimanski, Emanuel" userId="a4cc2e5f-d1fa-4b87-a1dd-882fd0badb07" providerId="ADAL" clId="{B3DCD33B-8ED5-0E40-ADE6-7DB7C5EDB082}" dt="2024-08-05T16:28:21.560" v="2379" actId="1036"/>
          <ac:spMkLst>
            <pc:docMk/>
            <pc:sldMk cId="983962657" sldId="268"/>
            <ac:spMk id="145" creationId="{FAD9D3C6-C86F-260D-6BD7-87DC3CC7F433}"/>
          </ac:spMkLst>
        </pc:spChg>
        <pc:spChg chg="mod">
          <ac:chgData name="Chimanski, Emanuel" userId="a4cc2e5f-d1fa-4b87-a1dd-882fd0badb07" providerId="ADAL" clId="{B3DCD33B-8ED5-0E40-ADE6-7DB7C5EDB082}" dt="2024-08-05T16:00:27.845" v="2168" actId="1076"/>
          <ac:spMkLst>
            <pc:docMk/>
            <pc:sldMk cId="983962657" sldId="268"/>
            <ac:spMk id="146" creationId="{00000000-0000-0000-0000-000000000000}"/>
          </ac:spMkLst>
        </pc:spChg>
        <pc:spChg chg="mod">
          <ac:chgData name="Chimanski, Emanuel" userId="a4cc2e5f-d1fa-4b87-a1dd-882fd0badb07" providerId="ADAL" clId="{B3DCD33B-8ED5-0E40-ADE6-7DB7C5EDB082}" dt="2024-08-05T16:32:06.966" v="2494"/>
          <ac:spMkLst>
            <pc:docMk/>
            <pc:sldMk cId="983962657" sldId="268"/>
            <ac:spMk id="148" creationId="{CE19F848-4E60-C515-067C-CCBA509B1461}"/>
          </ac:spMkLst>
        </pc:spChg>
        <pc:spChg chg="mod">
          <ac:chgData name="Chimanski, Emanuel" userId="a4cc2e5f-d1fa-4b87-a1dd-882fd0badb07" providerId="ADAL" clId="{B3DCD33B-8ED5-0E40-ADE6-7DB7C5EDB082}" dt="2024-08-05T16:33:33.282" v="2516" actId="113"/>
          <ac:spMkLst>
            <pc:docMk/>
            <pc:sldMk cId="983962657" sldId="268"/>
            <ac:spMk id="149" creationId="{E3BA7187-8906-866E-E0CC-23D1E3C17F64}"/>
          </ac:spMkLst>
        </pc:spChg>
        <pc:spChg chg="mod">
          <ac:chgData name="Chimanski, Emanuel" userId="a4cc2e5f-d1fa-4b87-a1dd-882fd0badb07" providerId="ADAL" clId="{B3DCD33B-8ED5-0E40-ADE6-7DB7C5EDB082}" dt="2024-08-05T16:28:51.716" v="2386" actId="20577"/>
          <ac:spMkLst>
            <pc:docMk/>
            <pc:sldMk cId="983962657" sldId="268"/>
            <ac:spMk id="150" creationId="{FBD6E70E-9A3A-CAC8-5E3C-29F3C59A205F}"/>
          </ac:spMkLst>
        </pc:spChg>
        <pc:spChg chg="mod">
          <ac:chgData name="Chimanski, Emanuel" userId="a4cc2e5f-d1fa-4b87-a1dd-882fd0badb07" providerId="ADAL" clId="{B3DCD33B-8ED5-0E40-ADE6-7DB7C5EDB082}" dt="2024-08-05T16:28:40.553" v="2384" actId="1035"/>
          <ac:spMkLst>
            <pc:docMk/>
            <pc:sldMk cId="983962657" sldId="268"/>
            <ac:spMk id="151" creationId="{6DCDFADE-3E45-C834-72B1-9F8C0C36EE34}"/>
          </ac:spMkLst>
        </pc:spChg>
        <pc:spChg chg="mod">
          <ac:chgData name="Chimanski, Emanuel" userId="a4cc2e5f-d1fa-4b87-a1dd-882fd0badb07" providerId="ADAL" clId="{B3DCD33B-8ED5-0E40-ADE6-7DB7C5EDB082}" dt="2024-08-05T16:28:58.628" v="2388" actId="20577"/>
          <ac:spMkLst>
            <pc:docMk/>
            <pc:sldMk cId="983962657" sldId="268"/>
            <ac:spMk id="152" creationId="{16277759-5D7C-9496-4096-B6238DA59F06}"/>
          </ac:spMkLst>
        </pc:spChg>
        <pc:spChg chg="add mod">
          <ac:chgData name="Chimanski, Emanuel" userId="a4cc2e5f-d1fa-4b87-a1dd-882fd0badb07" providerId="ADAL" clId="{B3DCD33B-8ED5-0E40-ADE6-7DB7C5EDB082}" dt="2024-08-06T12:45:49.280" v="3654" actId="1037"/>
          <ac:spMkLst>
            <pc:docMk/>
            <pc:sldMk cId="983962657" sldId="268"/>
            <ac:spMk id="153" creationId="{CC09832C-0C1B-172F-B943-3DB2D9563AAE}"/>
          </ac:spMkLst>
        </pc:spChg>
        <pc:spChg chg="add mod">
          <ac:chgData name="Chimanski, Emanuel" userId="a4cc2e5f-d1fa-4b87-a1dd-882fd0badb07" providerId="ADAL" clId="{B3DCD33B-8ED5-0E40-ADE6-7DB7C5EDB082}" dt="2024-08-06T12:45:49.280" v="3654" actId="1037"/>
          <ac:spMkLst>
            <pc:docMk/>
            <pc:sldMk cId="983962657" sldId="268"/>
            <ac:spMk id="154" creationId="{23B1DEF1-1F07-7176-1D4C-0BF7B30B9E2D}"/>
          </ac:spMkLst>
        </pc:spChg>
        <pc:spChg chg="add del mod">
          <ac:chgData name="Chimanski, Emanuel" userId="a4cc2e5f-d1fa-4b87-a1dd-882fd0badb07" providerId="ADAL" clId="{B3DCD33B-8ED5-0E40-ADE6-7DB7C5EDB082}" dt="2024-08-05T16:32:59.486" v="2502" actId="478"/>
          <ac:spMkLst>
            <pc:docMk/>
            <pc:sldMk cId="983962657" sldId="268"/>
            <ac:spMk id="155" creationId="{3E979310-020E-867F-662F-E51914FE2A2C}"/>
          </ac:spMkLst>
        </pc:spChg>
        <pc:spChg chg="add mod">
          <ac:chgData name="Chimanski, Emanuel" userId="a4cc2e5f-d1fa-4b87-a1dd-882fd0badb07" providerId="ADAL" clId="{B3DCD33B-8ED5-0E40-ADE6-7DB7C5EDB082}" dt="2024-08-06T12:45:49.280" v="3654" actId="1037"/>
          <ac:spMkLst>
            <pc:docMk/>
            <pc:sldMk cId="983962657" sldId="268"/>
            <ac:spMk id="156" creationId="{F522DBC5-11D8-DA6E-936A-11A8B3380C96}"/>
          </ac:spMkLst>
        </pc:spChg>
        <pc:spChg chg="add mod">
          <ac:chgData name="Chimanski, Emanuel" userId="a4cc2e5f-d1fa-4b87-a1dd-882fd0badb07" providerId="ADAL" clId="{B3DCD33B-8ED5-0E40-ADE6-7DB7C5EDB082}" dt="2024-08-06T12:45:49.280" v="3654" actId="1037"/>
          <ac:spMkLst>
            <pc:docMk/>
            <pc:sldMk cId="983962657" sldId="268"/>
            <ac:spMk id="157" creationId="{ACF6E527-AE38-33B3-85A2-E7E03484445E}"/>
          </ac:spMkLst>
        </pc:spChg>
        <pc:spChg chg="add del mod">
          <ac:chgData name="Chimanski, Emanuel" userId="a4cc2e5f-d1fa-4b87-a1dd-882fd0badb07" providerId="ADAL" clId="{B3DCD33B-8ED5-0E40-ADE6-7DB7C5EDB082}" dt="2024-08-05T16:38:04.849" v="2725" actId="478"/>
          <ac:spMkLst>
            <pc:docMk/>
            <pc:sldMk cId="983962657" sldId="268"/>
            <ac:spMk id="158" creationId="{DD52CE45-4C40-8555-EFA1-56C5F24B871F}"/>
          </ac:spMkLst>
        </pc:spChg>
        <pc:spChg chg="add mod">
          <ac:chgData name="Chimanski, Emanuel" userId="a4cc2e5f-d1fa-4b87-a1dd-882fd0badb07" providerId="ADAL" clId="{B3DCD33B-8ED5-0E40-ADE6-7DB7C5EDB082}" dt="2024-08-06T12:45:49.280" v="3654" actId="1037"/>
          <ac:spMkLst>
            <pc:docMk/>
            <pc:sldMk cId="983962657" sldId="268"/>
            <ac:spMk id="159" creationId="{9353689A-821C-5467-E8B5-E183452E73B6}"/>
          </ac:spMkLst>
        </pc:spChg>
        <pc:spChg chg="add mod">
          <ac:chgData name="Chimanski, Emanuel" userId="a4cc2e5f-d1fa-4b87-a1dd-882fd0badb07" providerId="ADAL" clId="{B3DCD33B-8ED5-0E40-ADE6-7DB7C5EDB082}" dt="2024-08-06T12:45:49.280" v="3654" actId="1037"/>
          <ac:spMkLst>
            <pc:docMk/>
            <pc:sldMk cId="983962657" sldId="268"/>
            <ac:spMk id="160" creationId="{7C2381C8-7E05-24EC-6EF5-F99EC0160364}"/>
          </ac:spMkLst>
        </pc:spChg>
        <pc:spChg chg="add mod">
          <ac:chgData name="Chimanski, Emanuel" userId="a4cc2e5f-d1fa-4b87-a1dd-882fd0badb07" providerId="ADAL" clId="{B3DCD33B-8ED5-0E40-ADE6-7DB7C5EDB082}" dt="2024-08-06T12:45:49.280" v="3654" actId="1037"/>
          <ac:spMkLst>
            <pc:docMk/>
            <pc:sldMk cId="983962657" sldId="268"/>
            <ac:spMk id="161" creationId="{EA643776-C8D5-83FF-F3E2-9D7B44E8AC01}"/>
          </ac:spMkLst>
        </pc:spChg>
        <pc:spChg chg="add del">
          <ac:chgData name="Chimanski, Emanuel" userId="a4cc2e5f-d1fa-4b87-a1dd-882fd0badb07" providerId="ADAL" clId="{B3DCD33B-8ED5-0E40-ADE6-7DB7C5EDB082}" dt="2024-08-05T16:39:09.696" v="2752" actId="478"/>
          <ac:spMkLst>
            <pc:docMk/>
            <pc:sldMk cId="983962657" sldId="268"/>
            <ac:spMk id="162" creationId="{BD6645BB-65BA-36C7-0948-4027289FC2A8}"/>
          </ac:spMkLst>
        </pc:spChg>
        <pc:spChg chg="add del">
          <ac:chgData name="Chimanski, Emanuel" userId="a4cc2e5f-d1fa-4b87-a1dd-882fd0badb07" providerId="ADAL" clId="{B3DCD33B-8ED5-0E40-ADE6-7DB7C5EDB082}" dt="2024-08-05T16:39:23.857" v="2754" actId="478"/>
          <ac:spMkLst>
            <pc:docMk/>
            <pc:sldMk cId="983962657" sldId="268"/>
            <ac:spMk id="163" creationId="{0DCA609D-1D9C-7BA8-07A5-559B75BA28E5}"/>
          </ac:spMkLst>
        </pc:spChg>
        <pc:spChg chg="add del">
          <ac:chgData name="Chimanski, Emanuel" userId="a4cc2e5f-d1fa-4b87-a1dd-882fd0badb07" providerId="ADAL" clId="{B3DCD33B-8ED5-0E40-ADE6-7DB7C5EDB082}" dt="2024-08-05T16:39:46.361" v="2756" actId="478"/>
          <ac:spMkLst>
            <pc:docMk/>
            <pc:sldMk cId="983962657" sldId="268"/>
            <ac:spMk id="164" creationId="{93756804-8F63-4E1D-8B5B-518FD13EC876}"/>
          </ac:spMkLst>
        </pc:spChg>
        <pc:spChg chg="add del">
          <ac:chgData name="Chimanski, Emanuel" userId="a4cc2e5f-d1fa-4b87-a1dd-882fd0badb07" providerId="ADAL" clId="{B3DCD33B-8ED5-0E40-ADE6-7DB7C5EDB082}" dt="2024-08-05T16:39:58.476" v="2758" actId="478"/>
          <ac:spMkLst>
            <pc:docMk/>
            <pc:sldMk cId="983962657" sldId="268"/>
            <ac:spMk id="165" creationId="{F30EA5EE-9182-B644-426C-858CA87530F8}"/>
          </ac:spMkLst>
        </pc:spChg>
        <pc:spChg chg="add del mod">
          <ac:chgData name="Chimanski, Emanuel" userId="a4cc2e5f-d1fa-4b87-a1dd-882fd0badb07" providerId="ADAL" clId="{B3DCD33B-8ED5-0E40-ADE6-7DB7C5EDB082}" dt="2024-08-05T16:40:21.666" v="2762" actId="478"/>
          <ac:spMkLst>
            <pc:docMk/>
            <pc:sldMk cId="983962657" sldId="268"/>
            <ac:spMk id="166" creationId="{897E5D17-F9B9-27AD-B5A1-2B267B59D903}"/>
          </ac:spMkLst>
        </pc:spChg>
        <pc:spChg chg="add del">
          <ac:chgData name="Chimanski, Emanuel" userId="a4cc2e5f-d1fa-4b87-a1dd-882fd0badb07" providerId="ADAL" clId="{B3DCD33B-8ED5-0E40-ADE6-7DB7C5EDB082}" dt="2024-08-05T16:40:56.695" v="2764" actId="11529"/>
          <ac:spMkLst>
            <pc:docMk/>
            <pc:sldMk cId="983962657" sldId="268"/>
            <ac:spMk id="167" creationId="{0279F971-51C2-73C8-074A-C5740191173A}"/>
          </ac:spMkLst>
        </pc:spChg>
        <pc:spChg chg="add del mod">
          <ac:chgData name="Chimanski, Emanuel" userId="a4cc2e5f-d1fa-4b87-a1dd-882fd0badb07" providerId="ADAL" clId="{B3DCD33B-8ED5-0E40-ADE6-7DB7C5EDB082}" dt="2024-08-05T16:45:07.454" v="2826" actId="478"/>
          <ac:spMkLst>
            <pc:docMk/>
            <pc:sldMk cId="983962657" sldId="268"/>
            <ac:spMk id="191" creationId="{B8B48444-DA28-4AD7-EC8E-F70FB945FD95}"/>
          </ac:spMkLst>
        </pc:spChg>
        <pc:grpChg chg="add del mod">
          <ac:chgData name="Chimanski, Emanuel" userId="a4cc2e5f-d1fa-4b87-a1dd-882fd0badb07" providerId="ADAL" clId="{B3DCD33B-8ED5-0E40-ADE6-7DB7C5EDB082}" dt="2024-08-05T15:44:54.653" v="1662" actId="165"/>
          <ac:grpSpMkLst>
            <pc:docMk/>
            <pc:sldMk cId="983962657" sldId="268"/>
            <ac:grpSpMk id="30" creationId="{2605E28D-C5D9-EB73-6CBE-E44072A9F06E}"/>
          </ac:grpSpMkLst>
        </pc:grpChg>
        <pc:grpChg chg="add del mod topLvl">
          <ac:chgData name="Chimanski, Emanuel" userId="a4cc2e5f-d1fa-4b87-a1dd-882fd0badb07" providerId="ADAL" clId="{B3DCD33B-8ED5-0E40-ADE6-7DB7C5EDB082}" dt="2024-08-05T16:25:26.878" v="2247" actId="165"/>
          <ac:grpSpMkLst>
            <pc:docMk/>
            <pc:sldMk cId="983962657" sldId="268"/>
            <ac:grpSpMk id="32" creationId="{448A618C-9A70-D33C-5683-98A807DFB104}"/>
          </ac:grpSpMkLst>
        </pc:grpChg>
        <pc:grpChg chg="add mod">
          <ac:chgData name="Chimanski, Emanuel" userId="a4cc2e5f-d1fa-4b87-a1dd-882fd0badb07" providerId="ADAL" clId="{B3DCD33B-8ED5-0E40-ADE6-7DB7C5EDB082}" dt="2024-08-05T15:47:18.204" v="1760" actId="1038"/>
          <ac:grpSpMkLst>
            <pc:docMk/>
            <pc:sldMk cId="983962657" sldId="268"/>
            <ac:grpSpMk id="34" creationId="{61CBD89A-645D-5F06-2C92-CB5721AB4F85}"/>
          </ac:grpSpMkLst>
        </pc:grpChg>
        <pc:grpChg chg="add mod">
          <ac:chgData name="Chimanski, Emanuel" userId="a4cc2e5f-d1fa-4b87-a1dd-882fd0badb07" providerId="ADAL" clId="{B3DCD33B-8ED5-0E40-ADE6-7DB7C5EDB082}" dt="2024-08-06T12:45:49.280" v="3654" actId="1037"/>
          <ac:grpSpMkLst>
            <pc:docMk/>
            <pc:sldMk cId="983962657" sldId="268"/>
            <ac:grpSpMk id="49" creationId="{BFF40C07-872A-2878-7483-7CB3872EE5BD}"/>
          </ac:grpSpMkLst>
        </pc:grpChg>
        <pc:grpChg chg="add mod">
          <ac:chgData name="Chimanski, Emanuel" userId="a4cc2e5f-d1fa-4b87-a1dd-882fd0badb07" providerId="ADAL" clId="{B3DCD33B-8ED5-0E40-ADE6-7DB7C5EDB082}" dt="2024-08-05T15:58:16.534" v="2120" actId="1076"/>
          <ac:grpSpMkLst>
            <pc:docMk/>
            <pc:sldMk cId="983962657" sldId="268"/>
            <ac:grpSpMk id="50" creationId="{F51105A1-5CF5-CB44-1311-24A0EFC7D1EE}"/>
          </ac:grpSpMkLst>
        </pc:grpChg>
        <pc:grpChg chg="add mod">
          <ac:chgData name="Chimanski, Emanuel" userId="a4cc2e5f-d1fa-4b87-a1dd-882fd0badb07" providerId="ADAL" clId="{B3DCD33B-8ED5-0E40-ADE6-7DB7C5EDB082}" dt="2024-08-06T12:45:49.280" v="3654" actId="1037"/>
          <ac:grpSpMkLst>
            <pc:docMk/>
            <pc:sldMk cId="983962657" sldId="268"/>
            <ac:grpSpMk id="51" creationId="{F7CFF591-EA84-7B97-58F5-7D3B4F33015D}"/>
          </ac:grpSpMkLst>
        </pc:grpChg>
        <pc:grpChg chg="add del mod">
          <ac:chgData name="Chimanski, Emanuel" userId="a4cc2e5f-d1fa-4b87-a1dd-882fd0badb07" providerId="ADAL" clId="{B3DCD33B-8ED5-0E40-ADE6-7DB7C5EDB082}" dt="2024-08-05T16:25:19.587" v="2246" actId="165"/>
          <ac:grpSpMkLst>
            <pc:docMk/>
            <pc:sldMk cId="983962657" sldId="268"/>
            <ac:grpSpMk id="52" creationId="{8E137886-D9E5-F1A7-8F89-60AE96395B30}"/>
          </ac:grpSpMkLst>
        </pc:grpChg>
        <pc:grpChg chg="add del mod">
          <ac:chgData name="Chimanski, Emanuel" userId="a4cc2e5f-d1fa-4b87-a1dd-882fd0badb07" providerId="ADAL" clId="{B3DCD33B-8ED5-0E40-ADE6-7DB7C5EDB082}" dt="2024-08-05T16:29:13.764" v="2392" actId="478"/>
          <ac:grpSpMkLst>
            <pc:docMk/>
            <pc:sldMk cId="983962657" sldId="268"/>
            <ac:grpSpMk id="53" creationId="{76039B23-3212-3FEB-4D21-84BBB4CB83E9}"/>
          </ac:grpSpMkLst>
        </pc:grpChg>
        <pc:grpChg chg="add del mod">
          <ac:chgData name="Chimanski, Emanuel" userId="a4cc2e5f-d1fa-4b87-a1dd-882fd0badb07" providerId="ADAL" clId="{B3DCD33B-8ED5-0E40-ADE6-7DB7C5EDB082}" dt="2024-08-05T16:26:15.332" v="2290" actId="478"/>
          <ac:grpSpMkLst>
            <pc:docMk/>
            <pc:sldMk cId="983962657" sldId="268"/>
            <ac:grpSpMk id="54" creationId="{C400EA49-79B5-423E-3D89-695F54373390}"/>
          </ac:grpSpMkLst>
        </pc:grpChg>
        <pc:grpChg chg="add mod">
          <ac:chgData name="Chimanski, Emanuel" userId="a4cc2e5f-d1fa-4b87-a1dd-882fd0badb07" providerId="ADAL" clId="{B3DCD33B-8ED5-0E40-ADE6-7DB7C5EDB082}" dt="2024-08-06T12:45:49.280" v="3654" actId="1037"/>
          <ac:grpSpMkLst>
            <pc:docMk/>
            <pc:sldMk cId="983962657" sldId="268"/>
            <ac:grpSpMk id="57" creationId="{FC237AFA-4BC0-4A24-1D9B-18CFF6D999F7}"/>
          </ac:grpSpMkLst>
        </pc:grpChg>
        <pc:grpChg chg="add mod">
          <ac:chgData name="Chimanski, Emanuel" userId="a4cc2e5f-d1fa-4b87-a1dd-882fd0badb07" providerId="ADAL" clId="{B3DCD33B-8ED5-0E40-ADE6-7DB7C5EDB082}" dt="2024-08-05T16:27:52.323" v="2353" actId="1076"/>
          <ac:grpSpMkLst>
            <pc:docMk/>
            <pc:sldMk cId="983962657" sldId="268"/>
            <ac:grpSpMk id="59" creationId="{321F47B7-2D5F-D4EC-73E2-58FF30091D81}"/>
          </ac:grpSpMkLst>
        </pc:grpChg>
        <pc:grpChg chg="add mod">
          <ac:chgData name="Chimanski, Emanuel" userId="a4cc2e5f-d1fa-4b87-a1dd-882fd0badb07" providerId="ADAL" clId="{B3DCD33B-8ED5-0E40-ADE6-7DB7C5EDB082}" dt="2024-08-05T16:27:47.324" v="2350" actId="1076"/>
          <ac:grpSpMkLst>
            <pc:docMk/>
            <pc:sldMk cId="983962657" sldId="268"/>
            <ac:grpSpMk id="130" creationId="{CC5804B0-7548-B8E0-2F91-18C968AD2729}"/>
          </ac:grpSpMkLst>
        </pc:grpChg>
        <pc:grpChg chg="add mod">
          <ac:chgData name="Chimanski, Emanuel" userId="a4cc2e5f-d1fa-4b87-a1dd-882fd0badb07" providerId="ADAL" clId="{B3DCD33B-8ED5-0E40-ADE6-7DB7C5EDB082}" dt="2024-08-05T16:27:50.181" v="2351"/>
          <ac:grpSpMkLst>
            <pc:docMk/>
            <pc:sldMk cId="983962657" sldId="268"/>
            <ac:grpSpMk id="137" creationId="{47F52167-7E15-E8FC-8785-4006E36545C1}"/>
          </ac:grpSpMkLst>
        </pc:grpChg>
        <pc:grpChg chg="add mod">
          <ac:chgData name="Chimanski, Emanuel" userId="a4cc2e5f-d1fa-4b87-a1dd-882fd0badb07" providerId="ADAL" clId="{B3DCD33B-8ED5-0E40-ADE6-7DB7C5EDB082}" dt="2024-08-06T12:45:49.280" v="3654" actId="1037"/>
          <ac:grpSpMkLst>
            <pc:docMk/>
            <pc:sldMk cId="983962657" sldId="268"/>
            <ac:grpSpMk id="143" creationId="{F78F0375-8119-43E7-18F5-05AB45AEB3C7}"/>
          </ac:grpSpMkLst>
        </pc:grpChg>
        <pc:grpChg chg="add mod">
          <ac:chgData name="Chimanski, Emanuel" userId="a4cc2e5f-d1fa-4b87-a1dd-882fd0badb07" providerId="ADAL" clId="{B3DCD33B-8ED5-0E40-ADE6-7DB7C5EDB082}" dt="2024-08-06T12:45:49.280" v="3654" actId="1037"/>
          <ac:grpSpMkLst>
            <pc:docMk/>
            <pc:sldMk cId="983962657" sldId="268"/>
            <ac:grpSpMk id="144" creationId="{2D0D8E04-900F-CBF7-24C3-292B6934AE23}"/>
          </ac:grpSpMkLst>
        </pc:grpChg>
        <pc:grpChg chg="mod">
          <ac:chgData name="Chimanski, Emanuel" userId="a4cc2e5f-d1fa-4b87-a1dd-882fd0badb07" providerId="ADAL" clId="{B3DCD33B-8ED5-0E40-ADE6-7DB7C5EDB082}" dt="2024-08-05T16:28:04.608" v="2357"/>
          <ac:grpSpMkLst>
            <pc:docMk/>
            <pc:sldMk cId="983962657" sldId="268"/>
            <ac:grpSpMk id="147" creationId="{E06CC418-DD71-6AC7-8608-6382DE092B24}"/>
          </ac:grpSpMkLst>
        </pc:grpChg>
        <pc:picChg chg="del">
          <ac:chgData name="Chimanski, Emanuel" userId="a4cc2e5f-d1fa-4b87-a1dd-882fd0badb07" providerId="ADAL" clId="{B3DCD33B-8ED5-0E40-ADE6-7DB7C5EDB082}" dt="2024-08-03T12:34:25.606" v="568" actId="478"/>
          <ac:picMkLst>
            <pc:docMk/>
            <pc:sldMk cId="983962657" sldId="268"/>
            <ac:picMk id="4" creationId="{EAE13AF7-BFC4-E65D-C9C5-B26EF9F12AC7}"/>
          </ac:picMkLst>
        </pc:picChg>
        <pc:picChg chg="mod">
          <ac:chgData name="Chimanski, Emanuel" userId="a4cc2e5f-d1fa-4b87-a1dd-882fd0badb07" providerId="ADAL" clId="{B3DCD33B-8ED5-0E40-ADE6-7DB7C5EDB082}" dt="2024-08-06T12:46:09.484" v="3666" actId="1076"/>
          <ac:picMkLst>
            <pc:docMk/>
            <pc:sldMk cId="983962657" sldId="268"/>
            <ac:picMk id="9" creationId="{6FE5603D-21A3-806A-58F6-07B93AFD3434}"/>
          </ac:picMkLst>
        </pc:picChg>
        <pc:cxnChg chg="add mod">
          <ac:chgData name="Chimanski, Emanuel" userId="a4cc2e5f-d1fa-4b87-a1dd-882fd0badb07" providerId="ADAL" clId="{B3DCD33B-8ED5-0E40-ADE6-7DB7C5EDB082}" dt="2024-08-06T12:50:08.101" v="3713" actId="14100"/>
          <ac:cxnSpMkLst>
            <pc:docMk/>
            <pc:sldMk cId="983962657" sldId="268"/>
            <ac:cxnSpMk id="26" creationId="{324251EE-7BA6-63B9-48E6-64433BBF65EE}"/>
          </ac:cxnSpMkLst>
        </pc:cxnChg>
        <pc:cxnChg chg="add mod">
          <ac:chgData name="Chimanski, Emanuel" userId="a4cc2e5f-d1fa-4b87-a1dd-882fd0badb07" providerId="ADAL" clId="{B3DCD33B-8ED5-0E40-ADE6-7DB7C5EDB082}" dt="2024-08-06T12:50:10.138" v="3714" actId="14100"/>
          <ac:cxnSpMkLst>
            <pc:docMk/>
            <pc:sldMk cId="983962657" sldId="268"/>
            <ac:cxnSpMk id="27" creationId="{048367BF-5AC2-067E-572D-6F3FCFD25D6D}"/>
          </ac:cxnSpMkLst>
        </pc:cxnChg>
        <pc:cxnChg chg="add mod">
          <ac:chgData name="Chimanski, Emanuel" userId="a4cc2e5f-d1fa-4b87-a1dd-882fd0badb07" providerId="ADAL" clId="{B3DCD33B-8ED5-0E40-ADE6-7DB7C5EDB082}" dt="2024-08-05T16:30:31.643" v="2453" actId="1036"/>
          <ac:cxnSpMkLst>
            <pc:docMk/>
            <pc:sldMk cId="983962657" sldId="268"/>
            <ac:cxnSpMk id="43" creationId="{4D07DB8C-DC16-201A-030C-3D2E3614E2CD}"/>
          </ac:cxnSpMkLst>
        </pc:cxnChg>
        <pc:cxnChg chg="add del mod">
          <ac:chgData name="Chimanski, Emanuel" userId="a4cc2e5f-d1fa-4b87-a1dd-882fd0badb07" providerId="ADAL" clId="{B3DCD33B-8ED5-0E40-ADE6-7DB7C5EDB082}" dt="2024-08-05T15:56:04.920" v="2100" actId="478"/>
          <ac:cxnSpMkLst>
            <pc:docMk/>
            <pc:sldMk cId="983962657" sldId="268"/>
            <ac:cxnSpMk id="47" creationId="{BE862753-558F-8E5C-4930-41BBC6BBAA63}"/>
          </ac:cxnSpMkLst>
        </pc:cxnChg>
        <pc:cxnChg chg="add del mod">
          <ac:chgData name="Chimanski, Emanuel" userId="a4cc2e5f-d1fa-4b87-a1dd-882fd0badb07" providerId="ADAL" clId="{B3DCD33B-8ED5-0E40-ADE6-7DB7C5EDB082}" dt="2024-08-05T16:44:06.722" v="2810" actId="478"/>
          <ac:cxnSpMkLst>
            <pc:docMk/>
            <pc:sldMk cId="983962657" sldId="268"/>
            <ac:cxnSpMk id="169" creationId="{AFE67CF2-760D-B8D0-5F33-7B42F162EACF}"/>
          </ac:cxnSpMkLst>
        </pc:cxnChg>
        <pc:cxnChg chg="add mod">
          <ac:chgData name="Chimanski, Emanuel" userId="a4cc2e5f-d1fa-4b87-a1dd-882fd0badb07" providerId="ADAL" clId="{B3DCD33B-8ED5-0E40-ADE6-7DB7C5EDB082}" dt="2024-08-06T12:45:49.280" v="3654" actId="1037"/>
          <ac:cxnSpMkLst>
            <pc:docMk/>
            <pc:sldMk cId="983962657" sldId="268"/>
            <ac:cxnSpMk id="172" creationId="{4945C6CD-3535-4FAD-E31D-079F12285899}"/>
          </ac:cxnSpMkLst>
        </pc:cxnChg>
        <pc:cxnChg chg="add mod">
          <ac:chgData name="Chimanski, Emanuel" userId="a4cc2e5f-d1fa-4b87-a1dd-882fd0badb07" providerId="ADAL" clId="{B3DCD33B-8ED5-0E40-ADE6-7DB7C5EDB082}" dt="2024-08-06T12:45:49.280" v="3654" actId="1037"/>
          <ac:cxnSpMkLst>
            <pc:docMk/>
            <pc:sldMk cId="983962657" sldId="268"/>
            <ac:cxnSpMk id="174" creationId="{FF365B8F-68FB-B274-2848-449CEB854462}"/>
          </ac:cxnSpMkLst>
        </pc:cxnChg>
        <pc:cxnChg chg="add mod">
          <ac:chgData name="Chimanski, Emanuel" userId="a4cc2e5f-d1fa-4b87-a1dd-882fd0badb07" providerId="ADAL" clId="{B3DCD33B-8ED5-0E40-ADE6-7DB7C5EDB082}" dt="2024-08-06T12:45:49.280" v="3654" actId="1037"/>
          <ac:cxnSpMkLst>
            <pc:docMk/>
            <pc:sldMk cId="983962657" sldId="268"/>
            <ac:cxnSpMk id="176" creationId="{A78D8DE6-5366-5E24-F040-E51E3E983FFB}"/>
          </ac:cxnSpMkLst>
        </pc:cxnChg>
        <pc:cxnChg chg="add del mod">
          <ac:chgData name="Chimanski, Emanuel" userId="a4cc2e5f-d1fa-4b87-a1dd-882fd0badb07" providerId="ADAL" clId="{B3DCD33B-8ED5-0E40-ADE6-7DB7C5EDB082}" dt="2024-08-05T16:44:29.878" v="2817" actId="478"/>
          <ac:cxnSpMkLst>
            <pc:docMk/>
            <pc:sldMk cId="983962657" sldId="268"/>
            <ac:cxnSpMk id="178" creationId="{0F782765-4C1D-22C8-4059-FE8C8E0A1A86}"/>
          </ac:cxnSpMkLst>
        </pc:cxnChg>
        <pc:cxnChg chg="add del mod">
          <ac:chgData name="Chimanski, Emanuel" userId="a4cc2e5f-d1fa-4b87-a1dd-882fd0badb07" providerId="ADAL" clId="{B3DCD33B-8ED5-0E40-ADE6-7DB7C5EDB082}" dt="2024-08-05T16:44:28.636" v="2816" actId="478"/>
          <ac:cxnSpMkLst>
            <pc:docMk/>
            <pc:sldMk cId="983962657" sldId="268"/>
            <ac:cxnSpMk id="188" creationId="{DE7F6018-8832-18D2-383E-46F86C95A3BA}"/>
          </ac:cxnSpMkLst>
        </pc:cxnChg>
        <pc:cxnChg chg="add mod">
          <ac:chgData name="Chimanski, Emanuel" userId="a4cc2e5f-d1fa-4b87-a1dd-882fd0badb07" providerId="ADAL" clId="{B3DCD33B-8ED5-0E40-ADE6-7DB7C5EDB082}" dt="2024-08-06T12:45:49.280" v="3654" actId="1037"/>
          <ac:cxnSpMkLst>
            <pc:docMk/>
            <pc:sldMk cId="983962657" sldId="268"/>
            <ac:cxnSpMk id="192" creationId="{A35EF3DF-A367-A9B5-02AD-25CFFB86840B}"/>
          </ac:cxnSpMkLst>
        </pc:cxnChg>
        <pc:cxnChg chg="add mod">
          <ac:chgData name="Chimanski, Emanuel" userId="a4cc2e5f-d1fa-4b87-a1dd-882fd0badb07" providerId="ADAL" clId="{B3DCD33B-8ED5-0E40-ADE6-7DB7C5EDB082}" dt="2024-08-06T12:45:49.280" v="3654" actId="1037"/>
          <ac:cxnSpMkLst>
            <pc:docMk/>
            <pc:sldMk cId="983962657" sldId="268"/>
            <ac:cxnSpMk id="194" creationId="{D1E8B561-47B0-15D1-0D90-920E25B19CE1}"/>
          </ac:cxnSpMkLst>
        </pc:cxnChg>
        <pc:cxnChg chg="add mod">
          <ac:chgData name="Chimanski, Emanuel" userId="a4cc2e5f-d1fa-4b87-a1dd-882fd0badb07" providerId="ADAL" clId="{B3DCD33B-8ED5-0E40-ADE6-7DB7C5EDB082}" dt="2024-08-06T12:45:49.280" v="3654" actId="1037"/>
          <ac:cxnSpMkLst>
            <pc:docMk/>
            <pc:sldMk cId="983962657" sldId="268"/>
            <ac:cxnSpMk id="198" creationId="{3416E74A-4EFD-1989-354A-78BAED50B506}"/>
          </ac:cxnSpMkLst>
        </pc:cxnChg>
        <pc:cxnChg chg="add mod">
          <ac:chgData name="Chimanski, Emanuel" userId="a4cc2e5f-d1fa-4b87-a1dd-882fd0badb07" providerId="ADAL" clId="{B3DCD33B-8ED5-0E40-ADE6-7DB7C5EDB082}" dt="2024-08-06T12:45:49.280" v="3654" actId="1037"/>
          <ac:cxnSpMkLst>
            <pc:docMk/>
            <pc:sldMk cId="983962657" sldId="268"/>
            <ac:cxnSpMk id="200" creationId="{63C28B22-DFE3-8589-2A08-8E6CEDC60C5A}"/>
          </ac:cxnSpMkLst>
        </pc:cxnChg>
        <pc:cxnChg chg="add mod">
          <ac:chgData name="Chimanski, Emanuel" userId="a4cc2e5f-d1fa-4b87-a1dd-882fd0badb07" providerId="ADAL" clId="{B3DCD33B-8ED5-0E40-ADE6-7DB7C5EDB082}" dt="2024-08-06T12:45:49.280" v="3654" actId="1037"/>
          <ac:cxnSpMkLst>
            <pc:docMk/>
            <pc:sldMk cId="983962657" sldId="268"/>
            <ac:cxnSpMk id="205" creationId="{03F00295-D13A-D911-3B66-F18918C9BD9B}"/>
          </ac:cxnSpMkLst>
        </pc:cxnChg>
        <pc:cxnChg chg="add mod">
          <ac:chgData name="Chimanski, Emanuel" userId="a4cc2e5f-d1fa-4b87-a1dd-882fd0badb07" providerId="ADAL" clId="{B3DCD33B-8ED5-0E40-ADE6-7DB7C5EDB082}" dt="2024-08-06T12:45:49.280" v="3654" actId="1037"/>
          <ac:cxnSpMkLst>
            <pc:docMk/>
            <pc:sldMk cId="983962657" sldId="268"/>
            <ac:cxnSpMk id="208" creationId="{CEEFF744-326D-5C84-8950-1996DCC08A10}"/>
          </ac:cxnSpMkLst>
        </pc:cxnChg>
        <pc:cxnChg chg="add del mod">
          <ac:chgData name="Chimanski, Emanuel" userId="a4cc2e5f-d1fa-4b87-a1dd-882fd0badb07" providerId="ADAL" clId="{B3DCD33B-8ED5-0E40-ADE6-7DB7C5EDB082}" dt="2024-08-05T16:56:11.906" v="3433" actId="478"/>
          <ac:cxnSpMkLst>
            <pc:docMk/>
            <pc:sldMk cId="983962657" sldId="268"/>
            <ac:cxnSpMk id="210" creationId="{F9A69B81-3AD5-2C3A-8324-0F698411EC0F}"/>
          </ac:cxnSpMkLst>
        </pc:cxnChg>
        <pc:cxnChg chg="add del mod">
          <ac:chgData name="Chimanski, Emanuel" userId="a4cc2e5f-d1fa-4b87-a1dd-882fd0badb07" providerId="ADAL" clId="{B3DCD33B-8ED5-0E40-ADE6-7DB7C5EDB082}" dt="2024-08-05T16:56:10.955" v="3432" actId="478"/>
          <ac:cxnSpMkLst>
            <pc:docMk/>
            <pc:sldMk cId="983962657" sldId="268"/>
            <ac:cxnSpMk id="213" creationId="{FFEF33C5-ECE0-5C88-9A88-F84AF2EB9768}"/>
          </ac:cxnSpMkLst>
        </pc:cxnChg>
        <pc:cxnChg chg="add del mod">
          <ac:chgData name="Chimanski, Emanuel" userId="a4cc2e5f-d1fa-4b87-a1dd-882fd0badb07" providerId="ADAL" clId="{B3DCD33B-8ED5-0E40-ADE6-7DB7C5EDB082}" dt="2024-08-05T16:56:09.620" v="3431" actId="478"/>
          <ac:cxnSpMkLst>
            <pc:docMk/>
            <pc:sldMk cId="983962657" sldId="268"/>
            <ac:cxnSpMk id="216" creationId="{4F1B570D-5A9C-A87D-B9E7-3C9F9EC5350C}"/>
          </ac:cxnSpMkLst>
        </pc:cxnChg>
        <pc:cxnChg chg="add del mod">
          <ac:chgData name="Chimanski, Emanuel" userId="a4cc2e5f-d1fa-4b87-a1dd-882fd0badb07" providerId="ADAL" clId="{B3DCD33B-8ED5-0E40-ADE6-7DB7C5EDB082}" dt="2024-08-05T16:56:08.665" v="3430" actId="478"/>
          <ac:cxnSpMkLst>
            <pc:docMk/>
            <pc:sldMk cId="983962657" sldId="268"/>
            <ac:cxnSpMk id="217" creationId="{EFFC1A12-1290-D117-2C8F-D8886F38E03F}"/>
          </ac:cxnSpMkLst>
        </pc:cxnChg>
      </pc:sldChg>
      <pc:sldChg chg="add del">
        <pc:chgData name="Chimanski, Emanuel" userId="a4cc2e5f-d1fa-4b87-a1dd-882fd0badb07" providerId="ADAL" clId="{B3DCD33B-8ED5-0E40-ADE6-7DB7C5EDB082}" dt="2024-08-05T16:51:41.228" v="3362" actId="2696"/>
        <pc:sldMkLst>
          <pc:docMk/>
          <pc:sldMk cId="3154160003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dt" idx="3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ft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22" name="PlaceHolder 6"/>
          <p:cNvSpPr>
            <a:spLocks noGrp="1"/>
          </p:cNvSpPr>
          <p:nvPr>
            <p:ph type="sldNum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4F10883-F9AB-40EB-B5AA-9C3522C2DA18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indent="0" algn="r">
              <a:buNone/>
            </a:pPr>
            <a:fld id="{E4F10883-F9AB-40EB-B5AA-9C3522C2DA18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7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0014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1AC34D7-610D-4C8F-8D7A-72591F76B2F2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8016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 w="0">
            <a:noFill/>
          </a:ln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1AC34D7-610D-4C8F-8D7A-72591F76B2F2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775044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09840" y="5159520"/>
            <a:ext cx="775044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81360" y="450144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840" y="515952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581360" y="515952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249552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0640" y="4501440"/>
            <a:ext cx="249552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5851080" y="4501440"/>
            <a:ext cx="249552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09840" y="5159520"/>
            <a:ext cx="249552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0640" y="5159520"/>
            <a:ext cx="249552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5851080" y="5159520"/>
            <a:ext cx="249552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DF2CF67-C9AE-4D43-8BF8-DBAAF5EA150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840" y="4501440"/>
            <a:ext cx="7750440" cy="12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EB9FE0A-201B-4AF8-B60C-6CFE0AE4EE0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7750440" cy="12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9FCDCA6-3ADC-468C-8152-92C9DBE488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3782160" cy="12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581360" y="4501440"/>
            <a:ext cx="3782160" cy="12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D679F3E-ABEA-40F0-86C0-67896A42E9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F2F4A2A-D88B-4758-B6DB-1C4370BEC1C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840" y="2541960"/>
            <a:ext cx="7750440" cy="902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BF37E22-AFEA-418E-9D49-1F9C04F0B0D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581360" y="4501440"/>
            <a:ext cx="3782160" cy="12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609840" y="515952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8AF5486-A055-4B2C-ACF3-4BC7E2FDA01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840" y="4501440"/>
            <a:ext cx="7750440" cy="12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3782160" cy="12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581360" y="450144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81360" y="515952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DC027A6-CE8D-468F-850D-55CC32757FE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581360" y="450144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09840" y="5159520"/>
            <a:ext cx="775044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F55AB31-FECA-4216-8F9F-683E3DD6D80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775044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09840" y="5159520"/>
            <a:ext cx="775044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615035-0412-4A72-812E-4AF8436F095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581360" y="450144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840" y="515952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581360" y="515952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A14A69E-0466-4EB5-88BE-3B8E306973C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249552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230640" y="4501440"/>
            <a:ext cx="249552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5851080" y="4501440"/>
            <a:ext cx="249552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609840" y="5159520"/>
            <a:ext cx="249552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3230640" y="5159520"/>
            <a:ext cx="249552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5851080" y="5159520"/>
            <a:ext cx="249552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80D0A89-C9D5-49C6-ADFD-ED6BFFD0476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8222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2439907-3082-42B1-91C6-238A188A485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609840" y="4501440"/>
            <a:ext cx="7750440" cy="12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B373DA-5D57-4657-9D02-A49BD284479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7750440" cy="12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EA0F29F-3854-4158-A30C-3723FA6FF6D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3782160" cy="12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4581360" y="4501440"/>
            <a:ext cx="3782160" cy="12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28015B4-8E69-43CA-A054-0392CEBD4C7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7750440" cy="12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5B85ED-0480-4581-9F59-0B54A8FE914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609840" y="2541960"/>
            <a:ext cx="7750440" cy="902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8C5347A-707E-4CC9-AEE2-9906CF4B59C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4581360" y="4501440"/>
            <a:ext cx="3782160" cy="12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/>
          </p:nvPr>
        </p:nvSpPr>
        <p:spPr>
          <a:xfrm>
            <a:off x="609840" y="515952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F30669E-CC1E-44F2-8FFD-4B76B566E40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3782160" cy="12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581360" y="450144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4581360" y="515952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AE0D6EE-A449-423B-B832-A2FECD07E75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581360" y="450144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609840" y="5159520"/>
            <a:ext cx="775044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D123F7A-4295-46A5-AB8C-F3E77A65D94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775044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09840" y="5159520"/>
            <a:ext cx="775044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39B442E-DD8B-48C2-82DE-C524A1E0BE9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581360" y="450144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840" y="515952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/>
          </p:nvPr>
        </p:nvSpPr>
        <p:spPr>
          <a:xfrm>
            <a:off x="4581360" y="515952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3D33CBC-3E7C-45A0-BC93-8D54F13641D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249552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3230640" y="4501440"/>
            <a:ext cx="249552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5851080" y="4501440"/>
            <a:ext cx="249552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609840" y="5159520"/>
            <a:ext cx="249552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/>
          </p:nvPr>
        </p:nvSpPr>
        <p:spPr>
          <a:xfrm>
            <a:off x="3230640" y="5159520"/>
            <a:ext cx="249552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/>
          </p:nvPr>
        </p:nvSpPr>
        <p:spPr>
          <a:xfrm>
            <a:off x="5851080" y="5159520"/>
            <a:ext cx="249552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EAE19BB-9135-4DA4-8141-9E5E1FA345C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3782160" cy="12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581360" y="4501440"/>
            <a:ext cx="3782160" cy="12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840" y="2541960"/>
            <a:ext cx="7750440" cy="902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581360" y="4501440"/>
            <a:ext cx="3782160" cy="12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609840" y="515952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3782160" cy="12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581360" y="450144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581360" y="515952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581360" y="4501440"/>
            <a:ext cx="378216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840" y="5159520"/>
            <a:ext cx="775044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4800" b="1" strike="noStrike" spc="-1">
                <a:solidFill>
                  <a:srgbClr val="FFFFFF"/>
                </a:solidFill>
                <a:latin typeface="Arial"/>
              </a:rPr>
              <a:t>Click To Edit Master Title Style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840" y="4501440"/>
            <a:ext cx="7750440" cy="1259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</a:rPr>
              <a:t>Click to edit Master text styles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6" descr="Graphical user interface&#10;&#10;Description automatically generated with medium confidence"/>
          <p:cNvPicPr/>
          <p:nvPr/>
        </p:nvPicPr>
        <p:blipFill>
          <a:blip r:embed="rId15"/>
          <a:stretch/>
        </p:blipFill>
        <p:spPr>
          <a:xfrm>
            <a:off x="5436720" y="5761080"/>
            <a:ext cx="3238200" cy="41868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28760" y="365040"/>
            <a:ext cx="8286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3600" b="1" strike="noStrike" spc="-1">
                <a:solidFill>
                  <a:srgbClr val="000000"/>
                </a:solidFill>
                <a:latin typeface="Arial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ldNum" idx="1"/>
          </p:nvPr>
        </p:nvSpPr>
        <p:spPr>
          <a:xfrm>
            <a:off x="8390880" y="6316560"/>
            <a:ext cx="32400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4572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75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47E5876-FB38-4F91-874B-86A561339EC3}" type="slidenum">
              <a:rPr lang="en-US" sz="75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ldNum" idx="2"/>
          </p:nvPr>
        </p:nvSpPr>
        <p:spPr>
          <a:xfrm>
            <a:off x="8390880" y="6316560"/>
            <a:ext cx="32400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4572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75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C00ED05-8AFB-4D0B-B3AB-2465587F9ED1}" type="slidenum">
              <a:rPr lang="en-US" sz="75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4800" b="1" strike="noStrike" spc="-1">
                <a:solidFill>
                  <a:srgbClr val="FFFFFF"/>
                </a:solidFill>
                <a:latin typeface="Arial"/>
              </a:rPr>
              <a:t>Click To Edit Master Title Style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09840" y="4501440"/>
            <a:ext cx="7750440" cy="1259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</a:rPr>
              <a:t>Click to edit Master text styles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nndc.bnl.gov/grin/grin-formatt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chimanski@bnl.gov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53186" y="2415647"/>
            <a:ext cx="7560325" cy="3007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sz="4800" b="1" strike="noStrike" spc="-1" dirty="0">
                <a:solidFill>
                  <a:srgbClr val="FFFFFF"/>
                </a:solidFill>
                <a:latin typeface="Arial"/>
              </a:rPr>
              <a:t>Enabling gamma cascades in GNDS</a:t>
            </a:r>
            <a:br>
              <a:rPr lang="en-US" sz="4800" b="1" strike="noStrike" spc="-1" dirty="0">
                <a:solidFill>
                  <a:srgbClr val="FFFFFF"/>
                </a:solidFill>
                <a:latin typeface="Arial"/>
              </a:rPr>
            </a:br>
            <a:br>
              <a:rPr lang="en-US" sz="4800" b="1" strike="noStrike" spc="-1" dirty="0">
                <a:solidFill>
                  <a:srgbClr val="FFFFFF"/>
                </a:solidFill>
                <a:latin typeface="Arial"/>
              </a:rPr>
            </a:br>
            <a:r>
              <a:rPr lang="en-US" b="1" i="1" spc="-1" dirty="0">
                <a:solidFill>
                  <a:srgbClr val="FFFFFF"/>
                </a:solidFill>
                <a:latin typeface="Arial"/>
              </a:rPr>
              <a:t> </a:t>
            </a:r>
            <a:br>
              <a:rPr lang="en-US" sz="4800" dirty="0"/>
            </a:br>
            <a:endParaRPr lang="en-US" b="0" strike="noStrike" spc="-1" dirty="0"/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609840" y="4501440"/>
            <a:ext cx="7750440" cy="1259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spcBef>
                <a:spcPts val="751"/>
              </a:spcBef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FFFFFF"/>
                </a:solidFill>
                <a:latin typeface="Arial"/>
              </a:rPr>
              <a:t>Emanuel Chimanski (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Arial"/>
              </a:rPr>
              <a:t>echimansk@bnl.gov</a:t>
            </a:r>
            <a:r>
              <a:rPr lang="en-US" sz="2400" b="0" strike="noStrike" spc="-1" dirty="0">
                <a:solidFill>
                  <a:srgbClr val="FFFFFF"/>
                </a:solidFill>
                <a:latin typeface="Arial"/>
              </a:rPr>
              <a:t>)</a:t>
            </a:r>
            <a:br>
              <a:rPr lang="en-US" sz="2400" b="0" strike="noStrike" spc="-1" dirty="0">
                <a:solidFill>
                  <a:srgbClr val="FFFFFF"/>
                </a:solidFill>
                <a:latin typeface="Arial"/>
              </a:rPr>
            </a:br>
            <a:r>
              <a:rPr lang="en-US" sz="2400" b="0" strike="noStrike" spc="-1" dirty="0">
                <a:solidFill>
                  <a:srgbClr val="FFFFFF"/>
                </a:solidFill>
                <a:latin typeface="Arial"/>
              </a:rPr>
              <a:t>+ GRIN collaboration</a:t>
            </a:r>
          </a:p>
          <a:p>
            <a:pPr indent="0">
              <a:spcBef>
                <a:spcPts val="751"/>
              </a:spcBef>
              <a:buNone/>
              <a:tabLst>
                <a:tab pos="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@Mini-CSEWG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DB8852-055B-8F48-3143-6CA6502BF853}"/>
              </a:ext>
            </a:extLst>
          </p:cNvPr>
          <p:cNvGrpSpPr/>
          <p:nvPr/>
        </p:nvGrpSpPr>
        <p:grpSpPr>
          <a:xfrm>
            <a:off x="609840" y="6070950"/>
            <a:ext cx="5137667" cy="696056"/>
            <a:chOff x="429120" y="6161944"/>
            <a:chExt cx="5137667" cy="696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48E0DD-B660-9620-2FC7-B03A34F492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0743"/>
            <a:stretch/>
          </p:blipFill>
          <p:spPr>
            <a:xfrm>
              <a:off x="429120" y="6223149"/>
              <a:ext cx="1376423" cy="63485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4BC6C86-AD80-EE60-B1F5-322C9C3F6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8378" y="6259412"/>
              <a:ext cx="1558409" cy="56209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3D03EA-8826-9335-8A55-D10B8E285F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6196"/>
            <a:stretch/>
          </p:blipFill>
          <p:spPr>
            <a:xfrm>
              <a:off x="2218749" y="6161944"/>
              <a:ext cx="1376423" cy="6934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F0427CE-C037-B92B-752E-95B635719C1B}"/>
              </a:ext>
            </a:extLst>
          </p:cNvPr>
          <p:cNvSpPr/>
          <p:nvPr/>
        </p:nvSpPr>
        <p:spPr>
          <a:xfrm>
            <a:off x="392066" y="5888639"/>
            <a:ext cx="8672912" cy="901656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GIDI+ has its own broomstick like code but can work in other transport codes (Mercury, Geant4,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OpenMC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(Hunter + @ RPI)</a:t>
            </a:r>
            <a:r>
              <a:rPr lang="en-US" sz="2000" b="1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9D2AB83-1251-0F6B-7E9E-D824BAE6D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32" y="1676179"/>
            <a:ext cx="3923099" cy="296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2BC419-EFFB-9024-F8D4-0084FB864404}"/>
              </a:ext>
            </a:extLst>
          </p:cNvPr>
          <p:cNvSpPr txBox="1"/>
          <p:nvPr/>
        </p:nvSpPr>
        <p:spPr>
          <a:xfrm>
            <a:off x="187469" y="2582168"/>
            <a:ext cx="48462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GIDI+ uses GNDS rather than legacy ENDF files</a:t>
            </a: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20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new GNDS files </a:t>
            </a:r>
            <a:r>
              <a:rPr lang="en-US" sz="2000" b="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contain all the inputs needed for</a:t>
            </a:r>
            <a:r>
              <a:rPr lang="en-US" sz="20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in-line cascade simulation 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for both capture and inelastic</a:t>
            </a: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2CC03F-34E4-8358-8EEE-40377E99FCFE}"/>
              </a:ext>
            </a:extLst>
          </p:cNvPr>
          <p:cNvSpPr txBox="1"/>
          <p:nvPr/>
        </p:nvSpPr>
        <p:spPr>
          <a:xfrm>
            <a:off x="465454" y="1183913"/>
            <a:ext cx="46092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github.com</a:t>
            </a:r>
            <a:r>
              <a:rPr lang="en-US" sz="1600" dirty="0"/>
              <a:t>/LLNL/</a:t>
            </a:r>
            <a:r>
              <a:rPr lang="en-US" sz="1600" dirty="0" err="1"/>
              <a:t>gidiplus</a:t>
            </a:r>
            <a:endParaRPr lang="en-US" sz="1600" dirty="0"/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20D9235C-70D2-DC57-5C02-5A726459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66" y="169306"/>
            <a:ext cx="8286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1000"/>
          </a:bodyPr>
          <a:lstStyle/>
          <a:p>
            <a:r>
              <a:rPr lang="en-US" sz="3600" b="1" strike="noStrike" spc="-1" dirty="0">
                <a:solidFill>
                  <a:srgbClr val="000000"/>
                </a:solidFill>
              </a:rPr>
              <a:t>GIDI+ as an event generator</a:t>
            </a:r>
          </a:p>
        </p:txBody>
      </p:sp>
    </p:spTree>
    <p:extLst>
      <p:ext uri="{BB962C8B-B14F-4D97-AF65-F5344CB8AC3E}">
        <p14:creationId xmlns:p14="http://schemas.microsoft.com/office/powerpoint/2010/main" val="1056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47C3C2-D29C-EE27-B8C3-AD841104A80F}"/>
              </a:ext>
            </a:extLst>
          </p:cNvPr>
          <p:cNvSpPr/>
          <p:nvPr/>
        </p:nvSpPr>
        <p:spPr>
          <a:xfrm>
            <a:off x="250962" y="3072348"/>
            <a:ext cx="8642076" cy="378565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2BC419-EFFB-9024-F8D4-0084FB864404}"/>
              </a:ext>
            </a:extLst>
          </p:cNvPr>
          <p:cNvSpPr txBox="1"/>
          <p:nvPr/>
        </p:nvSpPr>
        <p:spPr>
          <a:xfrm>
            <a:off x="547501" y="1196623"/>
            <a:ext cx="75778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All new entries are inside “</a:t>
            </a:r>
            <a:r>
              <a:rPr lang="en-US" b="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applicationData</a:t>
            </a:r>
            <a:r>
              <a:rPr lang="en-US" b="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” section of GNDS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 not affect current applications or transport codes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later can be officially incorporated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 pseudo “POPs” data structure for “theory levels”: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simple table to reduced the size of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Capture and inelastic populated states have a new data structure</a:t>
            </a: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20D9235C-70D2-DC57-5C02-5A726459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66" y="169306"/>
            <a:ext cx="8286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1000"/>
          </a:bodyPr>
          <a:lstStyle/>
          <a:p>
            <a:r>
              <a:rPr lang="en-US" sz="3600" b="1" strike="noStrike" spc="-1" dirty="0">
                <a:solidFill>
                  <a:srgbClr val="000000"/>
                </a:solidFill>
              </a:rPr>
              <a:t>In our new GNDS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0AEC4-DC4B-86F4-2724-7250B2169421}"/>
              </a:ext>
            </a:extLst>
          </p:cNvPr>
          <p:cNvSpPr txBox="1"/>
          <p:nvPr/>
        </p:nvSpPr>
        <p:spPr>
          <a:xfrm>
            <a:off x="606558" y="3072348"/>
            <a:ext cx="828648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&lt;</a:t>
            </a:r>
            <a:r>
              <a:rPr lang="en-US" sz="16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captureLevelProbabilities</a:t>
            </a: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&gt;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         &lt;</a:t>
            </a:r>
            <a:r>
              <a:rPr lang="en-US" sz="16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captureLevelProbability</a:t>
            </a: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label="0" probability="1.0" spin="0.5" </a:t>
            </a:r>
            <a:r>
              <a:rPr lang="en-US" sz="16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spinUnit</a:t>
            </a: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="</a:t>
            </a:r>
            <a:r>
              <a:rPr lang="en-US" sz="16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hbar</a:t>
            </a: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" parity="1"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                                   </a:t>
            </a:r>
            <a:r>
              <a:rPr lang="en-US" sz="16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capturePrimaryToContinua</a:t>
            </a: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="Fe57_e268"&gt;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           &lt;table rows="6" columns="2"&gt;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             &lt;</a:t>
            </a:r>
            <a:r>
              <a:rPr lang="en-US" sz="16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columnHeaders</a:t>
            </a: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&gt;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               &lt;column index="0" name="</a:t>
            </a:r>
            <a:r>
              <a:rPr lang="en-US" sz="16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finalLevel</a:t>
            </a: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" unit="" types="label"/&gt;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               &lt;column index="1" name="probability" unit=""/&gt;&lt;/</a:t>
            </a:r>
            <a:r>
              <a:rPr lang="en-US" sz="16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columnHeaders</a:t>
            </a: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&gt;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             &lt;data&gt;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                       Fe57     0.25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                    Fe57_e1     0.29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                    Fe57_e3     6e-2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                    Fe57_e8   0.0111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                   Fe57_e10    0.099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                   Fe57_e11    0.096</a:t>
            </a:r>
            <a:b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</a:b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&lt;/data&gt;&lt;/table&gt;&lt;/</a:t>
            </a:r>
            <a:r>
              <a:rPr lang="en-US" sz="16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captureLevelProbability</a:t>
            </a: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&gt;&lt;/</a:t>
            </a:r>
            <a:r>
              <a:rPr lang="en-US" sz="16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captureLevelProbabilities</a:t>
            </a: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415921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2692-22B9-5181-B3C9-697C3FFC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GRIN products also include</a:t>
            </a:r>
          </a:p>
        </p:txBody>
      </p:sp>
    </p:spTree>
    <p:extLst>
      <p:ext uri="{BB962C8B-B14F-4D97-AF65-F5344CB8AC3E}">
        <p14:creationId xmlns:p14="http://schemas.microsoft.com/office/powerpoint/2010/main" val="1222552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Freeform 27"/>
          <p:cNvSpPr/>
          <p:nvPr/>
        </p:nvSpPr>
        <p:spPr>
          <a:xfrm flipH="1">
            <a:off x="7664760" y="6306840"/>
            <a:ext cx="725760" cy="537480"/>
          </a:xfrm>
          <a:custGeom>
            <a:avLst/>
            <a:gdLst>
              <a:gd name="textAreaLeft" fmla="*/ 360 w 725760"/>
              <a:gd name="textAreaRight" fmla="*/ 726480 w 725760"/>
              <a:gd name="textAreaTop" fmla="*/ 0 h 537480"/>
              <a:gd name="textAreaBottom" fmla="*/ 537840 h 537480"/>
            </a:gdLst>
            <a:ahLst/>
            <a:cxnLst/>
            <a:rect l="textAreaLeft" t="textAreaTop" r="textAreaRight" b="textAreaBottom"/>
            <a:pathLst>
              <a:path w="726189" h="537739">
                <a:moveTo>
                  <a:pt x="392078" y="441813"/>
                </a:moveTo>
                <a:lnTo>
                  <a:pt x="243011" y="484095"/>
                </a:lnTo>
                <a:lnTo>
                  <a:pt x="271777" y="515813"/>
                </a:lnTo>
                <a:lnTo>
                  <a:pt x="383696" y="484895"/>
                </a:lnTo>
                <a:close/>
                <a:moveTo>
                  <a:pt x="57312" y="403732"/>
                </a:moveTo>
                <a:lnTo>
                  <a:pt x="23974" y="435641"/>
                </a:lnTo>
                <a:lnTo>
                  <a:pt x="69809" y="514994"/>
                </a:lnTo>
                <a:lnTo>
                  <a:pt x="113624" y="501335"/>
                </a:lnTo>
                <a:close/>
                <a:moveTo>
                  <a:pt x="621254" y="211202"/>
                </a:moveTo>
                <a:lnTo>
                  <a:pt x="726189" y="240623"/>
                </a:lnTo>
                <a:lnTo>
                  <a:pt x="721045" y="258968"/>
                </a:lnTo>
                <a:lnTo>
                  <a:pt x="616111" y="229547"/>
                </a:lnTo>
                <a:close/>
                <a:moveTo>
                  <a:pt x="696820" y="90383"/>
                </a:moveTo>
                <a:lnTo>
                  <a:pt x="706156" y="106977"/>
                </a:lnTo>
                <a:lnTo>
                  <a:pt x="611189" y="160407"/>
                </a:lnTo>
                <a:lnTo>
                  <a:pt x="601853" y="143814"/>
                </a:lnTo>
                <a:close/>
                <a:moveTo>
                  <a:pt x="416643" y="59623"/>
                </a:moveTo>
                <a:cubicBezTo>
                  <a:pt x="415074" y="59452"/>
                  <a:pt x="413514" y="60014"/>
                  <a:pt x="412413" y="61147"/>
                </a:cubicBezTo>
                <a:lnTo>
                  <a:pt x="71418" y="390140"/>
                </a:lnTo>
                <a:lnTo>
                  <a:pt x="132331" y="495725"/>
                </a:lnTo>
                <a:lnTo>
                  <a:pt x="587626" y="366594"/>
                </a:lnTo>
                <a:cubicBezTo>
                  <a:pt x="589556" y="365611"/>
                  <a:pt x="591010" y="363896"/>
                  <a:pt x="591664" y="361832"/>
                </a:cubicBezTo>
                <a:cubicBezTo>
                  <a:pt x="592221" y="360271"/>
                  <a:pt x="592053" y="358542"/>
                  <a:pt x="591207" y="357117"/>
                </a:cubicBezTo>
                <a:lnTo>
                  <a:pt x="420938" y="62166"/>
                </a:lnTo>
                <a:cubicBezTo>
                  <a:pt x="419945" y="60733"/>
                  <a:pt x="418376" y="59805"/>
                  <a:pt x="416643" y="59623"/>
                </a:cubicBezTo>
                <a:close/>
                <a:moveTo>
                  <a:pt x="418719" y="40725"/>
                </a:moveTo>
                <a:cubicBezTo>
                  <a:pt x="426329" y="41568"/>
                  <a:pt x="433140" y="45835"/>
                  <a:pt x="437217" y="52317"/>
                </a:cubicBezTo>
                <a:lnTo>
                  <a:pt x="607419" y="347306"/>
                </a:lnTo>
                <a:cubicBezTo>
                  <a:pt x="611135" y="353402"/>
                  <a:pt x="611996" y="360819"/>
                  <a:pt x="609771" y="367604"/>
                </a:cubicBezTo>
                <a:cubicBezTo>
                  <a:pt x="607368" y="375163"/>
                  <a:pt x="601785" y="381296"/>
                  <a:pt x="594484" y="384397"/>
                </a:cubicBezTo>
                <a:lnTo>
                  <a:pt x="593417" y="384768"/>
                </a:lnTo>
                <a:lnTo>
                  <a:pt x="411566" y="436346"/>
                </a:lnTo>
                <a:lnTo>
                  <a:pt x="412518" y="436527"/>
                </a:lnTo>
                <a:lnTo>
                  <a:pt x="400136" y="500182"/>
                </a:lnTo>
                <a:lnTo>
                  <a:pt x="265576" y="537330"/>
                </a:lnTo>
                <a:lnTo>
                  <a:pt x="222866" y="490229"/>
                </a:lnTo>
                <a:lnTo>
                  <a:pt x="223457" y="489686"/>
                </a:lnTo>
                <a:lnTo>
                  <a:pt x="130578" y="516032"/>
                </a:lnTo>
                <a:lnTo>
                  <a:pt x="60874" y="537739"/>
                </a:lnTo>
                <a:lnTo>
                  <a:pt x="0" y="432250"/>
                </a:lnTo>
                <a:lnTo>
                  <a:pt x="52588" y="381872"/>
                </a:lnTo>
                <a:lnTo>
                  <a:pt x="399031" y="47545"/>
                </a:lnTo>
                <a:cubicBezTo>
                  <a:pt x="404211" y="42391"/>
                  <a:pt x="411460" y="39880"/>
                  <a:pt x="418719" y="40725"/>
                </a:cubicBezTo>
                <a:close/>
                <a:moveTo>
                  <a:pt x="574321" y="0"/>
                </a:moveTo>
                <a:lnTo>
                  <a:pt x="592666" y="5144"/>
                </a:lnTo>
                <a:lnTo>
                  <a:pt x="563245" y="110079"/>
                </a:lnTo>
                <a:lnTo>
                  <a:pt x="544900" y="10493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8D2D63E-D094-418B-AB1E-581E1AFD0186}" type="slidenum">
              <a:rPr/>
              <a:t>13</a:t>
            </a:fld>
            <a:endParaRPr/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68A9972A-D48D-E722-4E41-FD9C51AE616D}"/>
              </a:ext>
            </a:extLst>
          </p:cNvPr>
          <p:cNvSpPr txBox="1">
            <a:spLocks/>
          </p:cNvSpPr>
          <p:nvPr/>
        </p:nvSpPr>
        <p:spPr>
          <a:xfrm>
            <a:off x="8390880" y="6316560"/>
            <a:ext cx="32400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45720" bIns="0" anchor="ctr">
            <a:noAutofit/>
          </a:bodyPr>
          <a:lstStyle>
            <a:defPPr>
              <a:defRPr lang="pt-BR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n-US" sz="750" b="0" strike="noStrike" kern="1200" spc="-1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24717F-81D1-4961-AFAE-AFCC5322FD0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47A5EB-A86F-7B91-921F-303E06CA1D6B}"/>
              </a:ext>
            </a:extLst>
          </p:cNvPr>
          <p:cNvSpPr txBox="1"/>
          <p:nvPr/>
        </p:nvSpPr>
        <p:spPr>
          <a:xfrm>
            <a:off x="217312" y="1414404"/>
            <a:ext cx="37930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rin-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formatter.py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 package to upgrade and update capture gamma-ray formatting and level and branching ratio fixes in evaluated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GNDS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files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BAEFA-BEE2-C48E-EB56-D5EEBDA561BC}"/>
              </a:ext>
            </a:extLst>
          </p:cNvPr>
          <p:cNvSpPr txBox="1"/>
          <p:nvPr/>
        </p:nvSpPr>
        <p:spPr>
          <a:xfrm>
            <a:off x="340470" y="74920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https://git.nndc.bnl.gov/grin/grin-formatter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482BF4B-E7F9-D60E-9988-B2F42100D5AB}"/>
              </a:ext>
            </a:extLst>
          </p:cNvPr>
          <p:cNvGrpSpPr/>
          <p:nvPr/>
        </p:nvGrpSpPr>
        <p:grpSpPr>
          <a:xfrm>
            <a:off x="360848" y="3564535"/>
            <a:ext cx="5404244" cy="3263655"/>
            <a:chOff x="282004" y="1818623"/>
            <a:chExt cx="6170750" cy="340628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05137AF-8332-E2BD-95D2-5855868AD1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65"/>
            <a:stretch/>
          </p:blipFill>
          <p:spPr bwMode="auto">
            <a:xfrm>
              <a:off x="282004" y="2138636"/>
              <a:ext cx="6170750" cy="308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08EB9F4E-9033-68C5-7A4D-5E1D2E609D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79" t="-174" r="37717" b="96385"/>
            <a:stretch/>
          </p:blipFill>
          <p:spPr bwMode="auto">
            <a:xfrm>
              <a:off x="757146" y="1818623"/>
              <a:ext cx="4722055" cy="341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277A702-ACA5-8A2D-A3B1-2E23CB4585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9349"/>
          <a:stretch/>
        </p:blipFill>
        <p:spPr>
          <a:xfrm>
            <a:off x="4785911" y="1065036"/>
            <a:ext cx="4140777" cy="26033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40AACDD-2FAE-BC16-EE2F-4B0A286F3B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3918" y="4252150"/>
            <a:ext cx="3000962" cy="242909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36DC264-9121-DEA8-C2FF-0C00A7E4FB3C}"/>
              </a:ext>
            </a:extLst>
          </p:cNvPr>
          <p:cNvSpPr txBox="1"/>
          <p:nvPr/>
        </p:nvSpPr>
        <p:spPr>
          <a:xfrm>
            <a:off x="6112214" y="141706"/>
            <a:ext cx="26026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Properly flagging primary capture gammas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227CA0-E6E3-F9E6-7187-FE5D1D26C1FE}"/>
              </a:ext>
            </a:extLst>
          </p:cNvPr>
          <p:cNvSpPr txBox="1"/>
          <p:nvPr/>
        </p:nvSpPr>
        <p:spPr>
          <a:xfrm>
            <a:off x="982934" y="4728564"/>
            <a:ext cx="4999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Formatting capture gamma spectrum and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Ensuring energy conservation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A4D81A-F9D4-41AC-F993-4DE0D5B1F7E4}"/>
              </a:ext>
            </a:extLst>
          </p:cNvPr>
          <p:cNvSpPr txBox="1"/>
          <p:nvPr/>
        </p:nvSpPr>
        <p:spPr>
          <a:xfrm>
            <a:off x="6177918" y="4756450"/>
            <a:ext cx="20716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Updating branching ratios and level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20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B1D9-CDD6-A3A0-FF40-68322E92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6" y="2860112"/>
            <a:ext cx="7750440" cy="89933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We fixed the primary gamma flags of a handful of isotopes for the following up release (more to come for ENDF9)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6DCCAA55-F4EF-B700-40D6-5212A6E8A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89" y="630394"/>
            <a:ext cx="6603999" cy="2055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8B85CD-9171-0143-5B1D-948A518DFBF4}"/>
              </a:ext>
            </a:extLst>
          </p:cNvPr>
          <p:cNvSpPr txBox="1"/>
          <p:nvPr/>
        </p:nvSpPr>
        <p:spPr>
          <a:xfrm>
            <a:off x="409936" y="3933960"/>
            <a:ext cx="855657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Working on validation </a:t>
            </a:r>
            <a:r>
              <a:rPr lang="en-US" sz="2000" dirty="0"/>
              <a:t>of our files with inelastic gammas from </a:t>
            </a:r>
            <a:r>
              <a:rPr lang="en-US" sz="2000" dirty="0">
                <a:effectLst/>
              </a:rPr>
              <a:t>Baghdad Atlas: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Good for low energy but we need more effort on high energies </a:t>
            </a:r>
            <a:r>
              <a:rPr lang="en-US" sz="2000" b="1" dirty="0"/>
              <a:t>(where continuum kicks in)</a:t>
            </a:r>
          </a:p>
          <a:p>
            <a:pPr lvl="1"/>
            <a:endParaRPr lang="en-US" sz="24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0149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28760" y="140040"/>
            <a:ext cx="8286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en-US" sz="3600" b="1" spc="-1" dirty="0">
                <a:solidFill>
                  <a:srgbClr val="000000"/>
                </a:solidFill>
                <a:latin typeface="Arial"/>
              </a:rPr>
              <a:t>A Joint Effort:</a:t>
            </a:r>
            <a:br>
              <a:rPr lang="en-US" sz="3600" b="1" spc="-1" dirty="0">
                <a:solidFill>
                  <a:srgbClr val="000000"/>
                </a:solidFill>
                <a:latin typeface="Arial"/>
              </a:rPr>
            </a:br>
            <a:r>
              <a:rPr lang="en-US" sz="3200" b="1" spc="-1" dirty="0">
                <a:solidFill>
                  <a:srgbClr val="000000"/>
                </a:solidFill>
                <a:latin typeface="Arial"/>
              </a:rPr>
              <a:t>Experiment</a:t>
            </a:r>
            <a:r>
              <a:rPr lang="en-US" sz="3200" b="1" strike="noStrike" spc="-1" dirty="0">
                <a:solidFill>
                  <a:srgbClr val="000000"/>
                </a:solidFill>
                <a:latin typeface="Arial"/>
              </a:rPr>
              <a:t> + Evaluations + Validation</a:t>
            </a:r>
            <a:r>
              <a:rPr lang="en-US" sz="3200" b="1" spc="-1" dirty="0">
                <a:solidFill>
                  <a:srgbClr val="000000"/>
                </a:solidFill>
                <a:latin typeface="Arial"/>
              </a:rPr>
              <a:t> </a:t>
            </a:r>
            <a:endParaRPr lang="en-US" sz="3200" b="1" strike="noStrike" spc="-1" dirty="0">
              <a:latin typeface="Arial"/>
            </a:endParaRPr>
          </a:p>
        </p:txBody>
      </p:sp>
      <p:sp>
        <p:nvSpPr>
          <p:cNvPr id="160" name="Rounded Rectangle 3"/>
          <p:cNvSpPr/>
          <p:nvPr/>
        </p:nvSpPr>
        <p:spPr>
          <a:xfrm>
            <a:off x="516240" y="6186310"/>
            <a:ext cx="7874280" cy="658009"/>
          </a:xfrm>
          <a:prstGeom prst="roundRect">
            <a:avLst>
              <a:gd name="adj" fmla="val 16667"/>
            </a:avLst>
          </a:prstGeom>
          <a:solidFill>
            <a:srgbClr val="105C78"/>
          </a:solidFill>
          <a:ln>
            <a:solidFill>
              <a:srgbClr val="0B4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2000" b="1" strike="noStrike" spc="-1" dirty="0">
                <a:solidFill>
                  <a:schemeClr val="lt1"/>
                </a:solidFill>
                <a:latin typeface="Arial"/>
              </a:rPr>
              <a:t>Reach out if you are interested </a:t>
            </a:r>
            <a:r>
              <a:rPr lang="en-US" sz="2000" b="1" strike="noStrike" spc="-1" dirty="0" err="1">
                <a:solidFill>
                  <a:schemeClr val="lt1"/>
                </a:solidFill>
                <a:latin typeface="Arial"/>
              </a:rPr>
              <a:t>echimansk@bnl.gov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Freeform 27"/>
          <p:cNvSpPr/>
          <p:nvPr/>
        </p:nvSpPr>
        <p:spPr>
          <a:xfrm flipH="1">
            <a:off x="7664760" y="6306840"/>
            <a:ext cx="725760" cy="537480"/>
          </a:xfrm>
          <a:custGeom>
            <a:avLst/>
            <a:gdLst>
              <a:gd name="textAreaLeft" fmla="*/ 360 w 725760"/>
              <a:gd name="textAreaRight" fmla="*/ 726480 w 725760"/>
              <a:gd name="textAreaTop" fmla="*/ 0 h 537480"/>
              <a:gd name="textAreaBottom" fmla="*/ 537840 h 537480"/>
            </a:gdLst>
            <a:ahLst/>
            <a:cxnLst/>
            <a:rect l="textAreaLeft" t="textAreaTop" r="textAreaRight" b="textAreaBottom"/>
            <a:pathLst>
              <a:path w="726189" h="537739">
                <a:moveTo>
                  <a:pt x="392078" y="441813"/>
                </a:moveTo>
                <a:lnTo>
                  <a:pt x="243011" y="484095"/>
                </a:lnTo>
                <a:lnTo>
                  <a:pt x="271777" y="515813"/>
                </a:lnTo>
                <a:lnTo>
                  <a:pt x="383696" y="484895"/>
                </a:lnTo>
                <a:close/>
                <a:moveTo>
                  <a:pt x="57312" y="403732"/>
                </a:moveTo>
                <a:lnTo>
                  <a:pt x="23974" y="435641"/>
                </a:lnTo>
                <a:lnTo>
                  <a:pt x="69809" y="514994"/>
                </a:lnTo>
                <a:lnTo>
                  <a:pt x="113624" y="501335"/>
                </a:lnTo>
                <a:close/>
                <a:moveTo>
                  <a:pt x="621254" y="211202"/>
                </a:moveTo>
                <a:lnTo>
                  <a:pt x="726189" y="240623"/>
                </a:lnTo>
                <a:lnTo>
                  <a:pt x="721045" y="258968"/>
                </a:lnTo>
                <a:lnTo>
                  <a:pt x="616111" y="229547"/>
                </a:lnTo>
                <a:close/>
                <a:moveTo>
                  <a:pt x="696820" y="90383"/>
                </a:moveTo>
                <a:lnTo>
                  <a:pt x="706156" y="106977"/>
                </a:lnTo>
                <a:lnTo>
                  <a:pt x="611189" y="160407"/>
                </a:lnTo>
                <a:lnTo>
                  <a:pt x="601853" y="143814"/>
                </a:lnTo>
                <a:close/>
                <a:moveTo>
                  <a:pt x="416643" y="59623"/>
                </a:moveTo>
                <a:cubicBezTo>
                  <a:pt x="415074" y="59452"/>
                  <a:pt x="413514" y="60014"/>
                  <a:pt x="412413" y="61147"/>
                </a:cubicBezTo>
                <a:lnTo>
                  <a:pt x="71418" y="390140"/>
                </a:lnTo>
                <a:lnTo>
                  <a:pt x="132331" y="495725"/>
                </a:lnTo>
                <a:lnTo>
                  <a:pt x="587626" y="366594"/>
                </a:lnTo>
                <a:cubicBezTo>
                  <a:pt x="589556" y="365611"/>
                  <a:pt x="591010" y="363896"/>
                  <a:pt x="591664" y="361832"/>
                </a:cubicBezTo>
                <a:cubicBezTo>
                  <a:pt x="592221" y="360271"/>
                  <a:pt x="592053" y="358542"/>
                  <a:pt x="591207" y="357117"/>
                </a:cubicBezTo>
                <a:lnTo>
                  <a:pt x="420938" y="62166"/>
                </a:lnTo>
                <a:cubicBezTo>
                  <a:pt x="419945" y="60733"/>
                  <a:pt x="418376" y="59805"/>
                  <a:pt x="416643" y="59623"/>
                </a:cubicBezTo>
                <a:close/>
                <a:moveTo>
                  <a:pt x="418719" y="40725"/>
                </a:moveTo>
                <a:cubicBezTo>
                  <a:pt x="426329" y="41568"/>
                  <a:pt x="433140" y="45835"/>
                  <a:pt x="437217" y="52317"/>
                </a:cubicBezTo>
                <a:lnTo>
                  <a:pt x="607419" y="347306"/>
                </a:lnTo>
                <a:cubicBezTo>
                  <a:pt x="611135" y="353402"/>
                  <a:pt x="611996" y="360819"/>
                  <a:pt x="609771" y="367604"/>
                </a:cubicBezTo>
                <a:cubicBezTo>
                  <a:pt x="607368" y="375163"/>
                  <a:pt x="601785" y="381296"/>
                  <a:pt x="594484" y="384397"/>
                </a:cubicBezTo>
                <a:lnTo>
                  <a:pt x="593417" y="384768"/>
                </a:lnTo>
                <a:lnTo>
                  <a:pt x="411566" y="436346"/>
                </a:lnTo>
                <a:lnTo>
                  <a:pt x="412518" y="436527"/>
                </a:lnTo>
                <a:lnTo>
                  <a:pt x="400136" y="500182"/>
                </a:lnTo>
                <a:lnTo>
                  <a:pt x="265576" y="537330"/>
                </a:lnTo>
                <a:lnTo>
                  <a:pt x="222866" y="490229"/>
                </a:lnTo>
                <a:lnTo>
                  <a:pt x="223457" y="489686"/>
                </a:lnTo>
                <a:lnTo>
                  <a:pt x="130578" y="516032"/>
                </a:lnTo>
                <a:lnTo>
                  <a:pt x="60874" y="537739"/>
                </a:lnTo>
                <a:lnTo>
                  <a:pt x="0" y="432250"/>
                </a:lnTo>
                <a:lnTo>
                  <a:pt x="52588" y="381872"/>
                </a:lnTo>
                <a:lnTo>
                  <a:pt x="399031" y="47545"/>
                </a:lnTo>
                <a:cubicBezTo>
                  <a:pt x="404211" y="42391"/>
                  <a:pt x="411460" y="39880"/>
                  <a:pt x="418719" y="40725"/>
                </a:cubicBezTo>
                <a:close/>
                <a:moveTo>
                  <a:pt x="574321" y="0"/>
                </a:moveTo>
                <a:lnTo>
                  <a:pt x="592666" y="5144"/>
                </a:lnTo>
                <a:lnTo>
                  <a:pt x="563245" y="110079"/>
                </a:lnTo>
                <a:lnTo>
                  <a:pt x="544900" y="10493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8D2D63E-D094-418B-AB1E-581E1AFD0186}" type="slidenum">
              <a:rPr/>
              <a:t>15</a:t>
            </a:fld>
            <a:endParaRPr/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68A9972A-D48D-E722-4E41-FD9C51AE616D}"/>
              </a:ext>
            </a:extLst>
          </p:cNvPr>
          <p:cNvSpPr txBox="1">
            <a:spLocks/>
          </p:cNvSpPr>
          <p:nvPr/>
        </p:nvSpPr>
        <p:spPr>
          <a:xfrm>
            <a:off x="8390880" y="6316560"/>
            <a:ext cx="32400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45720" bIns="0" anchor="ctr">
            <a:noAutofit/>
          </a:bodyPr>
          <a:lstStyle>
            <a:defPPr>
              <a:defRPr lang="pt-BR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en-US" sz="750" b="0" strike="noStrike" kern="1200" spc="-1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24717F-81D1-4961-AFAE-AFCC5322FD0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3BDAE2-B7BD-4DF2-769F-9C5788C7091E}"/>
              </a:ext>
            </a:extLst>
          </p:cNvPr>
          <p:cNvSpPr txBox="1">
            <a:spLocks/>
          </p:cNvSpPr>
          <p:nvPr/>
        </p:nvSpPr>
        <p:spPr>
          <a:xfrm>
            <a:off x="428760" y="1567255"/>
            <a:ext cx="8286119" cy="4494877"/>
          </a:xfrm>
          <a:custGeom>
            <a:avLst/>
            <a:gdLst>
              <a:gd name="connsiteX0" fmla="*/ 0 w 8286119"/>
              <a:gd name="connsiteY0" fmla="*/ 0 h 4494877"/>
              <a:gd name="connsiteX1" fmla="*/ 607649 w 8286119"/>
              <a:gd name="connsiteY1" fmla="*/ 0 h 4494877"/>
              <a:gd name="connsiteX2" fmla="*/ 1049575 w 8286119"/>
              <a:gd name="connsiteY2" fmla="*/ 0 h 4494877"/>
              <a:gd name="connsiteX3" fmla="*/ 1905807 w 8286119"/>
              <a:gd name="connsiteY3" fmla="*/ 0 h 4494877"/>
              <a:gd name="connsiteX4" fmla="*/ 2513456 w 8286119"/>
              <a:gd name="connsiteY4" fmla="*/ 0 h 4494877"/>
              <a:gd name="connsiteX5" fmla="*/ 3121105 w 8286119"/>
              <a:gd name="connsiteY5" fmla="*/ 0 h 4494877"/>
              <a:gd name="connsiteX6" fmla="*/ 3977337 w 8286119"/>
              <a:gd name="connsiteY6" fmla="*/ 0 h 4494877"/>
              <a:gd name="connsiteX7" fmla="*/ 4502125 w 8286119"/>
              <a:gd name="connsiteY7" fmla="*/ 0 h 4494877"/>
              <a:gd name="connsiteX8" fmla="*/ 5358357 w 8286119"/>
              <a:gd name="connsiteY8" fmla="*/ 0 h 4494877"/>
              <a:gd name="connsiteX9" fmla="*/ 6214589 w 8286119"/>
              <a:gd name="connsiteY9" fmla="*/ 0 h 4494877"/>
              <a:gd name="connsiteX10" fmla="*/ 6905099 w 8286119"/>
              <a:gd name="connsiteY10" fmla="*/ 0 h 4494877"/>
              <a:gd name="connsiteX11" fmla="*/ 8286119 w 8286119"/>
              <a:gd name="connsiteY11" fmla="*/ 0 h 4494877"/>
              <a:gd name="connsiteX12" fmla="*/ 8286119 w 8286119"/>
              <a:gd name="connsiteY12" fmla="*/ 597177 h 4494877"/>
              <a:gd name="connsiteX13" fmla="*/ 8286119 w 8286119"/>
              <a:gd name="connsiteY13" fmla="*/ 1104455 h 4494877"/>
              <a:gd name="connsiteX14" fmla="*/ 8286119 w 8286119"/>
              <a:gd name="connsiteY14" fmla="*/ 1746581 h 4494877"/>
              <a:gd name="connsiteX15" fmla="*/ 8286119 w 8286119"/>
              <a:gd name="connsiteY15" fmla="*/ 2388706 h 4494877"/>
              <a:gd name="connsiteX16" fmla="*/ 8286119 w 8286119"/>
              <a:gd name="connsiteY16" fmla="*/ 3030831 h 4494877"/>
              <a:gd name="connsiteX17" fmla="*/ 8286119 w 8286119"/>
              <a:gd name="connsiteY17" fmla="*/ 3717905 h 4494877"/>
              <a:gd name="connsiteX18" fmla="*/ 8286119 w 8286119"/>
              <a:gd name="connsiteY18" fmla="*/ 4494877 h 4494877"/>
              <a:gd name="connsiteX19" fmla="*/ 7512748 w 8286119"/>
              <a:gd name="connsiteY19" fmla="*/ 4494877 h 4494877"/>
              <a:gd name="connsiteX20" fmla="*/ 6987960 w 8286119"/>
              <a:gd name="connsiteY20" fmla="*/ 4494877 h 4494877"/>
              <a:gd name="connsiteX21" fmla="*/ 6131728 w 8286119"/>
              <a:gd name="connsiteY21" fmla="*/ 4494877 h 4494877"/>
              <a:gd name="connsiteX22" fmla="*/ 5441218 w 8286119"/>
              <a:gd name="connsiteY22" fmla="*/ 4494877 h 4494877"/>
              <a:gd name="connsiteX23" fmla="*/ 4916431 w 8286119"/>
              <a:gd name="connsiteY23" fmla="*/ 4494877 h 4494877"/>
              <a:gd name="connsiteX24" fmla="*/ 4225921 w 8286119"/>
              <a:gd name="connsiteY24" fmla="*/ 4494877 h 4494877"/>
              <a:gd name="connsiteX25" fmla="*/ 3783994 w 8286119"/>
              <a:gd name="connsiteY25" fmla="*/ 4494877 h 4494877"/>
              <a:gd name="connsiteX26" fmla="*/ 3342068 w 8286119"/>
              <a:gd name="connsiteY26" fmla="*/ 4494877 h 4494877"/>
              <a:gd name="connsiteX27" fmla="*/ 2651558 w 8286119"/>
              <a:gd name="connsiteY27" fmla="*/ 4494877 h 4494877"/>
              <a:gd name="connsiteX28" fmla="*/ 2126771 w 8286119"/>
              <a:gd name="connsiteY28" fmla="*/ 4494877 h 4494877"/>
              <a:gd name="connsiteX29" fmla="*/ 1353399 w 8286119"/>
              <a:gd name="connsiteY29" fmla="*/ 4494877 h 4494877"/>
              <a:gd name="connsiteX30" fmla="*/ 828612 w 8286119"/>
              <a:gd name="connsiteY30" fmla="*/ 4494877 h 4494877"/>
              <a:gd name="connsiteX31" fmla="*/ 0 w 8286119"/>
              <a:gd name="connsiteY31" fmla="*/ 4494877 h 4494877"/>
              <a:gd name="connsiteX32" fmla="*/ 0 w 8286119"/>
              <a:gd name="connsiteY32" fmla="*/ 3987598 h 4494877"/>
              <a:gd name="connsiteX33" fmla="*/ 0 w 8286119"/>
              <a:gd name="connsiteY33" fmla="*/ 3435370 h 4494877"/>
              <a:gd name="connsiteX34" fmla="*/ 0 w 8286119"/>
              <a:gd name="connsiteY34" fmla="*/ 2748296 h 4494877"/>
              <a:gd name="connsiteX35" fmla="*/ 0 w 8286119"/>
              <a:gd name="connsiteY35" fmla="*/ 2016273 h 4494877"/>
              <a:gd name="connsiteX36" fmla="*/ 0 w 8286119"/>
              <a:gd name="connsiteY36" fmla="*/ 1419097 h 4494877"/>
              <a:gd name="connsiteX37" fmla="*/ 0 w 8286119"/>
              <a:gd name="connsiteY37" fmla="*/ 687074 h 4494877"/>
              <a:gd name="connsiteX38" fmla="*/ 0 w 8286119"/>
              <a:gd name="connsiteY38" fmla="*/ 0 h 449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286119" h="4494877" extrusionOk="0">
                <a:moveTo>
                  <a:pt x="0" y="0"/>
                </a:moveTo>
                <a:cubicBezTo>
                  <a:pt x="238404" y="3433"/>
                  <a:pt x="410908" y="-6807"/>
                  <a:pt x="607649" y="0"/>
                </a:cubicBezTo>
                <a:cubicBezTo>
                  <a:pt x="804390" y="6807"/>
                  <a:pt x="842187" y="-18231"/>
                  <a:pt x="1049575" y="0"/>
                </a:cubicBezTo>
                <a:cubicBezTo>
                  <a:pt x="1256963" y="18231"/>
                  <a:pt x="1501186" y="-42271"/>
                  <a:pt x="1905807" y="0"/>
                </a:cubicBezTo>
                <a:cubicBezTo>
                  <a:pt x="2310428" y="42271"/>
                  <a:pt x="2313995" y="25573"/>
                  <a:pt x="2513456" y="0"/>
                </a:cubicBezTo>
                <a:cubicBezTo>
                  <a:pt x="2712917" y="-25573"/>
                  <a:pt x="2974289" y="-13738"/>
                  <a:pt x="3121105" y="0"/>
                </a:cubicBezTo>
                <a:cubicBezTo>
                  <a:pt x="3267921" y="13738"/>
                  <a:pt x="3584146" y="-30452"/>
                  <a:pt x="3977337" y="0"/>
                </a:cubicBezTo>
                <a:cubicBezTo>
                  <a:pt x="4370528" y="30452"/>
                  <a:pt x="4308976" y="12107"/>
                  <a:pt x="4502125" y="0"/>
                </a:cubicBezTo>
                <a:cubicBezTo>
                  <a:pt x="4695274" y="-12107"/>
                  <a:pt x="4995610" y="-10673"/>
                  <a:pt x="5358357" y="0"/>
                </a:cubicBezTo>
                <a:cubicBezTo>
                  <a:pt x="5721104" y="10673"/>
                  <a:pt x="5897675" y="8333"/>
                  <a:pt x="6214589" y="0"/>
                </a:cubicBezTo>
                <a:cubicBezTo>
                  <a:pt x="6531503" y="-8333"/>
                  <a:pt x="6664744" y="-11263"/>
                  <a:pt x="6905099" y="0"/>
                </a:cubicBezTo>
                <a:cubicBezTo>
                  <a:pt x="7145454" y="11263"/>
                  <a:pt x="7674319" y="61500"/>
                  <a:pt x="8286119" y="0"/>
                </a:cubicBezTo>
                <a:cubicBezTo>
                  <a:pt x="8310394" y="148430"/>
                  <a:pt x="8286477" y="395008"/>
                  <a:pt x="8286119" y="597177"/>
                </a:cubicBezTo>
                <a:cubicBezTo>
                  <a:pt x="8285761" y="799346"/>
                  <a:pt x="8265563" y="935386"/>
                  <a:pt x="8286119" y="1104455"/>
                </a:cubicBezTo>
                <a:cubicBezTo>
                  <a:pt x="8306675" y="1273524"/>
                  <a:pt x="8309540" y="1432872"/>
                  <a:pt x="8286119" y="1746581"/>
                </a:cubicBezTo>
                <a:cubicBezTo>
                  <a:pt x="8262698" y="2060290"/>
                  <a:pt x="8305063" y="2202518"/>
                  <a:pt x="8286119" y="2388706"/>
                </a:cubicBezTo>
                <a:cubicBezTo>
                  <a:pt x="8267175" y="2574894"/>
                  <a:pt x="8294629" y="2808452"/>
                  <a:pt x="8286119" y="3030831"/>
                </a:cubicBezTo>
                <a:cubicBezTo>
                  <a:pt x="8277609" y="3253210"/>
                  <a:pt x="8305099" y="3525184"/>
                  <a:pt x="8286119" y="3717905"/>
                </a:cubicBezTo>
                <a:cubicBezTo>
                  <a:pt x="8267139" y="3910626"/>
                  <a:pt x="8301599" y="4169508"/>
                  <a:pt x="8286119" y="4494877"/>
                </a:cubicBezTo>
                <a:cubicBezTo>
                  <a:pt x="8033746" y="4523339"/>
                  <a:pt x="7817367" y="4489663"/>
                  <a:pt x="7512748" y="4494877"/>
                </a:cubicBezTo>
                <a:cubicBezTo>
                  <a:pt x="7208129" y="4500091"/>
                  <a:pt x="7234061" y="4520808"/>
                  <a:pt x="6987960" y="4494877"/>
                </a:cubicBezTo>
                <a:cubicBezTo>
                  <a:pt x="6741859" y="4468946"/>
                  <a:pt x="6311364" y="4458582"/>
                  <a:pt x="6131728" y="4494877"/>
                </a:cubicBezTo>
                <a:cubicBezTo>
                  <a:pt x="5952092" y="4531172"/>
                  <a:pt x="5741699" y="4464289"/>
                  <a:pt x="5441218" y="4494877"/>
                </a:cubicBezTo>
                <a:cubicBezTo>
                  <a:pt x="5140737" y="4525466"/>
                  <a:pt x="5040948" y="4487116"/>
                  <a:pt x="4916431" y="4494877"/>
                </a:cubicBezTo>
                <a:cubicBezTo>
                  <a:pt x="4791914" y="4502638"/>
                  <a:pt x="4489796" y="4517329"/>
                  <a:pt x="4225921" y="4494877"/>
                </a:cubicBezTo>
                <a:cubicBezTo>
                  <a:pt x="3962046" y="4472426"/>
                  <a:pt x="3904770" y="4505861"/>
                  <a:pt x="3783994" y="4494877"/>
                </a:cubicBezTo>
                <a:cubicBezTo>
                  <a:pt x="3663218" y="4483893"/>
                  <a:pt x="3528825" y="4486522"/>
                  <a:pt x="3342068" y="4494877"/>
                </a:cubicBezTo>
                <a:cubicBezTo>
                  <a:pt x="3155311" y="4503232"/>
                  <a:pt x="2893166" y="4501646"/>
                  <a:pt x="2651558" y="4494877"/>
                </a:cubicBezTo>
                <a:cubicBezTo>
                  <a:pt x="2409950" y="4488109"/>
                  <a:pt x="2234132" y="4487238"/>
                  <a:pt x="2126771" y="4494877"/>
                </a:cubicBezTo>
                <a:cubicBezTo>
                  <a:pt x="2019410" y="4502516"/>
                  <a:pt x="1633338" y="4466442"/>
                  <a:pt x="1353399" y="4494877"/>
                </a:cubicBezTo>
                <a:cubicBezTo>
                  <a:pt x="1073460" y="4523312"/>
                  <a:pt x="1021979" y="4475476"/>
                  <a:pt x="828612" y="4494877"/>
                </a:cubicBezTo>
                <a:cubicBezTo>
                  <a:pt x="635245" y="4514278"/>
                  <a:pt x="392441" y="4493280"/>
                  <a:pt x="0" y="4494877"/>
                </a:cubicBezTo>
                <a:cubicBezTo>
                  <a:pt x="4265" y="4367964"/>
                  <a:pt x="-413" y="4215283"/>
                  <a:pt x="0" y="3987598"/>
                </a:cubicBezTo>
                <a:cubicBezTo>
                  <a:pt x="413" y="3759913"/>
                  <a:pt x="1596" y="3572338"/>
                  <a:pt x="0" y="3435370"/>
                </a:cubicBezTo>
                <a:cubicBezTo>
                  <a:pt x="-1596" y="3298402"/>
                  <a:pt x="-32555" y="2974036"/>
                  <a:pt x="0" y="2748296"/>
                </a:cubicBezTo>
                <a:cubicBezTo>
                  <a:pt x="32555" y="2522556"/>
                  <a:pt x="12978" y="2255846"/>
                  <a:pt x="0" y="2016273"/>
                </a:cubicBezTo>
                <a:cubicBezTo>
                  <a:pt x="-12978" y="1776700"/>
                  <a:pt x="-3640" y="1672727"/>
                  <a:pt x="0" y="1419097"/>
                </a:cubicBezTo>
                <a:cubicBezTo>
                  <a:pt x="3640" y="1165467"/>
                  <a:pt x="21877" y="915782"/>
                  <a:pt x="0" y="687074"/>
                </a:cubicBezTo>
                <a:cubicBezTo>
                  <a:pt x="-21877" y="458366"/>
                  <a:pt x="5712" y="158152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Highlights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:</a:t>
            </a:r>
            <a:b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0" dirty="0">
                <a:solidFill>
                  <a:schemeClr val="accent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GIDI+ uses GNDS rather than legacy ENDF files for correlated gamma emissions from capture reaction cascades. Our new GNDS files contain all the inputs needed for in-line cascade simulation.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n-lt"/>
                <a:cs typeface="Times New Roman" panose="02020603050405020304" pitchFamily="18" charset="0"/>
              </a:rPr>
              <a:t>Detailed reaction inputs are required: All can be given by reaction codes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n-lt"/>
                <a:cs typeface="Times New Roman" panose="02020603050405020304" pitchFamily="18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We can </a:t>
            </a:r>
            <a:r>
              <a:rPr lang="en-US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embed discrete levels in the continuum</a:t>
            </a:r>
            <a:r>
              <a:rPr lang="en-US" b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:</a:t>
            </a:r>
            <a:br>
              <a:rPr lang="en-US" b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b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- a discrete level above </a:t>
            </a:r>
            <a:r>
              <a:rPr lang="en-US" b="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E</a:t>
            </a:r>
            <a:r>
              <a:rPr lang="en-US" b="0" baseline="-250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cut</a:t>
            </a:r>
            <a:r>
              <a:rPr lang="en-US" b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and its branching ratios can be incorporated</a:t>
            </a:r>
            <a:br>
              <a:rPr lang="en-US" b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b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 (replacing a “theory” level by the given discrete from RIPL</a:t>
            </a:r>
            <a:r>
              <a:rPr lang="en-US" b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/ENSDF-- under </a:t>
            </a:r>
            <a:r>
              <a:rPr lang="en-US" b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testing)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I would like to make sure </a:t>
            </a:r>
            <a:r>
              <a:rPr lang="en-US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ICCs</a:t>
            </a:r>
            <a:r>
              <a:rPr lang="en-US" b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are included in the evaluated files</a:t>
            </a:r>
            <a:br>
              <a:rPr lang="en-US" b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W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n-lt"/>
                <a:cs typeface="Times New Roman" panose="02020603050405020304" pitchFamily="18" charset="0"/>
              </a:rPr>
              <a:t>e have tested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n-lt"/>
                <a:cs typeface="Times New Roman" panose="02020603050405020304" pitchFamily="18" charset="0"/>
              </a:rPr>
              <a:t>C,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n-lt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n-lt"/>
                <a:cs typeface="Times New Roman" panose="02020603050405020304" pitchFamily="18" charset="0"/>
              </a:rPr>
              <a:t>S and Fe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n-lt"/>
                <a:cs typeface="Times New Roman" panose="02020603050405020304" pitchFamily="18" charset="0"/>
              </a:rPr>
              <a:t>but the list of isotopes of interest is large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n-lt"/>
                <a:cs typeface="Times New Roman" panose="02020603050405020304" pitchFamily="18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pc="-1" dirty="0">
                <a:latin typeface="Arial"/>
              </a:rPr>
              <a:t>B</a:t>
            </a:r>
            <a:r>
              <a:rPr lang="en-US" sz="1600" strike="noStrike" spc="-1" dirty="0">
                <a:latin typeface="Arial"/>
              </a:rPr>
              <a:t>enchmarking cases are needed:</a:t>
            </a:r>
            <a:r>
              <a:rPr lang="en-US" spc="-1" dirty="0">
                <a:latin typeface="Arial"/>
              </a:rPr>
              <a:t> with </a:t>
            </a:r>
            <a:r>
              <a:rPr lang="en-US" sz="1600" strike="noStrike" spc="-1" dirty="0">
                <a:latin typeface="Arial"/>
              </a:rPr>
              <a:t>coincidence or not</a:t>
            </a:r>
            <a:r>
              <a:rPr lang="en-US" spc="-1" dirty="0">
                <a:latin typeface="Arial"/>
              </a:rPr>
              <a:t>; (at different incident energies)</a:t>
            </a:r>
            <a:endParaRPr lang="en-US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840" y="2541960"/>
            <a:ext cx="7750440" cy="194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4800" b="1" strike="noStrike" spc="-1">
                <a:solidFill>
                  <a:srgbClr val="FFFFFF"/>
                </a:solidFill>
                <a:latin typeface="Arial"/>
              </a:rPr>
              <a:t>Thank you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09840" y="4501440"/>
            <a:ext cx="7750440" cy="1259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FFFFFF"/>
                </a:solidFill>
                <a:latin typeface="Arial"/>
                <a:hlinkClick r:id="rId2"/>
              </a:rPr>
              <a:t>chimanski@bnl.gov</a:t>
            </a:r>
            <a:br>
              <a:rPr lang="en-US" sz="2400" b="0" strike="noStrike" spc="-1" dirty="0">
                <a:solidFill>
                  <a:srgbClr val="FFFFFF"/>
                </a:solidFill>
                <a:latin typeface="Arial"/>
              </a:rPr>
            </a:b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4787142-6910-48AB-8B06-A0B11657F380}" type="slidenum">
              <a:rPr/>
              <a:t>16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AB456-6D30-94E3-3679-B558E3C86D2E}"/>
              </a:ext>
            </a:extLst>
          </p:cNvPr>
          <p:cNvSpPr txBox="1"/>
          <p:nvPr/>
        </p:nvSpPr>
        <p:spPr>
          <a:xfrm>
            <a:off x="6428880" y="652735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strike="noStrike" spc="-1" dirty="0">
                <a:latin typeface="Arial"/>
              </a:rPr>
              <a:t>not export controlled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94200" y="360000"/>
            <a:ext cx="8286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1000"/>
          </a:bodyPr>
          <a:lstStyle/>
          <a:p>
            <a:r>
              <a:rPr lang="en-US" sz="3600" b="1" strike="noStrike" spc="-1" dirty="0">
                <a:solidFill>
                  <a:srgbClr val="000000"/>
                </a:solidFill>
              </a:rPr>
              <a:t>GRIN- Gamma Rays Induced by Neutrons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F24717F-81D1-4961-AFAE-AFCC5322FD0E}" type="slidenum">
              <a:rPr/>
              <a:t>2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42605D-FD19-FEB3-FA2B-0C6636ED6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729" y="3051993"/>
            <a:ext cx="3238247" cy="2895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D0E726-CD30-D6AE-9B23-781B2A9C47A8}"/>
              </a:ext>
            </a:extLst>
          </p:cNvPr>
          <p:cNvSpPr txBox="1"/>
          <p:nvPr/>
        </p:nvSpPr>
        <p:spPr>
          <a:xfrm>
            <a:off x="175969" y="3386887"/>
            <a:ext cx="50255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1600" b="1" dirty="0">
                <a:cs typeface="Arial" panose="020B0604020202020204" pitchFamily="34" charset="0"/>
              </a:rPr>
              <a:t>“Traditional” </a:t>
            </a:r>
            <a:r>
              <a:rPr lang="en-US" sz="1600" b="0" dirty="0">
                <a:cs typeface="Arial" panose="020B0604020202020204" pitchFamily="34" charset="0"/>
              </a:rPr>
              <a:t>users call for a precise particle-</a:t>
            </a:r>
            <a:r>
              <a:rPr lang="en-US" sz="1600" b="0" dirty="0" err="1">
                <a:solidFill>
                  <a:schemeClr val="dk1"/>
                </a:solidFill>
                <a:cs typeface="Arial" panose="020B0604020202020204" pitchFamily="34" charset="0"/>
              </a:rPr>
              <a:t>γ</a:t>
            </a:r>
            <a:r>
              <a:rPr lang="en-US" sz="1600" b="0" dirty="0">
                <a:cs typeface="Arial" panose="020B0604020202020204" pitchFamily="34" charset="0"/>
              </a:rPr>
              <a:t> spectrum to perform material identification.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  <a:cs typeface="Arial" panose="020B0604020202020204" pitchFamily="34" charset="0"/>
              </a:rPr>
              <a:t>“Event-by-event” </a:t>
            </a:r>
            <a:r>
              <a:rPr lang="en-US" sz="1600" b="0" dirty="0">
                <a:cs typeface="Arial" panose="020B0604020202020204" pitchFamily="34" charset="0"/>
              </a:rPr>
              <a:t>users need  the </a:t>
            </a:r>
            <a:r>
              <a:rPr lang="en-US" sz="1600" b="1" dirty="0">
                <a:cs typeface="Arial" panose="020B0604020202020204" pitchFamily="34" charset="0"/>
              </a:rPr>
              <a:t>correlations between  scattered neutrons, gammas emitted from nuclear de-excitations</a:t>
            </a:r>
            <a:r>
              <a:rPr lang="en-US" sz="1600" b="0" dirty="0">
                <a:cs typeface="Arial" panose="020B0604020202020204" pitchFamily="34" charset="0"/>
              </a:rPr>
              <a:t>. Current evaluated data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b="0" dirty="0">
                <a:cs typeface="Arial" panose="020B0604020202020204" pitchFamily="34" charset="0"/>
              </a:rPr>
              <a:t>in ENDF libraries are not sufficient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b="0" dirty="0">
                <a:cs typeface="Arial" panose="020B0604020202020204" pitchFamily="34" charset="0"/>
              </a:rPr>
              <a:t>and must be extended.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D3598-1022-A0DE-5181-887FB51088B6}"/>
              </a:ext>
            </a:extLst>
          </p:cNvPr>
          <p:cNvSpPr txBox="1"/>
          <p:nvPr/>
        </p:nvSpPr>
        <p:spPr>
          <a:xfrm>
            <a:off x="394200" y="2669989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Target users: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EF839-A6CD-D1AB-8AEB-6F5DC3579A63}"/>
              </a:ext>
            </a:extLst>
          </p:cNvPr>
          <p:cNvSpPr txBox="1"/>
          <p:nvPr/>
        </p:nvSpPr>
        <p:spPr>
          <a:xfrm>
            <a:off x="425422" y="1635614"/>
            <a:ext cx="4725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A project to help improving gamma-ray data libraries and enable inline gamma cascades in transport codes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E9C81-622F-F1F8-829A-8C11468B7D61}"/>
              </a:ext>
            </a:extLst>
          </p:cNvPr>
          <p:cNvSpPr txBox="1"/>
          <p:nvPr/>
        </p:nvSpPr>
        <p:spPr>
          <a:xfrm>
            <a:off x="5281333" y="1666998"/>
            <a:ext cx="53710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1" strike="noStrike" spc="-1" dirty="0">
                <a:solidFill>
                  <a:srgbClr val="000000"/>
                </a:solidFill>
              </a:rPr>
              <a:t>Capture, Inelastic and Decay Gammas</a:t>
            </a:r>
            <a:br>
              <a:rPr lang="en-US" sz="1400" dirty="0"/>
            </a:br>
            <a:r>
              <a:rPr lang="en-US" sz="1400" b="1" strike="noStrike" spc="-1" dirty="0">
                <a:solidFill>
                  <a:srgbClr val="00B050"/>
                </a:solidFill>
              </a:rPr>
              <a:t>Nuclear fingerprints</a:t>
            </a:r>
            <a:endParaRPr lang="en-US" sz="1400" b="0" strike="noStrike" spc="-1" dirty="0">
              <a:solidFill>
                <a:srgbClr val="000000"/>
              </a:solidFill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1" strike="noStrike" spc="-1" dirty="0">
                <a:solidFill>
                  <a:srgbClr val="000000"/>
                </a:solidFill>
              </a:rPr>
              <a:t>Subject to</a:t>
            </a:r>
            <a:br>
              <a:rPr lang="en-US" sz="1400" dirty="0"/>
            </a:br>
            <a:r>
              <a:rPr lang="en-US" sz="1400" b="0" strike="noStrike" spc="-1" dirty="0">
                <a:solidFill>
                  <a:srgbClr val="000000"/>
                </a:solidFill>
              </a:rPr>
              <a:t>-</a:t>
            </a:r>
            <a:r>
              <a:rPr lang="en-US" sz="1400" b="1" strike="noStrike" spc="-1" dirty="0">
                <a:solidFill>
                  <a:srgbClr val="000000"/>
                </a:solidFill>
              </a:rPr>
              <a:t> </a:t>
            </a:r>
            <a:r>
              <a:rPr lang="en-US" sz="1400" b="0" strike="noStrike" spc="-1" dirty="0">
                <a:solidFill>
                  <a:srgbClr val="000000"/>
                </a:solidFill>
              </a:rPr>
              <a:t>Thorough experimental knowledge;</a:t>
            </a:r>
            <a:br>
              <a:rPr lang="en-US" sz="1400" dirty="0"/>
            </a:br>
            <a:r>
              <a:rPr lang="en-US" sz="1400" b="0" strike="noStrike" spc="-1" dirty="0">
                <a:solidFill>
                  <a:srgbClr val="000000"/>
                </a:solidFill>
              </a:rPr>
              <a:t>- Precise models and evaluations; </a:t>
            </a:r>
            <a:br>
              <a:rPr lang="en-US" sz="1400" dirty="0"/>
            </a:br>
            <a:r>
              <a:rPr lang="en-US" sz="1400" b="0" strike="noStrike" spc="-1" dirty="0">
                <a:solidFill>
                  <a:srgbClr val="000000"/>
                </a:solidFill>
              </a:rPr>
              <a:t>- Incorporation of data into evaluated files;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395ABAC-39F0-50DC-803F-58311F76933E}"/>
              </a:ext>
            </a:extLst>
          </p:cNvPr>
          <p:cNvSpPr/>
          <p:nvPr/>
        </p:nvSpPr>
        <p:spPr>
          <a:xfrm>
            <a:off x="5281332" y="1382233"/>
            <a:ext cx="3740587" cy="4767740"/>
          </a:xfrm>
          <a:custGeom>
            <a:avLst/>
            <a:gdLst>
              <a:gd name="connsiteX0" fmla="*/ 0 w 3740587"/>
              <a:gd name="connsiteY0" fmla="*/ 623444 h 4767740"/>
              <a:gd name="connsiteX1" fmla="*/ 623444 w 3740587"/>
              <a:gd name="connsiteY1" fmla="*/ 0 h 4767740"/>
              <a:gd name="connsiteX2" fmla="*/ 1172058 w 3740587"/>
              <a:gd name="connsiteY2" fmla="*/ 0 h 4767740"/>
              <a:gd name="connsiteX3" fmla="*/ 1645861 w 3740587"/>
              <a:gd name="connsiteY3" fmla="*/ 0 h 4767740"/>
              <a:gd name="connsiteX4" fmla="*/ 2094726 w 3740587"/>
              <a:gd name="connsiteY4" fmla="*/ 0 h 4767740"/>
              <a:gd name="connsiteX5" fmla="*/ 2618403 w 3740587"/>
              <a:gd name="connsiteY5" fmla="*/ 0 h 4767740"/>
              <a:gd name="connsiteX6" fmla="*/ 3117143 w 3740587"/>
              <a:gd name="connsiteY6" fmla="*/ 0 h 4767740"/>
              <a:gd name="connsiteX7" fmla="*/ 3740587 w 3740587"/>
              <a:gd name="connsiteY7" fmla="*/ 623444 h 4767740"/>
              <a:gd name="connsiteX8" fmla="*/ 3740587 w 3740587"/>
              <a:gd name="connsiteY8" fmla="*/ 1210253 h 4767740"/>
              <a:gd name="connsiteX9" fmla="*/ 3740587 w 3740587"/>
              <a:gd name="connsiteY9" fmla="*/ 1691436 h 4767740"/>
              <a:gd name="connsiteX10" fmla="*/ 3740587 w 3740587"/>
              <a:gd name="connsiteY10" fmla="*/ 2278244 h 4767740"/>
              <a:gd name="connsiteX11" fmla="*/ 3740587 w 3740587"/>
              <a:gd name="connsiteY11" fmla="*/ 2865053 h 4767740"/>
              <a:gd name="connsiteX12" fmla="*/ 3740587 w 3740587"/>
              <a:gd name="connsiteY12" fmla="*/ 3416653 h 4767740"/>
              <a:gd name="connsiteX13" fmla="*/ 3740587 w 3740587"/>
              <a:gd name="connsiteY13" fmla="*/ 4144296 h 4767740"/>
              <a:gd name="connsiteX14" fmla="*/ 3117143 w 3740587"/>
              <a:gd name="connsiteY14" fmla="*/ 4767740 h 4767740"/>
              <a:gd name="connsiteX15" fmla="*/ 2618403 w 3740587"/>
              <a:gd name="connsiteY15" fmla="*/ 4767740 h 4767740"/>
              <a:gd name="connsiteX16" fmla="*/ 2069789 w 3740587"/>
              <a:gd name="connsiteY16" fmla="*/ 4767740 h 4767740"/>
              <a:gd name="connsiteX17" fmla="*/ 1571050 w 3740587"/>
              <a:gd name="connsiteY17" fmla="*/ 4767740 h 4767740"/>
              <a:gd name="connsiteX18" fmla="*/ 1147121 w 3740587"/>
              <a:gd name="connsiteY18" fmla="*/ 4767740 h 4767740"/>
              <a:gd name="connsiteX19" fmla="*/ 623444 w 3740587"/>
              <a:gd name="connsiteY19" fmla="*/ 4767740 h 4767740"/>
              <a:gd name="connsiteX20" fmla="*/ 0 w 3740587"/>
              <a:gd name="connsiteY20" fmla="*/ 4144296 h 4767740"/>
              <a:gd name="connsiteX21" fmla="*/ 0 w 3740587"/>
              <a:gd name="connsiteY21" fmla="*/ 3592696 h 4767740"/>
              <a:gd name="connsiteX22" fmla="*/ 0 w 3740587"/>
              <a:gd name="connsiteY22" fmla="*/ 3005887 h 4767740"/>
              <a:gd name="connsiteX23" fmla="*/ 0 w 3740587"/>
              <a:gd name="connsiteY23" fmla="*/ 2524704 h 4767740"/>
              <a:gd name="connsiteX24" fmla="*/ 0 w 3740587"/>
              <a:gd name="connsiteY24" fmla="*/ 2043521 h 4767740"/>
              <a:gd name="connsiteX25" fmla="*/ 0 w 3740587"/>
              <a:gd name="connsiteY25" fmla="*/ 1456712 h 4767740"/>
              <a:gd name="connsiteX26" fmla="*/ 0 w 3740587"/>
              <a:gd name="connsiteY26" fmla="*/ 623444 h 47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40587" h="4767740" extrusionOk="0">
                <a:moveTo>
                  <a:pt x="0" y="623444"/>
                </a:moveTo>
                <a:cubicBezTo>
                  <a:pt x="-35946" y="256953"/>
                  <a:pt x="244039" y="13168"/>
                  <a:pt x="623444" y="0"/>
                </a:cubicBezTo>
                <a:cubicBezTo>
                  <a:pt x="818846" y="-35812"/>
                  <a:pt x="1046509" y="14103"/>
                  <a:pt x="1172058" y="0"/>
                </a:cubicBezTo>
                <a:cubicBezTo>
                  <a:pt x="1297607" y="-14103"/>
                  <a:pt x="1452241" y="23985"/>
                  <a:pt x="1645861" y="0"/>
                </a:cubicBezTo>
                <a:cubicBezTo>
                  <a:pt x="1839481" y="-23985"/>
                  <a:pt x="1921927" y="39978"/>
                  <a:pt x="2094726" y="0"/>
                </a:cubicBezTo>
                <a:cubicBezTo>
                  <a:pt x="2267525" y="-39978"/>
                  <a:pt x="2384495" y="40829"/>
                  <a:pt x="2618403" y="0"/>
                </a:cubicBezTo>
                <a:cubicBezTo>
                  <a:pt x="2852311" y="-40829"/>
                  <a:pt x="2899346" y="11467"/>
                  <a:pt x="3117143" y="0"/>
                </a:cubicBezTo>
                <a:cubicBezTo>
                  <a:pt x="3477637" y="-26323"/>
                  <a:pt x="3672434" y="339017"/>
                  <a:pt x="3740587" y="623444"/>
                </a:cubicBezTo>
                <a:cubicBezTo>
                  <a:pt x="3797348" y="801244"/>
                  <a:pt x="3673759" y="1054720"/>
                  <a:pt x="3740587" y="1210253"/>
                </a:cubicBezTo>
                <a:cubicBezTo>
                  <a:pt x="3807415" y="1365786"/>
                  <a:pt x="3703684" y="1580350"/>
                  <a:pt x="3740587" y="1691436"/>
                </a:cubicBezTo>
                <a:cubicBezTo>
                  <a:pt x="3777490" y="1802522"/>
                  <a:pt x="3684242" y="2052814"/>
                  <a:pt x="3740587" y="2278244"/>
                </a:cubicBezTo>
                <a:cubicBezTo>
                  <a:pt x="3796932" y="2503674"/>
                  <a:pt x="3721281" y="2736719"/>
                  <a:pt x="3740587" y="2865053"/>
                </a:cubicBezTo>
                <a:cubicBezTo>
                  <a:pt x="3759893" y="2993387"/>
                  <a:pt x="3688161" y="3178177"/>
                  <a:pt x="3740587" y="3416653"/>
                </a:cubicBezTo>
                <a:cubicBezTo>
                  <a:pt x="3793013" y="3655129"/>
                  <a:pt x="3716474" y="3964792"/>
                  <a:pt x="3740587" y="4144296"/>
                </a:cubicBezTo>
                <a:cubicBezTo>
                  <a:pt x="3763054" y="4460724"/>
                  <a:pt x="3430254" y="4755676"/>
                  <a:pt x="3117143" y="4767740"/>
                </a:cubicBezTo>
                <a:cubicBezTo>
                  <a:pt x="2986480" y="4769088"/>
                  <a:pt x="2832339" y="4732690"/>
                  <a:pt x="2618403" y="4767740"/>
                </a:cubicBezTo>
                <a:cubicBezTo>
                  <a:pt x="2404467" y="4802790"/>
                  <a:pt x="2184222" y="4756169"/>
                  <a:pt x="2069789" y="4767740"/>
                </a:cubicBezTo>
                <a:cubicBezTo>
                  <a:pt x="1955356" y="4779311"/>
                  <a:pt x="1703971" y="4751942"/>
                  <a:pt x="1571050" y="4767740"/>
                </a:cubicBezTo>
                <a:cubicBezTo>
                  <a:pt x="1438129" y="4783538"/>
                  <a:pt x="1348393" y="4725314"/>
                  <a:pt x="1147121" y="4767740"/>
                </a:cubicBezTo>
                <a:cubicBezTo>
                  <a:pt x="945849" y="4810166"/>
                  <a:pt x="791648" y="4745662"/>
                  <a:pt x="623444" y="4767740"/>
                </a:cubicBezTo>
                <a:cubicBezTo>
                  <a:pt x="329560" y="4737823"/>
                  <a:pt x="-53302" y="4573234"/>
                  <a:pt x="0" y="4144296"/>
                </a:cubicBezTo>
                <a:cubicBezTo>
                  <a:pt x="-28859" y="3985614"/>
                  <a:pt x="14649" y="3865450"/>
                  <a:pt x="0" y="3592696"/>
                </a:cubicBezTo>
                <a:cubicBezTo>
                  <a:pt x="-14649" y="3319942"/>
                  <a:pt x="44923" y="3166567"/>
                  <a:pt x="0" y="3005887"/>
                </a:cubicBezTo>
                <a:cubicBezTo>
                  <a:pt x="-44923" y="2845207"/>
                  <a:pt x="12618" y="2722746"/>
                  <a:pt x="0" y="2524704"/>
                </a:cubicBezTo>
                <a:cubicBezTo>
                  <a:pt x="-12618" y="2326662"/>
                  <a:pt x="34990" y="2146784"/>
                  <a:pt x="0" y="2043521"/>
                </a:cubicBezTo>
                <a:cubicBezTo>
                  <a:pt x="-34990" y="1940258"/>
                  <a:pt x="187" y="1611419"/>
                  <a:pt x="0" y="1456712"/>
                </a:cubicBezTo>
                <a:cubicBezTo>
                  <a:pt x="-187" y="1302005"/>
                  <a:pt x="28483" y="959373"/>
                  <a:pt x="0" y="623444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E123624-50EC-6808-AF9F-7AAAAD062880}"/>
              </a:ext>
            </a:extLst>
          </p:cNvPr>
          <p:cNvSpPr/>
          <p:nvPr/>
        </p:nvSpPr>
        <p:spPr>
          <a:xfrm>
            <a:off x="330406" y="5843457"/>
            <a:ext cx="8652534" cy="838263"/>
          </a:xfrm>
          <a:custGeom>
            <a:avLst/>
            <a:gdLst>
              <a:gd name="connsiteX0" fmla="*/ 0 w 8652534"/>
              <a:gd name="connsiteY0" fmla="*/ 139713 h 838263"/>
              <a:gd name="connsiteX1" fmla="*/ 139713 w 8652534"/>
              <a:gd name="connsiteY1" fmla="*/ 0 h 838263"/>
              <a:gd name="connsiteX2" fmla="*/ 1004934 w 8652534"/>
              <a:gd name="connsiteY2" fmla="*/ 0 h 838263"/>
              <a:gd name="connsiteX3" fmla="*/ 1618962 w 8652534"/>
              <a:gd name="connsiteY3" fmla="*/ 0 h 838263"/>
              <a:gd name="connsiteX4" fmla="*/ 2149259 w 8652534"/>
              <a:gd name="connsiteY4" fmla="*/ 0 h 838263"/>
              <a:gd name="connsiteX5" fmla="*/ 2930749 w 8652534"/>
              <a:gd name="connsiteY5" fmla="*/ 0 h 838263"/>
              <a:gd name="connsiteX6" fmla="*/ 3544777 w 8652534"/>
              <a:gd name="connsiteY6" fmla="*/ 0 h 838263"/>
              <a:gd name="connsiteX7" fmla="*/ 4409998 w 8652534"/>
              <a:gd name="connsiteY7" fmla="*/ 0 h 838263"/>
              <a:gd name="connsiteX8" fmla="*/ 4940295 w 8652534"/>
              <a:gd name="connsiteY8" fmla="*/ 0 h 838263"/>
              <a:gd name="connsiteX9" fmla="*/ 5805516 w 8652534"/>
              <a:gd name="connsiteY9" fmla="*/ 0 h 838263"/>
              <a:gd name="connsiteX10" fmla="*/ 6252082 w 8652534"/>
              <a:gd name="connsiteY10" fmla="*/ 0 h 838263"/>
              <a:gd name="connsiteX11" fmla="*/ 6949841 w 8652534"/>
              <a:gd name="connsiteY11" fmla="*/ 0 h 838263"/>
              <a:gd name="connsiteX12" fmla="*/ 7647600 w 8652534"/>
              <a:gd name="connsiteY12" fmla="*/ 0 h 838263"/>
              <a:gd name="connsiteX13" fmla="*/ 8512821 w 8652534"/>
              <a:gd name="connsiteY13" fmla="*/ 0 h 838263"/>
              <a:gd name="connsiteX14" fmla="*/ 8652534 w 8652534"/>
              <a:gd name="connsiteY14" fmla="*/ 139713 h 838263"/>
              <a:gd name="connsiteX15" fmla="*/ 8652534 w 8652534"/>
              <a:gd name="connsiteY15" fmla="*/ 698550 h 838263"/>
              <a:gd name="connsiteX16" fmla="*/ 8512821 w 8652534"/>
              <a:gd name="connsiteY16" fmla="*/ 838263 h 838263"/>
              <a:gd name="connsiteX17" fmla="*/ 7731331 w 8652534"/>
              <a:gd name="connsiteY17" fmla="*/ 838263 h 838263"/>
              <a:gd name="connsiteX18" fmla="*/ 7284765 w 8652534"/>
              <a:gd name="connsiteY18" fmla="*/ 838263 h 838263"/>
              <a:gd name="connsiteX19" fmla="*/ 6754468 w 8652534"/>
              <a:gd name="connsiteY19" fmla="*/ 838263 h 838263"/>
              <a:gd name="connsiteX20" fmla="*/ 5889247 w 8652534"/>
              <a:gd name="connsiteY20" fmla="*/ 838263 h 838263"/>
              <a:gd name="connsiteX21" fmla="*/ 5191488 w 8652534"/>
              <a:gd name="connsiteY21" fmla="*/ 838263 h 838263"/>
              <a:gd name="connsiteX22" fmla="*/ 4661191 w 8652534"/>
              <a:gd name="connsiteY22" fmla="*/ 838263 h 838263"/>
              <a:gd name="connsiteX23" fmla="*/ 3963432 w 8652534"/>
              <a:gd name="connsiteY23" fmla="*/ 838263 h 838263"/>
              <a:gd name="connsiteX24" fmla="*/ 3516867 w 8652534"/>
              <a:gd name="connsiteY24" fmla="*/ 838263 h 838263"/>
              <a:gd name="connsiteX25" fmla="*/ 3070301 w 8652534"/>
              <a:gd name="connsiteY25" fmla="*/ 838263 h 838263"/>
              <a:gd name="connsiteX26" fmla="*/ 2372542 w 8652534"/>
              <a:gd name="connsiteY26" fmla="*/ 838263 h 838263"/>
              <a:gd name="connsiteX27" fmla="*/ 1842245 w 8652534"/>
              <a:gd name="connsiteY27" fmla="*/ 838263 h 838263"/>
              <a:gd name="connsiteX28" fmla="*/ 1060755 w 8652534"/>
              <a:gd name="connsiteY28" fmla="*/ 838263 h 838263"/>
              <a:gd name="connsiteX29" fmla="*/ 139713 w 8652534"/>
              <a:gd name="connsiteY29" fmla="*/ 838263 h 838263"/>
              <a:gd name="connsiteX30" fmla="*/ 0 w 8652534"/>
              <a:gd name="connsiteY30" fmla="*/ 698550 h 838263"/>
              <a:gd name="connsiteX31" fmla="*/ 0 w 8652534"/>
              <a:gd name="connsiteY31" fmla="*/ 139713 h 83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52534" h="838263" extrusionOk="0">
                <a:moveTo>
                  <a:pt x="0" y="139713"/>
                </a:moveTo>
                <a:cubicBezTo>
                  <a:pt x="-12126" y="55072"/>
                  <a:pt x="46627" y="5977"/>
                  <a:pt x="139713" y="0"/>
                </a:cubicBezTo>
                <a:cubicBezTo>
                  <a:pt x="400139" y="21715"/>
                  <a:pt x="781449" y="-644"/>
                  <a:pt x="1004934" y="0"/>
                </a:cubicBezTo>
                <a:cubicBezTo>
                  <a:pt x="1228419" y="644"/>
                  <a:pt x="1477336" y="15303"/>
                  <a:pt x="1618962" y="0"/>
                </a:cubicBezTo>
                <a:cubicBezTo>
                  <a:pt x="1760588" y="-15303"/>
                  <a:pt x="1914887" y="34"/>
                  <a:pt x="2149259" y="0"/>
                </a:cubicBezTo>
                <a:cubicBezTo>
                  <a:pt x="2383631" y="-34"/>
                  <a:pt x="2556805" y="-5376"/>
                  <a:pt x="2930749" y="0"/>
                </a:cubicBezTo>
                <a:cubicBezTo>
                  <a:pt x="3304693" y="5376"/>
                  <a:pt x="3337169" y="-18493"/>
                  <a:pt x="3544777" y="0"/>
                </a:cubicBezTo>
                <a:cubicBezTo>
                  <a:pt x="3752385" y="18493"/>
                  <a:pt x="4162846" y="1446"/>
                  <a:pt x="4409998" y="0"/>
                </a:cubicBezTo>
                <a:cubicBezTo>
                  <a:pt x="4657150" y="-1446"/>
                  <a:pt x="4726294" y="22542"/>
                  <a:pt x="4940295" y="0"/>
                </a:cubicBezTo>
                <a:cubicBezTo>
                  <a:pt x="5154296" y="-22542"/>
                  <a:pt x="5603210" y="-25280"/>
                  <a:pt x="5805516" y="0"/>
                </a:cubicBezTo>
                <a:cubicBezTo>
                  <a:pt x="6007822" y="25280"/>
                  <a:pt x="6084272" y="12684"/>
                  <a:pt x="6252082" y="0"/>
                </a:cubicBezTo>
                <a:cubicBezTo>
                  <a:pt x="6419892" y="-12684"/>
                  <a:pt x="6663186" y="26583"/>
                  <a:pt x="6949841" y="0"/>
                </a:cubicBezTo>
                <a:cubicBezTo>
                  <a:pt x="7236496" y="-26583"/>
                  <a:pt x="7466814" y="-10392"/>
                  <a:pt x="7647600" y="0"/>
                </a:cubicBezTo>
                <a:cubicBezTo>
                  <a:pt x="7828386" y="10392"/>
                  <a:pt x="8167173" y="9165"/>
                  <a:pt x="8512821" y="0"/>
                </a:cubicBezTo>
                <a:cubicBezTo>
                  <a:pt x="8599720" y="11928"/>
                  <a:pt x="8657810" y="57933"/>
                  <a:pt x="8652534" y="139713"/>
                </a:cubicBezTo>
                <a:cubicBezTo>
                  <a:pt x="8659967" y="294640"/>
                  <a:pt x="8648895" y="551658"/>
                  <a:pt x="8652534" y="698550"/>
                </a:cubicBezTo>
                <a:cubicBezTo>
                  <a:pt x="8646087" y="769637"/>
                  <a:pt x="8581620" y="825763"/>
                  <a:pt x="8512821" y="838263"/>
                </a:cubicBezTo>
                <a:cubicBezTo>
                  <a:pt x="8252619" y="859521"/>
                  <a:pt x="7925988" y="825149"/>
                  <a:pt x="7731331" y="838263"/>
                </a:cubicBezTo>
                <a:cubicBezTo>
                  <a:pt x="7536674" y="851378"/>
                  <a:pt x="7438287" y="856021"/>
                  <a:pt x="7284765" y="838263"/>
                </a:cubicBezTo>
                <a:cubicBezTo>
                  <a:pt x="7131243" y="820505"/>
                  <a:pt x="6887863" y="838753"/>
                  <a:pt x="6754468" y="838263"/>
                </a:cubicBezTo>
                <a:cubicBezTo>
                  <a:pt x="6621073" y="837773"/>
                  <a:pt x="6223886" y="854518"/>
                  <a:pt x="5889247" y="838263"/>
                </a:cubicBezTo>
                <a:cubicBezTo>
                  <a:pt x="5554608" y="822008"/>
                  <a:pt x="5456283" y="833506"/>
                  <a:pt x="5191488" y="838263"/>
                </a:cubicBezTo>
                <a:cubicBezTo>
                  <a:pt x="4926693" y="843020"/>
                  <a:pt x="4780106" y="819963"/>
                  <a:pt x="4661191" y="838263"/>
                </a:cubicBezTo>
                <a:cubicBezTo>
                  <a:pt x="4542276" y="856563"/>
                  <a:pt x="4278779" y="819613"/>
                  <a:pt x="3963432" y="838263"/>
                </a:cubicBezTo>
                <a:cubicBezTo>
                  <a:pt x="3648085" y="856913"/>
                  <a:pt x="3727121" y="859691"/>
                  <a:pt x="3516867" y="838263"/>
                </a:cubicBezTo>
                <a:cubicBezTo>
                  <a:pt x="3306614" y="816835"/>
                  <a:pt x="3240125" y="855758"/>
                  <a:pt x="3070301" y="838263"/>
                </a:cubicBezTo>
                <a:cubicBezTo>
                  <a:pt x="2900477" y="820768"/>
                  <a:pt x="2527335" y="828740"/>
                  <a:pt x="2372542" y="838263"/>
                </a:cubicBezTo>
                <a:cubicBezTo>
                  <a:pt x="2217749" y="847786"/>
                  <a:pt x="1950661" y="851910"/>
                  <a:pt x="1842245" y="838263"/>
                </a:cubicBezTo>
                <a:cubicBezTo>
                  <a:pt x="1733829" y="824616"/>
                  <a:pt x="1354816" y="821770"/>
                  <a:pt x="1060755" y="838263"/>
                </a:cubicBezTo>
                <a:cubicBezTo>
                  <a:pt x="766694" y="854757"/>
                  <a:pt x="553065" y="797023"/>
                  <a:pt x="139713" y="838263"/>
                </a:cubicBezTo>
                <a:cubicBezTo>
                  <a:pt x="61969" y="840081"/>
                  <a:pt x="-1175" y="772012"/>
                  <a:pt x="0" y="698550"/>
                </a:cubicBezTo>
                <a:cubicBezTo>
                  <a:pt x="-10945" y="464873"/>
                  <a:pt x="-14883" y="310747"/>
                  <a:pt x="0" y="139713"/>
                </a:cubicBezTo>
                <a:close/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D721F5-EE74-496C-1B94-878A447E3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249" y="2808733"/>
            <a:ext cx="4238751" cy="24029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938CF3-820E-7BF8-0669-28C134943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3</a:t>
            </a:fld>
            <a:endParaRPr lang="en-US" sz="7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1649B-FC06-86D9-9AB3-932C16E98E20}"/>
              </a:ext>
            </a:extLst>
          </p:cNvPr>
          <p:cNvSpPr txBox="1"/>
          <p:nvPr/>
        </p:nvSpPr>
        <p:spPr>
          <a:xfrm>
            <a:off x="470457" y="5950345"/>
            <a:ext cx="854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Inelastic reactions involve target </a:t>
            </a:r>
            <a:r>
              <a:rPr lang="en-US" sz="1600" b="1" dirty="0"/>
              <a:t>(A)</a:t>
            </a:r>
            <a:r>
              <a:rPr lang="en-US" sz="1600" dirty="0"/>
              <a:t> states while capture populates compound system </a:t>
            </a:r>
            <a:r>
              <a:rPr lang="en-US" sz="1600" b="1" dirty="0"/>
              <a:t>(A+1) </a:t>
            </a:r>
            <a:r>
              <a:rPr lang="en-US" sz="1600" dirty="0"/>
              <a:t>levels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2A692-39AC-E6B0-4A39-0663092D4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67" y="4388225"/>
            <a:ext cx="3087331" cy="838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199FD2-5101-AB73-A144-9F52FC0EA6CE}"/>
              </a:ext>
            </a:extLst>
          </p:cNvPr>
          <p:cNvSpPr txBox="1"/>
          <p:nvPr/>
        </p:nvSpPr>
        <p:spPr>
          <a:xfrm>
            <a:off x="508996" y="3644907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Inelastic reaction gammas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B1774-FCED-42F9-B4D2-7E9634EED2CE}"/>
              </a:ext>
            </a:extLst>
          </p:cNvPr>
          <p:cNvSpPr txBox="1"/>
          <p:nvPr/>
        </p:nvSpPr>
        <p:spPr>
          <a:xfrm>
            <a:off x="1056933" y="1726557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Thermal neutron </a:t>
            </a:r>
            <a:br>
              <a:rPr lang="en-US" b="1" dirty="0"/>
            </a:br>
            <a:r>
              <a:rPr lang="en-US" b="1" dirty="0"/>
              <a:t>capture gammas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EC033D-9D5A-3118-3FC2-AB36610E7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96" y="2580994"/>
            <a:ext cx="2984330" cy="770577"/>
          </a:xfrm>
          <a:prstGeom prst="rect">
            <a:avLst/>
          </a:prstGeom>
        </p:spPr>
      </p:pic>
      <p:sp>
        <p:nvSpPr>
          <p:cNvPr id="13" name="PlaceHolder 1">
            <a:extLst>
              <a:ext uri="{FF2B5EF4-FFF2-40B4-BE49-F238E27FC236}">
                <a16:creationId xmlns:a16="http://schemas.microsoft.com/office/drawing/2014/main" id="{49FCDF9E-B6FF-1890-4DBE-45485A76B91F}"/>
              </a:ext>
            </a:extLst>
          </p:cNvPr>
          <p:cNvSpPr txBox="1">
            <a:spLocks/>
          </p:cNvSpPr>
          <p:nvPr/>
        </p:nvSpPr>
        <p:spPr>
          <a:xfrm>
            <a:off x="394200" y="360000"/>
            <a:ext cx="828648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8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-1" dirty="0">
                <a:solidFill>
                  <a:srgbClr val="000000"/>
                </a:solidFill>
              </a:rPr>
              <a:t>Neutron Induced Reactions and Gamma-Ray cascades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3736C2-0F22-B250-C5F3-51D0401E50AC}"/>
              </a:ext>
            </a:extLst>
          </p:cNvPr>
          <p:cNvSpPr txBox="1"/>
          <p:nvPr/>
        </p:nvSpPr>
        <p:spPr>
          <a:xfrm>
            <a:off x="5125994" y="1905873"/>
            <a:ext cx="42394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7C7C7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Reactions are different but the decay process is similar </a:t>
            </a:r>
            <a:endParaRPr lang="en-US" dirty="0">
              <a:effectLst/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7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FECDB-2311-0ED4-ECFA-3DA0FB9EE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5D776-3B14-1915-AA1A-9A38E786D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67" y="1608850"/>
            <a:ext cx="5747700" cy="30028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4D7253-4D87-5250-EF9E-865E2B44DD48}"/>
              </a:ext>
            </a:extLst>
          </p:cNvPr>
          <p:cNvSpPr txBox="1"/>
          <p:nvPr/>
        </p:nvSpPr>
        <p:spPr>
          <a:xfrm>
            <a:off x="235716" y="506272"/>
            <a:ext cx="867256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+mj-lt"/>
              </a:rPr>
              <a:t>Inelastic Cross Sections in an ENDF 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3A6F8C-BE95-5945-030B-452516961DD1}"/>
              </a:ext>
            </a:extLst>
          </p:cNvPr>
          <p:cNvSpPr txBox="1"/>
          <p:nvPr/>
        </p:nvSpPr>
        <p:spPr>
          <a:xfrm>
            <a:off x="527264" y="5382193"/>
            <a:ext cx="2210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56</a:t>
            </a:r>
            <a:r>
              <a:rPr lang="en-US" dirty="0"/>
              <a:t>Fe Excited states</a:t>
            </a:r>
            <a:br>
              <a:rPr lang="en-US" dirty="0"/>
            </a:br>
            <a:r>
              <a:rPr lang="en-US" dirty="0"/>
              <a:t>mt &lt; 91 : discrete</a:t>
            </a:r>
            <a:br>
              <a:rPr lang="en-US" dirty="0"/>
            </a:br>
            <a:r>
              <a:rPr lang="en-US" dirty="0"/>
              <a:t>mt = 91: continuum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1C6D5CA7-3C46-C517-27A2-CFECE39A10D8}"/>
              </a:ext>
            </a:extLst>
          </p:cNvPr>
          <p:cNvSpPr/>
          <p:nvPr/>
        </p:nvSpPr>
        <p:spPr>
          <a:xfrm>
            <a:off x="8443458" y="3869051"/>
            <a:ext cx="282534" cy="8401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1244B3F-1E3B-81A6-EC5D-9F81431491C2}"/>
              </a:ext>
            </a:extLst>
          </p:cNvPr>
          <p:cNvCxnSpPr>
            <a:cxnSpLocks/>
          </p:cNvCxnSpPr>
          <p:nvPr/>
        </p:nvCxnSpPr>
        <p:spPr>
          <a:xfrm>
            <a:off x="6572603" y="4842771"/>
            <a:ext cx="215338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6A7407-A3DA-FDE6-F3FB-B2AB79A3EBEB}"/>
              </a:ext>
            </a:extLst>
          </p:cNvPr>
          <p:cNvCxnSpPr>
            <a:cxnSpLocks/>
          </p:cNvCxnSpPr>
          <p:nvPr/>
        </p:nvCxnSpPr>
        <p:spPr>
          <a:xfrm>
            <a:off x="6572602" y="4236635"/>
            <a:ext cx="2701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C9B9D5-5452-EA75-034E-3F8D9B1EF80F}"/>
              </a:ext>
            </a:extLst>
          </p:cNvPr>
          <p:cNvCxnSpPr>
            <a:cxnSpLocks/>
          </p:cNvCxnSpPr>
          <p:nvPr/>
        </p:nvCxnSpPr>
        <p:spPr>
          <a:xfrm>
            <a:off x="6953603" y="3609717"/>
            <a:ext cx="2064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A899D33-4A1E-4E2B-1EEF-E9664B69A31F}"/>
              </a:ext>
            </a:extLst>
          </p:cNvPr>
          <p:cNvSpPr/>
          <p:nvPr/>
        </p:nvSpPr>
        <p:spPr>
          <a:xfrm rot="16200000">
            <a:off x="6853384" y="1744227"/>
            <a:ext cx="1256844" cy="18184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229BA1-F63C-8F46-B612-A7650995F9BC}"/>
              </a:ext>
            </a:extLst>
          </p:cNvPr>
          <p:cNvCxnSpPr/>
          <p:nvPr/>
        </p:nvCxnSpPr>
        <p:spPr>
          <a:xfrm>
            <a:off x="6964522" y="3609717"/>
            <a:ext cx="0" cy="606131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557A87-864A-6A6D-BCF9-042434BA83C6}"/>
              </a:ext>
            </a:extLst>
          </p:cNvPr>
          <p:cNvCxnSpPr/>
          <p:nvPr/>
        </p:nvCxnSpPr>
        <p:spPr>
          <a:xfrm>
            <a:off x="6763103" y="4236635"/>
            <a:ext cx="0" cy="60613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FB1B551-03F0-E73F-91CE-74785729CEB0}"/>
              </a:ext>
            </a:extLst>
          </p:cNvPr>
          <p:cNvSpPr txBox="1"/>
          <p:nvPr/>
        </p:nvSpPr>
        <p:spPr>
          <a:xfrm>
            <a:off x="6561388" y="2025006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>
                    <a:lumMod val="50000"/>
                  </a:schemeClr>
                </a:solidFill>
              </a:rPr>
              <a:t> continuum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A39BBE-879A-1FC8-2DC9-427E30702945}"/>
              </a:ext>
            </a:extLst>
          </p:cNvPr>
          <p:cNvCxnSpPr>
            <a:cxnSpLocks/>
          </p:cNvCxnSpPr>
          <p:nvPr/>
        </p:nvCxnSpPr>
        <p:spPr>
          <a:xfrm>
            <a:off x="7160069" y="3620108"/>
            <a:ext cx="0" cy="122266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Down Arrow 16">
            <a:extLst>
              <a:ext uri="{FF2B5EF4-FFF2-40B4-BE49-F238E27FC236}">
                <a16:creationId xmlns:a16="http://schemas.microsoft.com/office/drawing/2014/main" id="{89147889-A841-38AC-E27D-F2E661074F2D}"/>
              </a:ext>
            </a:extLst>
          </p:cNvPr>
          <p:cNvSpPr/>
          <p:nvPr/>
        </p:nvSpPr>
        <p:spPr>
          <a:xfrm>
            <a:off x="8435190" y="3559427"/>
            <a:ext cx="282534" cy="52285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DCC1B979-E377-88CF-12AD-DA4BC668EAE8}"/>
              </a:ext>
            </a:extLst>
          </p:cNvPr>
          <p:cNvSpPr/>
          <p:nvPr/>
        </p:nvSpPr>
        <p:spPr>
          <a:xfrm>
            <a:off x="8443454" y="3135654"/>
            <a:ext cx="282534" cy="5147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BB37CD-E27B-23B3-203C-CC534FCBCC2A}"/>
              </a:ext>
            </a:extLst>
          </p:cNvPr>
          <p:cNvSpPr txBox="1"/>
          <p:nvPr/>
        </p:nvSpPr>
        <p:spPr>
          <a:xfrm>
            <a:off x="5796619" y="5143801"/>
            <a:ext cx="47336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Symbol" pitchFamily="2" charset="2"/>
              </a:rPr>
              <a:t>s</a:t>
            </a:r>
            <a:r>
              <a:rPr lang="en-US" sz="1400" dirty="0">
                <a:solidFill>
                  <a:srgbClr val="00B050"/>
                </a:solidFill>
              </a:rPr>
              <a:t>(</a:t>
            </a:r>
            <a:r>
              <a:rPr lang="en-US" sz="1400" dirty="0" err="1">
                <a:solidFill>
                  <a:srgbClr val="00B050"/>
                </a:solidFill>
              </a:rPr>
              <a:t>n,n’g</a:t>
            </a:r>
            <a:r>
              <a:rPr lang="en-US" sz="1400" dirty="0">
                <a:solidFill>
                  <a:srgbClr val="00B050"/>
                </a:solidFill>
              </a:rPr>
              <a:t>) = </a:t>
            </a:r>
            <a:r>
              <a:rPr lang="en-US" sz="1400" dirty="0">
                <a:solidFill>
                  <a:srgbClr val="00B050"/>
                </a:solidFill>
                <a:latin typeface="Symbol" pitchFamily="2" charset="2"/>
              </a:rPr>
              <a:t>s</a:t>
            </a:r>
            <a:r>
              <a:rPr lang="en-US" sz="1200" baseline="30000" dirty="0">
                <a:solidFill>
                  <a:srgbClr val="00B050"/>
                </a:solidFill>
              </a:rPr>
              <a:t> </a:t>
            </a:r>
            <a:r>
              <a:rPr lang="en-US" sz="1400" dirty="0">
                <a:solidFill>
                  <a:srgbClr val="00B050"/>
                </a:solidFill>
              </a:rPr>
              <a:t>(</a:t>
            </a:r>
            <a:r>
              <a:rPr lang="en-US" sz="1400" dirty="0" err="1">
                <a:solidFill>
                  <a:srgbClr val="00B050"/>
                </a:solidFill>
              </a:rPr>
              <a:t>n,n’</a:t>
            </a:r>
            <a:r>
              <a:rPr lang="en-US" sz="1400" baseline="-25000" dirty="0" err="1">
                <a:solidFill>
                  <a:srgbClr val="00B050"/>
                </a:solidFill>
              </a:rPr>
              <a:t>lev</a:t>
            </a:r>
            <a:r>
              <a:rPr lang="en-US" sz="1400" baseline="-25000" dirty="0">
                <a:solidFill>
                  <a:srgbClr val="00B050"/>
                </a:solidFill>
              </a:rPr>
              <a:t>=1</a:t>
            </a:r>
            <a:r>
              <a:rPr lang="en-US" sz="1400" dirty="0">
                <a:solidFill>
                  <a:srgbClr val="00B050"/>
                </a:solidFill>
              </a:rPr>
              <a:t>)+ </a:t>
            </a:r>
            <a:r>
              <a:rPr lang="en-US" sz="1400" dirty="0" err="1">
                <a:solidFill>
                  <a:srgbClr val="00B050"/>
                </a:solidFill>
                <a:latin typeface="Symbol" pitchFamily="2" charset="2"/>
              </a:rPr>
              <a:t>s</a:t>
            </a:r>
            <a:r>
              <a:rPr lang="en-US" sz="1400" baseline="30000" dirty="0" err="1">
                <a:solidFill>
                  <a:srgbClr val="00B050"/>
                </a:solidFill>
              </a:rPr>
              <a:t>c</a:t>
            </a:r>
            <a:r>
              <a:rPr lang="en-US" sz="1400" dirty="0">
                <a:solidFill>
                  <a:srgbClr val="00B050"/>
                </a:solidFill>
              </a:rPr>
              <a:t>(</a:t>
            </a:r>
            <a:r>
              <a:rPr lang="en-US" sz="1400" dirty="0" err="1">
                <a:solidFill>
                  <a:srgbClr val="00B050"/>
                </a:solidFill>
              </a:rPr>
              <a:t>n,n’</a:t>
            </a:r>
            <a:r>
              <a:rPr lang="en-US" sz="1400" baseline="-25000" dirty="0" err="1">
                <a:solidFill>
                  <a:srgbClr val="00B050"/>
                </a:solidFill>
              </a:rPr>
              <a:t>from</a:t>
            </a:r>
            <a:r>
              <a:rPr lang="en-US" sz="1400" baseline="-25000" dirty="0">
                <a:solidFill>
                  <a:srgbClr val="00B050"/>
                </a:solidFill>
              </a:rPr>
              <a:t> above</a:t>
            </a:r>
            <a:r>
              <a:rPr lang="en-US" sz="1400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72508A-5045-20DD-B718-BB54390B5591}"/>
              </a:ext>
            </a:extLst>
          </p:cNvPr>
          <p:cNvSpPr txBox="1"/>
          <p:nvPr/>
        </p:nvSpPr>
        <p:spPr>
          <a:xfrm>
            <a:off x="8721078" y="4051969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</a:t>
            </a:r>
            <a:r>
              <a:rPr lang="en-US" baseline="30000"/>
              <a:t>c</a:t>
            </a:r>
            <a:r>
              <a:rPr lang="en-US" baseline="-2500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898216-B728-1DD3-7764-80DA05A7C532}"/>
              </a:ext>
            </a:extLst>
          </p:cNvPr>
          <p:cNvSpPr txBox="1"/>
          <p:nvPr/>
        </p:nvSpPr>
        <p:spPr>
          <a:xfrm>
            <a:off x="8733973" y="4583826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</a:t>
            </a:r>
            <a:r>
              <a:rPr lang="en-US" baseline="30000"/>
              <a:t>c</a:t>
            </a:r>
            <a:r>
              <a:rPr lang="en-US" baseline="-25000"/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A23280-53E1-7794-B993-330ACBE054F7}"/>
              </a:ext>
            </a:extLst>
          </p:cNvPr>
          <p:cNvSpPr txBox="1"/>
          <p:nvPr/>
        </p:nvSpPr>
        <p:spPr>
          <a:xfrm>
            <a:off x="8707278" y="3425051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c</a:t>
            </a:r>
            <a:r>
              <a:rPr lang="en-US" baseline="-25000" dirty="0"/>
              <a:t>2</a:t>
            </a:r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6208816E-C6BE-7539-6CE9-12A8CD7E25FD}"/>
              </a:ext>
            </a:extLst>
          </p:cNvPr>
          <p:cNvSpPr/>
          <p:nvPr/>
        </p:nvSpPr>
        <p:spPr>
          <a:xfrm>
            <a:off x="8439322" y="3142295"/>
            <a:ext cx="282534" cy="5147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B2EDCA-42F1-E546-47DB-97224E7640C4}"/>
              </a:ext>
            </a:extLst>
          </p:cNvPr>
          <p:cNvSpPr txBox="1"/>
          <p:nvPr/>
        </p:nvSpPr>
        <p:spPr>
          <a:xfrm>
            <a:off x="6953603" y="2479572"/>
            <a:ext cx="5266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MT 91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861369-5339-31CF-7836-3FA3221C216B}"/>
              </a:ext>
            </a:extLst>
          </p:cNvPr>
          <p:cNvSpPr txBox="1"/>
          <p:nvPr/>
        </p:nvSpPr>
        <p:spPr>
          <a:xfrm>
            <a:off x="4153316" y="5768838"/>
            <a:ext cx="395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ENDF does not know how discrete levels are fed from the continuum </a:t>
            </a:r>
          </a:p>
        </p:txBody>
      </p:sp>
    </p:spTree>
    <p:extLst>
      <p:ext uri="{BB962C8B-B14F-4D97-AF65-F5344CB8AC3E}">
        <p14:creationId xmlns:p14="http://schemas.microsoft.com/office/powerpoint/2010/main" val="1410914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94200" y="360000"/>
            <a:ext cx="8286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1000"/>
          </a:bodyPr>
          <a:lstStyle/>
          <a:p>
            <a:r>
              <a:rPr lang="en-US" sz="3600" b="1" strike="noStrike" spc="-1" dirty="0">
                <a:solidFill>
                  <a:srgbClr val="000000"/>
                </a:solidFill>
              </a:rPr>
              <a:t>Neutron Induced Reactions and Gamma-Ray cascades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F24717F-81D1-4961-AFAE-AFCC5322FD0E}" type="slidenum">
              <a:rPr/>
              <a:t>5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13AF7-BFC4-E65D-C9C5-B26EF9F12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07" y="2174801"/>
            <a:ext cx="3477011" cy="32052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E5603D-21A3-806A-58F6-07B93AFD34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3"/>
          <a:stretch/>
        </p:blipFill>
        <p:spPr>
          <a:xfrm>
            <a:off x="4876800" y="2096303"/>
            <a:ext cx="4022790" cy="32837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B1222B-A030-991A-6A0C-6F7B09628320}"/>
              </a:ext>
            </a:extLst>
          </p:cNvPr>
          <p:cNvSpPr txBox="1"/>
          <p:nvPr/>
        </p:nvSpPr>
        <p:spPr>
          <a:xfrm>
            <a:off x="298507" y="5480911"/>
            <a:ext cx="8590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We need all levels (including "bins” for the continuum)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Population of each level as a function of incident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Capture is “easy” since one or two states are populated (s wave)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Inelastic is more complicated with a distribution of populated states</a:t>
            </a:r>
          </a:p>
        </p:txBody>
      </p:sp>
    </p:spTree>
    <p:extLst>
      <p:ext uri="{BB962C8B-B14F-4D97-AF65-F5344CB8AC3E}">
        <p14:creationId xmlns:p14="http://schemas.microsoft.com/office/powerpoint/2010/main" val="2890717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49A6-4D8D-A7BE-3991-FF80CB1D3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36848"/>
            <a:ext cx="8286750" cy="1325563"/>
          </a:xfrm>
        </p:spPr>
        <p:txBody>
          <a:bodyPr/>
          <a:lstStyle/>
          <a:p>
            <a:r>
              <a:rPr lang="en-US" b="1" dirty="0"/>
              <a:t>Levels and branching ratios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B716EE-2D2A-B4FC-155D-F34058600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6</a:t>
            </a:fld>
            <a:endParaRPr lang="en-US" sz="75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834EA0D-F807-8C5E-4C13-5F221C3B6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12165" r="23491" b="7989"/>
          <a:stretch/>
        </p:blipFill>
        <p:spPr bwMode="auto">
          <a:xfrm>
            <a:off x="287734" y="1808792"/>
            <a:ext cx="4020990" cy="428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32F617-D935-A311-9E63-17EFB5EE7172}"/>
              </a:ext>
            </a:extLst>
          </p:cNvPr>
          <p:cNvSpPr txBox="1"/>
          <p:nvPr/>
        </p:nvSpPr>
        <p:spPr>
          <a:xfrm rot="16200000">
            <a:off x="2668983" y="2818596"/>
            <a:ext cx="1318440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Theory (bins)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91806615-57DE-95DC-68CF-761F5D0C1E3F}"/>
              </a:ext>
            </a:extLst>
          </p:cNvPr>
          <p:cNvSpPr/>
          <p:nvPr/>
        </p:nvSpPr>
        <p:spPr>
          <a:xfrm rot="18739673">
            <a:off x="3486718" y="2417217"/>
            <a:ext cx="1432504" cy="360716"/>
          </a:xfrm>
          <a:prstGeom prst="rightArrow">
            <a:avLst>
              <a:gd name="adj1" fmla="val 17249"/>
              <a:gd name="adj2" fmla="val 66404"/>
            </a:avLst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103543-C782-F183-C514-4E968B4F5D5C}"/>
              </a:ext>
            </a:extLst>
          </p:cNvPr>
          <p:cNvSpPr txBox="1"/>
          <p:nvPr/>
        </p:nvSpPr>
        <p:spPr>
          <a:xfrm>
            <a:off x="4924368" y="1560794"/>
            <a:ext cx="412932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Continuum discretized: The bins in the continuum are generated with level densities</a:t>
            </a:r>
          </a:p>
          <a:p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Each bin can be populated in a reaction.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-- similar to (</a:t>
            </a:r>
            <a:r>
              <a:rPr lang="en-US" dirty="0" err="1">
                <a:effectLst/>
              </a:rPr>
              <a:t>n,n</a:t>
            </a:r>
            <a:r>
              <a:rPr lang="en-US" dirty="0">
                <a:effectLst/>
              </a:rPr>
              <a:t>’) to each discrete level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The branching ratios are computed with </a:t>
            </a:r>
            <a:r>
              <a:rPr lang="en-US" dirty="0"/>
              <a:t>PSF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564EB3E-1D98-82EB-BFCA-A8C68705A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656" y="2427102"/>
            <a:ext cx="2008825" cy="340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AA090D-109D-7BDF-383A-888A6B7F26FF}"/>
              </a:ext>
            </a:extLst>
          </p:cNvPr>
          <p:cNvSpPr txBox="1"/>
          <p:nvPr/>
        </p:nvSpPr>
        <p:spPr>
          <a:xfrm rot="16200000">
            <a:off x="2721146" y="4420345"/>
            <a:ext cx="1246921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Experimental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3A14A2-0298-133F-21D4-7ACA12BB6BD4}"/>
              </a:ext>
            </a:extLst>
          </p:cNvPr>
          <p:cNvSpPr txBox="1"/>
          <p:nvPr/>
        </p:nvSpPr>
        <p:spPr>
          <a:xfrm>
            <a:off x="244048" y="6142979"/>
            <a:ext cx="4735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600" dirty="0"/>
              <a:t>From IAEA/NDS RIPL</a:t>
            </a:r>
            <a:br>
              <a:rPr lang="en-US" dirty="0"/>
            </a:br>
            <a:r>
              <a:rPr lang="en-US" dirty="0"/>
              <a:t> </a:t>
            </a:r>
            <a:r>
              <a:rPr lang="en-US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Reference Input Parameter Library Derived from ENSDF</a:t>
            </a:r>
            <a:b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D200C7-852F-8BAD-328F-4EC5D3B61CC0}"/>
              </a:ext>
            </a:extLst>
          </p:cNvPr>
          <p:cNvSpPr txBox="1"/>
          <p:nvPr/>
        </p:nvSpPr>
        <p:spPr>
          <a:xfrm>
            <a:off x="292937" y="6162707"/>
            <a:ext cx="1246921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/>
              <a:t>Experimental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1C28E2-FA07-DA1D-B596-443D774BDA17}"/>
              </a:ext>
            </a:extLst>
          </p:cNvPr>
          <p:cNvSpPr txBox="1"/>
          <p:nvPr/>
        </p:nvSpPr>
        <p:spPr>
          <a:xfrm>
            <a:off x="5250563" y="5529471"/>
            <a:ext cx="305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rgbClr val="00B050"/>
                </a:solidFill>
              </a:rPr>
              <a:t>All of these can be found in reaction codes</a:t>
            </a:r>
          </a:p>
        </p:txBody>
      </p:sp>
    </p:spTree>
    <p:extLst>
      <p:ext uri="{BB962C8B-B14F-4D97-AF65-F5344CB8AC3E}">
        <p14:creationId xmlns:p14="http://schemas.microsoft.com/office/powerpoint/2010/main" val="147805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03F00295-D13A-D911-3B66-F18918C9BD9B}"/>
              </a:ext>
            </a:extLst>
          </p:cNvPr>
          <p:cNvCxnSpPr>
            <a:cxnSpLocks/>
            <a:stCxn id="10" idx="7"/>
            <a:endCxn id="154" idx="3"/>
          </p:cNvCxnSpPr>
          <p:nvPr/>
        </p:nvCxnSpPr>
        <p:spPr>
          <a:xfrm flipV="1">
            <a:off x="1515025" y="1471110"/>
            <a:ext cx="540028" cy="289328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3C28B22-DFE3-8589-2A08-8E6CEDC60C5A}"/>
              </a:ext>
            </a:extLst>
          </p:cNvPr>
          <p:cNvCxnSpPr>
            <a:cxnSpLocks/>
            <a:stCxn id="11" idx="5"/>
            <a:endCxn id="8" idx="1"/>
          </p:cNvCxnSpPr>
          <p:nvPr/>
        </p:nvCxnSpPr>
        <p:spPr>
          <a:xfrm flipH="1" flipV="1">
            <a:off x="626945" y="2324116"/>
            <a:ext cx="888080" cy="52032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3416E74A-4EFD-1989-354A-78BAED50B506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26945" y="1787388"/>
            <a:ext cx="828563" cy="64950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A35EF3DF-A367-A9B5-02AD-25CFFB86840B}"/>
              </a:ext>
            </a:extLst>
          </p:cNvPr>
          <p:cNvCxnSpPr>
            <a:cxnSpLocks/>
            <a:endCxn id="8" idx="0"/>
          </p:cNvCxnSpPr>
          <p:nvPr/>
        </p:nvCxnSpPr>
        <p:spPr>
          <a:xfrm flipV="1">
            <a:off x="320335" y="2300760"/>
            <a:ext cx="366757" cy="190429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1E8B561-47B0-15D1-0D90-920E25B19CE1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299813" y="4289453"/>
            <a:ext cx="438935" cy="142779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FF365B8F-68FB-B274-2848-449CEB854462}"/>
              </a:ext>
            </a:extLst>
          </p:cNvPr>
          <p:cNvCxnSpPr>
            <a:cxnSpLocks/>
            <a:endCxn id="145" idx="2"/>
          </p:cNvCxnSpPr>
          <p:nvPr/>
        </p:nvCxnSpPr>
        <p:spPr>
          <a:xfrm flipV="1">
            <a:off x="750302" y="4421164"/>
            <a:ext cx="788451" cy="1235033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A78D8DE6-5366-5E24-F040-E51E3E983FFB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785755" y="5637499"/>
            <a:ext cx="755524" cy="76515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4945C6CD-3535-4FAD-E31D-079F12285899}"/>
              </a:ext>
            </a:extLst>
          </p:cNvPr>
          <p:cNvCxnSpPr>
            <a:cxnSpLocks/>
            <a:endCxn id="58" idx="2"/>
          </p:cNvCxnSpPr>
          <p:nvPr/>
        </p:nvCxnSpPr>
        <p:spPr>
          <a:xfrm flipV="1">
            <a:off x="726199" y="5522913"/>
            <a:ext cx="812554" cy="13328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FF40C07-872A-2878-7483-7CB3872EE5BD}"/>
              </a:ext>
            </a:extLst>
          </p:cNvPr>
          <p:cNvGrpSpPr/>
          <p:nvPr/>
        </p:nvGrpSpPr>
        <p:grpSpPr>
          <a:xfrm>
            <a:off x="4228015" y="1073888"/>
            <a:ext cx="339335" cy="5784112"/>
            <a:chOff x="4115257" y="1412296"/>
            <a:chExt cx="339335" cy="537133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8B03D9C3-114B-41A4-3452-7A445A9F9449}"/>
                </a:ext>
              </a:extLst>
            </p:cNvPr>
            <p:cNvSpPr/>
            <p:nvPr/>
          </p:nvSpPr>
          <p:spPr>
            <a:xfrm>
              <a:off x="4134328" y="1412296"/>
              <a:ext cx="299742" cy="5371335"/>
            </a:xfrm>
            <a:prstGeom prst="roundRect">
              <a:avLst/>
            </a:prstGeom>
            <a:solidFill>
              <a:schemeClr val="bg2">
                <a:lumMod val="65000"/>
                <a:alpha val="61073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D07DB8C-DC16-201A-030C-3D2E3614E2CD}"/>
                </a:ext>
              </a:extLst>
            </p:cNvPr>
            <p:cNvCxnSpPr>
              <a:cxnSpLocks/>
            </p:cNvCxnSpPr>
            <p:nvPr/>
          </p:nvCxnSpPr>
          <p:spPr>
            <a:xfrm>
              <a:off x="4115257" y="4991993"/>
              <a:ext cx="339335" cy="9520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92066" y="169306"/>
            <a:ext cx="8286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1000"/>
          </a:bodyPr>
          <a:lstStyle/>
          <a:p>
            <a:r>
              <a:rPr lang="en-US" sz="3600" b="1" strike="noStrike" spc="-1" dirty="0">
                <a:solidFill>
                  <a:srgbClr val="000000"/>
                </a:solidFill>
              </a:rPr>
              <a:t>In-line Gamma-Ray cascades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F24717F-81D1-4961-AFAE-AFCC5322FD0E}" type="slidenum">
              <a:rPr/>
              <a:t>7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E5603D-21A3-806A-58F6-07B93AFD34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"/>
          <a:stretch/>
        </p:blipFill>
        <p:spPr>
          <a:xfrm>
            <a:off x="4546828" y="3454574"/>
            <a:ext cx="4322805" cy="32837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40D7B9-C41C-1192-FF20-5039E2726A59}"/>
              </a:ext>
            </a:extLst>
          </p:cNvPr>
          <p:cNvSpPr txBox="1"/>
          <p:nvPr/>
        </p:nvSpPr>
        <p:spPr>
          <a:xfrm>
            <a:off x="4532440" y="1250783"/>
            <a:ext cx="470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Reactions inputs from detailed  calculation (EMPIRE)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We are working on extending the GNDS format to accommodate necessary 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Cross sections to each experimental level is already stored in ENDF (mt51-90)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C22821F-4028-DD67-C373-C5A13B46E512}"/>
              </a:ext>
            </a:extLst>
          </p:cNvPr>
          <p:cNvSpPr/>
          <p:nvPr/>
        </p:nvSpPr>
        <p:spPr>
          <a:xfrm>
            <a:off x="202811" y="4166948"/>
            <a:ext cx="170121" cy="15948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A92D66-1212-DA42-A0F1-2DF1BF8EB781}"/>
              </a:ext>
            </a:extLst>
          </p:cNvPr>
          <p:cNvSpPr/>
          <p:nvPr/>
        </p:nvSpPr>
        <p:spPr>
          <a:xfrm>
            <a:off x="633930" y="5557755"/>
            <a:ext cx="170121" cy="15948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0CA64-5B83-62A0-F80A-576DA9320E98}"/>
              </a:ext>
            </a:extLst>
          </p:cNvPr>
          <p:cNvSpPr txBox="1"/>
          <p:nvPr/>
        </p:nvSpPr>
        <p:spPr>
          <a:xfrm>
            <a:off x="450848" y="5717243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levels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7CFF591-EA84-7B97-58F5-7D3B4F33015D}"/>
              </a:ext>
            </a:extLst>
          </p:cNvPr>
          <p:cNvGrpSpPr/>
          <p:nvPr/>
        </p:nvGrpSpPr>
        <p:grpSpPr>
          <a:xfrm>
            <a:off x="425715" y="1474077"/>
            <a:ext cx="1309831" cy="1393724"/>
            <a:chOff x="796796" y="5389908"/>
            <a:chExt cx="1309831" cy="139372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3A70A39-02CC-F29A-270A-6DD7745D385B}"/>
                </a:ext>
              </a:extLst>
            </p:cNvPr>
            <p:cNvSpPr/>
            <p:nvPr/>
          </p:nvSpPr>
          <p:spPr>
            <a:xfrm>
              <a:off x="1740899" y="6624144"/>
              <a:ext cx="170121" cy="15948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51105A1-5CF5-CB44-1311-24A0EFC7D1EE}"/>
                </a:ext>
              </a:extLst>
            </p:cNvPr>
            <p:cNvGrpSpPr/>
            <p:nvPr/>
          </p:nvGrpSpPr>
          <p:grpSpPr>
            <a:xfrm>
              <a:off x="796796" y="5389908"/>
              <a:ext cx="1309831" cy="1220385"/>
              <a:chOff x="796796" y="5389908"/>
              <a:chExt cx="1309831" cy="1220385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BC61D2F-EE78-8FAD-F953-2917E3092B7A}"/>
                  </a:ext>
                </a:extLst>
              </p:cNvPr>
              <p:cNvSpPr/>
              <p:nvPr/>
            </p:nvSpPr>
            <p:spPr>
              <a:xfrm>
                <a:off x="973112" y="6216591"/>
                <a:ext cx="170121" cy="15948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DAAC43D-C9A1-771C-89D5-376FA7D67D1A}"/>
                  </a:ext>
                </a:extLst>
              </p:cNvPr>
              <p:cNvSpPr/>
              <p:nvPr/>
            </p:nvSpPr>
            <p:spPr>
              <a:xfrm>
                <a:off x="1740899" y="5652913"/>
                <a:ext cx="170121" cy="15948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F37B6F-C70C-BAEA-4BA1-460920DD7092}"/>
                  </a:ext>
                </a:extLst>
              </p:cNvPr>
              <p:cNvSpPr txBox="1"/>
              <p:nvPr/>
            </p:nvSpPr>
            <p:spPr>
              <a:xfrm rot="18897396">
                <a:off x="531980" y="5989108"/>
                <a:ext cx="8066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reactions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65BC60-9BA8-8AAB-903A-2CAE0ABB1907}"/>
                  </a:ext>
                </a:extLst>
              </p:cNvPr>
              <p:cNvSpPr txBox="1"/>
              <p:nvPr/>
            </p:nvSpPr>
            <p:spPr>
              <a:xfrm>
                <a:off x="1603740" y="6348683"/>
                <a:ext cx="4523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(</a:t>
                </a:r>
                <a:r>
                  <a:rPr lang="en-US" sz="1100" dirty="0" err="1"/>
                  <a:t>n,</a:t>
                </a:r>
                <a:r>
                  <a:rPr lang="en-US" sz="1100" dirty="0" err="1">
                    <a:latin typeface="Symbol" pitchFamily="2" charset="2"/>
                  </a:rPr>
                  <a:t>g</a:t>
                </a:r>
                <a:r>
                  <a:rPr lang="en-US" sz="1100" dirty="0"/>
                  <a:t>)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2009B1-5658-6452-B32D-7E881406C60C}"/>
                  </a:ext>
                </a:extLst>
              </p:cNvPr>
              <p:cNvSpPr txBox="1"/>
              <p:nvPr/>
            </p:nvSpPr>
            <p:spPr>
              <a:xfrm>
                <a:off x="1586933" y="5389908"/>
                <a:ext cx="5196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(</a:t>
                </a:r>
                <a:r>
                  <a:rPr lang="en-US" sz="1100" dirty="0" err="1"/>
                  <a:t>n,n</a:t>
                </a:r>
                <a:r>
                  <a:rPr lang="en-US" sz="1100" dirty="0">
                    <a:latin typeface="Symbol" pitchFamily="2" charset="2"/>
                  </a:rPr>
                  <a:t>’</a:t>
                </a:r>
                <a:r>
                  <a:rPr lang="en-US" sz="1100" dirty="0"/>
                  <a:t>)</a:t>
                </a:r>
              </a:p>
            </p:txBody>
          </p:sp>
        </p:grp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CEB46DF-AE7B-7EBA-454E-BB5B0CC1B012}"/>
              </a:ext>
            </a:extLst>
          </p:cNvPr>
          <p:cNvSpPr/>
          <p:nvPr/>
        </p:nvSpPr>
        <p:spPr>
          <a:xfrm>
            <a:off x="1541279" y="6322912"/>
            <a:ext cx="170121" cy="159488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C237AFA-4BC0-4A24-1D9B-18CFF6D999F7}"/>
              </a:ext>
            </a:extLst>
          </p:cNvPr>
          <p:cNvGrpSpPr/>
          <p:nvPr/>
        </p:nvGrpSpPr>
        <p:grpSpPr>
          <a:xfrm>
            <a:off x="2060239" y="6049067"/>
            <a:ext cx="1258657" cy="729539"/>
            <a:chOff x="2335930" y="5823843"/>
            <a:chExt cx="1258657" cy="72953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9056F3-D44C-1CC2-36A9-568E08ABF830}"/>
                </a:ext>
              </a:extLst>
            </p:cNvPr>
            <p:cNvSpPr txBox="1"/>
            <p:nvPr/>
          </p:nvSpPr>
          <p:spPr>
            <a:xfrm>
              <a:off x="2356944" y="5823843"/>
              <a:ext cx="10502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energy: </a:t>
              </a:r>
              <a:r>
                <a:rPr lang="en-US" sz="1000" dirty="0"/>
                <a:t>0 MeV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A68BFB-254C-BD1C-A935-74018BBEB66C}"/>
                </a:ext>
              </a:extLst>
            </p:cNvPr>
            <p:cNvSpPr txBox="1"/>
            <p:nvPr/>
          </p:nvSpPr>
          <p:spPr>
            <a:xfrm>
              <a:off x="2499983" y="6004519"/>
              <a:ext cx="5020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/>
                <a:t>J</a:t>
              </a:r>
              <a:r>
                <a:rPr lang="en-US" sz="1000" b="1" baseline="30000" dirty="0" err="1">
                  <a:latin typeface="Symbol" pitchFamily="2" charset="2"/>
                </a:rPr>
                <a:t>p</a:t>
              </a:r>
              <a:r>
                <a:rPr lang="en-US" sz="1000" b="1" dirty="0"/>
                <a:t>: </a:t>
              </a:r>
              <a:r>
                <a:rPr lang="en-US" sz="1000" dirty="0"/>
                <a:t>0</a:t>
              </a:r>
              <a:r>
                <a:rPr lang="en-US" sz="1000" baseline="30000" dirty="0"/>
                <a:t>+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27E2C9-E8D7-5561-5C7C-3645525C2B11}"/>
                </a:ext>
              </a:extLst>
            </p:cNvPr>
            <p:cNvSpPr txBox="1"/>
            <p:nvPr/>
          </p:nvSpPr>
          <p:spPr>
            <a:xfrm>
              <a:off x="2337512" y="6155644"/>
              <a:ext cx="12570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kind:</a:t>
              </a:r>
              <a:r>
                <a:rPr lang="en-US" sz="1000" dirty="0"/>
                <a:t> experimental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ED9970-FA35-44C4-D8AF-0191E6EF6F55}"/>
                </a:ext>
              </a:extLst>
            </p:cNvPr>
            <p:cNvSpPr txBox="1"/>
            <p:nvPr/>
          </p:nvSpPr>
          <p:spPr>
            <a:xfrm>
              <a:off x="2335930" y="6307161"/>
              <a:ext cx="8515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gammas: </a:t>
              </a:r>
              <a:r>
                <a:rPr lang="en-US" sz="1000" dirty="0"/>
                <a:t>[]</a:t>
              </a:r>
            </a:p>
          </p:txBody>
        </p:sp>
      </p:grpSp>
      <p:sp>
        <p:nvSpPr>
          <p:cNvPr id="31" name="Left Brace 30">
            <a:extLst>
              <a:ext uri="{FF2B5EF4-FFF2-40B4-BE49-F238E27FC236}">
                <a16:creationId xmlns:a16="http://schemas.microsoft.com/office/drawing/2014/main" id="{5084EF7C-3562-5475-FE2B-B90C239B4F4F}"/>
              </a:ext>
            </a:extLst>
          </p:cNvPr>
          <p:cNvSpPr/>
          <p:nvPr/>
        </p:nvSpPr>
        <p:spPr>
          <a:xfrm>
            <a:off x="1827568" y="6019748"/>
            <a:ext cx="326261" cy="824379"/>
          </a:xfrm>
          <a:custGeom>
            <a:avLst/>
            <a:gdLst>
              <a:gd name="connsiteX0" fmla="*/ 326261 w 326261"/>
              <a:gd name="connsiteY0" fmla="*/ 824379 h 824379"/>
              <a:gd name="connsiteX1" fmla="*/ 163130 w 326261"/>
              <a:gd name="connsiteY1" fmla="*/ 797192 h 824379"/>
              <a:gd name="connsiteX2" fmla="*/ 163131 w 326261"/>
              <a:gd name="connsiteY2" fmla="*/ 439377 h 824379"/>
              <a:gd name="connsiteX3" fmla="*/ 0 w 326261"/>
              <a:gd name="connsiteY3" fmla="*/ 412190 h 824379"/>
              <a:gd name="connsiteX4" fmla="*/ 163131 w 326261"/>
              <a:gd name="connsiteY4" fmla="*/ 385003 h 824379"/>
              <a:gd name="connsiteX5" fmla="*/ 163131 w 326261"/>
              <a:gd name="connsiteY5" fmla="*/ 27187 h 824379"/>
              <a:gd name="connsiteX6" fmla="*/ 326262 w 326261"/>
              <a:gd name="connsiteY6" fmla="*/ 0 h 824379"/>
              <a:gd name="connsiteX7" fmla="*/ 326261 w 326261"/>
              <a:gd name="connsiteY7" fmla="*/ 824379 h 824379"/>
              <a:gd name="connsiteX0" fmla="*/ 326261 w 326261"/>
              <a:gd name="connsiteY0" fmla="*/ 824379 h 824379"/>
              <a:gd name="connsiteX1" fmla="*/ 163130 w 326261"/>
              <a:gd name="connsiteY1" fmla="*/ 797192 h 824379"/>
              <a:gd name="connsiteX2" fmla="*/ 163131 w 326261"/>
              <a:gd name="connsiteY2" fmla="*/ 439377 h 824379"/>
              <a:gd name="connsiteX3" fmla="*/ 0 w 326261"/>
              <a:gd name="connsiteY3" fmla="*/ 412190 h 824379"/>
              <a:gd name="connsiteX4" fmla="*/ 163131 w 326261"/>
              <a:gd name="connsiteY4" fmla="*/ 385003 h 824379"/>
              <a:gd name="connsiteX5" fmla="*/ 163131 w 326261"/>
              <a:gd name="connsiteY5" fmla="*/ 27187 h 824379"/>
              <a:gd name="connsiteX6" fmla="*/ 326262 w 326261"/>
              <a:gd name="connsiteY6" fmla="*/ 0 h 82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261" h="824379" stroke="0" extrusionOk="0">
                <a:moveTo>
                  <a:pt x="326261" y="824379"/>
                </a:moveTo>
                <a:cubicBezTo>
                  <a:pt x="232365" y="822034"/>
                  <a:pt x="161319" y="812887"/>
                  <a:pt x="163130" y="797192"/>
                </a:cubicBezTo>
                <a:cubicBezTo>
                  <a:pt x="176865" y="680812"/>
                  <a:pt x="130466" y="559688"/>
                  <a:pt x="163131" y="439377"/>
                </a:cubicBezTo>
                <a:cubicBezTo>
                  <a:pt x="152776" y="434474"/>
                  <a:pt x="89500" y="415481"/>
                  <a:pt x="0" y="412190"/>
                </a:cubicBezTo>
                <a:cubicBezTo>
                  <a:pt x="87232" y="410624"/>
                  <a:pt x="166233" y="401500"/>
                  <a:pt x="163131" y="385003"/>
                </a:cubicBezTo>
                <a:cubicBezTo>
                  <a:pt x="146084" y="230320"/>
                  <a:pt x="183459" y="185562"/>
                  <a:pt x="163131" y="27187"/>
                </a:cubicBezTo>
                <a:cubicBezTo>
                  <a:pt x="167075" y="5754"/>
                  <a:pt x="222419" y="12082"/>
                  <a:pt x="326262" y="0"/>
                </a:cubicBezTo>
                <a:cubicBezTo>
                  <a:pt x="349169" y="278876"/>
                  <a:pt x="285530" y="616966"/>
                  <a:pt x="326261" y="824379"/>
                </a:cubicBezTo>
                <a:close/>
              </a:path>
              <a:path w="326261" h="824379" fill="none" extrusionOk="0">
                <a:moveTo>
                  <a:pt x="326261" y="824379"/>
                </a:moveTo>
                <a:cubicBezTo>
                  <a:pt x="235612" y="823250"/>
                  <a:pt x="163249" y="810599"/>
                  <a:pt x="163130" y="797192"/>
                </a:cubicBezTo>
                <a:cubicBezTo>
                  <a:pt x="139033" y="691990"/>
                  <a:pt x="147744" y="586161"/>
                  <a:pt x="163131" y="439377"/>
                </a:cubicBezTo>
                <a:cubicBezTo>
                  <a:pt x="180906" y="437570"/>
                  <a:pt x="89649" y="422787"/>
                  <a:pt x="0" y="412190"/>
                </a:cubicBezTo>
                <a:cubicBezTo>
                  <a:pt x="92546" y="410736"/>
                  <a:pt x="162933" y="400332"/>
                  <a:pt x="163131" y="385003"/>
                </a:cubicBezTo>
                <a:cubicBezTo>
                  <a:pt x="122731" y="304652"/>
                  <a:pt x="163165" y="197798"/>
                  <a:pt x="163131" y="27187"/>
                </a:cubicBezTo>
                <a:cubicBezTo>
                  <a:pt x="162860" y="4854"/>
                  <a:pt x="246990" y="2257"/>
                  <a:pt x="326262" y="0"/>
                </a:cubicBezTo>
              </a:path>
              <a:path w="326261" h="824379" fill="none" stroke="0" extrusionOk="0">
                <a:moveTo>
                  <a:pt x="326261" y="824379"/>
                </a:moveTo>
                <a:cubicBezTo>
                  <a:pt x="233903" y="821754"/>
                  <a:pt x="163416" y="814183"/>
                  <a:pt x="163130" y="797192"/>
                </a:cubicBezTo>
                <a:cubicBezTo>
                  <a:pt x="153298" y="677358"/>
                  <a:pt x="168277" y="544538"/>
                  <a:pt x="163131" y="439377"/>
                </a:cubicBezTo>
                <a:cubicBezTo>
                  <a:pt x="169819" y="445136"/>
                  <a:pt x="97958" y="404420"/>
                  <a:pt x="0" y="412190"/>
                </a:cubicBezTo>
                <a:cubicBezTo>
                  <a:pt x="90770" y="411755"/>
                  <a:pt x="161349" y="399562"/>
                  <a:pt x="163131" y="385003"/>
                </a:cubicBezTo>
                <a:cubicBezTo>
                  <a:pt x="156518" y="218400"/>
                  <a:pt x="170305" y="131979"/>
                  <a:pt x="163131" y="27187"/>
                </a:cubicBezTo>
                <a:cubicBezTo>
                  <a:pt x="153975" y="5855"/>
                  <a:pt x="223020" y="-933"/>
                  <a:pt x="326262" y="0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lef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3F7FFA-AB43-A844-7501-BDC7A06DAF5B}"/>
              </a:ext>
            </a:extLst>
          </p:cNvPr>
          <p:cNvSpPr txBox="1"/>
          <p:nvPr/>
        </p:nvSpPr>
        <p:spPr>
          <a:xfrm rot="5400000">
            <a:off x="2417811" y="355141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CFC2B4-9664-B83A-C53F-FA969956A608}"/>
              </a:ext>
            </a:extLst>
          </p:cNvPr>
          <p:cNvSpPr txBox="1"/>
          <p:nvPr/>
        </p:nvSpPr>
        <p:spPr>
          <a:xfrm>
            <a:off x="4232597" y="5096460"/>
            <a:ext cx="28725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E</a:t>
            </a:r>
            <a:br>
              <a:rPr lang="en-US" sz="1100" b="1" dirty="0"/>
            </a:br>
            <a:r>
              <a:rPr lang="en-US" sz="1100" b="1" dirty="0"/>
              <a:t>N</a:t>
            </a:r>
            <a:br>
              <a:rPr lang="en-US" sz="1100" b="1" dirty="0"/>
            </a:br>
            <a:r>
              <a:rPr lang="en-US" sz="1100" b="1" dirty="0"/>
              <a:t>S</a:t>
            </a:r>
            <a:br>
              <a:rPr lang="en-US" sz="1100" b="1" dirty="0"/>
            </a:br>
            <a:r>
              <a:rPr lang="en-US" sz="1100" b="1" dirty="0"/>
              <a:t>D</a:t>
            </a:r>
            <a:br>
              <a:rPr lang="en-US" sz="1100" b="1" dirty="0"/>
            </a:br>
            <a:r>
              <a:rPr lang="en-US" sz="1100" b="1" dirty="0"/>
              <a:t>F</a:t>
            </a:r>
            <a:br>
              <a:rPr lang="en-US" sz="1100" b="1" dirty="0"/>
            </a:br>
            <a:r>
              <a:rPr lang="en-US" sz="1100" b="1" dirty="0"/>
              <a:t>/</a:t>
            </a:r>
            <a:br>
              <a:rPr lang="en-US" sz="1100" b="1" dirty="0"/>
            </a:br>
            <a:r>
              <a:rPr lang="en-US" sz="1100" b="1" dirty="0"/>
              <a:t>R</a:t>
            </a:r>
            <a:br>
              <a:rPr lang="en-US" sz="1100" b="1" dirty="0"/>
            </a:br>
            <a:r>
              <a:rPr lang="en-US" sz="1100" b="1" dirty="0"/>
              <a:t>I</a:t>
            </a:r>
            <a:br>
              <a:rPr lang="en-US" sz="1100" b="1" dirty="0"/>
            </a:br>
            <a:r>
              <a:rPr lang="en-US" sz="1100" b="1" dirty="0"/>
              <a:t>P</a:t>
            </a:r>
            <a:br>
              <a:rPr lang="en-US" sz="1100" b="1" dirty="0"/>
            </a:br>
            <a:r>
              <a:rPr lang="en-US" sz="1100" b="1" dirty="0"/>
              <a:t>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4CD6F3-E39C-D05B-869A-EA14EBA5537C}"/>
              </a:ext>
            </a:extLst>
          </p:cNvPr>
          <p:cNvSpPr txBox="1"/>
          <p:nvPr/>
        </p:nvSpPr>
        <p:spPr>
          <a:xfrm>
            <a:off x="4225907" y="2258923"/>
            <a:ext cx="2936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T</a:t>
            </a:r>
            <a:br>
              <a:rPr lang="en-US" sz="1100" b="1" dirty="0">
                <a:solidFill>
                  <a:schemeClr val="accent1"/>
                </a:solidFill>
              </a:rPr>
            </a:br>
            <a:r>
              <a:rPr lang="en-US" sz="1100" b="1" dirty="0">
                <a:solidFill>
                  <a:schemeClr val="accent1"/>
                </a:solidFill>
              </a:rPr>
              <a:t>H</a:t>
            </a:r>
            <a:br>
              <a:rPr lang="en-US" sz="1100" b="1" dirty="0">
                <a:solidFill>
                  <a:schemeClr val="accent1"/>
                </a:solidFill>
              </a:rPr>
            </a:br>
            <a:r>
              <a:rPr lang="en-US" sz="1100" b="1" dirty="0">
                <a:solidFill>
                  <a:schemeClr val="accent1"/>
                </a:solidFill>
              </a:rPr>
              <a:t>E</a:t>
            </a:r>
            <a:br>
              <a:rPr lang="en-US" sz="1100" b="1" dirty="0">
                <a:solidFill>
                  <a:schemeClr val="accent1"/>
                </a:solidFill>
              </a:rPr>
            </a:br>
            <a:r>
              <a:rPr lang="en-US" sz="1100" b="1" dirty="0">
                <a:solidFill>
                  <a:schemeClr val="accent1"/>
                </a:solidFill>
              </a:rPr>
              <a:t>O</a:t>
            </a:r>
            <a:br>
              <a:rPr lang="en-US" sz="1100" b="1" dirty="0">
                <a:solidFill>
                  <a:schemeClr val="accent1"/>
                </a:solidFill>
              </a:rPr>
            </a:br>
            <a:r>
              <a:rPr lang="en-US" sz="1100" b="1" dirty="0">
                <a:solidFill>
                  <a:schemeClr val="accent1"/>
                </a:solidFill>
              </a:rPr>
              <a:t>R</a:t>
            </a:r>
            <a:br>
              <a:rPr lang="en-US" sz="1100" b="1" dirty="0">
                <a:solidFill>
                  <a:schemeClr val="accent1"/>
                </a:solidFill>
              </a:rPr>
            </a:br>
            <a:r>
              <a:rPr lang="en-US" sz="1100" b="1" dirty="0">
                <a:solidFill>
                  <a:schemeClr val="accent1"/>
                </a:solidFill>
              </a:rPr>
              <a:t>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A3A683A-3230-A354-02E5-23AAE3D74778}"/>
              </a:ext>
            </a:extLst>
          </p:cNvPr>
          <p:cNvSpPr txBox="1"/>
          <p:nvPr/>
        </p:nvSpPr>
        <p:spPr>
          <a:xfrm rot="5400000">
            <a:off x="2417812" y="47441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78F0375-8119-43E7-18F5-05AB45AEB3C7}"/>
              </a:ext>
            </a:extLst>
          </p:cNvPr>
          <p:cNvGrpSpPr/>
          <p:nvPr/>
        </p:nvGrpSpPr>
        <p:grpSpPr>
          <a:xfrm>
            <a:off x="1538753" y="5118739"/>
            <a:ext cx="2189610" cy="824379"/>
            <a:chOff x="1730142" y="5118739"/>
            <a:chExt cx="2189610" cy="82437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A8F0BE2-21F0-6B94-03EB-2C3653EAF7C3}"/>
                </a:ext>
              </a:extLst>
            </p:cNvPr>
            <p:cNvSpPr/>
            <p:nvPr/>
          </p:nvSpPr>
          <p:spPr>
            <a:xfrm>
              <a:off x="1730142" y="5443169"/>
              <a:ext cx="170121" cy="159488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21F47B7-2D5F-D4EC-73E2-58FF30091D81}"/>
                </a:ext>
              </a:extLst>
            </p:cNvPr>
            <p:cNvGrpSpPr/>
            <p:nvPr/>
          </p:nvGrpSpPr>
          <p:grpSpPr>
            <a:xfrm>
              <a:off x="2249102" y="5148058"/>
              <a:ext cx="1670650" cy="729539"/>
              <a:chOff x="2335930" y="5823843"/>
              <a:chExt cx="1670650" cy="729539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C68068-87B4-7685-A6ED-CFD39664731E}"/>
                  </a:ext>
                </a:extLst>
              </p:cNvPr>
              <p:cNvSpPr txBox="1"/>
              <p:nvPr/>
            </p:nvSpPr>
            <p:spPr>
              <a:xfrm>
                <a:off x="2356944" y="5823843"/>
                <a:ext cx="10502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energy: </a:t>
                </a:r>
                <a:r>
                  <a:rPr lang="en-US" sz="1000" dirty="0"/>
                  <a:t>2 MeV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F706932-DC0E-1267-BA66-BC8F57648507}"/>
                  </a:ext>
                </a:extLst>
              </p:cNvPr>
              <p:cNvSpPr txBox="1"/>
              <p:nvPr/>
            </p:nvSpPr>
            <p:spPr>
              <a:xfrm>
                <a:off x="2499983" y="6004519"/>
                <a:ext cx="50206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err="1"/>
                  <a:t>J</a:t>
                </a:r>
                <a:r>
                  <a:rPr lang="en-US" sz="1000" b="1" baseline="30000" dirty="0" err="1">
                    <a:latin typeface="Symbol" pitchFamily="2" charset="2"/>
                  </a:rPr>
                  <a:t>p</a:t>
                </a:r>
                <a:r>
                  <a:rPr lang="en-US" sz="1000" b="1" dirty="0"/>
                  <a:t>: </a:t>
                </a:r>
                <a:r>
                  <a:rPr lang="en-US" sz="1000" dirty="0"/>
                  <a:t>2</a:t>
                </a:r>
                <a:r>
                  <a:rPr lang="en-US" sz="1000" baseline="30000" dirty="0"/>
                  <a:t>+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94F28BE-EF19-804F-5245-DC46B0079F15}"/>
                  </a:ext>
                </a:extLst>
              </p:cNvPr>
              <p:cNvSpPr txBox="1"/>
              <p:nvPr/>
            </p:nvSpPr>
            <p:spPr>
              <a:xfrm>
                <a:off x="2337512" y="6155644"/>
                <a:ext cx="125707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kind:</a:t>
                </a:r>
                <a:r>
                  <a:rPr lang="en-US" sz="1000" dirty="0"/>
                  <a:t> experimental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31AB575-CB9D-3DE8-280C-8E18AA657981}"/>
                  </a:ext>
                </a:extLst>
              </p:cNvPr>
              <p:cNvSpPr txBox="1"/>
              <p:nvPr/>
            </p:nvSpPr>
            <p:spPr>
              <a:xfrm>
                <a:off x="2335930" y="6307161"/>
                <a:ext cx="16706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gammas: </a:t>
                </a:r>
                <a:r>
                  <a:rPr lang="en-US" sz="1000" dirty="0"/>
                  <a:t>[level 0: Br = 1.]</a:t>
                </a:r>
              </a:p>
            </p:txBody>
          </p:sp>
        </p:grpSp>
        <p:sp>
          <p:nvSpPr>
            <p:cNvPr id="128" name="Left Brace 127">
              <a:extLst>
                <a:ext uri="{FF2B5EF4-FFF2-40B4-BE49-F238E27FC236}">
                  <a16:creationId xmlns:a16="http://schemas.microsoft.com/office/drawing/2014/main" id="{6A94AFF7-4636-38DE-E278-81B736327CD5}"/>
                </a:ext>
              </a:extLst>
            </p:cNvPr>
            <p:cNvSpPr/>
            <p:nvPr/>
          </p:nvSpPr>
          <p:spPr>
            <a:xfrm>
              <a:off x="2016431" y="5118739"/>
              <a:ext cx="326261" cy="824379"/>
            </a:xfrm>
            <a:custGeom>
              <a:avLst/>
              <a:gdLst>
                <a:gd name="connsiteX0" fmla="*/ 326261 w 326261"/>
                <a:gd name="connsiteY0" fmla="*/ 824379 h 824379"/>
                <a:gd name="connsiteX1" fmla="*/ 163130 w 326261"/>
                <a:gd name="connsiteY1" fmla="*/ 797192 h 824379"/>
                <a:gd name="connsiteX2" fmla="*/ 163131 w 326261"/>
                <a:gd name="connsiteY2" fmla="*/ 439377 h 824379"/>
                <a:gd name="connsiteX3" fmla="*/ 0 w 326261"/>
                <a:gd name="connsiteY3" fmla="*/ 412190 h 824379"/>
                <a:gd name="connsiteX4" fmla="*/ 163131 w 326261"/>
                <a:gd name="connsiteY4" fmla="*/ 385003 h 824379"/>
                <a:gd name="connsiteX5" fmla="*/ 163131 w 326261"/>
                <a:gd name="connsiteY5" fmla="*/ 27187 h 824379"/>
                <a:gd name="connsiteX6" fmla="*/ 326262 w 326261"/>
                <a:gd name="connsiteY6" fmla="*/ 0 h 824379"/>
                <a:gd name="connsiteX7" fmla="*/ 326261 w 326261"/>
                <a:gd name="connsiteY7" fmla="*/ 824379 h 824379"/>
                <a:gd name="connsiteX0" fmla="*/ 326261 w 326261"/>
                <a:gd name="connsiteY0" fmla="*/ 824379 h 824379"/>
                <a:gd name="connsiteX1" fmla="*/ 163130 w 326261"/>
                <a:gd name="connsiteY1" fmla="*/ 797192 h 824379"/>
                <a:gd name="connsiteX2" fmla="*/ 163131 w 326261"/>
                <a:gd name="connsiteY2" fmla="*/ 439377 h 824379"/>
                <a:gd name="connsiteX3" fmla="*/ 0 w 326261"/>
                <a:gd name="connsiteY3" fmla="*/ 412190 h 824379"/>
                <a:gd name="connsiteX4" fmla="*/ 163131 w 326261"/>
                <a:gd name="connsiteY4" fmla="*/ 385003 h 824379"/>
                <a:gd name="connsiteX5" fmla="*/ 163131 w 326261"/>
                <a:gd name="connsiteY5" fmla="*/ 27187 h 824379"/>
                <a:gd name="connsiteX6" fmla="*/ 326262 w 326261"/>
                <a:gd name="connsiteY6" fmla="*/ 0 h 82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261" h="824379" stroke="0" extrusionOk="0">
                  <a:moveTo>
                    <a:pt x="326261" y="824379"/>
                  </a:moveTo>
                  <a:cubicBezTo>
                    <a:pt x="232365" y="822034"/>
                    <a:pt x="161319" y="812887"/>
                    <a:pt x="163130" y="797192"/>
                  </a:cubicBezTo>
                  <a:cubicBezTo>
                    <a:pt x="176865" y="680812"/>
                    <a:pt x="130466" y="559688"/>
                    <a:pt x="163131" y="439377"/>
                  </a:cubicBezTo>
                  <a:cubicBezTo>
                    <a:pt x="152776" y="434474"/>
                    <a:pt x="89500" y="415481"/>
                    <a:pt x="0" y="412190"/>
                  </a:cubicBezTo>
                  <a:cubicBezTo>
                    <a:pt x="87232" y="410624"/>
                    <a:pt x="166233" y="401500"/>
                    <a:pt x="163131" y="385003"/>
                  </a:cubicBezTo>
                  <a:cubicBezTo>
                    <a:pt x="146084" y="230320"/>
                    <a:pt x="183459" y="185562"/>
                    <a:pt x="163131" y="27187"/>
                  </a:cubicBezTo>
                  <a:cubicBezTo>
                    <a:pt x="167075" y="5754"/>
                    <a:pt x="222419" y="12082"/>
                    <a:pt x="326262" y="0"/>
                  </a:cubicBezTo>
                  <a:cubicBezTo>
                    <a:pt x="349169" y="278876"/>
                    <a:pt x="285530" y="616966"/>
                    <a:pt x="326261" y="824379"/>
                  </a:cubicBezTo>
                  <a:close/>
                </a:path>
                <a:path w="326261" h="824379" fill="none" extrusionOk="0">
                  <a:moveTo>
                    <a:pt x="326261" y="824379"/>
                  </a:moveTo>
                  <a:cubicBezTo>
                    <a:pt x="235612" y="823250"/>
                    <a:pt x="163249" y="810599"/>
                    <a:pt x="163130" y="797192"/>
                  </a:cubicBezTo>
                  <a:cubicBezTo>
                    <a:pt x="139033" y="691990"/>
                    <a:pt x="147744" y="586161"/>
                    <a:pt x="163131" y="439377"/>
                  </a:cubicBezTo>
                  <a:cubicBezTo>
                    <a:pt x="180906" y="437570"/>
                    <a:pt x="89649" y="422787"/>
                    <a:pt x="0" y="412190"/>
                  </a:cubicBezTo>
                  <a:cubicBezTo>
                    <a:pt x="92546" y="410736"/>
                    <a:pt x="162933" y="400332"/>
                    <a:pt x="163131" y="385003"/>
                  </a:cubicBezTo>
                  <a:cubicBezTo>
                    <a:pt x="122731" y="304652"/>
                    <a:pt x="163165" y="197798"/>
                    <a:pt x="163131" y="27187"/>
                  </a:cubicBezTo>
                  <a:cubicBezTo>
                    <a:pt x="162860" y="4854"/>
                    <a:pt x="246990" y="2257"/>
                    <a:pt x="326262" y="0"/>
                  </a:cubicBezTo>
                </a:path>
                <a:path w="326261" h="824379" fill="none" stroke="0" extrusionOk="0">
                  <a:moveTo>
                    <a:pt x="326261" y="824379"/>
                  </a:moveTo>
                  <a:cubicBezTo>
                    <a:pt x="233903" y="821754"/>
                    <a:pt x="163416" y="814183"/>
                    <a:pt x="163130" y="797192"/>
                  </a:cubicBezTo>
                  <a:cubicBezTo>
                    <a:pt x="153298" y="677358"/>
                    <a:pt x="168277" y="544538"/>
                    <a:pt x="163131" y="439377"/>
                  </a:cubicBezTo>
                  <a:cubicBezTo>
                    <a:pt x="169819" y="445136"/>
                    <a:pt x="97958" y="404420"/>
                    <a:pt x="0" y="412190"/>
                  </a:cubicBezTo>
                  <a:cubicBezTo>
                    <a:pt x="90770" y="411755"/>
                    <a:pt x="161349" y="399562"/>
                    <a:pt x="163131" y="385003"/>
                  </a:cubicBezTo>
                  <a:cubicBezTo>
                    <a:pt x="156518" y="218400"/>
                    <a:pt x="170305" y="131979"/>
                    <a:pt x="163131" y="27187"/>
                  </a:cubicBezTo>
                  <a:cubicBezTo>
                    <a:pt x="153975" y="5855"/>
                    <a:pt x="223020" y="-933"/>
                    <a:pt x="326262" y="0"/>
                  </a:cubicBezTo>
                </a:path>
              </a:pathLst>
            </a:custGeom>
            <a:ln w="19050">
              <a:extLst>
                <a:ext uri="{C807C97D-BFC1-408E-A445-0C87EB9F89A2}">
                  <ask:lineSketchStyleProps xmlns:ask="http://schemas.microsoft.com/office/drawing/2018/sketchyshapes" sd="1219033472">
                    <a:prstGeom prst="leftBrac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D0D8E04-900F-CBF7-24C3-292B6934AE23}"/>
              </a:ext>
            </a:extLst>
          </p:cNvPr>
          <p:cNvGrpSpPr/>
          <p:nvPr/>
        </p:nvGrpSpPr>
        <p:grpSpPr>
          <a:xfrm>
            <a:off x="1538753" y="4006359"/>
            <a:ext cx="2224876" cy="912747"/>
            <a:chOff x="1730142" y="5118739"/>
            <a:chExt cx="2224876" cy="912747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FAD9D3C6-C86F-260D-6BD7-87DC3CC7F433}"/>
                </a:ext>
              </a:extLst>
            </p:cNvPr>
            <p:cNvSpPr/>
            <p:nvPr/>
          </p:nvSpPr>
          <p:spPr>
            <a:xfrm>
              <a:off x="1730142" y="5453800"/>
              <a:ext cx="170121" cy="159488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E06CC418-DD71-6AC7-8608-6382DE092B24}"/>
                </a:ext>
              </a:extLst>
            </p:cNvPr>
            <p:cNvGrpSpPr/>
            <p:nvPr/>
          </p:nvGrpSpPr>
          <p:grpSpPr>
            <a:xfrm>
              <a:off x="2249102" y="5148058"/>
              <a:ext cx="1705916" cy="883428"/>
              <a:chOff x="2335930" y="5823843"/>
              <a:chExt cx="1705916" cy="883428"/>
            </a:xfrm>
          </p:grpSpPr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E3BA7187-8906-866E-E0CC-23D1E3C17F64}"/>
                  </a:ext>
                </a:extLst>
              </p:cNvPr>
              <p:cNvSpPr txBox="1"/>
              <p:nvPr/>
            </p:nvSpPr>
            <p:spPr>
              <a:xfrm>
                <a:off x="2356944" y="5823843"/>
                <a:ext cx="10502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energy: </a:t>
                </a:r>
                <a:r>
                  <a:rPr lang="en-US" sz="1000" dirty="0"/>
                  <a:t>5 MeV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FBD6E70E-9A3A-CAC8-5E3C-29F3C59A205F}"/>
                  </a:ext>
                </a:extLst>
              </p:cNvPr>
              <p:cNvSpPr txBox="1"/>
              <p:nvPr/>
            </p:nvSpPr>
            <p:spPr>
              <a:xfrm>
                <a:off x="2499983" y="6004519"/>
                <a:ext cx="50206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err="1"/>
                  <a:t>J</a:t>
                </a:r>
                <a:r>
                  <a:rPr lang="en-US" sz="1000" b="1" baseline="30000" dirty="0" err="1">
                    <a:latin typeface="Symbol" pitchFamily="2" charset="2"/>
                  </a:rPr>
                  <a:t>p</a:t>
                </a:r>
                <a:r>
                  <a:rPr lang="en-US" sz="1000" b="1" dirty="0"/>
                  <a:t>: 6</a:t>
                </a:r>
                <a:r>
                  <a:rPr lang="en-US" sz="1000" baseline="30000" dirty="0"/>
                  <a:t>+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6DCDFADE-3E45-C834-72B1-9F8C0C36EE34}"/>
                  </a:ext>
                </a:extLst>
              </p:cNvPr>
              <p:cNvSpPr txBox="1"/>
              <p:nvPr/>
            </p:nvSpPr>
            <p:spPr>
              <a:xfrm>
                <a:off x="2337512" y="6155644"/>
                <a:ext cx="91723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kind:</a:t>
                </a:r>
                <a:r>
                  <a:rPr lang="en-US" sz="1000" dirty="0"/>
                  <a:t> </a:t>
                </a:r>
                <a:r>
                  <a:rPr lang="en-US" sz="1000" b="1" dirty="0">
                    <a:solidFill>
                      <a:schemeClr val="accent1"/>
                    </a:solidFill>
                  </a:rPr>
                  <a:t>theory</a:t>
                </a:r>
                <a:endParaRPr lang="en-US" sz="1000" dirty="0"/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16277759-5D7C-9496-4096-B6238DA59F06}"/>
                  </a:ext>
                </a:extLst>
              </p:cNvPr>
              <p:cNvSpPr txBox="1"/>
              <p:nvPr/>
            </p:nvSpPr>
            <p:spPr>
              <a:xfrm>
                <a:off x="2335930" y="6307161"/>
                <a:ext cx="17059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gammas : </a:t>
                </a:r>
                <a:r>
                  <a:rPr lang="en-US" sz="1000" dirty="0"/>
                  <a:t>[level 1: Br = .5]</a:t>
                </a:r>
                <a:br>
                  <a:rPr lang="en-US" sz="1000" dirty="0"/>
                </a:br>
                <a:r>
                  <a:rPr lang="en-US" sz="1000" dirty="0"/>
                  <a:t>                  [level 4: Br = .5]</a:t>
                </a:r>
              </a:p>
            </p:txBody>
          </p:sp>
        </p:grpSp>
        <p:sp>
          <p:nvSpPr>
            <p:cNvPr id="148" name="Left Brace 147">
              <a:extLst>
                <a:ext uri="{FF2B5EF4-FFF2-40B4-BE49-F238E27FC236}">
                  <a16:creationId xmlns:a16="http://schemas.microsoft.com/office/drawing/2014/main" id="{CE19F848-4E60-C515-067C-CCBA509B1461}"/>
                </a:ext>
              </a:extLst>
            </p:cNvPr>
            <p:cNvSpPr/>
            <p:nvPr/>
          </p:nvSpPr>
          <p:spPr>
            <a:xfrm>
              <a:off x="2016431" y="5118739"/>
              <a:ext cx="326261" cy="824379"/>
            </a:xfrm>
            <a:custGeom>
              <a:avLst/>
              <a:gdLst>
                <a:gd name="connsiteX0" fmla="*/ 326261 w 326261"/>
                <a:gd name="connsiteY0" fmla="*/ 824379 h 824379"/>
                <a:gd name="connsiteX1" fmla="*/ 163130 w 326261"/>
                <a:gd name="connsiteY1" fmla="*/ 797192 h 824379"/>
                <a:gd name="connsiteX2" fmla="*/ 163131 w 326261"/>
                <a:gd name="connsiteY2" fmla="*/ 439377 h 824379"/>
                <a:gd name="connsiteX3" fmla="*/ 0 w 326261"/>
                <a:gd name="connsiteY3" fmla="*/ 412190 h 824379"/>
                <a:gd name="connsiteX4" fmla="*/ 163131 w 326261"/>
                <a:gd name="connsiteY4" fmla="*/ 385003 h 824379"/>
                <a:gd name="connsiteX5" fmla="*/ 163131 w 326261"/>
                <a:gd name="connsiteY5" fmla="*/ 27187 h 824379"/>
                <a:gd name="connsiteX6" fmla="*/ 326262 w 326261"/>
                <a:gd name="connsiteY6" fmla="*/ 0 h 824379"/>
                <a:gd name="connsiteX7" fmla="*/ 326261 w 326261"/>
                <a:gd name="connsiteY7" fmla="*/ 824379 h 824379"/>
                <a:gd name="connsiteX0" fmla="*/ 326261 w 326261"/>
                <a:gd name="connsiteY0" fmla="*/ 824379 h 824379"/>
                <a:gd name="connsiteX1" fmla="*/ 163130 w 326261"/>
                <a:gd name="connsiteY1" fmla="*/ 797192 h 824379"/>
                <a:gd name="connsiteX2" fmla="*/ 163131 w 326261"/>
                <a:gd name="connsiteY2" fmla="*/ 439377 h 824379"/>
                <a:gd name="connsiteX3" fmla="*/ 0 w 326261"/>
                <a:gd name="connsiteY3" fmla="*/ 412190 h 824379"/>
                <a:gd name="connsiteX4" fmla="*/ 163131 w 326261"/>
                <a:gd name="connsiteY4" fmla="*/ 385003 h 824379"/>
                <a:gd name="connsiteX5" fmla="*/ 163131 w 326261"/>
                <a:gd name="connsiteY5" fmla="*/ 27187 h 824379"/>
                <a:gd name="connsiteX6" fmla="*/ 326262 w 326261"/>
                <a:gd name="connsiteY6" fmla="*/ 0 h 82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261" h="824379" stroke="0" extrusionOk="0">
                  <a:moveTo>
                    <a:pt x="326261" y="824379"/>
                  </a:moveTo>
                  <a:cubicBezTo>
                    <a:pt x="232365" y="822034"/>
                    <a:pt x="161319" y="812887"/>
                    <a:pt x="163130" y="797192"/>
                  </a:cubicBezTo>
                  <a:cubicBezTo>
                    <a:pt x="176865" y="680812"/>
                    <a:pt x="130466" y="559688"/>
                    <a:pt x="163131" y="439377"/>
                  </a:cubicBezTo>
                  <a:cubicBezTo>
                    <a:pt x="152776" y="434474"/>
                    <a:pt x="89500" y="415481"/>
                    <a:pt x="0" y="412190"/>
                  </a:cubicBezTo>
                  <a:cubicBezTo>
                    <a:pt x="87232" y="410624"/>
                    <a:pt x="166233" y="401500"/>
                    <a:pt x="163131" y="385003"/>
                  </a:cubicBezTo>
                  <a:cubicBezTo>
                    <a:pt x="146084" y="230320"/>
                    <a:pt x="183459" y="185562"/>
                    <a:pt x="163131" y="27187"/>
                  </a:cubicBezTo>
                  <a:cubicBezTo>
                    <a:pt x="167075" y="5754"/>
                    <a:pt x="222419" y="12082"/>
                    <a:pt x="326262" y="0"/>
                  </a:cubicBezTo>
                  <a:cubicBezTo>
                    <a:pt x="349169" y="278876"/>
                    <a:pt x="285530" y="616966"/>
                    <a:pt x="326261" y="824379"/>
                  </a:cubicBezTo>
                  <a:close/>
                </a:path>
                <a:path w="326261" h="824379" fill="none" extrusionOk="0">
                  <a:moveTo>
                    <a:pt x="326261" y="824379"/>
                  </a:moveTo>
                  <a:cubicBezTo>
                    <a:pt x="235612" y="823250"/>
                    <a:pt x="163249" y="810599"/>
                    <a:pt x="163130" y="797192"/>
                  </a:cubicBezTo>
                  <a:cubicBezTo>
                    <a:pt x="139033" y="691990"/>
                    <a:pt x="147744" y="586161"/>
                    <a:pt x="163131" y="439377"/>
                  </a:cubicBezTo>
                  <a:cubicBezTo>
                    <a:pt x="180906" y="437570"/>
                    <a:pt x="89649" y="422787"/>
                    <a:pt x="0" y="412190"/>
                  </a:cubicBezTo>
                  <a:cubicBezTo>
                    <a:pt x="92546" y="410736"/>
                    <a:pt x="162933" y="400332"/>
                    <a:pt x="163131" y="385003"/>
                  </a:cubicBezTo>
                  <a:cubicBezTo>
                    <a:pt x="122731" y="304652"/>
                    <a:pt x="163165" y="197798"/>
                    <a:pt x="163131" y="27187"/>
                  </a:cubicBezTo>
                  <a:cubicBezTo>
                    <a:pt x="162860" y="4854"/>
                    <a:pt x="246990" y="2257"/>
                    <a:pt x="326262" y="0"/>
                  </a:cubicBezTo>
                </a:path>
                <a:path w="326261" h="824379" fill="none" stroke="0" extrusionOk="0">
                  <a:moveTo>
                    <a:pt x="326261" y="824379"/>
                  </a:moveTo>
                  <a:cubicBezTo>
                    <a:pt x="233903" y="821754"/>
                    <a:pt x="163416" y="814183"/>
                    <a:pt x="163130" y="797192"/>
                  </a:cubicBezTo>
                  <a:cubicBezTo>
                    <a:pt x="153298" y="677358"/>
                    <a:pt x="168277" y="544538"/>
                    <a:pt x="163131" y="439377"/>
                  </a:cubicBezTo>
                  <a:cubicBezTo>
                    <a:pt x="169819" y="445136"/>
                    <a:pt x="97958" y="404420"/>
                    <a:pt x="0" y="412190"/>
                  </a:cubicBezTo>
                  <a:cubicBezTo>
                    <a:pt x="90770" y="411755"/>
                    <a:pt x="161349" y="399562"/>
                    <a:pt x="163131" y="385003"/>
                  </a:cubicBezTo>
                  <a:cubicBezTo>
                    <a:pt x="156518" y="218400"/>
                    <a:pt x="170305" y="131979"/>
                    <a:pt x="163131" y="27187"/>
                  </a:cubicBezTo>
                  <a:cubicBezTo>
                    <a:pt x="153975" y="5855"/>
                    <a:pt x="223020" y="-933"/>
                    <a:pt x="326262" y="0"/>
                  </a:cubicBezTo>
                </a:path>
              </a:pathLst>
            </a:custGeom>
            <a:ln w="19050">
              <a:extLst>
                <a:ext uri="{C807C97D-BFC1-408E-A445-0C87EB9F89A2}">
                  <ask:lineSketchStyleProps xmlns:ask="http://schemas.microsoft.com/office/drawing/2018/sketchyshapes" sd="1219033472">
                    <a:prstGeom prst="leftBrac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3" name="Left Brace 152">
            <a:extLst>
              <a:ext uri="{FF2B5EF4-FFF2-40B4-BE49-F238E27FC236}">
                <a16:creationId xmlns:a16="http://schemas.microsoft.com/office/drawing/2014/main" id="{CC09832C-0C1B-172F-B943-3DB2D9563AAE}"/>
              </a:ext>
            </a:extLst>
          </p:cNvPr>
          <p:cNvSpPr/>
          <p:nvPr/>
        </p:nvSpPr>
        <p:spPr>
          <a:xfrm>
            <a:off x="2249539" y="1125749"/>
            <a:ext cx="299742" cy="607890"/>
          </a:xfrm>
          <a:custGeom>
            <a:avLst/>
            <a:gdLst>
              <a:gd name="connsiteX0" fmla="*/ 299742 w 299742"/>
              <a:gd name="connsiteY0" fmla="*/ 607890 h 607890"/>
              <a:gd name="connsiteX1" fmla="*/ 149871 w 299742"/>
              <a:gd name="connsiteY1" fmla="*/ 582912 h 607890"/>
              <a:gd name="connsiteX2" fmla="*/ 149871 w 299742"/>
              <a:gd name="connsiteY2" fmla="*/ 328923 h 607890"/>
              <a:gd name="connsiteX3" fmla="*/ 0 w 299742"/>
              <a:gd name="connsiteY3" fmla="*/ 303945 h 607890"/>
              <a:gd name="connsiteX4" fmla="*/ 149871 w 299742"/>
              <a:gd name="connsiteY4" fmla="*/ 278967 h 607890"/>
              <a:gd name="connsiteX5" fmla="*/ 149871 w 299742"/>
              <a:gd name="connsiteY5" fmla="*/ 24978 h 607890"/>
              <a:gd name="connsiteX6" fmla="*/ 299742 w 299742"/>
              <a:gd name="connsiteY6" fmla="*/ 0 h 607890"/>
              <a:gd name="connsiteX7" fmla="*/ 299742 w 299742"/>
              <a:gd name="connsiteY7" fmla="*/ 316103 h 607890"/>
              <a:gd name="connsiteX8" fmla="*/ 299742 w 299742"/>
              <a:gd name="connsiteY8" fmla="*/ 607890 h 607890"/>
              <a:gd name="connsiteX0" fmla="*/ 299742 w 299742"/>
              <a:gd name="connsiteY0" fmla="*/ 607890 h 607890"/>
              <a:gd name="connsiteX1" fmla="*/ 149871 w 299742"/>
              <a:gd name="connsiteY1" fmla="*/ 582912 h 607890"/>
              <a:gd name="connsiteX2" fmla="*/ 149871 w 299742"/>
              <a:gd name="connsiteY2" fmla="*/ 328923 h 607890"/>
              <a:gd name="connsiteX3" fmla="*/ 0 w 299742"/>
              <a:gd name="connsiteY3" fmla="*/ 303945 h 607890"/>
              <a:gd name="connsiteX4" fmla="*/ 149871 w 299742"/>
              <a:gd name="connsiteY4" fmla="*/ 278967 h 607890"/>
              <a:gd name="connsiteX5" fmla="*/ 149871 w 299742"/>
              <a:gd name="connsiteY5" fmla="*/ 24978 h 607890"/>
              <a:gd name="connsiteX6" fmla="*/ 299742 w 299742"/>
              <a:gd name="connsiteY6" fmla="*/ 0 h 60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742" h="607890" stroke="0" extrusionOk="0">
                <a:moveTo>
                  <a:pt x="299742" y="607890"/>
                </a:moveTo>
                <a:cubicBezTo>
                  <a:pt x="215416" y="606931"/>
                  <a:pt x="148489" y="597226"/>
                  <a:pt x="149871" y="582912"/>
                </a:cubicBezTo>
                <a:cubicBezTo>
                  <a:pt x="142440" y="456890"/>
                  <a:pt x="160209" y="418751"/>
                  <a:pt x="149871" y="328923"/>
                </a:cubicBezTo>
                <a:cubicBezTo>
                  <a:pt x="138679" y="306616"/>
                  <a:pt x="79464" y="310733"/>
                  <a:pt x="0" y="303945"/>
                </a:cubicBezTo>
                <a:cubicBezTo>
                  <a:pt x="82812" y="307183"/>
                  <a:pt x="149644" y="292029"/>
                  <a:pt x="149871" y="278967"/>
                </a:cubicBezTo>
                <a:cubicBezTo>
                  <a:pt x="136412" y="178146"/>
                  <a:pt x="172899" y="144966"/>
                  <a:pt x="149871" y="24978"/>
                </a:cubicBezTo>
                <a:cubicBezTo>
                  <a:pt x="144921" y="15844"/>
                  <a:pt x="215847" y="-10717"/>
                  <a:pt x="299742" y="0"/>
                </a:cubicBezTo>
                <a:cubicBezTo>
                  <a:pt x="303403" y="100649"/>
                  <a:pt x="277656" y="214990"/>
                  <a:pt x="299742" y="316103"/>
                </a:cubicBezTo>
                <a:cubicBezTo>
                  <a:pt x="321828" y="417216"/>
                  <a:pt x="276127" y="499127"/>
                  <a:pt x="299742" y="607890"/>
                </a:cubicBezTo>
                <a:close/>
              </a:path>
              <a:path w="299742" h="607890" fill="none" extrusionOk="0">
                <a:moveTo>
                  <a:pt x="299742" y="607890"/>
                </a:moveTo>
                <a:cubicBezTo>
                  <a:pt x="216144" y="609369"/>
                  <a:pt x="151296" y="597766"/>
                  <a:pt x="149871" y="582912"/>
                </a:cubicBezTo>
                <a:cubicBezTo>
                  <a:pt x="145353" y="489190"/>
                  <a:pt x="157620" y="402382"/>
                  <a:pt x="149871" y="328923"/>
                </a:cubicBezTo>
                <a:cubicBezTo>
                  <a:pt x="154440" y="314161"/>
                  <a:pt x="84607" y="321375"/>
                  <a:pt x="0" y="303945"/>
                </a:cubicBezTo>
                <a:cubicBezTo>
                  <a:pt x="84285" y="303436"/>
                  <a:pt x="149790" y="290576"/>
                  <a:pt x="149871" y="278967"/>
                </a:cubicBezTo>
                <a:cubicBezTo>
                  <a:pt x="137238" y="227346"/>
                  <a:pt x="157224" y="83529"/>
                  <a:pt x="149871" y="24978"/>
                </a:cubicBezTo>
                <a:cubicBezTo>
                  <a:pt x="145965" y="22976"/>
                  <a:pt x="209241" y="15517"/>
                  <a:pt x="299742" y="0"/>
                </a:cubicBezTo>
              </a:path>
              <a:path w="299742" h="607890" fill="none" stroke="0" extrusionOk="0">
                <a:moveTo>
                  <a:pt x="299742" y="607890"/>
                </a:moveTo>
                <a:cubicBezTo>
                  <a:pt x="218212" y="608905"/>
                  <a:pt x="151999" y="599875"/>
                  <a:pt x="149871" y="582912"/>
                </a:cubicBezTo>
                <a:cubicBezTo>
                  <a:pt x="137873" y="510910"/>
                  <a:pt x="168453" y="418780"/>
                  <a:pt x="149871" y="328923"/>
                </a:cubicBezTo>
                <a:cubicBezTo>
                  <a:pt x="146526" y="314272"/>
                  <a:pt x="92107" y="292356"/>
                  <a:pt x="0" y="303945"/>
                </a:cubicBezTo>
                <a:cubicBezTo>
                  <a:pt x="80187" y="302946"/>
                  <a:pt x="148661" y="289744"/>
                  <a:pt x="149871" y="278967"/>
                </a:cubicBezTo>
                <a:cubicBezTo>
                  <a:pt x="120806" y="188776"/>
                  <a:pt x="159698" y="117290"/>
                  <a:pt x="149871" y="24978"/>
                </a:cubicBezTo>
                <a:cubicBezTo>
                  <a:pt x="150034" y="8982"/>
                  <a:pt x="208949" y="4684"/>
                  <a:pt x="299742" y="0"/>
                </a:cubicBez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lef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23B1DEF1-1F07-7176-1D4C-0BF7B30B9E2D}"/>
              </a:ext>
            </a:extLst>
          </p:cNvPr>
          <p:cNvSpPr/>
          <p:nvPr/>
        </p:nvSpPr>
        <p:spPr>
          <a:xfrm>
            <a:off x="2030139" y="1334978"/>
            <a:ext cx="170121" cy="159488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522DBC5-11D8-DA6E-936A-11A8B3380C96}"/>
              </a:ext>
            </a:extLst>
          </p:cNvPr>
          <p:cNvSpPr txBox="1"/>
          <p:nvPr/>
        </p:nvSpPr>
        <p:spPr>
          <a:xfrm>
            <a:off x="2394878" y="1186932"/>
            <a:ext cx="182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E</a:t>
            </a:r>
            <a:r>
              <a:rPr lang="en-US" sz="1000" b="1" baseline="-25000" dirty="0"/>
              <a:t>n</a:t>
            </a:r>
            <a:r>
              <a:rPr lang="en-US" sz="1000" b="1" dirty="0"/>
              <a:t>:</a:t>
            </a:r>
            <a:r>
              <a:rPr lang="en-US" sz="1000" dirty="0"/>
              <a:t> 2.2 MeV</a:t>
            </a:r>
            <a:br>
              <a:rPr lang="en-US" sz="1000" dirty="0"/>
            </a:br>
            <a:r>
              <a:rPr lang="en-US" sz="1000" b="1" dirty="0"/>
              <a:t>populations</a:t>
            </a:r>
            <a:r>
              <a:rPr lang="en-US" sz="1000" dirty="0"/>
              <a:t>: [level 1: P = 1.]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ACF6E527-AE38-33B3-85A2-E7E03484445E}"/>
              </a:ext>
            </a:extLst>
          </p:cNvPr>
          <p:cNvSpPr/>
          <p:nvPr/>
        </p:nvSpPr>
        <p:spPr>
          <a:xfrm>
            <a:off x="2033680" y="2263559"/>
            <a:ext cx="170121" cy="159488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353689A-821C-5467-E8B5-E183452E73B6}"/>
              </a:ext>
            </a:extLst>
          </p:cNvPr>
          <p:cNvSpPr txBox="1"/>
          <p:nvPr/>
        </p:nvSpPr>
        <p:spPr>
          <a:xfrm>
            <a:off x="2376064" y="2083562"/>
            <a:ext cx="19335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E</a:t>
            </a:r>
            <a:r>
              <a:rPr lang="en-US" sz="1000" b="1" baseline="-25000" dirty="0"/>
              <a:t>n</a:t>
            </a:r>
            <a:r>
              <a:rPr lang="en-US" sz="1000" b="1" dirty="0"/>
              <a:t>:</a:t>
            </a:r>
            <a:r>
              <a:rPr lang="en-US" sz="1000" dirty="0"/>
              <a:t> 14 MeV</a:t>
            </a:r>
            <a:br>
              <a:rPr lang="en-US" sz="1000" dirty="0"/>
            </a:br>
            <a:r>
              <a:rPr lang="en-US" sz="1000" b="1" dirty="0"/>
              <a:t>populations</a:t>
            </a:r>
            <a:r>
              <a:rPr lang="en-US" sz="1000" dirty="0"/>
              <a:t>: [level 1:  P = 0.5]</a:t>
            </a:r>
            <a:br>
              <a:rPr lang="en-US" sz="1000" dirty="0"/>
            </a:br>
            <a:r>
              <a:rPr lang="en-US" sz="1000" dirty="0"/>
              <a:t>                       [level 4: P = 0.5.]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C2381C8-7E05-24EC-6EF5-F99EC0160364}"/>
              </a:ext>
            </a:extLst>
          </p:cNvPr>
          <p:cNvSpPr txBox="1"/>
          <p:nvPr/>
        </p:nvSpPr>
        <p:spPr>
          <a:xfrm rot="5400000">
            <a:off x="2730312" y="159888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CEEFF744-326D-5C84-8950-1996DCC08A10}"/>
              </a:ext>
            </a:extLst>
          </p:cNvPr>
          <p:cNvCxnSpPr>
            <a:cxnSpLocks/>
            <a:endCxn id="157" idx="1"/>
          </p:cNvCxnSpPr>
          <p:nvPr/>
        </p:nvCxnSpPr>
        <p:spPr>
          <a:xfrm>
            <a:off x="1510072" y="1881745"/>
            <a:ext cx="548522" cy="40517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1" name="Left Brace 160">
            <a:extLst>
              <a:ext uri="{FF2B5EF4-FFF2-40B4-BE49-F238E27FC236}">
                <a16:creationId xmlns:a16="http://schemas.microsoft.com/office/drawing/2014/main" id="{EA643776-C8D5-83FF-F3E2-9D7B44E8AC01}"/>
              </a:ext>
            </a:extLst>
          </p:cNvPr>
          <p:cNvSpPr/>
          <p:nvPr/>
        </p:nvSpPr>
        <p:spPr>
          <a:xfrm>
            <a:off x="2240802" y="2053675"/>
            <a:ext cx="299742" cy="607890"/>
          </a:xfrm>
          <a:custGeom>
            <a:avLst/>
            <a:gdLst>
              <a:gd name="connsiteX0" fmla="*/ 299742 w 299742"/>
              <a:gd name="connsiteY0" fmla="*/ 607890 h 607890"/>
              <a:gd name="connsiteX1" fmla="*/ 149871 w 299742"/>
              <a:gd name="connsiteY1" fmla="*/ 582912 h 607890"/>
              <a:gd name="connsiteX2" fmla="*/ 149871 w 299742"/>
              <a:gd name="connsiteY2" fmla="*/ 328923 h 607890"/>
              <a:gd name="connsiteX3" fmla="*/ 0 w 299742"/>
              <a:gd name="connsiteY3" fmla="*/ 303945 h 607890"/>
              <a:gd name="connsiteX4" fmla="*/ 149871 w 299742"/>
              <a:gd name="connsiteY4" fmla="*/ 278967 h 607890"/>
              <a:gd name="connsiteX5" fmla="*/ 149871 w 299742"/>
              <a:gd name="connsiteY5" fmla="*/ 24978 h 607890"/>
              <a:gd name="connsiteX6" fmla="*/ 299742 w 299742"/>
              <a:gd name="connsiteY6" fmla="*/ 0 h 607890"/>
              <a:gd name="connsiteX7" fmla="*/ 299742 w 299742"/>
              <a:gd name="connsiteY7" fmla="*/ 316103 h 607890"/>
              <a:gd name="connsiteX8" fmla="*/ 299742 w 299742"/>
              <a:gd name="connsiteY8" fmla="*/ 607890 h 607890"/>
              <a:gd name="connsiteX0" fmla="*/ 299742 w 299742"/>
              <a:gd name="connsiteY0" fmla="*/ 607890 h 607890"/>
              <a:gd name="connsiteX1" fmla="*/ 149871 w 299742"/>
              <a:gd name="connsiteY1" fmla="*/ 582912 h 607890"/>
              <a:gd name="connsiteX2" fmla="*/ 149871 w 299742"/>
              <a:gd name="connsiteY2" fmla="*/ 328923 h 607890"/>
              <a:gd name="connsiteX3" fmla="*/ 0 w 299742"/>
              <a:gd name="connsiteY3" fmla="*/ 303945 h 607890"/>
              <a:gd name="connsiteX4" fmla="*/ 149871 w 299742"/>
              <a:gd name="connsiteY4" fmla="*/ 278967 h 607890"/>
              <a:gd name="connsiteX5" fmla="*/ 149871 w 299742"/>
              <a:gd name="connsiteY5" fmla="*/ 24978 h 607890"/>
              <a:gd name="connsiteX6" fmla="*/ 299742 w 299742"/>
              <a:gd name="connsiteY6" fmla="*/ 0 h 60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742" h="607890" stroke="0" extrusionOk="0">
                <a:moveTo>
                  <a:pt x="299742" y="607890"/>
                </a:moveTo>
                <a:cubicBezTo>
                  <a:pt x="215416" y="606931"/>
                  <a:pt x="148489" y="597226"/>
                  <a:pt x="149871" y="582912"/>
                </a:cubicBezTo>
                <a:cubicBezTo>
                  <a:pt x="142440" y="456890"/>
                  <a:pt x="160209" y="418751"/>
                  <a:pt x="149871" y="328923"/>
                </a:cubicBezTo>
                <a:cubicBezTo>
                  <a:pt x="138679" y="306616"/>
                  <a:pt x="79464" y="310733"/>
                  <a:pt x="0" y="303945"/>
                </a:cubicBezTo>
                <a:cubicBezTo>
                  <a:pt x="82812" y="307183"/>
                  <a:pt x="149644" y="292029"/>
                  <a:pt x="149871" y="278967"/>
                </a:cubicBezTo>
                <a:cubicBezTo>
                  <a:pt x="136412" y="178146"/>
                  <a:pt x="172899" y="144966"/>
                  <a:pt x="149871" y="24978"/>
                </a:cubicBezTo>
                <a:cubicBezTo>
                  <a:pt x="144921" y="15844"/>
                  <a:pt x="215847" y="-10717"/>
                  <a:pt x="299742" y="0"/>
                </a:cubicBezTo>
                <a:cubicBezTo>
                  <a:pt x="303403" y="100649"/>
                  <a:pt x="277656" y="214990"/>
                  <a:pt x="299742" y="316103"/>
                </a:cubicBezTo>
                <a:cubicBezTo>
                  <a:pt x="321828" y="417216"/>
                  <a:pt x="276127" y="499127"/>
                  <a:pt x="299742" y="607890"/>
                </a:cubicBezTo>
                <a:close/>
              </a:path>
              <a:path w="299742" h="607890" fill="none" extrusionOk="0">
                <a:moveTo>
                  <a:pt x="299742" y="607890"/>
                </a:moveTo>
                <a:cubicBezTo>
                  <a:pt x="216144" y="609369"/>
                  <a:pt x="151296" y="597766"/>
                  <a:pt x="149871" y="582912"/>
                </a:cubicBezTo>
                <a:cubicBezTo>
                  <a:pt x="145353" y="489190"/>
                  <a:pt x="157620" y="402382"/>
                  <a:pt x="149871" y="328923"/>
                </a:cubicBezTo>
                <a:cubicBezTo>
                  <a:pt x="154440" y="314161"/>
                  <a:pt x="84607" y="321375"/>
                  <a:pt x="0" y="303945"/>
                </a:cubicBezTo>
                <a:cubicBezTo>
                  <a:pt x="84285" y="303436"/>
                  <a:pt x="149790" y="290576"/>
                  <a:pt x="149871" y="278967"/>
                </a:cubicBezTo>
                <a:cubicBezTo>
                  <a:pt x="137238" y="227346"/>
                  <a:pt x="157224" y="83529"/>
                  <a:pt x="149871" y="24978"/>
                </a:cubicBezTo>
                <a:cubicBezTo>
                  <a:pt x="145965" y="22976"/>
                  <a:pt x="209241" y="15517"/>
                  <a:pt x="299742" y="0"/>
                </a:cubicBezTo>
              </a:path>
              <a:path w="299742" h="607890" fill="none" stroke="0" extrusionOk="0">
                <a:moveTo>
                  <a:pt x="299742" y="607890"/>
                </a:moveTo>
                <a:cubicBezTo>
                  <a:pt x="218212" y="608905"/>
                  <a:pt x="151999" y="599875"/>
                  <a:pt x="149871" y="582912"/>
                </a:cubicBezTo>
                <a:cubicBezTo>
                  <a:pt x="137873" y="510910"/>
                  <a:pt x="168453" y="418780"/>
                  <a:pt x="149871" y="328923"/>
                </a:cubicBezTo>
                <a:cubicBezTo>
                  <a:pt x="146526" y="314272"/>
                  <a:pt x="92107" y="292356"/>
                  <a:pt x="0" y="303945"/>
                </a:cubicBezTo>
                <a:cubicBezTo>
                  <a:pt x="80187" y="302946"/>
                  <a:pt x="148661" y="289744"/>
                  <a:pt x="149871" y="278967"/>
                </a:cubicBezTo>
                <a:cubicBezTo>
                  <a:pt x="120806" y="188776"/>
                  <a:pt x="159698" y="117290"/>
                  <a:pt x="149871" y="24978"/>
                </a:cubicBezTo>
                <a:cubicBezTo>
                  <a:pt x="150034" y="8982"/>
                  <a:pt x="208949" y="4684"/>
                  <a:pt x="299742" y="0"/>
                </a:cubicBez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lef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24251EE-7BA6-63B9-48E6-64433BBF65EE}"/>
              </a:ext>
            </a:extLst>
          </p:cNvPr>
          <p:cNvCxnSpPr>
            <a:cxnSpLocks/>
          </p:cNvCxnSpPr>
          <p:nvPr/>
        </p:nvCxnSpPr>
        <p:spPr>
          <a:xfrm>
            <a:off x="5173220" y="3296500"/>
            <a:ext cx="674687" cy="1194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48367BF-5AC2-067E-572D-6F3FCFD25D6D}"/>
              </a:ext>
            </a:extLst>
          </p:cNvPr>
          <p:cNvCxnSpPr>
            <a:cxnSpLocks/>
          </p:cNvCxnSpPr>
          <p:nvPr/>
        </p:nvCxnSpPr>
        <p:spPr>
          <a:xfrm flipV="1">
            <a:off x="5847907" y="3252906"/>
            <a:ext cx="857931" cy="1237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7F4A8ED-B8BC-E814-237A-41F7FB205638}"/>
              </a:ext>
            </a:extLst>
          </p:cNvPr>
          <p:cNvSpPr/>
          <p:nvPr/>
        </p:nvSpPr>
        <p:spPr>
          <a:xfrm>
            <a:off x="5026090" y="3118008"/>
            <a:ext cx="180754" cy="1671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F4BFEDD-14BD-FD29-2183-A8FCB1CA6DC9}"/>
              </a:ext>
            </a:extLst>
          </p:cNvPr>
          <p:cNvSpPr/>
          <p:nvPr/>
        </p:nvSpPr>
        <p:spPr>
          <a:xfrm>
            <a:off x="6673939" y="3108000"/>
            <a:ext cx="180754" cy="1671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6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755CD8-7A59-EA4B-DF03-DF66F8F7E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91478"/>
            <a:ext cx="7772400" cy="40750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8C42F-51FA-D6DD-DDE1-2F680C909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7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ADA49-3CCF-CC93-C834-623D8F203040}"/>
              </a:ext>
            </a:extLst>
          </p:cNvPr>
          <p:cNvSpPr txBox="1"/>
          <p:nvPr/>
        </p:nvSpPr>
        <p:spPr>
          <a:xfrm>
            <a:off x="396923" y="5409342"/>
            <a:ext cx="87470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used the CIELO/EMPIRE evaluation for </a:t>
            </a:r>
            <a:r>
              <a:rPr lang="en-US" baseline="30000" dirty="0"/>
              <a:t>56</a:t>
            </a:r>
            <a:r>
              <a:rPr lang="en-US" dirty="0"/>
              <a:t>Fe</a:t>
            </a:r>
            <a:br>
              <a:rPr lang="en-US" dirty="0"/>
            </a:br>
            <a:r>
              <a:rPr lang="en-US" dirty="0"/>
              <a:t>All levels, populations and branching ratios (including bins in the continuum) were extracted and compiled in a test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By using a simple Monte Carlo sampling we were able to reproduce empire inelastic gamma-ray data results 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0B8065BD-59FA-D212-642B-43C0F6E0A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66" y="169306"/>
            <a:ext cx="8286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1000"/>
          </a:bodyPr>
          <a:lstStyle/>
          <a:p>
            <a:r>
              <a:rPr lang="en-US" sz="3600" b="1" strike="noStrike" spc="-1" dirty="0">
                <a:solidFill>
                  <a:srgbClr val="000000"/>
                </a:solidFill>
              </a:rPr>
              <a:t>Inelastic cascades: (</a:t>
            </a:r>
            <a:r>
              <a:rPr lang="en-US" sz="3600" b="1" strike="noStrike" spc="-1" dirty="0" err="1">
                <a:solidFill>
                  <a:srgbClr val="000000"/>
                </a:solidFill>
              </a:rPr>
              <a:t>n,n’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Symbol" pitchFamily="2" charset="2"/>
              </a:rPr>
              <a:t>g</a:t>
            </a:r>
            <a:r>
              <a:rPr lang="en-US" sz="3600" b="1" strike="noStrike" spc="-1" dirty="0">
                <a:solidFill>
                  <a:srgbClr val="000000"/>
                </a:solidFill>
              </a:rPr>
              <a:t>)</a:t>
            </a:r>
            <a:r>
              <a:rPr lang="en-US" sz="3600" b="1" strike="noStrike" spc="-1" baseline="30000" dirty="0">
                <a:solidFill>
                  <a:srgbClr val="000000"/>
                </a:solidFill>
              </a:rPr>
              <a:t>56</a:t>
            </a:r>
            <a:r>
              <a:rPr lang="en-US" sz="3600" b="1" strike="noStrike" spc="-1" dirty="0">
                <a:solidFill>
                  <a:srgbClr val="000000"/>
                </a:solidFill>
              </a:rPr>
              <a:t>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11D5D-DDBD-DE3A-BA7A-6A2E422B2DA2}"/>
              </a:ext>
            </a:extLst>
          </p:cNvPr>
          <p:cNvSpPr txBox="1"/>
          <p:nvPr/>
        </p:nvSpPr>
        <p:spPr>
          <a:xfrm>
            <a:off x="2165066" y="296281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847 KeV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5E438-68EF-10CC-1B44-078476144A14}"/>
              </a:ext>
            </a:extLst>
          </p:cNvPr>
          <p:cNvSpPr txBox="1"/>
          <p:nvPr/>
        </p:nvSpPr>
        <p:spPr>
          <a:xfrm>
            <a:off x="2402133" y="442892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1238 KeV</a:t>
            </a:r>
          </a:p>
        </p:txBody>
      </p:sp>
    </p:spTree>
    <p:extLst>
      <p:ext uri="{BB962C8B-B14F-4D97-AF65-F5344CB8AC3E}">
        <p14:creationId xmlns:p14="http://schemas.microsoft.com/office/powerpoint/2010/main" val="71805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08151DC-864C-7C42-34A3-C48AC2087539}"/>
              </a:ext>
            </a:extLst>
          </p:cNvPr>
          <p:cNvSpPr txBox="1"/>
          <p:nvPr/>
        </p:nvSpPr>
        <p:spPr>
          <a:xfrm rot="16200000">
            <a:off x="-107895" y="305522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FA6BE4-362D-B811-BA7F-609A115C2998}"/>
              </a:ext>
            </a:extLst>
          </p:cNvPr>
          <p:cNvSpPr txBox="1"/>
          <p:nvPr/>
        </p:nvSpPr>
        <p:spPr>
          <a:xfrm>
            <a:off x="394805" y="2090997"/>
            <a:ext cx="4327452" cy="2509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47 Neutron    + C13          (C13+n-&gt;C14+photon[inclusive])</a:t>
            </a:r>
            <a:endParaRPr lang="en-US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47 Gamma   8.175020e+00</a:t>
            </a:r>
            <a:endParaRPr lang="en-US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48 Neutron    + C13          (C13+n-&gt;C14+photon[inclusive])</a:t>
            </a:r>
            <a:endParaRPr lang="en-US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48 Gamma   1.585420e+00</a:t>
            </a:r>
            <a:endParaRPr lang="en-US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48 Gamma   4.957200e-01</a:t>
            </a:r>
            <a:endParaRPr lang="en-US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48 Gamma   6.093880e+00</a:t>
            </a:r>
            <a:endParaRPr lang="en-US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49 Neutron    + C13          (C13+n-&gt;C14+photon[inclusive])</a:t>
            </a:r>
            <a:endParaRPr lang="en-US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49 Gamma   8.175020e+00</a:t>
            </a:r>
            <a:endParaRPr lang="en-US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50 Neutron    + C13          (C13+n-&gt;C14+photon[inclusive])</a:t>
            </a:r>
            <a:endParaRPr lang="en-US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50 Gamma   1.585420e+00</a:t>
            </a:r>
            <a:endParaRPr lang="en-US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50 Gamma   4.957200e-01</a:t>
            </a:r>
            <a:endParaRPr lang="en-US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50 Gamma   6.093880e+00</a:t>
            </a:r>
            <a:endParaRPr lang="en-US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51 Neutron    + C13          (C13+n-&gt;C14+photon[inclusive])</a:t>
            </a:r>
            <a:endParaRPr lang="en-US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51 Gamma   8.175020e+00</a:t>
            </a:r>
            <a:endParaRPr lang="en-US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9B65A-590D-503C-4E6E-C43FC24F8C14}"/>
              </a:ext>
            </a:extLst>
          </p:cNvPr>
          <p:cNvSpPr txBox="1"/>
          <p:nvPr/>
        </p:nvSpPr>
        <p:spPr>
          <a:xfrm rot="16200000">
            <a:off x="-159191" y="3070609"/>
            <a:ext cx="1815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Gidi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+/Mercury </a:t>
            </a:r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88D1BE-9C85-10C7-3FA1-E304DA02A305}"/>
              </a:ext>
            </a:extLst>
          </p:cNvPr>
          <p:cNvSpPr txBox="1"/>
          <p:nvPr/>
        </p:nvSpPr>
        <p:spPr>
          <a:xfrm>
            <a:off x="4979665" y="2737184"/>
            <a:ext cx="41643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nergy conservation on event by e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vent basis</a:t>
            </a:r>
            <a:b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-&gt; the sum of the particle (gammas + residual nucleus) emission energies equals the total CN state energy of </a:t>
            </a:r>
            <a:r>
              <a:rPr lang="en-US" sz="16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8.17502 MeV (S</a:t>
            </a:r>
            <a:r>
              <a:rPr lang="en-US" sz="1600" baseline="-250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n</a:t>
            </a:r>
            <a:r>
              <a:rPr lang="en-US" sz="16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)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47BF5492-900C-D610-E66C-0EF0B76AAB80}"/>
              </a:ext>
            </a:extLst>
          </p:cNvPr>
          <p:cNvSpPr/>
          <p:nvPr/>
        </p:nvSpPr>
        <p:spPr>
          <a:xfrm>
            <a:off x="4456443" y="2090997"/>
            <a:ext cx="467833" cy="2462069"/>
          </a:xfrm>
          <a:prstGeom prst="rightBrace">
            <a:avLst>
              <a:gd name="adj1" fmla="val 8333"/>
              <a:gd name="adj2" fmla="val 45948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20D9235C-70D2-DC57-5C02-5A726459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66" y="169306"/>
            <a:ext cx="8286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1000"/>
          </a:bodyPr>
          <a:lstStyle/>
          <a:p>
            <a:r>
              <a:rPr lang="en-US" sz="3600" b="1" strike="noStrike" spc="-1" dirty="0">
                <a:solidFill>
                  <a:srgbClr val="000000"/>
                </a:solidFill>
              </a:rPr>
              <a:t>Capture cascades: (</a:t>
            </a:r>
            <a:r>
              <a:rPr lang="en-US" sz="3600" b="1" strike="noStrike" spc="-1" dirty="0" err="1">
                <a:solidFill>
                  <a:srgbClr val="000000"/>
                </a:solidFill>
              </a:rPr>
              <a:t>n,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Symbol" pitchFamily="2" charset="2"/>
              </a:rPr>
              <a:t>g</a:t>
            </a:r>
            <a:r>
              <a:rPr lang="en-US" sz="3600" b="1" strike="noStrike" spc="-1" dirty="0">
                <a:solidFill>
                  <a:srgbClr val="000000"/>
                </a:solidFill>
              </a:rPr>
              <a:t>)</a:t>
            </a:r>
            <a:r>
              <a:rPr lang="en-US" sz="3600" b="1" spc="-1" baseline="30000" dirty="0">
                <a:solidFill>
                  <a:srgbClr val="000000"/>
                </a:solidFill>
              </a:rPr>
              <a:t>13</a:t>
            </a:r>
            <a:r>
              <a:rPr lang="en-US" sz="3600" b="1" strike="noStrike" spc="-1" dirty="0">
                <a:solidFill>
                  <a:srgbClr val="00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7327351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8958</TotalTime>
  <Words>1338</Words>
  <Application>Microsoft Macintosh PowerPoint</Application>
  <PresentationFormat>On-screen Show (4:3)</PresentationFormat>
  <Paragraphs>154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</vt:lpstr>
      <vt:lpstr>Calibri</vt:lpstr>
      <vt:lpstr>Symbol</vt:lpstr>
      <vt:lpstr>Times New Roman</vt:lpstr>
      <vt:lpstr>Wingdings</vt:lpstr>
      <vt:lpstr>BNL</vt:lpstr>
      <vt:lpstr>BNL</vt:lpstr>
      <vt:lpstr>BNL</vt:lpstr>
      <vt:lpstr>Enabling gamma cascades in GNDS    </vt:lpstr>
      <vt:lpstr>GRIN- Gamma Rays Induced by Neutrons</vt:lpstr>
      <vt:lpstr>PowerPoint Presentation</vt:lpstr>
      <vt:lpstr>PowerPoint Presentation</vt:lpstr>
      <vt:lpstr>Neutron Induced Reactions and Gamma-Ray cascades</vt:lpstr>
      <vt:lpstr>Levels and branching ratios</vt:lpstr>
      <vt:lpstr>In-line Gamma-Ray cascades</vt:lpstr>
      <vt:lpstr>Inelastic cascades: (n,n’g)56Fe</vt:lpstr>
      <vt:lpstr>Capture cascades: (n,g)13C</vt:lpstr>
      <vt:lpstr>GIDI+ as an event generator</vt:lpstr>
      <vt:lpstr>In our new GNDS</vt:lpstr>
      <vt:lpstr>Some other GRIN products also include</vt:lpstr>
      <vt:lpstr>PowerPoint Presentation</vt:lpstr>
      <vt:lpstr>We fixed the primary gamma flags of a handful of isotopes for the following up release (more to come for ENDF9) </vt:lpstr>
      <vt:lpstr>A Joint Effort: Experiment + Evaluations + Validation 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GRIN Gamma Rays Induced by Neutrons</dc:title>
  <dc:subject/>
  <dc:creator>Chimanski, Emanuel</dc:creator>
  <dc:description/>
  <cp:lastModifiedBy>Chimanski, Emanuel</cp:lastModifiedBy>
  <cp:revision>376</cp:revision>
  <dcterms:created xsi:type="dcterms:W3CDTF">2022-09-30T16:57:41Z</dcterms:created>
  <dcterms:modified xsi:type="dcterms:W3CDTF">2024-08-14T02:56:47Z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Apresentação na tela (4:3)</vt:lpwstr>
  </property>
  <property fmtid="{D5CDD505-2E9C-101B-9397-08002B2CF9AE}" pid="4" name="Slides">
    <vt:i4>6</vt:i4>
  </property>
</Properties>
</file>