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10"/>
  </p:notesMasterIdLst>
  <p:sldIdLst>
    <p:sldId id="316" r:id="rId6"/>
    <p:sldId id="256" r:id="rId7"/>
    <p:sldId id="317" r:id="rId8"/>
    <p:sldId id="31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F9E39DA5-49A3-4339-83DF-BAF47476582C}"/>
    <pc:docChg chg="custSel modSld">
      <pc:chgData name="Fernando Barbosa" userId="26e508f0-5e45-4ff3-9cbc-2459c82fe5c2" providerId="ADAL" clId="{F9E39DA5-49A3-4339-83DF-BAF47476582C}" dt="2024-05-23T11:53:36.272" v="358" actId="20577"/>
      <pc:docMkLst>
        <pc:docMk/>
      </pc:docMkLst>
      <pc:sldChg chg="modSp">
        <pc:chgData name="Fernando Barbosa" userId="26e508f0-5e45-4ff3-9cbc-2459c82fe5c2" providerId="ADAL" clId="{F9E39DA5-49A3-4339-83DF-BAF47476582C}" dt="2024-05-23T11:53:36.272" v="358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F9E39DA5-49A3-4339-83DF-BAF47476582C}" dt="2024-05-23T11:53:36.272" v="358" actId="20577"/>
          <ac:spMkLst>
            <pc:docMk/>
            <pc:sldMk cId="1123033345" sldId="256"/>
            <ac:spMk id="15" creationId="{5742C9BD-30AA-4276-AA6D-F6F83C879FD0}"/>
          </ac:spMkLst>
        </pc:spChg>
        <pc:spChg chg="mod">
          <ac:chgData name="Fernando Barbosa" userId="26e508f0-5e45-4ff3-9cbc-2459c82fe5c2" providerId="ADAL" clId="{F9E39DA5-49A3-4339-83DF-BAF47476582C}" dt="2024-05-23T11:45:39.334" v="298" actId="20577"/>
          <ac:spMkLst>
            <pc:docMk/>
            <pc:sldMk cId="1123033345" sldId="256"/>
            <ac:spMk id="17" creationId="{5CE149BA-F25A-4330-870E-528299409899}"/>
          </ac:spMkLst>
        </pc:spChg>
      </pc:sldChg>
      <pc:sldChg chg="modSp">
        <pc:chgData name="Fernando Barbosa" userId="26e508f0-5e45-4ff3-9cbc-2459c82fe5c2" providerId="ADAL" clId="{F9E39DA5-49A3-4339-83DF-BAF47476582C}" dt="2024-05-23T11:52:15.098" v="353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F9E39DA5-49A3-4339-83DF-BAF47476582C}" dt="2024-05-23T11:52:15.098" v="353" actId="20577"/>
          <ac:spMkLst>
            <pc:docMk/>
            <pc:sldMk cId="700661312" sldId="316"/>
            <ac:spMk id="3" creationId="{00000000-0000-0000-0000-000000000000}"/>
          </ac:spMkLst>
        </pc:spChg>
      </pc:sldChg>
      <pc:sldChg chg="addSp modSp">
        <pc:chgData name="Fernando Barbosa" userId="26e508f0-5e45-4ff3-9cbc-2459c82fe5c2" providerId="ADAL" clId="{F9E39DA5-49A3-4339-83DF-BAF47476582C}" dt="2024-05-23T11:51:44.636" v="350" actId="14100"/>
        <pc:sldMkLst>
          <pc:docMk/>
          <pc:sldMk cId="2938865118" sldId="317"/>
        </pc:sldMkLst>
        <pc:spChg chg="mod">
          <ac:chgData name="Fernando Barbosa" userId="26e508f0-5e45-4ff3-9cbc-2459c82fe5c2" providerId="ADAL" clId="{F9E39DA5-49A3-4339-83DF-BAF47476582C}" dt="2024-05-23T11:49:23.442" v="304" actId="1076"/>
          <ac:spMkLst>
            <pc:docMk/>
            <pc:sldMk cId="2938865118" sldId="317"/>
            <ac:spMk id="15" creationId="{5742C9BD-30AA-4276-AA6D-F6F83C879FD0}"/>
          </ac:spMkLst>
        </pc:spChg>
        <pc:spChg chg="mod">
          <ac:chgData name="Fernando Barbosa" userId="26e508f0-5e45-4ff3-9cbc-2459c82fe5c2" providerId="ADAL" clId="{F9E39DA5-49A3-4339-83DF-BAF47476582C}" dt="2024-05-23T11:49:41.819" v="333" actId="20577"/>
          <ac:spMkLst>
            <pc:docMk/>
            <pc:sldMk cId="2938865118" sldId="317"/>
            <ac:spMk id="17" creationId="{5CE149BA-F25A-4330-870E-528299409899}"/>
          </ac:spMkLst>
        </pc:spChg>
        <pc:picChg chg="add mod">
          <ac:chgData name="Fernando Barbosa" userId="26e508f0-5e45-4ff3-9cbc-2459c82fe5c2" providerId="ADAL" clId="{F9E39DA5-49A3-4339-83DF-BAF47476582C}" dt="2024-05-23T11:51:44.636" v="350" actId="14100"/>
          <ac:picMkLst>
            <pc:docMk/>
            <pc:sldMk cId="2938865118" sldId="317"/>
            <ac:picMk id="1026" creationId="{F2CEF35A-0278-4698-A672-F52F166620E7}"/>
          </ac:picMkLst>
        </pc:picChg>
      </pc:sldChg>
      <pc:sldChg chg="addSp delSp modSp">
        <pc:chgData name="Fernando Barbosa" userId="26e508f0-5e45-4ff3-9cbc-2459c82fe5c2" providerId="ADAL" clId="{F9E39DA5-49A3-4339-83DF-BAF47476582C}" dt="2024-05-23T11:51:53.009" v="352" actId="14100"/>
        <pc:sldMkLst>
          <pc:docMk/>
          <pc:sldMk cId="1228861904" sldId="318"/>
        </pc:sldMkLst>
        <pc:spChg chg="mod">
          <ac:chgData name="Fernando Barbosa" userId="26e508f0-5e45-4ff3-9cbc-2459c82fe5c2" providerId="ADAL" clId="{F9E39DA5-49A3-4339-83DF-BAF47476582C}" dt="2024-05-23T11:50:10.624" v="342" actId="20577"/>
          <ac:spMkLst>
            <pc:docMk/>
            <pc:sldMk cId="1228861904" sldId="318"/>
            <ac:spMk id="17" creationId="{5CE149BA-F25A-4330-870E-528299409899}"/>
          </ac:spMkLst>
        </pc:spChg>
        <pc:picChg chg="del">
          <ac:chgData name="Fernando Barbosa" userId="26e508f0-5e45-4ff3-9cbc-2459c82fe5c2" providerId="ADAL" clId="{F9E39DA5-49A3-4339-83DF-BAF47476582C}" dt="2024-05-23T11:50:02.357" v="334" actId="478"/>
          <ac:picMkLst>
            <pc:docMk/>
            <pc:sldMk cId="1228861904" sldId="318"/>
            <ac:picMk id="1026" creationId="{F2CEF35A-0278-4698-A672-F52F166620E7}"/>
          </ac:picMkLst>
        </pc:picChg>
        <pc:picChg chg="add mod">
          <ac:chgData name="Fernando Barbosa" userId="26e508f0-5e45-4ff3-9cbc-2459c82fe5c2" providerId="ADAL" clId="{F9E39DA5-49A3-4339-83DF-BAF47476582C}" dt="2024-05-23T11:51:53.009" v="352" actId="14100"/>
          <ac:picMkLst>
            <pc:docMk/>
            <pc:sldMk cId="1228861904" sldId="318"/>
            <ac:picMk id="2050" creationId="{7453D692-C56D-46BA-80BB-992F55E3A7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23 May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2</a:t>
            </a:r>
            <a:r>
              <a:rPr lang="en-US" sz="2000" baseline="30000" dirty="0">
                <a:solidFill>
                  <a:srgbClr val="0000FF"/>
                </a:solidFill>
                <a:latin typeface="Calibri" panose="020F0502020204030204"/>
              </a:rPr>
              <a:t>nd</a:t>
            </a: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 Preliminary Design Report (PDR) Electronics &amp; DAQ, </a:t>
            </a:r>
          </a:p>
          <a:p>
            <a:pPr lvl="2">
              <a:defRPr/>
            </a:pP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Final Design Report (FDR) VTRX+, </a:t>
            </a:r>
            <a:r>
              <a:rPr lang="en-US" sz="2000" dirty="0" err="1">
                <a:solidFill>
                  <a:srgbClr val="0000FF"/>
                </a:solidFill>
                <a:latin typeface="Calibri" panose="020F0502020204030204"/>
              </a:rPr>
              <a:t>lpGBT</a:t>
            </a:r>
            <a:r>
              <a:rPr lang="en-US" sz="2000" dirty="0">
                <a:solidFill>
                  <a:srgbClr val="0000FF"/>
                </a:solidFill>
                <a:latin typeface="Calibri" panose="020F0502020204030204"/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10 – 11 June 2024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Reviewers: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Prashansa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Mukim (BNL)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Ken Wyllie (CERN)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Filippo Costa (CERN)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Mitch Newcomer (UPenn)</a:t>
            </a:r>
          </a:p>
          <a:p>
            <a:pPr lvl="1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	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Page Turns – 31 May 2024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Rehearsals – 4 June 2024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Final Documentation, Slides Uploads – 6 June 2024</a:t>
            </a:r>
            <a:endParaRPr lang="en-US" sz="2000" dirty="0">
              <a:solidFill>
                <a:srgbClr val="00B050"/>
              </a:solidFill>
              <a:latin typeface="Calibri" panose="020F0502020204030204"/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Review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5290094" y="2786813"/>
            <a:ext cx="8068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0519D"/>
                </a:solidFill>
                <a:effectLst/>
                <a:uLnTx/>
                <a:uFillTx/>
                <a:latin typeface="Arial" charset="0"/>
                <a:cs typeface="Arial" charset="0"/>
              </a:rPr>
              <a:t>Review Schedule</a:t>
            </a:r>
          </a:p>
        </p:txBody>
      </p:sp>
      <p:pic>
        <p:nvPicPr>
          <p:cNvPr id="1026" name="Picture 1" descr="image001">
            <a:extLst>
              <a:ext uri="{FF2B5EF4-FFF2-40B4-BE49-F238E27FC236}">
                <a16:creationId xmlns:a16="http://schemas.microsoft.com/office/drawing/2014/main" id="{F2CEF35A-0278-4698-A672-F52F16662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00" y="280553"/>
            <a:ext cx="7173379" cy="617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86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5290094" y="2786813"/>
            <a:ext cx="8068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0519D"/>
                </a:solidFill>
                <a:effectLst/>
                <a:uLnTx/>
                <a:uFillTx/>
                <a:latin typeface="Arial" charset="0"/>
                <a:cs typeface="Arial" charset="0"/>
              </a:rPr>
              <a:t>Review Schedule (cont.)</a:t>
            </a:r>
          </a:p>
        </p:txBody>
      </p:sp>
      <p:pic>
        <p:nvPicPr>
          <p:cNvPr id="2050" name="Picture 2" descr="image002">
            <a:extLst>
              <a:ext uri="{FF2B5EF4-FFF2-40B4-BE49-F238E27FC236}">
                <a16:creationId xmlns:a16="http://schemas.microsoft.com/office/drawing/2014/main" id="{7453D692-C56D-46BA-80BB-992F55E3A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030" y="350266"/>
            <a:ext cx="6101977" cy="610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86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http://schemas.microsoft.com/office/infopath/2007/PartnerControls"/>
    <ds:schemaRef ds:uri="426b74de-0581-4e94-90c0-1abf6215444e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dcff909e-542d-4672-8557-4ef8d9009d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130801</TotalTime>
  <Words>91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485</cp:revision>
  <dcterms:created xsi:type="dcterms:W3CDTF">2020-03-06T15:05:08Z</dcterms:created>
  <dcterms:modified xsi:type="dcterms:W3CDTF">2024-05-23T11:54:26Z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