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68"/>
  </p:normalViewPr>
  <p:slideViewPr>
    <p:cSldViewPr snapToGrid="0">
      <p:cViewPr varScale="1">
        <p:scale>
          <a:sx n="119" d="100"/>
          <a:sy n="119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FCA07-0FF9-1CDE-B947-020404022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6B482-8408-5E00-1E62-B6E011607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97DDD-F2D5-3959-AFB2-C64B548C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881D-B555-014A-B79B-E7EFBA97DA44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C0118-8649-FA29-8F3C-110AF642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2C13B-8794-5FAC-35E0-995EAE65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C35D-DD11-EF4D-9584-8E79C03C7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0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0B8C8-66D8-3438-2883-8245C2A31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04D91-2DBC-06BA-1C93-8267D36E0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35258-8623-B43E-FB42-5C5FA5EC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881D-B555-014A-B79B-E7EFBA97DA44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B75DD-9D24-6D51-1025-060654D06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F96C0-67FF-A12C-609E-28101F10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C35D-DD11-EF4D-9584-8E79C03C7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2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AC1BA-9743-2C39-470D-9210A76A8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71225-17A3-0348-D45B-931F8F1C5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364DD-AD26-AD73-8E2A-833540089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A2F32-9326-2615-034B-BE4FB7AB4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20F8C-4081-A2D8-290A-C300301FC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4CC7D4-B618-D14B-3107-014AF0CB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881D-B555-014A-B79B-E7EFBA97DA44}" type="datetimeFigureOut">
              <a:rPr lang="en-US" smtClean="0"/>
              <a:t>5/30/24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364AD-363D-4748-D3F5-BD35867A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FD695A-8007-BCC4-A6B6-2897CD30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C35D-DD11-EF4D-9584-8E79C03C7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0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EB073-C2C2-C2E0-CD96-1AA17AEA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0951F-BA5C-DBE7-77A9-337DEC6E4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881D-B555-014A-B79B-E7EFBA97DA44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CE889-8646-5D35-C150-7AD9B7C5A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8508B-3C50-F312-1F99-235328FF7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C35D-DD11-EF4D-9584-8E79C03C7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7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E8E41-8E23-FE44-49F1-173DA8F39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9FEA8-2FBF-D14F-FFCF-827AC9351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E881D-B555-014A-B79B-E7EFBA97DA44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4128C-6F5B-E95E-79E0-F1F0E9B11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38C35D-DD11-EF4D-9584-8E79C03C7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0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C1ED-4705-3D11-B5AC-5C8370932B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TOF Key Plots toward TDR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25F57C-A22E-7C76-A3E5-AFED23FBDE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AC-LGAD TOF Group</a:t>
            </a:r>
          </a:p>
          <a:p>
            <a:r>
              <a:rPr lang="en-US" dirty="0"/>
              <a:t>Satoshi Yano and </a:t>
            </a:r>
            <a:r>
              <a:rPr lang="en-US" dirty="0" err="1"/>
              <a:t>Zhangbu</a:t>
            </a:r>
            <a:r>
              <a:rPr lang="en-US" dirty="0"/>
              <a:t> Xu</a:t>
            </a:r>
          </a:p>
        </p:txBody>
      </p:sp>
    </p:spTree>
    <p:extLst>
      <p:ext uri="{BB962C8B-B14F-4D97-AF65-F5344CB8AC3E}">
        <p14:creationId xmlns:p14="http://schemas.microsoft.com/office/powerpoint/2010/main" val="282474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E03AF-40CF-8854-1FEA-57B2D520F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0626D-EAA1-24AE-1FC5-9E70ACCC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Detector configurations and Key requirements</a:t>
            </a:r>
          </a:p>
          <a:p>
            <a:r>
              <a:rPr lang="en-US" dirty="0"/>
              <a:t>Realistic Performance from R&amp;D</a:t>
            </a:r>
          </a:p>
          <a:p>
            <a:r>
              <a:rPr lang="en-US" dirty="0"/>
              <a:t>Simulations of 1/beta vs p </a:t>
            </a:r>
          </a:p>
          <a:p>
            <a:r>
              <a:rPr lang="en-US" dirty="0"/>
              <a:t>PID performance</a:t>
            </a:r>
          </a:p>
        </p:txBody>
      </p:sp>
    </p:spTree>
    <p:extLst>
      <p:ext uri="{BB962C8B-B14F-4D97-AF65-F5344CB8AC3E}">
        <p14:creationId xmlns:p14="http://schemas.microsoft.com/office/powerpoint/2010/main" val="137583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9B1D3-99AC-6112-C7DA-02FBCF39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861"/>
          </a:xfrm>
        </p:spPr>
        <p:txBody>
          <a:bodyPr>
            <a:normAutofit fontScale="90000"/>
          </a:bodyPr>
          <a:lstStyle/>
          <a:p>
            <a:r>
              <a:rPr lang="en-US" dirty="0"/>
              <a:t>Detector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E7EC1F-2D19-D163-0298-0D134506D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45693"/>
            <a:ext cx="10325100" cy="3721100"/>
          </a:xfrm>
          <a:prstGeom prst="rect">
            <a:avLst/>
          </a:prstGeom>
        </p:spPr>
      </p:pic>
      <p:pic>
        <p:nvPicPr>
          <p:cNvPr id="7" name="Picture 6" descr="A table with numbers and text&#10;&#10;Description automatically generated">
            <a:extLst>
              <a:ext uri="{FF2B5EF4-FFF2-40B4-BE49-F238E27FC236}">
                <a16:creationId xmlns:a16="http://schemas.microsoft.com/office/drawing/2014/main" id="{8AADAAA3-2169-2809-86D8-D1CB08D94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73" y="4536626"/>
            <a:ext cx="11611253" cy="21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0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EDE1-478B-4B6A-357E-B226EC12E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Position and timing resolutions from R&amp;D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23DD35-1F39-3471-D222-3103793A8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076" y="1115941"/>
            <a:ext cx="8547350" cy="53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5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67508-D895-9C10-4497-9E397791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739" y="18257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/>
              <a:t>Time-of-Flight Performance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C9462E-0E0A-585C-495A-57AC08969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387"/>
          <a:stretch/>
        </p:blipFill>
        <p:spPr>
          <a:xfrm>
            <a:off x="222165" y="773804"/>
            <a:ext cx="11747670" cy="556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8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9ECEC1-C09E-BE68-1B69-043FBE5A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4775"/>
            <a:ext cx="10515600" cy="823913"/>
          </a:xfrm>
        </p:spPr>
        <p:txBody>
          <a:bodyPr/>
          <a:lstStyle/>
          <a:p>
            <a:pPr algn="ctr"/>
            <a:r>
              <a:rPr lang="en-US" dirty="0"/>
              <a:t>PYTHIA DIS full simulation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F3548F-5671-64F3-237B-62FF48D60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101" y="825542"/>
            <a:ext cx="5157787" cy="823912"/>
          </a:xfrm>
        </p:spPr>
        <p:txBody>
          <a:bodyPr/>
          <a:lstStyle/>
          <a:p>
            <a:r>
              <a:rPr lang="en-US" dirty="0"/>
              <a:t>PYTHIA DIS event without beam background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48A0A0-D3CA-8651-B6E8-26F98E229C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708"/>
          <a:stretch/>
        </p:blipFill>
        <p:spPr>
          <a:xfrm>
            <a:off x="323101" y="1723958"/>
            <a:ext cx="4721169" cy="487918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CC4BBE-0315-C377-AA50-22F6AB3FD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945766"/>
            <a:ext cx="5183188" cy="823912"/>
          </a:xfrm>
        </p:spPr>
        <p:txBody>
          <a:bodyPr/>
          <a:lstStyle/>
          <a:p>
            <a:r>
              <a:rPr lang="en-US" dirty="0"/>
              <a:t>PYTHIA DIS event with beam background and full reconstruction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0590006-7BB1-5220-FA60-8C4AAA8D4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39093"/>
            <a:ext cx="5183188" cy="3684588"/>
          </a:xfrm>
        </p:spPr>
        <p:txBody>
          <a:bodyPr/>
          <a:lstStyle/>
          <a:p>
            <a:r>
              <a:rPr lang="en-US" dirty="0"/>
              <a:t>To be done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90552-32D2-40BC-E703-DD379207B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819" y="2374102"/>
            <a:ext cx="5474369" cy="36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17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E0FCF-0C6B-A7A8-7331-219446327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914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Updates since last time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1D293-96EF-6262-9445-D781AB39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756" y="1027906"/>
            <a:ext cx="5157787" cy="6627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Updates with detector geometry</a:t>
            </a:r>
            <a:br>
              <a:rPr lang="en-US" dirty="0"/>
            </a:br>
            <a:r>
              <a:rPr lang="en-US" dirty="0"/>
              <a:t>material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FECDEF-AB1A-6827-A7EA-0FC300AA92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0308" y="2222640"/>
            <a:ext cx="5780682" cy="287285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8448F1-3600-CC29-77BD-E3E1D509F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48232"/>
            <a:ext cx="5183188" cy="8239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Simulation progress: toward more realistic background simulation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07F3C2B-2ED4-CBB5-D653-B891185B294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81011" y="2054202"/>
            <a:ext cx="5791271" cy="324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4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86</Words>
  <Application>Microsoft Macintosh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Aptos</vt:lpstr>
      <vt:lpstr>Arial</vt:lpstr>
      <vt:lpstr>Office Theme</vt:lpstr>
      <vt:lpstr>TOF Key Plots toward TDR</vt:lpstr>
      <vt:lpstr>Key plots</vt:lpstr>
      <vt:lpstr>Detector</vt:lpstr>
      <vt:lpstr>Position and timing resolutions from R&amp;D</vt:lpstr>
      <vt:lpstr>Time-of-Flight Performance</vt:lpstr>
      <vt:lpstr>PYTHIA DIS full simulation</vt:lpstr>
      <vt:lpstr>Updates since last time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TOF Key Plots toward TDR</dc:title>
  <dc:creator>Xu, Zhangbu</dc:creator>
  <cp:lastModifiedBy>Xu, Zhangbu</cp:lastModifiedBy>
  <cp:revision>7</cp:revision>
  <dcterms:created xsi:type="dcterms:W3CDTF">2024-04-18T00:07:31Z</dcterms:created>
  <dcterms:modified xsi:type="dcterms:W3CDTF">2024-05-30T14:50:20Z</dcterms:modified>
</cp:coreProperties>
</file>