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87" r:id="rId3"/>
    <p:sldId id="274" r:id="rId4"/>
    <p:sldId id="265" r:id="rId5"/>
    <p:sldId id="283" r:id="rId6"/>
    <p:sldId id="261" r:id="rId7"/>
    <p:sldId id="259" r:id="rId8"/>
    <p:sldId id="260" r:id="rId9"/>
    <p:sldId id="264" r:id="rId10"/>
    <p:sldId id="270" r:id="rId11"/>
    <p:sldId id="272" r:id="rId12"/>
    <p:sldId id="258" r:id="rId13"/>
    <p:sldId id="284" r:id="rId14"/>
    <p:sldId id="278" r:id="rId15"/>
    <p:sldId id="282" r:id="rId16"/>
    <p:sldId id="279" r:id="rId17"/>
    <p:sldId id="280" r:id="rId18"/>
    <p:sldId id="271" r:id="rId19"/>
    <p:sldId id="263" r:id="rId20"/>
    <p:sldId id="285" r:id="rId21"/>
    <p:sldId id="288" r:id="rId22"/>
    <p:sldId id="286" r:id="rId23"/>
    <p:sldId id="275" r:id="rId24"/>
    <p:sldId id="281" r:id="rId25"/>
    <p:sldId id="273" r:id="rId26"/>
    <p:sldId id="262" r:id="rId27"/>
    <p:sldId id="276" r:id="rId28"/>
    <p:sldId id="268" r:id="rId29"/>
    <p:sldId id="26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409F80-CAE2-454B-B457-A7874ED47529}" v="2" dt="2024-05-29T14:46:44.9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57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mitry Romanov" userId="d8ae66ea23405669" providerId="LiveId" clId="{31409F80-CAE2-454B-B457-A7874ED47529}"/>
    <pc:docChg chg="undo custSel addSld delSld modSld sldOrd">
      <pc:chgData name="Dmitry Romanov" userId="d8ae66ea23405669" providerId="LiveId" clId="{31409F80-CAE2-454B-B457-A7874ED47529}" dt="2024-05-29T14:47:32.532" v="323" actId="113"/>
      <pc:docMkLst>
        <pc:docMk/>
      </pc:docMkLst>
      <pc:sldChg chg="addSp delSp modSp mod">
        <pc:chgData name="Dmitry Romanov" userId="d8ae66ea23405669" providerId="LiveId" clId="{31409F80-CAE2-454B-B457-A7874ED47529}" dt="2024-05-29T14:25:20.912" v="6"/>
        <pc:sldMkLst>
          <pc:docMk/>
          <pc:sldMk cId="3289621309" sldId="256"/>
        </pc:sldMkLst>
        <pc:spChg chg="mod">
          <ac:chgData name="Dmitry Romanov" userId="d8ae66ea23405669" providerId="LiveId" clId="{31409F80-CAE2-454B-B457-A7874ED47529}" dt="2024-05-29T14:25:17.739" v="4" actId="403"/>
          <ac:spMkLst>
            <pc:docMk/>
            <pc:sldMk cId="3289621309" sldId="256"/>
            <ac:spMk id="3" creationId="{7EF3BBAC-B97D-E3EE-8033-0B165BEA75AF}"/>
          </ac:spMkLst>
        </pc:spChg>
        <pc:spChg chg="add del mod">
          <ac:chgData name="Dmitry Romanov" userId="d8ae66ea23405669" providerId="LiveId" clId="{31409F80-CAE2-454B-B457-A7874ED47529}" dt="2024-05-29T14:25:20.912" v="6"/>
          <ac:spMkLst>
            <pc:docMk/>
            <pc:sldMk cId="3289621309" sldId="256"/>
            <ac:spMk id="4" creationId="{77BC8D7A-A28A-A63A-836C-AB2839328EB0}"/>
          </ac:spMkLst>
        </pc:spChg>
      </pc:sldChg>
      <pc:sldChg chg="modSp mod ord">
        <pc:chgData name="Dmitry Romanov" userId="d8ae66ea23405669" providerId="LiveId" clId="{31409F80-CAE2-454B-B457-A7874ED47529}" dt="2024-05-29T14:28:46.724" v="91" actId="20577"/>
        <pc:sldMkLst>
          <pc:docMk/>
          <pc:sldMk cId="220814089" sldId="258"/>
        </pc:sldMkLst>
        <pc:spChg chg="mod">
          <ac:chgData name="Dmitry Romanov" userId="d8ae66ea23405669" providerId="LiveId" clId="{31409F80-CAE2-454B-B457-A7874ED47529}" dt="2024-05-29T14:28:46.724" v="91" actId="20577"/>
          <ac:spMkLst>
            <pc:docMk/>
            <pc:sldMk cId="220814089" sldId="258"/>
            <ac:spMk id="3" creationId="{62B62A1B-5A6E-9131-915B-8E2D3BDA8CD8}"/>
          </ac:spMkLst>
        </pc:spChg>
      </pc:sldChg>
      <pc:sldChg chg="del">
        <pc:chgData name="Dmitry Romanov" userId="d8ae66ea23405669" providerId="LiveId" clId="{31409F80-CAE2-454B-B457-A7874ED47529}" dt="2024-05-29T14:33:10.541" v="168" actId="47"/>
        <pc:sldMkLst>
          <pc:docMk/>
          <pc:sldMk cId="218811252" sldId="266"/>
        </pc:sldMkLst>
      </pc:sldChg>
      <pc:sldChg chg="del">
        <pc:chgData name="Dmitry Romanov" userId="d8ae66ea23405669" providerId="LiveId" clId="{31409F80-CAE2-454B-B457-A7874ED47529}" dt="2024-05-29T14:33:14.225" v="169" actId="47"/>
        <pc:sldMkLst>
          <pc:docMk/>
          <pc:sldMk cId="2746173847" sldId="267"/>
        </pc:sldMkLst>
      </pc:sldChg>
      <pc:sldChg chg="modSp mod">
        <pc:chgData name="Dmitry Romanov" userId="d8ae66ea23405669" providerId="LiveId" clId="{31409F80-CAE2-454B-B457-A7874ED47529}" dt="2024-05-29T14:47:32.532" v="323" actId="113"/>
        <pc:sldMkLst>
          <pc:docMk/>
          <pc:sldMk cId="1545007623" sldId="268"/>
        </pc:sldMkLst>
        <pc:spChg chg="mod">
          <ac:chgData name="Dmitry Romanov" userId="d8ae66ea23405669" providerId="LiveId" clId="{31409F80-CAE2-454B-B457-A7874ED47529}" dt="2024-05-29T14:47:32.532" v="323" actId="113"/>
          <ac:spMkLst>
            <pc:docMk/>
            <pc:sldMk cId="1545007623" sldId="268"/>
            <ac:spMk id="3" creationId="{10C99B9B-7856-812E-0AC6-D25EF9B6A1A8}"/>
          </ac:spMkLst>
        </pc:spChg>
      </pc:sldChg>
      <pc:sldChg chg="addSp delSp modSp mod">
        <pc:chgData name="Dmitry Romanov" userId="d8ae66ea23405669" providerId="LiveId" clId="{31409F80-CAE2-454B-B457-A7874ED47529}" dt="2024-05-29T14:35:34.923" v="232" actId="20577"/>
        <pc:sldMkLst>
          <pc:docMk/>
          <pc:sldMk cId="106457520" sldId="269"/>
        </pc:sldMkLst>
        <pc:spChg chg="mod">
          <ac:chgData name="Dmitry Romanov" userId="d8ae66ea23405669" providerId="LiveId" clId="{31409F80-CAE2-454B-B457-A7874ED47529}" dt="2024-05-29T14:35:34.923" v="232" actId="20577"/>
          <ac:spMkLst>
            <pc:docMk/>
            <pc:sldMk cId="106457520" sldId="269"/>
            <ac:spMk id="3" creationId="{F19241DF-54E6-88DF-43B6-FE99F0241236}"/>
          </ac:spMkLst>
        </pc:spChg>
        <pc:spChg chg="add del">
          <ac:chgData name="Dmitry Romanov" userId="d8ae66ea23405669" providerId="LiveId" clId="{31409F80-CAE2-454B-B457-A7874ED47529}" dt="2024-05-29T14:34:14.499" v="171" actId="22"/>
          <ac:spMkLst>
            <pc:docMk/>
            <pc:sldMk cId="106457520" sldId="269"/>
            <ac:spMk id="5" creationId="{801C5D5C-B47F-ED8F-C321-68924E8CA092}"/>
          </ac:spMkLst>
        </pc:spChg>
      </pc:sldChg>
      <pc:sldChg chg="ord">
        <pc:chgData name="Dmitry Romanov" userId="d8ae66ea23405669" providerId="LiveId" clId="{31409F80-CAE2-454B-B457-A7874ED47529}" dt="2024-05-29T14:30:27.209" v="117"/>
        <pc:sldMkLst>
          <pc:docMk/>
          <pc:sldMk cId="2699766786" sldId="273"/>
        </pc:sldMkLst>
      </pc:sldChg>
      <pc:sldChg chg="ord">
        <pc:chgData name="Dmitry Romanov" userId="d8ae66ea23405669" providerId="LiveId" clId="{31409F80-CAE2-454B-B457-A7874ED47529}" dt="2024-05-29T14:38:04.407" v="249"/>
        <pc:sldMkLst>
          <pc:docMk/>
          <pc:sldMk cId="3532274300" sldId="274"/>
        </pc:sldMkLst>
      </pc:sldChg>
      <pc:sldChg chg="ord">
        <pc:chgData name="Dmitry Romanov" userId="d8ae66ea23405669" providerId="LiveId" clId="{31409F80-CAE2-454B-B457-A7874ED47529}" dt="2024-05-29T14:30:28.992" v="119"/>
        <pc:sldMkLst>
          <pc:docMk/>
          <pc:sldMk cId="4034832896" sldId="275"/>
        </pc:sldMkLst>
      </pc:sldChg>
      <pc:sldChg chg="del">
        <pc:chgData name="Dmitry Romanov" userId="d8ae66ea23405669" providerId="LiveId" clId="{31409F80-CAE2-454B-B457-A7874ED47529}" dt="2024-05-29T14:27:28.216" v="60" actId="47"/>
        <pc:sldMkLst>
          <pc:docMk/>
          <pc:sldMk cId="792495719" sldId="277"/>
        </pc:sldMkLst>
      </pc:sldChg>
      <pc:sldChg chg="ord">
        <pc:chgData name="Dmitry Romanov" userId="d8ae66ea23405669" providerId="LiveId" clId="{31409F80-CAE2-454B-B457-A7874ED47529}" dt="2024-05-29T14:26:12.191" v="10"/>
        <pc:sldMkLst>
          <pc:docMk/>
          <pc:sldMk cId="2012101573" sldId="278"/>
        </pc:sldMkLst>
      </pc:sldChg>
      <pc:sldChg chg="ord">
        <pc:chgData name="Dmitry Romanov" userId="d8ae66ea23405669" providerId="LiveId" clId="{31409F80-CAE2-454B-B457-A7874ED47529}" dt="2024-05-29T14:26:12.191" v="10"/>
        <pc:sldMkLst>
          <pc:docMk/>
          <pc:sldMk cId="2459045988" sldId="279"/>
        </pc:sldMkLst>
      </pc:sldChg>
      <pc:sldChg chg="ord">
        <pc:chgData name="Dmitry Romanov" userId="d8ae66ea23405669" providerId="LiveId" clId="{31409F80-CAE2-454B-B457-A7874ED47529}" dt="2024-05-29T14:26:12.191" v="10"/>
        <pc:sldMkLst>
          <pc:docMk/>
          <pc:sldMk cId="973633353" sldId="280"/>
        </pc:sldMkLst>
      </pc:sldChg>
      <pc:sldChg chg="ord">
        <pc:chgData name="Dmitry Romanov" userId="d8ae66ea23405669" providerId="LiveId" clId="{31409F80-CAE2-454B-B457-A7874ED47529}" dt="2024-05-29T14:26:12.191" v="10"/>
        <pc:sldMkLst>
          <pc:docMk/>
          <pc:sldMk cId="297773985" sldId="282"/>
        </pc:sldMkLst>
      </pc:sldChg>
      <pc:sldChg chg="addSp delSp modSp new mod modClrScheme chgLayout">
        <pc:chgData name="Dmitry Romanov" userId="d8ae66ea23405669" providerId="LiveId" clId="{31409F80-CAE2-454B-B457-A7874ED47529}" dt="2024-05-29T14:26:41.254" v="34" actId="122"/>
        <pc:sldMkLst>
          <pc:docMk/>
          <pc:sldMk cId="2025582810" sldId="283"/>
        </pc:sldMkLst>
        <pc:spChg chg="del mod ord">
          <ac:chgData name="Dmitry Romanov" userId="d8ae66ea23405669" providerId="LiveId" clId="{31409F80-CAE2-454B-B457-A7874ED47529}" dt="2024-05-29T14:26:24.634" v="12" actId="700"/>
          <ac:spMkLst>
            <pc:docMk/>
            <pc:sldMk cId="2025582810" sldId="283"/>
            <ac:spMk id="2" creationId="{2C6FE7EB-D0E4-DA4A-8419-A7DB9CCACC22}"/>
          </ac:spMkLst>
        </pc:spChg>
        <pc:spChg chg="del mod ord">
          <ac:chgData name="Dmitry Romanov" userId="d8ae66ea23405669" providerId="LiveId" clId="{31409F80-CAE2-454B-B457-A7874ED47529}" dt="2024-05-29T14:26:24.634" v="12" actId="700"/>
          <ac:spMkLst>
            <pc:docMk/>
            <pc:sldMk cId="2025582810" sldId="283"/>
            <ac:spMk id="3" creationId="{708B625C-CD20-8CB2-2591-55047433EECA}"/>
          </ac:spMkLst>
        </pc:spChg>
        <pc:spChg chg="add mod ord">
          <ac:chgData name="Dmitry Romanov" userId="d8ae66ea23405669" providerId="LiveId" clId="{31409F80-CAE2-454B-B457-A7874ED47529}" dt="2024-05-29T14:26:41.254" v="34" actId="122"/>
          <ac:spMkLst>
            <pc:docMk/>
            <pc:sldMk cId="2025582810" sldId="283"/>
            <ac:spMk id="4" creationId="{8364DE87-2CA8-ED08-BD67-1B3234666020}"/>
          </ac:spMkLst>
        </pc:spChg>
        <pc:spChg chg="add mod ord">
          <ac:chgData name="Dmitry Romanov" userId="d8ae66ea23405669" providerId="LiveId" clId="{31409F80-CAE2-454B-B457-A7874ED47529}" dt="2024-05-29T14:26:24.634" v="12" actId="700"/>
          <ac:spMkLst>
            <pc:docMk/>
            <pc:sldMk cId="2025582810" sldId="283"/>
            <ac:spMk id="5" creationId="{E12B8356-6607-DEA5-7FE2-1F5F39D23015}"/>
          </ac:spMkLst>
        </pc:spChg>
      </pc:sldChg>
      <pc:sldChg chg="addSp delSp modSp new mod modClrScheme chgLayout">
        <pc:chgData name="Dmitry Romanov" userId="d8ae66ea23405669" providerId="LiveId" clId="{31409F80-CAE2-454B-B457-A7874ED47529}" dt="2024-05-29T14:29:37.820" v="97" actId="14100"/>
        <pc:sldMkLst>
          <pc:docMk/>
          <pc:sldMk cId="2489748958" sldId="284"/>
        </pc:sldMkLst>
        <pc:spChg chg="del mod ord">
          <ac:chgData name="Dmitry Romanov" userId="d8ae66ea23405669" providerId="LiveId" clId="{31409F80-CAE2-454B-B457-A7874ED47529}" dt="2024-05-29T14:26:54.430" v="36" actId="700"/>
          <ac:spMkLst>
            <pc:docMk/>
            <pc:sldMk cId="2489748958" sldId="284"/>
            <ac:spMk id="2" creationId="{9D8426FE-F391-D2F2-AE37-7347ADF08170}"/>
          </ac:spMkLst>
        </pc:spChg>
        <pc:spChg chg="del mod ord">
          <ac:chgData name="Dmitry Romanov" userId="d8ae66ea23405669" providerId="LiveId" clId="{31409F80-CAE2-454B-B457-A7874ED47529}" dt="2024-05-29T14:26:54.430" v="36" actId="700"/>
          <ac:spMkLst>
            <pc:docMk/>
            <pc:sldMk cId="2489748958" sldId="284"/>
            <ac:spMk id="3" creationId="{E63CFF8A-375A-1DDA-6EDF-C6EBF5ABCDC6}"/>
          </ac:spMkLst>
        </pc:spChg>
        <pc:spChg chg="add mod ord">
          <ac:chgData name="Dmitry Romanov" userId="d8ae66ea23405669" providerId="LiveId" clId="{31409F80-CAE2-454B-B457-A7874ED47529}" dt="2024-05-29T14:27:04.790" v="59" actId="122"/>
          <ac:spMkLst>
            <pc:docMk/>
            <pc:sldMk cId="2489748958" sldId="284"/>
            <ac:spMk id="4" creationId="{EB095ECC-81E9-D43D-3D00-9DADDEFBA202}"/>
          </ac:spMkLst>
        </pc:spChg>
        <pc:spChg chg="add mod ord">
          <ac:chgData name="Dmitry Romanov" userId="d8ae66ea23405669" providerId="LiveId" clId="{31409F80-CAE2-454B-B457-A7874ED47529}" dt="2024-05-29T14:29:37.820" v="97" actId="14100"/>
          <ac:spMkLst>
            <pc:docMk/>
            <pc:sldMk cId="2489748958" sldId="284"/>
            <ac:spMk id="5" creationId="{D4946A95-E034-759A-6791-E7E0656ACCDD}"/>
          </ac:spMkLst>
        </pc:spChg>
      </pc:sldChg>
      <pc:sldChg chg="addSp delSp modSp new mod modClrScheme chgLayout">
        <pc:chgData name="Dmitry Romanov" userId="d8ae66ea23405669" providerId="LiveId" clId="{31409F80-CAE2-454B-B457-A7874ED47529}" dt="2024-05-29T14:47:22.012" v="320" actId="20577"/>
        <pc:sldMkLst>
          <pc:docMk/>
          <pc:sldMk cId="2649126575" sldId="285"/>
        </pc:sldMkLst>
        <pc:spChg chg="del mod ord">
          <ac:chgData name="Dmitry Romanov" userId="d8ae66ea23405669" providerId="LiveId" clId="{31409F80-CAE2-454B-B457-A7874ED47529}" dt="2024-05-29T14:27:48.171" v="62" actId="700"/>
          <ac:spMkLst>
            <pc:docMk/>
            <pc:sldMk cId="2649126575" sldId="285"/>
            <ac:spMk id="2" creationId="{A0E6922F-ABBA-F9B6-E836-F568EAF5B613}"/>
          </ac:spMkLst>
        </pc:spChg>
        <pc:spChg chg="del mod ord">
          <ac:chgData name="Dmitry Romanov" userId="d8ae66ea23405669" providerId="LiveId" clId="{31409F80-CAE2-454B-B457-A7874ED47529}" dt="2024-05-29T14:27:48.171" v="62" actId="700"/>
          <ac:spMkLst>
            <pc:docMk/>
            <pc:sldMk cId="2649126575" sldId="285"/>
            <ac:spMk id="3" creationId="{6B875D32-5A6F-A042-E738-A86B2CB1BC73}"/>
          </ac:spMkLst>
        </pc:spChg>
        <pc:spChg chg="add mod ord">
          <ac:chgData name="Dmitry Romanov" userId="d8ae66ea23405669" providerId="LiveId" clId="{31409F80-CAE2-454B-B457-A7874ED47529}" dt="2024-05-29T14:47:22.012" v="320" actId="20577"/>
          <ac:spMkLst>
            <pc:docMk/>
            <pc:sldMk cId="2649126575" sldId="285"/>
            <ac:spMk id="4" creationId="{D8AA546D-A27C-F43D-EADF-7D78E02905A3}"/>
          </ac:spMkLst>
        </pc:spChg>
        <pc:spChg chg="add mod ord">
          <ac:chgData name="Dmitry Romanov" userId="d8ae66ea23405669" providerId="LiveId" clId="{31409F80-CAE2-454B-B457-A7874ED47529}" dt="2024-05-29T14:27:48.171" v="62" actId="700"/>
          <ac:spMkLst>
            <pc:docMk/>
            <pc:sldMk cId="2649126575" sldId="285"/>
            <ac:spMk id="5" creationId="{B0573A07-1727-1744-75BA-0581C6219EBE}"/>
          </ac:spMkLst>
        </pc:spChg>
      </pc:sldChg>
      <pc:sldChg chg="modSp new mod">
        <pc:chgData name="Dmitry Romanov" userId="d8ae66ea23405669" providerId="LiveId" clId="{31409F80-CAE2-454B-B457-A7874ED47529}" dt="2024-05-29T14:30:16.960" v="113" actId="122"/>
        <pc:sldMkLst>
          <pc:docMk/>
          <pc:sldMk cId="2876902960" sldId="286"/>
        </pc:sldMkLst>
        <pc:spChg chg="mod">
          <ac:chgData name="Dmitry Romanov" userId="d8ae66ea23405669" providerId="LiveId" clId="{31409F80-CAE2-454B-B457-A7874ED47529}" dt="2024-05-29T14:30:16.960" v="113" actId="122"/>
          <ac:spMkLst>
            <pc:docMk/>
            <pc:sldMk cId="2876902960" sldId="286"/>
            <ac:spMk id="2" creationId="{C41D74DD-AD9B-64F7-88BA-3E35495B42CA}"/>
          </ac:spMkLst>
        </pc:spChg>
      </pc:sldChg>
      <pc:sldChg chg="addSp delSp modSp new mod">
        <pc:chgData name="Dmitry Romanov" userId="d8ae66ea23405669" providerId="LiveId" clId="{31409F80-CAE2-454B-B457-A7874ED47529}" dt="2024-05-29T14:37:51.042" v="247" actId="20577"/>
        <pc:sldMkLst>
          <pc:docMk/>
          <pc:sldMk cId="3504504957" sldId="287"/>
        </pc:sldMkLst>
        <pc:spChg chg="mod">
          <ac:chgData name="Dmitry Romanov" userId="d8ae66ea23405669" providerId="LiveId" clId="{31409F80-CAE2-454B-B457-A7874ED47529}" dt="2024-05-29T14:34:29.735" v="202" actId="20577"/>
          <ac:spMkLst>
            <pc:docMk/>
            <pc:sldMk cId="3504504957" sldId="287"/>
            <ac:spMk id="2" creationId="{49561193-1DE8-1EAF-5066-D0E639171CC1}"/>
          </ac:spMkLst>
        </pc:spChg>
        <pc:spChg chg="del">
          <ac:chgData name="Dmitry Romanov" userId="d8ae66ea23405669" providerId="LiveId" clId="{31409F80-CAE2-454B-B457-A7874ED47529}" dt="2024-05-29T14:34:32.894" v="203" actId="478"/>
          <ac:spMkLst>
            <pc:docMk/>
            <pc:sldMk cId="3504504957" sldId="287"/>
            <ac:spMk id="3" creationId="{F645CFCD-F862-166A-A4B0-824B2B70EC8D}"/>
          </ac:spMkLst>
        </pc:spChg>
        <pc:spChg chg="add mod">
          <ac:chgData name="Dmitry Romanov" userId="d8ae66ea23405669" providerId="LiveId" clId="{31409F80-CAE2-454B-B457-A7874ED47529}" dt="2024-05-29T14:37:51.042" v="247" actId="20577"/>
          <ac:spMkLst>
            <pc:docMk/>
            <pc:sldMk cId="3504504957" sldId="287"/>
            <ac:spMk id="5" creationId="{7FF52AA4-6E66-D0EE-6ED7-E081B91D5CB3}"/>
          </ac:spMkLst>
        </pc:spChg>
        <pc:spChg chg="add mod">
          <ac:chgData name="Dmitry Romanov" userId="d8ae66ea23405669" providerId="LiveId" clId="{31409F80-CAE2-454B-B457-A7874ED47529}" dt="2024-05-29T14:36:07.175" v="234" actId="1076"/>
          <ac:spMkLst>
            <pc:docMk/>
            <pc:sldMk cId="3504504957" sldId="287"/>
            <ac:spMk id="7" creationId="{B785603D-D543-D64D-EA40-C3521EE621A6}"/>
          </ac:spMkLst>
        </pc:spChg>
      </pc:sldChg>
      <pc:sldChg chg="addSp delSp modSp new mod modClrScheme chgLayout">
        <pc:chgData name="Dmitry Romanov" userId="d8ae66ea23405669" providerId="LiveId" clId="{31409F80-CAE2-454B-B457-A7874ED47529}" dt="2024-05-29T14:47:22.254" v="321" actId="13822"/>
        <pc:sldMkLst>
          <pc:docMk/>
          <pc:sldMk cId="1237414342" sldId="288"/>
        </pc:sldMkLst>
        <pc:spChg chg="del mod ord">
          <ac:chgData name="Dmitry Romanov" userId="d8ae66ea23405669" providerId="LiveId" clId="{31409F80-CAE2-454B-B457-A7874ED47529}" dt="2024-05-29T14:43:40.829" v="251" actId="700"/>
          <ac:spMkLst>
            <pc:docMk/>
            <pc:sldMk cId="1237414342" sldId="288"/>
            <ac:spMk id="2" creationId="{19E016F2-8E11-B7CB-E2E8-5256C547F826}"/>
          </ac:spMkLst>
        </pc:spChg>
        <pc:spChg chg="del mod ord">
          <ac:chgData name="Dmitry Romanov" userId="d8ae66ea23405669" providerId="LiveId" clId="{31409F80-CAE2-454B-B457-A7874ED47529}" dt="2024-05-29T14:43:40.829" v="251" actId="700"/>
          <ac:spMkLst>
            <pc:docMk/>
            <pc:sldMk cId="1237414342" sldId="288"/>
            <ac:spMk id="3" creationId="{6E1CA961-D407-1715-0F9F-6D1365C7E776}"/>
          </ac:spMkLst>
        </pc:spChg>
        <pc:spChg chg="add mod ord">
          <ac:chgData name="Dmitry Romanov" userId="d8ae66ea23405669" providerId="LiveId" clId="{31409F80-CAE2-454B-B457-A7874ED47529}" dt="2024-05-29T14:43:57.538" v="300" actId="20577"/>
          <ac:spMkLst>
            <pc:docMk/>
            <pc:sldMk cId="1237414342" sldId="288"/>
            <ac:spMk id="4" creationId="{5F599CA2-03B1-86CD-3B58-C5D191963B43}"/>
          </ac:spMkLst>
        </pc:spChg>
        <pc:spChg chg="add del mod ord">
          <ac:chgData name="Dmitry Romanov" userId="d8ae66ea23405669" providerId="LiveId" clId="{31409F80-CAE2-454B-B457-A7874ED47529}" dt="2024-05-29T14:44:01.356" v="301" actId="478"/>
          <ac:spMkLst>
            <pc:docMk/>
            <pc:sldMk cId="1237414342" sldId="288"/>
            <ac:spMk id="5" creationId="{1090DB9A-6F80-5412-6385-AA02FEA6166F}"/>
          </ac:spMkLst>
        </pc:spChg>
        <pc:picChg chg="add mod">
          <ac:chgData name="Dmitry Romanov" userId="d8ae66ea23405669" providerId="LiveId" clId="{31409F80-CAE2-454B-B457-A7874ED47529}" dt="2024-05-29T14:44:05.297" v="304" actId="1076"/>
          <ac:picMkLst>
            <pc:docMk/>
            <pc:sldMk cId="1237414342" sldId="288"/>
            <ac:picMk id="7" creationId="{2E21E76F-3C02-EDA3-5C91-C25BB9E5FBC8}"/>
          </ac:picMkLst>
        </pc:picChg>
        <pc:picChg chg="add mod">
          <ac:chgData name="Dmitry Romanov" userId="d8ae66ea23405669" providerId="LiveId" clId="{31409F80-CAE2-454B-B457-A7874ED47529}" dt="2024-05-29T14:46:09.018" v="306" actId="1076"/>
          <ac:picMkLst>
            <pc:docMk/>
            <pc:sldMk cId="1237414342" sldId="288"/>
            <ac:picMk id="9" creationId="{3877012C-5EEF-2AED-389F-926B01A578D7}"/>
          </ac:picMkLst>
        </pc:picChg>
        <pc:picChg chg="add mod">
          <ac:chgData name="Dmitry Romanov" userId="d8ae66ea23405669" providerId="LiveId" clId="{31409F80-CAE2-454B-B457-A7874ED47529}" dt="2024-05-29T14:46:49.486" v="309" actId="14100"/>
          <ac:picMkLst>
            <pc:docMk/>
            <pc:sldMk cId="1237414342" sldId="288"/>
            <ac:picMk id="10" creationId="{00ADC2E8-19A0-CC0B-302E-B80B2820FFB6}"/>
          </ac:picMkLst>
        </pc:picChg>
        <pc:cxnChg chg="add mod">
          <ac:chgData name="Dmitry Romanov" userId="d8ae66ea23405669" providerId="LiveId" clId="{31409F80-CAE2-454B-B457-A7874ED47529}" dt="2024-05-29T14:47:22.254" v="321" actId="13822"/>
          <ac:cxnSpMkLst>
            <pc:docMk/>
            <pc:sldMk cId="1237414342" sldId="288"/>
            <ac:cxnSpMk id="12" creationId="{20B71732-A951-ECFC-A942-C30B94171C27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E5EC1-0986-474B-A8B3-2F10F1BFB6C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EAF67-5EC6-4DD3-B3F1-395615D1CF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21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EAF67-5EC6-4DD3-B3F1-395615D1CF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1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EAF67-5EC6-4DD3-B3F1-395615D1CF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0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90FD-906D-CA07-21D3-5AFFD813F2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7B88C-305D-3687-DA19-AA89756C8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D5196-F027-CC28-2FB4-8DAD5F8F3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5E61B-B38D-B2A1-64C6-915844D7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263FE-CC52-2A91-7135-7FE86B88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97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C75A7-38C7-6395-DDA5-5B027E5D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640DB-D6A1-3977-D866-29B5916D05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97424-42A9-9A5D-B669-458A249E5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037E9-C0D8-AC6C-7AA0-1CFA469FF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0FD83-12C8-4274-8DC7-577869631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4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E06895-DB08-1764-1A0E-01AE791E11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74BF9-8FB9-6D75-9113-AE310975D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60E4F-5C28-7929-0B2D-33428420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16F8D-D5F9-4869-5B45-8D8BDE24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413BF-E075-640D-7591-75275698E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7061-FE70-E79F-A57E-22A3D347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5536A-1EE5-A715-B1CF-0B36FBC78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40D1E-B3D0-D3D9-96A5-AF7B3C9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16F94-61F1-DB4D-5E79-BE2EDA603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F453E-911F-4714-8E16-7F8ADD8E7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73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170D7-E16B-78E5-B703-134FE52C2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F90B4-0156-9FE7-9CED-6844977C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DC5D2C-E3BB-807E-6CBC-D77633E59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F6129-1B62-4D62-7481-5C0DCD0CD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F5CDD-6E39-8B5A-EBD9-4EC524C30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9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8EEF2-60B3-ECD1-3CE9-4C0BAA082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87BCF-7506-179C-B8FC-F5E79BC71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97CD1-B4AB-29F3-64D4-F15900E61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F5563-1B3A-E83A-F0D3-21A8C538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307C29-0A41-F06A-A230-C3F71391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D44F3-5E66-BF05-1A4B-4D32259F9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25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3EDC6-D977-22D7-AC2F-5D26DC7B4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F8610-9019-20A5-B5A9-556D2404A1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20C613-CC32-6E87-40E3-CE15BD1E8F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40AC8-9D4B-D732-FEFF-24F02EE23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EC067-8ED2-909E-7740-CEF3D6DD4F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65E39-95BB-A723-AC0D-CEBD2466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427285-0A52-2D29-CC7F-EE7E9113B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9C5753-6C73-D688-0B5A-33755C441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1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BEBA-5077-D0E3-C6FE-B6277E9C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5CB236-101F-A35A-22CB-6E1C8FBC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FE66C9-0EC7-3628-E817-D19E7CD7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621E1-71D5-8069-1AE9-3D6C7F120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88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D3B30-48E3-AC1D-C612-187314244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EBB5E-BA69-E842-4919-E888D0BE4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B1584-579E-643C-CF21-AB1259650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31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16D6-0F20-82EA-1476-D4B915B5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2C3C2-5846-5FC8-98FA-164F452B4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D0B5C-5499-EDF1-AB50-2B88CD27C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99DFA-2AC2-A6C7-61BE-7D2FE731E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5A58E-D788-62CE-F23B-F2B1F5B76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41790-32C4-5EB8-F1D3-1EE4213B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48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1A5A0-0FC0-3E7B-E050-3614B43A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8727E7-9D21-F178-9919-C73FB98624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82406-2FC7-C5CF-7C68-57416903C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22456-308C-356F-185E-23AFA5D72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8E227-0DD7-431C-9B2C-C18D7B9D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6B267-A30D-E451-BCFC-870F0BB8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1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047F88-BBD3-8603-EBA7-BA949E771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73CDC-F978-9916-861C-743D510F8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7FA3F-1435-4038-EAC2-0D66AC7261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03E5A-FDF1-42D4-9F7B-4116C1024056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9E691-8FC6-3286-63B1-38BC707D0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5B5DB-1BAF-C409-013E-9F047302F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4B300-2353-4106-AAC1-6F981E83C1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16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document/d/1JgPryzVtyheSLeRNar4utEYvkoz4q4lX3g-Vs-xMSt8/edit#heading=h.yuzouiig6ey9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JgPryzVtyheSLeRNar4utEYvkoz4q4lX3g-Vs-xMSt8/edit#heading=h.yuzouiig6ey9" TargetMode="External"/><Relationship Id="rId2" Type="http://schemas.openxmlformats.org/officeDocument/2006/relationships/hyperlink" Target="https://docs.google.com/document/d/1PcBXOlr_Q-yPqGvcZuAmJJrhV8fQ2y9XMZ7f55nRa6s/edit?usp=shari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github.io/firebird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github.com/eic/firebir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60988-552F-EF59-4AE5-936C7BAE77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EIC Event Display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3BBAC-B97D-E3EE-8033-0B165BEA75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/>
              <a:t>Phoenix based event display for EPIC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Dmitry Romanov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621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4BE5C-6827-FCCB-CE02-CD22414F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Inconsistent naming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EB116-D3BD-0FDC-B900-9D2B05965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284" y="1506843"/>
            <a:ext cx="10808516" cy="4351338"/>
          </a:xfrm>
        </p:spPr>
        <p:txBody>
          <a:bodyPr/>
          <a:lstStyle/>
          <a:p>
            <a:r>
              <a:rPr lang="en-US" dirty="0"/>
              <a:t>Many geometry elements named assuming no one ever will use names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6C345-3594-5188-8577-86F60543B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04" y="2355334"/>
            <a:ext cx="5629148" cy="404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22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880F3-1AA6-2450-652D-5DFDE2F66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name? </a:t>
            </a:r>
            <a:r>
              <a:rPr lang="en-US" dirty="0" err="1"/>
              <a:t>EcalEndcapPInsert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6BD31-4191-9C99-5C92-17FC7BF11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355" y="1673911"/>
            <a:ext cx="6180786" cy="419791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49B654-8A63-D04F-0136-E692AA99FA9F}"/>
              </a:ext>
            </a:extLst>
          </p:cNvPr>
          <p:cNvCxnSpPr/>
          <p:nvPr/>
        </p:nvCxnSpPr>
        <p:spPr>
          <a:xfrm>
            <a:off x="6310479" y="3075684"/>
            <a:ext cx="3448594" cy="478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065D404-E523-B7B3-4816-BBB5EF7C8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9" t="7715" r="4963" b="3561"/>
          <a:stretch/>
        </p:blipFill>
        <p:spPr>
          <a:xfrm>
            <a:off x="532832" y="2456791"/>
            <a:ext cx="4074312" cy="283967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8594F6-565E-4953-2B46-B4E9E312DF0F}"/>
              </a:ext>
            </a:extLst>
          </p:cNvPr>
          <p:cNvCxnSpPr>
            <a:cxnSpLocks/>
          </p:cNvCxnSpPr>
          <p:nvPr/>
        </p:nvCxnSpPr>
        <p:spPr>
          <a:xfrm flipH="1">
            <a:off x="4530056" y="3429000"/>
            <a:ext cx="117781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664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21C1D-081F-8513-774D-084EF37D2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Inner Detector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62A1B-5A6E-9131-915B-8E2D3BDA8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6AAB73"/>
                </a:solidFill>
                <a:effectLst/>
                <a:latin typeface="JetBrains Mono"/>
              </a:rPr>
              <a:t>epic_inner_detector.root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i="1" dirty="0"/>
              <a:t>(All numbers are [</a:t>
            </a:r>
            <a:r>
              <a:rPr lang="en-US" i="1" dirty="0" err="1"/>
              <a:t>ms</a:t>
            </a:r>
            <a:r>
              <a:rPr lang="en-US" i="1" dirty="0"/>
              <a:t>])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Open root file: 678</a:t>
            </a:r>
          </a:p>
          <a:p>
            <a:r>
              <a:rPr lang="en-US" dirty="0"/>
              <a:t>Reading geometry from file: 993</a:t>
            </a:r>
          </a:p>
          <a:p>
            <a:r>
              <a:rPr lang="en-US" dirty="0"/>
              <a:t>Go over all nodes: 132</a:t>
            </a:r>
          </a:p>
          <a:p>
            <a:r>
              <a:rPr lang="en-US" dirty="0"/>
              <a:t>Build geometry (for WebGL): 2002</a:t>
            </a:r>
          </a:p>
          <a:p>
            <a:r>
              <a:rPr lang="en-US" dirty="0"/>
              <a:t>Convert to </a:t>
            </a:r>
            <a:r>
              <a:rPr lang="en-US" dirty="0" err="1"/>
              <a:t>JSon</a:t>
            </a:r>
            <a:r>
              <a:rPr lang="en-US" dirty="0"/>
              <a:t> geometry (Phoenix): 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14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095ECC-81E9-D43D-3D00-9DADDEFBA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now it works fine?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46A95-E034-759A-6791-E7E0656AC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317" y="2206991"/>
            <a:ext cx="10515600" cy="435542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Total visible </a:t>
            </a:r>
            <a:r>
              <a:rPr lang="fr-FR" dirty="0" err="1">
                <a:solidFill>
                  <a:srgbClr val="FF0000"/>
                </a:solidFill>
              </a:rPr>
              <a:t>nodes</a:t>
            </a:r>
            <a:r>
              <a:rPr lang="fr-FR" dirty="0">
                <a:solidFill>
                  <a:srgbClr val="FF0000"/>
                </a:solidFill>
              </a:rPr>
              <a:t> 15902 </a:t>
            </a:r>
            <a:r>
              <a:rPr lang="fr-FR" dirty="0" err="1">
                <a:solidFill>
                  <a:srgbClr val="FF0000"/>
                </a:solidFill>
              </a:rPr>
              <a:t>numfaces</a:t>
            </a:r>
            <a:r>
              <a:rPr lang="fr-FR" dirty="0">
                <a:solidFill>
                  <a:srgbClr val="FF0000"/>
                </a:solidFill>
              </a:rPr>
              <a:t> 412466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48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FEA63-A962-AB4E-3AC4-56A6A2664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WebGL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CAB39-4AC2-7ADB-A80D-7B0DCEB8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142" y="1690688"/>
            <a:ext cx="8251372" cy="450163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18A3B6-8299-5622-8F4F-B55281E6ED01}"/>
              </a:ext>
            </a:extLst>
          </p:cNvPr>
          <p:cNvCxnSpPr/>
          <p:nvPr/>
        </p:nvCxnSpPr>
        <p:spPr>
          <a:xfrm>
            <a:off x="8827255" y="2115384"/>
            <a:ext cx="4963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19915F-F12E-3EDB-5F9D-14A22B84D1AE}"/>
              </a:ext>
            </a:extLst>
          </p:cNvPr>
          <p:cNvSpPr txBox="1"/>
          <p:nvPr/>
        </p:nvSpPr>
        <p:spPr>
          <a:xfrm>
            <a:off x="9634756" y="1057013"/>
            <a:ext cx="2057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29964 DRAW CALLS</a:t>
            </a:r>
          </a:p>
        </p:txBody>
      </p:sp>
    </p:spTree>
    <p:extLst>
      <p:ext uri="{BB962C8B-B14F-4D97-AF65-F5344CB8AC3E}">
        <p14:creationId xmlns:p14="http://schemas.microsoft.com/office/powerpoint/2010/main" val="2012101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FEA63-A962-AB4E-3AC4-56A6A2664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WebGL performance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CAB39-4AC2-7ADB-A80D-7B0DCEB8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430" y="3874567"/>
            <a:ext cx="5065096" cy="276332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B18A3B6-8299-5622-8F4F-B55281E6ED01}"/>
              </a:ext>
            </a:extLst>
          </p:cNvPr>
          <p:cNvCxnSpPr/>
          <p:nvPr/>
        </p:nvCxnSpPr>
        <p:spPr>
          <a:xfrm>
            <a:off x="8827255" y="2115384"/>
            <a:ext cx="4963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19915F-F12E-3EDB-5F9D-14A22B84D1AE}"/>
              </a:ext>
            </a:extLst>
          </p:cNvPr>
          <p:cNvSpPr txBox="1"/>
          <p:nvPr/>
        </p:nvSpPr>
        <p:spPr>
          <a:xfrm>
            <a:off x="2836531" y="3195653"/>
            <a:ext cx="47552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29964 DRAW CALLS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70F03-38C6-A4FC-AADD-B5A52048E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2854">
            <a:off x="7894610" y="1715994"/>
            <a:ext cx="1428990" cy="2134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10060C-D028-B04B-15C0-5CD484867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2846">
            <a:off x="3273557" y="1047945"/>
            <a:ext cx="1428990" cy="2134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F2302C-F39A-B989-0F93-236DBC28D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4371">
            <a:off x="5024432" y="4400632"/>
            <a:ext cx="1428990" cy="21348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6D9F8-67F4-969F-146F-FAF75DCB8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55937">
            <a:off x="1111073" y="3101737"/>
            <a:ext cx="1428990" cy="21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3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738A2-B55D-953A-30C4-1DFEEC603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good </a:t>
            </a:r>
            <a:r>
              <a:rPr lang="en-US" dirty="0" err="1"/>
              <a:t>drawcals</a:t>
            </a:r>
            <a:r>
              <a:rPr lang="en-US" dirty="0"/>
              <a:t> number?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8E542F-CCBD-AD36-D22D-C0AA63FBE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23" y="1950720"/>
            <a:ext cx="9185698" cy="412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45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EC202-237B-45BE-997C-4624CF19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the same?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35A67-8531-CD9B-ACFC-090CB7901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Kind of but…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8CDC0-64D2-1737-0258-D7C2198F9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177" y="2292416"/>
            <a:ext cx="5576067" cy="43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33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AC49-EDA5-C769-C445-958182056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 chains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36EDD-6383-111C-C05C-7222DAD43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Geometry pipeline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97A4A1-47E5-4645-8809-178FE1FCCA71}"/>
              </a:ext>
            </a:extLst>
          </p:cNvPr>
          <p:cNvSpPr/>
          <p:nvPr/>
        </p:nvSpPr>
        <p:spPr>
          <a:xfrm>
            <a:off x="2928458" y="2617365"/>
            <a:ext cx="1333150" cy="119123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 </a:t>
            </a:r>
            <a:br>
              <a:rPr lang="en-US" dirty="0"/>
            </a:br>
            <a:r>
              <a:rPr lang="en-US" dirty="0"/>
              <a:t>ROOT file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189C4F3-D0FC-6760-1917-FDB352DF786D}"/>
              </a:ext>
            </a:extLst>
          </p:cNvPr>
          <p:cNvSpPr/>
          <p:nvPr/>
        </p:nvSpPr>
        <p:spPr>
          <a:xfrm>
            <a:off x="1165370" y="2752637"/>
            <a:ext cx="1472267" cy="92069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Server-side</a:t>
            </a:r>
            <a:br>
              <a:rPr lang="en-US" dirty="0"/>
            </a:br>
            <a:r>
              <a:rPr lang="en-US" dirty="0"/>
              <a:t>Processed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AE21D6-9C4D-B20C-DC02-92BD5AE2809E}"/>
              </a:ext>
            </a:extLst>
          </p:cNvPr>
          <p:cNvSpPr/>
          <p:nvPr/>
        </p:nvSpPr>
        <p:spPr>
          <a:xfrm>
            <a:off x="4492306" y="2752637"/>
            <a:ext cx="1472267" cy="92069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Geometry PRE-process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65EB11-76A7-1304-6368-CD0DAF53D337}"/>
              </a:ext>
            </a:extLst>
          </p:cNvPr>
          <p:cNvSpPr/>
          <p:nvPr/>
        </p:nvSpPr>
        <p:spPr>
          <a:xfrm>
            <a:off x="7759119" y="2752637"/>
            <a:ext cx="1702965" cy="92069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Geometry POST-process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358F40-A83D-F662-E0EF-F93ED3C523EC}"/>
              </a:ext>
            </a:extLst>
          </p:cNvPr>
          <p:cNvSpPr/>
          <p:nvPr/>
        </p:nvSpPr>
        <p:spPr>
          <a:xfrm>
            <a:off x="6195271" y="2617365"/>
            <a:ext cx="1333150" cy="119123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BUILD</a:t>
            </a:r>
            <a:br>
              <a:rPr lang="en-US" dirty="0"/>
            </a:br>
            <a:r>
              <a:rPr lang="en-US" dirty="0"/>
              <a:t>root-&gt;three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C25C2A-C613-58EB-6A33-5D944B9B0521}"/>
              </a:ext>
            </a:extLst>
          </p:cNvPr>
          <p:cNvSpPr/>
          <p:nvPr/>
        </p:nvSpPr>
        <p:spPr>
          <a:xfrm>
            <a:off x="9693480" y="2617365"/>
            <a:ext cx="1333150" cy="119123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Display</a:t>
            </a:r>
            <a:br>
              <a:rPr lang="en-US" dirty="0"/>
            </a:br>
            <a:r>
              <a:rPr lang="en-US" dirty="0" err="1"/>
              <a:t>webGL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45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D78C0-524F-2584-8FD2-12D0E6B9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54351-3723-6EBD-FE54-29633DAAD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~100 </a:t>
            </a:r>
            <a:r>
              <a:rPr lang="en-US" dirty="0" err="1"/>
              <a:t>Drawcals</a:t>
            </a:r>
            <a:r>
              <a:rPr lang="en-US" dirty="0"/>
              <a:t> and 1000 geometries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665971-C720-0935-3B7A-461F7CDAA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66" y="2259911"/>
            <a:ext cx="5610883" cy="4051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1A3B5F-61CB-EDF2-CFA5-33A0E90BF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259" y="2259911"/>
            <a:ext cx="2185129" cy="40377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FACB18-1BAF-D3B1-7E5D-B391364EACCD}"/>
              </a:ext>
            </a:extLst>
          </p:cNvPr>
          <p:cNvSpPr/>
          <p:nvPr/>
        </p:nvSpPr>
        <p:spPr>
          <a:xfrm>
            <a:off x="7029974" y="3070371"/>
            <a:ext cx="1761688" cy="322976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2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61193-1DE8-1EAF-5066-D0E63917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display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F52AA4-6E66-D0EE-6ED7-E081B91D5CB3}"/>
              </a:ext>
            </a:extLst>
          </p:cNvPr>
          <p:cNvSpPr txBox="1"/>
          <p:nvPr/>
        </p:nvSpPr>
        <p:spPr>
          <a:xfrm>
            <a:off x="967879" y="2392608"/>
            <a:ext cx="88136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1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</a:rPr>
              <a:t>Two primary purposes: </a:t>
            </a:r>
          </a:p>
          <a:p>
            <a:endParaRPr lang="en-US" sz="1800" b="0" i="1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Outreach through enhanced visualization of detector and physics data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(!)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etailed debugging of simulation and reconstruction</a:t>
            </a:r>
            <a:endParaRPr 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5603D-D543-D64D-EA40-C3521EE621A6}"/>
              </a:ext>
            </a:extLst>
          </p:cNvPr>
          <p:cNvSpPr txBox="1"/>
          <p:nvPr/>
        </p:nvSpPr>
        <p:spPr>
          <a:xfrm>
            <a:off x="1097909" y="1763677"/>
            <a:ext cx="6096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Requirements for event display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504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AA546D-A27C-F43D-EADF-7D78E0290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about hits?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73A07-1727-1744-75BA-0581C6219E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126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599CA2-03B1-86CD-3B58-C5D191963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Hits rendering is not optimized and in TODO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21E76F-3C02-EDA3-5C91-C25BB9E5F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08" y="1815737"/>
            <a:ext cx="5542090" cy="4515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7012C-5EEF-2AED-389F-926B01A57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827" y="1815737"/>
            <a:ext cx="1924149" cy="29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ADC2E8-19A0-CC0B-302E-B80B2820F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2846">
            <a:off x="9284509" y="2220091"/>
            <a:ext cx="1091883" cy="163124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B71732-A951-ECFC-A942-C30B94171C27}"/>
              </a:ext>
            </a:extLst>
          </p:cNvPr>
          <p:cNvCxnSpPr/>
          <p:nvPr/>
        </p:nvCxnSpPr>
        <p:spPr>
          <a:xfrm flipH="1" flipV="1">
            <a:off x="8251371" y="2447109"/>
            <a:ext cx="1375955" cy="5399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414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D74DD-AD9B-64F7-88BA-3E35495B4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Future plans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77E79-F5E4-B050-B162-ECC99739D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02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5233-0F46-8CAC-75A0-8681BF8E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local CLI (visioning)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AC710-1920-0D74-1B1B-9885D81E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2033312"/>
          </a:xfrm>
        </p:spPr>
        <p:txBody>
          <a:bodyPr>
            <a:normAutofit/>
          </a:bodyPr>
          <a:lstStyle/>
          <a:p>
            <a:r>
              <a:rPr lang="en-US" dirty="0"/>
              <a:t>Vision: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pip install </a:t>
            </a:r>
            <a:r>
              <a:rPr lang="en-US" dirty="0" err="1"/>
              <a:t>pyrobird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>
                    <a:lumMod val="65000"/>
                  </a:schemeClr>
                </a:solidFill>
                <a:highlight>
                  <a:srgbClr val="000000"/>
                </a:highlight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  <a:highlight>
                  <a:srgbClr val="000000"/>
                </a:highlight>
                <a:latin typeface="Consolas" panose="020B0609020204030204" pitchFamily="49" charset="0"/>
              </a:rPr>
              <a:t>fbd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highlight>
                  <a:srgbClr val="000000"/>
                </a:highlight>
                <a:latin typeface="Consolas" panose="020B0609020204030204" pitchFamily="49" charset="0"/>
              </a:rPr>
              <a:t> display –g geometry –I input1 … </a:t>
            </a:r>
            <a:endParaRPr lang="en-US" dirty="0">
              <a:highlight>
                <a:srgbClr val="0000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D0BFF-3DC4-4151-B114-E835B7005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80" y="4159461"/>
            <a:ext cx="10775598" cy="193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2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62586-DC53-E640-F53F-5C6D7105D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visual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E4D15A-66F3-6573-C7B7-1EEDCB452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87" y="1690688"/>
            <a:ext cx="5571236" cy="3728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A9A82-707F-7DDF-AE45-961436409B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725" y="1690688"/>
            <a:ext cx="4845648" cy="370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40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9675C-0AA5-512A-AEED-067651D6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rules, community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5F75E-F326-D11A-45B1-56E940FA2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57257" cy="4351338"/>
          </a:xfrm>
        </p:spPr>
        <p:txBody>
          <a:bodyPr/>
          <a:lstStyle/>
          <a:p>
            <a:r>
              <a:rPr lang="en-US" dirty="0"/>
              <a:t>All geometry manipulations done by set of rules</a:t>
            </a:r>
          </a:p>
          <a:p>
            <a:r>
              <a:rPr lang="en-US" dirty="0"/>
              <a:t>Anticipated detector groups to contribute </a:t>
            </a:r>
          </a:p>
          <a:p>
            <a:r>
              <a:rPr lang="en-US" dirty="0"/>
              <a:t>No </a:t>
            </a:r>
            <a:r>
              <a:rPr lang="en-US" dirty="0" err="1"/>
              <a:t>javascript</a:t>
            </a:r>
            <a:r>
              <a:rPr lang="en-US" dirty="0"/>
              <a:t> coding for rules</a:t>
            </a:r>
            <a:br>
              <a:rPr lang="en-US" dirty="0"/>
            </a:br>
            <a:r>
              <a:rPr lang="en-US" dirty="0"/>
              <a:t>(as it seems now)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25803-14AD-5F6D-8917-33F7A607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928" y="1637696"/>
            <a:ext cx="5658310" cy="472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66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9CFF5-4311-4D30-8FC5-5AE9D7AA6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DD4HEP integration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36E22-2ABC-60A1-5BDB-89CD1FD7A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0654" y="1206136"/>
            <a:ext cx="2735103" cy="2395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EB6DC9-E804-0AAD-5D40-964800BFA9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112" b="27465"/>
          <a:stretch/>
        </p:blipFill>
        <p:spPr>
          <a:xfrm>
            <a:off x="901448" y="4175760"/>
            <a:ext cx="8158443" cy="22381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805FBF-2DC3-3C0D-733D-A34DDD6B25D7}"/>
              </a:ext>
            </a:extLst>
          </p:cNvPr>
          <p:cNvSpPr txBox="1"/>
          <p:nvPr/>
        </p:nvSpPr>
        <p:spPr>
          <a:xfrm>
            <a:off x="958223" y="1552559"/>
            <a:ext cx="527586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Using non-intrusive DD4Hep plugin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Currently is a proof of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Vision / possibilities: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Full “what is happening” (easily GBs for event)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Cuts by region/energy/vertex/detector, 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Integration with </a:t>
            </a:r>
            <a:r>
              <a:rPr lang="en-US" dirty="0" err="1"/>
              <a:t>npsim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Write to edm4hep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Far forward debug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7" name="Picture 4" descr="2024-03-26 02_17_31-Firebird - Vivaldi">
            <a:extLst>
              <a:ext uri="{FF2B5EF4-FFF2-40B4-BE49-F238E27FC236}">
                <a16:creationId xmlns:a16="http://schemas.microsoft.com/office/drawing/2014/main" id="{0607EC87-EE4D-EF57-D57B-F5C112DFD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065" y="4175760"/>
            <a:ext cx="3852844" cy="221864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353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5F71-629D-4293-AF3C-4313C61B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 export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78711-6F97-CC46-B67F-648F33870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Load edm4hep from root (not </a:t>
            </a:r>
            <a:r>
              <a:rPr lang="en-US" dirty="0" err="1"/>
              <a:t>json</a:t>
            </a:r>
            <a:r>
              <a:rPr lang="en-US" dirty="0"/>
              <a:t> as of now)</a:t>
            </a:r>
          </a:p>
          <a:p>
            <a:r>
              <a:rPr lang="en-US" dirty="0"/>
              <a:t>Load edm4eic (planned by June 2024)</a:t>
            </a:r>
          </a:p>
          <a:p>
            <a:r>
              <a:rPr lang="en-US" dirty="0"/>
              <a:t>Load ACTS reconstructed tracks and info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023223-8D70-C704-7F4E-0F0A060DB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909" y="3488939"/>
            <a:ext cx="3744845" cy="3003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6C9542-4424-7793-5303-270322785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72" y="3753394"/>
            <a:ext cx="5812111" cy="227321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BD620E-5647-02EC-3AAC-B2A38824A377}"/>
              </a:ext>
            </a:extLst>
          </p:cNvPr>
          <p:cNvCxnSpPr/>
          <p:nvPr/>
        </p:nvCxnSpPr>
        <p:spPr>
          <a:xfrm flipH="1" flipV="1">
            <a:off x="2534194" y="4362994"/>
            <a:ext cx="3148149" cy="609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359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385A1-9D6D-0659-7AAD-310FE9ADE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 June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99B9B-7856-812E-0AC6-D25EF9B6A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925" y="1690688"/>
            <a:ext cx="10686875" cy="44862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Deliverables will depend on community. Core plans:</a:t>
            </a:r>
          </a:p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Software perspective:</a:t>
            </a:r>
          </a:p>
          <a:p>
            <a:pPr lvl="1"/>
            <a:r>
              <a:rPr lang="en-US" dirty="0"/>
              <a:t>Initial integration with campaigns</a:t>
            </a:r>
          </a:p>
          <a:p>
            <a:pPr lvl="1"/>
            <a:r>
              <a:rPr lang="en-US" dirty="0"/>
              <a:t>Improve on modularity, making more convenient </a:t>
            </a:r>
            <a:br>
              <a:rPr lang="en-US" dirty="0"/>
            </a:br>
            <a:r>
              <a:rPr lang="en-US" dirty="0"/>
              <a:t>for groups to work  on their parts of interest</a:t>
            </a:r>
          </a:p>
          <a:p>
            <a:pPr lvl="1"/>
            <a:r>
              <a:rPr lang="en-US" dirty="0"/>
              <a:t>Improve on cli part, make convenient for users and in batch operation</a:t>
            </a:r>
          </a:p>
          <a:p>
            <a:pPr lvl="1"/>
            <a:r>
              <a:rPr lang="en-US" dirty="0"/>
              <a:t>Implement particular event objects if available (recoil electron, jets, connected flows)</a:t>
            </a:r>
          </a:p>
          <a:p>
            <a:pPr lvl="1"/>
            <a:r>
              <a:rPr lang="en-US" b="1" dirty="0"/>
              <a:t>Acts data source</a:t>
            </a:r>
          </a:p>
          <a:p>
            <a:pPr lvl="1"/>
            <a:r>
              <a:rPr lang="en-US" b="1" dirty="0"/>
              <a:t>EDM4EIC data source</a:t>
            </a:r>
          </a:p>
          <a:p>
            <a:r>
              <a:rPr lang="en-US" b="1" dirty="0">
                <a:solidFill>
                  <a:srgbClr val="002060"/>
                </a:solidFill>
              </a:rPr>
              <a:t>Users’ perspective: </a:t>
            </a:r>
          </a:p>
          <a:p>
            <a:pPr lvl="1"/>
            <a:r>
              <a:rPr lang="en-US" dirty="0"/>
              <a:t>Make tutorials on how to contribute to event display software</a:t>
            </a:r>
          </a:p>
          <a:p>
            <a:pPr lvl="1"/>
            <a:r>
              <a:rPr lang="en-US" dirty="0"/>
              <a:t>Collect and analyze feedback from the community to focus on further priorities</a:t>
            </a:r>
          </a:p>
          <a:p>
            <a:pPr lvl="1"/>
            <a:r>
              <a:rPr lang="en-US" dirty="0"/>
              <a:t>Can select runs and events from the latest simulation campaign reconstructed files</a:t>
            </a:r>
          </a:p>
          <a:p>
            <a:pPr marL="457200" lvl="1" indent="0">
              <a:buNone/>
            </a:pPr>
            <a:r>
              <a:rPr lang="en-US" dirty="0"/>
              <a:t>(more on planning on the next page)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007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D2FE3-8B4F-1114-B7EE-924A9552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planning and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241DF-54E6-88DF-43B6-FE99F0241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Implementation plan for event display on google docs</a:t>
            </a:r>
            <a:br>
              <a:rPr lang="en-US" dirty="0"/>
            </a:br>
            <a:r>
              <a:rPr lang="en-US" dirty="0"/>
              <a:t>(written internally 2 months ago but is actual)</a:t>
            </a:r>
            <a:br>
              <a:rPr lang="en-US" dirty="0"/>
            </a:br>
            <a:endParaRPr lang="en-US" dirty="0"/>
          </a:p>
          <a:p>
            <a:r>
              <a:rPr lang="en-US" dirty="0">
                <a:hlinkClick r:id="rId3"/>
              </a:rPr>
              <a:t>Requirements for event display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5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D78C0-524F-2584-8FD2-12D0E6B9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there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54351-3723-6EBD-FE54-29633DAAD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704" y="1431342"/>
            <a:ext cx="10515600" cy="4351338"/>
          </a:xfrm>
        </p:spPr>
        <p:txBody>
          <a:bodyPr/>
          <a:lstStyle/>
          <a:p>
            <a:r>
              <a:rPr lang="fr-FR" dirty="0"/>
              <a:t>DD4Hep plugin </a:t>
            </a:r>
            <a:r>
              <a:rPr lang="fr-FR" dirty="0" err="1"/>
              <a:t>saving</a:t>
            </a:r>
            <a:r>
              <a:rPr lang="fr-FR" dirty="0"/>
              <a:t> </a:t>
            </a:r>
            <a:r>
              <a:rPr lang="fr-FR" dirty="0" err="1"/>
              <a:t>tracks</a:t>
            </a:r>
            <a:r>
              <a:rPr lang="fr-FR" dirty="0"/>
              <a:t> to </a:t>
            </a:r>
            <a:r>
              <a:rPr lang="fr-FR" dirty="0" err="1"/>
              <a:t>phoenix</a:t>
            </a:r>
            <a:r>
              <a:rPr lang="fr-FR" dirty="0"/>
              <a:t> format</a:t>
            </a:r>
          </a:p>
          <a:p>
            <a:r>
              <a:rPr lang="fr-FR" dirty="0"/>
              <a:t>Hits in EDM4Hep (</a:t>
            </a:r>
            <a:r>
              <a:rPr lang="fr-FR" dirty="0" err="1"/>
              <a:t>json</a:t>
            </a:r>
            <a:r>
              <a:rPr lang="fr-FR" dirty="0"/>
              <a:t>, + root in </a:t>
            </a:r>
            <a:r>
              <a:rPr lang="fr-FR" dirty="0" err="1"/>
              <a:t>work</a:t>
            </a:r>
            <a:r>
              <a:rPr lang="fr-FR" dirty="0"/>
              <a:t>)</a:t>
            </a:r>
          </a:p>
          <a:p>
            <a:r>
              <a:rPr lang="en-US" dirty="0"/>
              <a:t>Load current geometries</a:t>
            </a:r>
          </a:p>
          <a:p>
            <a:r>
              <a:rPr lang="en-US" dirty="0"/>
              <a:t>Can handle far-forward</a:t>
            </a:r>
          </a:p>
          <a:p>
            <a:r>
              <a:rPr lang="en-US" dirty="0"/>
              <a:t>Geometry optimization (being in progress)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50913-3BBA-3C1C-C3B8-6D8C7DD30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687" y="1171303"/>
            <a:ext cx="3653687" cy="2308425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D40A9156-B86A-83E5-9A4F-0AA2E7D16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b="18020"/>
          <a:stretch/>
        </p:blipFill>
        <p:spPr bwMode="auto">
          <a:xfrm>
            <a:off x="838200" y="3951472"/>
            <a:ext cx="3082835" cy="22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024-03-26 02_17_31-Firebird - Vivaldi">
            <a:extLst>
              <a:ext uri="{FF2B5EF4-FFF2-40B4-BE49-F238E27FC236}">
                <a16:creationId xmlns:a16="http://schemas.microsoft.com/office/drawing/2014/main" id="{EDBFA406-C09D-91F7-49E2-D31760CB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40" y="3982378"/>
            <a:ext cx="3852844" cy="221864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AB793C-0ED0-077E-187C-50FF22AB6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9031" y="3951472"/>
            <a:ext cx="2349621" cy="21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74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D78C0-524F-2584-8FD2-12D0E6B9B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Phoenix based event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54351-3723-6EBD-FE54-29633DAAD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37" y="1690688"/>
            <a:ext cx="10515600" cy="4351338"/>
          </a:xfrm>
        </p:spPr>
        <p:txBody>
          <a:bodyPr/>
          <a:lstStyle/>
          <a:p>
            <a:r>
              <a:rPr lang="fr-FR" dirty="0" err="1"/>
              <a:t>Together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HSF Phoenix </a:t>
            </a:r>
            <a:r>
              <a:rPr lang="fr-FR" dirty="0" err="1"/>
              <a:t>event</a:t>
            </a:r>
            <a:r>
              <a:rPr lang="fr-FR" dirty="0"/>
              <a:t> display group</a:t>
            </a:r>
          </a:p>
          <a:p>
            <a:r>
              <a:rPr lang="en-US" dirty="0">
                <a:hlinkClick r:id="rId2"/>
              </a:rPr>
              <a:t>https://github.com/eic/firebird </a:t>
            </a:r>
            <a:endParaRPr lang="en-US" dirty="0"/>
          </a:p>
          <a:p>
            <a:r>
              <a:rPr lang="en-US" dirty="0"/>
              <a:t>Static website using GH pages</a:t>
            </a:r>
            <a:endParaRPr lang="ru-RU" dirty="0"/>
          </a:p>
          <a:p>
            <a:r>
              <a:rPr lang="en-US" dirty="0">
                <a:hlinkClick r:id="rId3"/>
              </a:rPr>
              <a:t>https://eic.github.io/firebird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50913-3BBA-3C1C-C3B8-6D8C7DD30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687" y="1171303"/>
            <a:ext cx="3653687" cy="2308425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D40A9156-B86A-83E5-9A4F-0AA2E7D16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8" b="18020"/>
          <a:stretch/>
        </p:blipFill>
        <p:spPr bwMode="auto">
          <a:xfrm>
            <a:off x="838200" y="3951472"/>
            <a:ext cx="3082835" cy="221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2024-03-26 02_17_31-Firebird - Vivaldi">
            <a:extLst>
              <a:ext uri="{FF2B5EF4-FFF2-40B4-BE49-F238E27FC236}">
                <a16:creationId xmlns:a16="http://schemas.microsoft.com/office/drawing/2014/main" id="{EDBFA406-C09D-91F7-49E2-D31760CB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40" y="3982378"/>
            <a:ext cx="3852844" cy="221864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AB793C-0ED0-077E-187C-50FF22AB65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9031" y="3951472"/>
            <a:ext cx="2349621" cy="21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22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64DE87-2CA8-ED08-BD67-1B3234666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Geometry time!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2B8356-6607-DEA5-7FE2-1F5F39D23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82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95674-5BE5-F94C-A972-2730EE344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C436D7-7809-0B73-E023-2AF0B647B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9678" y="4088707"/>
            <a:ext cx="6727253" cy="24919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4DDDB-AD44-7E1D-91C1-C6C32986B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78" y="1379988"/>
            <a:ext cx="11083643" cy="1403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E7B175-6031-2955-E7D4-06C826968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583" y="2660435"/>
            <a:ext cx="8543109" cy="1092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773F47-7071-F5DA-76D7-108229C8A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0796" y="4357999"/>
            <a:ext cx="1428990" cy="213487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698652-6CC0-A461-3F27-6215C00DC088}"/>
              </a:ext>
            </a:extLst>
          </p:cNvPr>
          <p:cNvCxnSpPr/>
          <p:nvPr/>
        </p:nvCxnSpPr>
        <p:spPr>
          <a:xfrm flipH="1" flipV="1">
            <a:off x="8938470" y="5425437"/>
            <a:ext cx="427838" cy="15743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38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309D5-92AE-128F-CFB4-FE86AFA8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Nodes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EC764C2-7A76-30F8-43FA-FC262FA81F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838757"/>
              </p:ext>
            </p:extLst>
          </p:nvPr>
        </p:nvGraphicFramePr>
        <p:xfrm>
          <a:off x="968232" y="1544590"/>
          <a:ext cx="2941038" cy="4351347"/>
        </p:xfrm>
        <a:graphic>
          <a:graphicData uri="http://schemas.openxmlformats.org/drawingml/2006/table">
            <a:tbl>
              <a:tblPr/>
              <a:tblGrid>
                <a:gridCol w="838922">
                  <a:extLst>
                    <a:ext uri="{9D8B030D-6E8A-4147-A177-3AD203B41FA5}">
                      <a16:colId xmlns:a16="http://schemas.microsoft.com/office/drawing/2014/main" val="1680902296"/>
                    </a:ext>
                  </a:extLst>
                </a:gridCol>
                <a:gridCol w="2102116">
                  <a:extLst>
                    <a:ext uri="{9D8B030D-6E8A-4147-A177-3AD203B41FA5}">
                      <a16:colId xmlns:a16="http://schemas.microsoft.com/office/drawing/2014/main" val="566853430"/>
                    </a:ext>
                  </a:extLst>
                </a:gridCol>
              </a:tblGrid>
              <a:tr h="207207">
                <a:tc>
                  <a:txBody>
                    <a:bodyPr/>
                    <a:lstStyle/>
                    <a:p>
                      <a:pPr fontAlgn="b"/>
                      <a:r>
                        <a:rPr lang="en-US" sz="1000" b="1">
                          <a:effectLst/>
                        </a:rPr>
                        <a:t>Node Count</a:t>
                      </a:r>
                    </a:p>
                  </a:txBody>
                  <a:tcPr marL="51802" marR="51802" marT="25901" marB="25901" anchor="b">
                    <a:lnL w="6350" cap="flat" cmpd="sng" algn="ctr">
                      <a:solidFill>
                        <a:srgbClr val="006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62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000" b="1">
                          <a:effectLst/>
                        </a:rPr>
                        <a:t>Geometry Name</a:t>
                      </a:r>
                    </a:p>
                  </a:txBody>
                  <a:tcPr marL="51802" marR="51802" marT="25901" marB="25901" anchor="b">
                    <a:lnL w="6350" cap="flat" cmpd="sng" algn="ctr">
                      <a:solidFill>
                        <a:srgbClr val="006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6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6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78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462334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2,007,793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6062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78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62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7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EcalBarrelScFi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8078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078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78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062073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1,816,561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C07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7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7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6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EcalBarrelImaging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607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7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9777560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1,185,962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906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6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7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LFHCAL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3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8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218641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324,163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F07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8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7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72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LumiSpecCAL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F08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08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8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324241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32,872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5072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72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7B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EcalEndcapN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6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8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3091730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25,211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B07B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8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7B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DRICH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B08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8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8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9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411767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7,716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0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9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HcalBarrel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109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9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91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8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4482556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3,860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3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8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7D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7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EndcapTOFSubAssembly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E08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08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8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9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5450971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2,311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E07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9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07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8F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EndcapMPGDSubAssembly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409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9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9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9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7593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1,795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608F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9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8F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8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InnerMPGDBarrelSubAssembly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B09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9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9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232087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1,537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908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8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8F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DIRC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009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9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674921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1,443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F08F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9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8F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9B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BarrelTOFSubAssembly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C09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9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9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0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89666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1,151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909B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A0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9B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9B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OuterSiTrackerSubAssembly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10A0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10A0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0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A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0564014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910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609B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A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9B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A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RICHEndcapN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20A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20A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A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925526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802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60A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A7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9F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ZDC_Crystal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00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A4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0398961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773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509F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0B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9F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A2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VertexBarrelSubAssembly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90B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0B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B0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869858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588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50A2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0B0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0A2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B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HcalEndcapPInsert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90B0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0B0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B0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B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8627334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579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40B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B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B5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0AA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HcalFarForwardZDC_SiPMonTile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60B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60B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B3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99712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471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90AA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0AA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A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 err="1">
                          <a:effectLst/>
                        </a:rPr>
                        <a:t>MiddleSiTrackerSubAssembly</a:t>
                      </a:r>
                      <a:endParaRPr lang="en-US" sz="1000" dirty="0">
                        <a:effectLst/>
                      </a:endParaRP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40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0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BA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04077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455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D0A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A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0A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0AC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ForwardRomanPot_Station_1</a:t>
                      </a:r>
                    </a:p>
                  </a:txBody>
                  <a:tcPr marL="51802" marR="51802" marT="25901" marB="25901" anchor="ctr">
                    <a:lnL w="6350" cap="flat" cmpd="sng" algn="ctr">
                      <a:solidFill>
                        <a:srgbClr val="B0BA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0BA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BA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0BA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2661079"/>
                  </a:ext>
                </a:extLst>
              </a:tr>
            </a:tbl>
          </a:graphicData>
        </a:graphic>
      </p:graphicFrame>
      <p:pic>
        <p:nvPicPr>
          <p:cNvPr id="13" name="Picture 12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02C4362F-B454-2E1F-FDBB-FCFB0B8A5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527" y="365125"/>
            <a:ext cx="6249801" cy="624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1A426-7455-2DFA-5EEA-4509677D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ECAL Barrel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AF86E-EBE6-71B0-3FB3-E477EF020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25" y="1552934"/>
            <a:ext cx="5694439" cy="49399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1B14D8-B63F-4897-62B9-A55E9C344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891" y="1548906"/>
            <a:ext cx="6215887" cy="494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35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28762-D056-010E-BC4B-A74A81F23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Hcal</a:t>
            </a:r>
            <a:r>
              <a:rPr lang="en-US" dirty="0"/>
              <a:t> Barrel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E6B8B-9B76-D471-C1BE-1E94D6B56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1397626"/>
            <a:ext cx="9886950" cy="976647"/>
          </a:xfrm>
        </p:spPr>
        <p:txBody>
          <a:bodyPr/>
          <a:lstStyle/>
          <a:p>
            <a:r>
              <a:rPr lang="en-US" dirty="0"/>
              <a:t>Small number of parts, but active use of tessellated objects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AB7347-A81D-C72E-04EF-3C61D2698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35" y="2130616"/>
            <a:ext cx="5212581" cy="4555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8AB0E-E183-4FAB-4B8D-50979CC5A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23" y="2487337"/>
            <a:ext cx="2252153" cy="16354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0E11D8-38F6-FDC4-94B3-35E3C6335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5" t="2061" r="11462" b="1496"/>
          <a:stretch/>
        </p:blipFill>
        <p:spPr>
          <a:xfrm>
            <a:off x="8183461" y="2869035"/>
            <a:ext cx="3149921" cy="27357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D6A51B-11E0-C570-D06C-6B95CE3FB7BC}"/>
              </a:ext>
            </a:extLst>
          </p:cNvPr>
          <p:cNvCxnSpPr>
            <a:cxnSpLocks/>
          </p:cNvCxnSpPr>
          <p:nvPr/>
        </p:nvCxnSpPr>
        <p:spPr>
          <a:xfrm flipV="1">
            <a:off x="7143226" y="4723002"/>
            <a:ext cx="1140902" cy="2768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767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3161</TotalTime>
  <Words>617</Words>
  <Application>Microsoft Office PowerPoint</Application>
  <PresentationFormat>Widescreen</PresentationFormat>
  <Paragraphs>140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Consolas</vt:lpstr>
      <vt:lpstr>JetBrains Mono</vt:lpstr>
      <vt:lpstr>Office Theme</vt:lpstr>
      <vt:lpstr>EIC Event Display</vt:lpstr>
      <vt:lpstr>Event display requirements</vt:lpstr>
      <vt:lpstr>What is there so far</vt:lpstr>
      <vt:lpstr>EIC Phoenix based event display</vt:lpstr>
      <vt:lpstr>Geometry time!</vt:lpstr>
      <vt:lpstr>Geometry </vt:lpstr>
      <vt:lpstr>Geometry Nodes</vt:lpstr>
      <vt:lpstr>ECAL Barrel</vt:lpstr>
      <vt:lpstr>Hcal Barrel</vt:lpstr>
      <vt:lpstr>Inconsistent naming</vt:lpstr>
      <vt:lpstr>Same name? EcalEndcapPInsert</vt:lpstr>
      <vt:lpstr>Performance Inner Detector</vt:lpstr>
      <vt:lpstr>So now it works fine? </vt:lpstr>
      <vt:lpstr>WebGL performance</vt:lpstr>
      <vt:lpstr>WebGL performance</vt:lpstr>
      <vt:lpstr>What is good drawcals number? </vt:lpstr>
      <vt:lpstr>Can we do the same? </vt:lpstr>
      <vt:lpstr>Data processing chains</vt:lpstr>
      <vt:lpstr>Current results</vt:lpstr>
      <vt:lpstr>What about hits?</vt:lpstr>
      <vt:lpstr>Hits rendering is not optimized and in TODO</vt:lpstr>
      <vt:lpstr>Future plans </vt:lpstr>
      <vt:lpstr>User local CLI (visioning)</vt:lpstr>
      <vt:lpstr>Better visual</vt:lpstr>
      <vt:lpstr>Geometry rules, community contributions</vt:lpstr>
      <vt:lpstr>DD4HEP integration</vt:lpstr>
      <vt:lpstr>Import export</vt:lpstr>
      <vt:lpstr>Deliverables June</vt:lpstr>
      <vt:lpstr>More on planning and deliverables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Dmitry Romanov</dc:creator>
  <cp:lastModifiedBy>Dmitry Romanov</cp:lastModifiedBy>
  <cp:revision>2</cp:revision>
  <dcterms:created xsi:type="dcterms:W3CDTF">2024-04-28T03:41:23Z</dcterms:created>
  <dcterms:modified xsi:type="dcterms:W3CDTF">2024-05-29T14:47:36Z</dcterms:modified>
</cp:coreProperties>
</file>