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35C4-4F9D-3D7A-8866-8FAC39001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6CA03-9135-D119-3744-1AC96F356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23DEF-11A7-13B4-A760-C5F1A40B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A4E60-E10C-2E13-FD1F-CC90A586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A4A32-FA86-BA8C-7F4B-4F228F1E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C189-6A5D-88EC-CFEB-3C7C221D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A7893-BA9F-974F-766B-72D0E1A36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9B4D1-B898-B841-A166-E4D8D8F4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A9C65-8955-992C-3A62-4299514A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C6BC-2720-27B1-BBAF-D228E8CB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8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799C3-D1E4-CE96-C236-4DE39E281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9C48E-BD7C-1809-9976-83982B169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F89D3-051C-D004-4A13-A1A4B2809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3D5C9-3A3B-0BCA-971A-D856D573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72E0D-3B4A-DC75-1FEF-ED6987E7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8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DCBF8-C34B-F3E5-E0FB-F1FA0248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04B4-F1A8-196B-77EC-76C955F7C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CDC9A-A758-F05F-AB74-2C8717A78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13679-9A8B-A642-085D-6BEE0FEE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0F900-4A30-1CF8-FC15-DE8AC0AF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3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7E10-E0F1-9F0D-8C71-AF6E25B94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0DF5C-F932-B732-C07E-C56443A85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AE0D3-9787-B07B-5918-170C6866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F6E89-75B5-BA1A-C644-746BE56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B8DAF-B1A2-41A9-5B2A-FBAC2215D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70117-B275-422A-EE25-44F08C44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01BC-F0CF-3495-03AE-8D5B22225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45977-2020-C2CB-1933-0A08C0915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5583-8CDB-1AED-FA5B-DE9174BFA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601FF-9D34-54E6-01EE-CBD8076A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4DF87-1E07-4538-0001-D7CC2C82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8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3D672-3B40-417E-3559-0062B989C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EB784-71EC-AC74-CFEA-A6FE36757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46598-BC22-FA28-DBF0-7776896A8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8280F-8EA1-20B2-4619-14B0DD3EC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30721-0712-5FFA-069D-C0189A306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0BC9B-4D08-C914-2E73-59DA6772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75E87-E455-F110-EE20-3E7189DC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25603-B125-DC90-DA1F-1D6C7500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68B3B-4EFF-7B06-4A06-F1250BFF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FBDC8-A7DC-FEA1-8153-3704D433D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E988-4094-99A6-2087-518322C1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E3365-565F-99F6-DF3D-F747BAEA7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8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24797-BE18-8F17-D367-C57798CA7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B661F5-B241-26FD-E32E-F4CA3409C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A9792-C7B4-DE30-7A64-D8033C9F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2253-909A-D04E-C5AA-A4334B8D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5E881-A8C2-74D8-2E0F-53F79E04A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2CA0F-5C4D-429F-FC06-BD74DDDDC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436AB-D3DC-0FFE-1159-D1A1F953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7B247-28B8-4734-7C5E-C66F8144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8C296-BDC0-46ED-8225-9E3678A3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4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08BD-4E52-BF0D-EBF3-DF6F934C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C9791-69EC-894A-27CC-68CE2CF2EF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EC9AE-981C-C6FD-72EE-4A914B16C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26F2F-9568-D5E1-8340-1E3B9EF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377D3-45CD-B8A3-E65B-35773FF4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0C8F4-3A59-2900-C2E7-762DE1E1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9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6880F-FFEA-734E-8C73-F554F7AD4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90D20-70FE-88E7-1754-FCEE8D6C6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F4D79-30C0-14BE-6936-DE58BE8E1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3A0E85-D372-49A9-A9A9-A059DDC58DF1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62276-5F7D-2B59-152D-D44188BE4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6C2E2-06AB-A5D5-F016-6BAAC9C7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96FA05-899E-454F-AA61-CA27D70E2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0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bnl.gov/event/23065/" TargetMode="External"/><Relationship Id="rId2" Type="http://schemas.openxmlformats.org/officeDocument/2006/relationships/hyperlink" Target="https://eic.github.io/epic-prod/documentation/faq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F32049-2669-3D12-3287-31C912328286}"/>
              </a:ext>
            </a:extLst>
          </p:cNvPr>
          <p:cNvSpPr txBox="1"/>
          <p:nvPr/>
        </p:nvSpPr>
        <p:spPr>
          <a:xfrm>
            <a:off x="320754" y="206571"/>
            <a:ext cx="971293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Announcements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0FEC9F-6823-2F41-E71F-CDBABB6466EE}"/>
              </a:ext>
            </a:extLst>
          </p:cNvPr>
          <p:cNvSpPr txBox="1"/>
          <p:nvPr/>
        </p:nvSpPr>
        <p:spPr>
          <a:xfrm>
            <a:off x="609600" y="1070919"/>
            <a:ext cx="1098927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Reminder: Simulation campaigns are run basically every month – we should strive to use the most up to date files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hlinkClick r:id="rId2"/>
              </a:rPr>
              <a:t>https://eic.github.io/epic-prod/documentation/faq.html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Need to refactor/test new jet reader code to account for changes in jet factories – will try to do within the next 2 weeks (put example in snippets)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Preliminary PID capability is available starting with the May campaign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See Dmitry’s talk at the last </a:t>
            </a:r>
            <a:r>
              <a:rPr lang="en-US" dirty="0" err="1"/>
              <a:t>Physics+Software</a:t>
            </a:r>
            <a:r>
              <a:rPr lang="en-US" dirty="0"/>
              <a:t> meeting: </a:t>
            </a:r>
            <a:r>
              <a:rPr lang="en-US" dirty="0">
                <a:hlinkClick r:id="rId3"/>
              </a:rPr>
              <a:t>https://indico.bnl.gov/event/23065/</a:t>
            </a:r>
            <a:endParaRPr lang="en-U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Jet benchmarks are being developed – consider if you would like anything included </a:t>
            </a:r>
          </a:p>
        </p:txBody>
      </p:sp>
    </p:spTree>
    <p:extLst>
      <p:ext uri="{BB962C8B-B14F-4D97-AF65-F5344CB8AC3E}">
        <p14:creationId xmlns:p14="http://schemas.microsoft.com/office/powerpoint/2010/main" val="164612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Page, Brian</dc:creator>
  <cp:lastModifiedBy>Page, Brian</cp:lastModifiedBy>
  <cp:revision>1</cp:revision>
  <dcterms:created xsi:type="dcterms:W3CDTF">2024-05-29T07:36:49Z</dcterms:created>
  <dcterms:modified xsi:type="dcterms:W3CDTF">2024-05-29T07:38:16Z</dcterms:modified>
</cp:coreProperties>
</file>