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74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76200"/>
            <a:ext cx="8763000" cy="619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(https://indico.bnl.gov/conferenceDisplay.py?confId=2334)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Status Reports: </a:t>
            </a: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/Z.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Altinbas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/W. Pekrul (Quench Detector/DAQ)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 a meeting last week to discuss/list all the specifications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 counted 37 channels (including strain gauge and linear pot.) for monitoring/DAQ</a:t>
            </a:r>
            <a:b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Extension in the Central Shop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Heat shields etc. have been delivered to SMD … </a:t>
            </a:r>
            <a:endParaRPr 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Photos from P. Giannotti in Central Shop with the permission of Kevin Campbell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endParaRPr 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High-Field Test Return Yoke </a:t>
            </a:r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 Support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Estimating costs for the Bolted option (to be done in Stony Brook U. or free in Florida State U.) or </a:t>
            </a:r>
            <a:r>
              <a:rPr lang="en-US" sz="1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Welded </a:t>
            </a:r>
            <a:r>
              <a:rPr lang="en-US" sz="1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 with steel.  Only missing and waiting for J. Hock for the drawing for the welded version.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5000"/>
              </a:lnSpc>
            </a:pP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Pending PO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burst disk (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Quench Detector/DAQ (2), Power Supply (Rosas)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38598</TotalTime>
  <Words>47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93</cp:revision>
  <dcterms:created xsi:type="dcterms:W3CDTF">2015-04-20T12:10:02Z</dcterms:created>
  <dcterms:modified xsi:type="dcterms:W3CDTF">2016-08-31T20:00:52Z</dcterms:modified>
</cp:coreProperties>
</file>