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951" r:id="rId2"/>
    <p:sldId id="952" r:id="rId3"/>
    <p:sldId id="953" r:id="rId4"/>
    <p:sldId id="954" r:id="rId5"/>
    <p:sldId id="95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FFFF"/>
    <a:srgbClr val="CE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/>
    <p:restoredTop sz="97193"/>
  </p:normalViewPr>
  <p:slideViewPr>
    <p:cSldViewPr snapToGrid="0" snapToObjects="1">
      <p:cViewPr varScale="1">
        <p:scale>
          <a:sx n="157" d="100"/>
          <a:sy n="157" d="100"/>
        </p:scale>
        <p:origin x="1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057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637"/>
            <a:ext cx="11049000" cy="50225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554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0737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216243" y="6482482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506758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23546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dico.bnl.gov/event/23605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9DEB3-3D4A-FC67-555E-48939E96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Charge-light matching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6FC04C-7822-98B5-05DD-33B8F8139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1C776-5F15-600B-31EE-1D0D2D24DD15}"/>
              </a:ext>
            </a:extLst>
          </p:cNvPr>
          <p:cNvSpPr txBox="1"/>
          <p:nvPr/>
        </p:nvSpPr>
        <p:spPr>
          <a:xfrm>
            <a:off x="566442" y="817296"/>
            <a:ext cx="650049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with per-APA matching in WCT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merge </a:t>
            </a:r>
            <a:r>
              <a:rPr lang="en-US" dirty="0" err="1"/>
              <a:t>jsons</a:t>
            </a:r>
            <a:r>
              <a:rPr lang="en-US" dirty="0"/>
              <a:t> with WC-python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even single APA files (charge, light) are also useful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[Haiwang] need to fix (t-&gt;x)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[Haiwang] PR for </a:t>
            </a:r>
            <a:r>
              <a:rPr lang="en-US" dirty="0" err="1"/>
              <a:t>larwirecell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incorporated BV’s suggestions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formatting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[Haiwang] Fix interface mis-matches in “</a:t>
            </a:r>
            <a:r>
              <a:rPr lang="en-US" dirty="0" err="1"/>
              <a:t>CLMatching</a:t>
            </a:r>
            <a:r>
              <a:rPr lang="en-US" dirty="0"/>
              <a:t>” if any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move the “</a:t>
            </a:r>
            <a:r>
              <a:rPr lang="en-US" dirty="0" err="1"/>
              <a:t>CLMatching</a:t>
            </a:r>
            <a:r>
              <a:rPr lang="en-US" dirty="0"/>
              <a:t>” to </a:t>
            </a:r>
            <a:r>
              <a:rPr lang="en-US" dirty="0" err="1"/>
              <a:t>larwirecell</a:t>
            </a:r>
            <a:r>
              <a:rPr lang="en-US" dirty="0"/>
              <a:t> for now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rename “</a:t>
            </a:r>
            <a:r>
              <a:rPr lang="en-US" dirty="0" err="1"/>
              <a:t>CLMatching</a:t>
            </a:r>
            <a:r>
              <a:rPr lang="en-US" dirty="0"/>
              <a:t>” to “</a:t>
            </a:r>
            <a:r>
              <a:rPr lang="en-US" dirty="0" err="1"/>
              <a:t>QLMatching</a:t>
            </a:r>
            <a:r>
              <a:rPr lang="en-US" dirty="0"/>
              <a:t>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Plan: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Haiwang finish his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Chao with single-APA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 with Lynn and </a:t>
            </a:r>
            <a:r>
              <a:rPr lang="en-US" dirty="0" err="1"/>
              <a:t>Ewerton</a:t>
            </a:r>
            <a:r>
              <a:rPr lang="en-US" dirty="0"/>
              <a:t> to break down tasks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0D67C-0D1F-03EE-CFF1-2C1620800D40}"/>
              </a:ext>
            </a:extLst>
          </p:cNvPr>
          <p:cNvSpPr txBox="1"/>
          <p:nvPr/>
        </p:nvSpPr>
        <p:spPr>
          <a:xfrm>
            <a:off x="5000878" y="82097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https://indico.bnl.gov/event/23546/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4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CCA1E-AF3C-6D34-B2F7-C1F122BC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DNN-ROI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78E73-25DB-F4DE-1E70-03041321A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C096A-C55E-E8FA-CF3D-CBEC95A31E16}"/>
              </a:ext>
            </a:extLst>
          </p:cNvPr>
          <p:cNvSpPr txBox="1"/>
          <p:nvPr/>
        </p:nvSpPr>
        <p:spPr>
          <a:xfrm>
            <a:off x="2433460" y="15637"/>
            <a:ext cx="3908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https://indico.bnl.gov/event/23605/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F0984E1A-E866-2025-792E-EE7E13034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632" y="3221586"/>
            <a:ext cx="7772400" cy="3636414"/>
          </a:xfrm>
          <a:prstGeom prst="rect">
            <a:avLst/>
          </a:prstGeom>
        </p:spPr>
      </p:pic>
      <p:pic>
        <p:nvPicPr>
          <p:cNvPr id="10" name="Picture 9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AF9D58A4-87F9-9D3A-5B56-63F059656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938" y="572504"/>
            <a:ext cx="2907780" cy="2081058"/>
          </a:xfrm>
          <a:prstGeom prst="rect">
            <a:avLst/>
          </a:prstGeom>
        </p:spPr>
      </p:pic>
      <p:pic>
        <p:nvPicPr>
          <p:cNvPr id="12" name="Picture 11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BAAABA59-DBAD-47E5-8839-E581B0B32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718" y="572504"/>
            <a:ext cx="5667320" cy="2081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874FAD-80BA-09E0-A3E6-E02D3A26DC90}"/>
              </a:ext>
            </a:extLst>
          </p:cNvPr>
          <p:cNvSpPr txBox="1"/>
          <p:nvPr/>
        </p:nvSpPr>
        <p:spPr>
          <a:xfrm>
            <a:off x="7113523" y="266763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Cosmic+BNB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700CE3-1C92-A70D-7497-497C718F15E7}"/>
              </a:ext>
            </a:extLst>
          </p:cNvPr>
          <p:cNvSpPr txBox="1"/>
          <p:nvPr/>
        </p:nvSpPr>
        <p:spPr>
          <a:xfrm>
            <a:off x="6553952" y="3036920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Cosmic+BNB</a:t>
            </a:r>
            <a:r>
              <a:rPr lang="en-US" dirty="0"/>
              <a:t>, prolonged muons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42F3D3-1D92-7ABC-03EC-83A5E5E73FC5}"/>
              </a:ext>
            </a:extLst>
          </p:cNvPr>
          <p:cNvSpPr txBox="1"/>
          <p:nvPr/>
        </p:nvSpPr>
        <p:spPr>
          <a:xfrm>
            <a:off x="209792" y="1928924"/>
            <a:ext cx="4742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Avinay</a:t>
            </a:r>
            <a:r>
              <a:rPr lang="en-US" dirty="0"/>
              <a:t>: new </a:t>
            </a:r>
            <a:r>
              <a:rPr lang="en-US" dirty="0" err="1"/>
              <a:t>pytorch</a:t>
            </a:r>
            <a:r>
              <a:rPr lang="en-US" dirty="0"/>
              <a:t> </a:t>
            </a:r>
            <a:r>
              <a:rPr lang="en-US" dirty="0" err="1"/>
              <a:t>dataloader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IO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Moon: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 prolonged muons in training to help prolonged tracks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mixed training – NOT fine-tuning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448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380D-67BD-7C75-D65A-3F4C08CB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Moon - initial evaluation - charge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1BB68-4817-8E92-6BCA-19DBFB14F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5" name="Picture 4" descr="A group of graphs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0E653798-80CC-8520-336B-68DECDF5D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44" y="1169928"/>
            <a:ext cx="11612868" cy="451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5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DFBA-7183-B450-E043-98BCB923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Moon - initial evaluation - shower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69796D-3DC4-2C7F-7DE0-C4D2F2A42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F01BC8CB-9464-56B6-7BE3-DF1550A06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19542"/>
            <a:ext cx="9883410" cy="4530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ADBF63-91F8-8380-8937-25233376C7AB}"/>
              </a:ext>
            </a:extLst>
          </p:cNvPr>
          <p:cNvSpPr txBox="1"/>
          <p:nvPr/>
        </p:nvSpPr>
        <p:spPr>
          <a:xfrm>
            <a:off x="8092035" y="208774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ROI too large?</a:t>
            </a:r>
          </a:p>
        </p:txBody>
      </p:sp>
    </p:spTree>
    <p:extLst>
      <p:ext uri="{BB962C8B-B14F-4D97-AF65-F5344CB8AC3E}">
        <p14:creationId xmlns:p14="http://schemas.microsoft.com/office/powerpoint/2010/main" val="34644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95B8-EBC1-4A56-D6B1-AA47D331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ROI To-do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350312-DE23-633B-8867-5FA818961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23304-9EBB-D01A-5169-5AF8ADEEDA27}"/>
              </a:ext>
            </a:extLst>
          </p:cNvPr>
          <p:cNvSpPr txBox="1"/>
          <p:nvPr/>
        </p:nvSpPr>
        <p:spPr>
          <a:xfrm>
            <a:off x="582627" y="873940"/>
            <a:ext cx="91197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reduce memory and speed the model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to remove un-needed copies based on profiling: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frame -&gt; eigen -&gt; eigen (down sample) -&gt; Tensor (torch::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from_blob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 -&gt; Tensor (</a:t>
            </a:r>
            <a:r>
              <a:rPr lang="en-US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torch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stack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 -&gt; </a:t>
            </a:r>
            <a:r>
              <a:rPr lang="en-US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::vector&lt;</a:t>
            </a:r>
            <a:r>
              <a:rPr lang="en-US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torch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jit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US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-&gt; </a:t>
            </a: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ITensorSet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forwar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 -&gt; </a:t>
            </a: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ITensorSet</a:t>
            </a:r>
            <a:r>
              <a:rPr lang="en-US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 -&gt;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torch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::Tensor -&gt; eigen -&gt; eigen (up sample) -&gt; eigen (mask on </a:t>
            </a:r>
            <a:r>
              <a:rPr lang="en-US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decon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charge) -&gt; frame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-&gt; half precision? (</a:t>
            </a:r>
            <a:r>
              <a:rPr lang="en-US" dirty="0" err="1"/>
              <a:t>loose_lf</a:t>
            </a:r>
            <a:r>
              <a:rPr lang="en-US" dirty="0"/>
              <a:t>, mp2, mp3)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python 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C++ side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may need half precision eigen arrays or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alternative NN architecture</a:t>
            </a:r>
          </a:p>
        </p:txBody>
      </p:sp>
    </p:spTree>
    <p:extLst>
      <p:ext uri="{BB962C8B-B14F-4D97-AF65-F5344CB8AC3E}">
        <p14:creationId xmlns:p14="http://schemas.microsoft.com/office/powerpoint/2010/main" val="409642373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44294</TotalTime>
  <Words>288</Words>
  <Application>Microsoft Macintosh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Menlo</vt:lpstr>
      <vt:lpstr>BNL</vt:lpstr>
      <vt:lpstr>Charge-light matching</vt:lpstr>
      <vt:lpstr>DNN-ROI </vt:lpstr>
      <vt:lpstr>Moon - initial evaluation - charge</vt:lpstr>
      <vt:lpstr>Moon - initial evaluation - shower</vt:lpstr>
      <vt:lpstr>DNN ROI To-do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Wire-Cell Sim/SigProc Updates for 2view</dc:title>
  <dc:subject/>
  <dc:creator>Haiwang Yu</dc:creator>
  <cp:keywords/>
  <dc:description/>
  <cp:lastModifiedBy>Yu, Haiwang</cp:lastModifiedBy>
  <cp:revision>1113</cp:revision>
  <dcterms:created xsi:type="dcterms:W3CDTF">2022-02-26T15:56:48Z</dcterms:created>
  <dcterms:modified xsi:type="dcterms:W3CDTF">2024-05-30T16:58:32Z</dcterms:modified>
  <cp:category/>
</cp:coreProperties>
</file>