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74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F57D9-F244-4432-8E17-3702F2DB1FC1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7FAEF-A43B-4EC0-B2DF-66CA7904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99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154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61375" y="6267450"/>
            <a:ext cx="457200" cy="441325"/>
          </a:xfrm>
        </p:spPr>
        <p:txBody>
          <a:bodyPr/>
          <a:lstStyle>
            <a:lvl1pPr>
              <a:defRPr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76200"/>
            <a:ext cx="8763000" cy="6198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(https://indico.bnl.gov/conferenceDisplay.py?confId=2388)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HCAL Steel concern (J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Mills)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configuration options for the 1008 equipment (R. Than)</a:t>
            </a:r>
          </a:p>
          <a:p>
            <a:pPr marL="0" indent="0" algn="just">
              <a:lnSpc>
                <a:spcPct val="85000"/>
              </a:lnSpc>
            </a:pPr>
            <a:r>
              <a:rPr lang="en-US" sz="20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3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38599</TotalTime>
  <Words>34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Hock, Jonathan</dc:creator>
  <cp:lastModifiedBy>Yip, Kin</cp:lastModifiedBy>
  <cp:revision>96</cp:revision>
  <dcterms:created xsi:type="dcterms:W3CDTF">2015-04-20T12:10:02Z</dcterms:created>
  <dcterms:modified xsi:type="dcterms:W3CDTF">2016-09-14T17:41:42Z</dcterms:modified>
</cp:coreProperties>
</file>