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4" d="100"/>
          <a:sy n="124" d="100"/>
        </p:scale>
        <p:origin x="-46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97267-A0F3-42FE-A55A-4DA2EEAA3C4B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49C66-6ADA-4EAB-BBA6-A928814C0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84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97267-A0F3-42FE-A55A-4DA2EEAA3C4B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49C66-6ADA-4EAB-BBA6-A928814C0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546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97267-A0F3-42FE-A55A-4DA2EEAA3C4B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49C66-6ADA-4EAB-BBA6-A928814C0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627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97267-A0F3-42FE-A55A-4DA2EEAA3C4B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49C66-6ADA-4EAB-BBA6-A928814C0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514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97267-A0F3-42FE-A55A-4DA2EEAA3C4B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49C66-6ADA-4EAB-BBA6-A928814C0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303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97267-A0F3-42FE-A55A-4DA2EEAA3C4B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49C66-6ADA-4EAB-BBA6-A928814C0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478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97267-A0F3-42FE-A55A-4DA2EEAA3C4B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49C66-6ADA-4EAB-BBA6-A928814C0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200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97267-A0F3-42FE-A55A-4DA2EEAA3C4B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49C66-6ADA-4EAB-BBA6-A928814C0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984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97267-A0F3-42FE-A55A-4DA2EEAA3C4B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49C66-6ADA-4EAB-BBA6-A928814C0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154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97267-A0F3-42FE-A55A-4DA2EEAA3C4B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49C66-6ADA-4EAB-BBA6-A928814C0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695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97267-A0F3-42FE-A55A-4DA2EEAA3C4B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49C66-6ADA-4EAB-BBA6-A928814C0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161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197267-A0F3-42FE-A55A-4DA2EEAA3C4B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F49C66-6ADA-4EAB-BBA6-A928814C0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774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143000"/>
            <a:ext cx="7389844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Fall 2016 Approval to</a:t>
            </a:r>
            <a:r>
              <a:rPr lang="en-US" dirty="0" smtClean="0"/>
              <a:t> Procure 1 Full Outer HCal Sector (Prototype)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Used as Magnet Flux Return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Structural Backbone of Detector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Potential for this order to include all 32 Sectors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 smtClean="0"/>
          </a:p>
          <a:p>
            <a:r>
              <a:rPr lang="en-US" u="sng" dirty="0" smtClean="0"/>
              <a:t>Questions for the group (experts) for final production run of all 32 sectors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Presently Specified </a:t>
            </a:r>
            <a:r>
              <a:rPr lang="en-US" dirty="0" err="1" smtClean="0"/>
              <a:t>AISI</a:t>
            </a:r>
            <a:r>
              <a:rPr lang="en-US" dirty="0" smtClean="0"/>
              <a:t> 1006 Steel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What are the sPHENIX Physics requirements?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How does purity of steel affect Magnetic Field Quality?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Should we require a Chemical Analysis of Steel?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</a:t>
            </a:r>
            <a:r>
              <a:rPr lang="en-US" dirty="0" smtClean="0"/>
              <a:t>oupons to perform independent testing of steel?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From the mill run do we need to test the B-H response of a test sample(s)?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How do impurities (voids) in the steel affect the field quality?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Do we need to ultrasonically check for voids in the steel?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6218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128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Mills, James A</dc:creator>
  <cp:lastModifiedBy>Mills, James A</cp:lastModifiedBy>
  <cp:revision>2</cp:revision>
  <dcterms:created xsi:type="dcterms:W3CDTF">2016-09-14T16:18:41Z</dcterms:created>
  <dcterms:modified xsi:type="dcterms:W3CDTF">2016-09-14T16:36:53Z</dcterms:modified>
</cp:coreProperties>
</file>