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8"/>
  </p:notesMasterIdLst>
  <p:sldIdLst>
    <p:sldId id="316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69" d="100"/>
          <a:sy n="69" d="100"/>
        </p:scale>
        <p:origin x="54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13 June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2</a:t>
            </a:r>
            <a:r>
              <a:rPr lang="en-US" sz="2000" baseline="30000" dirty="0">
                <a:solidFill>
                  <a:srgbClr val="0000FF"/>
                </a:solidFill>
                <a:latin typeface="Calibri" panose="020F0502020204030204"/>
              </a:rPr>
              <a:t>nd</a:t>
            </a: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 Preliminary Design Report (PDR) Electronics &amp; DAQ, </a:t>
            </a:r>
          </a:p>
          <a:p>
            <a:pPr lvl="2"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Final Design Report (FDR) VTRX+, </a:t>
            </a:r>
            <a:r>
              <a:rPr lang="en-US" sz="2000" dirty="0" err="1">
                <a:solidFill>
                  <a:srgbClr val="0000FF"/>
                </a:solidFill>
                <a:latin typeface="Calibri" panose="020F0502020204030204"/>
              </a:rPr>
              <a:t>lpGBT</a:t>
            </a: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10 – 11 June 2024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	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Irradiation Tests and Planning – discussion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RDO Locations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AOB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Note: I will be on vacation the last two weeks of June.</a:t>
            </a:r>
            <a:endParaRPr lang="en-US" sz="2000" dirty="0">
              <a:solidFill>
                <a:srgbClr val="00B050"/>
              </a:solidFill>
              <a:latin typeface="Calibri" panose="020F0502020204030204"/>
            </a:endParaRP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b1f763346141224e70ffe4ffd6a0654c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4e76d53ce74d0e8f061026689c1cc077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E1C32-E9FB-4546-8A97-5A6C142FF51B}">
  <ds:schemaRefs>
    <ds:schemaRef ds:uri="http://purl.org/dc/elements/1.1/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426b74de-0581-4e94-90c0-1abf6215444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C00059B-5EAC-4242-B43E-072A564DD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130804</TotalTime>
  <Words>64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Electronics &amp; DAQ WG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486</cp:revision>
  <dcterms:created xsi:type="dcterms:W3CDTF">2020-03-06T15:05:08Z</dcterms:created>
  <dcterms:modified xsi:type="dcterms:W3CDTF">2024-06-13T12:58:23Z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