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2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21CF"/>
    <a:srgbClr val="C8C01A"/>
    <a:srgbClr val="2F528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69E73-9B30-4688-ABDB-0FC4F618BA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A4BA7A-92EF-4A61-B03B-D7A497939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CF4E0-39EB-446B-A377-F12F3932E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A4B9-C058-4BB5-A157-AAFC017169DB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7E689-5FA8-4943-ACBB-9D6F95E5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41762-8104-41B0-B3C4-688A12042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C731-77B7-4933-853A-F2D36F07D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831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B1AB1-7334-4798-BB63-1380B8F84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0884CF-F6FC-4E46-96B0-497FDD039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499E7-354F-433F-ABB4-8EC5406CC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A4B9-C058-4BB5-A157-AAFC017169DB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38D83-3C79-4A43-B107-5133DF6AD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50D4D-C310-48F7-ADCC-58B6FA04F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C731-77B7-4933-853A-F2D36F07D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293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AF4F68-B9E2-4C9B-97BD-AA36C9DD1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428E08-EC3A-460E-8096-24D0F797DE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AB116-560C-450D-8FE9-750316C4C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A4B9-C058-4BB5-A157-AAFC017169DB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AB7EB-F2AB-4B8B-97E9-EB3D7DC88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1E53C-761A-43DF-BBA2-238068FC4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C731-77B7-4933-853A-F2D36F07D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612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D8568-64E8-4485-956E-8C1E052D3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65D21-EC14-4E21-8252-675495E46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F06C7-1C68-4270-846D-0E9D9912F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A4B9-C058-4BB5-A157-AAFC017169DB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9D362-6CB8-4998-AA15-0D1DD2EDA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BC6F1-8E6C-451C-9F6D-EB989571C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C731-77B7-4933-853A-F2D36F07D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229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27768-3139-47B5-9DD8-3E985F8F1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15B35-AD50-40AE-B6CF-5B1A8D94A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56557-D7E9-48D2-9488-B0F67B22F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A4B9-C058-4BB5-A157-AAFC017169DB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370F2-0018-47B5-B420-EE7C78A13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5B45A-C8F6-4E18-BE79-5E8814F1E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C731-77B7-4933-853A-F2D36F07D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15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12D63-4C2B-4010-B5F8-2CEF48E4F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B9D6C-C64F-46C6-9E63-9A346D6BEC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B0C80-5CAA-43FB-A87E-11DEC64A9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1BF9E-280D-4AA8-B5E0-23454703A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A4B9-C058-4BB5-A157-AAFC017169DB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39EB2-FCD7-40D4-85BD-CBA11924C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4BEF0D-78A5-4185-A2A5-F980C0706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C731-77B7-4933-853A-F2D36F07D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08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918CA-4D2B-40EA-AA42-77864822B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E8EF0-FFC4-48F9-895E-00F97D05F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56B0E-1021-4B38-B75B-92328B72C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A09502-227D-445E-B816-8CCB9A4507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18924C-657A-4043-9386-A51DA7D75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381910-CD27-45BA-B800-D8B05E91E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A4B9-C058-4BB5-A157-AAFC017169DB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97ACC0-D237-4991-BBC7-74F074CC9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9D6E68-D93C-49AF-AECA-EEF77AFEC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C731-77B7-4933-853A-F2D36F07D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37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D659D-1408-4958-9A5F-F4D8D6E7F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638539-BF0B-43A7-8DE2-12B7DC8D6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A4B9-C058-4BB5-A157-AAFC017169DB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625DDA-43B3-4D1F-A637-AF1C8EB61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EFE22D-4B18-4DAE-9512-9D6CE1D8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C731-77B7-4933-853A-F2D36F07D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61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6C9096-1E31-4374-91B9-1383785CE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A4B9-C058-4BB5-A157-AAFC017169DB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CE0D91-7453-40B4-8E48-C9E6E41F6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A4832-DDB9-47DA-8DFC-7A408B229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C731-77B7-4933-853A-F2D36F07D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75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2F46E-7378-4359-9F72-6F9479393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6CD3E-BF97-4E3D-B28D-F0C131BAE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7E5AB2-CC59-4839-B852-345EEBEE5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E21283-A5E4-41D9-A67F-5FF8E4570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A4B9-C058-4BB5-A157-AAFC017169DB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19ECB-C63A-495F-ACAA-39BB4612C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37F931-A6A0-4A2C-9292-12014B5FC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C731-77B7-4933-853A-F2D36F07D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476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73908-D64D-4D92-90E3-EBFE9F029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EEA9FF-A0A8-4FBF-8DFE-187A39DCD2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190FA-D01E-4F71-8D7D-4F5F82837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D40A93-E0A5-4299-ABAC-C40A30654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A4B9-C058-4BB5-A157-AAFC017169DB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D14C7D-04E3-4F71-AFC9-629AC33A6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E5722-65A8-4667-B04F-5E2FF6F3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C731-77B7-4933-853A-F2D36F07D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996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906664-AA68-4123-9808-EE1112380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07EDC-90BB-45BF-A114-F9ADCC73F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CC45E-93B6-426A-BB25-356317170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0A4B9-C058-4BB5-A157-AAFC017169DB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60D26-5A0F-4245-9817-E25BA93CD2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AE6E1-E20B-4723-A0F8-D1A52E39A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0C731-77B7-4933-853A-F2D36F07D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0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alun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0D16F-24E5-47D2-8F21-63413F470A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ePIC</a:t>
            </a:r>
            <a:r>
              <a:rPr lang="en-GB" dirty="0"/>
              <a:t> FPC cables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C7231-C10B-404F-B8B2-D73A140250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Latest Eye’s from R. Halsall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8116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E7180-2E07-4FC2-AC4F-291AE96D5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Best eye we get now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7F37C3-9A02-4604-A9CA-196AB5B38C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KCU105 at RAL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C65734C-4E39-4504-9541-EC892FE2A1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6" y="2545862"/>
            <a:ext cx="6806343" cy="3139829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C671FA-5F16-482E-BDD0-DDB8B6207A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75585" y="1681163"/>
            <a:ext cx="5183188" cy="823912"/>
          </a:xfrm>
        </p:spPr>
        <p:txBody>
          <a:bodyPr/>
          <a:lstStyle/>
          <a:p>
            <a:r>
              <a:rPr lang="en-GB" dirty="0"/>
              <a:t>conditions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735B75-DB2F-4EF1-A499-7AB14C3D27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75585" y="2505075"/>
            <a:ext cx="5183188" cy="3684588"/>
          </a:xfrm>
        </p:spPr>
        <p:txBody>
          <a:bodyPr/>
          <a:lstStyle/>
          <a:p>
            <a:r>
              <a:rPr lang="en-GB" dirty="0"/>
              <a:t>Differential signal into a </a:t>
            </a:r>
            <a:r>
              <a:rPr lang="en-GB" dirty="0" err="1"/>
              <a:t>balun</a:t>
            </a:r>
            <a:endParaRPr lang="en-GB" dirty="0"/>
          </a:p>
          <a:p>
            <a:r>
              <a:rPr lang="en-GB" dirty="0"/>
              <a:t>Running at 10 Gbps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533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3E4B0-5B91-4745-8AB3-86CFAF521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land of many eyes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5E2C5B-23DD-4011-934B-1D9CB9710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Virex7 board and No </a:t>
            </a:r>
            <a:r>
              <a:rPr lang="en-GB" dirty="0" err="1"/>
              <a:t>Balun</a:t>
            </a:r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C351272-6129-4356-BF39-5B08A4DB22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83877"/>
            <a:ext cx="5527393" cy="3803596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A2E40F-0687-4957-943F-11936102F3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05954" y="1650139"/>
            <a:ext cx="5183188" cy="823912"/>
          </a:xfrm>
        </p:spPr>
        <p:txBody>
          <a:bodyPr/>
          <a:lstStyle/>
          <a:p>
            <a:r>
              <a:rPr lang="en-GB" dirty="0"/>
              <a:t>Virex7 board and using a </a:t>
            </a:r>
            <a:r>
              <a:rPr lang="en-GB" dirty="0" err="1"/>
              <a:t>balun</a:t>
            </a:r>
            <a:endParaRPr lang="en-GB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0CF2363-912A-4D65-8D7A-2435919DED7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91" y="2708031"/>
            <a:ext cx="5945985" cy="4093049"/>
          </a:xfrm>
        </p:spPr>
      </p:pic>
    </p:spTree>
    <p:extLst>
      <p:ext uri="{BB962C8B-B14F-4D97-AF65-F5344CB8AC3E}">
        <p14:creationId xmlns:p14="http://schemas.microsoft.com/office/powerpoint/2010/main" val="1495028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E2A39-EF16-4564-8005-289E3E779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“</a:t>
            </a:r>
            <a:r>
              <a:rPr lang="en-GB" dirty="0" err="1"/>
              <a:t>balun</a:t>
            </a:r>
            <a:r>
              <a:rPr lang="en-GB" dirty="0"/>
              <a:t>”?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DE6C95C-8B3C-42BC-AB69-06EAA3E3CF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7325" r="8064"/>
          <a:stretch/>
        </p:blipFill>
        <p:spPr>
          <a:xfrm>
            <a:off x="4281439" y="2473570"/>
            <a:ext cx="7828499" cy="4019306"/>
          </a:xfr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3D94BA1-0EDE-40CB-9214-B5CD4137E7AC}"/>
              </a:ext>
            </a:extLst>
          </p:cNvPr>
          <p:cNvSpPr/>
          <p:nvPr/>
        </p:nvSpPr>
        <p:spPr>
          <a:xfrm>
            <a:off x="1992923" y="3937178"/>
            <a:ext cx="8710246" cy="1338207"/>
          </a:xfrm>
          <a:custGeom>
            <a:avLst/>
            <a:gdLst>
              <a:gd name="connsiteX0" fmla="*/ 0 w 8710246"/>
              <a:gd name="connsiteY0" fmla="*/ 165899 h 1338207"/>
              <a:gd name="connsiteX1" fmla="*/ 1301262 w 8710246"/>
              <a:gd name="connsiteY1" fmla="*/ 1033407 h 1338207"/>
              <a:gd name="connsiteX2" fmla="*/ 6623539 w 8710246"/>
              <a:gd name="connsiteY2" fmla="*/ 1776 h 1338207"/>
              <a:gd name="connsiteX3" fmla="*/ 8710246 w 8710246"/>
              <a:gd name="connsiteY3" fmla="*/ 1338207 h 133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10246" h="1338207">
                <a:moveTo>
                  <a:pt x="0" y="165899"/>
                </a:moveTo>
                <a:cubicBezTo>
                  <a:pt x="98669" y="613330"/>
                  <a:pt x="197339" y="1060761"/>
                  <a:pt x="1301262" y="1033407"/>
                </a:cubicBezTo>
                <a:cubicBezTo>
                  <a:pt x="2405185" y="1006053"/>
                  <a:pt x="5388708" y="-49024"/>
                  <a:pt x="6623539" y="1776"/>
                </a:cubicBezTo>
                <a:cubicBezTo>
                  <a:pt x="7858370" y="52576"/>
                  <a:pt x="8284308" y="695391"/>
                  <a:pt x="8710246" y="1338207"/>
                </a:cubicBezTo>
              </a:path>
            </a:pathLst>
          </a:custGeom>
          <a:noFill/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98F48-78B0-4D05-8336-AB671CE85A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214074"/>
            <a:ext cx="5181600" cy="2429852"/>
          </a:xfrm>
        </p:spPr>
        <p:txBody>
          <a:bodyPr/>
          <a:lstStyle/>
          <a:p>
            <a:r>
              <a:rPr lang="en-GB" dirty="0"/>
              <a:t>Makes a single ended output</a:t>
            </a:r>
            <a:br>
              <a:rPr lang="en-GB" dirty="0"/>
            </a:br>
            <a:r>
              <a:rPr lang="en-GB" dirty="0"/>
              <a:t>from Diff. input</a:t>
            </a:r>
          </a:p>
          <a:p>
            <a:r>
              <a:rPr lang="en-GB" dirty="0"/>
              <a:t>Here is a picture of it.</a:t>
            </a:r>
          </a:p>
          <a:p>
            <a:r>
              <a:rPr lang="en-GB" dirty="0">
                <a:hlinkClick r:id="rId3"/>
              </a:rPr>
              <a:t>I’ll find out on the internet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877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34F6E-636D-4C6F-8593-235FDA4A4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FPC + interface board carrier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F0317D-20A9-4F1B-9CDA-69065AD28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774" y="2312011"/>
            <a:ext cx="4970585" cy="37279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4728C3-3019-4D9E-9BFE-E597BC14FE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0" r="25465" b="23139"/>
          <a:stretch/>
        </p:blipFill>
        <p:spPr>
          <a:xfrm rot="5400000">
            <a:off x="5075357" y="1304559"/>
            <a:ext cx="2708034" cy="34802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C0A932-0724-4984-9D89-D6EC846299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 t="48547" b="26667"/>
          <a:stretch/>
        </p:blipFill>
        <p:spPr>
          <a:xfrm>
            <a:off x="4560276" y="4953574"/>
            <a:ext cx="7432431" cy="14087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4B42E4-9680-4B20-AEA9-CE0847484240}"/>
              </a:ext>
            </a:extLst>
          </p:cNvPr>
          <p:cNvSpPr txBox="1"/>
          <p:nvPr/>
        </p:nvSpPr>
        <p:spPr>
          <a:xfrm>
            <a:off x="8248228" y="1844803"/>
            <a:ext cx="394377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Terminations need to be removed.</a:t>
            </a:r>
            <a:br>
              <a:rPr lang="en-GB" dirty="0"/>
            </a:br>
            <a:r>
              <a:rPr lang="en-GB" dirty="0"/>
              <a:t>Blocking capacitors replaced with shorts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Then - </a:t>
            </a:r>
            <a:br>
              <a:rPr lang="en-GB" dirty="0"/>
            </a:br>
            <a:r>
              <a:rPr lang="en-GB" dirty="0"/>
              <a:t>Take to RAL and have TDR look at </a:t>
            </a:r>
            <a:br>
              <a:rPr lang="en-GB" dirty="0"/>
            </a:br>
            <a:r>
              <a:rPr lang="en-GB" dirty="0"/>
              <a:t>these boards.</a:t>
            </a:r>
          </a:p>
          <a:p>
            <a:endParaRPr lang="en-GB" dirty="0"/>
          </a:p>
          <a:p>
            <a:r>
              <a:rPr lang="en-GB" dirty="0"/>
              <a:t>Status of the test FPC – Marcello </a:t>
            </a:r>
          </a:p>
        </p:txBody>
      </p:sp>
    </p:spTree>
    <p:extLst>
      <p:ext uri="{BB962C8B-B14F-4D97-AF65-F5344CB8AC3E}">
        <p14:creationId xmlns:p14="http://schemas.microsoft.com/office/powerpoint/2010/main" val="1112638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13BC3-F77B-4D33-AD67-189EEFD28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Backups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EDE35-3B0E-4F7C-91A4-DBC8FA5731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463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6E191-54B3-4D40-8600-ADB464E05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Always use the expensive cables.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0E651-CE7C-483B-A14E-9F57B7AAD6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Differential Electrical – straight from test board </a:t>
            </a:r>
            <a:r>
              <a:rPr lang="en-GB" dirty="0">
                <a:sym typeface="Wingdings" panose="05000000000000000000" pitchFamily="2" charset="2"/>
              </a:rPr>
              <a:t> compare to slide 2</a:t>
            </a:r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4508451-BD08-4E64-ACF5-C525754F5A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r="12411" b="8614"/>
          <a:stretch/>
        </p:blipFill>
        <p:spPr>
          <a:xfrm>
            <a:off x="364311" y="2505074"/>
            <a:ext cx="5192428" cy="4071571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422DBB-217C-4016-97B7-C23C0D9B74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Thin black coax carries signal that makes lower set of traces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3CA00A5-A57B-4995-8DAF-0B31CA55F53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6"/>
          <a:stretch/>
        </p:blipFill>
        <p:spPr>
          <a:xfrm>
            <a:off x="7091654" y="2501505"/>
            <a:ext cx="2509546" cy="4068002"/>
          </a:xfrm>
        </p:spPr>
      </p:pic>
    </p:spTree>
    <p:extLst>
      <p:ext uri="{BB962C8B-B14F-4D97-AF65-F5344CB8AC3E}">
        <p14:creationId xmlns:p14="http://schemas.microsoft.com/office/powerpoint/2010/main" val="3237458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144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ePIC FPC cables</vt:lpstr>
      <vt:lpstr>Best eye we get now</vt:lpstr>
      <vt:lpstr>The land of many eyes</vt:lpstr>
      <vt:lpstr>What is a “balun”?</vt:lpstr>
      <vt:lpstr>FPC + interface board carrier</vt:lpstr>
      <vt:lpstr>Backups</vt:lpstr>
      <vt:lpstr>Always use the expensive cables.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Todd Huffman</dc:creator>
  <cp:lastModifiedBy>Todd Huffman</cp:lastModifiedBy>
  <cp:revision>27</cp:revision>
  <dcterms:created xsi:type="dcterms:W3CDTF">2024-08-02T10:10:57Z</dcterms:created>
  <dcterms:modified xsi:type="dcterms:W3CDTF">2024-09-12T14:00:12Z</dcterms:modified>
</cp:coreProperties>
</file>