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61" r:id="rId6"/>
    <p:sldId id="262" r:id="rId7"/>
    <p:sldId id="259" r:id="rId8"/>
    <p:sldId id="260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5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E9D84-3110-5BB3-AC72-F4756C59BF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C35E9-0BA7-7732-97C8-EC21E30852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414291-D6FE-5EB8-B3B0-EC6BEB550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DE5C2-C8B5-48E7-A4DF-B0C49EA78DF1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FCACF7-E58E-AD88-BEC1-CAAE9AEA2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F12445-89E7-D617-2FF5-F675F4D55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10D21-E586-436C-A07C-32EC96CF9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260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23289-95E1-1331-A34D-6845D797D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A5B98C-A27A-AF9A-D99A-1A9EB3614F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43F634-BDA1-DD90-EF43-C01B19937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DE5C2-C8B5-48E7-A4DF-B0C49EA78DF1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842E8-07BE-6F3B-DDC6-4455800E7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AF6FB2-B7FB-A5FE-6467-F0F686B68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10D21-E586-436C-A07C-32EC96CF9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589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E6915C-CA5D-47F3-CCB8-C3EF4831FD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C9637E-6F53-CBA5-13C7-3F544B0127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33E61-D83E-947A-D083-07804AB7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DE5C2-C8B5-48E7-A4DF-B0C49EA78DF1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845B0-7FB1-6EF0-F01C-F3BA54EA6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8494C4-509F-3986-185B-D822A3C4A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10D21-E586-436C-A07C-32EC96CF9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264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1A259-F982-956F-6847-3BC76758C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7E9E5-8E2C-F269-F850-D263CDD66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096E6E-2574-CAC5-4539-8F2ABC456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DE5C2-C8B5-48E7-A4DF-B0C49EA78DF1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B43C0A-BB42-A29D-1F99-D2686D068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217D74-F61E-E621-CE54-B387EE557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10D21-E586-436C-A07C-32EC96CF9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42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C907D-1D72-A495-212A-3D648CEC8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002F80-A16A-9D97-8FC1-2BAEF6FA28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E35155-34DB-715E-E61B-DDAEBB471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DE5C2-C8B5-48E7-A4DF-B0C49EA78DF1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C351C9-C299-95AA-A236-FD6A3D49F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53A1D0-088D-17AB-3C9C-88966930A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10D21-E586-436C-A07C-32EC96CF9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096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33B7D-ACC5-40F7-2D44-B2F4B15F8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F55FC-74BE-26C6-9017-DFF8E219A2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702DED-E720-CFB9-DC8D-2A47CFB326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185D65-3362-AC39-9D0E-E87591C41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DE5C2-C8B5-48E7-A4DF-B0C49EA78DF1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8EE11A-6DF3-51D3-52F7-4638BEFD0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90CEB0-3F0C-3EA5-5B9E-794A77435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10D21-E586-436C-A07C-32EC96CF9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9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1F9AF-71FD-E52A-3DCA-E7EC0B4F8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FF60D7-7C80-E7A2-421D-911722FD8C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A5FC74-7B20-0227-F37E-CC2BCEB9C4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0EA4F3-E746-832E-EF80-976850F507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DA12E7-E188-0B9E-1FE3-2E89AE9070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52F9A5-B71F-3BD4-4CB7-CC0F9E5F2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DE5C2-C8B5-48E7-A4DF-B0C49EA78DF1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560F9D-368D-609F-4A3B-9070F8C8F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C59CB8-95E8-7FEA-6F04-F72295866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10D21-E586-436C-A07C-32EC96CF9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127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8F3D3-53EC-7BA8-A1BA-B98E6BB03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60FB37-3430-AE26-CF2E-62D7CED81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DE5C2-C8B5-48E7-A4DF-B0C49EA78DF1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23ED8B-39A7-ECB0-6649-0C9CC45B1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DFC52D-94D1-284A-6444-E335176CF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10D21-E586-436C-A07C-32EC96CF9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98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B76C79-3830-284F-4320-81DD1ABEB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DE5C2-C8B5-48E7-A4DF-B0C49EA78DF1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E45BC3-0803-8756-A1B5-48CCCC0E7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14A3D7-477F-0607-042D-7F16D6ECF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10D21-E586-436C-A07C-32EC96CF9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464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93950-AAB2-74CA-3F60-6A570BBE3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E195C-7201-26A1-A2C9-B41791D31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F44D21-BF0E-EF98-9AC8-1DB6E51B15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E4138A-1C23-3AAC-C3EE-513ED6EF5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DE5C2-C8B5-48E7-A4DF-B0C49EA78DF1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9947C7-3B20-A136-959B-4E6909EF7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0CACFE-DB11-A183-1D80-F999FEBFD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10D21-E586-436C-A07C-32EC96CF9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585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C7C49-B848-0027-5FC5-DCF683892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12DB2A-8459-168B-028E-D5377542B9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87B3AB-89C3-FE53-71EA-0744728612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BF6C5F-9761-80EB-3761-275AE04F2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DE5C2-C8B5-48E7-A4DF-B0C49EA78DF1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55C7F1-48D9-4DD9-3583-613D78EF9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366AF5-0726-D0FD-0804-42DEE9534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10D21-E586-436C-A07C-32EC96CF9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18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5C71A9-F9BB-1FF4-D4ED-0C36A0C43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2ADC23-17F2-BBFB-E2F7-846793F8D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D0E9A-3378-4683-8F68-C60D82ED81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EDE5C2-C8B5-48E7-A4DF-B0C49EA78DF1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578317-C6C0-0F95-0E4D-B6DFE830E6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0F6B2-ED76-B681-7DD8-11A4F19387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1210D21-E586-436C-A07C-32EC96CF9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286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F1716-C282-2186-E4DF-AEDCCA7173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 Ring Way Ahead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48B739-E61F-1F65-4362-516DA40D73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Alex Eslinger (JLab)</a:t>
            </a:r>
          </a:p>
          <a:p>
            <a:r>
              <a:rPr lang="en-US" dirty="0"/>
              <a:t>6-20-2024</a:t>
            </a:r>
          </a:p>
        </p:txBody>
      </p:sp>
    </p:spTree>
    <p:extLst>
      <p:ext uri="{BB962C8B-B14F-4D97-AF65-F5344CB8AC3E}">
        <p14:creationId xmlns:p14="http://schemas.microsoft.com/office/powerpoint/2010/main" val="4180944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305E8-032F-159B-6526-539C5A8B9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Summary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E5D049-5117-FB36-07A2-A5D92A3E48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39057"/>
            <a:ext cx="3132487" cy="4169398"/>
          </a:xfrm>
          <a:prstGeom prst="rect">
            <a:avLst/>
          </a:prstGeom>
        </p:spPr>
      </p:pic>
      <p:pic>
        <p:nvPicPr>
          <p:cNvPr id="7" name="Content Placeholder 6" descr="A graph of a graph&#10;&#10;Description automatically generated">
            <a:extLst>
              <a:ext uri="{FF2B5EF4-FFF2-40B4-BE49-F238E27FC236}">
                <a16:creationId xmlns:a16="http://schemas.microsoft.com/office/drawing/2014/main" id="{194DCC66-59A1-7C32-2948-7C5059CF40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716" y="3569199"/>
            <a:ext cx="4564284" cy="3288801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D1F79E-B1D7-7F31-49F3-A2EB5686AD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3611" y="72200"/>
            <a:ext cx="3286194" cy="255774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5CFA59-8615-CAA8-FA5E-E2422F2CF65D}"/>
              </a:ext>
            </a:extLst>
          </p:cNvPr>
          <p:cNvSpPr txBox="1"/>
          <p:nvPr/>
        </p:nvSpPr>
        <p:spPr>
          <a:xfrm>
            <a:off x="337201" y="1363431"/>
            <a:ext cx="559057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End rings were received by SBU and inspected visually and with some rough measurements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The end rings seem to be roughly ¼” different in size from each other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The bolt holes do not appear to be uniform throughout the circumference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The flatness appeared to be a problem, as well.</a:t>
            </a:r>
          </a:p>
        </p:txBody>
      </p:sp>
    </p:spTree>
    <p:extLst>
      <p:ext uri="{BB962C8B-B14F-4D97-AF65-F5344CB8AC3E}">
        <p14:creationId xmlns:p14="http://schemas.microsoft.com/office/powerpoint/2010/main" val="935076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0FDCB-40A3-F3D1-1C14-62028DEA3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Information from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31B2C-7F34-4B85-346F-912E4B19F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6857"/>
            <a:ext cx="10515600" cy="220128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Sushrut presented and discussed a detailed metrology report with discussions on what were considered the critical dimensions</a:t>
            </a:r>
          </a:p>
          <a:p>
            <a:r>
              <a:rPr lang="en-US" dirty="0"/>
              <a:t>The flatness of SBU’s optical table is in question</a:t>
            </a:r>
          </a:p>
          <a:p>
            <a:r>
              <a:rPr lang="en-US" dirty="0"/>
              <a:t>The rough measurements that SBU took roughly match the metrology report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676751-E787-20F8-EBB1-950915CD78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34" t="18500" r="5580"/>
          <a:stretch/>
        </p:blipFill>
        <p:spPr>
          <a:xfrm>
            <a:off x="6318309" y="3544312"/>
            <a:ext cx="5873691" cy="32343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8865D0-8322-92A8-9D6F-20F5853F06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77" y="3999422"/>
            <a:ext cx="6299770" cy="277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503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16BFD-8935-577A-9A24-CE65578CF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013D8-6503-41E1-8705-BF1B8DDB54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test fit the current end rings to the foam if we only mill ~2” (in z-) from the foam to the nominal dimension.</a:t>
            </a:r>
          </a:p>
          <a:p>
            <a:r>
              <a:rPr lang="en-US" dirty="0"/>
              <a:t>We also discussed remanufacturing the rings by only having one machining step at the end.</a:t>
            </a:r>
          </a:p>
        </p:txBody>
      </p:sp>
    </p:spTree>
    <p:extLst>
      <p:ext uri="{BB962C8B-B14F-4D97-AF65-F5344CB8AC3E}">
        <p14:creationId xmlns:p14="http://schemas.microsoft.com/office/powerpoint/2010/main" val="3617926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5B4C3-F228-4B74-EE0E-8A522B139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Fitting Existing End Rings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4B22A-8C52-6958-0F98-4382379E2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5900"/>
            <a:ext cx="3955089" cy="4691063"/>
          </a:xfrm>
        </p:spPr>
        <p:txBody>
          <a:bodyPr/>
          <a:lstStyle/>
          <a:p>
            <a:r>
              <a:rPr lang="en-US" dirty="0"/>
              <a:t>By milling one end of the foam to the nominal dimension, we can test fit the existing ring to get an idea of the severity of the problem. </a:t>
            </a:r>
          </a:p>
          <a:p>
            <a:r>
              <a:rPr lang="en-US" dirty="0"/>
              <a:t>There is enough foam left to pursue this option without needing to remake the mandrel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7111CF-69C5-122E-3E63-6D9A97A6FFA6}"/>
              </a:ext>
            </a:extLst>
          </p:cNvPr>
          <p:cNvSpPr/>
          <p:nvPr/>
        </p:nvSpPr>
        <p:spPr>
          <a:xfrm>
            <a:off x="6892951" y="2717285"/>
            <a:ext cx="4314825" cy="19716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A12E6E-D3DF-5E77-1551-3DF1E88351C5}"/>
              </a:ext>
            </a:extLst>
          </p:cNvPr>
          <p:cNvSpPr/>
          <p:nvPr/>
        </p:nvSpPr>
        <p:spPr>
          <a:xfrm>
            <a:off x="6607201" y="2488685"/>
            <a:ext cx="219075" cy="2286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F42975-5AA0-A434-4035-FB5CC2630486}"/>
              </a:ext>
            </a:extLst>
          </p:cNvPr>
          <p:cNvSpPr/>
          <p:nvPr/>
        </p:nvSpPr>
        <p:spPr>
          <a:xfrm>
            <a:off x="6607201" y="4688960"/>
            <a:ext cx="219075" cy="2286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531ABA-0BDD-17B2-A60B-C02BBB820930}"/>
              </a:ext>
            </a:extLst>
          </p:cNvPr>
          <p:cNvSpPr/>
          <p:nvPr/>
        </p:nvSpPr>
        <p:spPr>
          <a:xfrm>
            <a:off x="7331101" y="2355335"/>
            <a:ext cx="3876675" cy="27146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Z-axis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433B79B-A4D6-311F-3557-EC1F0A890A3E}"/>
              </a:ext>
            </a:extLst>
          </p:cNvPr>
          <p:cNvCxnSpPr>
            <a:cxnSpLocks/>
          </p:cNvCxnSpPr>
          <p:nvPr/>
        </p:nvCxnSpPr>
        <p:spPr>
          <a:xfrm flipH="1">
            <a:off x="8674126" y="3860285"/>
            <a:ext cx="12192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DB8D0EA-5108-DCD7-71F4-03B36FB9AA01}"/>
              </a:ext>
            </a:extLst>
          </p:cNvPr>
          <p:cNvSpPr txBox="1"/>
          <p:nvPr/>
        </p:nvSpPr>
        <p:spPr>
          <a:xfrm>
            <a:off x="6607201" y="5641460"/>
            <a:ext cx="275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Mill to nominal size last 2”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74DDB36-1989-0A7F-AA0D-9C96C1028C19}"/>
              </a:ext>
            </a:extLst>
          </p:cNvPr>
          <p:cNvCxnSpPr/>
          <p:nvPr/>
        </p:nvCxnSpPr>
        <p:spPr>
          <a:xfrm>
            <a:off x="6892951" y="2336285"/>
            <a:ext cx="43815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459A80A-C4CB-5911-76A3-F6C1682F9AA8}"/>
              </a:ext>
            </a:extLst>
          </p:cNvPr>
          <p:cNvSpPr txBox="1"/>
          <p:nvPr/>
        </p:nvSpPr>
        <p:spPr>
          <a:xfrm>
            <a:off x="6967793" y="1998981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2”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51344E3-47EB-44A2-7AA5-E79ABFF756EC}"/>
              </a:ext>
            </a:extLst>
          </p:cNvPr>
          <p:cNvCxnSpPr>
            <a:cxnSpLocks/>
          </p:cNvCxnSpPr>
          <p:nvPr/>
        </p:nvCxnSpPr>
        <p:spPr>
          <a:xfrm flipH="1" flipV="1">
            <a:off x="7112026" y="4803260"/>
            <a:ext cx="77558" cy="8382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72FEFF6-C6D3-17FC-6367-BB7D1F503E18}"/>
              </a:ext>
            </a:extLst>
          </p:cNvPr>
          <p:cNvSpPr txBox="1"/>
          <p:nvPr/>
        </p:nvSpPr>
        <p:spPr>
          <a:xfrm>
            <a:off x="9269438" y="1840985"/>
            <a:ext cx="750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Foam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726A6C4-3BF3-2DA3-17BF-A67E77041C45}"/>
              </a:ext>
            </a:extLst>
          </p:cNvPr>
          <p:cNvCxnSpPr>
            <a:cxnSpLocks/>
          </p:cNvCxnSpPr>
          <p:nvPr/>
        </p:nvCxnSpPr>
        <p:spPr>
          <a:xfrm flipH="1">
            <a:off x="9198001" y="2235856"/>
            <a:ext cx="285750" cy="4814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C4045A3-4310-542B-5CDA-C19B5997F4B8}"/>
              </a:ext>
            </a:extLst>
          </p:cNvPr>
          <p:cNvSpPr txBox="1"/>
          <p:nvPr/>
        </p:nvSpPr>
        <p:spPr>
          <a:xfrm>
            <a:off x="5047315" y="2813368"/>
            <a:ext cx="1048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 Ring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DB075A9-4F3E-686A-4803-240E1E4BDC38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6016651" y="2602985"/>
            <a:ext cx="590550" cy="24923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BBFD5A0-BEAB-7261-42F1-CDE0E62205FB}"/>
              </a:ext>
            </a:extLst>
          </p:cNvPr>
          <p:cNvCxnSpPr>
            <a:cxnSpLocks/>
          </p:cNvCxnSpPr>
          <p:nvPr/>
        </p:nvCxnSpPr>
        <p:spPr>
          <a:xfrm>
            <a:off x="5913451" y="3182700"/>
            <a:ext cx="655650" cy="14776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167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07F7E-628D-83E0-5B4B-3D7ACEE5B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Remanufacturing End Rings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B2F4C0-CF78-21EA-765F-2EFB3CEAF8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Remanufacturing the end rings would involve reusing the existing molds, manufacturing 8 more quarter sections, gluing them together and machining them as a last and final step</a:t>
            </a:r>
          </a:p>
          <a:p>
            <a:r>
              <a:rPr lang="en-US" dirty="0"/>
              <a:t>Ideally this means that the end rings final dimensions will be accurate to the level of the CNC machine that is doing the final milling.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C69B75-86B0-6E6D-14E9-965581748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2867" y="3986855"/>
            <a:ext cx="3522296" cy="26396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915D4E-167A-D4AF-68AB-A137DAFC3C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355" y="3986855"/>
            <a:ext cx="3522296" cy="263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123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38C8A-035A-D57A-BC1C-DEBAC62A9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F9C87-9F71-79BC-7932-72CEDC7CCD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Charles (SBU) had mentioned that they can start milling the foam to shape but only cutting to 80-90% final size to mitigate some schedule delays. Thereby reducing the milling time if we have to produce new end rings</a:t>
            </a:r>
          </a:p>
          <a:p>
            <a:r>
              <a:rPr lang="en-US" dirty="0"/>
              <a:t>Sushrut has machining time on the large CNC router for the sensor plates in mid to late July already. This was the biggest delay overall</a:t>
            </a:r>
          </a:p>
        </p:txBody>
      </p:sp>
    </p:spTree>
    <p:extLst>
      <p:ext uri="{BB962C8B-B14F-4D97-AF65-F5344CB8AC3E}">
        <p14:creationId xmlns:p14="http://schemas.microsoft.com/office/powerpoint/2010/main" val="1762150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77BD9-8F43-B995-98D0-22E45F1ED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73BDB-FC90-8CFF-3023-F7E6038EBC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outcome of the meeting was that we would pursue both options. </a:t>
            </a:r>
          </a:p>
          <a:p>
            <a:r>
              <a:rPr lang="en-US" dirty="0"/>
              <a:t>First, we can test fit the rings that we already have to see if there's any way to make them work by milling some extra area of the foam.</a:t>
            </a:r>
          </a:p>
          <a:p>
            <a:r>
              <a:rPr lang="en-US" dirty="0"/>
              <a:t>Second, Sushrut will put together estimates on whether we can remanufacture the rings.</a:t>
            </a:r>
          </a:p>
        </p:txBody>
      </p:sp>
    </p:spTree>
    <p:extLst>
      <p:ext uri="{BB962C8B-B14F-4D97-AF65-F5344CB8AC3E}">
        <p14:creationId xmlns:p14="http://schemas.microsoft.com/office/powerpoint/2010/main" val="739844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383E7-7429-7DD9-37B6-D010C2795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229813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891</TotalTime>
  <Words>403</Words>
  <Application>Microsoft Office PowerPoint</Application>
  <PresentationFormat>Widescreen</PresentationFormat>
  <Paragraphs>34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End Ring Way Ahead</vt:lpstr>
      <vt:lpstr>Problem Summary</vt:lpstr>
      <vt:lpstr>New Information from Meeting</vt:lpstr>
      <vt:lpstr>Options</vt:lpstr>
      <vt:lpstr>Test Fitting Existing End Rings</vt:lpstr>
      <vt:lpstr>Remanufacturing End Rings</vt:lpstr>
      <vt:lpstr>Schedule</vt:lpstr>
      <vt:lpstr>Conclusion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 Ring Way Ahead</dc:title>
  <dc:creator>Alex Eslinger</dc:creator>
  <cp:lastModifiedBy>Alex Eslinger</cp:lastModifiedBy>
  <cp:revision>1</cp:revision>
  <dcterms:created xsi:type="dcterms:W3CDTF">2024-06-20T02:17:25Z</dcterms:created>
  <dcterms:modified xsi:type="dcterms:W3CDTF">2024-06-20T17:09:05Z</dcterms:modified>
</cp:coreProperties>
</file>