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325" r:id="rId5"/>
    <p:sldId id="32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0"/>
  </p:normalViewPr>
  <p:slideViewPr>
    <p:cSldViewPr snapToGrid="0">
      <p:cViewPr>
        <p:scale>
          <a:sx n="90" d="100"/>
          <a:sy n="90" d="100"/>
        </p:scale>
        <p:origin x="12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D7B8D-BB79-0A40-9562-80D6FE6F9EFF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1A202-F87B-9D46-AF39-175BA0C4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C1FD-496E-4923-94A9-3EF39665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7238-36B6-7F5F-1FCF-0951E4213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3752-A7C5-B08A-4B1A-C77B6BA8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CBA5C-48F1-B4EA-0B07-DCD4126A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31F6-CA3D-E5ED-21A4-31127631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07DD-65ED-434B-F7C0-67AA215E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8C232-6360-74C9-9F75-160EB74E6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26F2-0135-1DEA-A65E-5D30A0BA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3AED-9EB0-5B9F-6E78-D4BC3039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0A3B-247C-C246-1B37-16BFC407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6E671-11C8-5A03-687E-DCBE68A5E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A07E2-5606-2545-B4C9-1FF2D4988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82AED-143B-FE49-2CB6-0011CD1C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B3D13-164E-1AAE-65E3-A9348621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0F199-272F-3118-2141-1FA251BA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465F-0077-83AD-9E95-D9781846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70BA-FEB8-72D4-5A0E-83C286E6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0379-6BE2-3DE8-79DD-A69AE1FE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2C68-916E-89F4-3B24-5EF4E447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C009-89C0-4A35-73EB-0F355E12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B3DE-9526-9D27-9934-21CE2F8D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B141D-AF24-31F9-3EE6-61AEBC35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51D7-AE93-7252-8A04-BA03532A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221C6-9761-ADB0-7391-B2EBC31A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39BC9-BF63-0A89-4AF2-840C94D8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00B2-F20E-84F5-5B3E-EDEC1CBD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0EB8-7758-AF93-D98E-7577B58E5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B8488-25EB-5603-B863-6E3832F4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6B16-D06D-4D91-C046-6CB85D9C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2509E-B56A-756A-DF69-3EFC784B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554C9-C5A8-57A5-4122-C8F2EA45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0EBF-257A-BEF5-B90D-28EF4CF9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D9F9F-2DCB-375E-8756-796D6D168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39F66-E72F-EF72-2AA1-FE4C9C09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84E0C-F8CA-BE02-21B7-900C297DF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3648B-DF91-3D3D-3B00-8E8561937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1529D-7EE9-F437-3785-7349510D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6D8A5-F8F1-3318-8239-5C968C87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71EAF-65D0-CD5C-6B3A-0014BCD3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32F0-4D9E-FA2E-2896-B822EFFB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6E6A9-3967-A7E3-0140-ECE9E6D1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2CB30-C68A-7F6E-74BC-7B1B7647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8C420-9458-F978-EBAA-38738F0D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53126-BE23-938A-6A0C-57798ED2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157F0-B6E2-C793-9848-1DEB703B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0A27E-1D6B-B2EB-1474-04DB3526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6-3A51-D4BD-AAD1-660B3851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8626-D7A7-4897-3778-0175F8C5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F36E2-E87B-53B5-2226-3B897433C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CD546-2918-B68E-6C25-8EBD8C4F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63AFF-773C-2F16-7B6D-5CCBD56F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E96FF-2315-EC3B-8483-D4BD937E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92B3-B680-8FA2-1C01-98CABD5F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13C21-5377-FC5C-9174-D3E164FAE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1AC3E-F3B3-35C7-EB74-C89D493C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78F2-49BD-4B86-FC0E-07CD4A5E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E8678-3653-F7E4-3580-1A2197C5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62703-2BB9-D0AB-A13C-7166A61E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ABE62-E9F1-FAFC-0EBB-F66CA24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98D7B-37D0-A5AD-AEF3-45B8321FE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B7181-5D58-A36B-C31A-E875E18C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6/20/24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3CAD-1332-6649-AF75-C61E09C03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6E86-1FC9-4411-33DC-0A7FFE212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20A23-81B5-C047-9C19-3AEF84F4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hy.bnl.gov/twister/bee/set/bf72f8c3-664c-4140-90f7-3cc79089296f/event/0/" TargetMode="External"/><Relationship Id="rId4" Type="http://schemas.openxmlformats.org/officeDocument/2006/relationships/hyperlink" Target="https://www.phy.bnl.gov/twister/bee/set/1771469d-7ccb-4ed8-a9ed-28486bff6e80/event/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.bnl.gov/twister/bee/set/2826ae01-ad7a-4352-b1f7-05ab4219eb9f/event/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phy.bnl.gov/twister/bee/set/96e92308-9430-48fe-b14f-545a57f7a0da/event/0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0A9E-95E9-F369-73FD-98E2370C8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F8ECC-7369-CACE-0E75-9A3159479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A72-71EA-3319-2D91-7F1BB5CC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2317B-93CD-2B1A-718C-A02AE323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7160-A66D-C567-E53F-47D9C505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F8DF-D75D-A27C-FAD5-CA025BEC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5411" cy="4351338"/>
          </a:xfrm>
        </p:spPr>
        <p:txBody>
          <a:bodyPr/>
          <a:lstStyle/>
          <a:p>
            <a:r>
              <a:rPr lang="en-US" dirty="0"/>
              <a:t>We have been collecting 7 GeV/c beam data since June 19</a:t>
            </a:r>
            <a:r>
              <a:rPr lang="en-US" baseline="30000" dirty="0"/>
              <a:t>th</a:t>
            </a:r>
            <a:r>
              <a:rPr lang="en-US" dirty="0"/>
              <a:t> 6PM CERN local time</a:t>
            </a:r>
          </a:p>
          <a:p>
            <a:pPr lvl="1"/>
            <a:r>
              <a:rPr lang="en-US" dirty="0"/>
              <a:t>~ 24Hz beam triggers + 1Hz random trigger</a:t>
            </a:r>
          </a:p>
          <a:p>
            <a:r>
              <a:rPr lang="en-US" dirty="0"/>
              <a:t>Keep wire bias voltage at nominal except first APA’s collection wires</a:t>
            </a:r>
          </a:p>
          <a:p>
            <a:pPr lvl="1"/>
            <a:r>
              <a:rPr lang="en-US" dirty="0"/>
              <a:t>Baseline was re-adjusted in V &amp; W, new pulser data was taken</a:t>
            </a:r>
          </a:p>
          <a:p>
            <a:pPr lvl="1"/>
            <a:r>
              <a:rPr lang="en-US" dirty="0"/>
              <a:t>Weak signal remains in the W 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8324-CB13-F18D-97A9-073B43CC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B80DD-46B9-0E09-9912-CBC59E9C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E987B36F-3FB4-48BC-9251-D392CAAF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34" y="279162"/>
            <a:ext cx="3764069" cy="2823052"/>
          </a:xfrm>
          <a:prstGeom prst="rect">
            <a:avLst/>
          </a:prstGeom>
        </p:spPr>
      </p:pic>
      <p:pic>
        <p:nvPicPr>
          <p:cNvPr id="9" name="Picture 8" descr="A screen with a graph on it&#10;&#10;Description automatically generated">
            <a:extLst>
              <a:ext uri="{FF2B5EF4-FFF2-40B4-BE49-F238E27FC236}">
                <a16:creationId xmlns:a16="http://schemas.microsoft.com/office/drawing/2014/main" id="{305CFE2B-0D2A-D585-A749-615F27D4E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5" t="11683" r="4378" b="16196"/>
          <a:stretch/>
        </p:blipFill>
        <p:spPr>
          <a:xfrm>
            <a:off x="7760917" y="3429000"/>
            <a:ext cx="4442565" cy="28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F83D-A4E9-2A1A-4054-FF593EFB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APA2 Short?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B217-F153-A538-AC39-C101F634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9673" cy="4351338"/>
          </a:xfrm>
        </p:spPr>
        <p:txBody>
          <a:bodyPr/>
          <a:lstStyle/>
          <a:p>
            <a:r>
              <a:rPr lang="en-US" dirty="0"/>
              <a:t>Some noise issue observed in APA2 one all three planes before the beam run</a:t>
            </a:r>
          </a:p>
          <a:p>
            <a:r>
              <a:rPr lang="en-US" dirty="0"/>
              <a:t>Need to check for recent beam runs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EAAD4-9E59-9A82-CD38-01368895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FA3EE-AC75-C77B-7436-6E9A4BCC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253F9-08C9-145D-F979-9384EB70A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77" t="1115" r="2016"/>
          <a:stretch/>
        </p:blipFill>
        <p:spPr>
          <a:xfrm>
            <a:off x="6997873" y="1935722"/>
            <a:ext cx="5029201" cy="3943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7FD12-D33B-B217-CD9E-9776E27E6B46}"/>
              </a:ext>
            </a:extLst>
          </p:cNvPr>
          <p:cNvSpPr txBox="1"/>
          <p:nvPr/>
        </p:nvSpPr>
        <p:spPr>
          <a:xfrm>
            <a:off x="10436269" y="5879516"/>
            <a:ext cx="159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Roger Huang</a:t>
            </a:r>
          </a:p>
        </p:txBody>
      </p:sp>
    </p:spTree>
    <p:extLst>
      <p:ext uri="{BB962C8B-B14F-4D97-AF65-F5344CB8AC3E}">
        <p14:creationId xmlns:p14="http://schemas.microsoft.com/office/powerpoint/2010/main" val="33375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512FD-DA6D-EB61-38C5-89020F3B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79" y="2254685"/>
            <a:ext cx="3734993" cy="3640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B9CA6-2F53-09F0-4BA7-877C44779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80" y="2383106"/>
            <a:ext cx="3563452" cy="34729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C97E3-D428-6059-2DB7-F340B4E5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B1E7E4-8835-F1D9-AE4E-F9D7146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62440-E9FC-FCA0-E8E2-5C655573682F}"/>
              </a:ext>
            </a:extLst>
          </p:cNvPr>
          <p:cNvSpPr txBox="1"/>
          <p:nvPr/>
        </p:nvSpPr>
        <p:spPr>
          <a:xfrm>
            <a:off x="1278636" y="5525512"/>
            <a:ext cx="286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27304 - 424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26C3D-B9A9-E46E-6C12-C87595AEF7FE}"/>
              </a:ext>
            </a:extLst>
          </p:cNvPr>
          <p:cNvSpPr txBox="1"/>
          <p:nvPr/>
        </p:nvSpPr>
        <p:spPr>
          <a:xfrm>
            <a:off x="7530353" y="5525512"/>
            <a:ext cx="286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27304 - 844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63B46-8BEB-2C46-AB90-7E55A19390FF}"/>
              </a:ext>
            </a:extLst>
          </p:cNvPr>
          <p:cNvSpPr txBox="1"/>
          <p:nvPr/>
        </p:nvSpPr>
        <p:spPr>
          <a:xfrm>
            <a:off x="7168170" y="1459776"/>
            <a:ext cx="375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https://www.phy.bnl.gov/twister/bee/set/1771469d-7ccb-4ed8-a9ed-28486bff6e80/event/0/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8BDC2-A4EC-BEE8-F5B2-F5B1357F67AE}"/>
              </a:ext>
            </a:extLst>
          </p:cNvPr>
          <p:cNvSpPr txBox="1"/>
          <p:nvPr/>
        </p:nvSpPr>
        <p:spPr>
          <a:xfrm>
            <a:off x="1272286" y="1478675"/>
            <a:ext cx="3490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https://www.phy.bnl.gov/twister/bee/set/bf72f8c3-664c-4140-90f7-3cc79089296f/event/0/</a:t>
            </a:r>
            <a:r>
              <a:rPr lang="en-US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8819B8-DB89-C30B-1AC2-555A08FDF2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First beam interaction in </a:t>
            </a:r>
            <a:r>
              <a:rPr lang="en-US" dirty="0" err="1"/>
              <a:t>ProtoDUNE</a:t>
            </a:r>
            <a:r>
              <a:rPr lang="en-US" dirty="0"/>
              <a:t> 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E9383-E538-0B33-7627-7043DF1D1981}"/>
              </a:ext>
            </a:extLst>
          </p:cNvPr>
          <p:cNvSpPr txBox="1"/>
          <p:nvPr/>
        </p:nvSpPr>
        <p:spPr>
          <a:xfrm>
            <a:off x="1278636" y="5856080"/>
            <a:ext cx="554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more </a:t>
            </a:r>
            <a:r>
              <a:rPr lang="en-US" dirty="0" err="1"/>
              <a:t>deghosting</a:t>
            </a:r>
            <a:r>
              <a:rPr lang="en-US" dirty="0"/>
              <a:t>?</a:t>
            </a:r>
          </a:p>
          <a:p>
            <a:r>
              <a:rPr lang="en-US" dirty="0"/>
              <a:t>Beam window matching: speed, anode offset, pre-trigger window </a:t>
            </a:r>
          </a:p>
        </p:txBody>
      </p:sp>
    </p:spTree>
    <p:extLst>
      <p:ext uri="{BB962C8B-B14F-4D97-AF65-F5344CB8AC3E}">
        <p14:creationId xmlns:p14="http://schemas.microsoft.com/office/powerpoint/2010/main" val="357335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E7B30-8EE0-0B70-8003-FFADDBA9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9" y="1653423"/>
            <a:ext cx="3748707" cy="4100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03891E-D9D5-E693-B872-41D172D35BF2}"/>
              </a:ext>
            </a:extLst>
          </p:cNvPr>
          <p:cNvSpPr txBox="1"/>
          <p:nvPr/>
        </p:nvSpPr>
        <p:spPr>
          <a:xfrm>
            <a:off x="667474" y="4958838"/>
            <a:ext cx="387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27304-1124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26D57-6528-8850-B600-BF004E9C16A0}"/>
              </a:ext>
            </a:extLst>
          </p:cNvPr>
          <p:cNvSpPr txBox="1"/>
          <p:nvPr/>
        </p:nvSpPr>
        <p:spPr>
          <a:xfrm>
            <a:off x="739182" y="602711"/>
            <a:ext cx="3479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https://www.phy.bnl.gov/twister/bee/set/2826ae01-ad7a-4352-b1f7-05ab4219eb9f/event/0/</a:t>
            </a:r>
            <a:r>
              <a:rPr lang="en-US" dirty="0"/>
              <a:t> </a:t>
            </a:r>
          </a:p>
        </p:txBody>
      </p:sp>
      <p:pic>
        <p:nvPicPr>
          <p:cNvPr id="9" name="Picture 8" descr="A blue and red lines and dots&#10;&#10;Description automatically generated with medium confidence">
            <a:extLst>
              <a:ext uri="{FF2B5EF4-FFF2-40B4-BE49-F238E27FC236}">
                <a16:creationId xmlns:a16="http://schemas.microsoft.com/office/drawing/2014/main" id="{F4DE9505-026B-73D2-D260-681882323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38" y="1653419"/>
            <a:ext cx="3382662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2992B5-68EE-27A8-0F0B-E93F2CA23B10}"/>
              </a:ext>
            </a:extLst>
          </p:cNvPr>
          <p:cNvSpPr txBox="1"/>
          <p:nvPr/>
        </p:nvSpPr>
        <p:spPr>
          <a:xfrm>
            <a:off x="7940775" y="608953"/>
            <a:ext cx="3479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https://www.phy.bnl.gov/twister/bee/set/96e92308-9430-48fe-b14f-545a57f7a0da/event/0/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667A7-85D6-365C-BFCB-E55B58A62339}"/>
              </a:ext>
            </a:extLst>
          </p:cNvPr>
          <p:cNvSpPr txBox="1"/>
          <p:nvPr/>
        </p:nvSpPr>
        <p:spPr>
          <a:xfrm>
            <a:off x="667474" y="5399342"/>
            <a:ext cx="415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Pion</a:t>
            </a:r>
          </a:p>
          <a:p>
            <a:r>
              <a:rPr lang="en-US" dirty="0"/>
              <a:t>&amp; halo pion charge exchange?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17348A-993B-5CD9-4E5E-47C18E03530F}"/>
              </a:ext>
            </a:extLst>
          </p:cNvPr>
          <p:cNvSpPr txBox="1"/>
          <p:nvPr/>
        </p:nvSpPr>
        <p:spPr>
          <a:xfrm>
            <a:off x="7940775" y="539934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pion interaction observed in adjacent APA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30245-1B3A-074C-2FEF-6757947AFA46}"/>
              </a:ext>
            </a:extLst>
          </p:cNvPr>
          <p:cNvSpPr txBox="1"/>
          <p:nvPr/>
        </p:nvSpPr>
        <p:spPr>
          <a:xfrm>
            <a:off x="7971138" y="4897753"/>
            <a:ext cx="1537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27307 - 2694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85D2F-626F-507B-A889-354AE113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6/20/24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A0F2-2BFD-3B79-2F89-FFF9D95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20A23-81B5-C047-9C19-3AEF84F41CA6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A369F-A5C5-0725-2496-65FBC0BD6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999" y="2880986"/>
            <a:ext cx="3000305" cy="26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231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Slack-Lato</vt:lpstr>
      <vt:lpstr>Aptos</vt:lpstr>
      <vt:lpstr>Aptos Display</vt:lpstr>
      <vt:lpstr>Arial</vt:lpstr>
      <vt:lpstr>Office Theme</vt:lpstr>
      <vt:lpstr>ProtoDUNE News</vt:lpstr>
      <vt:lpstr>ProtoDUNE HD</vt:lpstr>
      <vt:lpstr>APA2 Short?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4</cp:revision>
  <dcterms:created xsi:type="dcterms:W3CDTF">2024-06-20T15:57:16Z</dcterms:created>
  <dcterms:modified xsi:type="dcterms:W3CDTF">2024-06-20T16:59:36Z</dcterms:modified>
</cp:coreProperties>
</file>