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1" r:id="rId5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2D063-7BDF-C8EA-68F2-0BCB8E311609}" v="74" dt="2024-09-10T23:18:18.129"/>
    <p1510:client id="{71CA0240-D461-F6AC-0DB7-17AB2BEA14E6}" v="192" dt="2024-09-11T00:39:44.520"/>
    <p1510:client id="{B5220775-BF37-27BA-E86D-6256B77AF6B9}" v="3" dt="2024-09-11T00:57:06.686"/>
    <p1510:client id="{B932ADDC-C65D-893B-1D73-4B1F778EF4F4}" v="354" dt="2024-09-10T22:16:57.843"/>
    <p1510:client id="{F1F69B67-291A-AFCA-3938-52023BB8F892}" v="54" dt="2024-09-12T21:52:08.66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, Meifeng" userId="S::mlin@bnl.gov::b8d61c3c-95a8-42ca-8907-45fa4fa89a07" providerId="AD" clId="Web-{B5220775-BF37-27BA-E86D-6256B77AF6B9}"/>
    <pc:docChg chg="modSld">
      <pc:chgData name="Lin, Meifeng" userId="S::mlin@bnl.gov::b8d61c3c-95a8-42ca-8907-45fa4fa89a07" providerId="AD" clId="Web-{B5220775-BF37-27BA-E86D-6256B77AF6B9}" dt="2024-09-11T00:56:59.108" v="0" actId="20577"/>
      <pc:docMkLst>
        <pc:docMk/>
      </pc:docMkLst>
      <pc:sldChg chg="modSp">
        <pc:chgData name="Lin, Meifeng" userId="S::mlin@bnl.gov::b8d61c3c-95a8-42ca-8907-45fa4fa89a07" providerId="AD" clId="Web-{B5220775-BF37-27BA-E86D-6256B77AF6B9}" dt="2024-09-11T00:56:59.108" v="0" actId="20577"/>
        <pc:sldMkLst>
          <pc:docMk/>
          <pc:sldMk cId="176246822" sldId="261"/>
        </pc:sldMkLst>
        <pc:spChg chg="mod">
          <ac:chgData name="Lin, Meifeng" userId="S::mlin@bnl.gov::b8d61c3c-95a8-42ca-8907-45fa4fa89a07" providerId="AD" clId="Web-{B5220775-BF37-27BA-E86D-6256B77AF6B9}" dt="2024-09-11T00:56:59.108" v="0" actId="20577"/>
          <ac:spMkLst>
            <pc:docMk/>
            <pc:sldMk cId="176246822" sldId="261"/>
            <ac:spMk id="20" creationId="{D9A0DBC8-C453-3C54-A28C-F827B9909355}"/>
          </ac:spMkLst>
        </pc:spChg>
      </pc:sldChg>
    </pc:docChg>
  </pc:docChgLst>
  <pc:docChgLst>
    <pc:chgData name="Lin, Meifeng" userId="S::mlin@bnl.gov::b8d61c3c-95a8-42ca-8907-45fa4fa89a07" providerId="AD" clId="Web-{F1F69B67-291A-AFCA-3938-52023BB8F892}"/>
    <pc:docChg chg="addSld delSld modSld">
      <pc:chgData name="Lin, Meifeng" userId="S::mlin@bnl.gov::b8d61c3c-95a8-42ca-8907-45fa4fa89a07" providerId="AD" clId="Web-{F1F69B67-291A-AFCA-3938-52023BB8F892}" dt="2024-09-12T21:52:08.662" v="43"/>
      <pc:docMkLst>
        <pc:docMk/>
      </pc:docMkLst>
      <pc:sldChg chg="modSp new del">
        <pc:chgData name="Lin, Meifeng" userId="S::mlin@bnl.gov::b8d61c3c-95a8-42ca-8907-45fa4fa89a07" providerId="AD" clId="Web-{F1F69B67-291A-AFCA-3938-52023BB8F892}" dt="2024-09-12T21:52:08.662" v="43"/>
        <pc:sldMkLst>
          <pc:docMk/>
          <pc:sldMk cId="296892488" sldId="262"/>
        </pc:sldMkLst>
        <pc:spChg chg="mod">
          <ac:chgData name="Lin, Meifeng" userId="S::mlin@bnl.gov::b8d61c3c-95a8-42ca-8907-45fa4fa89a07" providerId="AD" clId="Web-{F1F69B67-291A-AFCA-3938-52023BB8F892}" dt="2024-09-12T21:52:06.662" v="42" actId="1076"/>
          <ac:spMkLst>
            <pc:docMk/>
            <pc:sldMk cId="296892488" sldId="262"/>
            <ac:spMk id="2" creationId="{AF991820-43B3-5AF7-3424-ACF2EEAB5320}"/>
          </ac:spMkLst>
        </pc:spChg>
        <pc:spChg chg="mod">
          <ac:chgData name="Lin, Meifeng" userId="S::mlin@bnl.gov::b8d61c3c-95a8-42ca-8907-45fa4fa89a07" providerId="AD" clId="Web-{F1F69B67-291A-AFCA-3938-52023BB8F892}" dt="2024-09-12T21:52:03.303" v="39" actId="14100"/>
          <ac:spMkLst>
            <pc:docMk/>
            <pc:sldMk cId="296892488" sldId="262"/>
            <ac:spMk id="3" creationId="{A7EF6269-09C1-B5F4-9EE1-9F8AB5D84ACB}"/>
          </ac:spMkLst>
        </pc:spChg>
      </pc:sldChg>
    </pc:docChg>
  </pc:docChgLst>
  <pc:docChgLst>
    <pc:chgData name="Lin, Meifeng" userId="S::mlin@bnl.gov::b8d61c3c-95a8-42ca-8907-45fa4fa89a07" providerId="AD" clId="Web-{71CA0240-D461-F6AC-0DB7-17AB2BEA14E6}"/>
    <pc:docChg chg="delSld modSld">
      <pc:chgData name="Lin, Meifeng" userId="S::mlin@bnl.gov::b8d61c3c-95a8-42ca-8907-45fa4fa89a07" providerId="AD" clId="Web-{71CA0240-D461-F6AC-0DB7-17AB2BEA14E6}" dt="2024-09-11T00:39:44.520" v="120" actId="1076"/>
      <pc:docMkLst>
        <pc:docMk/>
      </pc:docMkLst>
      <pc:sldChg chg="modSp del">
        <pc:chgData name="Lin, Meifeng" userId="S::mlin@bnl.gov::b8d61c3c-95a8-42ca-8907-45fa4fa89a07" providerId="AD" clId="Web-{71CA0240-D461-F6AC-0DB7-17AB2BEA14E6}" dt="2024-09-11T00:39:10.270" v="118"/>
        <pc:sldMkLst>
          <pc:docMk/>
          <pc:sldMk cId="1651743435" sldId="260"/>
        </pc:sldMkLst>
        <pc:spChg chg="mod">
          <ac:chgData name="Lin, Meifeng" userId="S::mlin@bnl.gov::b8d61c3c-95a8-42ca-8907-45fa4fa89a07" providerId="AD" clId="Web-{71CA0240-D461-F6AC-0DB7-17AB2BEA14E6}" dt="2024-09-11T00:30:39.537" v="43" actId="20577"/>
          <ac:spMkLst>
            <pc:docMk/>
            <pc:sldMk cId="1651743435" sldId="260"/>
            <ac:spMk id="3" creationId="{1AF89E28-033A-F1BB-20E8-69B56B20FE88}"/>
          </ac:spMkLst>
        </pc:spChg>
        <pc:spChg chg="mod">
          <ac:chgData name="Lin, Meifeng" userId="S::mlin@bnl.gov::b8d61c3c-95a8-42ca-8907-45fa4fa89a07" providerId="AD" clId="Web-{71CA0240-D461-F6AC-0DB7-17AB2BEA14E6}" dt="2024-09-11T00:31:03.755" v="46" actId="20577"/>
          <ac:spMkLst>
            <pc:docMk/>
            <pc:sldMk cId="1651743435" sldId="260"/>
            <ac:spMk id="4" creationId="{72870DEF-5FF2-8F96-8EDA-5309DB9109CE}"/>
          </ac:spMkLst>
        </pc:spChg>
        <pc:spChg chg="mod">
          <ac:chgData name="Lin, Meifeng" userId="S::mlin@bnl.gov::b8d61c3c-95a8-42ca-8907-45fa4fa89a07" providerId="AD" clId="Web-{71CA0240-D461-F6AC-0DB7-17AB2BEA14E6}" dt="2024-09-11T00:31:14.412" v="48" actId="20577"/>
          <ac:spMkLst>
            <pc:docMk/>
            <pc:sldMk cId="1651743435" sldId="260"/>
            <ac:spMk id="6" creationId="{4E54C6EC-8172-0934-F533-EB715FDEB2AB}"/>
          </ac:spMkLst>
        </pc:spChg>
      </pc:sldChg>
      <pc:sldChg chg="addSp delSp modSp">
        <pc:chgData name="Lin, Meifeng" userId="S::mlin@bnl.gov::b8d61c3c-95a8-42ca-8907-45fa4fa89a07" providerId="AD" clId="Web-{71CA0240-D461-F6AC-0DB7-17AB2BEA14E6}" dt="2024-09-11T00:39:44.520" v="120" actId="1076"/>
        <pc:sldMkLst>
          <pc:docMk/>
          <pc:sldMk cId="176246822" sldId="261"/>
        </pc:sldMkLst>
        <pc:spChg chg="del mod">
          <ac:chgData name="Lin, Meifeng" userId="S::mlin@bnl.gov::b8d61c3c-95a8-42ca-8907-45fa4fa89a07" providerId="AD" clId="Web-{71CA0240-D461-F6AC-0DB7-17AB2BEA14E6}" dt="2024-09-11T00:32:02.677" v="57"/>
          <ac:spMkLst>
            <pc:docMk/>
            <pc:sldMk cId="176246822" sldId="261"/>
            <ac:spMk id="3" creationId="{1AF89E28-033A-F1BB-20E8-69B56B20FE88}"/>
          </ac:spMkLst>
        </pc:spChg>
        <pc:spChg chg="mod">
          <ac:chgData name="Lin, Meifeng" userId="S::mlin@bnl.gov::b8d61c3c-95a8-42ca-8907-45fa4fa89a07" providerId="AD" clId="Web-{71CA0240-D461-F6AC-0DB7-17AB2BEA14E6}" dt="2024-09-11T00:38:10.567" v="117" actId="1076"/>
          <ac:spMkLst>
            <pc:docMk/>
            <pc:sldMk cId="176246822" sldId="261"/>
            <ac:spMk id="4" creationId="{72870DEF-5FF2-8F96-8EDA-5309DB9109CE}"/>
          </ac:spMkLst>
        </pc:spChg>
        <pc:spChg chg="mod">
          <ac:chgData name="Lin, Meifeng" userId="S::mlin@bnl.gov::b8d61c3c-95a8-42ca-8907-45fa4fa89a07" providerId="AD" clId="Web-{71CA0240-D461-F6AC-0DB7-17AB2BEA14E6}" dt="2024-09-11T00:33:19.052" v="71" actId="20577"/>
          <ac:spMkLst>
            <pc:docMk/>
            <pc:sldMk cId="176246822" sldId="261"/>
            <ac:spMk id="6" creationId="{4E54C6EC-8172-0934-F533-EB715FDEB2AB}"/>
          </ac:spMkLst>
        </pc:spChg>
        <pc:spChg chg="mod">
          <ac:chgData name="Lin, Meifeng" userId="S::mlin@bnl.gov::b8d61c3c-95a8-42ca-8907-45fa4fa89a07" providerId="AD" clId="Web-{71CA0240-D461-F6AC-0DB7-17AB2BEA14E6}" dt="2024-09-11T00:34:04.677" v="89" actId="20577"/>
          <ac:spMkLst>
            <pc:docMk/>
            <pc:sldMk cId="176246822" sldId="261"/>
            <ac:spMk id="16" creationId="{8D0A1396-770F-9655-946B-0348F1EBD679}"/>
          </ac:spMkLst>
        </pc:spChg>
        <pc:spChg chg="add del mod">
          <ac:chgData name="Lin, Meifeng" userId="S::mlin@bnl.gov::b8d61c3c-95a8-42ca-8907-45fa4fa89a07" providerId="AD" clId="Web-{71CA0240-D461-F6AC-0DB7-17AB2BEA14E6}" dt="2024-09-11T00:32:14.693" v="59"/>
          <ac:spMkLst>
            <pc:docMk/>
            <pc:sldMk cId="176246822" sldId="261"/>
            <ac:spMk id="18" creationId="{598B5733-5C75-F01E-54EC-57F8EB66BE99}"/>
          </ac:spMkLst>
        </pc:spChg>
        <pc:spChg chg="add mod">
          <ac:chgData name="Lin, Meifeng" userId="S::mlin@bnl.gov::b8d61c3c-95a8-42ca-8907-45fa4fa89a07" providerId="AD" clId="Web-{71CA0240-D461-F6AC-0DB7-17AB2BEA14E6}" dt="2024-09-11T00:36:49.536" v="112" actId="1076"/>
          <ac:spMkLst>
            <pc:docMk/>
            <pc:sldMk cId="176246822" sldId="261"/>
            <ac:spMk id="20" creationId="{D9A0DBC8-C453-3C54-A28C-F827B9909355}"/>
          </ac:spMkLst>
        </pc:spChg>
        <pc:spChg chg="add del">
          <ac:chgData name="Lin, Meifeng" userId="S::mlin@bnl.gov::b8d61c3c-95a8-42ca-8907-45fa4fa89a07" providerId="AD" clId="Web-{71CA0240-D461-F6AC-0DB7-17AB2BEA14E6}" dt="2024-09-11T00:36:13.958" v="101"/>
          <ac:spMkLst>
            <pc:docMk/>
            <pc:sldMk cId="176246822" sldId="261"/>
            <ac:spMk id="21" creationId="{450C5E2E-26BD-8D96-6CCC-F86F5D4FC199}"/>
          </ac:spMkLst>
        </pc:spChg>
        <pc:picChg chg="mod">
          <ac:chgData name="Lin, Meifeng" userId="S::mlin@bnl.gov::b8d61c3c-95a8-42ca-8907-45fa4fa89a07" providerId="AD" clId="Web-{71CA0240-D461-F6AC-0DB7-17AB2BEA14E6}" dt="2024-09-11T00:38:07.645" v="116" actId="1076"/>
          <ac:picMkLst>
            <pc:docMk/>
            <pc:sldMk cId="176246822" sldId="261"/>
            <ac:picMk id="7" creationId="{35CC918E-33B5-B641-FDF5-35A439C1C418}"/>
          </ac:picMkLst>
        </pc:picChg>
        <pc:picChg chg="mod">
          <ac:chgData name="Lin, Meifeng" userId="S::mlin@bnl.gov::b8d61c3c-95a8-42ca-8907-45fa4fa89a07" providerId="AD" clId="Web-{71CA0240-D461-F6AC-0DB7-17AB2BEA14E6}" dt="2024-09-11T00:35:31.099" v="97" actId="1076"/>
          <ac:picMkLst>
            <pc:docMk/>
            <pc:sldMk cId="176246822" sldId="261"/>
            <ac:picMk id="8" creationId="{2592C786-D982-14BD-C596-73582104EA30}"/>
          </ac:picMkLst>
        </pc:picChg>
        <pc:picChg chg="mod">
          <ac:chgData name="Lin, Meifeng" userId="S::mlin@bnl.gov::b8d61c3c-95a8-42ca-8907-45fa4fa89a07" providerId="AD" clId="Web-{71CA0240-D461-F6AC-0DB7-17AB2BEA14E6}" dt="2024-09-11T00:39:44.520" v="120" actId="1076"/>
          <ac:picMkLst>
            <pc:docMk/>
            <pc:sldMk cId="176246822" sldId="261"/>
            <ac:picMk id="12" creationId="{27B21FB0-0244-44F5-3698-56FB9AD0BA5A}"/>
          </ac:picMkLst>
        </pc:picChg>
        <pc:picChg chg="mod">
          <ac:chgData name="Lin, Meifeng" userId="S::mlin@bnl.gov::b8d61c3c-95a8-42ca-8907-45fa4fa89a07" providerId="AD" clId="Web-{71CA0240-D461-F6AC-0DB7-17AB2BEA14E6}" dt="2024-09-11T00:39:40.489" v="119" actId="1076"/>
          <ac:picMkLst>
            <pc:docMk/>
            <pc:sldMk cId="176246822" sldId="261"/>
            <ac:picMk id="13" creationId="{B0F5891B-1DBD-80E6-93BC-FBFFA418BC3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rgbClr val="001727"/>
                </a:solidFill>
                <a:latin typeface="Source Sans Pro Light"/>
                <a:cs typeface="Source Sans Pro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001727"/>
                </a:solidFill>
                <a:latin typeface="Source Sans Pro Light"/>
                <a:cs typeface="Source Sans Pro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001727"/>
                </a:solidFill>
                <a:latin typeface="Source Sans Pro Light"/>
                <a:cs typeface="Source Sans Pro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001727"/>
                </a:solidFill>
                <a:latin typeface="Source Sans Pro Light"/>
                <a:cs typeface="Source Sans Pro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9304" y="1282910"/>
            <a:ext cx="12127865" cy="2192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rgbClr val="001727"/>
                </a:solidFill>
                <a:latin typeface="Source Sans Pro Light"/>
                <a:cs typeface="Source Sans Pro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7" descr="Logo&#10;&#10;Description automatically generated">
            <a:extLst>
              <a:ext uri="{FF2B5EF4-FFF2-40B4-BE49-F238E27FC236}">
                <a16:creationId xmlns:a16="http://schemas.microsoft.com/office/drawing/2014/main" id="{E8910045-6C6F-178A-F639-E6251FD1533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91838" y="8730690"/>
            <a:ext cx="3601221" cy="1211856"/>
          </a:xfrm>
          <a:prstGeom prst="rect">
            <a:avLst/>
          </a:prstGeom>
        </p:spPr>
      </p:pic>
      <p:pic>
        <p:nvPicPr>
          <p:cNvPr id="7" name="object 9">
            <a:extLst>
              <a:ext uri="{FF2B5EF4-FFF2-40B4-BE49-F238E27FC236}">
                <a16:creationId xmlns:a16="http://schemas.microsoft.com/office/drawing/2014/main" id="{35CC918E-33B5-B641-FDF5-35A439C1C41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3828" y="7643947"/>
            <a:ext cx="3990869" cy="930346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D76E78BF-080C-B1FC-98E5-B95CFA3A1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9603" y="6304586"/>
            <a:ext cx="3437557" cy="1830821"/>
          </a:xfrm>
          <a:prstGeom prst="rect">
            <a:avLst/>
          </a:prstGeom>
        </p:spPr>
      </p:pic>
      <p:pic>
        <p:nvPicPr>
          <p:cNvPr id="11" name="Picture 10" descr="A picture containing text, tableware, dishware, plate&#10;&#10;Description automatically generated">
            <a:extLst>
              <a:ext uri="{FF2B5EF4-FFF2-40B4-BE49-F238E27FC236}">
                <a16:creationId xmlns:a16="http://schemas.microsoft.com/office/drawing/2014/main" id="{6F67B131-B020-460B-ADCC-446879ED14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0175" y="8723202"/>
            <a:ext cx="2224102" cy="1225935"/>
          </a:xfrm>
          <a:prstGeom prst="rect">
            <a:avLst/>
          </a:prstGeom>
        </p:spPr>
      </p:pic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27B21FB0-0244-44F5-3698-56FB9AD0BA5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41928" t="11303" r="41087" b="6422"/>
          <a:stretch/>
        </p:blipFill>
        <p:spPr>
          <a:xfrm>
            <a:off x="17524115" y="8578938"/>
            <a:ext cx="2275257" cy="1505269"/>
          </a:xfrm>
          <a:prstGeom prst="rect">
            <a:avLst/>
          </a:prstGeom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B0F5891B-1DBD-80E6-93BC-FBFFA418BC3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36124" t="19526" r="35509" b="19673"/>
          <a:stretch/>
        </p:blipFill>
        <p:spPr>
          <a:xfrm>
            <a:off x="13683436" y="8587445"/>
            <a:ext cx="3834299" cy="1499106"/>
          </a:xfrm>
          <a:prstGeom prst="rect">
            <a:avLst/>
          </a:prstGeom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0D1B8BC1-38B3-5B4F-8202-2907DC9139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98348" y="6296307"/>
            <a:ext cx="3439775" cy="1827878"/>
          </a:xfrm>
          <a:prstGeom prst="rect">
            <a:avLst/>
          </a:prstGeom>
        </p:spPr>
      </p:pic>
      <p:pic>
        <p:nvPicPr>
          <p:cNvPr id="15" name="Picture 14" descr="Background pattern&#10;&#10;Description automatically generated">
            <a:extLst>
              <a:ext uri="{FF2B5EF4-FFF2-40B4-BE49-F238E27FC236}">
                <a16:creationId xmlns:a16="http://schemas.microsoft.com/office/drawing/2014/main" id="{04183E9E-A8BB-F59B-CC31-DE28692416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5021" y="-3225"/>
            <a:ext cx="20137097" cy="50292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870DEF-5FF2-8F96-8EDA-5309DB9109CE}"/>
              </a:ext>
            </a:extLst>
          </p:cNvPr>
          <p:cNvSpPr txBox="1"/>
          <p:nvPr/>
        </p:nvSpPr>
        <p:spPr>
          <a:xfrm>
            <a:off x="549027" y="6697611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i="1">
                <a:latin typeface="Aptos Light"/>
                <a:cs typeface="Arial"/>
              </a:rPr>
              <a:t>Hosted by</a:t>
            </a:r>
            <a:endParaRPr lang="en-US" sz="2800" i="1">
              <a:solidFill>
                <a:srgbClr val="000000"/>
              </a:solidFill>
              <a:latin typeface="Aptos Light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54C6EC-8172-0934-F533-EB715FDEB2AB}"/>
              </a:ext>
            </a:extLst>
          </p:cNvPr>
          <p:cNvSpPr txBox="1"/>
          <p:nvPr/>
        </p:nvSpPr>
        <p:spPr>
          <a:xfrm>
            <a:off x="5711549" y="5292669"/>
            <a:ext cx="477863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>
                <a:highlight>
                  <a:srgbClr val="FFFFFF"/>
                </a:highlight>
                <a:latin typeface="Aptos Light"/>
                <a:cs typeface="Arial"/>
              </a:rPr>
              <a:t>Co-Organized by</a:t>
            </a:r>
            <a:endParaRPr lang="en-US" sz="2800" i="1">
              <a:solidFill>
                <a:srgbClr val="000000"/>
              </a:solidFill>
              <a:highlight>
                <a:srgbClr val="FFFFFF"/>
              </a:highlight>
              <a:latin typeface="Aptos Light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0A1396-770F-9655-946B-0348F1EBD679}"/>
              </a:ext>
            </a:extLst>
          </p:cNvPr>
          <p:cNvSpPr txBox="1"/>
          <p:nvPr/>
        </p:nvSpPr>
        <p:spPr>
          <a:xfrm>
            <a:off x="14084516" y="5309276"/>
            <a:ext cx="4995526" cy="8002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>
                <a:highlight>
                  <a:srgbClr val="FFFFFF"/>
                </a:highlight>
                <a:latin typeface="Aptos Light"/>
                <a:cs typeface="Arial"/>
              </a:rPr>
              <a:t>Sponsors:</a:t>
            </a:r>
            <a:endParaRPr lang="en-US" sz="2800" i="1">
              <a:solidFill>
                <a:srgbClr val="000000"/>
              </a:solidFill>
              <a:highlight>
                <a:srgbClr val="FFFFFF"/>
              </a:highlight>
              <a:latin typeface="Aptos Light"/>
              <a:cs typeface="Arial"/>
            </a:endParaRPr>
          </a:p>
          <a:p>
            <a:endParaRPr lang="en-US" b="1">
              <a:latin typeface="Aptos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FAE3B8-255B-C5BF-98F2-1A952E143C27}"/>
              </a:ext>
            </a:extLst>
          </p:cNvPr>
          <p:cNvCxnSpPr/>
          <p:nvPr/>
        </p:nvCxnSpPr>
        <p:spPr>
          <a:xfrm>
            <a:off x="5308291" y="5414259"/>
            <a:ext cx="13470" cy="540144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87849B28-1C21-C256-DD19-6AEEDFCFDB2D}"/>
              </a:ext>
            </a:extLst>
          </p:cNvPr>
          <p:cNvCxnSpPr>
            <a:cxnSpLocks/>
          </p:cNvCxnSpPr>
          <p:nvPr/>
        </p:nvCxnSpPr>
        <p:spPr>
          <a:xfrm>
            <a:off x="13596928" y="5597692"/>
            <a:ext cx="13470" cy="540144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ject 7" descr="Logo&#10;&#10;Description automatically generated">
            <a:extLst>
              <a:ext uri="{FF2B5EF4-FFF2-40B4-BE49-F238E27FC236}">
                <a16:creationId xmlns:a16="http://schemas.microsoft.com/office/drawing/2014/main" id="{2592C786-D982-14BD-C596-73582104EA3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79206" y="6605225"/>
            <a:ext cx="3601221" cy="121185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D9A0DBC8-C453-3C54-A28C-F827B9909355}"/>
              </a:ext>
            </a:extLst>
          </p:cNvPr>
          <p:cNvSpPr txBox="1">
            <a:spLocks/>
          </p:cNvSpPr>
          <p:nvPr/>
        </p:nvSpPr>
        <p:spPr>
          <a:xfrm>
            <a:off x="547218" y="834471"/>
            <a:ext cx="13139087" cy="335476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>
              <a:defRPr sz="5900" b="0" i="0">
                <a:solidFill>
                  <a:srgbClr val="001727"/>
                </a:solidFill>
                <a:latin typeface="Source Sans Pro Light"/>
                <a:ea typeface="+mj-ea"/>
                <a:cs typeface="Source Sans Pro Light"/>
              </a:defRPr>
            </a:lvl1pPr>
          </a:lstStyle>
          <a:p>
            <a:pPr algn="ctr"/>
            <a:r>
              <a:rPr lang="en-US" sz="4400">
                <a:solidFill>
                  <a:schemeClr val="bg1"/>
                </a:solidFill>
                <a:latin typeface="Aptos Light"/>
                <a:ea typeface="Roboto"/>
                <a:cs typeface="Roboto"/>
              </a:rPr>
              <a:t>Welcome to</a:t>
            </a:r>
            <a:br>
              <a:rPr lang="en-US" sz="6600" b="1">
                <a:latin typeface="Aptos"/>
                <a:ea typeface="Roboto"/>
                <a:cs typeface="Roboto"/>
              </a:rPr>
            </a:br>
            <a:r>
              <a:rPr lang="en-US" sz="6600" b="1">
                <a:solidFill>
                  <a:schemeClr val="bg1"/>
                </a:solidFill>
                <a:latin typeface="Aptos"/>
                <a:ea typeface="Roboto"/>
                <a:cs typeface="Roboto"/>
              </a:rPr>
              <a:t>New York Scientific Data Summit</a:t>
            </a:r>
            <a:endParaRPr lang="en-US" sz="6600">
              <a:solidFill>
                <a:schemeClr val="bg1"/>
              </a:solidFill>
              <a:latin typeface="Aptos"/>
            </a:endParaRPr>
          </a:p>
          <a:p>
            <a:pPr algn="ctr"/>
            <a:r>
              <a:rPr lang="en-US" sz="3600" b="1" i="1">
                <a:solidFill>
                  <a:schemeClr val="bg1"/>
                </a:solidFill>
                <a:latin typeface="Aptos"/>
                <a:ea typeface="Roboto"/>
                <a:cs typeface="Roboto"/>
              </a:rPr>
              <a:t>Addressing Data Challenges in Digital Twins</a:t>
            </a:r>
          </a:p>
          <a:p>
            <a:pPr algn="ctr"/>
            <a:endParaRPr lang="en-US" sz="3600" b="1" i="1">
              <a:solidFill>
                <a:schemeClr val="bg1"/>
              </a:solidFill>
              <a:latin typeface="Aptos"/>
              <a:ea typeface="Roboto"/>
              <a:cs typeface="Roboto"/>
            </a:endParaRPr>
          </a:p>
          <a:p>
            <a:pPr algn="ctr"/>
            <a:r>
              <a:rPr lang="en-US" sz="3600" b="1">
                <a:solidFill>
                  <a:schemeClr val="bg1"/>
                </a:solidFill>
                <a:latin typeface="Aptos"/>
                <a:ea typeface="Roboto"/>
                <a:cs typeface="Roboto"/>
              </a:rPr>
              <a:t>September 16-17, 2024</a:t>
            </a:r>
          </a:p>
        </p:txBody>
      </p:sp>
    </p:spTree>
    <p:extLst>
      <p:ext uri="{BB962C8B-B14F-4D97-AF65-F5344CB8AC3E}">
        <p14:creationId xmlns:p14="http://schemas.microsoft.com/office/powerpoint/2010/main" val="17624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7E648C640362479D45F8C7C8E7481C" ma:contentTypeVersion="4" ma:contentTypeDescription="Create a new document." ma:contentTypeScope="" ma:versionID="c5e0a54a0fb9230d88a3ad7868da5a39">
  <xsd:schema xmlns:xsd="http://www.w3.org/2001/XMLSchema" xmlns:xs="http://www.w3.org/2001/XMLSchema" xmlns:p="http://schemas.microsoft.com/office/2006/metadata/properties" xmlns:ns2="b93b58e8-ee95-4421-a965-0e46d8b24120" targetNamespace="http://schemas.microsoft.com/office/2006/metadata/properties" ma:root="true" ma:fieldsID="bb9e770196bac53bfec48cee5812b973" ns2:_="">
    <xsd:import namespace="b93b58e8-ee95-4421-a965-0e46d8b241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b58e8-ee95-4421-a965-0e46d8b241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15256A-A21E-4C83-BC12-621FE09C28B4}">
  <ds:schemaRefs>
    <ds:schemaRef ds:uri="b93b58e8-ee95-4421-a965-0e46d8b2412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FF3997B-A70E-4B7D-95A6-44557F1AF2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04A8EA-D88B-4C91-A09E-F0C74A8C9C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Virtual Human Global Summit 2023</dc:title>
  <dc:creator>Medaglia, Nicole</dc:creator>
  <cp:revision>8</cp:revision>
  <dcterms:created xsi:type="dcterms:W3CDTF">2023-10-02T20:15:47Z</dcterms:created>
  <dcterms:modified xsi:type="dcterms:W3CDTF">2024-09-12T21:52:13Z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2023-10-02T00:00:00Z</vt:filetime>
  </property>
  <property fmtid="{D5CDD505-2E9C-101B-9397-08002B2CF9AE}" pid="3" name="Creator">
    <vt:lpwstr>Adobe InDesign 18.3 (Windows)</vt:lpwstr>
  </property>
  <property fmtid="{D5CDD505-2E9C-101B-9397-08002B2CF9AE}" pid="4" name="LastSaved">
    <vt:filetime>2023-10-02T00:00:00Z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0x010100C87E648C640362479D45F8C7C8E7481C</vt:lpwstr>
  </property>
</Properties>
</file>