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xml" ContentType="application/vnd.openxmlformats-officedocument.theme+xml"/>
  <Override PartName="/ppt/theme/themeOverride7.xml" ContentType="application/vnd.openxmlformats-officedocument.themeOverrid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5.xml" ContentType="application/vnd.openxmlformats-officedocument.theme+xml"/>
  <Override PartName="/ppt/theme/themeOverride8.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74" r:id="rId4"/>
    <p:sldMasterId id="2147485705" r:id="rId5"/>
    <p:sldMasterId id="2147483777" r:id="rId6"/>
    <p:sldMasterId id="2147486443" r:id="rId7"/>
    <p:sldMasterId id="2147483660" r:id="rId8"/>
  </p:sldMasterIdLst>
  <p:notesMasterIdLst>
    <p:notesMasterId r:id="rId46"/>
  </p:notesMasterIdLst>
  <p:handoutMasterIdLst>
    <p:handoutMasterId r:id="rId47"/>
  </p:handoutMasterIdLst>
  <p:sldIdLst>
    <p:sldId id="2147310853" r:id="rId9"/>
    <p:sldId id="2147472058" r:id="rId10"/>
    <p:sldId id="2147473186" r:id="rId11"/>
    <p:sldId id="2147472096" r:id="rId12"/>
    <p:sldId id="2147310929" r:id="rId13"/>
    <p:sldId id="2147310928" r:id="rId14"/>
    <p:sldId id="2147310849" r:id="rId15"/>
    <p:sldId id="550145267" r:id="rId16"/>
    <p:sldId id="550145269" r:id="rId17"/>
    <p:sldId id="550145270" r:id="rId18"/>
    <p:sldId id="2147481864" r:id="rId19"/>
    <p:sldId id="2147481865" r:id="rId20"/>
    <p:sldId id="2147481866" r:id="rId21"/>
    <p:sldId id="2147481867" r:id="rId22"/>
    <p:sldId id="2147481868" r:id="rId23"/>
    <p:sldId id="270" r:id="rId24"/>
    <p:sldId id="2147473049" r:id="rId25"/>
    <p:sldId id="550145275" r:id="rId26"/>
    <p:sldId id="2147310913" r:id="rId27"/>
    <p:sldId id="2147473060" r:id="rId28"/>
    <p:sldId id="2147473041" r:id="rId29"/>
    <p:sldId id="260" r:id="rId30"/>
    <p:sldId id="262" r:id="rId31"/>
    <p:sldId id="268" r:id="rId32"/>
    <p:sldId id="269" r:id="rId33"/>
    <p:sldId id="2147481863" r:id="rId34"/>
    <p:sldId id="272" r:id="rId35"/>
    <p:sldId id="2147310864" r:id="rId36"/>
    <p:sldId id="2147310863" r:id="rId37"/>
    <p:sldId id="2147473062" r:id="rId38"/>
    <p:sldId id="2147481873" r:id="rId39"/>
    <p:sldId id="2147481871" r:id="rId40"/>
    <p:sldId id="2147473063" r:id="rId41"/>
    <p:sldId id="2147481869" r:id="rId42"/>
    <p:sldId id="2147481870" r:id="rId43"/>
    <p:sldId id="2147481872" r:id="rId44"/>
    <p:sldId id="2147310908" r:id="rId45"/>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75" userDrawn="1">
          <p15:clr>
            <a:srgbClr val="A4A3A4"/>
          </p15:clr>
        </p15:guide>
        <p15:guide id="2" pos="115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029E0E-4FE5-6EFD-EB61-95076EA340F5}" name="Geetika Gupta" initials="GG" userId="S::gegupta@nvidia.com::cf31d572-466e-485f-8fae-1c0f8ba7ac65" providerId="AD"/>
  <p188:author id="{15FF5915-44D3-0AFD-8D05-368109D73847}" name="Ram Cherukuri" initials="RC" userId="S::ramc@nvidia.com::73f2803f-c938-4fb2-b9f1-93c2f1dee5c7" providerId="AD"/>
  <p188:author id="{89EB5F20-425A-51E7-A185-BCCFF20730CE}" name="Steffen Roemer" initials="SR" userId="S::sromer@nvidia.com::ea326fae-4715-4f1c-95f3-c8fd01fb8c42" providerId="AD"/>
  <p188:author id="{AC2D8589-0756-C19E-F929-D2F38DFDC27C}" name="John Stone" initials="JS" userId="S::jstone@nvidia.com::7a189c35-fe6c-4c9d-a822-777259afb129" providerId="AD"/>
  <p188:author id="{8191E28B-DD39-2FCB-2BC3-8F6E4F0A6434}" name="Peter Messmer" initials="PM" userId="S::pmessmer@nvidia.com::2ea0330c-5f3a-409b-92a3-5d9c594ce638" providerId="AD"/>
  <p188:author id="{C8BFDBC6-3D9E-43A0-D2E7-7DCAB1D8A0E0}" name="Sanjay Choudhry" initials="SC" userId="S::schoudhry@nvidia.com::9574b273-3d3c-4a49-8ef5-8b4110fa7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200"/>
    <a:srgbClr val="E3FFB3"/>
    <a:srgbClr val="FFFFFF"/>
    <a:srgbClr val="D1D1D1"/>
    <a:srgbClr val="C0C0C0"/>
    <a:srgbClr val="B8B8B8"/>
    <a:srgbClr val="151617"/>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autoAdjust="0"/>
    <p:restoredTop sz="80084" autoAdjust="0"/>
  </p:normalViewPr>
  <p:slideViewPr>
    <p:cSldViewPr snapToGrid="0">
      <p:cViewPr>
        <p:scale>
          <a:sx n="37" d="100"/>
          <a:sy n="37" d="100"/>
        </p:scale>
        <p:origin x="250" y="110"/>
      </p:cViewPr>
      <p:guideLst>
        <p:guide orient="horz" pos="8675"/>
        <p:guide pos="11520"/>
      </p:guideLst>
    </p:cSldViewPr>
  </p:slideViewPr>
  <p:outlineViewPr>
    <p:cViewPr>
      <p:scale>
        <a:sx n="33" d="100"/>
        <a:sy n="33" d="100"/>
      </p:scale>
      <p:origin x="0" y="0"/>
    </p:cViewPr>
  </p:outlineViewPr>
  <p:notesTextViewPr>
    <p:cViewPr>
      <p:scale>
        <a:sx n="1" d="1"/>
        <a:sy n="1" d="1"/>
      </p:scale>
      <p:origin x="0" y="0"/>
    </p:cViewPr>
  </p:notesTextViewPr>
  <p:sorterViewPr>
    <p:cViewPr>
      <p:scale>
        <a:sx n="93" d="100"/>
        <a:sy n="93" d="100"/>
      </p:scale>
      <p:origin x="0" y="-73485"/>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latin typeface="NVIDIA Sans" panose="020B0503020203020204" pitchFamily="34" charset="0"/>
                <a:cs typeface="NVIDIA Sans" panose="020B0503020203020204" pitchFamily="34" charset="0"/>
              </a:rPr>
              <a:t>9/17/2024</a:t>
            </a:fld>
            <a:endParaRPr lang="en-US">
              <a:latin typeface="NVIDIA Sans" panose="020B0503020203020204" pitchFamily="34" charset="0"/>
              <a:cs typeface="NVIDIA Sans" panose="020B0503020203020204" pitchFamily="34" charset="0"/>
            </a:endParaRPr>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latin typeface="NVIDIA Sans" panose="020B0503020203020204" pitchFamily="34" charset="0"/>
                <a:cs typeface="NVIDIA Sans" panose="020B0503020203020204" pitchFamily="34" charset="0"/>
              </a:rPr>
              <a:pPr algn="l"/>
              <a:t>‹#›</a:t>
            </a:fld>
            <a:endParaRPr lang="en-US">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VIDIA Sans" panose="020B0503020203020204" pitchFamily="34" charset="0"/>
                <a:cs typeface="NVIDIA Sans" panose="020B0503020203020204" pitchFamily="34" charset="0"/>
              </a:defRPr>
            </a:lvl1pPr>
          </a:lstStyle>
          <a:p>
            <a:fld id="{354A8664-169C-4436-81C8-E492002C26A5}" type="datetimeFigureOut">
              <a:rPr lang="en-US" smtClean="0"/>
              <a:pPr/>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atin typeface="NVIDIA Sans" panose="020B0503020203020204" pitchFamily="34" charset="0"/>
                <a:cs typeface="NVIDIA Sans" panose="020B0503020203020204" pitchFamily="34" charset="0"/>
              </a:defRPr>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1pPr>
    <a:lvl2pPr marL="4572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2pPr>
    <a:lvl3pPr marL="9144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3pPr>
    <a:lvl4pPr marL="13716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4pPr>
    <a:lvl5pPr marL="18288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a:t>
            </a:fld>
            <a:endParaRPr lang="en-US"/>
          </a:p>
        </p:txBody>
      </p:sp>
    </p:spTree>
    <p:extLst>
      <p:ext uri="{BB962C8B-B14F-4D97-AF65-F5344CB8AC3E}">
        <p14:creationId xmlns:p14="http://schemas.microsoft.com/office/powerpoint/2010/main" val="94462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rtl="0">
              <a:spcBef>
                <a:spcPts val="0"/>
              </a:spcBef>
              <a:spcAft>
                <a:spcPts val="0"/>
              </a:spcAft>
            </a:pPr>
            <a:r>
              <a:rPr lang="en-GB" sz="1800" b="0" i="0" u="none" strike="noStrike" dirty="0">
                <a:solidFill>
                  <a:srgbClr val="000000"/>
                </a:solidFill>
                <a:effectLst/>
                <a:latin typeface="+mn-lt"/>
              </a:rPr>
              <a:t>Let’s take  closer look at USD, the open and extensible language of 3D worlds. It was originally invented for media and entertainment needs</a:t>
            </a:r>
          </a:p>
          <a:p>
            <a:pPr rtl="0">
              <a:spcBef>
                <a:spcPts val="0"/>
              </a:spcBef>
              <a:spcAft>
                <a:spcPts val="0"/>
              </a:spcAft>
            </a:pPr>
            <a:r>
              <a:rPr lang="en-GB" sz="1200" dirty="0">
                <a:latin typeface="+mn-lt"/>
              </a:rPr>
              <a:t>as a way to simplify </a:t>
            </a:r>
            <a:r>
              <a:rPr lang="en-GB" sz="1200" b="0" i="0" u="none" strike="noStrike" dirty="0">
                <a:solidFill>
                  <a:srgbClr val="1A1A1A"/>
                </a:solidFill>
                <a:effectLst/>
                <a:latin typeface="+mn-lt"/>
              </a:rPr>
              <a:t>content creation pipelines and the interchange of assets between different software tools that their distributed teams would work across.</a:t>
            </a:r>
          </a:p>
          <a:p>
            <a:pPr rtl="0">
              <a:spcBef>
                <a:spcPts val="0"/>
              </a:spcBef>
              <a:spcAft>
                <a:spcPts val="0"/>
              </a:spcAft>
            </a:pPr>
            <a:endParaRPr lang="en-GB" b="0" dirty="0">
              <a:effectLst/>
              <a:latin typeface="+mn-lt"/>
            </a:endParaRPr>
          </a:p>
          <a:p>
            <a:pPr rtl="0">
              <a:spcBef>
                <a:spcPts val="0"/>
              </a:spcBef>
              <a:spcAft>
                <a:spcPts val="0"/>
              </a:spcAft>
            </a:pPr>
            <a:r>
              <a:rPr lang="en-GB" sz="1800" b="0" i="0" u="none" strike="noStrike" dirty="0">
                <a:solidFill>
                  <a:srgbClr val="000000"/>
                </a:solidFill>
                <a:effectLst/>
                <a:latin typeface="+mn-lt"/>
              </a:rPr>
              <a:t>USD is far more than a static file format. It’s a 3D composition engine with APIs for composing, editing, querying, rendering, collaborating, and simulating virtual worlds. </a:t>
            </a:r>
            <a:endParaRPr lang="en-GB" b="0" dirty="0">
              <a:effectLst/>
              <a:latin typeface="+mn-lt"/>
            </a:endParaRPr>
          </a:p>
          <a:p>
            <a:pPr rtl="0">
              <a:spcBef>
                <a:spcPts val="0"/>
              </a:spcBef>
              <a:spcAft>
                <a:spcPts val="0"/>
              </a:spcAft>
            </a:pPr>
            <a:br>
              <a:rPr lang="en-GB" b="0" dirty="0">
                <a:effectLst/>
                <a:latin typeface="+mn-lt"/>
              </a:rPr>
            </a:br>
            <a:r>
              <a:rPr lang="en-GB" b="0" dirty="0">
                <a:effectLst/>
                <a:latin typeface="+mn-lt"/>
              </a:rPr>
              <a:t>And </a:t>
            </a:r>
            <a:r>
              <a:rPr lang="en-GB" sz="1800" b="0" i="0" u="none" strike="noStrike" dirty="0">
                <a:solidFill>
                  <a:srgbClr val="000000"/>
                </a:solidFill>
                <a:effectLst/>
                <a:latin typeface="+mn-lt"/>
              </a:rPr>
              <a:t>USD is unique - with its the ability to work in non-destructive, layered workflows. The framework is highly extensible, providing the ability to build custom schemas for specific workloads or new industries.</a:t>
            </a:r>
            <a:endParaRPr lang="en-GB" b="0" dirty="0">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dirty="0">
                <a:solidFill>
                  <a:srgbClr val="1A1A1A"/>
                </a:solidFill>
                <a:effectLst/>
                <a:latin typeface="+mn-lt"/>
              </a:rPr>
              <a:t>Today, it’s becoming widely adopted across all visual industries, including architecture and engineering, manufacturing, product design, and robotics.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mn-lt"/>
            </a:endParaRPr>
          </a:p>
          <a:p>
            <a:pPr rtl="0">
              <a:spcBef>
                <a:spcPts val="0"/>
              </a:spcBef>
              <a:spcAft>
                <a:spcPts val="0"/>
              </a:spcAft>
            </a:pPr>
            <a:r>
              <a:rPr lang="en-GB" sz="1200" b="0" i="0" u="none" strike="noStrike" dirty="0">
                <a:solidFill>
                  <a:srgbClr val="000000"/>
                </a:solidFill>
                <a:effectLst/>
                <a:latin typeface="+mn-lt"/>
              </a:rPr>
              <a:t>NVIDIA Omniverse is a USD native platform, a toolkit for building metaverse applications, and a compute engine to run virtual worlds and simulations.</a:t>
            </a:r>
            <a:endParaRPr lang="en-GB" b="0" dirty="0">
              <a:effectLst/>
              <a:latin typeface="+mn-lt"/>
            </a:endParaRPr>
          </a:p>
          <a:p>
            <a:pPr rtl="0">
              <a:spcBef>
                <a:spcPts val="0"/>
              </a:spcBef>
              <a:spcAft>
                <a:spcPts val="0"/>
              </a:spcAft>
            </a:pPr>
            <a:r>
              <a:rPr lang="en-GB" sz="1200" dirty="0">
                <a:latin typeface="+mn-lt"/>
              </a:rPr>
              <a: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19</a:t>
            </a:fld>
            <a:endParaRPr lang="en-US"/>
          </a:p>
        </p:txBody>
      </p:sp>
    </p:spTree>
    <p:extLst>
      <p:ext uri="{BB962C8B-B14F-4D97-AF65-F5344CB8AC3E}">
        <p14:creationId xmlns:p14="http://schemas.microsoft.com/office/powerpoint/2010/main" val="3486208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ccdff01717_0_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r>
              <a:rPr lang="en-GB" sz="2000" dirty="0"/>
              <a:t>A quick look at famous Omniverse Apps we’ve build ourselves and provide within Omniverse.</a:t>
            </a:r>
          </a:p>
          <a:p>
            <a:r>
              <a:rPr lang="en-GB" sz="2000" dirty="0"/>
              <a:t>Create is an application that accelerates advanced scene composition and allows users to interactively assemble, light, simulate, and render scenes in USD in real-time.</a:t>
            </a:r>
          </a:p>
          <a:p>
            <a:r>
              <a:rPr lang="en-GB" sz="2000" dirty="0"/>
              <a:t>Users can work in a live, synchronous or asynchronous environment, whatever is preferred. You can combine separate design files and data from different industry tools into a single project and iterate freely and infinitely.</a:t>
            </a:r>
          </a:p>
          <a:p>
            <a:endParaRPr lang="en-GB" sz="2000" dirty="0"/>
          </a:p>
          <a:p>
            <a:r>
              <a:rPr lang="en-GB" sz="2000" dirty="0"/>
              <a:t>Create offers advanced layout tools to build virtual worlds with ease.</a:t>
            </a:r>
          </a:p>
          <a:p>
            <a:endParaRPr lang="en-GB" sz="2000" dirty="0"/>
          </a:p>
          <a:p>
            <a:r>
              <a:rPr lang="en-GB" sz="2000" dirty="0"/>
              <a:t>It includes the RTX Renderer, which is a fully GPU-accelerated renderer that outputs stunning, photoreal scenes at the speed of light. It supports multiple GPUs, so you can scale your simulation to almost any speed. Decorated with NVIDIA </a:t>
            </a:r>
            <a:r>
              <a:rPr lang="en-GB" sz="2000" dirty="0" err="1"/>
              <a:t>vMaterials</a:t>
            </a:r>
            <a:r>
              <a:rPr lang="en-GB" sz="2000" dirty="0"/>
              <a:t> based on a physical material model MDL it can produce renderings that are realistic, interactive, and true to reality.</a:t>
            </a:r>
          </a:p>
          <a:p>
            <a:r>
              <a:rPr lang="en-GB" sz="2000" dirty="0"/>
              <a:t>For high-speed playback and authoring, Create also includes real-time ray tracing powered by RTX. For the ultimate lighting simulation, it also exposes the RTX Accurate renderer based on NVIDIA </a:t>
            </a:r>
            <a:r>
              <a:rPr lang="en-GB" sz="2000" dirty="0" err="1"/>
              <a:t>Iray</a:t>
            </a:r>
            <a:r>
              <a:rPr lang="en-GB" sz="2000" dirty="0"/>
              <a:t> technology.</a:t>
            </a:r>
          </a:p>
          <a:p>
            <a:endParaRPr lang="en-GB" sz="2000" dirty="0"/>
          </a:p>
          <a:p>
            <a:r>
              <a:rPr lang="en-GB" sz="2000" dirty="0"/>
              <a:t>The recommended GPU is of RTX class for best performance. Other GPUs are supported as well at lower speed, including data </a:t>
            </a:r>
            <a:r>
              <a:rPr lang="en-GB" sz="2000" dirty="0" err="1"/>
              <a:t>center</a:t>
            </a:r>
            <a:r>
              <a:rPr lang="en-GB" sz="2000" dirty="0"/>
              <a:t> GPUs A100 or H100.</a:t>
            </a:r>
          </a:p>
          <a:p>
            <a:r>
              <a:rPr lang="en-GB" sz="2000" dirty="0"/>
              <a:t>--</a:t>
            </a:r>
          </a:p>
        </p:txBody>
      </p:sp>
      <p:sp>
        <p:nvSpPr>
          <p:cNvPr id="739" name="Google Shape;739;gccdff01717_0_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918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fontAlgn="base">
              <a:spcBef>
                <a:spcPts val="0"/>
              </a:spcBef>
              <a:spcAft>
                <a:spcPts val="0"/>
              </a:spcAft>
            </a:pPr>
            <a:endParaRPr lang="en-US" sz="1200" dirty="0">
              <a:solidFill>
                <a:srgbClr val="000000"/>
              </a:solidFill>
              <a:effectLst/>
              <a:latin typeface="NVIDIA Sans" panose="020B0503020203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433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1130e091598_0_4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8" name="Google Shape;1308;g1130e091598_0_4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113a12b09a8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DLSS Combines</a:t>
            </a:r>
            <a:endParaRPr dirty="0"/>
          </a:p>
          <a:p>
            <a:pPr marL="0" lvl="0" indent="0" algn="l" rtl="0">
              <a:spcBef>
                <a:spcPts val="0"/>
              </a:spcBef>
              <a:spcAft>
                <a:spcPts val="0"/>
              </a:spcAft>
              <a:buNone/>
            </a:pPr>
            <a:r>
              <a:rPr lang="en-US" dirty="0"/>
              <a:t>Feature Enhancement</a:t>
            </a:r>
            <a:endParaRPr dirty="0"/>
          </a:p>
          <a:p>
            <a:pPr marL="0" lvl="0" indent="0" algn="l" rtl="0">
              <a:spcBef>
                <a:spcPts val="0"/>
              </a:spcBef>
              <a:spcAft>
                <a:spcPts val="0"/>
              </a:spcAft>
              <a:buNone/>
            </a:pPr>
            <a:r>
              <a:rPr lang="en-US" dirty="0"/>
              <a:t>Anti-Aliasing</a:t>
            </a:r>
            <a:endParaRPr dirty="0"/>
          </a:p>
          <a:p>
            <a:pPr marL="0" lvl="0" indent="0" algn="l" rtl="0">
              <a:spcBef>
                <a:spcPts val="0"/>
              </a:spcBef>
              <a:spcAft>
                <a:spcPts val="0"/>
              </a:spcAft>
              <a:buNone/>
            </a:pPr>
            <a:r>
              <a:rPr lang="en-US" dirty="0"/>
              <a:t>Upscaling</a:t>
            </a:r>
            <a:endParaRPr dirty="0"/>
          </a:p>
          <a:p>
            <a:pPr marL="0" lvl="0" indent="0" algn="l" rtl="0">
              <a:spcBef>
                <a:spcPts val="0"/>
              </a:spcBef>
              <a:spcAft>
                <a:spcPts val="0"/>
              </a:spcAft>
              <a:buNone/>
            </a:pPr>
            <a:endParaRPr dirty="0"/>
          </a:p>
        </p:txBody>
      </p:sp>
      <p:sp>
        <p:nvSpPr>
          <p:cNvPr id="1355" name="Google Shape;1355;g113a12b09a8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1126d1200aa_2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2" name="Google Shape;1442;g1126d1200aa_2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11395d4396c_0_7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g11395d4396c_0_74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lnSpc>
                <a:spcPct val="80000"/>
              </a:lnSpc>
              <a:spcBef>
                <a:spcPts val="0"/>
              </a:spcBef>
              <a:spcAft>
                <a:spcPts val="0"/>
              </a:spcAft>
              <a:buClr>
                <a:schemeClr val="dk1"/>
              </a:buClr>
              <a:buSzPts val="1695"/>
              <a:buFont typeface="Trebuchet MS"/>
              <a:buNone/>
            </a:pPr>
            <a:endParaRPr/>
          </a:p>
        </p:txBody>
      </p:sp>
      <p:sp>
        <p:nvSpPr>
          <p:cNvPr id="1453" name="Google Shape;1453;g11395d4396c_0_741:notes"/>
          <p:cNvSpPr txBox="1">
            <a:spLocks noGrp="1"/>
          </p:cNvSpPr>
          <p:nvPr>
            <p:ph type="sldNum" idx="12"/>
          </p:nvPr>
        </p:nvSpPr>
        <p:spPr>
          <a:xfrm>
            <a:off x="3663170" y="8829967"/>
            <a:ext cx="3037800" cy="464700"/>
          </a:xfrm>
          <a:prstGeom prst="rect">
            <a:avLst/>
          </a:prstGeom>
          <a:noFill/>
          <a:ln>
            <a:noFill/>
          </a:ln>
        </p:spPr>
        <p:txBody>
          <a:bodyPr spcFirstLastPara="1" wrap="square" lIns="93175" tIns="46575" rIns="93175" bIns="4657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11395d4396c_0_4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6" name="Google Shape;1506;g11395d4396c_0_4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11395d4396c_0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11395d4396c_0_3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2" name="Google Shape;1522;g11395d4396c_0_39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DINPro-Regular" panose="02000503030000020004" pitchFamily="50" charset="0"/>
                <a:ea typeface="+mn-ea"/>
                <a:cs typeface="+mn-cs"/>
              </a:rPr>
              <a:t>Convergence of GPU Accelerated systems, data center scale simulations, and AI is powering a new class of digital twin. </a:t>
            </a:r>
          </a:p>
          <a:p>
            <a:pPr rtl="0"/>
            <a:br>
              <a:rPr lang="en-US" sz="1200" b="0" i="0" u="none" strike="noStrike" kern="1200">
                <a:solidFill>
                  <a:schemeClr val="tx1"/>
                </a:solidFill>
                <a:effectLst/>
                <a:latin typeface="DINPro-Regular" panose="02000503030000020004" pitchFamily="50" charset="0"/>
                <a:ea typeface="+mn-ea"/>
                <a:cs typeface="+mn-cs"/>
              </a:rPr>
            </a:br>
            <a:r>
              <a:rPr lang="en-US" sz="1200" b="0" i="0" u="none" strike="noStrike" kern="1200">
                <a:solidFill>
                  <a:schemeClr val="tx1"/>
                </a:solidFill>
                <a:effectLst/>
                <a:latin typeface="DINPro-Regular" panose="02000503030000020004" pitchFamily="50" charset="0"/>
                <a:ea typeface="+mn-ea"/>
                <a:cs typeface="+mn-cs"/>
              </a:rPr>
              <a:t>On every scale - digital twin simulations enable researchers, engineers, and scientists to:</a:t>
            </a:r>
          </a:p>
          <a:p>
            <a:pPr marL="571500" indent="-571500" rtl="0" fontAlgn="base">
              <a:buFont typeface="Arial" panose="020B0604020202020204" pitchFamily="34" charset="0"/>
              <a:buChar char="•"/>
            </a:pPr>
            <a:r>
              <a:rPr lang="en-US" sz="1200" b="0" i="0" u="none" strike="noStrike" kern="1200">
                <a:solidFill>
                  <a:schemeClr val="tx1"/>
                </a:solidFill>
                <a:effectLst/>
                <a:latin typeface="DINPro-Regular" panose="02000503030000020004" pitchFamily="50" charset="0"/>
                <a:ea typeface="+mn-ea"/>
                <a:cs typeface="+mn-cs"/>
              </a:rPr>
              <a:t>time travel to the past </a:t>
            </a:r>
          </a:p>
          <a:p>
            <a:pPr marL="571500" indent="-571500" rtl="0" fontAlgn="base">
              <a:buFont typeface="Arial" panose="020B0604020202020204" pitchFamily="34" charset="0"/>
              <a:buChar char="•"/>
            </a:pPr>
            <a:r>
              <a:rPr lang="en-US" sz="1200" b="0" i="0" u="none" strike="noStrike" kern="1200">
                <a:solidFill>
                  <a:schemeClr val="tx1"/>
                </a:solidFill>
                <a:effectLst/>
                <a:latin typeface="DINPro-Regular" panose="02000503030000020004" pitchFamily="50" charset="0"/>
                <a:ea typeface="+mn-ea"/>
                <a:cs typeface="+mn-cs"/>
              </a:rPr>
              <a:t>Time travel to the future</a:t>
            </a:r>
          </a:p>
          <a:p>
            <a:pPr marL="571500" indent="-571500" rtl="0" fontAlgn="base">
              <a:buFont typeface="Arial" panose="020B0604020202020204" pitchFamily="34" charset="0"/>
              <a:buChar char="•"/>
            </a:pPr>
            <a:r>
              <a:rPr lang="en-US" sz="1200" b="0" i="0" u="none" strike="noStrike" kern="1200">
                <a:solidFill>
                  <a:schemeClr val="tx1"/>
                </a:solidFill>
                <a:effectLst/>
                <a:latin typeface="DINPro-Regular" panose="02000503030000020004" pitchFamily="50" charset="0"/>
                <a:ea typeface="+mn-ea"/>
                <a:cs typeface="+mn-cs"/>
              </a:rPr>
              <a:t>explore an infinite number of possible futures. </a:t>
            </a:r>
          </a:p>
          <a:p>
            <a:pPr rtl="0"/>
            <a:br>
              <a:rPr lang="en-US" sz="1200" b="0" i="0" u="none" strike="noStrike" kern="1200">
                <a:solidFill>
                  <a:schemeClr val="tx1"/>
                </a:solidFill>
                <a:effectLst/>
                <a:latin typeface="DINPro-Regular" panose="02000503030000020004" pitchFamily="50" charset="0"/>
                <a:ea typeface="+mn-ea"/>
                <a:cs typeface="+mn-cs"/>
              </a:rPr>
            </a:br>
            <a:r>
              <a:rPr lang="en-US" sz="1200" b="1" i="0" u="none" strike="noStrike" kern="1200">
                <a:solidFill>
                  <a:schemeClr val="tx1"/>
                </a:solidFill>
                <a:effectLst/>
                <a:latin typeface="DINPro-Regular" panose="02000503030000020004" pitchFamily="50" charset="0"/>
                <a:ea typeface="+mn-ea"/>
                <a:cs typeface="+mn-cs"/>
              </a:rPr>
              <a:t>Molecular -</a:t>
            </a:r>
            <a:r>
              <a:rPr lang="en-US" sz="1200" b="0" i="0" u="none" strike="noStrike" kern="1200">
                <a:solidFill>
                  <a:schemeClr val="tx1"/>
                </a:solidFill>
                <a:effectLst/>
                <a:latin typeface="DINPro-Regular" panose="02000503030000020004" pitchFamily="50" charset="0"/>
                <a:ea typeface="+mn-ea"/>
                <a:cs typeface="+mn-cs"/>
              </a:rPr>
              <a:t>  digital twins of human cells help researchers predict how a cell will react to new drugs in development, accelerating discovery of more effective treatments. </a:t>
            </a:r>
          </a:p>
          <a:p>
            <a:pPr rtl="0"/>
            <a:br>
              <a:rPr lang="en-US" sz="1200" b="0" i="0" u="none" strike="noStrike" kern="1200">
                <a:solidFill>
                  <a:schemeClr val="tx1"/>
                </a:solidFill>
                <a:effectLst/>
                <a:latin typeface="DINPro-Regular" panose="02000503030000020004" pitchFamily="50" charset="0"/>
                <a:ea typeface="+mn-ea"/>
                <a:cs typeface="+mn-cs"/>
              </a:rPr>
            </a:br>
            <a:r>
              <a:rPr lang="en-US" sz="1200" b="1" i="0" u="none" strike="noStrike" kern="1200">
                <a:solidFill>
                  <a:schemeClr val="tx1"/>
                </a:solidFill>
                <a:effectLst/>
                <a:latin typeface="DINPro-Regular" panose="02000503030000020004" pitchFamily="50" charset="0"/>
                <a:ea typeface="+mn-ea"/>
                <a:cs typeface="+mn-cs"/>
              </a:rPr>
              <a:t>Plant -</a:t>
            </a:r>
            <a:r>
              <a:rPr lang="en-US" sz="1200" b="0" i="0" u="none" strike="noStrike" kern="1200">
                <a:solidFill>
                  <a:schemeClr val="tx1"/>
                </a:solidFill>
                <a:effectLst/>
                <a:latin typeface="DINPro-Regular" panose="02000503030000020004" pitchFamily="50" charset="0"/>
                <a:ea typeface="+mn-ea"/>
                <a:cs typeface="+mn-cs"/>
              </a:rPr>
              <a:t> digital twins of industrial assets introduce new level of industrial automation, optimization, and innovation</a:t>
            </a:r>
          </a:p>
          <a:p>
            <a:pPr rtl="0"/>
            <a:r>
              <a:rPr lang="en-US" sz="1200" b="0" i="1" u="none" strike="noStrike" kern="1200">
                <a:solidFill>
                  <a:schemeClr val="tx1"/>
                </a:solidFill>
                <a:effectLst/>
                <a:latin typeface="DINPro-Regular" panose="02000503030000020004" pitchFamily="50" charset="0"/>
                <a:ea typeface="+mn-ea"/>
                <a:cs typeface="+mn-cs"/>
              </a:rPr>
              <a:t>(Image: UK Atomic Energy Authority is building a digital twin of their fusion power plants)</a:t>
            </a:r>
            <a:endParaRPr lang="en-US" sz="1200" b="0" i="0" u="none" strike="noStrike" kern="1200">
              <a:solidFill>
                <a:schemeClr val="tx1"/>
              </a:solidFill>
              <a:effectLst/>
              <a:latin typeface="DINPro-Regular" panose="02000503030000020004" pitchFamily="50" charset="0"/>
              <a:ea typeface="+mn-ea"/>
              <a:cs typeface="+mn-cs"/>
            </a:endParaRPr>
          </a:p>
          <a:p>
            <a:pPr rtl="0"/>
            <a:br>
              <a:rPr lang="en-US" sz="1200" b="0" i="0" u="none" strike="noStrike" kern="1200">
                <a:solidFill>
                  <a:schemeClr val="tx1"/>
                </a:solidFill>
                <a:effectLst/>
                <a:latin typeface="DINPro-Regular" panose="02000503030000020004" pitchFamily="50" charset="0"/>
                <a:ea typeface="+mn-ea"/>
                <a:cs typeface="+mn-cs"/>
              </a:rPr>
            </a:br>
            <a:r>
              <a:rPr lang="en-US" sz="1200" b="1" i="0" u="none" strike="noStrike" kern="1200">
                <a:solidFill>
                  <a:schemeClr val="tx1"/>
                </a:solidFill>
                <a:effectLst/>
                <a:latin typeface="DINPro-Regular" panose="02000503030000020004" pitchFamily="50" charset="0"/>
                <a:ea typeface="+mn-ea"/>
                <a:cs typeface="+mn-cs"/>
              </a:rPr>
              <a:t>City -</a:t>
            </a:r>
            <a:r>
              <a:rPr lang="en-US" sz="1200" b="0" i="0" u="none" strike="noStrike" kern="1200">
                <a:solidFill>
                  <a:schemeClr val="tx1"/>
                </a:solidFill>
                <a:effectLst/>
                <a:latin typeface="DINPro-Regular" panose="02000503030000020004" pitchFamily="50" charset="0"/>
                <a:ea typeface="+mn-ea"/>
                <a:cs typeface="+mn-cs"/>
              </a:rPr>
              <a:t> digital twins make cities safer, more efficient, giving policymakers more acute insight to test effects of urban planning projects</a:t>
            </a:r>
          </a:p>
          <a:p>
            <a:pPr rtl="0"/>
            <a:r>
              <a:rPr lang="en-US" sz="1200" b="0" i="0" u="none" strike="noStrike" kern="1200">
                <a:solidFill>
                  <a:schemeClr val="tx1"/>
                </a:solidFill>
                <a:effectLst/>
                <a:latin typeface="DINPro-Regular" panose="02000503030000020004" pitchFamily="50" charset="0"/>
                <a:ea typeface="+mn-ea"/>
                <a:cs typeface="+mn-cs"/>
              </a:rPr>
              <a:t>(</a:t>
            </a:r>
            <a:r>
              <a:rPr lang="en-US" sz="1200" b="0" i="1" u="none" strike="noStrike" kern="1200">
                <a:solidFill>
                  <a:schemeClr val="tx1"/>
                </a:solidFill>
                <a:effectLst/>
                <a:latin typeface="DINPro-Regular" panose="02000503030000020004" pitchFamily="50" charset="0"/>
                <a:ea typeface="+mn-ea"/>
                <a:cs typeface="+mn-cs"/>
              </a:rPr>
              <a:t>Image: Ericsson is building a digital twin of Stockholm to better optimize 5G microcell and tower deployment decisions)</a:t>
            </a:r>
            <a:endParaRPr lang="en-US" sz="1200" b="0" i="0" u="none" strike="noStrike" kern="1200">
              <a:solidFill>
                <a:schemeClr val="tx1"/>
              </a:solidFill>
              <a:effectLst/>
              <a:latin typeface="DINPro-Regular" panose="02000503030000020004" pitchFamily="50" charset="0"/>
              <a:ea typeface="+mn-ea"/>
              <a:cs typeface="+mn-cs"/>
            </a:endParaRPr>
          </a:p>
          <a:p>
            <a:pPr rtl="0"/>
            <a:br>
              <a:rPr lang="en-US" sz="1200" b="0" i="0" u="none" strike="noStrike" kern="1200">
                <a:solidFill>
                  <a:schemeClr val="tx1"/>
                </a:solidFill>
                <a:effectLst/>
                <a:latin typeface="DINPro-Regular" panose="02000503030000020004" pitchFamily="50" charset="0"/>
                <a:ea typeface="+mn-ea"/>
                <a:cs typeface="+mn-cs"/>
              </a:rPr>
            </a:br>
            <a:r>
              <a:rPr lang="en-US" sz="1200" b="1" i="0" u="none" strike="noStrike" kern="1200">
                <a:solidFill>
                  <a:schemeClr val="tx1"/>
                </a:solidFill>
                <a:effectLst/>
                <a:latin typeface="DINPro-Regular" panose="02000503030000020004" pitchFamily="50" charset="0"/>
                <a:ea typeface="+mn-ea"/>
                <a:cs typeface="+mn-cs"/>
              </a:rPr>
              <a:t>Planetary –</a:t>
            </a:r>
            <a:r>
              <a:rPr lang="en-US" sz="1200" b="0" i="0" u="none" strike="noStrike" kern="1200">
                <a:solidFill>
                  <a:schemeClr val="tx1"/>
                </a:solidFill>
                <a:effectLst/>
                <a:latin typeface="DINPro-Regular" panose="02000503030000020004" pitchFamily="50" charset="0"/>
                <a:ea typeface="+mn-ea"/>
                <a:cs typeface="+mn-cs"/>
              </a:rPr>
              <a:t> NVIDIA and collaborators including LBNL, U Michigan, Rice, Purdue, Caltech built a digital twin of our planet will enable researchers and decision makers to gain acute understanding of Earth’s climate, and rapidly explore what-if scenarios</a:t>
            </a:r>
          </a:p>
          <a:p>
            <a:r>
              <a:rPr lang="en-US" sz="1200" b="0" i="0" u="none" strike="noStrike" kern="1200">
                <a:solidFill>
                  <a:schemeClr val="tx1"/>
                </a:solidFill>
                <a:effectLst/>
                <a:latin typeface="DINPro-Regular" panose="02000503030000020004" pitchFamily="50" charset="0"/>
                <a:ea typeface="+mn-ea"/>
                <a:cs typeface="+mn-cs"/>
              </a:rPr>
              <a:t>(</a:t>
            </a:r>
            <a:r>
              <a:rPr lang="en-US" sz="1200" b="0" i="1" u="none" strike="noStrike" kern="1200">
                <a:solidFill>
                  <a:schemeClr val="tx1"/>
                </a:solidFill>
                <a:effectLst/>
                <a:latin typeface="DINPro-Regular" panose="02000503030000020004" pitchFamily="50" charset="0"/>
                <a:ea typeface="+mn-ea"/>
                <a:cs typeface="+mn-cs"/>
              </a:rPr>
              <a:t>Image: NVIDIA Earth-2, digital twin of Earth to accelerate climate research)</a:t>
            </a:r>
          </a:p>
          <a:p>
            <a:endParaRPr lang="en-US" sz="1200" b="0" i="1" u="none" strike="noStrike" kern="1200">
              <a:solidFill>
                <a:schemeClr val="tx1"/>
              </a:solidFill>
              <a:effectLst/>
              <a:latin typeface="DINPro-Regular" panose="02000503030000020004" pitchFamily="50" charset="0"/>
              <a:ea typeface="+mn-ea"/>
              <a:cs typeface="+mn-cs"/>
            </a:endParaRPr>
          </a:p>
          <a:p>
            <a:endParaRPr lang="en-US"/>
          </a:p>
        </p:txBody>
      </p:sp>
      <p:sp>
        <p:nvSpPr>
          <p:cNvPr id="4" name="Slide Number Placeholder 3"/>
          <p:cNvSpPr>
            <a:spLocks noGrp="1"/>
          </p:cNvSpPr>
          <p:nvPr>
            <p:ph type="sldNum" sz="quarter" idx="5"/>
          </p:nvPr>
        </p:nvSpPr>
        <p:spPr/>
        <p:txBody>
          <a:bodyPr/>
          <a:lstStyle/>
          <a:p>
            <a:fld id="{A93AD357-0C40-4436-9D38-C47D60C1C9C1}" type="slidenum">
              <a:rPr lang="en-US" smtClean="0"/>
              <a:pPr/>
              <a:t>28</a:t>
            </a:fld>
            <a:endParaRPr lang="en-US"/>
          </a:p>
        </p:txBody>
      </p:sp>
    </p:spTree>
    <p:extLst>
      <p:ext uri="{BB962C8B-B14F-4D97-AF65-F5344CB8AC3E}">
        <p14:creationId xmlns:p14="http://schemas.microsoft.com/office/powerpoint/2010/main" val="83848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Rows describe areas of transition that overlap or relevant to areas that Digital Twins seek to serve or are drawn from.</a:t>
            </a:r>
          </a:p>
          <a:p>
            <a:endParaRPr lang="en-US" dirty="0"/>
          </a:p>
          <a:p>
            <a:r>
              <a:rPr lang="en-US" dirty="0"/>
              <a:t>Column 2 is the “Way it used to be” – Column 3 is “How it’s going to be”… </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3</a:t>
            </a:fld>
            <a:endParaRPr lang="en-US"/>
          </a:p>
        </p:txBody>
      </p:sp>
    </p:spTree>
    <p:extLst>
      <p:ext uri="{BB962C8B-B14F-4D97-AF65-F5344CB8AC3E}">
        <p14:creationId xmlns:p14="http://schemas.microsoft.com/office/powerpoint/2010/main" val="3611760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DINPro-Regular" panose="02000503030000020004" pitchFamily="50" charset="0"/>
                <a:ea typeface="+mn-ea"/>
                <a:cs typeface="+mn-cs"/>
              </a:rPr>
              <a:t>Convergence of GPU Accelerated systems, data center scale simulations, and AI is powering a new class of digital twin. </a:t>
            </a:r>
          </a:p>
          <a:p>
            <a:pPr rtl="0"/>
            <a:br>
              <a:rPr lang="en-US" sz="1200" b="0" i="0" u="none" strike="noStrike" kern="1200" dirty="0">
                <a:solidFill>
                  <a:schemeClr val="tx1"/>
                </a:solidFill>
                <a:effectLst/>
                <a:latin typeface="DINPro-Regular" panose="02000503030000020004" pitchFamily="50" charset="0"/>
                <a:ea typeface="+mn-ea"/>
                <a:cs typeface="+mn-cs"/>
              </a:rPr>
            </a:br>
            <a:r>
              <a:rPr lang="en-US" sz="1200" b="0" i="0" u="none" strike="noStrike" kern="1200" dirty="0">
                <a:solidFill>
                  <a:schemeClr val="tx1"/>
                </a:solidFill>
                <a:effectLst/>
                <a:latin typeface="DINPro-Regular" panose="02000503030000020004" pitchFamily="50" charset="0"/>
                <a:ea typeface="+mn-ea"/>
                <a:cs typeface="+mn-cs"/>
              </a:rPr>
              <a:t>On every scale - digital twin simulations enable researchers, engineers, and scientists to:</a:t>
            </a:r>
          </a:p>
          <a:p>
            <a:pPr marL="571500" indent="-571500" rtl="0" fontAlgn="base">
              <a:buFont typeface="Arial" panose="020B0604020202020204" pitchFamily="34" charset="0"/>
              <a:buChar char="•"/>
            </a:pPr>
            <a:r>
              <a:rPr lang="en-US" sz="1200" b="0" i="0" u="none" strike="noStrike" kern="1200" dirty="0">
                <a:solidFill>
                  <a:schemeClr val="tx1"/>
                </a:solidFill>
                <a:effectLst/>
                <a:latin typeface="DINPro-Regular" panose="02000503030000020004" pitchFamily="50" charset="0"/>
                <a:ea typeface="+mn-ea"/>
                <a:cs typeface="+mn-cs"/>
              </a:rPr>
              <a:t>time travel to the past </a:t>
            </a:r>
          </a:p>
          <a:p>
            <a:pPr marL="571500" indent="-571500" rtl="0" fontAlgn="base">
              <a:buFont typeface="Arial" panose="020B0604020202020204" pitchFamily="34" charset="0"/>
              <a:buChar char="•"/>
            </a:pPr>
            <a:r>
              <a:rPr lang="en-US" sz="1200" b="0" i="0" u="none" strike="noStrike" kern="1200" dirty="0">
                <a:solidFill>
                  <a:schemeClr val="tx1"/>
                </a:solidFill>
                <a:effectLst/>
                <a:latin typeface="DINPro-Regular" panose="02000503030000020004" pitchFamily="50" charset="0"/>
                <a:ea typeface="+mn-ea"/>
                <a:cs typeface="+mn-cs"/>
              </a:rPr>
              <a:t>Time travel to the future</a:t>
            </a:r>
          </a:p>
          <a:p>
            <a:pPr marL="571500" indent="-571500" rtl="0" fontAlgn="base">
              <a:buFont typeface="Arial" panose="020B0604020202020204" pitchFamily="34" charset="0"/>
              <a:buChar char="•"/>
            </a:pPr>
            <a:r>
              <a:rPr lang="en-US" sz="1200" b="0" i="0" u="none" strike="noStrike" kern="1200" dirty="0">
                <a:solidFill>
                  <a:schemeClr val="tx1"/>
                </a:solidFill>
                <a:effectLst/>
                <a:latin typeface="DINPro-Regular" panose="02000503030000020004" pitchFamily="50" charset="0"/>
                <a:ea typeface="+mn-ea"/>
                <a:cs typeface="+mn-cs"/>
              </a:rPr>
              <a:t>explore an infinite number of possible futures. </a:t>
            </a:r>
          </a:p>
          <a:p>
            <a:pPr rtl="0"/>
            <a:br>
              <a:rPr lang="en-US" sz="1200" b="0" i="0" u="none" strike="noStrike" kern="1200" dirty="0">
                <a:solidFill>
                  <a:schemeClr val="tx1"/>
                </a:solidFill>
                <a:effectLst/>
                <a:latin typeface="DINPro-Regular" panose="02000503030000020004" pitchFamily="50" charset="0"/>
                <a:ea typeface="+mn-ea"/>
                <a:cs typeface="+mn-cs"/>
              </a:rPr>
            </a:br>
            <a:r>
              <a:rPr lang="en-US" sz="1200" b="1" i="0" u="none" strike="noStrike" kern="1200" dirty="0">
                <a:solidFill>
                  <a:schemeClr val="tx1"/>
                </a:solidFill>
                <a:effectLst/>
                <a:latin typeface="DINPro-Regular" panose="02000503030000020004" pitchFamily="50" charset="0"/>
                <a:ea typeface="+mn-ea"/>
                <a:cs typeface="+mn-cs"/>
              </a:rPr>
              <a:t>Molecular -</a:t>
            </a:r>
            <a:r>
              <a:rPr lang="en-US" sz="1200" b="0" i="0" u="none" strike="noStrike" kern="1200" dirty="0">
                <a:solidFill>
                  <a:schemeClr val="tx1"/>
                </a:solidFill>
                <a:effectLst/>
                <a:latin typeface="DINPro-Regular" panose="02000503030000020004" pitchFamily="50" charset="0"/>
                <a:ea typeface="+mn-ea"/>
                <a:cs typeface="+mn-cs"/>
              </a:rPr>
              <a:t>  digital twins of human cells help researchers predict how a cell will react to new drugs in development, accelerating discovery of more effective treatments. </a:t>
            </a:r>
          </a:p>
          <a:p>
            <a:pPr rtl="0"/>
            <a:br>
              <a:rPr lang="en-US" sz="1200" b="0" i="0" u="none" strike="noStrike" kern="1200" dirty="0">
                <a:solidFill>
                  <a:schemeClr val="tx1"/>
                </a:solidFill>
                <a:effectLst/>
                <a:latin typeface="DINPro-Regular" panose="02000503030000020004" pitchFamily="50" charset="0"/>
                <a:ea typeface="+mn-ea"/>
                <a:cs typeface="+mn-cs"/>
              </a:rPr>
            </a:br>
            <a:r>
              <a:rPr lang="en-US" sz="1200" b="1" i="0" u="none" strike="noStrike" kern="1200" dirty="0">
                <a:solidFill>
                  <a:schemeClr val="tx1"/>
                </a:solidFill>
                <a:effectLst/>
                <a:latin typeface="DINPro-Regular" panose="02000503030000020004" pitchFamily="50" charset="0"/>
                <a:ea typeface="+mn-ea"/>
                <a:cs typeface="+mn-cs"/>
              </a:rPr>
              <a:t>Plant -</a:t>
            </a:r>
            <a:r>
              <a:rPr lang="en-US" sz="1200" b="0" i="0" u="none" strike="noStrike" kern="1200" dirty="0">
                <a:solidFill>
                  <a:schemeClr val="tx1"/>
                </a:solidFill>
                <a:effectLst/>
                <a:latin typeface="DINPro-Regular" panose="02000503030000020004" pitchFamily="50" charset="0"/>
                <a:ea typeface="+mn-ea"/>
                <a:cs typeface="+mn-cs"/>
              </a:rPr>
              <a:t> digital twins of industrial assets introduce new level of industrial automation, optimization, and innovation</a:t>
            </a:r>
          </a:p>
          <a:p>
            <a:pPr rtl="0"/>
            <a:r>
              <a:rPr lang="en-US" sz="1200" b="0" i="1" u="none" strike="noStrike" kern="1200" dirty="0">
                <a:solidFill>
                  <a:schemeClr val="tx1"/>
                </a:solidFill>
                <a:effectLst/>
                <a:latin typeface="DINPro-Regular" panose="02000503030000020004" pitchFamily="50" charset="0"/>
                <a:ea typeface="+mn-ea"/>
                <a:cs typeface="+mn-cs"/>
              </a:rPr>
              <a:t>(Image: UK Atomic Energy Authority is building a digital twin of their fusion power plants)</a:t>
            </a:r>
            <a:endParaRPr lang="en-US" sz="1200" b="0" i="0" u="none" strike="noStrike" kern="1200" dirty="0">
              <a:solidFill>
                <a:schemeClr val="tx1"/>
              </a:solidFill>
              <a:effectLst/>
              <a:latin typeface="DINPro-Regular" panose="02000503030000020004" pitchFamily="50" charset="0"/>
              <a:ea typeface="+mn-ea"/>
              <a:cs typeface="+mn-cs"/>
            </a:endParaRPr>
          </a:p>
          <a:p>
            <a:pPr rtl="0"/>
            <a:br>
              <a:rPr lang="en-US" sz="1200" b="0" i="0" u="none" strike="noStrike" kern="1200" dirty="0">
                <a:solidFill>
                  <a:schemeClr val="tx1"/>
                </a:solidFill>
                <a:effectLst/>
                <a:latin typeface="DINPro-Regular" panose="02000503030000020004" pitchFamily="50" charset="0"/>
                <a:ea typeface="+mn-ea"/>
                <a:cs typeface="+mn-cs"/>
              </a:rPr>
            </a:br>
            <a:r>
              <a:rPr lang="en-US" sz="1200" b="1" i="0" u="none" strike="noStrike" kern="1200" dirty="0">
                <a:solidFill>
                  <a:schemeClr val="tx1"/>
                </a:solidFill>
                <a:effectLst/>
                <a:latin typeface="DINPro-Regular" panose="02000503030000020004" pitchFamily="50" charset="0"/>
                <a:ea typeface="+mn-ea"/>
                <a:cs typeface="+mn-cs"/>
              </a:rPr>
              <a:t>City -</a:t>
            </a:r>
            <a:r>
              <a:rPr lang="en-US" sz="1200" b="0" i="0" u="none" strike="noStrike" kern="1200" dirty="0">
                <a:solidFill>
                  <a:schemeClr val="tx1"/>
                </a:solidFill>
                <a:effectLst/>
                <a:latin typeface="DINPro-Regular" panose="02000503030000020004" pitchFamily="50" charset="0"/>
                <a:ea typeface="+mn-ea"/>
                <a:cs typeface="+mn-cs"/>
              </a:rPr>
              <a:t> digital twins make cities safer, more efficient, giving policymakers more acute insight to test effects of urban planning projects</a:t>
            </a:r>
          </a:p>
          <a:p>
            <a:pPr rtl="0"/>
            <a:r>
              <a:rPr lang="en-US" sz="1200" b="0" i="0" u="none" strike="noStrike" kern="1200" dirty="0">
                <a:solidFill>
                  <a:schemeClr val="tx1"/>
                </a:solidFill>
                <a:effectLst/>
                <a:latin typeface="DINPro-Regular" panose="02000503030000020004" pitchFamily="50" charset="0"/>
                <a:ea typeface="+mn-ea"/>
                <a:cs typeface="+mn-cs"/>
              </a:rPr>
              <a:t>(</a:t>
            </a:r>
            <a:r>
              <a:rPr lang="en-US" sz="1200" b="0" i="1" u="none" strike="noStrike" kern="1200" dirty="0">
                <a:solidFill>
                  <a:schemeClr val="tx1"/>
                </a:solidFill>
                <a:effectLst/>
                <a:latin typeface="DINPro-Regular" panose="02000503030000020004" pitchFamily="50" charset="0"/>
                <a:ea typeface="+mn-ea"/>
                <a:cs typeface="+mn-cs"/>
              </a:rPr>
              <a:t>Image: Ericsson is building a digital twin of Stockholm to better optimize 5G microcell and tower deployment decisions)</a:t>
            </a:r>
            <a:endParaRPr lang="en-US" sz="1200" b="0" i="0" u="none" strike="noStrike" kern="1200" dirty="0">
              <a:solidFill>
                <a:schemeClr val="tx1"/>
              </a:solidFill>
              <a:effectLst/>
              <a:latin typeface="DINPro-Regular" panose="02000503030000020004" pitchFamily="50" charset="0"/>
              <a:ea typeface="+mn-ea"/>
              <a:cs typeface="+mn-cs"/>
            </a:endParaRPr>
          </a:p>
          <a:p>
            <a:pPr rtl="0"/>
            <a:br>
              <a:rPr lang="en-US" sz="1200" b="0" i="0" u="none" strike="noStrike" kern="1200" dirty="0">
                <a:solidFill>
                  <a:schemeClr val="tx1"/>
                </a:solidFill>
                <a:effectLst/>
                <a:latin typeface="DINPro-Regular" panose="02000503030000020004" pitchFamily="50" charset="0"/>
                <a:ea typeface="+mn-ea"/>
                <a:cs typeface="+mn-cs"/>
              </a:rPr>
            </a:br>
            <a:r>
              <a:rPr lang="en-US" sz="1200" b="1" i="0" u="none" strike="noStrike" kern="1200" dirty="0">
                <a:solidFill>
                  <a:schemeClr val="tx1"/>
                </a:solidFill>
                <a:effectLst/>
                <a:latin typeface="DINPro-Regular" panose="02000503030000020004" pitchFamily="50" charset="0"/>
                <a:ea typeface="+mn-ea"/>
                <a:cs typeface="+mn-cs"/>
              </a:rPr>
              <a:t>Planetary –</a:t>
            </a:r>
            <a:r>
              <a:rPr lang="en-US" sz="1200" b="0" i="0" u="none" strike="noStrike" kern="1200" dirty="0">
                <a:solidFill>
                  <a:schemeClr val="tx1"/>
                </a:solidFill>
                <a:effectLst/>
                <a:latin typeface="DINPro-Regular" panose="02000503030000020004" pitchFamily="50" charset="0"/>
                <a:ea typeface="+mn-ea"/>
                <a:cs typeface="+mn-cs"/>
              </a:rPr>
              <a:t> NVIDIA and collaborators including LBNL, U Michigan, Rice, Purdue, Caltech built a digital twin of our planet will enable researchers and decision makers to gain acute understanding of Earth’s climate, and rapidly explore what-if scenarios</a:t>
            </a:r>
          </a:p>
          <a:p>
            <a:r>
              <a:rPr lang="en-US" sz="1200" b="0" i="0" u="none" strike="noStrike" kern="1200" dirty="0">
                <a:solidFill>
                  <a:schemeClr val="tx1"/>
                </a:solidFill>
                <a:effectLst/>
                <a:latin typeface="DINPro-Regular" panose="02000503030000020004" pitchFamily="50" charset="0"/>
                <a:ea typeface="+mn-ea"/>
                <a:cs typeface="+mn-cs"/>
              </a:rPr>
              <a:t>(</a:t>
            </a:r>
            <a:r>
              <a:rPr lang="en-US" sz="1200" b="0" i="1" u="none" strike="noStrike" kern="1200" dirty="0">
                <a:solidFill>
                  <a:schemeClr val="tx1"/>
                </a:solidFill>
                <a:effectLst/>
                <a:latin typeface="DINPro-Regular" panose="02000503030000020004" pitchFamily="50" charset="0"/>
                <a:ea typeface="+mn-ea"/>
                <a:cs typeface="+mn-cs"/>
              </a:rPr>
              <a:t>Image: NVIDIA Earth-2, digital twin of Earth to accelerate climate research)</a:t>
            </a:r>
          </a:p>
          <a:p>
            <a:endParaRPr lang="en-US" sz="1200" b="0" i="1" u="none" strike="noStrike" kern="1200" dirty="0">
              <a:solidFill>
                <a:schemeClr val="tx1"/>
              </a:solidFill>
              <a:effectLst/>
              <a:latin typeface="DINPro-Regular" panose="02000503030000020004" pitchFamily="50"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29</a:t>
            </a:fld>
            <a:endParaRPr lang="en-US"/>
          </a:p>
        </p:txBody>
      </p:sp>
    </p:spTree>
    <p:extLst>
      <p:ext uri="{BB962C8B-B14F-4D97-AF65-F5344CB8AC3E}">
        <p14:creationId xmlns:p14="http://schemas.microsoft.com/office/powerpoint/2010/main" val="342396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31</a:t>
            </a:fld>
            <a:endParaRPr lang="en-US"/>
          </a:p>
        </p:txBody>
      </p:sp>
    </p:spTree>
    <p:extLst>
      <p:ext uri="{BB962C8B-B14F-4D97-AF65-F5344CB8AC3E}">
        <p14:creationId xmlns:p14="http://schemas.microsoft.com/office/powerpoint/2010/main" val="399809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Kubota and Accenture Digital Twin project:</a:t>
            </a:r>
          </a:p>
          <a:p>
            <a:r>
              <a:rPr lang="en-US" dirty="0"/>
              <a:t>https://www.kubota.com/news/2022/20220830.html</a:t>
            </a:r>
          </a:p>
        </p:txBody>
      </p:sp>
      <p:sp>
        <p:nvSpPr>
          <p:cNvPr id="4" name="Slide Number Placeholder 3"/>
          <p:cNvSpPr>
            <a:spLocks noGrp="1"/>
          </p:cNvSpPr>
          <p:nvPr>
            <p:ph type="sldNum" sz="quarter" idx="5"/>
          </p:nvPr>
        </p:nvSpPr>
        <p:spPr/>
        <p:txBody>
          <a:bodyPr/>
          <a:lstStyle/>
          <a:p>
            <a:fld id="{A93AD357-0C40-4436-9D38-C47D60C1C9C1}" type="slidenum">
              <a:rPr lang="en-US" smtClean="0"/>
              <a:pPr/>
              <a:t>4</a:t>
            </a:fld>
            <a:endParaRPr lang="en-US"/>
          </a:p>
        </p:txBody>
      </p:sp>
    </p:spTree>
    <p:extLst>
      <p:ext uri="{BB962C8B-B14F-4D97-AF65-F5344CB8AC3E}">
        <p14:creationId xmlns:p14="http://schemas.microsoft.com/office/powerpoint/2010/main" val="96554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37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24ff4b8e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24ff4b8e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 all digital twins are built in the same way. </a:t>
            </a:r>
          </a:p>
          <a:p>
            <a:pPr marL="0" lvl="0" indent="0" algn="l" rtl="0">
              <a:spcBef>
                <a:spcPts val="0"/>
              </a:spcBef>
              <a:spcAft>
                <a:spcPts val="0"/>
              </a:spcAft>
              <a:buNone/>
            </a:pPr>
            <a:br>
              <a:rPr lang="en-US" dirty="0"/>
            </a:br>
            <a:r>
              <a:rPr lang="en-US" dirty="0"/>
              <a:t>Depending on the competencies, expertise of a partner or customer – they may enter at any point in the cycle. </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We’ve broken down the creation of a digital twin into 4 high level areas:</a:t>
            </a:r>
          </a:p>
          <a:p>
            <a:pPr marL="0" lvl="0" indent="0" algn="l" rtl="0">
              <a:spcBef>
                <a:spcPts val="0"/>
              </a:spcBef>
              <a:spcAft>
                <a:spcPts val="0"/>
              </a:spcAft>
              <a:buNone/>
            </a:pPr>
            <a:endParaRPr lang="en-US" b="0" dirty="0"/>
          </a:p>
          <a:p>
            <a:pPr marL="571500" lvl="0" indent="-571500" algn="l" rtl="0">
              <a:spcBef>
                <a:spcPts val="0"/>
              </a:spcBef>
              <a:spcAft>
                <a:spcPts val="0"/>
              </a:spcAft>
              <a:buFontTx/>
              <a:buChar char="-"/>
            </a:pPr>
            <a:r>
              <a:rPr lang="en-US" b="1" dirty="0"/>
              <a:t>Full Fidelity Visualization </a:t>
            </a:r>
            <a:r>
              <a:rPr lang="en-US" b="0" dirty="0"/>
              <a:t>– where customers are aggregating 3D datasets in full-fidelity, adding materials, and lighting and visualizing in real time. This requires a platform to harness open standards, like USD, and multi-GPU scalable compute resources in order to enable the user to visualize these massive scenes in real time. </a:t>
            </a:r>
          </a:p>
          <a:p>
            <a:pPr marL="571500" lvl="0" indent="-571500" algn="l" rtl="0">
              <a:spcBef>
                <a:spcPts val="0"/>
              </a:spcBef>
              <a:spcAft>
                <a:spcPts val="0"/>
              </a:spcAft>
              <a:buFontTx/>
              <a:buChar char="-"/>
            </a:pPr>
            <a:r>
              <a:rPr lang="en-US" b="1" dirty="0"/>
              <a:t>Physics Simulation </a:t>
            </a:r>
            <a:r>
              <a:rPr lang="en-US" b="0" dirty="0"/>
              <a:t>– next, simulations of physical systems are added via real time sensor inputs, or real time simulations, through microservices. </a:t>
            </a:r>
          </a:p>
          <a:p>
            <a:pPr marL="571500" lvl="0" indent="-571500" algn="l" rtl="0">
              <a:spcBef>
                <a:spcPts val="0"/>
              </a:spcBef>
              <a:spcAft>
                <a:spcPts val="0"/>
              </a:spcAft>
              <a:buFontTx/>
              <a:buChar char="-"/>
            </a:pPr>
            <a:r>
              <a:rPr lang="en-US" b="1" dirty="0"/>
              <a:t>Sensor Inputs </a:t>
            </a:r>
            <a:r>
              <a:rPr lang="en-US" b="0" dirty="0"/>
              <a:t>– the connection of the physical twin to the digital twin is imperative for a true digital twin simulation – constantly streaming new information from the physical twin requires connection of industrial automation, IoT sensors. </a:t>
            </a:r>
          </a:p>
          <a:p>
            <a:pPr marL="571500" lvl="0" indent="-571500" algn="l" rtl="0">
              <a:spcBef>
                <a:spcPts val="0"/>
              </a:spcBef>
              <a:spcAft>
                <a:spcPts val="0"/>
              </a:spcAft>
              <a:buFontTx/>
              <a:buChar char="-"/>
            </a:pPr>
            <a:r>
              <a:rPr lang="en-US" b="1" dirty="0"/>
              <a:t>Autonomous Systems </a:t>
            </a:r>
            <a:r>
              <a:rPr lang="en-US" b="0" dirty="0"/>
              <a:t>– a true digital twin encompasses multiple autonomous robotic systems operating in the same space time – helping optimize and operate the virtual twin, and transfer learnings to the physical twin.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136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C544666-EEFC-1723-6297-F113CB26CC3D}"/>
              </a:ext>
            </a:extLst>
          </p:cNvPr>
          <p:cNvSpPr>
            <a:spLocks noGrp="1"/>
          </p:cNvSpPr>
          <p:nvPr>
            <p:ph type="body" idx="1"/>
          </p:nvPr>
        </p:nvSpPr>
        <p:spPr/>
        <p:txBody>
          <a:bodyPr/>
          <a:lstStyle/>
          <a:p>
            <a:pPr algn="l" rtl="0" fontAlgn="base">
              <a:buFont typeface="Arial" panose="020B0604020202020204" pitchFamily="34" charset="0"/>
              <a:buChar char="•"/>
            </a:pPr>
            <a:r>
              <a:rPr lang="en-US" b="1" i="0" u="none" strike="noStrike" cap="all" dirty="0">
                <a:solidFill>
                  <a:srgbClr val="000000"/>
                </a:solidFill>
                <a:effectLst/>
                <a:latin typeface="Trebuchet MS" panose="020B0703020202090204" pitchFamily="34" charset="0"/>
              </a:rPr>
              <a:t>DATA HOMOGENIZATION VIA USD</a:t>
            </a:r>
            <a:r>
              <a:rPr lang="en-US" b="0" i="0" dirty="0">
                <a:solidFill>
                  <a:srgbClr val="000000"/>
                </a:solidFill>
                <a:effectLst/>
                <a:latin typeface="Trebuchet MS" panose="020B0703020202090204" pitchFamily="34" charset="0"/>
              </a:rPr>
              <a:t>​</a:t>
            </a:r>
            <a:endParaRPr lang="en-US" b="0" i="0" dirty="0">
              <a:solidFill>
                <a:srgbClr val="000000"/>
              </a:solidFill>
              <a:effectLst/>
              <a:latin typeface="Times" pitchFamily="2" charset="0"/>
            </a:endParaRPr>
          </a:p>
          <a:p>
            <a:pPr algn="l" rtl="0" fontAlgn="base">
              <a:buFont typeface="Arial" panose="020B0604020202020204" pitchFamily="34" charset="0"/>
              <a:buChar char="•"/>
            </a:pPr>
            <a:r>
              <a:rPr lang="en-US" b="0" i="0" dirty="0">
                <a:solidFill>
                  <a:srgbClr val="000000"/>
                </a:solidFill>
                <a:effectLst/>
                <a:latin typeface="Times" pitchFamily="2" charset="0"/>
              </a:rPr>
              <a:t> </a:t>
            </a:r>
            <a:r>
              <a:rPr lang="en-GB" b="0" i="0" u="none" strike="noStrike" dirty="0">
                <a:solidFill>
                  <a:srgbClr val="5E5E5E"/>
                </a:solidFill>
                <a:effectLst/>
                <a:latin typeface="Trebuchet MS" panose="020B0703020202090204" pitchFamily="34" charset="0"/>
              </a:rPr>
              <a:t>Allows multiple software tools to talk to each other as well as live sync workflow</a:t>
            </a:r>
            <a:r>
              <a:rPr lang="en-US" b="0" i="0" dirty="0">
                <a:solidFill>
                  <a:srgbClr val="FFFFFF"/>
                </a:solidFill>
                <a:effectLst/>
                <a:latin typeface="Trebuchet MS" panose="020B0703020202090204"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5E5E5E"/>
                </a:solidFill>
                <a:effectLst/>
                <a:latin typeface="Trebuchet MS" panose="020B0703020202090204" pitchFamily="34" charset="0"/>
              </a:rPr>
              <a:t>Universal asset exchange – can house assets of any filetype</a:t>
            </a:r>
            <a:r>
              <a:rPr lang="en-US" b="0" i="0" dirty="0">
                <a:solidFill>
                  <a:srgbClr val="FFFFFF"/>
                </a:solidFill>
                <a:effectLst/>
                <a:latin typeface="Trebuchet MS" panose="020B0703020202090204"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5E5E5E"/>
                </a:solidFill>
                <a:effectLst/>
                <a:latin typeface="Trebuchet MS" panose="020B0703020202090204" pitchFamily="34" charset="0"/>
              </a:rPr>
              <a:t>Enables collaboration on large, ultra-complex scenes and passes only the change deltas</a:t>
            </a:r>
            <a:r>
              <a:rPr lang="en-US" b="0" i="0" dirty="0">
                <a:solidFill>
                  <a:srgbClr val="FFFFFF"/>
                </a:solidFill>
                <a:effectLst/>
                <a:latin typeface="Trebuchet MS" panose="020B0703020202090204"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5E5E5E"/>
                </a:solidFill>
                <a:effectLst/>
                <a:latin typeface="Trebuchet MS" panose="020B0703020202090204" pitchFamily="34" charset="0"/>
              </a:rPr>
              <a:t>Because only deltas are exchanged, extremely fast creation/replication is enabled</a:t>
            </a:r>
            <a:r>
              <a:rPr lang="en-US" b="0" i="0" dirty="0">
                <a:solidFill>
                  <a:srgbClr val="FFFFFF"/>
                </a:solidFill>
                <a:effectLst/>
                <a:latin typeface="Trebuchet MS" panose="020B0703020202090204"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5E5E5E"/>
                </a:solidFill>
                <a:effectLst/>
                <a:latin typeface="Trebuchet MS" panose="020B0703020202090204" pitchFamily="34" charset="0"/>
              </a:rPr>
              <a:t>No more hour-long or overnight uploading/downloading of entire scene files – everything is real-time and live</a:t>
            </a:r>
            <a:r>
              <a:rPr lang="en-US" b="0" i="0" dirty="0">
                <a:solidFill>
                  <a:srgbClr val="FFFFFF"/>
                </a:solidFill>
                <a:effectLst/>
                <a:latin typeface="Trebuchet MS" panose="020B0703020202090204"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5E5E5E"/>
                </a:solidFill>
                <a:effectLst/>
                <a:latin typeface="Trebuchet MS" panose="020B0703020202090204" pitchFamily="34" charset="0"/>
              </a:rPr>
              <a:t>Enables a single source of truth and eliminates messy, redundant file copies</a:t>
            </a:r>
            <a:r>
              <a:rPr lang="en-US" b="0" i="0" dirty="0">
                <a:solidFill>
                  <a:srgbClr val="FFFFFF"/>
                </a:solidFill>
                <a:effectLst/>
                <a:latin typeface="Trebuchet MS" panose="020B0703020202090204" pitchFamily="34" charset="0"/>
              </a:rPr>
              <a:t>​</a:t>
            </a:r>
            <a:endParaRPr lang="en-US" b="0" i="0" dirty="0">
              <a:solidFill>
                <a:srgbClr val="FFFFFF"/>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516475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C544666-EEFC-1723-6297-F113CB26CC3D}"/>
              </a:ext>
            </a:extLst>
          </p:cNvPr>
          <p:cNvSpPr>
            <a:spLocks noGrp="1"/>
          </p:cNvSpPr>
          <p:nvPr>
            <p:ph type="body" idx="1"/>
          </p:nvPr>
        </p:nvSpPr>
        <p:spPr/>
        <p:txBody>
          <a:bodyPr/>
          <a:lstStyle/>
          <a:p>
            <a:pPr algn="l" rtl="0" fontAlgn="base">
              <a:buFont typeface="Arial" panose="020B0604020202020204" pitchFamily="34" charset="0"/>
              <a:buChar char="•"/>
            </a:pPr>
            <a:r>
              <a:rPr lang="en-US" b="1" i="0" u="none" strike="noStrike" cap="all">
                <a:solidFill>
                  <a:srgbClr val="000000"/>
                </a:solidFill>
                <a:effectLst/>
                <a:latin typeface="Trebuchet MS" panose="020B0703020202090204" pitchFamily="34" charset="0"/>
              </a:rPr>
              <a:t>DATA HOMOGENIZATION VIA USD</a:t>
            </a:r>
            <a:r>
              <a:rPr lang="en-US" b="0" i="0">
                <a:solidFill>
                  <a:srgbClr val="000000"/>
                </a:solidFill>
                <a:effectLst/>
                <a:latin typeface="Trebuchet MS" panose="020B0703020202090204" pitchFamily="34" charset="0"/>
              </a:rPr>
              <a:t>​</a:t>
            </a:r>
            <a:endParaRPr lang="en-US" b="0" i="0">
              <a:solidFill>
                <a:srgbClr val="000000"/>
              </a:solidFill>
              <a:effectLst/>
              <a:latin typeface="Times" pitchFamily="2" charset="0"/>
            </a:endParaRPr>
          </a:p>
          <a:p>
            <a:pPr algn="l" rtl="0" fontAlgn="base">
              <a:buFont typeface="Arial" panose="020B0604020202020204" pitchFamily="34" charset="0"/>
              <a:buChar char="•"/>
            </a:pPr>
            <a:r>
              <a:rPr lang="en-US" b="0" i="0">
                <a:solidFill>
                  <a:srgbClr val="000000"/>
                </a:solidFill>
                <a:effectLst/>
                <a:latin typeface="Times" pitchFamily="2" charset="0"/>
              </a:rPr>
              <a:t> </a:t>
            </a:r>
            <a:r>
              <a:rPr lang="en-GB" b="0" i="0" u="none" strike="noStrike">
                <a:solidFill>
                  <a:srgbClr val="5E5E5E"/>
                </a:solidFill>
                <a:effectLst/>
                <a:latin typeface="Trebuchet MS" panose="020B0703020202090204" pitchFamily="34" charset="0"/>
              </a:rPr>
              <a:t>Allows multiple software tools to talk to each other as well as live sync workflow</a:t>
            </a:r>
            <a:r>
              <a:rPr lang="en-US" b="0" i="0">
                <a:solidFill>
                  <a:srgbClr val="FFFFFF"/>
                </a:solidFill>
                <a:effectLst/>
                <a:latin typeface="Trebuchet MS" panose="020B070302020209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5E5E5E"/>
                </a:solidFill>
                <a:effectLst/>
                <a:latin typeface="Trebuchet MS" panose="020B0703020202090204" pitchFamily="34" charset="0"/>
              </a:rPr>
              <a:t>Universal asset exchange – can house assets of any filetype</a:t>
            </a:r>
            <a:r>
              <a:rPr lang="en-US" b="0" i="0">
                <a:solidFill>
                  <a:srgbClr val="FFFFFF"/>
                </a:solidFill>
                <a:effectLst/>
                <a:latin typeface="Trebuchet MS" panose="020B070302020209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5E5E5E"/>
                </a:solidFill>
                <a:effectLst/>
                <a:latin typeface="Trebuchet MS" panose="020B0703020202090204" pitchFamily="34" charset="0"/>
              </a:rPr>
              <a:t>Enables collaboration on large, ultra-complex scenes and passes only the change deltas</a:t>
            </a:r>
            <a:r>
              <a:rPr lang="en-US" b="0" i="0">
                <a:solidFill>
                  <a:srgbClr val="FFFFFF"/>
                </a:solidFill>
                <a:effectLst/>
                <a:latin typeface="Trebuchet MS" panose="020B070302020209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5E5E5E"/>
                </a:solidFill>
                <a:effectLst/>
                <a:latin typeface="Trebuchet MS" panose="020B0703020202090204" pitchFamily="34" charset="0"/>
              </a:rPr>
              <a:t>Because only deltas are exchanged, extremely fast creation/replication is enabled</a:t>
            </a:r>
            <a:r>
              <a:rPr lang="en-US" b="0" i="0">
                <a:solidFill>
                  <a:srgbClr val="FFFFFF"/>
                </a:solidFill>
                <a:effectLst/>
                <a:latin typeface="Trebuchet MS" panose="020B070302020209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5E5E5E"/>
                </a:solidFill>
                <a:effectLst/>
                <a:latin typeface="Trebuchet MS" panose="020B0703020202090204" pitchFamily="34" charset="0"/>
              </a:rPr>
              <a:t>No more hour-long or overnight uploading/downloading of entire scene files – everything is real-time and live</a:t>
            </a:r>
            <a:r>
              <a:rPr lang="en-US" b="0" i="0">
                <a:solidFill>
                  <a:srgbClr val="FFFFFF"/>
                </a:solidFill>
                <a:effectLst/>
                <a:latin typeface="Trebuchet MS" panose="020B070302020209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5E5E5E"/>
                </a:solidFill>
                <a:effectLst/>
                <a:latin typeface="Trebuchet MS" panose="020B0703020202090204" pitchFamily="34" charset="0"/>
              </a:rPr>
              <a:t>Enables a single source of truth and eliminates messy, redundant file copies</a:t>
            </a:r>
            <a:r>
              <a:rPr lang="en-US" b="0" i="0">
                <a:solidFill>
                  <a:srgbClr val="FFFFFF"/>
                </a:solidFill>
                <a:effectLst/>
                <a:latin typeface="Trebuchet MS" panose="020B0703020202090204" pitchFamily="34" charset="0"/>
              </a:rPr>
              <a:t>​</a:t>
            </a:r>
            <a:endParaRPr lang="en-US" b="0" i="0">
              <a:solidFill>
                <a:srgbClr val="FFFFFF"/>
              </a:solidFill>
              <a:effectLst/>
              <a:latin typeface="Arial" panose="020B0604020202020204" pitchFamily="34" charset="0"/>
            </a:endParaRPr>
          </a:p>
          <a:p>
            <a:endParaRPr lang="en-US"/>
          </a:p>
        </p:txBody>
      </p:sp>
    </p:spTree>
    <p:extLst>
      <p:ext uri="{BB962C8B-B14F-4D97-AF65-F5344CB8AC3E}">
        <p14:creationId xmlns:p14="http://schemas.microsoft.com/office/powerpoint/2010/main" val="3545389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Here is another, more technical schematic view of the Omniverse platform.</a:t>
            </a:r>
          </a:p>
          <a:p>
            <a:endParaRPr lang="en-US" dirty="0"/>
          </a:p>
          <a:p>
            <a:r>
              <a:rPr lang="en-US" dirty="0"/>
              <a:t>On the left, </a:t>
            </a:r>
            <a:r>
              <a:rPr lang="en-US" b="1" dirty="0"/>
              <a:t>connectors</a:t>
            </a:r>
            <a:r>
              <a:rPr lang="en-US" dirty="0"/>
              <a:t> provide 3D data coming from external applications or live input from sensors into Nucleus, where it gets stored or referenced.</a:t>
            </a:r>
          </a:p>
          <a:p>
            <a:endParaRPr lang="en-US" dirty="0"/>
          </a:p>
          <a:p>
            <a:r>
              <a:rPr lang="en-US" b="1" dirty="0"/>
              <a:t>Microservices</a:t>
            </a:r>
            <a:r>
              <a:rPr lang="en-US" dirty="0"/>
              <a:t> that are loaded into the platform operate on the data, like converting or translating into a suitable representation, annotating and augmenting with meta data, searching and categorizing, manipulating and transforming using AI algorithms, editing, extending, and multiplying, and finally visualizing and rendering.</a:t>
            </a:r>
          </a:p>
          <a:p>
            <a:endParaRPr lang="en-US" dirty="0"/>
          </a:p>
          <a:p>
            <a:r>
              <a:rPr lang="en-US" dirty="0"/>
              <a:t>Developers and software vendors can build complete Omniverse Apps. They combine relevant components, services and UI into a final application that is designed for specific users and dedicated workflows. We develop and provide key Apps for Omniverse, like Create and View, which cover primary 3D workflows for creation and reviewing, and allow anyone to get started quickly and easily.</a:t>
            </a:r>
          </a:p>
          <a:p>
            <a:endParaRPr lang="en-US" dirty="0"/>
          </a:p>
          <a:p>
            <a:r>
              <a:rPr lang="en-US" dirty="0"/>
              <a:t>Omniverse can be used with any output device, on a conventional workstation, or used remotely and streamed to web browser, or displayed in VR using a headset or AR display.</a:t>
            </a:r>
          </a:p>
          <a:p>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02D639A-AF38-4D9A-897E-57859A70BDEB}" type="slidenum">
              <a:rPr kumimoji="0" lang="en-US" sz="1400" b="0" i="0" u="none" strike="noStrike" kern="0" cap="none" spc="0" normalizeH="0" baseline="0" noProof="0" smtClean="0">
                <a:ln>
                  <a:noFill/>
                </a:ln>
                <a:solidFill>
                  <a:srgbClr val="000000"/>
                </a:solidFill>
                <a:effectLst/>
                <a:uLnTx/>
                <a:uFillTx/>
                <a:latin typeface="NVIDIA Sans" panose="020B0503020203020204" pitchFamily="34" charset="0"/>
                <a:ea typeface="ＭＳ Ｐゴシック" pitchFamily="-16" charset="-128"/>
                <a:cs typeface="NVIDIA Sans" panose="020B0503020203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NVIDIA Sans" panose="020B0503020203020204" pitchFamily="34" charset="0"/>
              <a:ea typeface="ＭＳ Ｐゴシック" pitchFamily="-16" charset="-128"/>
              <a:cs typeface="NVIDIA Sans" panose="020B0503020203020204" pitchFamily="34" charset="0"/>
              <a:sym typeface="Arial"/>
            </a:endParaRPr>
          </a:p>
        </p:txBody>
      </p:sp>
    </p:spTree>
    <p:extLst>
      <p:ext uri="{BB962C8B-B14F-4D97-AF65-F5344CB8AC3E}">
        <p14:creationId xmlns:p14="http://schemas.microsoft.com/office/powerpoint/2010/main" val="391070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0f4ec1d47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0f4ec1d47_0_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30"/>
              </a:spcBef>
              <a:spcAft>
                <a:spcPts val="0"/>
              </a:spcAft>
              <a:buNone/>
            </a:pPr>
            <a:endParaRPr/>
          </a:p>
        </p:txBody>
      </p:sp>
      <p:sp>
        <p:nvSpPr>
          <p:cNvPr id="361" name="Google Shape;361;ge0f4ec1d47_0_5: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9.png"/></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B7DB07-2DFA-CD40-73FF-A82805405FA4}"/>
              </a:ext>
            </a:extLst>
          </p:cNvPr>
          <p:cNvPicPr>
            <a:picLocks noChangeAspect="1"/>
          </p:cNvPicPr>
          <p:nvPr userDrawn="1"/>
        </p:nvPicPr>
        <p:blipFill>
          <a:blip r:embed="rId2"/>
          <a:srcRect/>
          <a:stretch/>
        </p:blipFill>
        <p:spPr>
          <a:xfrm>
            <a:off x="-1" y="0"/>
            <a:ext cx="36576002" cy="20574000"/>
          </a:xfrm>
          <a:prstGeom prst="rect">
            <a:avLst/>
          </a:prstGeom>
        </p:spPr>
      </p:pic>
      <p:sp>
        <p:nvSpPr>
          <p:cNvPr id="12" name="Rectangle 11">
            <a:extLst>
              <a:ext uri="{FF2B5EF4-FFF2-40B4-BE49-F238E27FC236}">
                <a16:creationId xmlns:a16="http://schemas.microsoft.com/office/drawing/2014/main" id="{59B04279-0FA3-FC91-70E4-DA84533BEBED}"/>
              </a:ext>
            </a:extLst>
          </p:cNvPr>
          <p:cNvSpPr/>
          <p:nvPr userDrawn="1"/>
        </p:nvSpPr>
        <p:spPr>
          <a:xfrm flipV="1">
            <a:off x="0" y="-3"/>
            <a:ext cx="36576000" cy="7581902"/>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4C79A531-D51E-87A0-429F-341D04DB76DB}"/>
              </a:ext>
            </a:extLst>
          </p:cNvPr>
          <p:cNvSpPr/>
          <p:nvPr userDrawn="1"/>
        </p:nvSpPr>
        <p:spPr>
          <a:xfrm>
            <a:off x="0" y="10287000"/>
            <a:ext cx="36576000" cy="10287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NVIDIA Sans Light" panose="020B0303020203020204" pitchFamily="34" charset="0"/>
              <a:cs typeface="NVIDIA Sans Light" panose="020B0303020203020204" pitchFamily="34" charset="0"/>
            </a:endParaRPr>
          </a:p>
        </p:txBody>
      </p:sp>
      <p:sp>
        <p:nvSpPr>
          <p:cNvPr id="8" name="Title 1">
            <a:extLst>
              <a:ext uri="{FF2B5EF4-FFF2-40B4-BE49-F238E27FC236}">
                <a16:creationId xmlns:a16="http://schemas.microsoft.com/office/drawing/2014/main" id="{A82DC8E3-390F-72BE-ED9D-3183C9E64100}"/>
              </a:ext>
            </a:extLst>
          </p:cNvPr>
          <p:cNvSpPr>
            <a:spLocks noGrp="1"/>
          </p:cNvSpPr>
          <p:nvPr>
            <p:ph type="ctrTitle" hasCustomPrompt="1"/>
          </p:nvPr>
        </p:nvSpPr>
        <p:spPr>
          <a:xfrm>
            <a:off x="1513012" y="13704918"/>
            <a:ext cx="27432000" cy="4937760"/>
          </a:xfrm>
        </p:spPr>
        <p:txBody>
          <a:bodyPr anchor="b">
            <a:normAutofit/>
          </a:bodyPr>
          <a:lstStyle>
            <a:lvl1pPr algn="l">
              <a:defRPr sz="8800" b="1" cap="none" baseline="0">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9" name="Subtitle 2">
            <a:extLst>
              <a:ext uri="{FF2B5EF4-FFF2-40B4-BE49-F238E27FC236}">
                <a16:creationId xmlns:a16="http://schemas.microsoft.com/office/drawing/2014/main" id="{6447EE54-7C0B-4DC2-E9D5-B1B5DE7EC458}"/>
              </a:ext>
            </a:extLst>
          </p:cNvPr>
          <p:cNvSpPr>
            <a:spLocks noGrp="1"/>
          </p:cNvSpPr>
          <p:nvPr>
            <p:ph type="subTitle" idx="1" hasCustomPrompt="1"/>
          </p:nvPr>
        </p:nvSpPr>
        <p:spPr>
          <a:xfrm>
            <a:off x="1513012" y="18663068"/>
            <a:ext cx="27432000" cy="1703832"/>
          </a:xfrm>
          <a:prstGeom prst="rect">
            <a:avLst/>
          </a:prstGeom>
        </p:spPr>
        <p:txBody>
          <a:bodyPr>
            <a:normAutofit/>
          </a:bodyPr>
          <a:lstStyle>
            <a:lvl1pPr marL="0" indent="0" algn="l">
              <a:buNone/>
              <a:defRPr sz="4400" b="0" cap="none" baseline="0">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pic>
        <p:nvPicPr>
          <p:cNvPr id="10" name="Picture 9" descr="Logo&#10;&#10;Description automatically generated">
            <a:extLst>
              <a:ext uri="{FF2B5EF4-FFF2-40B4-BE49-F238E27FC236}">
                <a16:creationId xmlns:a16="http://schemas.microsoft.com/office/drawing/2014/main" id="{24366ACC-A61F-36E5-53FC-C102A67A79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9" y="2587248"/>
            <a:ext cx="8439774" cy="2906792"/>
          </a:xfrm>
          <a:prstGeom prst="rect">
            <a:avLst/>
          </a:prstGeom>
        </p:spPr>
      </p:pic>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1"/>
            <a:ext cx="31546800" cy="2514602"/>
          </a:xfrm>
        </p:spPr>
        <p:txBody>
          <a:bodyPr>
            <a:normAutofit/>
          </a:bodyPr>
          <a:lstStyle>
            <a:lvl1pPr>
              <a:defRPr sz="72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457200">
              <a:buClr>
                <a:schemeClr val="tx2"/>
              </a:buClr>
              <a:buFont typeface="Arial" panose="020B0604020202020204" pitchFamily="34" charset="0"/>
              <a:buChar char="•"/>
              <a:defRPr sz="40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2286000" indent="-457200">
              <a:buClr>
                <a:schemeClr val="tx2"/>
              </a:buClr>
              <a:buFont typeface="Arial" panose="020B0604020202020204" pitchFamily="34" charset="0"/>
              <a:buChar char="•"/>
              <a:defRPr sz="36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3200400" indent="-457200">
              <a:buClr>
                <a:schemeClr val="tx2"/>
              </a:buClr>
              <a:buFont typeface="Arial" panose="020B0604020202020204" pitchFamily="34" charset="0"/>
              <a:buChar char="•"/>
              <a:defRPr sz="3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4054476" indent="-396876">
              <a:buClr>
                <a:schemeClr val="tx2"/>
              </a:buClr>
              <a:buFont typeface="Arial" panose="020B0604020202020204" pitchFamily="34" charset="0"/>
              <a:buChar char="•"/>
              <a:defRPr sz="28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7" y="19635786"/>
            <a:ext cx="5540619"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Left -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18845784" y="5205046"/>
            <a:ext cx="15215616" cy="3298875"/>
          </a:xfrm>
        </p:spPr>
        <p:txBody>
          <a:bodyPr/>
          <a:lstStyle>
            <a:lvl1pPr algn="l">
              <a:defRPr/>
            </a:lvl1pPr>
          </a:lstStyle>
          <a:p>
            <a:r>
              <a:rPr lang="en-US"/>
              <a:t>Click to edit Master title style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59"/>
            <a:ext cx="15215616" cy="9478329"/>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3"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1688811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2" name="Title 1"/>
          <p:cNvSpPr>
            <a:spLocks noGrp="1"/>
          </p:cNvSpPr>
          <p:nvPr>
            <p:ph type="title"/>
          </p:nvPr>
        </p:nvSpPr>
        <p:spPr>
          <a:xfrm>
            <a:off x="2514600" y="4360985"/>
            <a:ext cx="15773400" cy="3365695"/>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37" y="0"/>
            <a:ext cx="16413163"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91222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2" name="Title 1"/>
          <p:cNvSpPr>
            <a:spLocks noGrp="1"/>
          </p:cNvSpPr>
          <p:nvPr>
            <p:ph type="title"/>
          </p:nvPr>
        </p:nvSpPr>
        <p:spPr>
          <a:xfrm>
            <a:off x="2514600" y="4360985"/>
            <a:ext cx="15773400" cy="3365695"/>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5" indent="-396875">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37" y="0"/>
            <a:ext cx="16413163"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68368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2" name="Title 1"/>
          <p:cNvSpPr>
            <a:spLocks noGrp="1"/>
          </p:cNvSpPr>
          <p:nvPr>
            <p:ph type="title"/>
          </p:nvPr>
        </p:nvSpPr>
        <p:spPr>
          <a:xfrm>
            <a:off x="2514600" y="5134708"/>
            <a:ext cx="15773400" cy="3369212"/>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37" y="0"/>
            <a:ext cx="16413163"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830052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Right - Title,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55E6B5-C259-4ACD-9F7F-0FF27E34F45B}"/>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2" name="Title 1"/>
          <p:cNvSpPr>
            <a:spLocks noGrp="1"/>
          </p:cNvSpPr>
          <p:nvPr>
            <p:ph type="title"/>
          </p:nvPr>
        </p:nvSpPr>
        <p:spPr>
          <a:xfrm>
            <a:off x="2514600" y="6611815"/>
            <a:ext cx="15773400" cy="3812345"/>
          </a:xfrm>
        </p:spPr>
        <p:txBody>
          <a:bodyPr/>
          <a:lstStyle>
            <a:lvl1pPr algn="l">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10396728"/>
            <a:ext cx="15773400" cy="1408176"/>
          </a:xfrm>
          <a:prstGeom prst="rect">
            <a:avLst/>
          </a:prstGeom>
        </p:spPr>
        <p:txBody>
          <a:bodyPr/>
          <a:lstStyle>
            <a:lvl1pPr marL="0" indent="0" algn="l">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496B2F56-001D-408D-98C3-78FC97117CF7}"/>
              </a:ext>
            </a:extLst>
          </p:cNvPr>
          <p:cNvSpPr>
            <a:spLocks noGrp="1"/>
          </p:cNvSpPr>
          <p:nvPr>
            <p:ph type="pic" sz="quarter" idx="12"/>
          </p:nvPr>
        </p:nvSpPr>
        <p:spPr>
          <a:xfrm>
            <a:off x="20162837" y="0"/>
            <a:ext cx="16413163"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50150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Image Right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326995-7330-4D09-9966-55688D678A3F}"/>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2" name="Title 1"/>
          <p:cNvSpPr>
            <a:spLocks noGrp="1"/>
          </p:cNvSpPr>
          <p:nvPr>
            <p:ph type="title"/>
          </p:nvPr>
        </p:nvSpPr>
        <p:spPr>
          <a:xfrm>
            <a:off x="2514600" y="7623810"/>
            <a:ext cx="15773400" cy="5326380"/>
          </a:xfrm>
        </p:spPr>
        <p:txBody>
          <a:bodyPr anchor="ctr"/>
          <a:lstStyle>
            <a:lvl1pPr algn="l">
              <a:defRPr>
                <a:solidFill>
                  <a:schemeClr val="bg1"/>
                </a:solidFill>
              </a:defRPr>
            </a:lvl1pPr>
          </a:lstStyle>
          <a:p>
            <a:r>
              <a:rPr lang="en-US"/>
              <a:t>Click to edit Master title style</a:t>
            </a:r>
          </a:p>
        </p:txBody>
      </p:sp>
      <p:sp>
        <p:nvSpPr>
          <p:cNvPr id="7" name="Picture Placeholder 5">
            <a:extLst>
              <a:ext uri="{FF2B5EF4-FFF2-40B4-BE49-F238E27FC236}">
                <a16:creationId xmlns:a16="http://schemas.microsoft.com/office/drawing/2014/main" id="{A7E551FC-DBC3-4CCE-989F-FC778C3E9819}"/>
              </a:ext>
            </a:extLst>
          </p:cNvPr>
          <p:cNvSpPr>
            <a:spLocks noGrp="1"/>
          </p:cNvSpPr>
          <p:nvPr>
            <p:ph type="pic" sz="quarter" idx="12"/>
          </p:nvPr>
        </p:nvSpPr>
        <p:spPr>
          <a:xfrm>
            <a:off x="20162837" y="0"/>
            <a:ext cx="16413163"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554088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p:nvPr>
        </p:nvSpPr>
        <p:spPr>
          <a:xfrm>
            <a:off x="2514600" y="6921306"/>
            <a:ext cx="15773400" cy="3365696"/>
          </a:xfrm>
        </p:spPr>
        <p:txBody>
          <a:bodyPr/>
          <a:lstStyle>
            <a:lvl1pPr algn="l">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p:nvPr>
        </p:nvSpPr>
        <p:spPr>
          <a:xfrm>
            <a:off x="2514600" y="11612880"/>
            <a:ext cx="15773400" cy="777240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p:nvPr>
        </p:nvSpPr>
        <p:spPr>
          <a:xfrm>
            <a:off x="2514600" y="10259568"/>
            <a:ext cx="15773400" cy="1408176"/>
          </a:xfrm>
          <a:prstGeom prst="rect">
            <a:avLst/>
          </a:prstGeom>
        </p:spPr>
        <p:txBody>
          <a:bodyPr/>
          <a:lstStyle>
            <a:lvl1pPr marL="0" indent="0" algn="l">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88319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8" y="5006604"/>
            <a:ext cx="33794700" cy="12649572"/>
          </a:xfrm>
          <a:prstGeom prst="rect">
            <a:avLst/>
          </a:prstGeom>
          <a:solidFill>
            <a:schemeClr val="tx1">
              <a:lumMod val="95000"/>
            </a:schemeClr>
          </a:solidFill>
          <a:ln w="19050">
            <a:noFill/>
          </a:ln>
        </p:spPr>
        <p:txBody>
          <a:bodyPr tIns="40233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4" y="5006607"/>
            <a:ext cx="33796224" cy="575837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p:nvPr>
        </p:nvSpPr>
        <p:spPr>
          <a:xfrm>
            <a:off x="8191500" y="5914094"/>
            <a:ext cx="201930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764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80" y="5006604"/>
            <a:ext cx="16632056"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06" y="5006604"/>
            <a:ext cx="16663516"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06" y="5006604"/>
            <a:ext cx="16663516"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0" y="5372232"/>
            <a:ext cx="150876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p:nvPr>
        </p:nvSpPr>
        <p:spPr>
          <a:xfrm>
            <a:off x="2194760" y="5914094"/>
            <a:ext cx="150876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80" y="5006604"/>
            <a:ext cx="16632056"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8" y="5372232"/>
            <a:ext cx="150876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p:nvPr>
        </p:nvSpPr>
        <p:spPr>
          <a:xfrm>
            <a:off x="19363448" y="5914094"/>
            <a:ext cx="150876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728603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Panel - 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4" y="5006604"/>
            <a:ext cx="2234545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4" y="5006604"/>
            <a:ext cx="2234545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2" y="5372232"/>
            <a:ext cx="1572768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p:nvPr>
        </p:nvSpPr>
        <p:spPr>
          <a:xfrm>
            <a:off x="4789642" y="5914094"/>
            <a:ext cx="1572768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82114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1"/>
            <a:ext cx="31546800" cy="2514602"/>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6"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6" y="4846320"/>
            <a:ext cx="15215616"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p:nvPr>
        </p:nvSpPr>
        <p:spPr>
          <a:xfrm>
            <a:off x="13251270"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5167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4" y="5006604"/>
            <a:ext cx="8087728"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4" y="5018278"/>
            <a:ext cx="8087728"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68"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p:nvPr>
        </p:nvSpPr>
        <p:spPr>
          <a:xfrm>
            <a:off x="27505568"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91992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 Panel-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04"/>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6" y="80011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p:nvPr>
        </p:nvSpPr>
        <p:spPr>
          <a:xfrm>
            <a:off x="1770176" y="85429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497" y="7635505"/>
            <a:ext cx="8088326"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497" y="7635507"/>
            <a:ext cx="8088326"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p:nvPr>
        </p:nvSpPr>
        <p:spPr>
          <a:xfrm>
            <a:off x="10349772" y="85429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05"/>
            <a:ext cx="8046720"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6" y="80011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p:nvPr>
        </p:nvSpPr>
        <p:spPr>
          <a:xfrm>
            <a:off x="18929036" y="85429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05"/>
            <a:ext cx="8046720"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68" y="80011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p:nvPr>
        </p:nvSpPr>
        <p:spPr>
          <a:xfrm>
            <a:off x="27505568" y="85429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94866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6"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7557840" y="1251174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4"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4"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8" y="1196988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8967048" y="1251174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146973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6"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1827366" y="1251174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6"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6"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40" y="1196988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3251740" y="1251174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6" y="1196988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p:nvPr>
        </p:nvSpPr>
        <p:spPr>
          <a:xfrm>
            <a:off x="24699796" y="12511744"/>
            <a:ext cx="996696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12326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4" y="5006606"/>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4" y="500660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50" y="11604254"/>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50" y="1160425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2" y="1196988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6024502" y="12511742"/>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38"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38"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0" y="1196988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4613290" y="12511742"/>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8"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8"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2" y="1196988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3189822" y="12511742"/>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2"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p:nvPr>
        </p:nvSpPr>
        <p:spPr>
          <a:xfrm>
            <a:off x="27512942"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8483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6" y="1196988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p:nvPr>
        </p:nvSpPr>
        <p:spPr>
          <a:xfrm>
            <a:off x="1770176" y="12511742"/>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8" y="11604254"/>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8" y="1160425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10364100" y="12511742"/>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6" y="1196988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8929036" y="12511742"/>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4"/>
            <a:ext cx="8019288"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68" y="1196988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7505568" y="12511742"/>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2"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p:nvPr>
        </p:nvSpPr>
        <p:spPr>
          <a:xfrm>
            <a:off x="27512942"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4" y="5006606"/>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4" y="500660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91363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4"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4"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8"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2" y="5006605"/>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6"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6"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p:nvPr>
        </p:nvSpPr>
        <p:spPr>
          <a:xfrm>
            <a:off x="1551500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8"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27" y="5006604"/>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p:nvPr>
        </p:nvSpPr>
        <p:spPr>
          <a:xfrm>
            <a:off x="868603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4"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4"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8"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098" y="11603466"/>
            <a:ext cx="635331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2"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p:nvPr>
        </p:nvSpPr>
        <p:spPr>
          <a:xfrm>
            <a:off x="5205442"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0"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0"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p:nvPr>
        </p:nvSpPr>
        <p:spPr>
          <a:xfrm>
            <a:off x="18952032"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8"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26" y="11603466"/>
            <a:ext cx="6348944"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p:nvPr>
        </p:nvSpPr>
        <p:spPr>
          <a:xfrm>
            <a:off x="12082344"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2"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2"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p:nvPr>
        </p:nvSpPr>
        <p:spPr>
          <a:xfrm>
            <a:off x="25816650"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5455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4"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4"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8"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2" y="5006605"/>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6"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6"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p:nvPr>
        </p:nvSpPr>
        <p:spPr>
          <a:xfrm>
            <a:off x="1551500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8"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27" y="5006604"/>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p:nvPr>
        </p:nvSpPr>
        <p:spPr>
          <a:xfrm>
            <a:off x="868603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4"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4"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4"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4" y="11603466"/>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p:nvPr>
        </p:nvSpPr>
        <p:spPr>
          <a:xfrm>
            <a:off x="1827366"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8"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p:nvPr>
        </p:nvSpPr>
        <p:spPr>
          <a:xfrm>
            <a:off x="29209470"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2" y="11603467"/>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6" y="11603466"/>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6"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p:nvPr>
        </p:nvSpPr>
        <p:spPr>
          <a:xfrm>
            <a:off x="15515006"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8"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27" y="11603466"/>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30"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p:nvPr>
        </p:nvSpPr>
        <p:spPr>
          <a:xfrm>
            <a:off x="8686030"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4"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4"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60"/>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p:nvPr>
        </p:nvSpPr>
        <p:spPr>
          <a:xfrm>
            <a:off x="22343982"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609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p:nvPr>
        </p:nvSpPr>
        <p:spPr>
          <a:xfrm>
            <a:off x="2514600" y="6921305"/>
            <a:ext cx="15773400" cy="3365695"/>
          </a:xfrm>
        </p:spPr>
        <p:txBody>
          <a:bodyPr/>
          <a:lstStyle>
            <a:lvl1pPr algn="l">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p:nvPr>
        </p:nvSpPr>
        <p:spPr>
          <a:xfrm>
            <a:off x="2514600" y="11612880"/>
            <a:ext cx="15773400" cy="777240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p:nvPr>
        </p:nvSpPr>
        <p:spPr>
          <a:xfrm>
            <a:off x="2514600" y="10259568"/>
            <a:ext cx="15773400" cy="1408176"/>
          </a:xfrm>
          <a:prstGeom prst="rect">
            <a:avLst/>
          </a:prstGeom>
        </p:spPr>
        <p:txBody>
          <a:bodyPr/>
          <a:lstStyle>
            <a:lvl1pPr marL="0" indent="0" algn="l">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88319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1"/>
            <a:ext cx="31546800" cy="2514602"/>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6"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6" y="4846320"/>
            <a:ext cx="15215616"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7" y="19635786"/>
            <a:ext cx="5540619"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7" y="5006604"/>
            <a:ext cx="33794700" cy="12649571"/>
          </a:xfrm>
          <a:prstGeom prst="rect">
            <a:avLst/>
          </a:prstGeom>
          <a:solidFill>
            <a:schemeClr val="tx1">
              <a:lumMod val="95000"/>
            </a:schemeClr>
          </a:solidFill>
          <a:ln w="19050">
            <a:noFill/>
          </a:ln>
        </p:spPr>
        <p:txBody>
          <a:bodyPr tIns="40233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3" y="5006605"/>
            <a:ext cx="33796224" cy="575837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p:nvPr>
        </p:nvSpPr>
        <p:spPr>
          <a:xfrm>
            <a:off x="8191500" y="5914094"/>
            <a:ext cx="201930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764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79" y="5006604"/>
            <a:ext cx="16632056"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06" y="5006604"/>
            <a:ext cx="16663516"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06" y="5006604"/>
            <a:ext cx="16663516"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0" y="5372232"/>
            <a:ext cx="150876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p:nvPr>
        </p:nvSpPr>
        <p:spPr>
          <a:xfrm>
            <a:off x="2194760" y="5914094"/>
            <a:ext cx="150876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79" y="5006604"/>
            <a:ext cx="16632056"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7" y="5372232"/>
            <a:ext cx="150876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p:nvPr>
        </p:nvSpPr>
        <p:spPr>
          <a:xfrm>
            <a:off x="19363447" y="5914094"/>
            <a:ext cx="150876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728603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Panel - 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3" y="5006604"/>
            <a:ext cx="22345452"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4"/>
            <a:ext cx="10908792"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4"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p:nvPr>
        </p:nvSpPr>
        <p:spPr>
          <a:xfrm>
            <a:off x="24694654"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3" y="5006604"/>
            <a:ext cx="22345452"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1" y="5372232"/>
            <a:ext cx="1572768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p:nvPr>
        </p:nvSpPr>
        <p:spPr>
          <a:xfrm>
            <a:off x="4789641" y="5914094"/>
            <a:ext cx="1572768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82114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4"/>
            <a:ext cx="10908792"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4"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p:nvPr>
        </p:nvSpPr>
        <p:spPr>
          <a:xfrm>
            <a:off x="24694654"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4"/>
            <a:ext cx="10908792"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p:nvPr>
        </p:nvSpPr>
        <p:spPr>
          <a:xfrm>
            <a:off x="13251270"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4"/>
            <a:ext cx="10908792"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p:nvPr>
        </p:nvSpPr>
        <p:spPr>
          <a:xfrm>
            <a:off x="1827366"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5167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78"/>
            <a:ext cx="8046720"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5"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5"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4" y="5006604"/>
            <a:ext cx="8087728"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4" y="5018278"/>
            <a:ext cx="8087728"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7"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7"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78"/>
            <a:ext cx="8046720"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5"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5"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78"/>
            <a:ext cx="8046720" cy="434841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67"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p:nvPr>
        </p:nvSpPr>
        <p:spPr>
          <a:xfrm>
            <a:off x="27505567"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91992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Panel-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04"/>
            <a:ext cx="8046720" cy="725207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5" y="80011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p:nvPr>
        </p:nvSpPr>
        <p:spPr>
          <a:xfrm>
            <a:off x="1770175" y="85429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496" y="7635505"/>
            <a:ext cx="8088325"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496" y="7635505"/>
            <a:ext cx="8088326"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p:nvPr>
        </p:nvSpPr>
        <p:spPr>
          <a:xfrm>
            <a:off x="10349772" y="85429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04"/>
            <a:ext cx="8046720"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5" y="80011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p:nvPr>
        </p:nvSpPr>
        <p:spPr>
          <a:xfrm>
            <a:off x="18929035" y="85429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04"/>
            <a:ext cx="8046720"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67" y="80011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p:nvPr>
        </p:nvSpPr>
        <p:spPr>
          <a:xfrm>
            <a:off x="27505567" y="85429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94866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4"/>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1" y="500660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1" y="5006604"/>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5"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5"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5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7557840" y="1251174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3" y="1160425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3"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7" y="1196988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8967047" y="1251174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146973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4"/>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1" y="500660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1" y="5006604"/>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5"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5"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5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1827366" y="1251174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5" y="1160425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5"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39" y="1196988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3251739" y="1251174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54"/>
            <a:ext cx="10908792"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6" y="11969882"/>
            <a:ext cx="996696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p:nvPr>
        </p:nvSpPr>
        <p:spPr>
          <a:xfrm>
            <a:off x="24699796" y="12511744"/>
            <a:ext cx="996696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12326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5"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5"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4" y="5006605"/>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4" y="500660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7"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7"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5"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5"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49" y="11604254"/>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49" y="11604254"/>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2" y="11969881"/>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6024502" y="12511743"/>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37" y="11604253"/>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37" y="11604253"/>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0" y="11969881"/>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4613290" y="12511743"/>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8" y="11604253"/>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8" y="11604253"/>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2" y="11969881"/>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3189822" y="12511743"/>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04"/>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1"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p:nvPr>
        </p:nvSpPr>
        <p:spPr>
          <a:xfrm>
            <a:off x="27512941"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8483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04"/>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5"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5"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5"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5"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53"/>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3"/>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5" y="11969881"/>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p:nvPr>
        </p:nvSpPr>
        <p:spPr>
          <a:xfrm>
            <a:off x="1770175" y="12511743"/>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7" y="11604254"/>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7" y="11604254"/>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1"/>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10364100" y="12511743"/>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53"/>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3"/>
            <a:ext cx="8046720"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5" y="11969881"/>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8929035" y="12511743"/>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53"/>
            <a:ext cx="8046720"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3"/>
            <a:ext cx="8019288" cy="306844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67" y="11969881"/>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7505567" y="12511743"/>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1"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p:nvPr>
        </p:nvSpPr>
        <p:spPr>
          <a:xfrm>
            <a:off x="27512941"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4" y="5006605"/>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4" y="500660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7" y="5372232"/>
            <a:ext cx="7315200" cy="750359"/>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p:nvPr>
        </p:nvSpPr>
        <p:spPr>
          <a:xfrm>
            <a:off x="10340247" y="5914094"/>
            <a:ext cx="7315200" cy="750359"/>
          </a:xfrm>
          <a:prstGeom prst="rect">
            <a:avLst/>
          </a:prstGeom>
        </p:spPr>
        <p:txBody>
          <a:bodyPr/>
          <a:lstStyle>
            <a:lvl1pPr marL="0" indent="0" algn="ctr">
              <a:buFontTx/>
              <a:buNone/>
              <a:defRPr sz="32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91363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4"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429066"/>
            <a:ext cx="14639544" cy="3365696"/>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4"/>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858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3"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3" y="5006604"/>
            <a:ext cx="6345936"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3"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p:nvPr>
        </p:nvSpPr>
        <p:spPr>
          <a:xfrm>
            <a:off x="1827366"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04"/>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7"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p:nvPr>
        </p:nvSpPr>
        <p:spPr>
          <a:xfrm>
            <a:off x="29209470"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1" y="5006604"/>
            <a:ext cx="6348944"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6"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6"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p:nvPr>
        </p:nvSpPr>
        <p:spPr>
          <a:xfrm>
            <a:off x="15515006"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7" y="5006604"/>
            <a:ext cx="6345936"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25" y="5006604"/>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30"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p:nvPr>
        </p:nvSpPr>
        <p:spPr>
          <a:xfrm>
            <a:off x="8686030"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3" y="5006604"/>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4"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p:nvPr>
        </p:nvSpPr>
        <p:spPr>
          <a:xfrm>
            <a:off x="22343982"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7" y="11603466"/>
            <a:ext cx="6345936"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097" y="11603466"/>
            <a:ext cx="635331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1"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p:nvPr>
        </p:nvSpPr>
        <p:spPr>
          <a:xfrm>
            <a:off x="5205441" y="12447894"/>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0" y="11603466"/>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0"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p:nvPr>
        </p:nvSpPr>
        <p:spPr>
          <a:xfrm>
            <a:off x="18952032" y="12447894"/>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7" y="11603466"/>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26" y="11603466"/>
            <a:ext cx="6348944"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p:nvPr>
        </p:nvSpPr>
        <p:spPr>
          <a:xfrm>
            <a:off x="12082344" y="12447894"/>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2" y="11603466"/>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2"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p:nvPr>
        </p:nvSpPr>
        <p:spPr>
          <a:xfrm>
            <a:off x="25816650" y="12447894"/>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5455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0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3" y="5006604"/>
            <a:ext cx="6345936"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3"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p:nvPr>
        </p:nvSpPr>
        <p:spPr>
          <a:xfrm>
            <a:off x="1827366"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04"/>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7"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p:nvPr>
        </p:nvSpPr>
        <p:spPr>
          <a:xfrm>
            <a:off x="29209470"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1" y="5006604"/>
            <a:ext cx="6348944"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6"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6"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p:nvPr>
        </p:nvSpPr>
        <p:spPr>
          <a:xfrm>
            <a:off x="15515006"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7" y="5006604"/>
            <a:ext cx="6345936"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25" y="5006604"/>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30"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p:nvPr>
        </p:nvSpPr>
        <p:spPr>
          <a:xfrm>
            <a:off x="8686030"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3" y="5006604"/>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4"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p:nvPr>
        </p:nvSpPr>
        <p:spPr>
          <a:xfrm>
            <a:off x="22343982" y="5819501"/>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3" y="11603466"/>
            <a:ext cx="6345936"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3" y="11603466"/>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p:nvPr>
        </p:nvSpPr>
        <p:spPr>
          <a:xfrm>
            <a:off x="1827366" y="12416363"/>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66"/>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7"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p:nvPr>
        </p:nvSpPr>
        <p:spPr>
          <a:xfrm>
            <a:off x="29209470" y="12416363"/>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1" y="11603466"/>
            <a:ext cx="6348944"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6" y="11603466"/>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6"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p:nvPr>
        </p:nvSpPr>
        <p:spPr>
          <a:xfrm>
            <a:off x="15515006" y="12416363"/>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7" y="11603466"/>
            <a:ext cx="6345936"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25" y="11603466"/>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30"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p:nvPr>
        </p:nvSpPr>
        <p:spPr>
          <a:xfrm>
            <a:off x="8686030" y="12416363"/>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3" y="11603466"/>
            <a:ext cx="6341568" cy="6051921"/>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4"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a:solidFill>
                  <a:schemeClr val="tx1"/>
                </a:solidFill>
                <a:latin typeface="Trebuchet MS" panose="020B0603020202020204" pitchFamily="34" charset="0"/>
              </a:defRPr>
            </a:lvl1pPr>
          </a:lstStyle>
          <a:p>
            <a:pPr marL="0" lvl="0" indent="0" algn="ctr" defTabSz="1662408">
              <a:spcBef>
                <a:spcPct val="0"/>
              </a:spcBef>
              <a:buNone/>
            </a:pPr>
            <a:r>
              <a:rPr lang="en-US"/>
              <a:t>Click icon to add SmartArt graphic</a:t>
            </a:r>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59"/>
          </a:xfrm>
          <a:prstGeom prst="rect">
            <a:avLst/>
          </a:prstGeom>
        </p:spPr>
        <p:txBody>
          <a:bodyPr/>
          <a:lstStyle>
            <a:lvl1pPr marL="0" indent="0" algn="ctr">
              <a:buFontTx/>
              <a:buNone/>
              <a:defRPr sz="3200" b="1" cap="all" baseline="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p:nvPr>
        </p:nvSpPr>
        <p:spPr>
          <a:xfrm>
            <a:off x="22343982" y="12416363"/>
            <a:ext cx="5669280" cy="750359"/>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609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2">
                    <a:lumMod val="50000"/>
                  </a:schemeClr>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1185806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 Vide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p:nvPr>
        </p:nvSpPr>
        <p:spPr>
          <a:xfrm>
            <a:off x="0" y="0"/>
            <a:ext cx="36576000" cy="20574000"/>
          </a:xfrm>
          <a:prstGeom prst="rect">
            <a:avLst/>
          </a:prstGeom>
        </p:spPr>
        <p:txBody>
          <a:bodyPr tIns="7863840"/>
          <a:lstStyle>
            <a:lvl1pPr marL="0" indent="0" algn="ctr">
              <a:buFontTx/>
              <a:buNone/>
              <a:defRPr lang="en-US" sz="7200" b="0">
                <a:solidFill>
                  <a:schemeClr val="bg2">
                    <a:lumMod val="50000"/>
                  </a:schemeClr>
                </a:solidFill>
                <a:latin typeface="Trebuchet MS" pitchFamily="34" charset="0"/>
                <a:ea typeface="+mn-ea"/>
                <a:cs typeface="+mn-cs"/>
              </a:defRPr>
            </a:lvl1pPr>
          </a:lstStyle>
          <a:p>
            <a:r>
              <a:rPr lang="en-US"/>
              <a:t>Click icon to add media</a:t>
            </a:r>
          </a:p>
        </p:txBody>
      </p:sp>
    </p:spTree>
    <p:extLst>
      <p:ext uri="{BB962C8B-B14F-4D97-AF65-F5344CB8AC3E}">
        <p14:creationId xmlns:p14="http://schemas.microsoft.com/office/powerpoint/2010/main" val="2264864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userDrawn="1"/>
        </p:nvPicPr>
        <p:blipFill rotWithShape="1">
          <a:blip r:embed="rId2"/>
          <a:srcRect l="50441" t="43631" r="4276" b="11086"/>
          <a:stretch/>
        </p:blipFill>
        <p:spPr>
          <a:xfrm>
            <a:off x="2"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userDrawn="1"/>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3" y="16124498"/>
            <a:ext cx="21945602" cy="2151780"/>
          </a:xfrm>
          <a:prstGeom prst="rect">
            <a:avLst/>
          </a:prstGeom>
        </p:spPr>
        <p:txBody>
          <a:bodyPr/>
          <a:lstStyle>
            <a:lvl1pPr marL="0" indent="0" algn="l">
              <a:lnSpc>
                <a:spcPct val="90000"/>
              </a:lnSpc>
              <a:spcBef>
                <a:spcPts val="0"/>
              </a:spcBef>
              <a:buFontTx/>
              <a:buNone/>
              <a:defRPr sz="4000" cap="none" baseline="0">
                <a:solidFill>
                  <a:schemeClr val="tx2"/>
                </a:solidFill>
                <a:latin typeface="Trebuchet MS" panose="020B0603020202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Master Text Style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2001" y="9554309"/>
            <a:ext cx="21945602" cy="6135514"/>
          </a:xfrm>
          <a:prstGeom prst="rect">
            <a:avLst/>
          </a:prstGeom>
        </p:spPr>
        <p:txBody>
          <a:bodyPr anchor="b"/>
          <a:lstStyle>
            <a:lvl1pPr marL="0" indent="0" algn="l">
              <a:lnSpc>
                <a:spcPct val="90000"/>
              </a:lnSpc>
              <a:spcBef>
                <a:spcPts val="0"/>
              </a:spcBef>
              <a:buFontTx/>
              <a:buNone/>
              <a:defRPr sz="10000" cap="none" baseline="0">
                <a:solidFill>
                  <a:schemeClr val="tx1"/>
                </a:solidFill>
                <a:latin typeface="Trebuchet MS" panose="020B0603020202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Click to edit Master Title Style</a:t>
            </a:r>
          </a:p>
        </p:txBody>
      </p:sp>
    </p:spTree>
    <p:extLst>
      <p:ext uri="{BB962C8B-B14F-4D97-AF65-F5344CB8AC3E}">
        <p14:creationId xmlns:p14="http://schemas.microsoft.com/office/powerpoint/2010/main" val="2384915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userDrawn="1"/>
        </p:nvPicPr>
        <p:blipFill rotWithShape="1">
          <a:blip r:embed="rId2"/>
          <a:srcRect l="50441" t="43631" r="4276" b="11086"/>
          <a:stretch/>
        </p:blipFill>
        <p:spPr>
          <a:xfrm>
            <a:off x="1"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userDrawn="1"/>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2" y="16124498"/>
            <a:ext cx="21945602" cy="2151779"/>
          </a:xfrm>
          <a:prstGeom prst="rect">
            <a:avLst/>
          </a:prstGeom>
        </p:spPr>
        <p:txBody>
          <a:bodyPr/>
          <a:lstStyle>
            <a:lvl1pPr marL="0" indent="0" algn="l">
              <a:lnSpc>
                <a:spcPct val="90000"/>
              </a:lnSpc>
              <a:spcBef>
                <a:spcPts val="0"/>
              </a:spcBef>
              <a:buFontTx/>
              <a:buNone/>
              <a:defRPr sz="4000" cap="none" baseline="0">
                <a:solidFill>
                  <a:schemeClr val="tx2"/>
                </a:solidFill>
                <a:latin typeface="Trebuchet MS" panose="020B0603020202020204" pitchFamily="34" charset="0"/>
              </a:defRPr>
            </a:lvl1pPr>
            <a:lvl2pPr marL="2562793" indent="0" algn="l">
              <a:lnSpc>
                <a:spcPct val="90000"/>
              </a:lnSpc>
              <a:buFontTx/>
              <a:buNone/>
              <a:defRPr sz="7539" cap="all" baseline="0">
                <a:solidFill>
                  <a:schemeClr val="tx2"/>
                </a:solidFill>
                <a:latin typeface="DINPro-Medium" panose="02000503030000020004" pitchFamily="50" charset="0"/>
              </a:defRPr>
            </a:lvl2pPr>
            <a:lvl3pPr marL="4883581" indent="0" algn="l">
              <a:lnSpc>
                <a:spcPct val="90000"/>
              </a:lnSpc>
              <a:buFontTx/>
              <a:buNone/>
              <a:defRPr sz="7539" cap="all" baseline="0">
                <a:solidFill>
                  <a:schemeClr val="tx2"/>
                </a:solidFill>
                <a:latin typeface="DINPro-Medium" panose="02000503030000020004" pitchFamily="50" charset="0"/>
              </a:defRPr>
            </a:lvl3pPr>
            <a:lvl4pPr marL="6933729" indent="0">
              <a:buNone/>
              <a:defRPr/>
            </a:lvl4pPr>
          </a:lstStyle>
          <a:p>
            <a:pPr lvl="0"/>
            <a:r>
              <a:rPr lang="en-US"/>
              <a:t>Edit Master Text Style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1999" y="9554308"/>
            <a:ext cx="21945602" cy="6135513"/>
          </a:xfrm>
          <a:prstGeom prst="rect">
            <a:avLst/>
          </a:prstGeom>
        </p:spPr>
        <p:txBody>
          <a:bodyPr anchor="b"/>
          <a:lstStyle>
            <a:lvl1pPr marL="0" indent="0" algn="l">
              <a:lnSpc>
                <a:spcPct val="90000"/>
              </a:lnSpc>
              <a:spcBef>
                <a:spcPts val="0"/>
              </a:spcBef>
              <a:buFontTx/>
              <a:buNone/>
              <a:defRPr sz="10000" cap="none" baseline="0">
                <a:solidFill>
                  <a:schemeClr val="tx1"/>
                </a:solidFill>
                <a:latin typeface="Trebuchet MS" panose="020B0603020202020204" pitchFamily="34" charset="0"/>
              </a:defRPr>
            </a:lvl1pPr>
            <a:lvl2pPr marL="2562793" indent="0" algn="l">
              <a:lnSpc>
                <a:spcPct val="90000"/>
              </a:lnSpc>
              <a:buFontTx/>
              <a:buNone/>
              <a:defRPr sz="7539" cap="all" baseline="0">
                <a:solidFill>
                  <a:schemeClr val="tx2"/>
                </a:solidFill>
                <a:latin typeface="DINPro-Medium" panose="02000503030000020004" pitchFamily="50" charset="0"/>
              </a:defRPr>
            </a:lvl2pPr>
            <a:lvl3pPr marL="4883581" indent="0" algn="l">
              <a:lnSpc>
                <a:spcPct val="90000"/>
              </a:lnSpc>
              <a:buFontTx/>
              <a:buNone/>
              <a:defRPr sz="7539" cap="all" baseline="0">
                <a:solidFill>
                  <a:schemeClr val="tx2"/>
                </a:solidFill>
                <a:latin typeface="DINPro-Medium" panose="02000503030000020004" pitchFamily="50" charset="0"/>
              </a:defRPr>
            </a:lvl3pPr>
            <a:lvl4pPr marL="6933729" indent="0">
              <a:buNone/>
              <a:defRPr/>
            </a:lvl4pPr>
          </a:lstStyle>
          <a:p>
            <a:pPr lvl="0"/>
            <a:r>
              <a:rPr lang="en-US"/>
              <a:t>Click to edit Master Title Style</a:t>
            </a:r>
          </a:p>
        </p:txBody>
      </p:sp>
    </p:spTree>
    <p:extLst>
      <p:ext uri="{BB962C8B-B14F-4D97-AF65-F5344CB8AC3E}">
        <p14:creationId xmlns:p14="http://schemas.microsoft.com/office/powerpoint/2010/main" val="2384915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picture containing leaf, laser&#10;&#10;Description automatically generated">
            <a:extLst>
              <a:ext uri="{FF2B5EF4-FFF2-40B4-BE49-F238E27FC236}">
                <a16:creationId xmlns:a16="http://schemas.microsoft.com/office/drawing/2014/main" id="{6660855F-17AB-4A73-A0C4-EB823D075071}"/>
              </a:ext>
            </a:extLst>
          </p:cNvPr>
          <p:cNvPicPr>
            <a:picLocks noChangeAspect="1"/>
          </p:cNvPicPr>
          <p:nvPr userDrawn="1"/>
        </p:nvPicPr>
        <p:blipFill>
          <a:blip r:embed="rId2"/>
          <a:stretch>
            <a:fillRect/>
          </a:stretch>
        </p:blipFill>
        <p:spPr>
          <a:xfrm>
            <a:off x="0" y="0"/>
            <a:ext cx="36576000" cy="20574000"/>
          </a:xfrm>
          <a:prstGeom prst="rect">
            <a:avLst/>
          </a:prstGeom>
        </p:spPr>
      </p:pic>
    </p:spTree>
    <p:extLst>
      <p:ext uri="{BB962C8B-B14F-4D97-AF65-F5344CB8AC3E}">
        <p14:creationId xmlns:p14="http://schemas.microsoft.com/office/powerpoint/2010/main" val="2211356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2" y="0"/>
            <a:ext cx="36576000" cy="20573996"/>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p:nvPr>
        </p:nvSpPr>
        <p:spPr>
          <a:xfrm>
            <a:off x="1371600" y="13369654"/>
            <a:ext cx="20167600" cy="5943600"/>
          </a:xfrm>
          <a:prstGeom prst="rect">
            <a:avLst/>
          </a:prstGeom>
        </p:spPr>
        <p:txBody>
          <a:bodyPr anchor="b"/>
          <a:lstStyle>
            <a:lvl1pPr marL="0" indent="0">
              <a:spcBef>
                <a:spcPts val="0"/>
              </a:spcBef>
              <a:buFontTx/>
              <a:buNone/>
              <a:defRPr lang="en-US" sz="8000" b="1" kern="0" cap="all" baseline="0" dirty="0" smtClean="0">
                <a:solidFill>
                  <a:schemeClr val="tx1"/>
                </a:solidFill>
                <a:latin typeface="Trebuchet MS" panose="020B0603020202020204" pitchFamily="34" charset="0"/>
                <a:ea typeface="+mj-ea"/>
                <a:cs typeface="+mj-cs"/>
              </a:defRPr>
            </a:lvl1pPr>
            <a:lvl2pPr marL="2562790" indent="0">
              <a:buFontTx/>
              <a:buNone/>
              <a:defRPr lang="en-US" sz="8000" b="1" kern="0" cap="all" baseline="0" dirty="0" smtClean="0">
                <a:solidFill>
                  <a:schemeClr val="tx1"/>
                </a:solidFill>
                <a:latin typeface="Trebuchet MS" panose="020B0603020202020204" pitchFamily="34" charset="0"/>
                <a:ea typeface="+mj-ea"/>
                <a:cs typeface="+mj-cs"/>
              </a:defRPr>
            </a:lvl2pPr>
            <a:lvl3pPr marL="4883584" indent="0">
              <a:buFontTx/>
              <a:buNone/>
              <a:defRPr lang="en-US" sz="8000" b="1" kern="0" cap="all" baseline="0" dirty="0" smtClean="0">
                <a:solidFill>
                  <a:schemeClr val="tx1"/>
                </a:solidFill>
                <a:latin typeface="Trebuchet MS" panose="020B0603020202020204" pitchFamily="34" charset="0"/>
                <a:ea typeface="+mj-ea"/>
                <a:cs typeface="+mj-cs"/>
              </a:defRPr>
            </a:lvl3pPr>
            <a:lvl4pPr marL="6933730" indent="0">
              <a:buFontTx/>
              <a:buNone/>
              <a:defRPr lang="en-US" sz="8000" b="1" kern="0" cap="all" baseline="0" dirty="0" smtClean="0">
                <a:solidFill>
                  <a:schemeClr val="tx1"/>
                </a:solidFill>
                <a:latin typeface="Trebuchet MS" panose="020B0603020202020204" pitchFamily="34" charset="0"/>
                <a:ea typeface="+mj-ea"/>
                <a:cs typeface="+mj-cs"/>
              </a:defRPr>
            </a:lvl4pPr>
            <a:lvl5pPr marL="8471410" indent="0">
              <a:buFontTx/>
              <a:buNone/>
              <a:defRPr lang="en-US" sz="8000" b="1" kern="0" cap="all" baseline="0" dirty="0">
                <a:solidFill>
                  <a:schemeClr val="tx1"/>
                </a:solidFill>
                <a:latin typeface="Trebuchet MS" panose="020B0603020202020204"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822852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0" y="10772001"/>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Trebuchet MS" panose="020B0603020202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Master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1" y="9024761"/>
            <a:ext cx="22733878" cy="1754266"/>
          </a:xfrm>
          <a:prstGeom prst="rect">
            <a:avLst/>
          </a:prstGeom>
        </p:spPr>
        <p:txBody>
          <a:bodyPr/>
          <a:lstStyle>
            <a:lvl1pPr algn="l">
              <a:defRPr sz="12000" b="0" cap="none">
                <a:solidFill>
                  <a:schemeClr val="tx1"/>
                </a:solidFill>
              </a:defRPr>
            </a:lvl1pPr>
          </a:lstStyle>
          <a:p>
            <a:r>
              <a:rPr lang="en-US"/>
              <a:t>Click to edit master title style</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userDrawn="1"/>
        </p:nvPicPr>
        <p:blipFill>
          <a:blip r:embed="rId2"/>
          <a:stretch>
            <a:fillRect/>
          </a:stretch>
        </p:blipFill>
        <p:spPr>
          <a:xfrm>
            <a:off x="7193140" y="6248046"/>
            <a:ext cx="2357260" cy="2357256"/>
          </a:xfrm>
          <a:prstGeom prst="rect">
            <a:avLst/>
          </a:prstGeom>
        </p:spPr>
      </p:pic>
    </p:spTree>
    <p:extLst>
      <p:ext uri="{BB962C8B-B14F-4D97-AF65-F5344CB8AC3E}">
        <p14:creationId xmlns:p14="http://schemas.microsoft.com/office/powerpoint/2010/main" val="2074295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9" name="Picture 8" descr="A high angle view of a building&#10;&#10;Description automatically generated with low confidence">
            <a:extLst>
              <a:ext uri="{FF2B5EF4-FFF2-40B4-BE49-F238E27FC236}">
                <a16:creationId xmlns:a16="http://schemas.microsoft.com/office/drawing/2014/main" id="{36ED5556-7E8D-4B57-A4E7-D6499C0714FE}"/>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88B2919-A485-4AF1-9210-D4FA7CFC290E}"/>
              </a:ext>
            </a:extLst>
          </p:cNvPr>
          <p:cNvSpPr/>
          <p:nvPr userDrawn="1"/>
        </p:nvSpPr>
        <p:spPr>
          <a:xfrm>
            <a:off x="0" y="10287000"/>
            <a:ext cx="36576000" cy="10287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2" name="Picture 11">
            <a:extLst>
              <a:ext uri="{FF2B5EF4-FFF2-40B4-BE49-F238E27FC236}">
                <a16:creationId xmlns:a16="http://schemas.microsoft.com/office/drawing/2014/main" id="{894C643F-9D29-4FA0-A611-BFDFCD18BE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4833" y="16295532"/>
            <a:ext cx="11303002" cy="3894168"/>
          </a:xfrm>
          <a:prstGeom prst="rect">
            <a:avLst/>
          </a:prstGeom>
        </p:spPr>
      </p:pic>
    </p:spTree>
    <p:extLst>
      <p:ext uri="{BB962C8B-B14F-4D97-AF65-F5344CB8AC3E}">
        <p14:creationId xmlns:p14="http://schemas.microsoft.com/office/powerpoint/2010/main" val="2462093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4"/>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3"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6"/>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4"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458089"/>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9"/>
            <a:ext cx="33162240" cy="12396418"/>
          </a:xfrm>
        </p:spPr>
        <p:txBody>
          <a:bodyPr/>
          <a:lstStyle>
            <a:lvl1pPr marL="0" indent="0">
              <a:buClr>
                <a:schemeClr val="bg2"/>
              </a:buClr>
              <a:buSzPct val="100000"/>
              <a:buFontTx/>
              <a:buNone/>
              <a:defRPr sz="6000">
                <a:solidFill>
                  <a:schemeClr val="bg1"/>
                </a:solidFill>
              </a:defRPr>
            </a:lvl1pPr>
            <a:lvl2pPr marL="1904982" indent="0">
              <a:buClr>
                <a:schemeClr val="bg2"/>
              </a:buClr>
              <a:buSzPct val="100000"/>
              <a:buFontTx/>
              <a:buNone/>
              <a:defRPr sz="5334">
                <a:solidFill>
                  <a:schemeClr val="bg1"/>
                </a:solidFill>
              </a:defRPr>
            </a:lvl2pPr>
            <a:lvl3pPr marL="3630048" indent="0">
              <a:buClr>
                <a:schemeClr val="bg2"/>
              </a:buClr>
              <a:buSzPct val="100000"/>
              <a:buFontTx/>
              <a:buNone/>
              <a:defRPr sz="4668">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4"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4198446"/>
            <a:ext cx="33253680" cy="1751544"/>
          </a:xfrm>
        </p:spPr>
        <p:txBody>
          <a:bodyPr/>
          <a:lstStyle>
            <a:lvl1pPr marL="0" indent="0" algn="ctr">
              <a:buFontTx/>
              <a:buNone/>
              <a:defRPr sz="8000" b="0">
                <a:solidFill>
                  <a:schemeClr val="tx2"/>
                </a:solidFill>
                <a:latin typeface="Trebuchet MS" panose="020B0603020202020204" pitchFamily="34" charset="0"/>
              </a:defRPr>
            </a:lvl1pPr>
            <a:lvl2pPr marL="1904982" indent="0" algn="ctr">
              <a:buFontTx/>
              <a:buNone/>
              <a:defRPr sz="9334">
                <a:solidFill>
                  <a:schemeClr val="tx2"/>
                </a:solidFill>
                <a:latin typeface="Trebuchet MS" panose="020B0603020202020204" pitchFamily="34" charset="0"/>
              </a:defRPr>
            </a:lvl2pPr>
            <a:lvl3pPr marL="3630048" indent="0" algn="ctr">
              <a:buFontTx/>
              <a:buNone/>
              <a:defRPr sz="9334">
                <a:solidFill>
                  <a:schemeClr val="tx2"/>
                </a:solidFill>
                <a:latin typeface="Trebuchet MS" panose="020B0603020202020204" pitchFamily="34" charset="0"/>
              </a:defRPr>
            </a:lvl3pPr>
            <a:lvl4pPr marL="5154032" indent="0" algn="ctr">
              <a:buFontTx/>
              <a:buNone/>
              <a:defRPr sz="9334">
                <a:solidFill>
                  <a:schemeClr val="tx2"/>
                </a:solidFill>
                <a:latin typeface="Trebuchet MS" panose="020B0603020202020204" pitchFamily="34" charset="0"/>
              </a:defRPr>
            </a:lvl4pPr>
            <a:lvl5pPr marL="629702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1224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1" y="0"/>
            <a:ext cx="36576000" cy="20573996"/>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p:nvPr>
        </p:nvSpPr>
        <p:spPr>
          <a:xfrm>
            <a:off x="1371600" y="13369654"/>
            <a:ext cx="20167600" cy="5943600"/>
          </a:xfrm>
          <a:prstGeom prst="rect">
            <a:avLst/>
          </a:prstGeom>
        </p:spPr>
        <p:txBody>
          <a:bodyPr anchor="b"/>
          <a:lstStyle>
            <a:lvl1pPr marL="0" indent="0">
              <a:spcBef>
                <a:spcPts val="0"/>
              </a:spcBef>
              <a:buFontTx/>
              <a:buNone/>
              <a:defRPr lang="en-US" sz="8000" b="1" kern="0" cap="all" baseline="0" dirty="0" smtClean="0">
                <a:solidFill>
                  <a:schemeClr val="tx1"/>
                </a:solidFill>
                <a:latin typeface="Trebuchet MS" panose="020B0603020202020204" pitchFamily="34" charset="0"/>
                <a:ea typeface="+mj-ea"/>
                <a:cs typeface="+mj-cs"/>
              </a:defRPr>
            </a:lvl1pPr>
            <a:lvl2pPr marL="2562790" indent="0">
              <a:buFontTx/>
              <a:buNone/>
              <a:defRPr lang="en-US" sz="8000" b="1" kern="0" cap="all" baseline="0" dirty="0" smtClean="0">
                <a:solidFill>
                  <a:schemeClr val="tx1"/>
                </a:solidFill>
                <a:latin typeface="Trebuchet MS" panose="020B0603020202020204" pitchFamily="34" charset="0"/>
                <a:ea typeface="+mj-ea"/>
                <a:cs typeface="+mj-cs"/>
              </a:defRPr>
            </a:lvl2pPr>
            <a:lvl3pPr marL="4883584" indent="0">
              <a:buFontTx/>
              <a:buNone/>
              <a:defRPr lang="en-US" sz="8000" b="1" kern="0" cap="all" baseline="0" dirty="0" smtClean="0">
                <a:solidFill>
                  <a:schemeClr val="tx1"/>
                </a:solidFill>
                <a:latin typeface="Trebuchet MS" panose="020B0603020202020204" pitchFamily="34" charset="0"/>
                <a:ea typeface="+mj-ea"/>
                <a:cs typeface="+mj-cs"/>
              </a:defRPr>
            </a:lvl3pPr>
            <a:lvl4pPr marL="6933729" indent="0">
              <a:buFontTx/>
              <a:buNone/>
              <a:defRPr lang="en-US" sz="8000" b="1" kern="0" cap="all" baseline="0" dirty="0" smtClean="0">
                <a:solidFill>
                  <a:schemeClr val="tx1"/>
                </a:solidFill>
                <a:latin typeface="Trebuchet MS" panose="020B0603020202020204" pitchFamily="34" charset="0"/>
                <a:ea typeface="+mj-ea"/>
                <a:cs typeface="+mj-cs"/>
              </a:defRPr>
            </a:lvl4pPr>
            <a:lvl5pPr marL="8471409" indent="0">
              <a:buFontTx/>
              <a:buNone/>
              <a:defRPr lang="en-US" sz="8000" b="1" kern="0" cap="all" baseline="0" dirty="0">
                <a:solidFill>
                  <a:schemeClr val="tx1"/>
                </a:solidFill>
                <a:latin typeface="Trebuchet MS" panose="020B0603020202020204"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822852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Trebuchet MS" panose="020B0603020202020204" pitchFamily="34" charset="0"/>
              </a:defRPr>
            </a:lvl1pPr>
            <a:lvl2pPr marL="2562793" indent="0" algn="l">
              <a:lnSpc>
                <a:spcPct val="90000"/>
              </a:lnSpc>
              <a:buFontTx/>
              <a:buNone/>
              <a:defRPr sz="7539" cap="all" baseline="0">
                <a:solidFill>
                  <a:schemeClr val="tx2"/>
                </a:solidFill>
                <a:latin typeface="DINPro-Medium" panose="02000503030000020004" pitchFamily="50" charset="0"/>
              </a:defRPr>
            </a:lvl2pPr>
            <a:lvl3pPr marL="4883581" indent="0" algn="l">
              <a:lnSpc>
                <a:spcPct val="90000"/>
              </a:lnSpc>
              <a:buFontTx/>
              <a:buNone/>
              <a:defRPr sz="7539" cap="all" baseline="0">
                <a:solidFill>
                  <a:schemeClr val="tx2"/>
                </a:solidFill>
                <a:latin typeface="DINPro-Medium" panose="02000503030000020004" pitchFamily="50" charset="0"/>
              </a:defRPr>
            </a:lvl3pPr>
            <a:lvl4pPr marL="6933729" indent="0">
              <a:buNone/>
              <a:defRPr/>
            </a:lvl4pPr>
          </a:lstStyle>
          <a:p>
            <a:pPr lvl="0"/>
            <a:r>
              <a:rPr lang="en-US"/>
              <a:t>Edit Master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defRPr>
            </a:lvl1pPr>
          </a:lstStyle>
          <a:p>
            <a:r>
              <a:rPr lang="en-US"/>
              <a:t>Click to edit master title style</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userDrawn="1"/>
        </p:nvPicPr>
        <p:blipFill>
          <a:blip r:embed="rId2"/>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2074295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9" name="Picture 8" descr="A high angle view of a building&#10;&#10;Description automatically generated with low confidence">
            <a:extLst>
              <a:ext uri="{FF2B5EF4-FFF2-40B4-BE49-F238E27FC236}">
                <a16:creationId xmlns:a16="http://schemas.microsoft.com/office/drawing/2014/main" id="{36ED5556-7E8D-4B57-A4E7-D6499C0714FE}"/>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88B2919-A485-4AF1-9210-D4FA7CFC290E}"/>
              </a:ext>
            </a:extLst>
          </p:cNvPr>
          <p:cNvSpPr/>
          <p:nvPr userDrawn="1"/>
        </p:nvSpPr>
        <p:spPr>
          <a:xfrm>
            <a:off x="0" y="10287000"/>
            <a:ext cx="36576000" cy="10287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4C643F-9D29-4FA0-A611-BFDFCD18BE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4833" y="16295531"/>
            <a:ext cx="11303002" cy="3894167"/>
          </a:xfrm>
          <a:prstGeom prst="rect">
            <a:avLst/>
          </a:prstGeom>
        </p:spPr>
      </p:pic>
    </p:spTree>
    <p:extLst>
      <p:ext uri="{BB962C8B-B14F-4D97-AF65-F5344CB8AC3E}">
        <p14:creationId xmlns:p14="http://schemas.microsoft.com/office/powerpoint/2010/main" val="2462093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458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000">
                <a:solidFill>
                  <a:schemeClr val="bg1"/>
                </a:solidFill>
              </a:defRPr>
            </a:lvl1pPr>
            <a:lvl2pPr marL="1904981" indent="0">
              <a:buClr>
                <a:schemeClr val="bg2"/>
              </a:buClr>
              <a:buSzPct val="100000"/>
              <a:buFontTx/>
              <a:buNone/>
              <a:defRPr sz="5333">
                <a:solidFill>
                  <a:schemeClr val="bg1"/>
                </a:solidFill>
              </a:defRPr>
            </a:lvl2pPr>
            <a:lvl3pPr marL="3630047" indent="0">
              <a:buClr>
                <a:schemeClr val="bg2"/>
              </a:buClr>
              <a:buSzPct val="100000"/>
              <a:buFontTx/>
              <a:buNone/>
              <a:defRPr sz="4667">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4198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1224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651014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itle, Sub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hasCustomPrompt="1"/>
          </p:nvPr>
        </p:nvSpPr>
        <p:spPr>
          <a:xfrm>
            <a:off x="2514600" y="4846320"/>
            <a:ext cx="31546800" cy="13651992"/>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06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3" name="Content Placeholder 2"/>
          <p:cNvSpPr>
            <a:spLocks noGrp="1"/>
          </p:cNvSpPr>
          <p:nvPr>
            <p:ph idx="1" hasCustomPrompt="1"/>
          </p:nvPr>
        </p:nvSpPr>
        <p:spPr>
          <a:xfrm>
            <a:off x="2514600" y="4846320"/>
            <a:ext cx="31546800" cy="13651992"/>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lnSpc>
                <a:spcPct val="90000"/>
              </a:lnSpc>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489802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ODING_Title, Sub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lvl1pPr>
              <a:defRPr b="0">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4873752"/>
            <a:ext cx="31546800" cy="13651992"/>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324" indent="-45711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544" indent="-457110">
              <a:buClr>
                <a:schemeClr val="tx2"/>
              </a:buClr>
              <a:buFont typeface="Wingdings" panose="05000000000000000000" pitchFamily="2" charset="2"/>
              <a:buChar char="§"/>
              <a:defRPr sz="3202">
                <a:solidFill>
                  <a:schemeClr val="bg1"/>
                </a:solidFill>
                <a:latin typeface="Courier New" panose="02070309020205020404" pitchFamily="49" charset="0"/>
                <a:cs typeface="Courier New" panose="02070309020205020404" pitchFamily="49" charset="0"/>
              </a:defRPr>
            </a:lvl3pPr>
            <a:lvl4pPr marL="3199758" indent="-45711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3666" indent="-39679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Courier New" panose="02070309020205020404" pitchFamily="49" charset="0"/>
                <a:cs typeface="Courier New" panose="02070309020205020404" pitchFamily="49"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788325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CONFIDENTIAL_Co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lvl1pPr>
              <a:defRPr b="0">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4873752"/>
            <a:ext cx="31546800" cy="13651992"/>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324" indent="-45711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544" indent="-457110">
              <a:buClr>
                <a:schemeClr val="tx2"/>
              </a:buClr>
              <a:buFont typeface="Wingdings" panose="05000000000000000000" pitchFamily="2" charset="2"/>
              <a:buChar char="§"/>
              <a:defRPr sz="3202">
                <a:solidFill>
                  <a:schemeClr val="bg1"/>
                </a:solidFill>
                <a:latin typeface="Courier New" panose="02070309020205020404" pitchFamily="49" charset="0"/>
                <a:cs typeface="Courier New" panose="02070309020205020404" pitchFamily="49" charset="0"/>
              </a:defRPr>
            </a:lvl3pPr>
            <a:lvl4pPr marL="3199758" indent="-45711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3666" indent="-39679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Courier New" panose="02070309020205020404" pitchFamily="49" charset="0"/>
                <a:cs typeface="Courier New" panose="02070309020205020404" pitchFamily="49"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TextBox 4">
            <a:extLst>
              <a:ext uri="{FF2B5EF4-FFF2-40B4-BE49-F238E27FC236}">
                <a16:creationId xmlns:a16="http://schemas.microsoft.com/office/drawing/2014/main" id="{B83CE352-2EAC-4297-87FD-65DF9F242349}"/>
              </a:ext>
            </a:extLst>
          </p:cNvPr>
          <p:cNvSpPr txBox="1"/>
          <p:nvPr userDrawn="1"/>
        </p:nvSpPr>
        <p:spPr>
          <a:xfrm>
            <a:off x="708491" y="19559587"/>
            <a:ext cx="5980355" cy="446597"/>
          </a:xfrm>
          <a:prstGeom prst="rect">
            <a:avLst/>
          </a:prstGeom>
          <a:noFill/>
        </p:spPr>
        <p:txBody>
          <a:bodyPr wrap="none" rtlCol="0">
            <a:spAutoFit/>
          </a:bodyPr>
          <a:lstStyle/>
          <a:p>
            <a:r>
              <a:rPr lang="en-US" sz="2302">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3985766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8" y="0"/>
            <a:ext cx="16413164"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429066"/>
            <a:ext cx="14639544" cy="3365696"/>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4"/>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858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1" y="19504414"/>
            <a:ext cx="2330570"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hasCustomPrompt="1"/>
          </p:nvPr>
        </p:nvSpPr>
        <p:spPr>
          <a:xfrm>
            <a:off x="2514600" y="4846320"/>
            <a:ext cx="15215616" cy="13651992"/>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hasCustomPrompt="1"/>
          </p:nvPr>
        </p:nvSpPr>
        <p:spPr>
          <a:xfrm>
            <a:off x="18845784" y="4846320"/>
            <a:ext cx="15215616" cy="13651992"/>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414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ONFIDENTIAL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hasCustomPrompt="1"/>
          </p:nvPr>
        </p:nvSpPr>
        <p:spPr>
          <a:xfrm>
            <a:off x="2514600" y="4846320"/>
            <a:ext cx="15215616" cy="13651992"/>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hasCustomPrompt="1"/>
          </p:nvPr>
        </p:nvSpPr>
        <p:spPr>
          <a:xfrm>
            <a:off x="18845784" y="4846320"/>
            <a:ext cx="15215616" cy="13651992"/>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userDrawn="1"/>
        </p:nvSpPr>
        <p:spPr>
          <a:xfrm>
            <a:off x="708491" y="19559587"/>
            <a:ext cx="5980355" cy="446597"/>
          </a:xfrm>
          <a:prstGeom prst="rect">
            <a:avLst/>
          </a:prstGeom>
          <a:noFill/>
        </p:spPr>
        <p:txBody>
          <a:bodyPr wrap="none" rtlCol="0">
            <a:spAutoFit/>
          </a:bodyPr>
          <a:lstStyle/>
          <a:p>
            <a:r>
              <a:rPr lang="en-US" sz="2302">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1687772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Image Left - Tex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45784" y="4389120"/>
            <a:ext cx="15215616" cy="3337560"/>
          </a:xfrm>
        </p:spPr>
        <p:txBody>
          <a:bodyPr/>
          <a:lstStyle>
            <a:lvl1pPr algn="l">
              <a:defRPr/>
            </a:lvl1p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18845784" y="7699248"/>
            <a:ext cx="15215616" cy="1408176"/>
          </a:xfrm>
          <a:prstGeom prst="rect">
            <a:avLst/>
          </a:prstGeom>
        </p:spPr>
        <p:txBody>
          <a:bodyPr/>
          <a:lstStyle>
            <a:lvl1pPr marL="0" indent="0" algn="l">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hasCustomPrompt="1"/>
          </p:nvPr>
        </p:nvSpPr>
        <p:spPr>
          <a:xfrm>
            <a:off x="18845788" y="9052567"/>
            <a:ext cx="15215616" cy="9478330"/>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1"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662677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Image Left - No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45784" y="5205054"/>
            <a:ext cx="15215616" cy="3298876"/>
          </a:xfrm>
        </p:spPr>
        <p:txBody>
          <a:bodyPr/>
          <a:lstStyle>
            <a:lvl1pPr algn="l">
              <a:defRPr/>
            </a:lvl1pPr>
          </a:lstStyle>
          <a:p>
            <a:r>
              <a:rPr lang="en-US"/>
              <a:t>Click to add title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hasCustomPrompt="1"/>
          </p:nvPr>
        </p:nvSpPr>
        <p:spPr>
          <a:xfrm>
            <a:off x="18845788" y="9052567"/>
            <a:ext cx="15215616" cy="9478330"/>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1"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183132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4360987"/>
            <a:ext cx="15773400" cy="3365694"/>
          </a:xfrm>
        </p:spPr>
        <p:txBody>
          <a:bodyPr/>
          <a:lstStyle>
            <a:lvl1pPr algn="l">
              <a:defRPr>
                <a:solidFill>
                  <a:schemeClr val="bg1"/>
                </a:solidFill>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7699248"/>
            <a:ext cx="15773400" cy="1408176"/>
          </a:xfrm>
          <a:prstGeom prst="rect">
            <a:avLst/>
          </a:prstGeom>
        </p:spPr>
        <p:txBody>
          <a:bodyPr/>
          <a:lstStyle>
            <a:lvl1pPr marL="0" indent="0" algn="l">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39"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483862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4360987"/>
            <a:ext cx="15773400" cy="3365694"/>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324" indent="-45711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544" indent="-457110">
              <a:buClr>
                <a:schemeClr val="tx2"/>
              </a:buClr>
              <a:buFont typeface="Wingdings" panose="05000000000000000000" pitchFamily="2" charset="2"/>
              <a:buChar char="§"/>
              <a:defRPr sz="3202">
                <a:solidFill>
                  <a:schemeClr val="bg1"/>
                </a:solidFill>
                <a:latin typeface="Courier New" panose="02070309020205020404" pitchFamily="49" charset="0"/>
                <a:cs typeface="Courier New" panose="02070309020205020404" pitchFamily="49" charset="0"/>
              </a:defRPr>
            </a:lvl3pPr>
            <a:lvl4pPr marL="3199758" indent="-45711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3666" indent="-39679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7699248"/>
            <a:ext cx="15773400" cy="1408176"/>
          </a:xfrm>
          <a:prstGeom prst="rect">
            <a:avLst/>
          </a:prstGeom>
        </p:spPr>
        <p:txBody>
          <a:bodyPr/>
          <a:lstStyle>
            <a:lvl1pPr marL="0" indent="0" algn="l">
              <a:spcBef>
                <a:spcPts val="0"/>
              </a:spcBef>
              <a:buFontTx/>
              <a:buNone/>
              <a:defRPr sz="4402">
                <a:solidFill>
                  <a:schemeClr val="bg1"/>
                </a:solidFill>
                <a:latin typeface="Courier New" panose="02070309020205020404" pitchFamily="49" charset="0"/>
                <a:cs typeface="Courier New" panose="02070309020205020404" pitchFamily="49"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39"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210163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5134711"/>
            <a:ext cx="15773400" cy="3369214"/>
          </a:xfrm>
        </p:spPr>
        <p:txBody>
          <a:bodyPr/>
          <a:lstStyle>
            <a:lvl1pPr algn="l">
              <a:defRPr>
                <a:solidFill>
                  <a:schemeClr val="bg1"/>
                </a:solidFill>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39"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83917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Image Right - Title,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55E6B5-C259-4ACD-9F7F-0FF27E34F45B}"/>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6611815"/>
            <a:ext cx="15773400" cy="3812346"/>
          </a:xfrm>
        </p:spPr>
        <p:txBody>
          <a:bodyPr/>
          <a:lstStyle>
            <a:lvl1pPr algn="l">
              <a:defRPr>
                <a:solidFill>
                  <a:schemeClr val="bg1"/>
                </a:solidFill>
              </a:defRPr>
            </a:lvl1p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10396728"/>
            <a:ext cx="15773400" cy="1408176"/>
          </a:xfrm>
          <a:prstGeom prst="rect">
            <a:avLst/>
          </a:prstGeom>
        </p:spPr>
        <p:txBody>
          <a:bodyPr/>
          <a:lstStyle>
            <a:lvl1pPr marL="0" indent="0" algn="l">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edit text styles</a:t>
            </a:r>
          </a:p>
        </p:txBody>
      </p:sp>
      <p:sp>
        <p:nvSpPr>
          <p:cNvPr id="9" name="Picture Placeholder 5">
            <a:extLst>
              <a:ext uri="{FF2B5EF4-FFF2-40B4-BE49-F238E27FC236}">
                <a16:creationId xmlns:a16="http://schemas.microsoft.com/office/drawing/2014/main" id="{496B2F56-001D-408D-98C3-78FC97117CF7}"/>
              </a:ext>
            </a:extLst>
          </p:cNvPr>
          <p:cNvSpPr>
            <a:spLocks noGrp="1"/>
          </p:cNvSpPr>
          <p:nvPr>
            <p:ph type="pic" sz="quarter" idx="12"/>
          </p:nvPr>
        </p:nvSpPr>
        <p:spPr>
          <a:xfrm>
            <a:off x="20162839"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524762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Image Right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326995-7330-4D09-9966-55688D678A3F}"/>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7623810"/>
            <a:ext cx="15773400" cy="5326380"/>
          </a:xfrm>
        </p:spPr>
        <p:txBody>
          <a:bodyPr anchor="ctr"/>
          <a:lstStyle>
            <a:lvl1pPr algn="l">
              <a:defRPr>
                <a:solidFill>
                  <a:schemeClr val="bg1"/>
                </a:solidFill>
              </a:defRPr>
            </a:lvl1pPr>
          </a:lstStyle>
          <a:p>
            <a:r>
              <a:rPr lang="en-US"/>
              <a:t>Click to add title</a:t>
            </a:r>
          </a:p>
        </p:txBody>
      </p:sp>
      <p:sp>
        <p:nvSpPr>
          <p:cNvPr id="7" name="Picture Placeholder 5">
            <a:extLst>
              <a:ext uri="{FF2B5EF4-FFF2-40B4-BE49-F238E27FC236}">
                <a16:creationId xmlns:a16="http://schemas.microsoft.com/office/drawing/2014/main" id="{A7E551FC-DBC3-4CCE-989F-FC778C3E9819}"/>
              </a:ext>
            </a:extLst>
          </p:cNvPr>
          <p:cNvSpPr>
            <a:spLocks noGrp="1"/>
          </p:cNvSpPr>
          <p:nvPr>
            <p:ph type="pic" sz="quarter" idx="12"/>
          </p:nvPr>
        </p:nvSpPr>
        <p:spPr>
          <a:xfrm>
            <a:off x="20162839"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943157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hasCustomPrompt="1"/>
          </p:nvPr>
        </p:nvSpPr>
        <p:spPr>
          <a:xfrm>
            <a:off x="2514600" y="6921307"/>
            <a:ext cx="15773400" cy="3365694"/>
          </a:xfrm>
        </p:spPr>
        <p:txBody>
          <a:bodyPr/>
          <a:lstStyle>
            <a:lvl1pPr algn="l">
              <a:defRPr>
                <a:solidFill>
                  <a:schemeClr val="bg1"/>
                </a:solidFill>
              </a:defRPr>
            </a:lvl1pPr>
          </a:lstStyle>
          <a:p>
            <a:r>
              <a:rPr lang="en-US"/>
              <a:t>Click to add title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hasCustomPrompt="1"/>
          </p:nvPr>
        </p:nvSpPr>
        <p:spPr>
          <a:xfrm>
            <a:off x="2514600" y="11612880"/>
            <a:ext cx="15773400" cy="7772400"/>
          </a:xfrm>
          <a:prstGeom prst="rect">
            <a:avLst/>
          </a:prstGeom>
        </p:spPr>
        <p:txBody>
          <a:bodyPr/>
          <a:lstStyle>
            <a:lvl1pPr marL="457110" indent="-45711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2">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3666" indent="-39679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hasCustomPrompt="1"/>
          </p:nvPr>
        </p:nvSpPr>
        <p:spPr>
          <a:xfrm>
            <a:off x="2514600" y="10259568"/>
            <a:ext cx="15773400" cy="1408176"/>
          </a:xfrm>
          <a:prstGeom prst="rect">
            <a:avLst/>
          </a:prstGeom>
        </p:spPr>
        <p:txBody>
          <a:bodyPr/>
          <a:lstStyle>
            <a:lvl1pPr marL="0" indent="0" algn="l">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613148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7"/>
            <a:ext cx="3886200" cy="22402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429066"/>
            <a:ext cx="14639544" cy="3365696"/>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4"/>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457200">
              <a:buClr>
                <a:schemeClr val="tx2"/>
              </a:buClr>
              <a:buFont typeface="Arial" panose="020B0604020202020204" pitchFamily="34" charset="0"/>
              <a:buChar char="•"/>
              <a:defRPr sz="40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2286000" indent="-457200">
              <a:buClr>
                <a:schemeClr val="tx2"/>
              </a:buClr>
              <a:buFont typeface="Arial" panose="020B0604020202020204" pitchFamily="34" charset="0"/>
              <a:buChar char="•"/>
              <a:defRPr sz="36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3200400" indent="-457200">
              <a:buClr>
                <a:schemeClr val="tx2"/>
              </a:buClr>
              <a:buFont typeface="Arial" panose="020B0604020202020204" pitchFamily="34" charset="0"/>
              <a:buChar char="•"/>
              <a:defRPr sz="3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4054476" indent="-396876">
              <a:buClr>
                <a:schemeClr val="tx2"/>
              </a:buClr>
              <a:buFont typeface="Arial" panose="020B0604020202020204" pitchFamily="34" charset="0"/>
              <a:buChar char="•"/>
              <a:defRPr sz="28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858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8" y="1"/>
            <a:ext cx="16413164"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Trebuchet MS" panose="020B0603020202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1" y="19504414"/>
            <a:ext cx="2330570"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1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8" y="5006604"/>
            <a:ext cx="33794700" cy="12649572"/>
          </a:xfrm>
          <a:prstGeom prst="rect">
            <a:avLst/>
          </a:prstGeom>
          <a:solidFill>
            <a:schemeClr val="tx1">
              <a:lumMod val="95000"/>
            </a:schemeClr>
          </a:solidFill>
          <a:ln w="19050">
            <a:noFill/>
          </a:ln>
        </p:spPr>
        <p:txBody>
          <a:bodyPr tIns="40233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4" y="5006613"/>
            <a:ext cx="33796224" cy="575837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hasCustomPrompt="1"/>
          </p:nvPr>
        </p:nvSpPr>
        <p:spPr>
          <a:xfrm>
            <a:off x="8191500" y="5914096"/>
            <a:ext cx="201930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211967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2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85" y="5006604"/>
            <a:ext cx="16632058"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12" y="5006604"/>
            <a:ext cx="16663516"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12" y="5006605"/>
            <a:ext cx="16663516"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2" y="5372232"/>
            <a:ext cx="150876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hasCustomPrompt="1"/>
          </p:nvPr>
        </p:nvSpPr>
        <p:spPr>
          <a:xfrm>
            <a:off x="2194762" y="5914096"/>
            <a:ext cx="150876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85" y="5006605"/>
            <a:ext cx="16632058"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6" y="5372232"/>
            <a:ext cx="150876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hasCustomPrompt="1"/>
          </p:nvPr>
        </p:nvSpPr>
        <p:spPr>
          <a:xfrm>
            <a:off x="19363446" y="5914096"/>
            <a:ext cx="150876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677031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2 Panel -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2" y="5006604"/>
            <a:ext cx="2234545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5"/>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hasCustomPrompt="1"/>
          </p:nvPr>
        </p:nvSpPr>
        <p:spPr>
          <a:xfrm>
            <a:off x="24694654"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2" y="5006605"/>
            <a:ext cx="2234545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2" y="5372232"/>
            <a:ext cx="1572768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hasCustomPrompt="1"/>
          </p:nvPr>
        </p:nvSpPr>
        <p:spPr>
          <a:xfrm>
            <a:off x="4789642" y="5914096"/>
            <a:ext cx="1572768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688368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3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5"/>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hasCustomPrompt="1"/>
          </p:nvPr>
        </p:nvSpPr>
        <p:spPr>
          <a:xfrm>
            <a:off x="24694654"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5"/>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hasCustomPrompt="1"/>
          </p:nvPr>
        </p:nvSpPr>
        <p:spPr>
          <a:xfrm>
            <a:off x="13251270"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5"/>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hasCustomPrompt="1"/>
          </p:nvPr>
        </p:nvSpPr>
        <p:spPr>
          <a:xfrm>
            <a:off x="1827366"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06495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81"/>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100" y="5006604"/>
            <a:ext cx="8087728"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100" y="5018281"/>
            <a:ext cx="8087728"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hasCustomPrompt="1"/>
          </p:nvPr>
        </p:nvSpPr>
        <p:spPr>
          <a:xfrm>
            <a:off x="10340246"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81"/>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81"/>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6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hasCustomPrompt="1"/>
          </p:nvPr>
        </p:nvSpPr>
        <p:spPr>
          <a:xfrm>
            <a:off x="27505566"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148044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4 Panel-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10"/>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4" y="80011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hasCustomPrompt="1"/>
          </p:nvPr>
        </p:nvSpPr>
        <p:spPr>
          <a:xfrm>
            <a:off x="1770174" y="85429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498" y="7635510"/>
            <a:ext cx="8088324"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500" y="7635513"/>
            <a:ext cx="8088328"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hasCustomPrompt="1"/>
          </p:nvPr>
        </p:nvSpPr>
        <p:spPr>
          <a:xfrm>
            <a:off x="10349772" y="85429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10"/>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4" y="80011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hasCustomPrompt="1"/>
          </p:nvPr>
        </p:nvSpPr>
        <p:spPr>
          <a:xfrm>
            <a:off x="18929034" y="85429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10"/>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66" y="80011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hasCustomPrompt="1"/>
          </p:nvPr>
        </p:nvSpPr>
        <p:spPr>
          <a:xfrm>
            <a:off x="27505566" y="85429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416427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1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9"/>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hasCustomPrompt="1"/>
          </p:nvPr>
        </p:nvSpPr>
        <p:spPr>
          <a:xfrm>
            <a:off x="24694654"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1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09"/>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hasCustomPrompt="1"/>
          </p:nvPr>
        </p:nvSpPr>
        <p:spPr>
          <a:xfrm>
            <a:off x="13260796"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1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9"/>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827366"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4"/>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hasCustomPrompt="1"/>
          </p:nvPr>
        </p:nvSpPr>
        <p:spPr>
          <a:xfrm>
            <a:off x="7557840" y="12511742"/>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4"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4"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8" y="11969884"/>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hasCustomPrompt="1"/>
          </p:nvPr>
        </p:nvSpPr>
        <p:spPr>
          <a:xfrm>
            <a:off x="18967048" y="12511742"/>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198652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1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9"/>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hasCustomPrompt="1"/>
          </p:nvPr>
        </p:nvSpPr>
        <p:spPr>
          <a:xfrm>
            <a:off x="24694654"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1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09"/>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hasCustomPrompt="1"/>
          </p:nvPr>
        </p:nvSpPr>
        <p:spPr>
          <a:xfrm>
            <a:off x="13260796"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1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9"/>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827366" y="5914096"/>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4"/>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hasCustomPrompt="1"/>
          </p:nvPr>
        </p:nvSpPr>
        <p:spPr>
          <a:xfrm>
            <a:off x="1827366" y="12511742"/>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4"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4"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38" y="11969884"/>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hasCustomPrompt="1"/>
          </p:nvPr>
        </p:nvSpPr>
        <p:spPr>
          <a:xfrm>
            <a:off x="13251738" y="12511742"/>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6" y="11969884"/>
            <a:ext cx="996696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hasCustomPrompt="1"/>
          </p:nvPr>
        </p:nvSpPr>
        <p:spPr>
          <a:xfrm>
            <a:off x="24699796" y="12511742"/>
            <a:ext cx="996696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85827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7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1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6" y="500661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6" y="5006613"/>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hasCustomPrompt="1"/>
          </p:nvPr>
        </p:nvSpPr>
        <p:spPr>
          <a:xfrm>
            <a:off x="10340246"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1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50"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50" y="11604261"/>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2" y="11969880"/>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hasCustomPrompt="1"/>
          </p:nvPr>
        </p:nvSpPr>
        <p:spPr>
          <a:xfrm>
            <a:off x="6024502" y="12511742"/>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36"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36"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2" y="11969880"/>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hasCustomPrompt="1"/>
          </p:nvPr>
        </p:nvSpPr>
        <p:spPr>
          <a:xfrm>
            <a:off x="14613292" y="12511742"/>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8"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8"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4" y="11969880"/>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hasCustomPrompt="1"/>
          </p:nvPr>
        </p:nvSpPr>
        <p:spPr>
          <a:xfrm>
            <a:off x="23189824" y="12511742"/>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1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0"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hasCustomPrompt="1"/>
          </p:nvPr>
        </p:nvSpPr>
        <p:spPr>
          <a:xfrm>
            <a:off x="27512940"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009575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8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1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1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1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4" y="11969880"/>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hasCustomPrompt="1"/>
          </p:nvPr>
        </p:nvSpPr>
        <p:spPr>
          <a:xfrm>
            <a:off x="1770174" y="12511742"/>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8"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8" y="11604261"/>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0"/>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hasCustomPrompt="1"/>
          </p:nvPr>
        </p:nvSpPr>
        <p:spPr>
          <a:xfrm>
            <a:off x="10364100" y="12511742"/>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4" y="11969880"/>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hasCustomPrompt="1"/>
          </p:nvPr>
        </p:nvSpPr>
        <p:spPr>
          <a:xfrm>
            <a:off x="18929034" y="12511742"/>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2"/>
            <a:ext cx="8019288"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66" y="11969880"/>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hasCustomPrompt="1"/>
          </p:nvPr>
        </p:nvSpPr>
        <p:spPr>
          <a:xfrm>
            <a:off x="27505566" y="12511742"/>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0"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hasCustomPrompt="1"/>
          </p:nvPr>
        </p:nvSpPr>
        <p:spPr>
          <a:xfrm>
            <a:off x="27512940"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6" y="500661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6" y="5006613"/>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hasCustomPrompt="1"/>
          </p:nvPr>
        </p:nvSpPr>
        <p:spPr>
          <a:xfrm>
            <a:off x="10340246" y="5914096"/>
            <a:ext cx="7315200" cy="750360"/>
          </a:xfrm>
          <a:prstGeom prst="rect">
            <a:avLst/>
          </a:prstGeom>
        </p:spPr>
        <p:txBody>
          <a:bodyPr/>
          <a:lstStyle>
            <a:lvl1pPr marL="0" indent="0" algn="ctr">
              <a:buFontTx/>
              <a:buNone/>
              <a:defRPr sz="3202"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733222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6"/>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4"/>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1" y="19504414"/>
            <a:ext cx="2330570"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8" y="0"/>
            <a:ext cx="16413164"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9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2" y="5006611"/>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2" y="5006609"/>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hasCustomPrompt="1"/>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11"/>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8" y="5006609"/>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hasCustomPrompt="1"/>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7" y="5006611"/>
            <a:ext cx="634894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6" y="5006609"/>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8"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hasCustomPrompt="1"/>
          </p:nvPr>
        </p:nvSpPr>
        <p:spPr>
          <a:xfrm>
            <a:off x="15515008"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8" y="5006611"/>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32" y="5006609"/>
            <a:ext cx="6355084"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hasCustomPrompt="1"/>
          </p:nvPr>
        </p:nvSpPr>
        <p:spPr>
          <a:xfrm>
            <a:off x="868603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4" y="5006611"/>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6" y="5006609"/>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hasCustomPrompt="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8" y="11603473"/>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103" y="11603473"/>
            <a:ext cx="6353314"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2"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hasCustomPrompt="1"/>
          </p:nvPr>
        </p:nvSpPr>
        <p:spPr>
          <a:xfrm>
            <a:off x="5205442"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2" y="1160347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2" y="11603473"/>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hasCustomPrompt="1"/>
          </p:nvPr>
        </p:nvSpPr>
        <p:spPr>
          <a:xfrm>
            <a:off x="18952032"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8" y="1160347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33" y="11603473"/>
            <a:ext cx="634894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hasCustomPrompt="1"/>
          </p:nvPr>
        </p:nvSpPr>
        <p:spPr>
          <a:xfrm>
            <a:off x="12082344"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2" y="1160347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2" y="11603473"/>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hasCustomPrompt="1"/>
          </p:nvPr>
        </p:nvSpPr>
        <p:spPr>
          <a:xfrm>
            <a:off x="25816650"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97044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10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Trebuchet MS" panose="020B0603020202020204" pitchFamily="34" charset="0"/>
              </a:defRPr>
            </a:lvl1pPr>
            <a:lvl2pPr marL="1371324" indent="0" algn="ctr">
              <a:buFontTx/>
              <a:buNone/>
              <a:defRPr sz="4402">
                <a:latin typeface="Trebuchet MS" panose="020B0603020202020204" pitchFamily="34" charset="0"/>
              </a:defRPr>
            </a:lvl2pPr>
            <a:lvl3pPr marL="2742654" indent="0" algn="ctr">
              <a:buFontTx/>
              <a:buNone/>
              <a:defRPr sz="4402">
                <a:latin typeface="Trebuchet MS" panose="020B0603020202020204" pitchFamily="34" charset="0"/>
              </a:defRPr>
            </a:lvl3pPr>
            <a:lvl4pPr marL="4113978" indent="0" algn="ctr">
              <a:buFontTx/>
              <a:buNone/>
              <a:defRPr sz="4402">
                <a:latin typeface="Trebuchet MS" panose="020B0603020202020204" pitchFamily="34" charset="0"/>
              </a:defRPr>
            </a:lvl4pPr>
            <a:lvl5pPr marL="5485302" indent="0" algn="ctr">
              <a:buFontTx/>
              <a:buNone/>
              <a:defRPr sz="4402">
                <a:latin typeface="Trebuchet MS" panose="020B0603020202020204" pitchFamily="34" charset="0"/>
              </a:defRPr>
            </a:lvl5pPr>
          </a:lstStyle>
          <a:p>
            <a:pPr lvl="0"/>
            <a:r>
              <a:rPr lang="en-US"/>
              <a:t>Click to add subtitle</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2" y="5006611"/>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2" y="5006609"/>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hasCustomPrompt="1"/>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11"/>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8" y="5006609"/>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hasCustomPrompt="1"/>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7" y="5006611"/>
            <a:ext cx="634894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6" y="5006609"/>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8"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hasCustomPrompt="1"/>
          </p:nvPr>
        </p:nvSpPr>
        <p:spPr>
          <a:xfrm>
            <a:off x="15515008"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8" y="5006611"/>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32" y="5006609"/>
            <a:ext cx="6355084"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hasCustomPrompt="1"/>
          </p:nvPr>
        </p:nvSpPr>
        <p:spPr>
          <a:xfrm>
            <a:off x="868603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4" y="5006611"/>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6" y="5006609"/>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hasCustomPrompt="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2" y="11603473"/>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2" y="11603473"/>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hasCustomPrompt="1"/>
          </p:nvPr>
        </p:nvSpPr>
        <p:spPr>
          <a:xfrm>
            <a:off x="1827366"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7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8" y="11603473"/>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hasCustomPrompt="1"/>
          </p:nvPr>
        </p:nvSpPr>
        <p:spPr>
          <a:xfrm>
            <a:off x="29209470"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7" y="11603473"/>
            <a:ext cx="634894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6" y="11603473"/>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8"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hasCustomPrompt="1"/>
          </p:nvPr>
        </p:nvSpPr>
        <p:spPr>
          <a:xfrm>
            <a:off x="15515008"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8" y="11603473"/>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32" y="11603473"/>
            <a:ext cx="6355084"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30"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hasCustomPrompt="1"/>
          </p:nvPr>
        </p:nvSpPr>
        <p:spPr>
          <a:xfrm>
            <a:off x="8686030"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4" y="1160347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6" y="11603473"/>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60"/>
          </a:xfrm>
          <a:prstGeom prst="rect">
            <a:avLst/>
          </a:prstGeom>
        </p:spPr>
        <p:txBody>
          <a:bodyPr/>
          <a:lstStyle>
            <a:lvl1pPr marL="0" indent="0" algn="ctr">
              <a:buFontTx/>
              <a:buNone/>
              <a:defRPr sz="3202" b="1" cap="all" baseline="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hasCustomPrompt="1"/>
          </p:nvPr>
        </p:nvSpPr>
        <p:spPr>
          <a:xfrm>
            <a:off x="22343982"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80" indent="0">
              <a:buFontTx/>
              <a:buNone/>
              <a:defRPr sz="4000" b="1">
                <a:solidFill>
                  <a:schemeClr val="tx1"/>
                </a:solidFill>
                <a:latin typeface="Trebuchet MS" panose="020B0603020202020204" pitchFamily="34" charset="0"/>
              </a:defRPr>
            </a:lvl2pPr>
            <a:lvl3pPr marL="4882608" indent="0">
              <a:buFontTx/>
              <a:buNone/>
              <a:defRPr sz="4000" b="1">
                <a:solidFill>
                  <a:schemeClr val="tx1"/>
                </a:solidFill>
                <a:latin typeface="Trebuchet MS" panose="020B0603020202020204" pitchFamily="34" charset="0"/>
              </a:defRPr>
            </a:lvl3pPr>
            <a:lvl4pPr marL="6932344" indent="0">
              <a:buFontTx/>
              <a:buNone/>
              <a:defRPr sz="4000" b="1">
                <a:solidFill>
                  <a:schemeClr val="tx1"/>
                </a:solidFill>
                <a:latin typeface="Trebuchet MS" panose="020B0603020202020204" pitchFamily="34" charset="0"/>
              </a:defRPr>
            </a:lvl4pPr>
            <a:lvl5pPr marL="8469718" indent="0">
              <a:buFontTx/>
              <a:buNone/>
              <a:defRPr sz="4000"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16698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userDrawn="1"/>
        </p:nvPicPr>
        <p:blipFill rotWithShape="1">
          <a:blip r:embed="rId2"/>
          <a:srcRect l="50441" t="43631" r="4276" b="11086"/>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userDrawn="1"/>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6" y="16124500"/>
            <a:ext cx="21945604" cy="2151780"/>
          </a:xfrm>
          <a:prstGeom prst="rect">
            <a:avLst/>
          </a:prstGeom>
        </p:spPr>
        <p:txBody>
          <a:bodyPr/>
          <a:lstStyle>
            <a:lvl1pPr marL="0" indent="0" algn="l">
              <a:lnSpc>
                <a:spcPct val="90000"/>
              </a:lnSpc>
              <a:spcBef>
                <a:spcPts val="0"/>
              </a:spcBef>
              <a:buFontTx/>
              <a:buNone/>
              <a:defRPr sz="4000" cap="none" baseline="0">
                <a:solidFill>
                  <a:schemeClr val="tx2"/>
                </a:solidFill>
                <a:latin typeface="Trebuchet MS" panose="020B0603020202020204" pitchFamily="34" charset="0"/>
              </a:defRPr>
            </a:lvl1pPr>
            <a:lvl2pPr marL="2562282" indent="0" algn="l">
              <a:lnSpc>
                <a:spcPct val="90000"/>
              </a:lnSpc>
              <a:buFontTx/>
              <a:buNone/>
              <a:defRPr sz="7540" cap="all" baseline="0">
                <a:solidFill>
                  <a:schemeClr val="tx2"/>
                </a:solidFill>
                <a:latin typeface="DINPro-Medium" panose="02000503030000020004" pitchFamily="50" charset="0"/>
              </a:defRPr>
            </a:lvl2pPr>
            <a:lvl3pPr marL="4882606" indent="0" algn="l">
              <a:lnSpc>
                <a:spcPct val="90000"/>
              </a:lnSpc>
              <a:buFontTx/>
              <a:buNone/>
              <a:defRPr sz="7540" cap="all" baseline="0">
                <a:solidFill>
                  <a:schemeClr val="tx2"/>
                </a:solidFill>
                <a:latin typeface="DINPro-Medium" panose="02000503030000020004" pitchFamily="50" charset="0"/>
              </a:defRPr>
            </a:lvl3pPr>
            <a:lvl4pPr marL="6932344" indent="0">
              <a:buNone/>
              <a:defRPr/>
            </a:lvl4pPr>
          </a:lstStyle>
          <a:p>
            <a:pPr lvl="0"/>
            <a:r>
              <a:rPr lang="en-US"/>
              <a:t>Quote source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2006" y="9554317"/>
            <a:ext cx="21945604" cy="6135514"/>
          </a:xfrm>
          <a:prstGeom prst="rect">
            <a:avLst/>
          </a:prstGeom>
        </p:spPr>
        <p:txBody>
          <a:bodyPr anchor="b"/>
          <a:lstStyle>
            <a:lvl1pPr marL="0" indent="0" algn="l">
              <a:lnSpc>
                <a:spcPct val="90000"/>
              </a:lnSpc>
              <a:spcBef>
                <a:spcPts val="0"/>
              </a:spcBef>
              <a:buFontTx/>
              <a:buNone/>
              <a:defRPr sz="10000" cap="none" baseline="0">
                <a:solidFill>
                  <a:schemeClr val="tx1"/>
                </a:solidFill>
                <a:latin typeface="Trebuchet MS" panose="020B0603020202020204" pitchFamily="34" charset="0"/>
              </a:defRPr>
            </a:lvl1pPr>
            <a:lvl2pPr marL="2562282" indent="0" algn="l">
              <a:lnSpc>
                <a:spcPct val="90000"/>
              </a:lnSpc>
              <a:buFontTx/>
              <a:buNone/>
              <a:defRPr sz="7540" cap="all" baseline="0">
                <a:solidFill>
                  <a:schemeClr val="tx2"/>
                </a:solidFill>
                <a:latin typeface="DINPro-Medium" panose="02000503030000020004" pitchFamily="50" charset="0"/>
              </a:defRPr>
            </a:lvl2pPr>
            <a:lvl3pPr marL="4882606" indent="0" algn="l">
              <a:lnSpc>
                <a:spcPct val="90000"/>
              </a:lnSpc>
              <a:buFontTx/>
              <a:buNone/>
              <a:defRPr sz="7540" cap="all" baseline="0">
                <a:solidFill>
                  <a:schemeClr val="tx2"/>
                </a:solidFill>
                <a:latin typeface="DINPro-Medium" panose="02000503030000020004" pitchFamily="50" charset="0"/>
              </a:defRPr>
            </a:lvl3pPr>
            <a:lvl4pPr marL="6932344" indent="0">
              <a:buNone/>
              <a:defRPr/>
            </a:lvl4pPr>
          </a:lstStyle>
          <a:p>
            <a:pPr lvl="0"/>
            <a:r>
              <a:rPr lang="en-US"/>
              <a:t>Click to add quote</a:t>
            </a:r>
          </a:p>
        </p:txBody>
      </p:sp>
    </p:spTree>
    <p:extLst>
      <p:ext uri="{BB962C8B-B14F-4D97-AF65-F5344CB8AC3E}">
        <p14:creationId xmlns:p14="http://schemas.microsoft.com/office/powerpoint/2010/main" val="39279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0" y="5"/>
            <a:ext cx="36576000" cy="20573998"/>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hasCustomPrompt="1"/>
          </p:nvPr>
        </p:nvSpPr>
        <p:spPr>
          <a:xfrm>
            <a:off x="1371604" y="13369654"/>
            <a:ext cx="20167600" cy="5943600"/>
          </a:xfrm>
          <a:prstGeom prst="rect">
            <a:avLst/>
          </a:prstGeom>
        </p:spPr>
        <p:txBody>
          <a:bodyPr anchor="b"/>
          <a:lstStyle>
            <a:lvl1pPr marL="0" indent="0">
              <a:spcBef>
                <a:spcPts val="0"/>
              </a:spcBef>
              <a:buFontTx/>
              <a:buNone/>
              <a:defRPr lang="en-US" sz="7998" b="1" kern="0" cap="all" baseline="0" dirty="0" smtClean="0">
                <a:solidFill>
                  <a:schemeClr val="tx1"/>
                </a:solidFill>
                <a:latin typeface="Trebuchet MS" panose="020B0603020202020204" pitchFamily="34" charset="0"/>
                <a:ea typeface="+mj-ea"/>
                <a:cs typeface="+mj-cs"/>
              </a:defRPr>
            </a:lvl1pPr>
            <a:lvl2pPr marL="2562280" indent="0">
              <a:buFontTx/>
              <a:buNone/>
              <a:defRPr lang="en-US" sz="7998" b="1" kern="0" cap="all" baseline="0" dirty="0" smtClean="0">
                <a:solidFill>
                  <a:schemeClr val="tx1"/>
                </a:solidFill>
                <a:latin typeface="Trebuchet MS" panose="020B0603020202020204" pitchFamily="34" charset="0"/>
                <a:ea typeface="+mj-ea"/>
                <a:cs typeface="+mj-cs"/>
              </a:defRPr>
            </a:lvl2pPr>
            <a:lvl3pPr marL="4882608" indent="0">
              <a:buFontTx/>
              <a:buNone/>
              <a:defRPr lang="en-US" sz="7998" b="1" kern="0" cap="all" baseline="0" dirty="0" smtClean="0">
                <a:solidFill>
                  <a:schemeClr val="tx1"/>
                </a:solidFill>
                <a:latin typeface="Trebuchet MS" panose="020B0603020202020204" pitchFamily="34" charset="0"/>
                <a:ea typeface="+mj-ea"/>
                <a:cs typeface="+mj-cs"/>
              </a:defRPr>
            </a:lvl3pPr>
            <a:lvl4pPr marL="6932344" indent="0">
              <a:buFontTx/>
              <a:buNone/>
              <a:defRPr lang="en-US" sz="7998" b="1" kern="0" cap="all" baseline="0" dirty="0" smtClean="0">
                <a:solidFill>
                  <a:schemeClr val="tx1"/>
                </a:solidFill>
                <a:latin typeface="Trebuchet MS" panose="020B0603020202020204" pitchFamily="34" charset="0"/>
                <a:ea typeface="+mj-ea"/>
                <a:cs typeface="+mj-cs"/>
              </a:defRPr>
            </a:lvl4pPr>
            <a:lvl5pPr marL="8469718" indent="0">
              <a:buFontTx/>
              <a:buNone/>
              <a:defRPr lang="en-US" sz="7998" b="1" kern="0" cap="all" baseline="0" dirty="0">
                <a:solidFill>
                  <a:schemeClr val="tx1"/>
                </a:solidFill>
                <a:latin typeface="Trebuchet MS" panose="020B0603020202020204" pitchFamily="34" charset="0"/>
                <a:ea typeface="+mj-ea"/>
                <a:cs typeface="+mj-cs"/>
              </a:defRPr>
            </a:lvl5pPr>
          </a:lstStyle>
          <a:p>
            <a:pPr lvl="0"/>
            <a:r>
              <a:rPr lang="en-US"/>
              <a:t>Click to add text</a:t>
            </a:r>
          </a:p>
        </p:txBody>
      </p:sp>
    </p:spTree>
    <p:extLst>
      <p:ext uri="{BB962C8B-B14F-4D97-AF65-F5344CB8AC3E}">
        <p14:creationId xmlns:p14="http://schemas.microsoft.com/office/powerpoint/2010/main" val="3889140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5" y="10772007"/>
            <a:ext cx="22733878" cy="5476186"/>
          </a:xfrm>
          <a:prstGeom prst="rect">
            <a:avLst/>
          </a:prstGeom>
        </p:spPr>
        <p:txBody>
          <a:bodyPr/>
          <a:lstStyle>
            <a:lvl1pPr marL="0" indent="0" algn="l">
              <a:lnSpc>
                <a:spcPct val="90000"/>
              </a:lnSpc>
              <a:spcBef>
                <a:spcPts val="0"/>
              </a:spcBef>
              <a:buFontTx/>
              <a:buNone/>
              <a:defRPr sz="4402" cap="none" baseline="0">
                <a:solidFill>
                  <a:schemeClr val="tx1"/>
                </a:solidFill>
                <a:latin typeface="Trebuchet MS" panose="020B0603020202020204" pitchFamily="34" charset="0"/>
              </a:defRPr>
            </a:lvl1pPr>
            <a:lvl2pPr marL="2562282" indent="0" algn="l">
              <a:lnSpc>
                <a:spcPct val="90000"/>
              </a:lnSpc>
              <a:buFontTx/>
              <a:buNone/>
              <a:defRPr sz="7540" cap="all" baseline="0">
                <a:solidFill>
                  <a:schemeClr val="tx2"/>
                </a:solidFill>
                <a:latin typeface="DINPro-Medium" panose="02000503030000020004" pitchFamily="50" charset="0"/>
              </a:defRPr>
            </a:lvl2pPr>
            <a:lvl3pPr marL="4882606" indent="0" algn="l">
              <a:lnSpc>
                <a:spcPct val="90000"/>
              </a:lnSpc>
              <a:buFontTx/>
              <a:buNone/>
              <a:defRPr sz="7540" cap="all" baseline="0">
                <a:solidFill>
                  <a:schemeClr val="tx2"/>
                </a:solidFill>
                <a:latin typeface="DINPro-Medium" panose="02000503030000020004" pitchFamily="50" charset="0"/>
              </a:defRPr>
            </a:lvl3pPr>
            <a:lvl4pPr marL="6932344" indent="0">
              <a:buNone/>
              <a:defRPr/>
            </a:lvl4pPr>
          </a:lstStyle>
          <a:p>
            <a:pPr lvl="0"/>
            <a:r>
              <a:rPr lang="en-US"/>
              <a:t>Edit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9" y="9024769"/>
            <a:ext cx="22733878" cy="1754266"/>
          </a:xfrm>
          <a:prstGeom prst="rect">
            <a:avLst/>
          </a:prstGeom>
        </p:spPr>
        <p:txBody>
          <a:bodyPr/>
          <a:lstStyle>
            <a:lvl1pPr algn="l">
              <a:defRPr sz="12000" b="0" cap="none">
                <a:solidFill>
                  <a:schemeClr val="tx1"/>
                </a:solidFill>
              </a:defRPr>
            </a:lvl1pPr>
          </a:lstStyle>
          <a:p>
            <a:r>
              <a:rPr lang="en-US"/>
              <a:t>Click to add text</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userDrawn="1"/>
        </p:nvPicPr>
        <p:blipFill>
          <a:blip r:embed="rId2"/>
          <a:stretch>
            <a:fillRect/>
          </a:stretch>
        </p:blipFill>
        <p:spPr>
          <a:xfrm>
            <a:off x="7193148" y="6248046"/>
            <a:ext cx="2357260" cy="2357256"/>
          </a:xfrm>
          <a:prstGeom prst="rect">
            <a:avLst/>
          </a:prstGeom>
        </p:spPr>
      </p:pic>
    </p:spTree>
    <p:extLst>
      <p:ext uri="{BB962C8B-B14F-4D97-AF65-F5344CB8AC3E}">
        <p14:creationId xmlns:p14="http://schemas.microsoft.com/office/powerpoint/2010/main" val="287501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le, Sub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hasCustomPrompt="1"/>
          </p:nvPr>
        </p:nvSpPr>
        <p:spPr>
          <a:xfrm>
            <a:off x="2514600" y="4846320"/>
            <a:ext cx="31546800" cy="13651992"/>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06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3" name="Content Placeholder 2"/>
          <p:cNvSpPr>
            <a:spLocks noGrp="1"/>
          </p:cNvSpPr>
          <p:nvPr>
            <p:ph idx="1" hasCustomPrompt="1"/>
          </p:nvPr>
        </p:nvSpPr>
        <p:spPr>
          <a:xfrm>
            <a:off x="2514600" y="4846320"/>
            <a:ext cx="31546800" cy="13651992"/>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lnSpc>
                <a:spcPct val="90000"/>
              </a:lnSpc>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489802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CODING_Title, Sub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lvl1pPr>
              <a:defRPr b="0">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4873752"/>
            <a:ext cx="31546800" cy="13651992"/>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324" indent="-45711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544" indent="-457110">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199758" indent="-457110">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3666" indent="-396795">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788325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CONFIDENTIAL_Co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lvl1pPr>
              <a:defRPr b="0">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4873752"/>
            <a:ext cx="31546800" cy="13651992"/>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324" indent="-45711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544" indent="-457110">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199758" indent="-457110">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3666" indent="-396795">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TextBox 4">
            <a:extLst>
              <a:ext uri="{FF2B5EF4-FFF2-40B4-BE49-F238E27FC236}">
                <a16:creationId xmlns:a16="http://schemas.microsoft.com/office/drawing/2014/main" id="{B83CE352-2EAC-4297-87FD-65DF9F242349}"/>
              </a:ext>
            </a:extLst>
          </p:cNvPr>
          <p:cNvSpPr txBox="1"/>
          <p:nvPr userDrawn="1"/>
        </p:nvSpPr>
        <p:spPr>
          <a:xfrm>
            <a:off x="708490" y="19559586"/>
            <a:ext cx="5973943" cy="446404"/>
          </a:xfrm>
          <a:prstGeom prst="rect">
            <a:avLst/>
          </a:prstGeom>
          <a:noFill/>
        </p:spPr>
        <p:txBody>
          <a:bodyPr wrap="none" rtlCol="0">
            <a:spAutoFit/>
          </a:bodyPr>
          <a:lstStyle/>
          <a:p>
            <a:r>
              <a:rPr lang="en-US" sz="2301">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3985766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hasCustomPrompt="1"/>
          </p:nvPr>
        </p:nvSpPr>
        <p:spPr>
          <a:xfrm>
            <a:off x="2514600" y="4846320"/>
            <a:ext cx="15215616" cy="13651992"/>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hasCustomPrompt="1"/>
          </p:nvPr>
        </p:nvSpPr>
        <p:spPr>
          <a:xfrm>
            <a:off x="18845784" y="4846320"/>
            <a:ext cx="15215616" cy="13651992"/>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414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CONFIDENTIAL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hasCustomPrompt="1"/>
          </p:nvPr>
        </p:nvSpPr>
        <p:spPr>
          <a:xfrm>
            <a:off x="2514600" y="4846320"/>
            <a:ext cx="15215616" cy="13651992"/>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hasCustomPrompt="1"/>
          </p:nvPr>
        </p:nvSpPr>
        <p:spPr>
          <a:xfrm>
            <a:off x="18845784" y="4846320"/>
            <a:ext cx="15215616" cy="13651992"/>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userDrawn="1"/>
        </p:nvSpPr>
        <p:spPr>
          <a:xfrm>
            <a:off x="708490" y="19559586"/>
            <a:ext cx="5973943" cy="446404"/>
          </a:xfrm>
          <a:prstGeom prst="rect">
            <a:avLst/>
          </a:prstGeom>
          <a:noFill/>
        </p:spPr>
        <p:txBody>
          <a:bodyPr wrap="none" rtlCol="0">
            <a:spAutoFit/>
          </a:bodyPr>
          <a:lstStyle/>
          <a:p>
            <a:r>
              <a:rPr lang="en-US" sz="2301">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1687772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Image Left - Tex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45784" y="4389120"/>
            <a:ext cx="15215616" cy="3337560"/>
          </a:xfrm>
        </p:spPr>
        <p:txBody>
          <a:bodyPr/>
          <a:lstStyle>
            <a:lvl1pPr algn="l">
              <a:defRPr/>
            </a:lvl1p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18845784" y="7699248"/>
            <a:ext cx="15215616"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hasCustomPrompt="1"/>
          </p:nvPr>
        </p:nvSpPr>
        <p:spPr>
          <a:xfrm>
            <a:off x="18845787" y="9052565"/>
            <a:ext cx="15215616" cy="9478329"/>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662677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Image Left - No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45784" y="5205053"/>
            <a:ext cx="15215616" cy="3298875"/>
          </a:xfrm>
        </p:spPr>
        <p:txBody>
          <a:bodyPr/>
          <a:lstStyle>
            <a:lvl1pPr algn="l">
              <a:defRPr/>
            </a:lvl1pPr>
          </a:lstStyle>
          <a:p>
            <a:r>
              <a:rPr lang="en-US"/>
              <a:t>Click to add title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hasCustomPrompt="1"/>
          </p:nvPr>
        </p:nvSpPr>
        <p:spPr>
          <a:xfrm>
            <a:off x="18845787" y="9052565"/>
            <a:ext cx="15215616" cy="9478329"/>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183132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4360986"/>
            <a:ext cx="15773400" cy="3365694"/>
          </a:xfrm>
        </p:spPr>
        <p:txBody>
          <a:bodyPr/>
          <a:lstStyle>
            <a:lvl1pPr algn="l">
              <a:defRPr>
                <a:solidFill>
                  <a:schemeClr val="bg1"/>
                </a:solidFill>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769924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483862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4360986"/>
            <a:ext cx="15773400" cy="3365694"/>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324" indent="-45711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544" indent="-457110">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199758" indent="-457110">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3666" indent="-396795">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7699248"/>
            <a:ext cx="15773400" cy="1408176"/>
          </a:xfrm>
          <a:prstGeom prst="rect">
            <a:avLst/>
          </a:prstGeom>
        </p:spPr>
        <p:txBody>
          <a:bodyPr/>
          <a:lstStyle>
            <a:lvl1pPr marL="0" indent="0" algn="l">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210163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5134711"/>
            <a:ext cx="15773400" cy="3369213"/>
          </a:xfrm>
        </p:spPr>
        <p:txBody>
          <a:bodyPr/>
          <a:lstStyle>
            <a:lvl1pPr algn="l">
              <a:defRPr>
                <a:solidFill>
                  <a:schemeClr val="bg1"/>
                </a:solidFill>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83917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Image Right - Title,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55E6B5-C259-4ACD-9F7F-0FF27E34F45B}"/>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6611814"/>
            <a:ext cx="15773400" cy="3812346"/>
          </a:xfrm>
        </p:spPr>
        <p:txBody>
          <a:bodyPr/>
          <a:lstStyle>
            <a:lvl1pPr algn="l">
              <a:defRPr>
                <a:solidFill>
                  <a:schemeClr val="bg1"/>
                </a:solidFill>
              </a:defRPr>
            </a:lvl1p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1039672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edit text styles</a:t>
            </a:r>
          </a:p>
        </p:txBody>
      </p:sp>
      <p:sp>
        <p:nvSpPr>
          <p:cNvPr id="9" name="Picture Placeholder 5">
            <a:extLst>
              <a:ext uri="{FF2B5EF4-FFF2-40B4-BE49-F238E27FC236}">
                <a16:creationId xmlns:a16="http://schemas.microsoft.com/office/drawing/2014/main" id="{496B2F56-001D-408D-98C3-78FC97117CF7}"/>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524762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Image Right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326995-7330-4D09-9966-55688D678A3F}"/>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7623810"/>
            <a:ext cx="15773400" cy="5326380"/>
          </a:xfrm>
        </p:spPr>
        <p:txBody>
          <a:bodyPr anchor="ctr"/>
          <a:lstStyle>
            <a:lvl1pPr algn="l">
              <a:defRPr>
                <a:solidFill>
                  <a:schemeClr val="bg1"/>
                </a:solidFill>
              </a:defRPr>
            </a:lvl1pPr>
          </a:lstStyle>
          <a:p>
            <a:r>
              <a:rPr lang="en-US"/>
              <a:t>Click to add title</a:t>
            </a:r>
          </a:p>
        </p:txBody>
      </p:sp>
      <p:sp>
        <p:nvSpPr>
          <p:cNvPr id="7" name="Picture Placeholder 5">
            <a:extLst>
              <a:ext uri="{FF2B5EF4-FFF2-40B4-BE49-F238E27FC236}">
                <a16:creationId xmlns:a16="http://schemas.microsoft.com/office/drawing/2014/main" id="{A7E551FC-DBC3-4CCE-989F-FC778C3E9819}"/>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943157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hasCustomPrompt="1"/>
          </p:nvPr>
        </p:nvSpPr>
        <p:spPr>
          <a:xfrm>
            <a:off x="2514600" y="6921306"/>
            <a:ext cx="15773400" cy="3365694"/>
          </a:xfrm>
        </p:spPr>
        <p:txBody>
          <a:bodyPr/>
          <a:lstStyle>
            <a:lvl1pPr algn="l">
              <a:defRPr>
                <a:solidFill>
                  <a:schemeClr val="bg1"/>
                </a:solidFill>
              </a:defRPr>
            </a:lvl1pPr>
          </a:lstStyle>
          <a:p>
            <a:r>
              <a:rPr lang="en-US"/>
              <a:t>Click to add title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hasCustomPrompt="1"/>
          </p:nvPr>
        </p:nvSpPr>
        <p:spPr>
          <a:xfrm>
            <a:off x="2514600" y="11612880"/>
            <a:ext cx="15773400" cy="7772400"/>
          </a:xfrm>
          <a:prstGeom prst="rect">
            <a:avLst/>
          </a:prstGeom>
        </p:spPr>
        <p:txBody>
          <a:bodyPr/>
          <a:lstStyle>
            <a:lvl1pPr marL="457110" indent="-457110">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324" indent="-45711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544" indent="-457110">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199758" indent="-457110">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3666" indent="-39679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hasCustomPrompt="1"/>
          </p:nvPr>
        </p:nvSpPr>
        <p:spPr>
          <a:xfrm>
            <a:off x="2514600" y="1025956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613148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1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8" y="5006604"/>
            <a:ext cx="33794700" cy="12649572"/>
          </a:xfrm>
          <a:prstGeom prst="rect">
            <a:avLst/>
          </a:prstGeom>
          <a:solidFill>
            <a:schemeClr val="tx1">
              <a:lumMod val="95000"/>
            </a:schemeClr>
          </a:solidFill>
          <a:ln w="19050">
            <a:noFill/>
          </a:ln>
        </p:spPr>
        <p:txBody>
          <a:bodyPr tIns="402336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4" y="5006612"/>
            <a:ext cx="33796224" cy="575837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hasCustomPrompt="1"/>
          </p:nvPr>
        </p:nvSpPr>
        <p:spPr>
          <a:xfrm>
            <a:off x="8191500" y="5914095"/>
            <a:ext cx="201930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211967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457200">
              <a:buClr>
                <a:schemeClr val="tx2"/>
              </a:buClr>
              <a:buFont typeface="Arial" panose="020B0604020202020204" pitchFamily="34" charset="0"/>
              <a:buChar char="•"/>
              <a:defRPr sz="40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2286000" indent="-457200">
              <a:buClr>
                <a:schemeClr val="tx2"/>
              </a:buClr>
              <a:buFont typeface="Arial" panose="020B0604020202020204" pitchFamily="34" charset="0"/>
              <a:buChar char="•"/>
              <a:defRPr sz="36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3200400" indent="-457200">
              <a:buClr>
                <a:schemeClr val="tx2"/>
              </a:buClr>
              <a:buFont typeface="Arial" panose="020B0604020202020204" pitchFamily="34" charset="0"/>
              <a:buChar char="•"/>
              <a:defRPr sz="3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4054475" indent="-396875">
              <a:buClr>
                <a:schemeClr val="tx2"/>
              </a:buClr>
              <a:buFont typeface="Arial" panose="020B0604020202020204" pitchFamily="34" charset="0"/>
              <a:buChar char="•"/>
              <a:defRPr sz="28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2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83" y="5006604"/>
            <a:ext cx="16632057"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12" y="5006604"/>
            <a:ext cx="16663515"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12" y="5006604"/>
            <a:ext cx="16663515"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1" y="5372232"/>
            <a:ext cx="150876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hasCustomPrompt="1"/>
          </p:nvPr>
        </p:nvSpPr>
        <p:spPr>
          <a:xfrm>
            <a:off x="2194761" y="5914095"/>
            <a:ext cx="150876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83" y="5006604"/>
            <a:ext cx="16632057"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6" y="5372232"/>
            <a:ext cx="150876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hasCustomPrompt="1"/>
          </p:nvPr>
        </p:nvSpPr>
        <p:spPr>
          <a:xfrm>
            <a:off x="19363446" y="5914095"/>
            <a:ext cx="150876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677031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2 Panel -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2" y="5006604"/>
            <a:ext cx="2234545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2" y="5006604"/>
            <a:ext cx="2234545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1" y="5372232"/>
            <a:ext cx="1572768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hasCustomPrompt="1"/>
          </p:nvPr>
        </p:nvSpPr>
        <p:spPr>
          <a:xfrm>
            <a:off x="4789641" y="5914095"/>
            <a:ext cx="1572768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688368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3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hasCustomPrompt="1"/>
          </p:nvPr>
        </p:nvSpPr>
        <p:spPr>
          <a:xfrm>
            <a:off x="13251270"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06495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100" y="5006604"/>
            <a:ext cx="8087727"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100" y="5018280"/>
            <a:ext cx="8087727"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66"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hasCustomPrompt="1"/>
          </p:nvPr>
        </p:nvSpPr>
        <p:spPr>
          <a:xfrm>
            <a:off x="27505566"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148044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4 Panel-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09"/>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4"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hasCustomPrompt="1"/>
          </p:nvPr>
        </p:nvSpPr>
        <p:spPr>
          <a:xfrm>
            <a:off x="1770174"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498" y="7635509"/>
            <a:ext cx="8088324"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500" y="7635512"/>
            <a:ext cx="8088327"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hasCustomPrompt="1"/>
          </p:nvPr>
        </p:nvSpPr>
        <p:spPr>
          <a:xfrm>
            <a:off x="10349772"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09"/>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4"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hasCustomPrompt="1"/>
          </p:nvPr>
        </p:nvSpPr>
        <p:spPr>
          <a:xfrm>
            <a:off x="18929034"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09"/>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66"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hasCustomPrompt="1"/>
          </p:nvPr>
        </p:nvSpPr>
        <p:spPr>
          <a:xfrm>
            <a:off x="27505566"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416427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9"/>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9"/>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1" y="5006609"/>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1" y="5006609"/>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5"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hasCustomPrompt="1"/>
          </p:nvPr>
        </p:nvSpPr>
        <p:spPr>
          <a:xfrm>
            <a:off x="13260795"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9"/>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9"/>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60"/>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60"/>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hasCustomPrompt="1"/>
          </p:nvPr>
        </p:nvSpPr>
        <p:spPr>
          <a:xfrm>
            <a:off x="7557840"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3" y="11604260"/>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3" y="11604260"/>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7"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hasCustomPrompt="1"/>
          </p:nvPr>
        </p:nvSpPr>
        <p:spPr>
          <a:xfrm>
            <a:off x="18967047"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198652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9"/>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9"/>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1" y="5006609"/>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1" y="5006609"/>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5"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hasCustomPrompt="1"/>
          </p:nvPr>
        </p:nvSpPr>
        <p:spPr>
          <a:xfrm>
            <a:off x="13260795"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9"/>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9"/>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60"/>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60"/>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hasCustomPrompt="1"/>
          </p:nvPr>
        </p:nvSpPr>
        <p:spPr>
          <a:xfrm>
            <a:off x="1827366"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4" y="11604260"/>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4" y="11604260"/>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38"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hasCustomPrompt="1"/>
          </p:nvPr>
        </p:nvSpPr>
        <p:spPr>
          <a:xfrm>
            <a:off x="13251738"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60"/>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60"/>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5"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hasCustomPrompt="1"/>
          </p:nvPr>
        </p:nvSpPr>
        <p:spPr>
          <a:xfrm>
            <a:off x="24699795"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85827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7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9"/>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5" y="5006609"/>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5" y="5006612"/>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9"/>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49" y="11604260"/>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49" y="11604260"/>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1"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hasCustomPrompt="1"/>
          </p:nvPr>
        </p:nvSpPr>
        <p:spPr>
          <a:xfrm>
            <a:off x="6024501"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36" y="11604260"/>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36"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1"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hasCustomPrompt="1"/>
          </p:nvPr>
        </p:nvSpPr>
        <p:spPr>
          <a:xfrm>
            <a:off x="14613291"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7" y="11604260"/>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7"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3"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hasCustomPrompt="1"/>
          </p:nvPr>
        </p:nvSpPr>
        <p:spPr>
          <a:xfrm>
            <a:off x="23189823"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09"/>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0"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hasCustomPrompt="1"/>
          </p:nvPr>
        </p:nvSpPr>
        <p:spPr>
          <a:xfrm>
            <a:off x="27512940"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009575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8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09"/>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9"/>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9"/>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60"/>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4"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hasCustomPrompt="1"/>
          </p:nvPr>
        </p:nvSpPr>
        <p:spPr>
          <a:xfrm>
            <a:off x="1770174"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8" y="11604260"/>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8" y="11604260"/>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hasCustomPrompt="1"/>
          </p:nvPr>
        </p:nvSpPr>
        <p:spPr>
          <a:xfrm>
            <a:off x="10364100"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60"/>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4"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hasCustomPrompt="1"/>
          </p:nvPr>
        </p:nvSpPr>
        <p:spPr>
          <a:xfrm>
            <a:off x="18929034"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60"/>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2"/>
            <a:ext cx="8019288"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66"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hasCustomPrompt="1"/>
          </p:nvPr>
        </p:nvSpPr>
        <p:spPr>
          <a:xfrm>
            <a:off x="27505566"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0"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hasCustomPrompt="1"/>
          </p:nvPr>
        </p:nvSpPr>
        <p:spPr>
          <a:xfrm>
            <a:off x="27512940"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5" y="5006609"/>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5" y="5006612"/>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733222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9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2" y="5006609"/>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2" y="5006609"/>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hasCustomPrompt="1"/>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09"/>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8" y="5006609"/>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hasCustomPrompt="1"/>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6" y="5006609"/>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5" y="5006609"/>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7"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hasCustomPrompt="1"/>
          </p:nvPr>
        </p:nvSpPr>
        <p:spPr>
          <a:xfrm>
            <a:off x="15515007"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8" y="5006609"/>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31" y="5006609"/>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29"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hasCustomPrompt="1"/>
          </p:nvPr>
        </p:nvSpPr>
        <p:spPr>
          <a:xfrm>
            <a:off x="8686029"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3" y="5006609"/>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5" y="5006609"/>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hasCustomPrompt="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7" y="11603471"/>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102" y="11603471"/>
            <a:ext cx="635331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1"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hasCustomPrompt="1"/>
          </p:nvPr>
        </p:nvSpPr>
        <p:spPr>
          <a:xfrm>
            <a:off x="5205441"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1" y="11603471"/>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1" y="11603471"/>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hasCustomPrompt="1"/>
          </p:nvPr>
        </p:nvSpPr>
        <p:spPr>
          <a:xfrm>
            <a:off x="18952032"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7" y="11603471"/>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31" y="11603471"/>
            <a:ext cx="6348945"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hasCustomPrompt="1"/>
          </p:nvPr>
        </p:nvSpPr>
        <p:spPr>
          <a:xfrm>
            <a:off x="12082344"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1" y="11603471"/>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1" y="11603471"/>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hasCustomPrompt="1"/>
          </p:nvPr>
        </p:nvSpPr>
        <p:spPr>
          <a:xfrm>
            <a:off x="25816650"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97044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1"/>
            <a:ext cx="31546800" cy="2514602"/>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457200">
              <a:buClr>
                <a:schemeClr val="tx2"/>
              </a:buClr>
              <a:buFont typeface="Arial" panose="020B0604020202020204" pitchFamily="34" charset="0"/>
              <a:buChar char="•"/>
              <a:defRPr sz="40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2286000" indent="-457200">
              <a:buClr>
                <a:schemeClr val="tx2"/>
              </a:buClr>
              <a:buFont typeface="Arial" panose="020B0604020202020204" pitchFamily="34" charset="0"/>
              <a:buChar char="•"/>
              <a:defRPr sz="36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3200400" indent="-457200">
              <a:buClr>
                <a:schemeClr val="tx2"/>
              </a:buClr>
              <a:buFont typeface="Arial" panose="020B0604020202020204" pitchFamily="34" charset="0"/>
              <a:buChar char="•"/>
              <a:defRPr sz="3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4054475" indent="-396875">
              <a:buClr>
                <a:schemeClr val="tx2"/>
              </a:buClr>
              <a:buFont typeface="Arial" panose="020B0604020202020204" pitchFamily="34" charset="0"/>
              <a:buChar char="•"/>
              <a:defRPr sz="28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10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324" indent="0" algn="ctr">
              <a:buFontTx/>
              <a:buNone/>
              <a:defRPr sz="4401">
                <a:latin typeface="Trebuchet MS" panose="020B0603020202020204" pitchFamily="34" charset="0"/>
              </a:defRPr>
            </a:lvl2pPr>
            <a:lvl3pPr marL="2742654" indent="0" algn="ctr">
              <a:buFontTx/>
              <a:buNone/>
              <a:defRPr sz="4401">
                <a:latin typeface="Trebuchet MS" panose="020B0603020202020204" pitchFamily="34" charset="0"/>
              </a:defRPr>
            </a:lvl3pPr>
            <a:lvl4pPr marL="4113978" indent="0" algn="ctr">
              <a:buFontTx/>
              <a:buNone/>
              <a:defRPr sz="4401">
                <a:latin typeface="Trebuchet MS" panose="020B0603020202020204" pitchFamily="34" charset="0"/>
              </a:defRPr>
            </a:lvl4pPr>
            <a:lvl5pPr marL="5485302" indent="0" algn="ctr">
              <a:buFontTx/>
              <a:buNone/>
              <a:defRPr sz="4401">
                <a:latin typeface="Trebuchet MS" panose="020B0603020202020204" pitchFamily="34" charset="0"/>
              </a:defRPr>
            </a:lvl5pPr>
          </a:lstStyle>
          <a:p>
            <a:pPr lvl="0"/>
            <a:r>
              <a:rPr lang="en-US"/>
              <a:t>Click to add subtitle</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2" y="5006609"/>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2" y="5006609"/>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hasCustomPrompt="1"/>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09"/>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8" y="5006609"/>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hasCustomPrompt="1"/>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6" y="5006609"/>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5" y="5006609"/>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7"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hasCustomPrompt="1"/>
          </p:nvPr>
        </p:nvSpPr>
        <p:spPr>
          <a:xfrm>
            <a:off x="15515007"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8" y="5006609"/>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31" y="5006609"/>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29"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hasCustomPrompt="1"/>
          </p:nvPr>
        </p:nvSpPr>
        <p:spPr>
          <a:xfrm>
            <a:off x="8686029"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3" y="5006609"/>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5" y="5006609"/>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hasCustomPrompt="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2" y="11603471"/>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2" y="11603471"/>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hasCustomPrompt="1"/>
          </p:nvPr>
        </p:nvSpPr>
        <p:spPr>
          <a:xfrm>
            <a:off x="1827366"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71"/>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8" y="11603471"/>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hasCustomPrompt="1"/>
          </p:nvPr>
        </p:nvSpPr>
        <p:spPr>
          <a:xfrm>
            <a:off x="29209470"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6" y="11603471"/>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5" y="11603471"/>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7"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hasCustomPrompt="1"/>
          </p:nvPr>
        </p:nvSpPr>
        <p:spPr>
          <a:xfrm>
            <a:off x="15515007"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8" y="11603471"/>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31" y="11603471"/>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29"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hasCustomPrompt="1"/>
          </p:nvPr>
        </p:nvSpPr>
        <p:spPr>
          <a:xfrm>
            <a:off x="8686029"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3" y="11603471"/>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5" y="11603471"/>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078">
              <a:spcBef>
                <a:spcPct val="0"/>
              </a:spcBef>
              <a:buNone/>
            </a:pPr>
            <a:r>
              <a:rPr lang="en-US"/>
              <a:t>Click icon to add SmartArt graphic</a:t>
            </a:r>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hasCustomPrompt="1"/>
          </p:nvPr>
        </p:nvSpPr>
        <p:spPr>
          <a:xfrm>
            <a:off x="22343982"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279" indent="0">
              <a:buFontTx/>
              <a:buNone/>
              <a:defRPr sz="3999" b="1">
                <a:solidFill>
                  <a:schemeClr val="tx1"/>
                </a:solidFill>
                <a:latin typeface="Trebuchet MS" panose="020B0603020202020204" pitchFamily="34" charset="0"/>
              </a:defRPr>
            </a:lvl2pPr>
            <a:lvl3pPr marL="4882608" indent="0">
              <a:buFontTx/>
              <a:buNone/>
              <a:defRPr sz="3999" b="1">
                <a:solidFill>
                  <a:schemeClr val="tx1"/>
                </a:solidFill>
                <a:latin typeface="Trebuchet MS" panose="020B0603020202020204" pitchFamily="34" charset="0"/>
              </a:defRPr>
            </a:lvl3pPr>
            <a:lvl4pPr marL="6932343" indent="0">
              <a:buFontTx/>
              <a:buNone/>
              <a:defRPr sz="3999" b="1">
                <a:solidFill>
                  <a:schemeClr val="tx1"/>
                </a:solidFill>
                <a:latin typeface="Trebuchet MS" panose="020B0603020202020204" pitchFamily="34" charset="0"/>
              </a:defRPr>
            </a:lvl4pPr>
            <a:lvl5pPr marL="8469717"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16698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Demo - Vide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p:nvPr>
        </p:nvSpPr>
        <p:spPr>
          <a:xfrm>
            <a:off x="0" y="0"/>
            <a:ext cx="36576000" cy="20574000"/>
          </a:xfrm>
          <a:prstGeom prst="rect">
            <a:avLst/>
          </a:prstGeom>
        </p:spPr>
        <p:txBody>
          <a:bodyPr tIns="7863840"/>
          <a:lstStyle>
            <a:lvl1pPr marL="0" indent="0" algn="ctr">
              <a:buFontTx/>
              <a:buNone/>
              <a:defRPr lang="en-US" sz="7200" b="0">
                <a:solidFill>
                  <a:schemeClr val="bg2">
                    <a:lumMod val="50000"/>
                  </a:schemeClr>
                </a:solidFill>
                <a:latin typeface="Trebuchet MS" pitchFamily="34" charset="0"/>
                <a:ea typeface="+mn-ea"/>
                <a:cs typeface="+mn-cs"/>
              </a:defRPr>
            </a:lvl1pPr>
          </a:lstStyle>
          <a:p>
            <a:r>
              <a:rPr lang="en-US"/>
              <a:t>Click icon to add media</a:t>
            </a:r>
          </a:p>
        </p:txBody>
      </p:sp>
    </p:spTree>
    <p:extLst>
      <p:ext uri="{BB962C8B-B14F-4D97-AF65-F5344CB8AC3E}">
        <p14:creationId xmlns:p14="http://schemas.microsoft.com/office/powerpoint/2010/main" val="895423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userDrawn="1"/>
        </p:nvPicPr>
        <p:blipFill rotWithShape="1">
          <a:blip r:embed="rId2"/>
          <a:srcRect l="50441" t="43631" r="4276" b="11086"/>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userDrawn="1"/>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6" y="16124499"/>
            <a:ext cx="21945603" cy="2151780"/>
          </a:xfrm>
          <a:prstGeom prst="rect">
            <a:avLst/>
          </a:prstGeom>
        </p:spPr>
        <p:txBody>
          <a:bodyPr/>
          <a:lstStyle>
            <a:lvl1pPr marL="0" indent="0" algn="l">
              <a:lnSpc>
                <a:spcPct val="90000"/>
              </a:lnSpc>
              <a:spcBef>
                <a:spcPts val="0"/>
              </a:spcBef>
              <a:buFontTx/>
              <a:buNone/>
              <a:defRPr sz="3999" cap="none" baseline="0">
                <a:solidFill>
                  <a:schemeClr val="tx2"/>
                </a:solidFill>
                <a:latin typeface="Trebuchet MS" panose="020B0603020202020204" pitchFamily="34" charset="0"/>
              </a:defRPr>
            </a:lvl1pPr>
            <a:lvl2pPr marL="2562282" indent="0" algn="l">
              <a:lnSpc>
                <a:spcPct val="90000"/>
              </a:lnSpc>
              <a:buFontTx/>
              <a:buNone/>
              <a:defRPr sz="7539" cap="all" baseline="0">
                <a:solidFill>
                  <a:schemeClr val="tx2"/>
                </a:solidFill>
                <a:latin typeface="DINPro-Medium" panose="02000503030000020004" pitchFamily="50" charset="0"/>
              </a:defRPr>
            </a:lvl2pPr>
            <a:lvl3pPr marL="4882605" indent="0" algn="l">
              <a:lnSpc>
                <a:spcPct val="90000"/>
              </a:lnSpc>
              <a:buFontTx/>
              <a:buNone/>
              <a:defRPr sz="7539" cap="all" baseline="0">
                <a:solidFill>
                  <a:schemeClr val="tx2"/>
                </a:solidFill>
                <a:latin typeface="DINPro-Medium" panose="02000503030000020004" pitchFamily="50" charset="0"/>
              </a:defRPr>
            </a:lvl3pPr>
            <a:lvl4pPr marL="6932343" indent="0">
              <a:buNone/>
              <a:defRPr/>
            </a:lvl4pPr>
          </a:lstStyle>
          <a:p>
            <a:pPr lvl="0"/>
            <a:r>
              <a:rPr lang="en-US"/>
              <a:t>Quote source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2005" y="9554315"/>
            <a:ext cx="21945603" cy="6135513"/>
          </a:xfrm>
          <a:prstGeom prst="rect">
            <a:avLst/>
          </a:prstGeom>
        </p:spPr>
        <p:txBody>
          <a:bodyPr anchor="b"/>
          <a:lstStyle>
            <a:lvl1pPr marL="0" indent="0" algn="l">
              <a:lnSpc>
                <a:spcPct val="90000"/>
              </a:lnSpc>
              <a:spcBef>
                <a:spcPts val="0"/>
              </a:spcBef>
              <a:buFontTx/>
              <a:buNone/>
              <a:defRPr sz="9999" cap="none" baseline="0">
                <a:solidFill>
                  <a:schemeClr val="tx1"/>
                </a:solidFill>
                <a:latin typeface="Trebuchet MS" panose="020B0603020202020204" pitchFamily="34" charset="0"/>
              </a:defRPr>
            </a:lvl1pPr>
            <a:lvl2pPr marL="2562282" indent="0" algn="l">
              <a:lnSpc>
                <a:spcPct val="90000"/>
              </a:lnSpc>
              <a:buFontTx/>
              <a:buNone/>
              <a:defRPr sz="7539" cap="all" baseline="0">
                <a:solidFill>
                  <a:schemeClr val="tx2"/>
                </a:solidFill>
                <a:latin typeface="DINPro-Medium" panose="02000503030000020004" pitchFamily="50" charset="0"/>
              </a:defRPr>
            </a:lvl2pPr>
            <a:lvl3pPr marL="4882605" indent="0" algn="l">
              <a:lnSpc>
                <a:spcPct val="90000"/>
              </a:lnSpc>
              <a:buFontTx/>
              <a:buNone/>
              <a:defRPr sz="7539" cap="all" baseline="0">
                <a:solidFill>
                  <a:schemeClr val="tx2"/>
                </a:solidFill>
                <a:latin typeface="DINPro-Medium" panose="02000503030000020004" pitchFamily="50" charset="0"/>
              </a:defRPr>
            </a:lvl3pPr>
            <a:lvl4pPr marL="6932343" indent="0">
              <a:buNone/>
              <a:defRPr/>
            </a:lvl4pPr>
          </a:lstStyle>
          <a:p>
            <a:pPr lvl="0"/>
            <a:r>
              <a:rPr lang="en-US"/>
              <a:t>Click to add quote</a:t>
            </a:r>
          </a:p>
        </p:txBody>
      </p:sp>
    </p:spTree>
    <p:extLst>
      <p:ext uri="{BB962C8B-B14F-4D97-AF65-F5344CB8AC3E}">
        <p14:creationId xmlns:p14="http://schemas.microsoft.com/office/powerpoint/2010/main" val="39279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0" y="5"/>
            <a:ext cx="36576000" cy="20573997"/>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hasCustomPrompt="1"/>
          </p:nvPr>
        </p:nvSpPr>
        <p:spPr>
          <a:xfrm>
            <a:off x="1371605" y="13369653"/>
            <a:ext cx="20167599" cy="5943600"/>
          </a:xfrm>
          <a:prstGeom prst="rect">
            <a:avLst/>
          </a:prstGeom>
        </p:spPr>
        <p:txBody>
          <a:bodyPr anchor="b"/>
          <a:lstStyle>
            <a:lvl1pPr marL="0" indent="0">
              <a:spcBef>
                <a:spcPts val="0"/>
              </a:spcBef>
              <a:buFontTx/>
              <a:buNone/>
              <a:defRPr lang="en-US" sz="7998" b="1" kern="0" cap="all" baseline="0" dirty="0" smtClean="0">
                <a:solidFill>
                  <a:schemeClr val="tx1"/>
                </a:solidFill>
                <a:latin typeface="Trebuchet MS" panose="020B0603020202020204" pitchFamily="34" charset="0"/>
                <a:ea typeface="+mj-ea"/>
                <a:cs typeface="+mj-cs"/>
              </a:defRPr>
            </a:lvl1pPr>
            <a:lvl2pPr marL="2562279" indent="0">
              <a:buFontTx/>
              <a:buNone/>
              <a:defRPr lang="en-US" sz="7998" b="1" kern="0" cap="all" baseline="0" dirty="0" smtClean="0">
                <a:solidFill>
                  <a:schemeClr val="tx1"/>
                </a:solidFill>
                <a:latin typeface="Trebuchet MS" panose="020B0603020202020204" pitchFamily="34" charset="0"/>
                <a:ea typeface="+mj-ea"/>
                <a:cs typeface="+mj-cs"/>
              </a:defRPr>
            </a:lvl2pPr>
            <a:lvl3pPr marL="4882608" indent="0">
              <a:buFontTx/>
              <a:buNone/>
              <a:defRPr lang="en-US" sz="7998" b="1" kern="0" cap="all" baseline="0" dirty="0" smtClean="0">
                <a:solidFill>
                  <a:schemeClr val="tx1"/>
                </a:solidFill>
                <a:latin typeface="Trebuchet MS" panose="020B0603020202020204" pitchFamily="34" charset="0"/>
                <a:ea typeface="+mj-ea"/>
                <a:cs typeface="+mj-cs"/>
              </a:defRPr>
            </a:lvl3pPr>
            <a:lvl4pPr marL="6932343" indent="0">
              <a:buFontTx/>
              <a:buNone/>
              <a:defRPr lang="en-US" sz="7998" b="1" kern="0" cap="all" baseline="0" dirty="0" smtClean="0">
                <a:solidFill>
                  <a:schemeClr val="tx1"/>
                </a:solidFill>
                <a:latin typeface="Trebuchet MS" panose="020B0603020202020204" pitchFamily="34" charset="0"/>
                <a:ea typeface="+mj-ea"/>
                <a:cs typeface="+mj-cs"/>
              </a:defRPr>
            </a:lvl4pPr>
            <a:lvl5pPr marL="8469717" indent="0">
              <a:buFontTx/>
              <a:buNone/>
              <a:defRPr lang="en-US" sz="7998" b="1" kern="0" cap="all" baseline="0" dirty="0">
                <a:solidFill>
                  <a:schemeClr val="tx1"/>
                </a:solidFill>
                <a:latin typeface="Trebuchet MS" panose="020B0603020202020204" pitchFamily="34" charset="0"/>
                <a:ea typeface="+mj-ea"/>
                <a:cs typeface="+mj-cs"/>
              </a:defRPr>
            </a:lvl5pPr>
          </a:lstStyle>
          <a:p>
            <a:pPr lvl="0"/>
            <a:r>
              <a:rPr lang="en-US"/>
              <a:t>Click to add text</a:t>
            </a:r>
          </a:p>
        </p:txBody>
      </p:sp>
    </p:spTree>
    <p:extLst>
      <p:ext uri="{BB962C8B-B14F-4D97-AF65-F5344CB8AC3E}">
        <p14:creationId xmlns:p14="http://schemas.microsoft.com/office/powerpoint/2010/main" val="3889140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4" y="10772006"/>
            <a:ext cx="22733877" cy="5476185"/>
          </a:xfrm>
          <a:prstGeom prst="rect">
            <a:avLst/>
          </a:prstGeom>
        </p:spPr>
        <p:txBody>
          <a:bodyPr/>
          <a:lstStyle>
            <a:lvl1pPr marL="0" indent="0" algn="l">
              <a:lnSpc>
                <a:spcPct val="90000"/>
              </a:lnSpc>
              <a:spcBef>
                <a:spcPts val="0"/>
              </a:spcBef>
              <a:buFontTx/>
              <a:buNone/>
              <a:defRPr sz="4401" cap="none" baseline="0">
                <a:solidFill>
                  <a:schemeClr val="tx1"/>
                </a:solidFill>
                <a:latin typeface="Trebuchet MS" panose="020B0603020202020204" pitchFamily="34" charset="0"/>
              </a:defRPr>
            </a:lvl1pPr>
            <a:lvl2pPr marL="2562282" indent="0" algn="l">
              <a:lnSpc>
                <a:spcPct val="90000"/>
              </a:lnSpc>
              <a:buFontTx/>
              <a:buNone/>
              <a:defRPr sz="7539" cap="all" baseline="0">
                <a:solidFill>
                  <a:schemeClr val="tx2"/>
                </a:solidFill>
                <a:latin typeface="DINPro-Medium" panose="02000503030000020004" pitchFamily="50" charset="0"/>
              </a:defRPr>
            </a:lvl2pPr>
            <a:lvl3pPr marL="4882605" indent="0" algn="l">
              <a:lnSpc>
                <a:spcPct val="90000"/>
              </a:lnSpc>
              <a:buFontTx/>
              <a:buNone/>
              <a:defRPr sz="7539" cap="all" baseline="0">
                <a:solidFill>
                  <a:schemeClr val="tx2"/>
                </a:solidFill>
                <a:latin typeface="DINPro-Medium" panose="02000503030000020004" pitchFamily="50" charset="0"/>
              </a:defRPr>
            </a:lvl3pPr>
            <a:lvl4pPr marL="6932343" indent="0">
              <a:buNone/>
              <a:defRPr/>
            </a:lvl4pPr>
          </a:lstStyle>
          <a:p>
            <a:pPr lvl="0"/>
            <a:r>
              <a:rPr lang="en-US"/>
              <a:t>Edit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7" y="9024767"/>
            <a:ext cx="22733877" cy="1754265"/>
          </a:xfrm>
          <a:prstGeom prst="rect">
            <a:avLst/>
          </a:prstGeom>
        </p:spPr>
        <p:txBody>
          <a:bodyPr/>
          <a:lstStyle>
            <a:lvl1pPr algn="l">
              <a:defRPr sz="12000" b="0" cap="none">
                <a:solidFill>
                  <a:schemeClr val="tx1"/>
                </a:solidFill>
              </a:defRPr>
            </a:lvl1pPr>
          </a:lstStyle>
          <a:p>
            <a:r>
              <a:rPr lang="en-US"/>
              <a:t>Click to add text</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userDrawn="1"/>
        </p:nvPicPr>
        <p:blipFill>
          <a:blip r:embed="rId2"/>
          <a:stretch>
            <a:fillRect/>
          </a:stretch>
        </p:blipFill>
        <p:spPr>
          <a:xfrm>
            <a:off x="7193147" y="6248046"/>
            <a:ext cx="2357259" cy="2357256"/>
          </a:xfrm>
          <a:prstGeom prst="rect">
            <a:avLst/>
          </a:prstGeom>
        </p:spPr>
      </p:pic>
    </p:spTree>
    <p:extLst>
      <p:ext uri="{BB962C8B-B14F-4D97-AF65-F5344CB8AC3E}">
        <p14:creationId xmlns:p14="http://schemas.microsoft.com/office/powerpoint/2010/main" val="287501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Closing Slide">
    <p:spTree>
      <p:nvGrpSpPr>
        <p:cNvPr id="1" name=""/>
        <p:cNvGrpSpPr/>
        <p:nvPr/>
      </p:nvGrpSpPr>
      <p:grpSpPr>
        <a:xfrm>
          <a:off x="0" y="0"/>
          <a:ext cx="0" cy="0"/>
          <a:chOff x="0" y="0"/>
          <a:chExt cx="0" cy="0"/>
        </a:xfrm>
      </p:grpSpPr>
      <p:pic>
        <p:nvPicPr>
          <p:cNvPr id="9" name="Picture 8" descr="A high angle view of a building&#10;&#10;Description automatically generated with low confidence">
            <a:extLst>
              <a:ext uri="{FF2B5EF4-FFF2-40B4-BE49-F238E27FC236}">
                <a16:creationId xmlns:a16="http://schemas.microsoft.com/office/drawing/2014/main" id="{36ED5556-7E8D-4B57-A4E7-D6499C0714FE}"/>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88B2919-A485-4AF1-9210-D4FA7CFC290E}"/>
              </a:ext>
            </a:extLst>
          </p:cNvPr>
          <p:cNvSpPr/>
          <p:nvPr userDrawn="1"/>
        </p:nvSpPr>
        <p:spPr>
          <a:xfrm>
            <a:off x="0" y="10287000"/>
            <a:ext cx="36576000" cy="10287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894C643F-9D29-4FA0-A611-BFDFCD18BE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4839" y="16295532"/>
            <a:ext cx="11303001" cy="3894168"/>
          </a:xfrm>
          <a:prstGeom prst="rect">
            <a:avLst/>
          </a:prstGeom>
        </p:spPr>
      </p:pic>
    </p:spTree>
    <p:extLst>
      <p:ext uri="{BB962C8B-B14F-4D97-AF65-F5344CB8AC3E}">
        <p14:creationId xmlns:p14="http://schemas.microsoft.com/office/powerpoint/2010/main" val="5105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5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5"/>
            <a:ext cx="33253680" cy="1969770"/>
          </a:xfrm>
        </p:spPr>
        <p:txBody>
          <a:bodyPr/>
          <a:lstStyle>
            <a:lvl1pPr algn="ctr">
              <a:defRPr sz="96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2" y="7010125"/>
            <a:ext cx="33162240" cy="12396418"/>
          </a:xfrm>
        </p:spPr>
        <p:txBody>
          <a:bodyPr/>
          <a:lstStyle>
            <a:lvl1pPr marL="0" indent="0">
              <a:buClr>
                <a:schemeClr val="bg2"/>
              </a:buClr>
              <a:buSzPct val="100000"/>
              <a:buFontTx/>
              <a:buNone/>
              <a:defRPr sz="4800">
                <a:solidFill>
                  <a:schemeClr val="accent4"/>
                </a:solidFill>
              </a:defRPr>
            </a:lvl1pPr>
            <a:lvl2pPr marL="1904658" indent="0">
              <a:buClr>
                <a:schemeClr val="bg2"/>
              </a:buClr>
              <a:buSzPct val="100000"/>
              <a:buFontTx/>
              <a:buNone/>
              <a:defRPr sz="4000">
                <a:solidFill>
                  <a:schemeClr val="accent4"/>
                </a:solidFill>
              </a:defRPr>
            </a:lvl2pPr>
            <a:lvl3pPr marL="3629430" indent="0">
              <a:buClr>
                <a:schemeClr val="bg2"/>
              </a:buClr>
              <a:buSzPct val="100000"/>
              <a:buFontTx/>
              <a:buNone/>
              <a:defRPr sz="3666">
                <a:solidFill>
                  <a:schemeClr val="accent4"/>
                </a:solidFill>
              </a:defRPr>
            </a:lvl3pPr>
            <a:lvl4pPr marL="5915020" indent="-761866">
              <a:buClr>
                <a:schemeClr val="bg2"/>
              </a:buClr>
              <a:buFont typeface="Wingdings" panose="05000000000000000000" pitchFamily="2" charset="2"/>
              <a:buChar char="§"/>
              <a:defRPr sz="6000">
                <a:solidFill>
                  <a:schemeClr val="tx1"/>
                </a:solidFill>
              </a:defRPr>
            </a:lvl4pPr>
            <a:lvl5pPr marL="7057812" indent="-76186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4"/>
            <a:ext cx="33253680" cy="1751544"/>
          </a:xfrm>
        </p:spPr>
        <p:txBody>
          <a:bodyPr/>
          <a:lstStyle>
            <a:lvl1pPr marL="0" indent="0" algn="ctr">
              <a:buFontTx/>
              <a:buNone/>
              <a:defRPr sz="6000" b="0">
                <a:solidFill>
                  <a:schemeClr val="tx2"/>
                </a:solidFill>
                <a:latin typeface="Trebuchet MS" panose="020B0603020202020204" pitchFamily="34" charset="0"/>
              </a:defRPr>
            </a:lvl1pPr>
            <a:lvl2pPr marL="1904658" indent="0" algn="ctr">
              <a:buFontTx/>
              <a:buNone/>
              <a:defRPr sz="9334">
                <a:solidFill>
                  <a:schemeClr val="tx2"/>
                </a:solidFill>
                <a:latin typeface="Trebuchet MS" panose="020B0603020202020204" pitchFamily="34" charset="0"/>
              </a:defRPr>
            </a:lvl2pPr>
            <a:lvl3pPr marL="3629430" indent="0" algn="ctr">
              <a:buFontTx/>
              <a:buNone/>
              <a:defRPr sz="9334">
                <a:solidFill>
                  <a:schemeClr val="tx2"/>
                </a:solidFill>
                <a:latin typeface="Trebuchet MS" panose="020B0603020202020204" pitchFamily="34" charset="0"/>
              </a:defRPr>
            </a:lvl3pPr>
            <a:lvl4pPr marL="5153154" indent="0" algn="ctr">
              <a:buFontTx/>
              <a:buNone/>
              <a:defRPr sz="9334">
                <a:solidFill>
                  <a:schemeClr val="tx2"/>
                </a:solidFill>
                <a:latin typeface="Trebuchet MS" panose="020B0603020202020204" pitchFamily="34" charset="0"/>
              </a:defRPr>
            </a:lvl4pPr>
            <a:lvl5pPr marL="629595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58458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458091"/>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2" y="7010121"/>
            <a:ext cx="33162240" cy="12396418"/>
          </a:xfrm>
        </p:spPr>
        <p:txBody>
          <a:bodyPr/>
          <a:lstStyle>
            <a:lvl1pPr marL="0" indent="0">
              <a:buClr>
                <a:schemeClr val="bg2"/>
              </a:buClr>
              <a:buSzPct val="100000"/>
              <a:buFontTx/>
              <a:buNone/>
              <a:defRPr sz="6000">
                <a:solidFill>
                  <a:schemeClr val="bg1"/>
                </a:solidFill>
              </a:defRPr>
            </a:lvl1pPr>
            <a:lvl2pPr marL="1904790" indent="0">
              <a:buClr>
                <a:schemeClr val="bg2"/>
              </a:buClr>
              <a:buSzPct val="100000"/>
              <a:buFontTx/>
              <a:buNone/>
              <a:defRPr sz="5332">
                <a:solidFill>
                  <a:schemeClr val="bg1"/>
                </a:solidFill>
              </a:defRPr>
            </a:lvl2pPr>
            <a:lvl3pPr marL="3629686" indent="0">
              <a:buClr>
                <a:schemeClr val="bg2"/>
              </a:buClr>
              <a:buSzPct val="100000"/>
              <a:buFontTx/>
              <a:buNone/>
              <a:defRPr sz="4668">
                <a:solidFill>
                  <a:schemeClr val="bg1"/>
                </a:solidFill>
              </a:defRPr>
            </a:lvl3pPr>
            <a:lvl4pPr marL="5915434" indent="-761916">
              <a:buClr>
                <a:schemeClr val="bg2"/>
              </a:buClr>
              <a:buFont typeface="Wingdings" panose="05000000000000000000" pitchFamily="2" charset="2"/>
              <a:buChar char="§"/>
              <a:defRPr sz="6000">
                <a:solidFill>
                  <a:schemeClr val="tx1"/>
                </a:solidFill>
              </a:defRPr>
            </a:lvl4pPr>
            <a:lvl5pPr marL="7058308" indent="-7619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4198446"/>
            <a:ext cx="33253680" cy="1751544"/>
          </a:xfrm>
        </p:spPr>
        <p:txBody>
          <a:bodyPr/>
          <a:lstStyle>
            <a:lvl1pPr marL="0" indent="0" algn="ctr">
              <a:buFontTx/>
              <a:buNone/>
              <a:defRPr sz="7998" b="0">
                <a:solidFill>
                  <a:schemeClr val="tx2"/>
                </a:solidFill>
                <a:latin typeface="Trebuchet MS" panose="020B0603020202020204" pitchFamily="34" charset="0"/>
              </a:defRPr>
            </a:lvl1pPr>
            <a:lvl2pPr marL="1904790" indent="0" algn="ctr">
              <a:buFontTx/>
              <a:buNone/>
              <a:defRPr sz="9334">
                <a:solidFill>
                  <a:schemeClr val="tx2"/>
                </a:solidFill>
                <a:latin typeface="Trebuchet MS" panose="020B0603020202020204" pitchFamily="34" charset="0"/>
              </a:defRPr>
            </a:lvl2pPr>
            <a:lvl3pPr marL="3629686" indent="0" algn="ctr">
              <a:buFontTx/>
              <a:buNone/>
              <a:defRPr sz="9334">
                <a:solidFill>
                  <a:schemeClr val="tx2"/>
                </a:solidFill>
                <a:latin typeface="Trebuchet MS" panose="020B0603020202020204" pitchFamily="34" charset="0"/>
              </a:defRPr>
            </a:lvl3pPr>
            <a:lvl4pPr marL="5153518" indent="0" algn="ctr">
              <a:buFontTx/>
              <a:buNone/>
              <a:defRPr sz="9334">
                <a:solidFill>
                  <a:schemeClr val="tx2"/>
                </a:solidFill>
                <a:latin typeface="Trebuchet MS" panose="020B0603020202020204" pitchFamily="34" charset="0"/>
              </a:defRPr>
            </a:lvl4pPr>
            <a:lvl5pPr marL="6296392"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70102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156" indent="-457156">
              <a:buClr>
                <a:schemeClr val="tx2"/>
              </a:buClr>
              <a:buFont typeface="Arial" panose="020B0604020202020204" pitchFamily="34" charset="0"/>
              <a:buChar char="•"/>
              <a:defRPr sz="4402">
                <a:solidFill>
                  <a:schemeClr val="bg1"/>
                </a:solidFill>
                <a:latin typeface="NVIDIA Sans" panose="020B0503020203020204" pitchFamily="34" charset="0"/>
                <a:cs typeface="NVIDIA Sans" panose="020B0503020203020204" pitchFamily="34" charset="0"/>
              </a:defRPr>
            </a:lvl1pPr>
            <a:lvl2pPr marL="1371462" indent="-457156">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5772" indent="-457156">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080" indent="-457156">
              <a:buClr>
                <a:schemeClr val="tx2"/>
              </a:buClr>
              <a:buFont typeface="Arial" panose="020B0604020202020204" pitchFamily="34" charset="0"/>
              <a:buChar char="•"/>
              <a:defRPr sz="3202">
                <a:solidFill>
                  <a:schemeClr val="bg1"/>
                </a:solidFill>
                <a:latin typeface="NVIDIA Sans" panose="020B0503020203020204" pitchFamily="34" charset="0"/>
                <a:cs typeface="NVIDIA Sans" panose="020B0503020203020204" pitchFamily="34" charset="0"/>
              </a:defRPr>
            </a:lvl4pPr>
            <a:lvl5pPr marL="4054072" indent="-396834">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2"/>
            <a:ext cx="16345596" cy="1201983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2"/>
            <a:ext cx="16345596" cy="750360"/>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534" indent="0">
              <a:buFontTx/>
              <a:buNone/>
              <a:defRPr sz="4000" b="1">
                <a:solidFill>
                  <a:schemeClr val="tx1"/>
                </a:solidFill>
                <a:latin typeface="Trebuchet MS" panose="020B0603020202020204" pitchFamily="34" charset="0"/>
              </a:defRPr>
            </a:lvl2pPr>
            <a:lvl3pPr marL="4883098" indent="0">
              <a:buFontTx/>
              <a:buNone/>
              <a:defRPr sz="4000" b="1">
                <a:solidFill>
                  <a:schemeClr val="tx1"/>
                </a:solidFill>
                <a:latin typeface="Trebuchet MS" panose="020B0603020202020204" pitchFamily="34" charset="0"/>
              </a:defRPr>
            </a:lvl3pPr>
            <a:lvl4pPr marL="6933036" indent="0">
              <a:buFontTx/>
              <a:buNone/>
              <a:defRPr sz="4000" b="1">
                <a:solidFill>
                  <a:schemeClr val="tx1"/>
                </a:solidFill>
                <a:latin typeface="Trebuchet MS" panose="020B0603020202020204" pitchFamily="34" charset="0"/>
              </a:defRPr>
            </a:lvl4pPr>
            <a:lvl5pPr marL="8470564"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6"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534" indent="0">
              <a:buFontTx/>
              <a:buNone/>
              <a:defRPr sz="4000" b="1">
                <a:solidFill>
                  <a:schemeClr val="tx1"/>
                </a:solidFill>
                <a:latin typeface="Trebuchet MS" panose="020B0603020202020204" pitchFamily="34" charset="0"/>
              </a:defRPr>
            </a:lvl2pPr>
            <a:lvl3pPr marL="4883098" indent="0">
              <a:buFontTx/>
              <a:buNone/>
              <a:defRPr sz="4000" b="1">
                <a:solidFill>
                  <a:schemeClr val="tx1"/>
                </a:solidFill>
                <a:latin typeface="Trebuchet MS" panose="020B0603020202020204" pitchFamily="34" charset="0"/>
              </a:defRPr>
            </a:lvl3pPr>
            <a:lvl4pPr marL="6933036" indent="0">
              <a:buFontTx/>
              <a:buNone/>
              <a:defRPr sz="4000" b="1">
                <a:solidFill>
                  <a:schemeClr val="tx1"/>
                </a:solidFill>
                <a:latin typeface="Trebuchet MS" panose="020B0603020202020204" pitchFamily="34" charset="0"/>
              </a:defRPr>
            </a:lvl4pPr>
            <a:lvl5pPr marL="8470564"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0"/>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462" indent="0" algn="ctr">
              <a:buFontTx/>
              <a:buNone/>
              <a:defRPr sz="4402">
                <a:latin typeface="Trebuchet MS" panose="020B0603020202020204" pitchFamily="34" charset="0"/>
              </a:defRPr>
            </a:lvl2pPr>
            <a:lvl3pPr marL="2742928" indent="0" algn="ctr">
              <a:buFontTx/>
              <a:buNone/>
              <a:defRPr sz="4402">
                <a:latin typeface="Trebuchet MS" panose="020B0603020202020204" pitchFamily="34" charset="0"/>
              </a:defRPr>
            </a:lvl3pPr>
            <a:lvl4pPr marL="4114390" indent="0" algn="ctr">
              <a:buFontTx/>
              <a:buNone/>
              <a:defRPr sz="4402">
                <a:latin typeface="Trebuchet MS" panose="020B0603020202020204" pitchFamily="34" charset="0"/>
              </a:defRPr>
            </a:lvl4pPr>
            <a:lvl5pPr marL="5485852" indent="0" algn="ctr">
              <a:buFontTx/>
              <a:buNone/>
              <a:defRPr sz="4402">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530151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5"/>
            <a:ext cx="33253680" cy="1969770"/>
          </a:xfrm>
        </p:spPr>
        <p:txBody>
          <a:bodyPr/>
          <a:lstStyle>
            <a:lvl1pPr algn="ctr">
              <a:defRPr sz="9334">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8"/>
            <a:ext cx="33162240" cy="12312528"/>
          </a:xfrm>
        </p:spPr>
        <p:txBody>
          <a:bodyPr/>
          <a:lstStyle>
            <a:lvl1pPr marL="0" indent="0">
              <a:buClr>
                <a:schemeClr val="bg2"/>
              </a:buClr>
              <a:buSzPct val="100000"/>
              <a:buFontTx/>
              <a:buNone/>
              <a:defRPr sz="4668">
                <a:solidFill>
                  <a:schemeClr val="accent4"/>
                </a:solidFill>
              </a:defRPr>
            </a:lvl1pPr>
            <a:lvl2pPr marL="1904790" indent="0">
              <a:buClr>
                <a:schemeClr val="bg2"/>
              </a:buClr>
              <a:buSzPct val="100000"/>
              <a:buFontTx/>
              <a:buNone/>
              <a:defRPr sz="4000">
                <a:solidFill>
                  <a:schemeClr val="accent4"/>
                </a:solidFill>
              </a:defRPr>
            </a:lvl2pPr>
            <a:lvl3pPr marL="3629686" indent="0">
              <a:buClr>
                <a:schemeClr val="bg2"/>
              </a:buClr>
              <a:buSzPct val="100000"/>
              <a:buFontTx/>
              <a:buNone/>
              <a:defRPr sz="4000">
                <a:solidFill>
                  <a:schemeClr val="accent4"/>
                </a:solidFill>
              </a:defRPr>
            </a:lvl3pPr>
            <a:lvl4pPr marL="5915434" indent="-761916">
              <a:buClr>
                <a:schemeClr val="bg2"/>
              </a:buClr>
              <a:buFont typeface="Wingdings" panose="05000000000000000000" pitchFamily="2" charset="2"/>
              <a:buChar char="§"/>
              <a:defRPr sz="6000">
                <a:solidFill>
                  <a:schemeClr val="tx1"/>
                </a:solidFill>
              </a:defRPr>
            </a:lvl4pPr>
            <a:lvl5pPr marL="7058308" indent="-7619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4"/>
            <a:ext cx="33253680" cy="1751544"/>
          </a:xfrm>
        </p:spPr>
        <p:txBody>
          <a:bodyPr/>
          <a:lstStyle>
            <a:lvl1pPr marL="0" indent="0" algn="ctr">
              <a:buFontTx/>
              <a:buNone/>
              <a:defRPr sz="6000" b="0">
                <a:solidFill>
                  <a:schemeClr val="tx2"/>
                </a:solidFill>
                <a:latin typeface="Trebuchet MS" panose="020B0603020202020204" pitchFamily="34" charset="0"/>
              </a:defRPr>
            </a:lvl1pPr>
            <a:lvl2pPr marL="1904790" indent="0" algn="ctr">
              <a:buFontTx/>
              <a:buNone/>
              <a:defRPr sz="9334">
                <a:solidFill>
                  <a:schemeClr val="tx2"/>
                </a:solidFill>
                <a:latin typeface="Trebuchet MS" panose="020B0603020202020204" pitchFamily="34" charset="0"/>
              </a:defRPr>
            </a:lvl2pPr>
            <a:lvl3pPr marL="3629686" indent="0" algn="ctr">
              <a:buFontTx/>
              <a:buNone/>
              <a:defRPr sz="9334">
                <a:solidFill>
                  <a:schemeClr val="tx2"/>
                </a:solidFill>
                <a:latin typeface="Trebuchet MS" panose="020B0603020202020204" pitchFamily="34" charset="0"/>
              </a:defRPr>
            </a:lvl3pPr>
            <a:lvl4pPr marL="5153518" indent="0" algn="ctr">
              <a:buFontTx/>
              <a:buNone/>
              <a:defRPr sz="9334">
                <a:solidFill>
                  <a:schemeClr val="tx2"/>
                </a:solidFill>
                <a:latin typeface="Trebuchet MS" panose="020B0603020202020204" pitchFamily="34" charset="0"/>
              </a:defRPr>
            </a:lvl4pPr>
            <a:lvl5pPr marL="6296392"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userDrawn="1"/>
        </p:nvSpPr>
        <p:spPr>
          <a:xfrm>
            <a:off x="32893648" y="19432932"/>
            <a:ext cx="3682356" cy="1141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22070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Subtitle, and Content">
  <p:cSld name="3_Title, Subtitle, and Conten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1661160" y="1737365"/>
            <a:ext cx="33253680" cy="196977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1722502" y="7010121"/>
            <a:ext cx="33162240" cy="12396418"/>
          </a:xfrm>
          <a:prstGeom prst="rect">
            <a:avLst/>
          </a:prstGeom>
          <a:noFill/>
          <a:ln>
            <a:noFill/>
          </a:ln>
        </p:spPr>
        <p:txBody>
          <a:bodyPr spcFirstLastPara="1" wrap="square" lIns="91425" tIns="45700" rIns="91425" bIns="45700" anchor="t" anchorCtr="0">
            <a:noAutofit/>
          </a:bodyPr>
          <a:lstStyle>
            <a:lvl1pPr marL="1523986" lvl="0" indent="-761992" algn="l">
              <a:lnSpc>
                <a:spcPct val="90000"/>
              </a:lnSpc>
              <a:spcBef>
                <a:spcPts val="3000"/>
              </a:spcBef>
              <a:spcAft>
                <a:spcPts val="0"/>
              </a:spcAft>
              <a:buClr>
                <a:schemeClr val="dk1"/>
              </a:buClr>
              <a:buSzPts val="1400"/>
              <a:buFont typeface="Trebuchet MS"/>
              <a:buNone/>
              <a:defRPr sz="4668">
                <a:solidFill>
                  <a:schemeClr val="accent5"/>
                </a:solidFill>
              </a:defRPr>
            </a:lvl1pPr>
            <a:lvl2pPr marL="3047970" lvl="1" indent="-761992" algn="l">
              <a:lnSpc>
                <a:spcPct val="90000"/>
              </a:lnSpc>
              <a:spcBef>
                <a:spcPts val="3000"/>
              </a:spcBef>
              <a:spcAft>
                <a:spcPts val="0"/>
              </a:spcAft>
              <a:buClr>
                <a:schemeClr val="dk1"/>
              </a:buClr>
              <a:buSzPts val="1200"/>
              <a:buFont typeface="Trebuchet MS"/>
              <a:buNone/>
              <a:defRPr sz="4000">
                <a:solidFill>
                  <a:schemeClr val="accent5"/>
                </a:solidFill>
              </a:defRPr>
            </a:lvl2pPr>
            <a:lvl3pPr marL="4571956" lvl="2" indent="-761992" algn="l">
              <a:lnSpc>
                <a:spcPct val="90000"/>
              </a:lnSpc>
              <a:spcBef>
                <a:spcPts val="3000"/>
              </a:spcBef>
              <a:spcAft>
                <a:spcPts val="0"/>
              </a:spcAft>
              <a:buClr>
                <a:schemeClr val="dk1"/>
              </a:buClr>
              <a:buSzPts val="1100"/>
              <a:buFont typeface="Trebuchet MS"/>
              <a:buNone/>
              <a:defRPr sz="3666">
                <a:solidFill>
                  <a:schemeClr val="accent5"/>
                </a:solidFill>
              </a:defRPr>
            </a:lvl3pPr>
            <a:lvl4pPr marL="6095940" lvl="3" indent="-1142988" algn="l">
              <a:spcBef>
                <a:spcPts val="3000"/>
              </a:spcBef>
              <a:spcAft>
                <a:spcPts val="0"/>
              </a:spcAft>
              <a:buClr>
                <a:schemeClr val="dk1"/>
              </a:buClr>
              <a:buSzPts val="1800"/>
              <a:buFont typeface="Noto Sans Symbols"/>
              <a:buChar char="▪"/>
              <a:defRPr sz="6000">
                <a:solidFill>
                  <a:schemeClr val="lt1"/>
                </a:solidFill>
              </a:defRPr>
            </a:lvl4pPr>
            <a:lvl5pPr marL="7619926" lvl="4" indent="-1185322" algn="l">
              <a:spcBef>
                <a:spcPts val="1332"/>
              </a:spcBef>
              <a:spcAft>
                <a:spcPts val="0"/>
              </a:spcAft>
              <a:buClr>
                <a:schemeClr val="dk1"/>
              </a:buClr>
              <a:buSzPts val="2000"/>
              <a:buFont typeface="Noto Sans Symbols"/>
              <a:buChar char="▪"/>
              <a:defRPr>
                <a:solidFill>
                  <a:schemeClr val="lt1"/>
                </a:solidFill>
              </a:defRPr>
            </a:lvl5pPr>
            <a:lvl6pPr marL="9143910" lvl="5" indent="-1142988" algn="l">
              <a:spcBef>
                <a:spcPts val="1200"/>
              </a:spcBef>
              <a:spcAft>
                <a:spcPts val="0"/>
              </a:spcAft>
              <a:buClr>
                <a:schemeClr val="dk2"/>
              </a:buClr>
              <a:buSzPts val="1800"/>
              <a:buChar char="»"/>
              <a:defRPr/>
            </a:lvl6pPr>
            <a:lvl7pPr marL="10667892" lvl="6" indent="-1142988" algn="l">
              <a:spcBef>
                <a:spcPts val="1200"/>
              </a:spcBef>
              <a:spcAft>
                <a:spcPts val="0"/>
              </a:spcAft>
              <a:buClr>
                <a:schemeClr val="dk2"/>
              </a:buClr>
              <a:buSzPts val="1800"/>
              <a:buChar char="»"/>
              <a:defRPr/>
            </a:lvl7pPr>
            <a:lvl8pPr marL="12191878" lvl="7" indent="-1142988" algn="l">
              <a:spcBef>
                <a:spcPts val="1200"/>
              </a:spcBef>
              <a:spcAft>
                <a:spcPts val="0"/>
              </a:spcAft>
              <a:buClr>
                <a:schemeClr val="dk2"/>
              </a:buClr>
              <a:buSzPts val="1800"/>
              <a:buChar char="»"/>
              <a:defRPr/>
            </a:lvl8pPr>
            <a:lvl9pPr marL="13715862" lvl="8" indent="-1142988" algn="l">
              <a:spcBef>
                <a:spcPts val="1200"/>
              </a:spcBef>
              <a:spcAft>
                <a:spcPts val="0"/>
              </a:spcAft>
              <a:buClr>
                <a:schemeClr val="dk2"/>
              </a:buClr>
              <a:buSzPts val="1800"/>
              <a:buChar char="»"/>
              <a:defRPr/>
            </a:lvl9pPr>
          </a:lstStyle>
          <a:p>
            <a:endParaRPr/>
          </a:p>
        </p:txBody>
      </p:sp>
      <p:sp>
        <p:nvSpPr>
          <p:cNvPr id="30" name="Google Shape;30;p4"/>
          <p:cNvSpPr txBox="1">
            <a:spLocks noGrp="1"/>
          </p:cNvSpPr>
          <p:nvPr>
            <p:ph type="body" idx="2"/>
          </p:nvPr>
        </p:nvSpPr>
        <p:spPr>
          <a:xfrm>
            <a:off x="1661160" y="3627120"/>
            <a:ext cx="33253680" cy="1751544"/>
          </a:xfrm>
          <a:prstGeom prst="rect">
            <a:avLst/>
          </a:prstGeom>
          <a:noFill/>
          <a:ln>
            <a:noFill/>
          </a:ln>
        </p:spPr>
        <p:txBody>
          <a:bodyPr spcFirstLastPara="1" wrap="square" lIns="91425" tIns="45700" rIns="91425" bIns="45700" anchor="t" anchorCtr="0">
            <a:noAutofit/>
          </a:bodyPr>
          <a:lstStyle>
            <a:lvl1pPr marL="1523986" lvl="0" indent="-761992" algn="ctr">
              <a:lnSpc>
                <a:spcPct val="90000"/>
              </a:lnSpc>
              <a:spcBef>
                <a:spcPts val="3000"/>
              </a:spcBef>
              <a:spcAft>
                <a:spcPts val="0"/>
              </a:spcAft>
              <a:buSzPts val="1800"/>
              <a:buFont typeface="Trebuchet MS"/>
              <a:buNone/>
              <a:defRPr sz="6000" b="0">
                <a:solidFill>
                  <a:schemeClr val="accent5"/>
                </a:solidFill>
                <a:latin typeface="Trebuchet MS"/>
                <a:ea typeface="Trebuchet MS"/>
                <a:cs typeface="Trebuchet MS"/>
                <a:sym typeface="Trebuchet MS"/>
              </a:defRPr>
            </a:lvl1pPr>
            <a:lvl2pPr marL="3047970" lvl="1" indent="-761992" algn="ctr">
              <a:lnSpc>
                <a:spcPct val="90000"/>
              </a:lnSpc>
              <a:spcBef>
                <a:spcPts val="3000"/>
              </a:spcBef>
              <a:spcAft>
                <a:spcPts val="0"/>
              </a:spcAft>
              <a:buSzPts val="2800"/>
              <a:buFont typeface="Trebuchet MS"/>
              <a:buNone/>
              <a:defRPr sz="9334">
                <a:solidFill>
                  <a:schemeClr val="lt2"/>
                </a:solidFill>
                <a:latin typeface="Trebuchet MS"/>
                <a:ea typeface="Trebuchet MS"/>
                <a:cs typeface="Trebuchet MS"/>
                <a:sym typeface="Trebuchet MS"/>
              </a:defRPr>
            </a:lvl2pPr>
            <a:lvl3pPr marL="4571956" lvl="2" indent="-761992" algn="ctr">
              <a:lnSpc>
                <a:spcPct val="90000"/>
              </a:lnSpc>
              <a:spcBef>
                <a:spcPts val="3000"/>
              </a:spcBef>
              <a:spcAft>
                <a:spcPts val="0"/>
              </a:spcAft>
              <a:buSzPts val="2800"/>
              <a:buFont typeface="Trebuchet MS"/>
              <a:buNone/>
              <a:defRPr sz="9334">
                <a:solidFill>
                  <a:schemeClr val="lt2"/>
                </a:solidFill>
                <a:latin typeface="Trebuchet MS"/>
                <a:ea typeface="Trebuchet MS"/>
                <a:cs typeface="Trebuchet MS"/>
                <a:sym typeface="Trebuchet MS"/>
              </a:defRPr>
            </a:lvl3pPr>
            <a:lvl4pPr marL="6095940" lvl="3" indent="-761992" algn="ctr">
              <a:spcBef>
                <a:spcPts val="3000"/>
              </a:spcBef>
              <a:spcAft>
                <a:spcPts val="0"/>
              </a:spcAft>
              <a:buClr>
                <a:schemeClr val="lt2"/>
              </a:buClr>
              <a:buSzPts val="2800"/>
              <a:buFont typeface="Trebuchet MS"/>
              <a:buNone/>
              <a:defRPr sz="9334">
                <a:solidFill>
                  <a:schemeClr val="lt2"/>
                </a:solidFill>
                <a:latin typeface="Trebuchet MS"/>
                <a:ea typeface="Trebuchet MS"/>
                <a:cs typeface="Trebuchet MS"/>
                <a:sym typeface="Trebuchet MS"/>
              </a:defRPr>
            </a:lvl4pPr>
            <a:lvl5pPr marL="7619926" lvl="4" indent="-761992" algn="ctr">
              <a:spcBef>
                <a:spcPts val="1866"/>
              </a:spcBef>
              <a:spcAft>
                <a:spcPts val="0"/>
              </a:spcAft>
              <a:buClr>
                <a:schemeClr val="lt2"/>
              </a:buClr>
              <a:buSzPts val="2800"/>
              <a:buFont typeface="Trebuchet MS"/>
              <a:buNone/>
              <a:defRPr sz="9334">
                <a:solidFill>
                  <a:schemeClr val="lt2"/>
                </a:solidFill>
                <a:latin typeface="Trebuchet MS"/>
                <a:ea typeface="Trebuchet MS"/>
                <a:cs typeface="Trebuchet MS"/>
                <a:sym typeface="Trebuchet MS"/>
              </a:defRPr>
            </a:lvl5pPr>
            <a:lvl6pPr marL="9143910" lvl="5" indent="-1142988" algn="l">
              <a:spcBef>
                <a:spcPts val="1200"/>
              </a:spcBef>
              <a:spcAft>
                <a:spcPts val="0"/>
              </a:spcAft>
              <a:buClr>
                <a:schemeClr val="dk2"/>
              </a:buClr>
              <a:buSzPts val="1800"/>
              <a:buChar char="»"/>
              <a:defRPr/>
            </a:lvl6pPr>
            <a:lvl7pPr marL="10667892" lvl="6" indent="-1142988" algn="l">
              <a:spcBef>
                <a:spcPts val="1200"/>
              </a:spcBef>
              <a:spcAft>
                <a:spcPts val="0"/>
              </a:spcAft>
              <a:buClr>
                <a:schemeClr val="dk2"/>
              </a:buClr>
              <a:buSzPts val="1800"/>
              <a:buChar char="»"/>
              <a:defRPr/>
            </a:lvl7pPr>
            <a:lvl8pPr marL="12191878" lvl="7" indent="-1142988" algn="l">
              <a:spcBef>
                <a:spcPts val="1200"/>
              </a:spcBef>
              <a:spcAft>
                <a:spcPts val="0"/>
              </a:spcAft>
              <a:buClr>
                <a:schemeClr val="dk2"/>
              </a:buClr>
              <a:buSzPts val="1800"/>
              <a:buChar char="»"/>
              <a:defRPr/>
            </a:lvl8pPr>
            <a:lvl9pPr marL="13715862" lvl="8" indent="-1142988" algn="l">
              <a:spcBef>
                <a:spcPts val="120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19358756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3" y="5995302"/>
            <a:ext cx="14014674" cy="2062104"/>
          </a:xfrm>
        </p:spPr>
        <p:txBody>
          <a:bodyPr/>
          <a:lstStyle>
            <a:lvl1pPr algn="l">
              <a:defRPr sz="10668">
                <a:solidFill>
                  <a:schemeClr val="bg1"/>
                </a:solidFill>
              </a:defRPr>
            </a:lvl1pPr>
          </a:lstStyle>
          <a:p>
            <a:r>
              <a:rPr lang="en-US"/>
              <a:t>Click to edit Master title style</a:t>
            </a:r>
          </a:p>
        </p:txBody>
      </p:sp>
      <p:sp>
        <p:nvSpPr>
          <p:cNvPr id="3" name="Content Placeholder 2"/>
          <p:cNvSpPr>
            <a:spLocks noGrp="1"/>
          </p:cNvSpPr>
          <p:nvPr>
            <p:ph idx="1"/>
          </p:nvPr>
        </p:nvSpPr>
        <p:spPr>
          <a:xfrm>
            <a:off x="1730772" y="10238599"/>
            <a:ext cx="13976136" cy="8390298"/>
          </a:xfrm>
        </p:spPr>
        <p:txBody>
          <a:bodyPr/>
          <a:lstStyle>
            <a:lvl1pPr marL="0" indent="0">
              <a:spcBef>
                <a:spcPts val="1668"/>
              </a:spcBef>
              <a:spcAft>
                <a:spcPts val="1668"/>
              </a:spcAft>
              <a:buClr>
                <a:schemeClr val="bg2"/>
              </a:buClr>
              <a:buSzPct val="100000"/>
              <a:buFontTx/>
              <a:buNone/>
              <a:defRPr sz="5334">
                <a:solidFill>
                  <a:schemeClr val="bg1"/>
                </a:solidFill>
              </a:defRPr>
            </a:lvl1pPr>
            <a:lvl2pPr marL="1904982" indent="0">
              <a:spcBef>
                <a:spcPts val="1668"/>
              </a:spcBef>
              <a:spcAft>
                <a:spcPts val="1668"/>
              </a:spcAft>
              <a:buClr>
                <a:schemeClr val="bg2"/>
              </a:buClr>
              <a:buSzPct val="100000"/>
              <a:buFontTx/>
              <a:buNone/>
              <a:defRPr sz="4668">
                <a:solidFill>
                  <a:schemeClr val="bg1"/>
                </a:solidFill>
              </a:defRPr>
            </a:lvl2pPr>
            <a:lvl3pPr marL="3630048" indent="0">
              <a:spcBef>
                <a:spcPts val="1668"/>
              </a:spcBef>
              <a:spcAft>
                <a:spcPts val="1668"/>
              </a:spcAft>
              <a:buClr>
                <a:schemeClr val="bg2"/>
              </a:buClr>
              <a:buSzPct val="100000"/>
              <a:buFontTx/>
              <a:buNone/>
              <a:defRPr sz="4668">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2"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730773" y="7827990"/>
            <a:ext cx="14014674" cy="1751544"/>
          </a:xfrm>
        </p:spPr>
        <p:txBody>
          <a:bodyPr/>
          <a:lstStyle>
            <a:lvl1pPr marL="0" indent="0" algn="l">
              <a:buFontTx/>
              <a:buNone/>
              <a:defRPr sz="6666" b="0">
                <a:solidFill>
                  <a:schemeClr val="tx2"/>
                </a:solidFill>
                <a:latin typeface="Trebuchet MS" panose="020B0603020202020204" pitchFamily="34" charset="0"/>
              </a:defRPr>
            </a:lvl1pPr>
            <a:lvl2pPr marL="1904982" indent="0" algn="ctr">
              <a:buFontTx/>
              <a:buNone/>
              <a:defRPr sz="9334">
                <a:solidFill>
                  <a:schemeClr val="tx2"/>
                </a:solidFill>
                <a:latin typeface="Trebuchet MS" panose="020B0603020202020204" pitchFamily="34" charset="0"/>
              </a:defRPr>
            </a:lvl2pPr>
            <a:lvl3pPr marL="3630048" indent="0" algn="ctr">
              <a:buFontTx/>
              <a:buNone/>
              <a:defRPr sz="9334">
                <a:solidFill>
                  <a:schemeClr val="tx2"/>
                </a:solidFill>
                <a:latin typeface="Trebuchet MS" panose="020B0603020202020204" pitchFamily="34" charset="0"/>
              </a:defRPr>
            </a:lvl3pPr>
            <a:lvl4pPr marL="5154034" indent="0" algn="ctr">
              <a:buFontTx/>
              <a:buNone/>
              <a:defRPr sz="9334">
                <a:solidFill>
                  <a:schemeClr val="tx2"/>
                </a:solidFill>
                <a:latin typeface="Trebuchet MS" panose="020B0603020202020204" pitchFamily="34" charset="0"/>
              </a:defRPr>
            </a:lvl4pPr>
            <a:lvl5pPr marL="6297022"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32120040" y="18999722"/>
            <a:ext cx="4455960" cy="1574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0"/>
          </a:p>
        </p:txBody>
      </p:sp>
    </p:spTree>
    <p:extLst>
      <p:ext uri="{BB962C8B-B14F-4D97-AF65-F5344CB8AC3E}">
        <p14:creationId xmlns:p14="http://schemas.microsoft.com/office/powerpoint/2010/main" val="29532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5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ctr">
              <a:defRPr sz="96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1" y="7010123"/>
            <a:ext cx="33162240" cy="12396417"/>
          </a:xfrm>
        </p:spPr>
        <p:txBody>
          <a:bodyPr/>
          <a:lstStyle>
            <a:lvl1pPr marL="0" indent="0">
              <a:buClr>
                <a:schemeClr val="bg2"/>
              </a:buClr>
              <a:buSzPct val="100000"/>
              <a:buFontTx/>
              <a:buNone/>
              <a:defRPr sz="4800">
                <a:solidFill>
                  <a:schemeClr val="accent4"/>
                </a:solidFill>
              </a:defRPr>
            </a:lvl1pPr>
            <a:lvl2pPr marL="1904658" indent="0">
              <a:buClr>
                <a:schemeClr val="bg2"/>
              </a:buClr>
              <a:buSzPct val="100000"/>
              <a:buFontTx/>
              <a:buNone/>
              <a:defRPr sz="3999">
                <a:solidFill>
                  <a:schemeClr val="accent4"/>
                </a:solidFill>
              </a:defRPr>
            </a:lvl2pPr>
            <a:lvl3pPr marL="3629430" indent="0">
              <a:buClr>
                <a:schemeClr val="bg2"/>
              </a:buClr>
              <a:buSzPct val="100000"/>
              <a:buFontTx/>
              <a:buNone/>
              <a:defRPr sz="3666">
                <a:solidFill>
                  <a:schemeClr val="accent4"/>
                </a:solidFill>
              </a:defRPr>
            </a:lvl3pPr>
            <a:lvl4pPr marL="5915019" indent="-761865">
              <a:buClr>
                <a:schemeClr val="bg2"/>
              </a:buClr>
              <a:buFont typeface="Wingdings" panose="05000000000000000000" pitchFamily="2" charset="2"/>
              <a:buChar char="§"/>
              <a:defRPr sz="6000">
                <a:solidFill>
                  <a:schemeClr val="tx1"/>
                </a:solidFill>
              </a:defRPr>
            </a:lvl4pPr>
            <a:lvl5pPr marL="7057812" indent="-761865">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3"/>
            <a:ext cx="33253680" cy="1751544"/>
          </a:xfrm>
        </p:spPr>
        <p:txBody>
          <a:bodyPr/>
          <a:lstStyle>
            <a:lvl1pPr marL="0" indent="0" algn="ctr">
              <a:buFontTx/>
              <a:buNone/>
              <a:defRPr sz="6000" b="0">
                <a:solidFill>
                  <a:schemeClr val="tx2"/>
                </a:solidFill>
                <a:latin typeface="Trebuchet MS" panose="020B0603020202020204" pitchFamily="34" charset="0"/>
              </a:defRPr>
            </a:lvl1pPr>
            <a:lvl2pPr marL="1904658" indent="0" algn="ctr">
              <a:buFontTx/>
              <a:buNone/>
              <a:defRPr sz="9333">
                <a:solidFill>
                  <a:schemeClr val="tx2"/>
                </a:solidFill>
                <a:latin typeface="Trebuchet MS" panose="020B0603020202020204" pitchFamily="34" charset="0"/>
              </a:defRPr>
            </a:lvl2pPr>
            <a:lvl3pPr marL="3629430" indent="0" algn="ctr">
              <a:buFontTx/>
              <a:buNone/>
              <a:defRPr sz="9333">
                <a:solidFill>
                  <a:schemeClr val="tx2"/>
                </a:solidFill>
                <a:latin typeface="Trebuchet MS" panose="020B0603020202020204" pitchFamily="34" charset="0"/>
              </a:defRPr>
            </a:lvl3pPr>
            <a:lvl4pPr marL="5153154" indent="0" algn="ctr">
              <a:buFontTx/>
              <a:buNone/>
              <a:defRPr sz="9333">
                <a:solidFill>
                  <a:schemeClr val="tx2"/>
                </a:solidFill>
                <a:latin typeface="Trebuchet MS" panose="020B0603020202020204" pitchFamily="34" charset="0"/>
              </a:defRPr>
            </a:lvl4pPr>
            <a:lvl5pPr marL="629595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58458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458089"/>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1" y="7010120"/>
            <a:ext cx="33162240" cy="12396417"/>
          </a:xfrm>
        </p:spPr>
        <p:txBody>
          <a:bodyPr/>
          <a:lstStyle>
            <a:lvl1pPr marL="0" indent="0">
              <a:buClr>
                <a:schemeClr val="bg2"/>
              </a:buClr>
              <a:buSzPct val="100000"/>
              <a:buFontTx/>
              <a:buNone/>
              <a:defRPr sz="6000">
                <a:solidFill>
                  <a:schemeClr val="bg1"/>
                </a:solidFill>
              </a:defRPr>
            </a:lvl1pPr>
            <a:lvl2pPr marL="1904790" indent="0">
              <a:buClr>
                <a:schemeClr val="bg2"/>
              </a:buClr>
              <a:buSzPct val="100000"/>
              <a:buFontTx/>
              <a:buNone/>
              <a:defRPr sz="5331">
                <a:solidFill>
                  <a:schemeClr val="bg1"/>
                </a:solidFill>
              </a:defRPr>
            </a:lvl2pPr>
            <a:lvl3pPr marL="3629685" indent="0">
              <a:buClr>
                <a:schemeClr val="bg2"/>
              </a:buClr>
              <a:buSzPct val="100000"/>
              <a:buFontTx/>
              <a:buNone/>
              <a:defRPr sz="4668">
                <a:solidFill>
                  <a:schemeClr val="bg1"/>
                </a:solidFill>
              </a:defRPr>
            </a:lvl3pPr>
            <a:lvl4pPr marL="5915433" indent="-761916">
              <a:buClr>
                <a:schemeClr val="bg2"/>
              </a:buClr>
              <a:buFont typeface="Wingdings" panose="05000000000000000000" pitchFamily="2" charset="2"/>
              <a:buChar char="§"/>
              <a:defRPr sz="6000">
                <a:solidFill>
                  <a:schemeClr val="tx1"/>
                </a:solidFill>
              </a:defRPr>
            </a:lvl4pPr>
            <a:lvl5pPr marL="7058307" indent="-7619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4198446"/>
            <a:ext cx="33253680" cy="1751544"/>
          </a:xfrm>
        </p:spPr>
        <p:txBody>
          <a:bodyPr/>
          <a:lstStyle>
            <a:lvl1pPr marL="0" indent="0" algn="ctr">
              <a:buFontTx/>
              <a:buNone/>
              <a:defRPr sz="7998" b="0">
                <a:solidFill>
                  <a:schemeClr val="tx2"/>
                </a:solidFill>
                <a:latin typeface="Trebuchet MS" panose="020B0603020202020204" pitchFamily="34" charset="0"/>
              </a:defRPr>
            </a:lvl1pPr>
            <a:lvl2pPr marL="1904790" indent="0" algn="ctr">
              <a:buFontTx/>
              <a:buNone/>
              <a:defRPr sz="9333">
                <a:solidFill>
                  <a:schemeClr val="tx2"/>
                </a:solidFill>
                <a:latin typeface="Trebuchet MS" panose="020B0603020202020204" pitchFamily="34" charset="0"/>
              </a:defRPr>
            </a:lvl2pPr>
            <a:lvl3pPr marL="3629685" indent="0" algn="ctr">
              <a:buFontTx/>
              <a:buNone/>
              <a:defRPr sz="9333">
                <a:solidFill>
                  <a:schemeClr val="tx2"/>
                </a:solidFill>
                <a:latin typeface="Trebuchet MS" panose="020B0603020202020204" pitchFamily="34" charset="0"/>
              </a:defRPr>
            </a:lvl3pPr>
            <a:lvl4pPr marL="5153517" indent="0" algn="ctr">
              <a:buFontTx/>
              <a:buNone/>
              <a:defRPr sz="9333">
                <a:solidFill>
                  <a:schemeClr val="tx2"/>
                </a:solidFill>
                <a:latin typeface="Trebuchet MS" panose="020B0603020202020204" pitchFamily="34" charset="0"/>
              </a:defRPr>
            </a:lvl4pPr>
            <a:lvl5pPr marL="6296391"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70102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155" indent="-457155">
              <a:buClr>
                <a:schemeClr val="tx2"/>
              </a:buClr>
              <a:buFont typeface="Arial" panose="020B0604020202020204" pitchFamily="34" charset="0"/>
              <a:buChar char="•"/>
              <a:defRPr sz="4401">
                <a:solidFill>
                  <a:schemeClr val="bg1"/>
                </a:solidFill>
                <a:latin typeface="NVIDIA Sans" panose="020B0503020203020204" pitchFamily="34" charset="0"/>
                <a:cs typeface="NVIDIA Sans" panose="020B0503020203020204" pitchFamily="34" charset="0"/>
              </a:defRPr>
            </a:lvl1pPr>
            <a:lvl2pPr marL="1371462" indent="-457155">
              <a:buClr>
                <a:schemeClr val="tx2"/>
              </a:buClr>
              <a:buFont typeface="Arial" panose="020B0604020202020204" pitchFamily="34" charset="0"/>
              <a:buChar char="•"/>
              <a:defRPr sz="3999">
                <a:solidFill>
                  <a:schemeClr val="bg1"/>
                </a:solidFill>
                <a:latin typeface="NVIDIA Sans" panose="020B0503020203020204" pitchFamily="34" charset="0"/>
                <a:cs typeface="NVIDIA Sans" panose="020B0503020203020204" pitchFamily="34" charset="0"/>
              </a:defRPr>
            </a:lvl2pPr>
            <a:lvl3pPr marL="2285772" indent="-457155">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079" indent="-457155">
              <a:buClr>
                <a:schemeClr val="tx2"/>
              </a:buClr>
              <a:buFont typeface="Arial" panose="020B0604020202020204" pitchFamily="34" charset="0"/>
              <a:buChar char="•"/>
              <a:defRPr sz="3201">
                <a:solidFill>
                  <a:schemeClr val="bg1"/>
                </a:solidFill>
                <a:latin typeface="NVIDIA Sans" panose="020B0503020203020204" pitchFamily="34" charset="0"/>
                <a:cs typeface="NVIDIA Sans" panose="020B0503020203020204" pitchFamily="34" charset="0"/>
              </a:defRPr>
            </a:lvl4pPr>
            <a:lvl5pPr marL="4054071" indent="-396834">
              <a:buClr>
                <a:schemeClr val="tx2"/>
              </a:buClr>
              <a:buFont typeface="Arial" panose="020B0604020202020204" pitchFamily="34" charset="0"/>
              <a:buChar char="•"/>
              <a:defRPr sz="2799">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2"/>
            <a:ext cx="16345596" cy="1201983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3999">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6" cy="750360"/>
          </a:xfrm>
          <a:prstGeom prst="rect">
            <a:avLst/>
          </a:prstGeom>
        </p:spPr>
        <p:txBody>
          <a:bodyPr anchor="b"/>
          <a:lstStyle>
            <a:lvl1pPr marL="0" indent="0" algn="ctr">
              <a:spcBef>
                <a:spcPts val="1200"/>
              </a:spcBef>
              <a:buFontTx/>
              <a:buNone/>
              <a:defRPr sz="3999" b="0" cap="none" baseline="0">
                <a:solidFill>
                  <a:schemeClr val="bg1"/>
                </a:solidFill>
                <a:latin typeface="+mj-lt"/>
                <a:cs typeface="NVIDIA Sans" panose="020B0503020203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7"/>
            <a:ext cx="16345596" cy="750360"/>
          </a:xfrm>
          <a:prstGeom prst="rect">
            <a:avLst/>
          </a:prstGeom>
        </p:spPr>
        <p:txBody>
          <a:bodyPr/>
          <a:lstStyle>
            <a:lvl1pPr marL="0" indent="0" algn="ctr">
              <a:spcBef>
                <a:spcPts val="600"/>
              </a:spcBef>
              <a:buFontTx/>
              <a:buNone/>
              <a:defRPr sz="2799" b="0">
                <a:solidFill>
                  <a:schemeClr val="bg1"/>
                </a:solidFill>
                <a:latin typeface="NVIDIA Sans" panose="020B0503020203020204" pitchFamily="34" charset="0"/>
                <a:cs typeface="NVIDIA Sans" panose="020B0503020203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0"/>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530151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Subtitle, and Content">
  <p:cSld name="3_Title, Subtitle, and Conten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1661160" y="1737363"/>
            <a:ext cx="33253680" cy="196977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1722501" y="7010120"/>
            <a:ext cx="33162240" cy="12396417"/>
          </a:xfrm>
          <a:prstGeom prst="rect">
            <a:avLst/>
          </a:prstGeom>
          <a:noFill/>
          <a:ln>
            <a:noFill/>
          </a:ln>
        </p:spPr>
        <p:txBody>
          <a:bodyPr spcFirstLastPara="1" wrap="square" lIns="91425" tIns="45700" rIns="91425" bIns="45700" anchor="t" anchorCtr="0">
            <a:noAutofit/>
          </a:bodyPr>
          <a:lstStyle>
            <a:lvl1pPr marL="1523985" lvl="0" indent="-761991" algn="l">
              <a:lnSpc>
                <a:spcPct val="90000"/>
              </a:lnSpc>
              <a:spcBef>
                <a:spcPts val="3000"/>
              </a:spcBef>
              <a:spcAft>
                <a:spcPts val="0"/>
              </a:spcAft>
              <a:buClr>
                <a:schemeClr val="dk1"/>
              </a:buClr>
              <a:buSzPts val="1400"/>
              <a:buFont typeface="Trebuchet MS"/>
              <a:buNone/>
              <a:defRPr sz="4668">
                <a:solidFill>
                  <a:schemeClr val="accent5"/>
                </a:solidFill>
              </a:defRPr>
            </a:lvl1pPr>
            <a:lvl2pPr marL="3047970" lvl="1" indent="-761991" algn="l">
              <a:lnSpc>
                <a:spcPct val="90000"/>
              </a:lnSpc>
              <a:spcBef>
                <a:spcPts val="3000"/>
              </a:spcBef>
              <a:spcAft>
                <a:spcPts val="0"/>
              </a:spcAft>
              <a:buClr>
                <a:schemeClr val="dk1"/>
              </a:buClr>
              <a:buSzPts val="1200"/>
              <a:buFont typeface="Trebuchet MS"/>
              <a:buNone/>
              <a:defRPr sz="3999">
                <a:solidFill>
                  <a:schemeClr val="accent5"/>
                </a:solidFill>
              </a:defRPr>
            </a:lvl2pPr>
            <a:lvl3pPr marL="4571955" lvl="2" indent="-761991" algn="l">
              <a:lnSpc>
                <a:spcPct val="90000"/>
              </a:lnSpc>
              <a:spcBef>
                <a:spcPts val="3000"/>
              </a:spcBef>
              <a:spcAft>
                <a:spcPts val="0"/>
              </a:spcAft>
              <a:buClr>
                <a:schemeClr val="dk1"/>
              </a:buClr>
              <a:buSzPts val="1100"/>
              <a:buFont typeface="Trebuchet MS"/>
              <a:buNone/>
              <a:defRPr sz="3666">
                <a:solidFill>
                  <a:schemeClr val="accent5"/>
                </a:solidFill>
              </a:defRPr>
            </a:lvl3pPr>
            <a:lvl4pPr marL="6095940" lvl="3" indent="-1142988" algn="l">
              <a:spcBef>
                <a:spcPts val="3000"/>
              </a:spcBef>
              <a:spcAft>
                <a:spcPts val="0"/>
              </a:spcAft>
              <a:buClr>
                <a:schemeClr val="dk1"/>
              </a:buClr>
              <a:buSzPts val="1800"/>
              <a:buFont typeface="Noto Sans Symbols"/>
              <a:buChar char="▪"/>
              <a:defRPr sz="6000">
                <a:solidFill>
                  <a:schemeClr val="lt1"/>
                </a:solidFill>
              </a:defRPr>
            </a:lvl4pPr>
            <a:lvl5pPr marL="7619925" lvl="4" indent="-1185321" algn="l">
              <a:spcBef>
                <a:spcPts val="1332"/>
              </a:spcBef>
              <a:spcAft>
                <a:spcPts val="0"/>
              </a:spcAft>
              <a:buClr>
                <a:schemeClr val="dk1"/>
              </a:buClr>
              <a:buSzPts val="2000"/>
              <a:buFont typeface="Noto Sans Symbols"/>
              <a:buChar char="▪"/>
              <a:defRPr>
                <a:solidFill>
                  <a:schemeClr val="lt1"/>
                </a:solidFill>
              </a:defRPr>
            </a:lvl5pPr>
            <a:lvl6pPr marL="9143910" lvl="5" indent="-1142988" algn="l">
              <a:spcBef>
                <a:spcPts val="1200"/>
              </a:spcBef>
              <a:spcAft>
                <a:spcPts val="0"/>
              </a:spcAft>
              <a:buClr>
                <a:schemeClr val="dk2"/>
              </a:buClr>
              <a:buSzPts val="1800"/>
              <a:buChar char="»"/>
              <a:defRPr/>
            </a:lvl6pPr>
            <a:lvl7pPr marL="10667892" lvl="6" indent="-1142988" algn="l">
              <a:spcBef>
                <a:spcPts val="1200"/>
              </a:spcBef>
              <a:spcAft>
                <a:spcPts val="0"/>
              </a:spcAft>
              <a:buClr>
                <a:schemeClr val="dk2"/>
              </a:buClr>
              <a:buSzPts val="1800"/>
              <a:buChar char="»"/>
              <a:defRPr/>
            </a:lvl7pPr>
            <a:lvl8pPr marL="12191877" lvl="7" indent="-1142988" algn="l">
              <a:spcBef>
                <a:spcPts val="1200"/>
              </a:spcBef>
              <a:spcAft>
                <a:spcPts val="0"/>
              </a:spcAft>
              <a:buClr>
                <a:schemeClr val="dk2"/>
              </a:buClr>
              <a:buSzPts val="1800"/>
              <a:buChar char="»"/>
              <a:defRPr/>
            </a:lvl8pPr>
            <a:lvl9pPr marL="13715862" lvl="8" indent="-1142988" algn="l">
              <a:spcBef>
                <a:spcPts val="1200"/>
              </a:spcBef>
              <a:spcAft>
                <a:spcPts val="0"/>
              </a:spcAft>
              <a:buClr>
                <a:schemeClr val="dk2"/>
              </a:buClr>
              <a:buSzPts val="1800"/>
              <a:buChar char="»"/>
              <a:defRPr/>
            </a:lvl9pPr>
          </a:lstStyle>
          <a:p>
            <a:endParaRPr/>
          </a:p>
        </p:txBody>
      </p:sp>
      <p:sp>
        <p:nvSpPr>
          <p:cNvPr id="30" name="Google Shape;30;p4"/>
          <p:cNvSpPr txBox="1">
            <a:spLocks noGrp="1"/>
          </p:cNvSpPr>
          <p:nvPr>
            <p:ph type="body" idx="2"/>
          </p:nvPr>
        </p:nvSpPr>
        <p:spPr>
          <a:xfrm>
            <a:off x="1661160" y="3627120"/>
            <a:ext cx="33253680" cy="1751544"/>
          </a:xfrm>
          <a:prstGeom prst="rect">
            <a:avLst/>
          </a:prstGeom>
          <a:noFill/>
          <a:ln>
            <a:noFill/>
          </a:ln>
        </p:spPr>
        <p:txBody>
          <a:bodyPr spcFirstLastPara="1" wrap="square" lIns="91425" tIns="45700" rIns="91425" bIns="45700" anchor="t" anchorCtr="0">
            <a:noAutofit/>
          </a:bodyPr>
          <a:lstStyle>
            <a:lvl1pPr marL="1523985" lvl="0" indent="-761991" algn="ctr">
              <a:lnSpc>
                <a:spcPct val="90000"/>
              </a:lnSpc>
              <a:spcBef>
                <a:spcPts val="3000"/>
              </a:spcBef>
              <a:spcAft>
                <a:spcPts val="0"/>
              </a:spcAft>
              <a:buSzPts val="1800"/>
              <a:buFont typeface="Trebuchet MS"/>
              <a:buNone/>
              <a:defRPr sz="6000" b="0">
                <a:solidFill>
                  <a:schemeClr val="accent5"/>
                </a:solidFill>
                <a:latin typeface="Trebuchet MS"/>
                <a:ea typeface="Trebuchet MS"/>
                <a:cs typeface="Trebuchet MS"/>
                <a:sym typeface="Trebuchet MS"/>
              </a:defRPr>
            </a:lvl1pPr>
            <a:lvl2pPr marL="3047970" lvl="1" indent="-761991" algn="ctr">
              <a:lnSpc>
                <a:spcPct val="90000"/>
              </a:lnSpc>
              <a:spcBef>
                <a:spcPts val="3000"/>
              </a:spcBef>
              <a:spcAft>
                <a:spcPts val="0"/>
              </a:spcAft>
              <a:buSzPts val="2800"/>
              <a:buFont typeface="Trebuchet MS"/>
              <a:buNone/>
              <a:defRPr sz="9333">
                <a:solidFill>
                  <a:schemeClr val="lt2"/>
                </a:solidFill>
                <a:latin typeface="Trebuchet MS"/>
                <a:ea typeface="Trebuchet MS"/>
                <a:cs typeface="Trebuchet MS"/>
                <a:sym typeface="Trebuchet MS"/>
              </a:defRPr>
            </a:lvl2pPr>
            <a:lvl3pPr marL="4571955" lvl="2" indent="-761991" algn="ctr">
              <a:lnSpc>
                <a:spcPct val="90000"/>
              </a:lnSpc>
              <a:spcBef>
                <a:spcPts val="3000"/>
              </a:spcBef>
              <a:spcAft>
                <a:spcPts val="0"/>
              </a:spcAft>
              <a:buSzPts val="2800"/>
              <a:buFont typeface="Trebuchet MS"/>
              <a:buNone/>
              <a:defRPr sz="9333">
                <a:solidFill>
                  <a:schemeClr val="lt2"/>
                </a:solidFill>
                <a:latin typeface="Trebuchet MS"/>
                <a:ea typeface="Trebuchet MS"/>
                <a:cs typeface="Trebuchet MS"/>
                <a:sym typeface="Trebuchet MS"/>
              </a:defRPr>
            </a:lvl3pPr>
            <a:lvl4pPr marL="6095940" lvl="3" indent="-761991" algn="ctr">
              <a:spcBef>
                <a:spcPts val="3000"/>
              </a:spcBef>
              <a:spcAft>
                <a:spcPts val="0"/>
              </a:spcAft>
              <a:buClr>
                <a:schemeClr val="lt2"/>
              </a:buClr>
              <a:buSzPts val="2800"/>
              <a:buFont typeface="Trebuchet MS"/>
              <a:buNone/>
              <a:defRPr sz="9333">
                <a:solidFill>
                  <a:schemeClr val="lt2"/>
                </a:solidFill>
                <a:latin typeface="Trebuchet MS"/>
                <a:ea typeface="Trebuchet MS"/>
                <a:cs typeface="Trebuchet MS"/>
                <a:sym typeface="Trebuchet MS"/>
              </a:defRPr>
            </a:lvl4pPr>
            <a:lvl5pPr marL="7619925" lvl="4" indent="-761991" algn="ctr">
              <a:spcBef>
                <a:spcPts val="1866"/>
              </a:spcBef>
              <a:spcAft>
                <a:spcPts val="0"/>
              </a:spcAft>
              <a:buClr>
                <a:schemeClr val="lt2"/>
              </a:buClr>
              <a:buSzPts val="2800"/>
              <a:buFont typeface="Trebuchet MS"/>
              <a:buNone/>
              <a:defRPr sz="9333">
                <a:solidFill>
                  <a:schemeClr val="lt2"/>
                </a:solidFill>
                <a:latin typeface="Trebuchet MS"/>
                <a:ea typeface="Trebuchet MS"/>
                <a:cs typeface="Trebuchet MS"/>
                <a:sym typeface="Trebuchet MS"/>
              </a:defRPr>
            </a:lvl5pPr>
            <a:lvl6pPr marL="9143910" lvl="5" indent="-1142988" algn="l">
              <a:spcBef>
                <a:spcPts val="1200"/>
              </a:spcBef>
              <a:spcAft>
                <a:spcPts val="0"/>
              </a:spcAft>
              <a:buClr>
                <a:schemeClr val="dk2"/>
              </a:buClr>
              <a:buSzPts val="1800"/>
              <a:buChar char="»"/>
              <a:defRPr/>
            </a:lvl6pPr>
            <a:lvl7pPr marL="10667892" lvl="6" indent="-1142988" algn="l">
              <a:spcBef>
                <a:spcPts val="1200"/>
              </a:spcBef>
              <a:spcAft>
                <a:spcPts val="0"/>
              </a:spcAft>
              <a:buClr>
                <a:schemeClr val="dk2"/>
              </a:buClr>
              <a:buSzPts val="1800"/>
              <a:buChar char="»"/>
              <a:defRPr/>
            </a:lvl7pPr>
            <a:lvl8pPr marL="12191877" lvl="7" indent="-1142988" algn="l">
              <a:spcBef>
                <a:spcPts val="1200"/>
              </a:spcBef>
              <a:spcAft>
                <a:spcPts val="0"/>
              </a:spcAft>
              <a:buClr>
                <a:schemeClr val="dk2"/>
              </a:buClr>
              <a:buSzPts val="1800"/>
              <a:buChar char="»"/>
              <a:defRPr/>
            </a:lvl8pPr>
            <a:lvl9pPr marL="13715862" lvl="8" indent="-1142988" algn="l">
              <a:spcBef>
                <a:spcPts val="120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19358756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2" y="5995302"/>
            <a:ext cx="14014674" cy="2062104"/>
          </a:xfrm>
        </p:spPr>
        <p:txBody>
          <a:bodyPr/>
          <a:lstStyle>
            <a:lvl1pPr algn="l">
              <a:defRPr sz="10668">
                <a:solidFill>
                  <a:schemeClr val="bg1"/>
                </a:solidFill>
              </a:defRPr>
            </a:lvl1pPr>
          </a:lstStyle>
          <a:p>
            <a:r>
              <a:rPr lang="en-US"/>
              <a:t>Click to edit Master title style</a:t>
            </a:r>
          </a:p>
        </p:txBody>
      </p:sp>
      <p:sp>
        <p:nvSpPr>
          <p:cNvPr id="3" name="Content Placeholder 2"/>
          <p:cNvSpPr>
            <a:spLocks noGrp="1"/>
          </p:cNvSpPr>
          <p:nvPr>
            <p:ph idx="1"/>
          </p:nvPr>
        </p:nvSpPr>
        <p:spPr>
          <a:xfrm>
            <a:off x="1730772" y="10238598"/>
            <a:ext cx="13976136" cy="8390298"/>
          </a:xfrm>
        </p:spPr>
        <p:txBody>
          <a:bodyPr/>
          <a:lstStyle>
            <a:lvl1pPr marL="0" indent="0">
              <a:spcBef>
                <a:spcPts val="1668"/>
              </a:spcBef>
              <a:spcAft>
                <a:spcPts val="1668"/>
              </a:spcAft>
              <a:buClr>
                <a:schemeClr val="bg2"/>
              </a:buClr>
              <a:buSzPct val="100000"/>
              <a:buFontTx/>
              <a:buNone/>
              <a:defRPr sz="5334">
                <a:solidFill>
                  <a:schemeClr val="bg1"/>
                </a:solidFill>
              </a:defRPr>
            </a:lvl1pPr>
            <a:lvl2pPr marL="1904982" indent="0">
              <a:spcBef>
                <a:spcPts val="1668"/>
              </a:spcBef>
              <a:spcAft>
                <a:spcPts val="1668"/>
              </a:spcAft>
              <a:buClr>
                <a:schemeClr val="bg2"/>
              </a:buClr>
              <a:buSzPct val="100000"/>
              <a:buFontTx/>
              <a:buNone/>
              <a:defRPr sz="4668">
                <a:solidFill>
                  <a:schemeClr val="bg1"/>
                </a:solidFill>
              </a:defRPr>
            </a:lvl2pPr>
            <a:lvl3pPr marL="3630048" indent="0">
              <a:spcBef>
                <a:spcPts val="1668"/>
              </a:spcBef>
              <a:spcAft>
                <a:spcPts val="1668"/>
              </a:spcAft>
              <a:buClr>
                <a:schemeClr val="bg2"/>
              </a:buClr>
              <a:buSzPct val="100000"/>
              <a:buFontTx/>
              <a:buNone/>
              <a:defRPr sz="4668">
                <a:solidFill>
                  <a:schemeClr val="bg1"/>
                </a:solidFill>
              </a:defRPr>
            </a:lvl3pPr>
            <a:lvl4pPr marL="5916024" indent="-761991">
              <a:buClr>
                <a:schemeClr val="bg2"/>
              </a:buClr>
              <a:buFont typeface="Wingdings" panose="05000000000000000000" pitchFamily="2" charset="2"/>
              <a:buChar char="§"/>
              <a:defRPr sz="6000">
                <a:solidFill>
                  <a:schemeClr val="tx1"/>
                </a:solidFill>
              </a:defRPr>
            </a:lvl4pPr>
            <a:lvl5pPr marL="7059012" indent="-761991">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730772" y="7827990"/>
            <a:ext cx="14014674" cy="1751544"/>
          </a:xfrm>
        </p:spPr>
        <p:txBody>
          <a:bodyPr/>
          <a:lstStyle>
            <a:lvl1pPr marL="0" indent="0" algn="l">
              <a:buFontTx/>
              <a:buNone/>
              <a:defRPr sz="6666" b="0">
                <a:solidFill>
                  <a:schemeClr val="tx2"/>
                </a:solidFill>
                <a:latin typeface="Trebuchet MS" panose="020B0603020202020204" pitchFamily="34" charset="0"/>
              </a:defRPr>
            </a:lvl1pPr>
            <a:lvl2pPr marL="1904982" indent="0" algn="ctr">
              <a:buFontTx/>
              <a:buNone/>
              <a:defRPr sz="9333">
                <a:solidFill>
                  <a:schemeClr val="tx2"/>
                </a:solidFill>
                <a:latin typeface="Trebuchet MS" panose="020B0603020202020204" pitchFamily="34" charset="0"/>
              </a:defRPr>
            </a:lvl2pPr>
            <a:lvl3pPr marL="3630048" indent="0" algn="ctr">
              <a:buFontTx/>
              <a:buNone/>
              <a:defRPr sz="9333">
                <a:solidFill>
                  <a:schemeClr val="tx2"/>
                </a:solidFill>
                <a:latin typeface="Trebuchet MS" panose="020B0603020202020204" pitchFamily="34" charset="0"/>
              </a:defRPr>
            </a:lvl3pPr>
            <a:lvl4pPr marL="5154033" indent="0" algn="ctr">
              <a:buFontTx/>
              <a:buNone/>
              <a:defRPr sz="9333">
                <a:solidFill>
                  <a:schemeClr val="tx2"/>
                </a:solidFill>
                <a:latin typeface="Trebuchet MS" panose="020B0603020202020204" pitchFamily="34" charset="0"/>
              </a:defRPr>
            </a:lvl4pPr>
            <a:lvl5pPr marL="6297021"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32120040" y="18999722"/>
            <a:ext cx="4455960" cy="15742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0"/>
          </a:p>
        </p:txBody>
      </p:sp>
    </p:spTree>
    <p:extLst>
      <p:ext uri="{BB962C8B-B14F-4D97-AF65-F5344CB8AC3E}">
        <p14:creationId xmlns:p14="http://schemas.microsoft.com/office/powerpoint/2010/main" val="29532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7 Panel">
  <p:cSld name="2_7 Panel">
    <p:spTree>
      <p:nvGrpSpPr>
        <p:cNvPr id="1" name="Shape 206"/>
        <p:cNvGrpSpPr/>
        <p:nvPr/>
      </p:nvGrpSpPr>
      <p:grpSpPr>
        <a:xfrm>
          <a:off x="0" y="0"/>
          <a:ext cx="0" cy="0"/>
          <a:chOff x="0" y="0"/>
          <a:chExt cx="0" cy="0"/>
        </a:xfrm>
      </p:grpSpPr>
      <p:sp>
        <p:nvSpPr>
          <p:cNvPr id="207" name="Google Shape;207;p8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80"/>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Trebuchet MS"/>
                <a:ea typeface="Trebuchet MS"/>
                <a:cs typeface="Trebuchet MS"/>
                <a:sym typeface="Trebuchet MS"/>
              </a:defRPr>
            </a:lvl1pPr>
            <a:lvl2pPr marL="914400" marR="0" lvl="1"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2pPr>
            <a:lvl3pPr marL="1371600" marR="0" lvl="2"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3pPr>
            <a:lvl4pPr marL="1828800" marR="0" lvl="3"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4pPr>
            <a:lvl5pPr marL="2286000" marR="0" lvl="4"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09" name="Google Shape;209;p80"/>
          <p:cNvSpPr>
            <a:spLocks noGrp="1"/>
          </p:cNvSpPr>
          <p:nvPr>
            <p:ph type="pic" idx="2"/>
          </p:nvPr>
        </p:nvSpPr>
        <p:spPr>
          <a:xfrm>
            <a:off x="1379022" y="5006604"/>
            <a:ext cx="8046720" cy="6051921"/>
          </a:xfrm>
          <a:prstGeom prst="rect">
            <a:avLst/>
          </a:prstGeom>
          <a:solidFill>
            <a:srgbClr val="F2F2F2"/>
          </a:solidFill>
          <a:ln>
            <a:noFill/>
          </a:ln>
        </p:spPr>
      </p:sp>
      <p:sp>
        <p:nvSpPr>
          <p:cNvPr id="210" name="Google Shape;210;p80"/>
          <p:cNvSpPr>
            <a:spLocks noGrp="1"/>
          </p:cNvSpPr>
          <p:nvPr>
            <p:ph type="dgm" idx="3"/>
          </p:nvPr>
        </p:nvSpPr>
        <p:spPr>
          <a:xfrm>
            <a:off x="1379022" y="5006604"/>
            <a:ext cx="8046720" cy="3068447"/>
          </a:xfrm>
          <a:prstGeom prst="rect">
            <a:avLst/>
          </a:prstGeom>
          <a:gradFill>
            <a:gsLst>
              <a:gs pos="0">
                <a:srgbClr val="3F3F3F"/>
              </a:gs>
              <a:gs pos="20000">
                <a:srgbClr val="3F3F3F"/>
              </a:gs>
              <a:gs pos="100000">
                <a:srgbClr val="3F3F3F">
                  <a:alpha val="0"/>
                </a:srgbClr>
              </a:gs>
            </a:gsLst>
            <a:lin ang="5400000" scaled="0"/>
          </a:gradFill>
          <a:ln>
            <a:noFill/>
          </a:ln>
        </p:spPr>
        <p:txBody>
          <a:bodyPr spcFirstLastPara="1" wrap="square" lIns="91425" tIns="45700" rIns="91425" bIns="45700" anchor="ctr" anchorCtr="0">
            <a:noAutofit/>
          </a:bodyPr>
          <a:lstStyle>
            <a:lvl1pPr marR="0" lvl="0" algn="l" rtl="0">
              <a:lnSpc>
                <a:spcPct val="90000"/>
              </a:lnSpc>
              <a:spcBef>
                <a:spcPts val="3000"/>
              </a:spcBef>
              <a:spcAft>
                <a:spcPts val="0"/>
              </a:spcAft>
              <a:buClr>
                <a:schemeClr val="dk1"/>
              </a:buClr>
              <a:buSzPts val="100"/>
              <a:buFont typeface="Arial"/>
              <a:buChar char="•"/>
              <a:defRPr sz="1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1500"/>
              </a:spcBef>
              <a:spcAft>
                <a:spcPts val="0"/>
              </a:spcAft>
              <a:buClr>
                <a:schemeClr val="dk1"/>
              </a:buClr>
              <a:buSzPts val="7200"/>
              <a:buFont typeface="Arial"/>
              <a:buChar char="•"/>
              <a:defRPr sz="7200" b="0" i="0" u="none" strike="noStrike" cap="none">
                <a:solidFill>
                  <a:schemeClr val="dk1"/>
                </a:solidFill>
                <a:latin typeface="Calibri"/>
                <a:ea typeface="Calibri"/>
                <a:cs typeface="Calibri"/>
                <a:sym typeface="Calibri"/>
              </a:defRPr>
            </a:lvl2pPr>
            <a:lvl3pPr marR="0" lvl="2" algn="l" rtl="0">
              <a:lnSpc>
                <a:spcPct val="90000"/>
              </a:lnSpc>
              <a:spcBef>
                <a:spcPts val="15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3pPr>
            <a:lvl4pPr marR="0" lvl="3"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4pPr>
            <a:lvl5pPr marR="0" lvl="4"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5pPr>
            <a:lvl6pPr marR="0" lvl="5"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R="0" lvl="6"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R="0" lvl="7"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R="0" lvl="8"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11" name="Google Shape;211;p80"/>
          <p:cNvSpPr txBox="1">
            <a:spLocks noGrp="1"/>
          </p:cNvSpPr>
          <p:nvPr>
            <p:ph type="body" idx="4"/>
          </p:nvPr>
        </p:nvSpPr>
        <p:spPr>
          <a:xfrm>
            <a:off x="1770175" y="5372232"/>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12" name="Google Shape;212;p80"/>
          <p:cNvSpPr txBox="1">
            <a:spLocks noGrp="1"/>
          </p:cNvSpPr>
          <p:nvPr>
            <p:ph type="body" idx="5"/>
          </p:nvPr>
        </p:nvSpPr>
        <p:spPr>
          <a:xfrm>
            <a:off x="1770175" y="5914094"/>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13" name="Google Shape;213;p80"/>
          <p:cNvSpPr>
            <a:spLocks noGrp="1"/>
          </p:cNvSpPr>
          <p:nvPr>
            <p:ph type="pic" idx="6"/>
          </p:nvPr>
        </p:nvSpPr>
        <p:spPr>
          <a:xfrm>
            <a:off x="9949094" y="5006605"/>
            <a:ext cx="8046720" cy="6051920"/>
          </a:xfrm>
          <a:prstGeom prst="rect">
            <a:avLst/>
          </a:prstGeom>
          <a:solidFill>
            <a:srgbClr val="F2F2F2"/>
          </a:solidFill>
          <a:ln>
            <a:noFill/>
          </a:ln>
        </p:spPr>
      </p:sp>
      <p:sp>
        <p:nvSpPr>
          <p:cNvPr id="214" name="Google Shape;214;p80"/>
          <p:cNvSpPr>
            <a:spLocks noGrp="1"/>
          </p:cNvSpPr>
          <p:nvPr>
            <p:ph type="dgm" idx="7"/>
          </p:nvPr>
        </p:nvSpPr>
        <p:spPr>
          <a:xfrm>
            <a:off x="9949094" y="5006605"/>
            <a:ext cx="8046720" cy="3068446"/>
          </a:xfrm>
          <a:prstGeom prst="rect">
            <a:avLst/>
          </a:prstGeom>
          <a:gradFill>
            <a:gsLst>
              <a:gs pos="0">
                <a:srgbClr val="3F3F3F"/>
              </a:gs>
              <a:gs pos="20000">
                <a:srgbClr val="3F3F3F"/>
              </a:gs>
              <a:gs pos="100000">
                <a:srgbClr val="3F3F3F">
                  <a:alpha val="0"/>
                </a:srgbClr>
              </a:gs>
            </a:gsLst>
            <a:lin ang="5400000" scaled="0"/>
          </a:gradFill>
          <a:ln>
            <a:noFill/>
          </a:ln>
        </p:spPr>
        <p:txBody>
          <a:bodyPr spcFirstLastPara="1" wrap="square" lIns="91425" tIns="45700" rIns="91425" bIns="45700" anchor="ctr" anchorCtr="0">
            <a:noAutofit/>
          </a:bodyPr>
          <a:lstStyle>
            <a:lvl1pPr marR="0" lvl="0" algn="l" rtl="0">
              <a:lnSpc>
                <a:spcPct val="90000"/>
              </a:lnSpc>
              <a:spcBef>
                <a:spcPts val="3000"/>
              </a:spcBef>
              <a:spcAft>
                <a:spcPts val="0"/>
              </a:spcAft>
              <a:buClr>
                <a:schemeClr val="dk1"/>
              </a:buClr>
              <a:buSzPts val="100"/>
              <a:buFont typeface="Arial"/>
              <a:buChar char="•"/>
              <a:defRPr sz="1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1500"/>
              </a:spcBef>
              <a:spcAft>
                <a:spcPts val="0"/>
              </a:spcAft>
              <a:buClr>
                <a:schemeClr val="dk1"/>
              </a:buClr>
              <a:buSzPts val="7200"/>
              <a:buFont typeface="Arial"/>
              <a:buChar char="•"/>
              <a:defRPr sz="7200" b="0" i="0" u="none" strike="noStrike" cap="none">
                <a:solidFill>
                  <a:schemeClr val="dk1"/>
                </a:solidFill>
                <a:latin typeface="Calibri"/>
                <a:ea typeface="Calibri"/>
                <a:cs typeface="Calibri"/>
                <a:sym typeface="Calibri"/>
              </a:defRPr>
            </a:lvl2pPr>
            <a:lvl3pPr marR="0" lvl="2" algn="l" rtl="0">
              <a:lnSpc>
                <a:spcPct val="90000"/>
              </a:lnSpc>
              <a:spcBef>
                <a:spcPts val="15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3pPr>
            <a:lvl4pPr marR="0" lvl="3"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4pPr>
            <a:lvl5pPr marR="0" lvl="4"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5pPr>
            <a:lvl6pPr marR="0" lvl="5"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R="0" lvl="6"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R="0" lvl="7"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R="0" lvl="8"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15" name="Google Shape;215;p80"/>
          <p:cNvSpPr txBox="1">
            <a:spLocks noGrp="1"/>
          </p:cNvSpPr>
          <p:nvPr>
            <p:ph type="body" idx="8"/>
          </p:nvPr>
        </p:nvSpPr>
        <p:spPr>
          <a:xfrm>
            <a:off x="10340247" y="5372232"/>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16" name="Google Shape;216;p80"/>
          <p:cNvSpPr txBox="1">
            <a:spLocks noGrp="1"/>
          </p:cNvSpPr>
          <p:nvPr>
            <p:ph type="body" idx="9"/>
          </p:nvPr>
        </p:nvSpPr>
        <p:spPr>
          <a:xfrm>
            <a:off x="10340247" y="5914094"/>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17" name="Google Shape;217;p80"/>
          <p:cNvSpPr>
            <a:spLocks noGrp="1"/>
          </p:cNvSpPr>
          <p:nvPr>
            <p:ph type="pic" idx="13"/>
          </p:nvPr>
        </p:nvSpPr>
        <p:spPr>
          <a:xfrm>
            <a:off x="18537882" y="5006604"/>
            <a:ext cx="8046720" cy="6051921"/>
          </a:xfrm>
          <a:prstGeom prst="rect">
            <a:avLst/>
          </a:prstGeom>
          <a:solidFill>
            <a:srgbClr val="F2F2F2"/>
          </a:solidFill>
          <a:ln>
            <a:noFill/>
          </a:ln>
        </p:spPr>
      </p:sp>
      <p:sp>
        <p:nvSpPr>
          <p:cNvPr id="218" name="Google Shape;218;p80"/>
          <p:cNvSpPr>
            <a:spLocks noGrp="1"/>
          </p:cNvSpPr>
          <p:nvPr>
            <p:ph type="dgm" idx="14"/>
          </p:nvPr>
        </p:nvSpPr>
        <p:spPr>
          <a:xfrm>
            <a:off x="18537882" y="5006604"/>
            <a:ext cx="8046720" cy="3068447"/>
          </a:xfrm>
          <a:prstGeom prst="rect">
            <a:avLst/>
          </a:prstGeom>
          <a:gradFill>
            <a:gsLst>
              <a:gs pos="0">
                <a:srgbClr val="3F3F3F"/>
              </a:gs>
              <a:gs pos="20000">
                <a:srgbClr val="3F3F3F"/>
              </a:gs>
              <a:gs pos="100000">
                <a:srgbClr val="3F3F3F">
                  <a:alpha val="0"/>
                </a:srgbClr>
              </a:gs>
            </a:gsLst>
            <a:lin ang="5400000" scaled="0"/>
          </a:gradFill>
          <a:ln>
            <a:noFill/>
          </a:ln>
        </p:spPr>
        <p:txBody>
          <a:bodyPr spcFirstLastPara="1" wrap="square" lIns="91425" tIns="45700" rIns="91425" bIns="45700" anchor="ctr" anchorCtr="0">
            <a:noAutofit/>
          </a:bodyPr>
          <a:lstStyle>
            <a:lvl1pPr marR="0" lvl="0" algn="l" rtl="0">
              <a:lnSpc>
                <a:spcPct val="90000"/>
              </a:lnSpc>
              <a:spcBef>
                <a:spcPts val="3000"/>
              </a:spcBef>
              <a:spcAft>
                <a:spcPts val="0"/>
              </a:spcAft>
              <a:buClr>
                <a:schemeClr val="dk1"/>
              </a:buClr>
              <a:buSzPts val="100"/>
              <a:buFont typeface="Arial"/>
              <a:buChar char="•"/>
              <a:defRPr sz="1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1500"/>
              </a:spcBef>
              <a:spcAft>
                <a:spcPts val="0"/>
              </a:spcAft>
              <a:buClr>
                <a:schemeClr val="dk1"/>
              </a:buClr>
              <a:buSzPts val="7200"/>
              <a:buFont typeface="Arial"/>
              <a:buChar char="•"/>
              <a:defRPr sz="7200" b="0" i="0" u="none" strike="noStrike" cap="none">
                <a:solidFill>
                  <a:schemeClr val="dk1"/>
                </a:solidFill>
                <a:latin typeface="Calibri"/>
                <a:ea typeface="Calibri"/>
                <a:cs typeface="Calibri"/>
                <a:sym typeface="Calibri"/>
              </a:defRPr>
            </a:lvl2pPr>
            <a:lvl3pPr marR="0" lvl="2" algn="l" rtl="0">
              <a:lnSpc>
                <a:spcPct val="90000"/>
              </a:lnSpc>
              <a:spcBef>
                <a:spcPts val="15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3pPr>
            <a:lvl4pPr marR="0" lvl="3"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4pPr>
            <a:lvl5pPr marR="0" lvl="4"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5pPr>
            <a:lvl6pPr marR="0" lvl="5"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R="0" lvl="6"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R="0" lvl="7"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R="0" lvl="8"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19" name="Google Shape;219;p80"/>
          <p:cNvSpPr txBox="1">
            <a:spLocks noGrp="1"/>
          </p:cNvSpPr>
          <p:nvPr>
            <p:ph type="body" idx="15"/>
          </p:nvPr>
        </p:nvSpPr>
        <p:spPr>
          <a:xfrm>
            <a:off x="18929035" y="5372232"/>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20" name="Google Shape;220;p80"/>
          <p:cNvSpPr txBox="1">
            <a:spLocks noGrp="1"/>
          </p:cNvSpPr>
          <p:nvPr>
            <p:ph type="body" idx="16"/>
          </p:nvPr>
        </p:nvSpPr>
        <p:spPr>
          <a:xfrm>
            <a:off x="18929035" y="5914094"/>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21" name="Google Shape;221;p80"/>
          <p:cNvSpPr>
            <a:spLocks noGrp="1"/>
          </p:cNvSpPr>
          <p:nvPr>
            <p:ph type="pic" idx="17"/>
          </p:nvPr>
        </p:nvSpPr>
        <p:spPr>
          <a:xfrm>
            <a:off x="5633349" y="11604254"/>
            <a:ext cx="8046720" cy="6051920"/>
          </a:xfrm>
          <a:prstGeom prst="rect">
            <a:avLst/>
          </a:prstGeom>
          <a:solidFill>
            <a:srgbClr val="F2F2F2"/>
          </a:solidFill>
          <a:ln>
            <a:noFill/>
          </a:ln>
        </p:spPr>
      </p:sp>
      <p:sp>
        <p:nvSpPr>
          <p:cNvPr id="222" name="Google Shape;222;p80"/>
          <p:cNvSpPr>
            <a:spLocks noGrp="1"/>
          </p:cNvSpPr>
          <p:nvPr>
            <p:ph type="dgm" idx="18"/>
          </p:nvPr>
        </p:nvSpPr>
        <p:spPr>
          <a:xfrm>
            <a:off x="5633349" y="11604254"/>
            <a:ext cx="8046720" cy="3068446"/>
          </a:xfrm>
          <a:prstGeom prst="rect">
            <a:avLst/>
          </a:prstGeom>
          <a:gradFill>
            <a:gsLst>
              <a:gs pos="0">
                <a:srgbClr val="3F3F3F"/>
              </a:gs>
              <a:gs pos="20000">
                <a:srgbClr val="3F3F3F"/>
              </a:gs>
              <a:gs pos="100000">
                <a:srgbClr val="3F3F3F">
                  <a:alpha val="0"/>
                </a:srgbClr>
              </a:gs>
            </a:gsLst>
            <a:lin ang="5400000" scaled="0"/>
          </a:gradFill>
          <a:ln>
            <a:noFill/>
          </a:ln>
        </p:spPr>
        <p:txBody>
          <a:bodyPr spcFirstLastPara="1" wrap="square" lIns="91425" tIns="45700" rIns="91425" bIns="45700" anchor="ctr" anchorCtr="0">
            <a:noAutofit/>
          </a:bodyPr>
          <a:lstStyle>
            <a:lvl1pPr marR="0" lvl="0" algn="l" rtl="0">
              <a:lnSpc>
                <a:spcPct val="90000"/>
              </a:lnSpc>
              <a:spcBef>
                <a:spcPts val="3000"/>
              </a:spcBef>
              <a:spcAft>
                <a:spcPts val="0"/>
              </a:spcAft>
              <a:buClr>
                <a:schemeClr val="dk1"/>
              </a:buClr>
              <a:buSzPts val="100"/>
              <a:buFont typeface="Arial"/>
              <a:buChar char="•"/>
              <a:defRPr sz="1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1500"/>
              </a:spcBef>
              <a:spcAft>
                <a:spcPts val="0"/>
              </a:spcAft>
              <a:buClr>
                <a:schemeClr val="dk1"/>
              </a:buClr>
              <a:buSzPts val="7200"/>
              <a:buFont typeface="Arial"/>
              <a:buChar char="•"/>
              <a:defRPr sz="7200" b="0" i="0" u="none" strike="noStrike" cap="none">
                <a:solidFill>
                  <a:schemeClr val="dk1"/>
                </a:solidFill>
                <a:latin typeface="Calibri"/>
                <a:ea typeface="Calibri"/>
                <a:cs typeface="Calibri"/>
                <a:sym typeface="Calibri"/>
              </a:defRPr>
            </a:lvl2pPr>
            <a:lvl3pPr marR="0" lvl="2" algn="l" rtl="0">
              <a:lnSpc>
                <a:spcPct val="90000"/>
              </a:lnSpc>
              <a:spcBef>
                <a:spcPts val="15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3pPr>
            <a:lvl4pPr marR="0" lvl="3"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4pPr>
            <a:lvl5pPr marR="0" lvl="4"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5pPr>
            <a:lvl6pPr marR="0" lvl="5"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R="0" lvl="6"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R="0" lvl="7"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R="0" lvl="8"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23" name="Google Shape;223;p80"/>
          <p:cNvSpPr txBox="1">
            <a:spLocks noGrp="1"/>
          </p:cNvSpPr>
          <p:nvPr>
            <p:ph type="body" idx="19"/>
          </p:nvPr>
        </p:nvSpPr>
        <p:spPr>
          <a:xfrm>
            <a:off x="6024502" y="11969881"/>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24" name="Google Shape;224;p80"/>
          <p:cNvSpPr txBox="1">
            <a:spLocks noGrp="1"/>
          </p:cNvSpPr>
          <p:nvPr>
            <p:ph type="body" idx="20"/>
          </p:nvPr>
        </p:nvSpPr>
        <p:spPr>
          <a:xfrm>
            <a:off x="6024502" y="12511743"/>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25" name="Google Shape;225;p80"/>
          <p:cNvSpPr>
            <a:spLocks noGrp="1"/>
          </p:cNvSpPr>
          <p:nvPr>
            <p:ph type="pic" idx="21"/>
          </p:nvPr>
        </p:nvSpPr>
        <p:spPr>
          <a:xfrm>
            <a:off x="14222137" y="11604253"/>
            <a:ext cx="8046720" cy="6051921"/>
          </a:xfrm>
          <a:prstGeom prst="rect">
            <a:avLst/>
          </a:prstGeom>
          <a:solidFill>
            <a:srgbClr val="F2F2F2"/>
          </a:solidFill>
          <a:ln>
            <a:noFill/>
          </a:ln>
        </p:spPr>
      </p:sp>
      <p:sp>
        <p:nvSpPr>
          <p:cNvPr id="226" name="Google Shape;226;p80"/>
          <p:cNvSpPr>
            <a:spLocks noGrp="1"/>
          </p:cNvSpPr>
          <p:nvPr>
            <p:ph type="dgm" idx="22"/>
          </p:nvPr>
        </p:nvSpPr>
        <p:spPr>
          <a:xfrm>
            <a:off x="14222137" y="11604253"/>
            <a:ext cx="8046720" cy="3068447"/>
          </a:xfrm>
          <a:prstGeom prst="rect">
            <a:avLst/>
          </a:prstGeom>
          <a:gradFill>
            <a:gsLst>
              <a:gs pos="0">
                <a:srgbClr val="3F3F3F"/>
              </a:gs>
              <a:gs pos="20000">
                <a:srgbClr val="3F3F3F"/>
              </a:gs>
              <a:gs pos="100000">
                <a:srgbClr val="3F3F3F">
                  <a:alpha val="0"/>
                </a:srgbClr>
              </a:gs>
            </a:gsLst>
            <a:lin ang="5400000" scaled="0"/>
          </a:gradFill>
          <a:ln>
            <a:noFill/>
          </a:ln>
        </p:spPr>
        <p:txBody>
          <a:bodyPr spcFirstLastPara="1" wrap="square" lIns="91425" tIns="45700" rIns="91425" bIns="45700" anchor="ctr" anchorCtr="0">
            <a:noAutofit/>
          </a:bodyPr>
          <a:lstStyle>
            <a:lvl1pPr marR="0" lvl="0" algn="l" rtl="0">
              <a:lnSpc>
                <a:spcPct val="90000"/>
              </a:lnSpc>
              <a:spcBef>
                <a:spcPts val="3000"/>
              </a:spcBef>
              <a:spcAft>
                <a:spcPts val="0"/>
              </a:spcAft>
              <a:buClr>
                <a:schemeClr val="dk1"/>
              </a:buClr>
              <a:buSzPts val="100"/>
              <a:buFont typeface="Arial"/>
              <a:buChar char="•"/>
              <a:defRPr sz="1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1500"/>
              </a:spcBef>
              <a:spcAft>
                <a:spcPts val="0"/>
              </a:spcAft>
              <a:buClr>
                <a:schemeClr val="dk1"/>
              </a:buClr>
              <a:buSzPts val="7200"/>
              <a:buFont typeface="Arial"/>
              <a:buChar char="•"/>
              <a:defRPr sz="7200" b="0" i="0" u="none" strike="noStrike" cap="none">
                <a:solidFill>
                  <a:schemeClr val="dk1"/>
                </a:solidFill>
                <a:latin typeface="Calibri"/>
                <a:ea typeface="Calibri"/>
                <a:cs typeface="Calibri"/>
                <a:sym typeface="Calibri"/>
              </a:defRPr>
            </a:lvl2pPr>
            <a:lvl3pPr marR="0" lvl="2" algn="l" rtl="0">
              <a:lnSpc>
                <a:spcPct val="90000"/>
              </a:lnSpc>
              <a:spcBef>
                <a:spcPts val="15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3pPr>
            <a:lvl4pPr marR="0" lvl="3"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4pPr>
            <a:lvl5pPr marR="0" lvl="4"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5pPr>
            <a:lvl6pPr marR="0" lvl="5"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R="0" lvl="6"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R="0" lvl="7"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R="0" lvl="8"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27" name="Google Shape;227;p80"/>
          <p:cNvSpPr txBox="1">
            <a:spLocks noGrp="1"/>
          </p:cNvSpPr>
          <p:nvPr>
            <p:ph type="body" idx="23"/>
          </p:nvPr>
        </p:nvSpPr>
        <p:spPr>
          <a:xfrm>
            <a:off x="14613290" y="11969881"/>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28" name="Google Shape;228;p80"/>
          <p:cNvSpPr txBox="1">
            <a:spLocks noGrp="1"/>
          </p:cNvSpPr>
          <p:nvPr>
            <p:ph type="body" idx="24"/>
          </p:nvPr>
        </p:nvSpPr>
        <p:spPr>
          <a:xfrm>
            <a:off x="14613290" y="12511743"/>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29" name="Google Shape;229;p80"/>
          <p:cNvSpPr>
            <a:spLocks noGrp="1"/>
          </p:cNvSpPr>
          <p:nvPr>
            <p:ph type="pic" idx="25"/>
          </p:nvPr>
        </p:nvSpPr>
        <p:spPr>
          <a:xfrm>
            <a:off x="22792918" y="11604253"/>
            <a:ext cx="8046720" cy="6051921"/>
          </a:xfrm>
          <a:prstGeom prst="rect">
            <a:avLst/>
          </a:prstGeom>
          <a:solidFill>
            <a:srgbClr val="F2F2F2"/>
          </a:solidFill>
          <a:ln>
            <a:noFill/>
          </a:ln>
        </p:spPr>
      </p:sp>
      <p:sp>
        <p:nvSpPr>
          <p:cNvPr id="230" name="Google Shape;230;p80"/>
          <p:cNvSpPr>
            <a:spLocks noGrp="1"/>
          </p:cNvSpPr>
          <p:nvPr>
            <p:ph type="dgm" idx="26"/>
          </p:nvPr>
        </p:nvSpPr>
        <p:spPr>
          <a:xfrm>
            <a:off x="22792918" y="11604253"/>
            <a:ext cx="8046720" cy="3068447"/>
          </a:xfrm>
          <a:prstGeom prst="rect">
            <a:avLst/>
          </a:prstGeom>
          <a:gradFill>
            <a:gsLst>
              <a:gs pos="0">
                <a:srgbClr val="3F3F3F"/>
              </a:gs>
              <a:gs pos="20000">
                <a:srgbClr val="3F3F3F"/>
              </a:gs>
              <a:gs pos="100000">
                <a:srgbClr val="3F3F3F">
                  <a:alpha val="0"/>
                </a:srgbClr>
              </a:gs>
            </a:gsLst>
            <a:lin ang="5400000" scaled="0"/>
          </a:gradFill>
          <a:ln>
            <a:noFill/>
          </a:ln>
        </p:spPr>
        <p:txBody>
          <a:bodyPr spcFirstLastPara="1" wrap="square" lIns="91425" tIns="45700" rIns="91425" bIns="45700" anchor="ctr" anchorCtr="0">
            <a:noAutofit/>
          </a:bodyPr>
          <a:lstStyle>
            <a:lvl1pPr marR="0" lvl="0" algn="l" rtl="0">
              <a:lnSpc>
                <a:spcPct val="90000"/>
              </a:lnSpc>
              <a:spcBef>
                <a:spcPts val="3000"/>
              </a:spcBef>
              <a:spcAft>
                <a:spcPts val="0"/>
              </a:spcAft>
              <a:buClr>
                <a:schemeClr val="dk1"/>
              </a:buClr>
              <a:buSzPts val="100"/>
              <a:buFont typeface="Arial"/>
              <a:buChar char="•"/>
              <a:defRPr sz="1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1500"/>
              </a:spcBef>
              <a:spcAft>
                <a:spcPts val="0"/>
              </a:spcAft>
              <a:buClr>
                <a:schemeClr val="dk1"/>
              </a:buClr>
              <a:buSzPts val="7200"/>
              <a:buFont typeface="Arial"/>
              <a:buChar char="•"/>
              <a:defRPr sz="7200" b="0" i="0" u="none" strike="noStrike" cap="none">
                <a:solidFill>
                  <a:schemeClr val="dk1"/>
                </a:solidFill>
                <a:latin typeface="Calibri"/>
                <a:ea typeface="Calibri"/>
                <a:cs typeface="Calibri"/>
                <a:sym typeface="Calibri"/>
              </a:defRPr>
            </a:lvl2pPr>
            <a:lvl3pPr marR="0" lvl="2" algn="l" rtl="0">
              <a:lnSpc>
                <a:spcPct val="90000"/>
              </a:lnSpc>
              <a:spcBef>
                <a:spcPts val="15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3pPr>
            <a:lvl4pPr marR="0" lvl="3"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4pPr>
            <a:lvl5pPr marR="0" lvl="4"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5pPr>
            <a:lvl6pPr marR="0" lvl="5"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R="0" lvl="6"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R="0" lvl="7"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R="0" lvl="8"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31" name="Google Shape;231;p80"/>
          <p:cNvSpPr txBox="1">
            <a:spLocks noGrp="1"/>
          </p:cNvSpPr>
          <p:nvPr>
            <p:ph type="body" idx="27"/>
          </p:nvPr>
        </p:nvSpPr>
        <p:spPr>
          <a:xfrm>
            <a:off x="23189822" y="11969881"/>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32" name="Google Shape;232;p80"/>
          <p:cNvSpPr txBox="1">
            <a:spLocks noGrp="1"/>
          </p:cNvSpPr>
          <p:nvPr>
            <p:ph type="body" idx="28"/>
          </p:nvPr>
        </p:nvSpPr>
        <p:spPr>
          <a:xfrm>
            <a:off x="23189822" y="12511743"/>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33" name="Google Shape;233;p80"/>
          <p:cNvSpPr>
            <a:spLocks noGrp="1"/>
          </p:cNvSpPr>
          <p:nvPr>
            <p:ph type="pic" idx="29"/>
          </p:nvPr>
        </p:nvSpPr>
        <p:spPr>
          <a:xfrm>
            <a:off x="27114414" y="5006604"/>
            <a:ext cx="8046720" cy="6051921"/>
          </a:xfrm>
          <a:prstGeom prst="rect">
            <a:avLst/>
          </a:prstGeom>
          <a:solidFill>
            <a:srgbClr val="F2F2F2"/>
          </a:solidFill>
          <a:ln>
            <a:noFill/>
          </a:ln>
        </p:spPr>
      </p:sp>
      <p:sp>
        <p:nvSpPr>
          <p:cNvPr id="234" name="Google Shape;234;p80"/>
          <p:cNvSpPr>
            <a:spLocks noGrp="1"/>
          </p:cNvSpPr>
          <p:nvPr>
            <p:ph type="dgm" idx="30"/>
          </p:nvPr>
        </p:nvSpPr>
        <p:spPr>
          <a:xfrm>
            <a:off x="27114414" y="5006604"/>
            <a:ext cx="8046720" cy="3068447"/>
          </a:xfrm>
          <a:prstGeom prst="rect">
            <a:avLst/>
          </a:prstGeom>
          <a:gradFill>
            <a:gsLst>
              <a:gs pos="0">
                <a:srgbClr val="3F3F3F"/>
              </a:gs>
              <a:gs pos="20000">
                <a:srgbClr val="3F3F3F"/>
              </a:gs>
              <a:gs pos="100000">
                <a:srgbClr val="3F3F3F">
                  <a:alpha val="0"/>
                </a:srgbClr>
              </a:gs>
            </a:gsLst>
            <a:lin ang="5400000" scaled="0"/>
          </a:gradFill>
          <a:ln>
            <a:noFill/>
          </a:ln>
        </p:spPr>
        <p:txBody>
          <a:bodyPr spcFirstLastPara="1" wrap="square" lIns="91425" tIns="45700" rIns="91425" bIns="45700" anchor="ctr" anchorCtr="0">
            <a:noAutofit/>
          </a:bodyPr>
          <a:lstStyle>
            <a:lvl1pPr marR="0" lvl="0" algn="l" rtl="0">
              <a:lnSpc>
                <a:spcPct val="90000"/>
              </a:lnSpc>
              <a:spcBef>
                <a:spcPts val="3000"/>
              </a:spcBef>
              <a:spcAft>
                <a:spcPts val="0"/>
              </a:spcAft>
              <a:buClr>
                <a:schemeClr val="dk1"/>
              </a:buClr>
              <a:buSzPts val="100"/>
              <a:buFont typeface="Arial"/>
              <a:buChar char="•"/>
              <a:defRPr sz="1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1500"/>
              </a:spcBef>
              <a:spcAft>
                <a:spcPts val="0"/>
              </a:spcAft>
              <a:buClr>
                <a:schemeClr val="dk1"/>
              </a:buClr>
              <a:buSzPts val="7200"/>
              <a:buFont typeface="Arial"/>
              <a:buChar char="•"/>
              <a:defRPr sz="7200" b="0" i="0" u="none" strike="noStrike" cap="none">
                <a:solidFill>
                  <a:schemeClr val="dk1"/>
                </a:solidFill>
                <a:latin typeface="Calibri"/>
                <a:ea typeface="Calibri"/>
                <a:cs typeface="Calibri"/>
                <a:sym typeface="Calibri"/>
              </a:defRPr>
            </a:lvl2pPr>
            <a:lvl3pPr marR="0" lvl="2" algn="l" rtl="0">
              <a:lnSpc>
                <a:spcPct val="90000"/>
              </a:lnSpc>
              <a:spcBef>
                <a:spcPts val="15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3pPr>
            <a:lvl4pPr marR="0" lvl="3"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4pPr>
            <a:lvl5pPr marR="0" lvl="4"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5pPr>
            <a:lvl6pPr marR="0" lvl="5"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R="0" lvl="6"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R="0" lvl="7"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R="0" lvl="8"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35" name="Google Shape;235;p80"/>
          <p:cNvSpPr txBox="1">
            <a:spLocks noGrp="1"/>
          </p:cNvSpPr>
          <p:nvPr>
            <p:ph type="body" idx="31"/>
          </p:nvPr>
        </p:nvSpPr>
        <p:spPr>
          <a:xfrm>
            <a:off x="27512941" y="5372232"/>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236" name="Google Shape;236;p80"/>
          <p:cNvSpPr txBox="1">
            <a:spLocks noGrp="1"/>
          </p:cNvSpPr>
          <p:nvPr>
            <p:ph type="body" idx="32"/>
          </p:nvPr>
        </p:nvSpPr>
        <p:spPr>
          <a:xfrm>
            <a:off x="27512941" y="5914094"/>
            <a:ext cx="731520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3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2pPr>
            <a:lvl3pPr marL="1371600" marR="0" lvl="2"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3pPr>
            <a:lvl4pPr marL="1828800" marR="0" lvl="3"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1500"/>
              </a:spcBef>
              <a:spcAft>
                <a:spcPts val="0"/>
              </a:spcAft>
              <a:buClr>
                <a:schemeClr val="dk1"/>
              </a:buClr>
              <a:buSzPts val="4000"/>
              <a:buFont typeface="Arial"/>
              <a:buNone/>
              <a:defRPr sz="4000" b="1"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528786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wo Column">
  <p:cSld name="3_Two Column">
    <p:spTree>
      <p:nvGrpSpPr>
        <p:cNvPr id="1" name="Shape 47"/>
        <p:cNvGrpSpPr/>
        <p:nvPr/>
      </p:nvGrpSpPr>
      <p:grpSpPr>
        <a:xfrm>
          <a:off x="0" y="0"/>
          <a:ext cx="0" cy="0"/>
          <a:chOff x="0" y="0"/>
          <a:chExt cx="0" cy="0"/>
        </a:xfrm>
      </p:grpSpPr>
      <p:sp>
        <p:nvSpPr>
          <p:cNvPr id="48" name="Google Shape;48;p6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Trebuchet MS"/>
                <a:ea typeface="Trebuchet MS"/>
                <a:cs typeface="Trebuchet MS"/>
                <a:sym typeface="Trebuchet MS"/>
              </a:defRPr>
            </a:lvl1pPr>
            <a:lvl2pPr marL="914400" marR="0" lvl="1"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2pPr>
            <a:lvl3pPr marL="1371600" marR="0" lvl="2"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3pPr>
            <a:lvl4pPr marL="1828800" marR="0" lvl="3"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4pPr>
            <a:lvl5pPr marL="2286000" marR="0" lvl="4"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50" name="Google Shape;50;p66"/>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482600" algn="l" rtl="0">
              <a:lnSpc>
                <a:spcPct val="90000"/>
              </a:lnSpc>
              <a:spcBef>
                <a:spcPts val="3000"/>
              </a:spcBef>
              <a:spcAft>
                <a:spcPts val="0"/>
              </a:spcAft>
              <a:buClr>
                <a:schemeClr val="dk2"/>
              </a:buClr>
              <a:buSzPts val="4000"/>
              <a:buFont typeface="Noto Sans Symbols"/>
              <a:buChar char="▪"/>
              <a:defRPr sz="4000" b="0" i="0" u="none" strike="noStrike" cap="none">
                <a:solidFill>
                  <a:schemeClr val="lt1"/>
                </a:solidFill>
                <a:latin typeface="Trebuchet MS"/>
                <a:ea typeface="Trebuchet MS"/>
                <a:cs typeface="Trebuchet MS"/>
                <a:sym typeface="Trebuchet MS"/>
              </a:defRPr>
            </a:lvl1pPr>
            <a:lvl2pPr marL="914400" marR="0" lvl="1" indent="-457200" algn="l" rtl="0">
              <a:lnSpc>
                <a:spcPct val="90000"/>
              </a:lnSpc>
              <a:spcBef>
                <a:spcPts val="1500"/>
              </a:spcBef>
              <a:spcAft>
                <a:spcPts val="0"/>
              </a:spcAft>
              <a:buClr>
                <a:schemeClr val="dk2"/>
              </a:buClr>
              <a:buSzPts val="3600"/>
              <a:buFont typeface="Noto Sans Symbols"/>
              <a:buChar char="▪"/>
              <a:defRPr sz="3600" b="0" i="0" u="none" strike="noStrike" cap="none">
                <a:solidFill>
                  <a:schemeClr val="lt1"/>
                </a:solidFill>
                <a:latin typeface="Trebuchet MS"/>
                <a:ea typeface="Trebuchet MS"/>
                <a:cs typeface="Trebuchet MS"/>
                <a:sym typeface="Trebuchet MS"/>
              </a:defRPr>
            </a:lvl2pPr>
            <a:lvl3pPr marL="1371600" marR="0" lvl="2" indent="-431800" algn="l" rtl="0">
              <a:lnSpc>
                <a:spcPct val="90000"/>
              </a:lnSpc>
              <a:spcBef>
                <a:spcPts val="1500"/>
              </a:spcBef>
              <a:spcAft>
                <a:spcPts val="0"/>
              </a:spcAft>
              <a:buClr>
                <a:schemeClr val="dk2"/>
              </a:buClr>
              <a:buSzPts val="3200"/>
              <a:buFont typeface="Noto Sans Symbols"/>
              <a:buChar char="▪"/>
              <a:defRPr sz="3200" b="0" i="0" u="none" strike="noStrike" cap="none">
                <a:solidFill>
                  <a:schemeClr val="lt1"/>
                </a:solidFill>
                <a:latin typeface="Trebuchet MS"/>
                <a:ea typeface="Trebuchet MS"/>
                <a:cs typeface="Trebuchet MS"/>
                <a:sym typeface="Trebuchet MS"/>
              </a:defRPr>
            </a:lvl3pPr>
            <a:lvl4pPr marL="1828800" marR="0" lvl="3" indent="-406400" algn="l" rtl="0">
              <a:lnSpc>
                <a:spcPct val="90000"/>
              </a:lnSpc>
              <a:spcBef>
                <a:spcPts val="1500"/>
              </a:spcBef>
              <a:spcAft>
                <a:spcPts val="0"/>
              </a:spcAft>
              <a:buClr>
                <a:schemeClr val="dk2"/>
              </a:buClr>
              <a:buSzPts val="2800"/>
              <a:buFont typeface="Noto Sans Symbols"/>
              <a:buChar char="▪"/>
              <a:defRPr sz="2800" b="0" i="0" u="none" strike="noStrike" cap="none">
                <a:solidFill>
                  <a:schemeClr val="lt1"/>
                </a:solidFill>
                <a:latin typeface="Trebuchet MS"/>
                <a:ea typeface="Trebuchet MS"/>
                <a:cs typeface="Trebuchet MS"/>
                <a:sym typeface="Trebuchet MS"/>
              </a:defRPr>
            </a:lvl4pPr>
            <a:lvl5pPr marL="2286000" marR="0" lvl="4" indent="-381000" algn="l" rtl="0">
              <a:lnSpc>
                <a:spcPct val="90000"/>
              </a:lnSpc>
              <a:spcBef>
                <a:spcPts val="1500"/>
              </a:spcBef>
              <a:spcAft>
                <a:spcPts val="0"/>
              </a:spcAft>
              <a:buClr>
                <a:schemeClr val="dk2"/>
              </a:buClr>
              <a:buSzPts val="2400"/>
              <a:buFont typeface="Noto Sans Symbols"/>
              <a:buChar char="▪"/>
              <a:defRPr sz="2400" b="0" i="0" u="none" strike="noStrike" cap="none">
                <a:solidFill>
                  <a:schemeClr val="lt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51" name="Google Shape;51;p66"/>
          <p:cNvSpPr txBox="1">
            <a:spLocks noGrp="1"/>
          </p:cNvSpPr>
          <p:nvPr>
            <p:ph type="body" idx="3"/>
          </p:nvPr>
        </p:nvSpPr>
        <p:spPr>
          <a:xfrm>
            <a:off x="18845785" y="4846320"/>
            <a:ext cx="15215615" cy="13651992"/>
          </a:xfrm>
          <a:prstGeom prst="rect">
            <a:avLst/>
          </a:prstGeom>
          <a:noFill/>
          <a:ln>
            <a:noFill/>
          </a:ln>
        </p:spPr>
        <p:txBody>
          <a:bodyPr spcFirstLastPara="1" wrap="square" lIns="91425" tIns="45700" rIns="91425" bIns="45700" anchor="t" anchorCtr="0">
            <a:noAutofit/>
          </a:bodyPr>
          <a:lstStyle>
            <a:lvl1pPr marL="457200" marR="0" lvl="0" indent="-482600" algn="l" rtl="0">
              <a:lnSpc>
                <a:spcPct val="90000"/>
              </a:lnSpc>
              <a:spcBef>
                <a:spcPts val="3000"/>
              </a:spcBef>
              <a:spcAft>
                <a:spcPts val="0"/>
              </a:spcAft>
              <a:buClr>
                <a:schemeClr val="dk2"/>
              </a:buClr>
              <a:buSzPts val="4000"/>
              <a:buFont typeface="Noto Sans Symbols"/>
              <a:buChar char="▪"/>
              <a:defRPr sz="4000" b="0" i="0" u="none" strike="noStrike" cap="none">
                <a:solidFill>
                  <a:schemeClr val="lt1"/>
                </a:solidFill>
                <a:latin typeface="Trebuchet MS"/>
                <a:ea typeface="Trebuchet MS"/>
                <a:cs typeface="Trebuchet MS"/>
                <a:sym typeface="Trebuchet MS"/>
              </a:defRPr>
            </a:lvl1pPr>
            <a:lvl2pPr marL="914400" marR="0" lvl="1" indent="-457200" algn="l" rtl="0">
              <a:lnSpc>
                <a:spcPct val="90000"/>
              </a:lnSpc>
              <a:spcBef>
                <a:spcPts val="1500"/>
              </a:spcBef>
              <a:spcAft>
                <a:spcPts val="0"/>
              </a:spcAft>
              <a:buClr>
                <a:schemeClr val="dk2"/>
              </a:buClr>
              <a:buSzPts val="3600"/>
              <a:buFont typeface="Noto Sans Symbols"/>
              <a:buChar char="▪"/>
              <a:defRPr sz="3600" b="0" i="0" u="none" strike="noStrike" cap="none">
                <a:solidFill>
                  <a:schemeClr val="lt1"/>
                </a:solidFill>
                <a:latin typeface="Trebuchet MS"/>
                <a:ea typeface="Trebuchet MS"/>
                <a:cs typeface="Trebuchet MS"/>
                <a:sym typeface="Trebuchet MS"/>
              </a:defRPr>
            </a:lvl2pPr>
            <a:lvl3pPr marL="1371600" marR="0" lvl="2" indent="-431800" algn="l" rtl="0">
              <a:lnSpc>
                <a:spcPct val="90000"/>
              </a:lnSpc>
              <a:spcBef>
                <a:spcPts val="1500"/>
              </a:spcBef>
              <a:spcAft>
                <a:spcPts val="0"/>
              </a:spcAft>
              <a:buClr>
                <a:schemeClr val="dk2"/>
              </a:buClr>
              <a:buSzPts val="3200"/>
              <a:buFont typeface="Noto Sans Symbols"/>
              <a:buChar char="▪"/>
              <a:defRPr sz="3200" b="0" i="0" u="none" strike="noStrike" cap="none">
                <a:solidFill>
                  <a:schemeClr val="lt1"/>
                </a:solidFill>
                <a:latin typeface="Trebuchet MS"/>
                <a:ea typeface="Trebuchet MS"/>
                <a:cs typeface="Trebuchet MS"/>
                <a:sym typeface="Trebuchet MS"/>
              </a:defRPr>
            </a:lvl3pPr>
            <a:lvl4pPr marL="1828800" marR="0" lvl="3" indent="-406400" algn="l" rtl="0">
              <a:lnSpc>
                <a:spcPct val="90000"/>
              </a:lnSpc>
              <a:spcBef>
                <a:spcPts val="1500"/>
              </a:spcBef>
              <a:spcAft>
                <a:spcPts val="0"/>
              </a:spcAft>
              <a:buClr>
                <a:schemeClr val="dk2"/>
              </a:buClr>
              <a:buSzPts val="2800"/>
              <a:buFont typeface="Noto Sans Symbols"/>
              <a:buChar char="▪"/>
              <a:defRPr sz="2800" b="0" i="0" u="none" strike="noStrike" cap="none">
                <a:solidFill>
                  <a:schemeClr val="lt1"/>
                </a:solidFill>
                <a:latin typeface="Trebuchet MS"/>
                <a:ea typeface="Trebuchet MS"/>
                <a:cs typeface="Trebuchet MS"/>
                <a:sym typeface="Trebuchet MS"/>
              </a:defRPr>
            </a:lvl4pPr>
            <a:lvl5pPr marL="2286000" marR="0" lvl="4" indent="-381000" algn="l" rtl="0">
              <a:lnSpc>
                <a:spcPct val="90000"/>
              </a:lnSpc>
              <a:spcBef>
                <a:spcPts val="1500"/>
              </a:spcBef>
              <a:spcAft>
                <a:spcPts val="0"/>
              </a:spcAft>
              <a:buClr>
                <a:schemeClr val="dk2"/>
              </a:buClr>
              <a:buSzPts val="2400"/>
              <a:buFont typeface="Noto Sans Symbols"/>
              <a:buChar char="▪"/>
              <a:defRPr sz="2400" b="0" i="0" u="none" strike="noStrike" cap="none">
                <a:solidFill>
                  <a:schemeClr val="lt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639629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ody - title only">
  <p:cSld name="Body - title only">
    <p:spTree>
      <p:nvGrpSpPr>
        <p:cNvPr id="1" name="Shape 396"/>
        <p:cNvGrpSpPr/>
        <p:nvPr/>
      </p:nvGrpSpPr>
      <p:grpSpPr>
        <a:xfrm>
          <a:off x="0" y="0"/>
          <a:ext cx="0" cy="0"/>
          <a:chOff x="0" y="0"/>
          <a:chExt cx="0" cy="0"/>
        </a:xfrm>
      </p:grpSpPr>
      <p:sp>
        <p:nvSpPr>
          <p:cNvPr id="397" name="Google Shape;397;g11395d4396c_0_860"/>
          <p:cNvSpPr txBox="1">
            <a:spLocks noGrp="1"/>
          </p:cNvSpPr>
          <p:nvPr>
            <p:ph type="title"/>
          </p:nvPr>
        </p:nvSpPr>
        <p:spPr>
          <a:xfrm>
            <a:off x="1246800" y="1780100"/>
            <a:ext cx="34082400" cy="2151600"/>
          </a:xfrm>
          <a:prstGeom prst="rect">
            <a:avLst/>
          </a:prstGeom>
          <a:noFill/>
          <a:ln>
            <a:noFill/>
          </a:ln>
        </p:spPr>
        <p:txBody>
          <a:bodyPr spcFirstLastPara="1" wrap="square" lIns="365700" tIns="365700" rIns="365700" bIns="365700" anchor="t" anchorCtr="0">
            <a:noAutofit/>
          </a:bodyPr>
          <a:lstStyle>
            <a:lvl1pPr lvl="0"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1pPr>
            <a:lvl2pPr lvl="1"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2pPr>
            <a:lvl3pPr lvl="2"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3pPr>
            <a:lvl4pPr lvl="3"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4pPr>
            <a:lvl5pPr lvl="4"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5pPr>
            <a:lvl6pPr lvl="5"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6pPr>
            <a:lvl7pPr lvl="6"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7pPr>
            <a:lvl8pPr lvl="7"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8pPr>
            <a:lvl9pPr lvl="8" algn="l" rtl="0">
              <a:lnSpc>
                <a:spcPct val="100000"/>
              </a:lnSpc>
              <a:spcBef>
                <a:spcPts val="0"/>
              </a:spcBef>
              <a:spcAft>
                <a:spcPts val="0"/>
              </a:spcAft>
              <a:buClr>
                <a:schemeClr val="dk1"/>
              </a:buClr>
              <a:buSzPts val="9600"/>
              <a:buFont typeface="Inter ExtraBold"/>
              <a:buNone/>
              <a:defRPr sz="9600" b="1">
                <a:solidFill>
                  <a:schemeClr val="dk1"/>
                </a:solidFill>
                <a:latin typeface="Inter ExtraBold"/>
                <a:ea typeface="Inter ExtraBold"/>
                <a:cs typeface="Inter ExtraBold"/>
                <a:sym typeface="Inter ExtraBold"/>
              </a:defRPr>
            </a:lvl9pPr>
          </a:lstStyle>
          <a:p>
            <a:endParaRPr/>
          </a:p>
        </p:txBody>
      </p:sp>
    </p:spTree>
    <p:extLst>
      <p:ext uri="{BB962C8B-B14F-4D97-AF65-F5344CB8AC3E}">
        <p14:creationId xmlns:p14="http://schemas.microsoft.com/office/powerpoint/2010/main" val="508849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ubtitle, Bullets">
  <p:cSld name="3_Title, Subtitle, Bullets">
    <p:spTree>
      <p:nvGrpSpPr>
        <p:cNvPr id="1" name="Shape 31"/>
        <p:cNvGrpSpPr/>
        <p:nvPr/>
      </p:nvGrpSpPr>
      <p:grpSpPr>
        <a:xfrm>
          <a:off x="0" y="0"/>
          <a:ext cx="0" cy="0"/>
          <a:chOff x="0" y="0"/>
          <a:chExt cx="0" cy="0"/>
        </a:xfrm>
      </p:grpSpPr>
      <p:sp>
        <p:nvSpPr>
          <p:cNvPr id="32" name="Google Shape;32;p6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3"/>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Trebuchet MS"/>
                <a:ea typeface="Trebuchet MS"/>
                <a:cs typeface="Trebuchet MS"/>
                <a:sym typeface="Trebuchet MS"/>
              </a:defRPr>
            </a:lvl1pPr>
            <a:lvl2pPr marL="914400" marR="0" lvl="1"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2pPr>
            <a:lvl3pPr marL="1371600" marR="0" lvl="2"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3pPr>
            <a:lvl4pPr marL="1828800" marR="0" lvl="3"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4pPr>
            <a:lvl5pPr marL="2286000" marR="0" lvl="4" indent="-228600" algn="ctr" rtl="0">
              <a:lnSpc>
                <a:spcPct val="90000"/>
              </a:lnSpc>
              <a:spcBef>
                <a:spcPts val="1500"/>
              </a:spcBef>
              <a:spcAft>
                <a:spcPts val="0"/>
              </a:spcAft>
              <a:buClr>
                <a:schemeClr val="dk1"/>
              </a:buClr>
              <a:buSzPts val="4400"/>
              <a:buFont typeface="Arial"/>
              <a:buNone/>
              <a:defRPr sz="4400" b="0" i="0" u="none" strike="noStrike" cap="none">
                <a:solidFill>
                  <a:schemeClr val="dk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
        <p:nvSpPr>
          <p:cNvPr id="34" name="Google Shape;34;p63"/>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482600" algn="l" rtl="0">
              <a:lnSpc>
                <a:spcPct val="90000"/>
              </a:lnSpc>
              <a:spcBef>
                <a:spcPts val="3000"/>
              </a:spcBef>
              <a:spcAft>
                <a:spcPts val="0"/>
              </a:spcAft>
              <a:buClr>
                <a:schemeClr val="dk2"/>
              </a:buClr>
              <a:buSzPts val="4000"/>
              <a:buFont typeface="Noto Sans Symbols"/>
              <a:buChar char="▪"/>
              <a:defRPr sz="4000" b="0" i="0" u="none" strike="noStrike" cap="none">
                <a:solidFill>
                  <a:schemeClr val="lt1"/>
                </a:solidFill>
                <a:latin typeface="Trebuchet MS"/>
                <a:ea typeface="Trebuchet MS"/>
                <a:cs typeface="Trebuchet MS"/>
                <a:sym typeface="Trebuchet MS"/>
              </a:defRPr>
            </a:lvl1pPr>
            <a:lvl2pPr marL="914400" marR="0" lvl="1" indent="-457200" algn="l" rtl="0">
              <a:lnSpc>
                <a:spcPct val="90000"/>
              </a:lnSpc>
              <a:spcBef>
                <a:spcPts val="1500"/>
              </a:spcBef>
              <a:spcAft>
                <a:spcPts val="0"/>
              </a:spcAft>
              <a:buClr>
                <a:schemeClr val="dk2"/>
              </a:buClr>
              <a:buSzPts val="3600"/>
              <a:buFont typeface="Noto Sans Symbols"/>
              <a:buChar char="▪"/>
              <a:defRPr sz="3600" b="0" i="0" u="none" strike="noStrike" cap="none">
                <a:solidFill>
                  <a:schemeClr val="lt1"/>
                </a:solidFill>
                <a:latin typeface="Trebuchet MS"/>
                <a:ea typeface="Trebuchet MS"/>
                <a:cs typeface="Trebuchet MS"/>
                <a:sym typeface="Trebuchet MS"/>
              </a:defRPr>
            </a:lvl2pPr>
            <a:lvl3pPr marL="1371600" marR="0" lvl="2" indent="-431800" algn="l" rtl="0">
              <a:lnSpc>
                <a:spcPct val="90000"/>
              </a:lnSpc>
              <a:spcBef>
                <a:spcPts val="1500"/>
              </a:spcBef>
              <a:spcAft>
                <a:spcPts val="0"/>
              </a:spcAft>
              <a:buClr>
                <a:schemeClr val="dk2"/>
              </a:buClr>
              <a:buSzPts val="3200"/>
              <a:buFont typeface="Noto Sans Symbols"/>
              <a:buChar char="▪"/>
              <a:defRPr sz="3200" b="0" i="0" u="none" strike="noStrike" cap="none">
                <a:solidFill>
                  <a:schemeClr val="lt1"/>
                </a:solidFill>
                <a:latin typeface="Trebuchet MS"/>
                <a:ea typeface="Trebuchet MS"/>
                <a:cs typeface="Trebuchet MS"/>
                <a:sym typeface="Trebuchet MS"/>
              </a:defRPr>
            </a:lvl3pPr>
            <a:lvl4pPr marL="1828800" marR="0" lvl="3" indent="-406400" algn="l" rtl="0">
              <a:lnSpc>
                <a:spcPct val="90000"/>
              </a:lnSpc>
              <a:spcBef>
                <a:spcPts val="1500"/>
              </a:spcBef>
              <a:spcAft>
                <a:spcPts val="0"/>
              </a:spcAft>
              <a:buClr>
                <a:schemeClr val="dk2"/>
              </a:buClr>
              <a:buSzPts val="2800"/>
              <a:buFont typeface="Noto Sans Symbols"/>
              <a:buChar char="▪"/>
              <a:defRPr sz="2800" b="0" i="0" u="none" strike="noStrike" cap="none">
                <a:solidFill>
                  <a:schemeClr val="lt1"/>
                </a:solidFill>
                <a:latin typeface="Trebuchet MS"/>
                <a:ea typeface="Trebuchet MS"/>
                <a:cs typeface="Trebuchet MS"/>
                <a:sym typeface="Trebuchet MS"/>
              </a:defRPr>
            </a:lvl4pPr>
            <a:lvl5pPr marL="2286000" marR="0" lvl="4" indent="-381000" algn="l" rtl="0">
              <a:lnSpc>
                <a:spcPct val="90000"/>
              </a:lnSpc>
              <a:spcBef>
                <a:spcPts val="1500"/>
              </a:spcBef>
              <a:spcAft>
                <a:spcPts val="0"/>
              </a:spcAft>
              <a:buClr>
                <a:schemeClr val="dk2"/>
              </a:buClr>
              <a:buSzPts val="2400"/>
              <a:buFont typeface="Noto Sans Symbols"/>
              <a:buChar char="▪"/>
              <a:defRPr sz="2400" b="0" i="0" u="none" strike="noStrike" cap="none">
                <a:solidFill>
                  <a:schemeClr val="lt1"/>
                </a:solidFill>
                <a:latin typeface="Trebuchet MS"/>
                <a:ea typeface="Trebuchet MS"/>
                <a:cs typeface="Trebuchet MS"/>
                <a:sym typeface="Trebuchet MS"/>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28880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userDrawn="1"/>
        </p:nvPicPr>
        <p:blipFill rotWithShape="1">
          <a:blip r:embed="rId3"/>
          <a:srcRect l="10305" t="3895" r="12403" b="26543"/>
          <a:stretch/>
        </p:blipFill>
        <p:spPr>
          <a:xfrm>
            <a:off x="0" y="0"/>
            <a:ext cx="36576000" cy="20574000"/>
          </a:xfrm>
          <a:prstGeom prst="rect">
            <a:avLst/>
          </a:prstGeom>
        </p:spPr>
      </p:pic>
      <p:pic>
        <p:nvPicPr>
          <p:cNvPr id="6" name="Picture 5" descr="Logo&#10;&#10;Description automatically generated">
            <a:extLst>
              <a:ext uri="{FF2B5EF4-FFF2-40B4-BE49-F238E27FC236}">
                <a16:creationId xmlns:a16="http://schemas.microsoft.com/office/drawing/2014/main" id="{FB2F2CB3-3730-40C7-B38F-176CCFEBE78D}"/>
              </a:ext>
            </a:extLst>
          </p:cNvPr>
          <p:cNvPicPr>
            <a:picLocks noChangeAspect="1"/>
          </p:cNvPicPr>
          <p:nvPr userDrawn="1"/>
        </p:nvPicPr>
        <p:blipFill>
          <a:blip r:embed="rId4"/>
          <a:stretch>
            <a:fillRect/>
          </a:stretch>
        </p:blipFill>
        <p:spPr>
          <a:xfrm>
            <a:off x="24529140" y="15155084"/>
            <a:ext cx="11799624" cy="5134056"/>
          </a:xfrm>
          <a:prstGeom prst="rect">
            <a:avLst/>
          </a:prstGeom>
        </p:spPr>
      </p:pic>
    </p:spTree>
    <p:custDataLst>
      <p:tags r:id="rId1"/>
    </p:custDataLst>
    <p:extLst>
      <p:ext uri="{BB962C8B-B14F-4D97-AF65-F5344CB8AC3E}">
        <p14:creationId xmlns:p14="http://schemas.microsoft.com/office/powerpoint/2010/main" val="3181245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l">
              <a:defRPr sz="100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1527264"/>
          </a:xfrm>
        </p:spPr>
        <p:txBody>
          <a:bodyPr/>
          <a:lstStyle>
            <a:lvl1pPr marL="0" indent="0">
              <a:buClr>
                <a:schemeClr val="bg2"/>
              </a:buClr>
              <a:buSzPct val="100000"/>
              <a:buFontTx/>
              <a:buNone/>
              <a:defRPr sz="5600">
                <a:solidFill>
                  <a:schemeClr val="accent4"/>
                </a:solidFill>
              </a:defRPr>
            </a:lvl1pPr>
            <a:lvl2pPr marL="1905038" indent="0">
              <a:buClr>
                <a:schemeClr val="bg2"/>
              </a:buClr>
              <a:buSzPct val="100000"/>
              <a:buFontTx/>
              <a:buNone/>
              <a:defRPr sz="4800">
                <a:solidFill>
                  <a:schemeClr val="accent4"/>
                </a:solidFill>
              </a:defRPr>
            </a:lvl2pPr>
            <a:lvl3pPr marL="3630156" indent="0">
              <a:buClr>
                <a:schemeClr val="bg2"/>
              </a:buClr>
              <a:buSzPct val="100000"/>
              <a:buFontTx/>
              <a:buNone/>
              <a:defRPr sz="3666">
                <a:solidFill>
                  <a:schemeClr val="accent4"/>
                </a:solidFill>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l">
              <a:buFontTx/>
              <a:buNone/>
              <a:defRPr sz="6400" b="0">
                <a:solidFill>
                  <a:schemeClr val="tx2"/>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668607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ULLET_ICON_2Column">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l">
              <a:defRPr sz="100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6552918"/>
            <a:ext cx="16008908" cy="12396416"/>
          </a:xfrm>
        </p:spPr>
        <p:txBody>
          <a:bodyPr/>
          <a:lstStyle>
            <a:lvl1pPr marL="767308" indent="-767308">
              <a:buClr>
                <a:schemeClr val="bg2"/>
              </a:buClr>
              <a:buSzPct val="80000"/>
              <a:buFontTx/>
              <a:buBlip>
                <a:blip r:embed="rId2"/>
              </a:buBlip>
              <a:defRPr sz="5600">
                <a:solidFill>
                  <a:schemeClr val="accent4"/>
                </a:solidFill>
              </a:defRPr>
            </a:lvl1pPr>
            <a:lvl2pPr marL="2667054" indent="-762016">
              <a:buClr>
                <a:schemeClr val="bg2"/>
              </a:buClr>
              <a:buSzPct val="80000"/>
              <a:buFontTx/>
              <a:buBlip>
                <a:blip r:embed="rId2"/>
              </a:buBlip>
              <a:defRPr sz="4800">
                <a:solidFill>
                  <a:schemeClr val="accent4"/>
                </a:solidFill>
              </a:defRPr>
            </a:lvl2pPr>
            <a:lvl3pPr marL="4196378" indent="-566222">
              <a:buClr>
                <a:schemeClr val="bg2"/>
              </a:buClr>
              <a:buSzPct val="80000"/>
              <a:buFontTx/>
              <a:buBlip>
                <a:blip r:embed="rId2"/>
              </a:buBlip>
              <a:defRPr sz="4000">
                <a:solidFill>
                  <a:schemeClr val="accent4"/>
                </a:solidFill>
              </a:defRPr>
            </a:lvl3pPr>
            <a:lvl4pPr marL="5916202" indent="-762016">
              <a:buClr>
                <a:schemeClr val="bg2"/>
              </a:buClr>
              <a:buSzPct val="80000"/>
              <a:buFontTx/>
              <a:buBlip>
                <a:blip r:embed="rId2"/>
              </a:buBlip>
              <a:defRPr sz="3600">
                <a:solidFill>
                  <a:schemeClr val="accent4"/>
                </a:solidFill>
                <a:latin typeface="Trebuchet MS" panose="020B0603020202020204" pitchFamily="34" charset="0"/>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l">
              <a:buFontTx/>
              <a:buNone/>
              <a:defRPr sz="6400" b="0">
                <a:solidFill>
                  <a:schemeClr val="tx2"/>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52ABC650-5C86-41F7-8275-7F764140F5A5}"/>
              </a:ext>
            </a:extLst>
          </p:cNvPr>
          <p:cNvSpPr>
            <a:spLocks noGrp="1"/>
          </p:cNvSpPr>
          <p:nvPr>
            <p:ph idx="11"/>
          </p:nvPr>
        </p:nvSpPr>
        <p:spPr>
          <a:xfrm>
            <a:off x="18905932" y="6552918"/>
            <a:ext cx="16008908" cy="12396416"/>
          </a:xfrm>
        </p:spPr>
        <p:txBody>
          <a:bodyPr/>
          <a:lstStyle>
            <a:lvl1pPr marL="767308" indent="-767308">
              <a:buClr>
                <a:schemeClr val="bg2"/>
              </a:buClr>
              <a:buSzPct val="80000"/>
              <a:buFontTx/>
              <a:buBlip>
                <a:blip r:embed="rId2"/>
              </a:buBlip>
              <a:defRPr sz="5600">
                <a:solidFill>
                  <a:schemeClr val="accent4"/>
                </a:solidFill>
              </a:defRPr>
            </a:lvl1pPr>
            <a:lvl2pPr marL="2667054" indent="-762016">
              <a:buClr>
                <a:schemeClr val="bg2"/>
              </a:buClr>
              <a:buSzPct val="80000"/>
              <a:buFontTx/>
              <a:buBlip>
                <a:blip r:embed="rId2"/>
              </a:buBlip>
              <a:defRPr sz="4800">
                <a:solidFill>
                  <a:schemeClr val="accent4"/>
                </a:solidFill>
              </a:defRPr>
            </a:lvl2pPr>
            <a:lvl3pPr marL="4196378" indent="-566222">
              <a:buClr>
                <a:schemeClr val="bg2"/>
              </a:buClr>
              <a:buSzPct val="80000"/>
              <a:buFontTx/>
              <a:buBlip>
                <a:blip r:embed="rId2"/>
              </a:buBlip>
              <a:defRPr sz="4000">
                <a:solidFill>
                  <a:schemeClr val="accent4"/>
                </a:solidFill>
              </a:defRPr>
            </a:lvl3pPr>
            <a:lvl4pPr marL="5916202" indent="-762016">
              <a:buClr>
                <a:schemeClr val="bg2"/>
              </a:buClr>
              <a:buSzPct val="80000"/>
              <a:buFontTx/>
              <a:buBlip>
                <a:blip r:embed="rId2"/>
              </a:buBlip>
              <a:defRPr sz="3600">
                <a:solidFill>
                  <a:schemeClr val="accent4"/>
                </a:solidFill>
                <a:latin typeface="Trebuchet MS" panose="020B0603020202020204" pitchFamily="34" charset="0"/>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9730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l">
              <a:defRPr sz="100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1527264"/>
          </a:xfrm>
        </p:spPr>
        <p:txBody>
          <a:bodyPr/>
          <a:lstStyle>
            <a:lvl1pPr marL="767308" indent="-767308">
              <a:buClr>
                <a:schemeClr val="bg2"/>
              </a:buClr>
              <a:buSzPct val="80000"/>
              <a:buFontTx/>
              <a:buBlip>
                <a:blip r:embed="rId3"/>
              </a:buBlip>
              <a:defRPr sz="5600">
                <a:solidFill>
                  <a:schemeClr val="accent4"/>
                </a:solidFill>
              </a:defRPr>
            </a:lvl1pPr>
            <a:lvl2pPr marL="2667054" indent="-762016">
              <a:buClr>
                <a:schemeClr val="bg2"/>
              </a:buClr>
              <a:buSzPct val="80000"/>
              <a:buFontTx/>
              <a:buBlip>
                <a:blip r:embed="rId3"/>
              </a:buBlip>
              <a:defRPr sz="4800">
                <a:solidFill>
                  <a:schemeClr val="accent4"/>
                </a:solidFill>
              </a:defRPr>
            </a:lvl2pPr>
            <a:lvl3pPr marL="4196378" indent="-566222">
              <a:buClr>
                <a:schemeClr val="bg2"/>
              </a:buClr>
              <a:buSzPct val="80000"/>
              <a:buFontTx/>
              <a:buBlip>
                <a:blip r:embed="rId3"/>
              </a:buBlip>
              <a:defRPr sz="4000">
                <a:solidFill>
                  <a:schemeClr val="accent4"/>
                </a:solidFill>
              </a:defRPr>
            </a:lvl3pPr>
            <a:lvl4pPr marL="5916202" indent="-762016">
              <a:buClr>
                <a:schemeClr val="bg2"/>
              </a:buClr>
              <a:buSzPct val="80000"/>
              <a:buFontTx/>
              <a:buBlip>
                <a:blip r:embed="rId3"/>
              </a:buBlip>
              <a:defRPr sz="3600">
                <a:solidFill>
                  <a:schemeClr val="accent4"/>
                </a:solidFill>
                <a:latin typeface="Trebuchet MS" panose="020B0603020202020204" pitchFamily="34" charset="0"/>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l">
              <a:buFontTx/>
              <a:buNone/>
              <a:defRPr sz="6400" b="0">
                <a:solidFill>
                  <a:schemeClr val="tx2"/>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625157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DE_BULLET_ICON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1160" y="1737363"/>
            <a:ext cx="33253680" cy="1969770"/>
          </a:xfrm>
        </p:spPr>
        <p:txBody>
          <a:bodyPr/>
          <a:lstStyle>
            <a:lvl1pPr algn="l">
              <a:defRPr sz="10000" cap="none" baseline="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1722500" y="7010119"/>
            <a:ext cx="33162240" cy="11471846"/>
          </a:xfrm>
        </p:spPr>
        <p:txBody>
          <a:bodyPr/>
          <a:lstStyle>
            <a:lvl1pPr marL="767308" indent="-767308">
              <a:buClr>
                <a:schemeClr val="bg2"/>
              </a:buClr>
              <a:buSzPct val="80000"/>
              <a:buFontTx/>
              <a:buBlip>
                <a:blip r:embed="rId2"/>
              </a:buBlip>
              <a:defRPr sz="5600">
                <a:solidFill>
                  <a:schemeClr val="accent4"/>
                </a:solidFill>
              </a:defRPr>
            </a:lvl1pPr>
            <a:lvl2pPr marL="2667054" indent="-762016">
              <a:buClr>
                <a:schemeClr val="bg2"/>
              </a:buClr>
              <a:buSzPct val="80000"/>
              <a:buFontTx/>
              <a:buBlip>
                <a:blip r:embed="rId2"/>
              </a:buBlip>
              <a:defRPr sz="4800">
                <a:solidFill>
                  <a:schemeClr val="accent4"/>
                </a:solidFill>
              </a:defRPr>
            </a:lvl2pPr>
            <a:lvl3pPr marL="4196378" indent="-566222">
              <a:buClr>
                <a:schemeClr val="bg2"/>
              </a:buClr>
              <a:buSzPct val="80000"/>
              <a:buFontTx/>
              <a:buBlip>
                <a:blip r:embed="rId2"/>
              </a:buBlip>
              <a:defRPr sz="4000">
                <a:solidFill>
                  <a:schemeClr val="accent4"/>
                </a:solidFill>
              </a:defRPr>
            </a:lvl3pPr>
            <a:lvl4pPr marL="5916202" indent="-762016">
              <a:buClr>
                <a:schemeClr val="bg2"/>
              </a:buClr>
              <a:buSzPct val="80000"/>
              <a:buFontTx/>
              <a:buBlip>
                <a:blip r:embed="rId2"/>
              </a:buBlip>
              <a:defRPr sz="3600">
                <a:solidFill>
                  <a:schemeClr val="accent4"/>
                </a:solidFill>
                <a:latin typeface="Trebuchet MS" panose="020B0603020202020204" pitchFamily="34" charset="0"/>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l">
              <a:buFontTx/>
              <a:buNone/>
              <a:defRPr sz="6400" b="0">
                <a:solidFill>
                  <a:schemeClr val="tx2"/>
                </a:solidFill>
                <a:latin typeface="Courier New" panose="02070309020205020404" pitchFamily="49" charset="0"/>
                <a:cs typeface="Courier New" panose="02070309020205020404" pitchFamily="49"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434320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l">
              <a:defRPr sz="1000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1554972"/>
          </a:xfrm>
        </p:spPr>
        <p:txBody>
          <a:bodyPr/>
          <a:lstStyle>
            <a:lvl1pPr marL="0" indent="0">
              <a:buClr>
                <a:schemeClr val="bg2"/>
              </a:buClr>
              <a:buSzPct val="100000"/>
              <a:buFontTx/>
              <a:buNone/>
              <a:defRPr sz="5600">
                <a:solidFill>
                  <a:schemeClr val="accent4"/>
                </a:solidFill>
              </a:defRPr>
            </a:lvl1pPr>
            <a:lvl2pPr marL="1905038" indent="0">
              <a:buClr>
                <a:schemeClr val="bg2"/>
              </a:buClr>
              <a:buSzPct val="100000"/>
              <a:buFontTx/>
              <a:buNone/>
              <a:defRPr sz="4800">
                <a:solidFill>
                  <a:schemeClr val="accent4"/>
                </a:solidFill>
              </a:defRPr>
            </a:lvl2pPr>
            <a:lvl3pPr marL="3630156" indent="0">
              <a:buClr>
                <a:schemeClr val="bg2"/>
              </a:buClr>
              <a:buSzPct val="100000"/>
              <a:buFontTx/>
              <a:buNone/>
              <a:defRPr sz="4000">
                <a:solidFill>
                  <a:schemeClr val="accent4"/>
                </a:solidFill>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l">
              <a:buFontTx/>
              <a:buNone/>
              <a:defRPr sz="6400" b="0">
                <a:solidFill>
                  <a:schemeClr val="tx2"/>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7" name="Rectangle 6"/>
          <p:cNvSpPr/>
          <p:nvPr userDrawn="1"/>
        </p:nvSpPr>
        <p:spPr>
          <a:xfrm>
            <a:off x="560945" y="19226534"/>
            <a:ext cx="9209554" cy="827140"/>
          </a:xfrm>
          <a:prstGeom prst="rect">
            <a:avLst/>
          </a:prstGeom>
          <a:noFill/>
          <a:ln w="25400" cap="flat" cmpd="sng" algn="ctr">
            <a:noFill/>
            <a:prstDash val="solid"/>
          </a:ln>
          <a:effectLst/>
        </p:spPr>
        <p:txBody>
          <a:bodyPr rtlCol="0" anchor="b"/>
          <a:lstStyle/>
          <a:p>
            <a:pPr marL="0" marR="0" lvl="0" indent="0" algn="l" defTabSz="1524030" eaLnBrk="1" fontAlgn="auto" latinLnBrk="0" hangingPunct="1">
              <a:lnSpc>
                <a:spcPct val="90000"/>
              </a:lnSpc>
              <a:spcBef>
                <a:spcPts val="0"/>
              </a:spcBef>
              <a:spcAft>
                <a:spcPts val="0"/>
              </a:spcAft>
              <a:buClrTx/>
              <a:buSzTx/>
              <a:buFontTx/>
              <a:buNone/>
              <a:tabLst/>
              <a:defRPr/>
            </a:pPr>
            <a:r>
              <a:rPr lang="en-US" sz="2400" b="1" i="0" kern="0">
                <a:solidFill>
                  <a:schemeClr val="bg1"/>
                </a:solidFill>
                <a:latin typeface="Trebuchet MS"/>
              </a:rPr>
              <a:t>NVIDIA CONFIDENTIAL. DO NOT DISTRIBUTE.</a:t>
            </a:r>
          </a:p>
        </p:txBody>
      </p:sp>
    </p:spTree>
    <p:extLst>
      <p:ext uri="{BB962C8B-B14F-4D97-AF65-F5344CB8AC3E}">
        <p14:creationId xmlns:p14="http://schemas.microsoft.com/office/powerpoint/2010/main" val="3023759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l">
              <a:defRPr sz="10000">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20"/>
            <a:ext cx="33162240" cy="11416428"/>
          </a:xfrm>
        </p:spPr>
        <p:txBody>
          <a:bodyPr/>
          <a:lstStyle>
            <a:lvl1pPr marL="0" indent="0">
              <a:buClr>
                <a:schemeClr val="bg2"/>
              </a:buClr>
              <a:buSzPct val="100000"/>
              <a:buFontTx/>
              <a:buNone/>
              <a:defRPr sz="5600">
                <a:solidFill>
                  <a:schemeClr val="accent4"/>
                </a:solidFill>
              </a:defRPr>
            </a:lvl1pPr>
            <a:lvl2pPr marL="1905038" indent="0">
              <a:buClr>
                <a:schemeClr val="bg2"/>
              </a:buClr>
              <a:buSzPct val="100000"/>
              <a:buFontTx/>
              <a:buNone/>
              <a:defRPr sz="4800">
                <a:solidFill>
                  <a:schemeClr val="accent4"/>
                </a:solidFill>
              </a:defRPr>
            </a:lvl2pPr>
            <a:lvl3pPr marL="3630156" indent="0">
              <a:buClr>
                <a:schemeClr val="bg2"/>
              </a:buClr>
              <a:buSzPct val="100000"/>
              <a:buFontTx/>
              <a:buNone/>
              <a:defRPr sz="4000">
                <a:solidFill>
                  <a:schemeClr val="accent4"/>
                </a:solidFill>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l">
              <a:buFontTx/>
              <a:buNone/>
              <a:defRPr sz="6400" b="0">
                <a:solidFill>
                  <a:schemeClr val="tx2"/>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userDrawn="1"/>
        </p:nvSpPr>
        <p:spPr>
          <a:xfrm>
            <a:off x="32893646" y="19063855"/>
            <a:ext cx="3682356" cy="15101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21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5" y="5995302"/>
            <a:ext cx="14014674" cy="2062104"/>
          </a:xfrm>
        </p:spPr>
        <p:txBody>
          <a:bodyPr/>
          <a:lstStyle>
            <a:lvl1pPr algn="l">
              <a:defRPr sz="10000">
                <a:solidFill>
                  <a:schemeClr val="bg1"/>
                </a:solidFill>
              </a:defRPr>
            </a:lvl1pPr>
          </a:lstStyle>
          <a:p>
            <a:r>
              <a:rPr lang="en-US"/>
              <a:t>Click to edit Master title style</a:t>
            </a:r>
          </a:p>
        </p:txBody>
      </p:sp>
      <p:sp>
        <p:nvSpPr>
          <p:cNvPr id="3" name="Content Placeholder 2"/>
          <p:cNvSpPr>
            <a:spLocks noGrp="1"/>
          </p:cNvSpPr>
          <p:nvPr>
            <p:ph idx="1"/>
          </p:nvPr>
        </p:nvSpPr>
        <p:spPr>
          <a:xfrm>
            <a:off x="1730772" y="10238598"/>
            <a:ext cx="13976136" cy="8390296"/>
          </a:xfrm>
        </p:spPr>
        <p:txBody>
          <a:bodyPr/>
          <a:lstStyle>
            <a:lvl1pPr marL="0" indent="0">
              <a:spcBef>
                <a:spcPts val="1666"/>
              </a:spcBef>
              <a:spcAft>
                <a:spcPts val="1666"/>
              </a:spcAft>
              <a:buClr>
                <a:schemeClr val="bg2"/>
              </a:buClr>
              <a:buSzPct val="100000"/>
              <a:buFontTx/>
              <a:buNone/>
              <a:defRPr sz="4800">
                <a:solidFill>
                  <a:schemeClr val="accent4"/>
                </a:solidFill>
              </a:defRPr>
            </a:lvl1pPr>
            <a:lvl2pPr marL="1905038" indent="0">
              <a:spcBef>
                <a:spcPts val="1666"/>
              </a:spcBef>
              <a:spcAft>
                <a:spcPts val="1666"/>
              </a:spcAft>
              <a:buClr>
                <a:schemeClr val="bg2"/>
              </a:buClr>
              <a:buSzPct val="100000"/>
              <a:buFontTx/>
              <a:buNone/>
              <a:defRPr sz="4000">
                <a:solidFill>
                  <a:schemeClr val="accent4"/>
                </a:solidFill>
              </a:defRPr>
            </a:lvl2pPr>
            <a:lvl3pPr marL="3630156" indent="0">
              <a:spcBef>
                <a:spcPts val="1666"/>
              </a:spcBef>
              <a:spcAft>
                <a:spcPts val="1666"/>
              </a:spcAft>
              <a:buClr>
                <a:schemeClr val="bg2"/>
              </a:buClr>
              <a:buSzPct val="100000"/>
              <a:buFontTx/>
              <a:buNone/>
              <a:defRPr sz="3600">
                <a:solidFill>
                  <a:schemeClr val="accent4"/>
                </a:solidFill>
                <a:latin typeface="DINPro-Regular" panose="02000503030000020004" pitchFamily="50" charset="0"/>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730775" y="7827992"/>
            <a:ext cx="14014674" cy="1751544"/>
          </a:xfrm>
        </p:spPr>
        <p:txBody>
          <a:bodyPr/>
          <a:lstStyle>
            <a:lvl1pPr marL="0" indent="0" algn="l">
              <a:buFontTx/>
              <a:buNone/>
              <a:defRPr sz="6400" b="0">
                <a:solidFill>
                  <a:schemeClr val="tx2"/>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32120040" y="18999718"/>
            <a:ext cx="4455960" cy="1574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8D910142-8B1E-4112-AAEC-652CFA19F52C}"/>
              </a:ext>
            </a:extLst>
          </p:cNvPr>
          <p:cNvPicPr>
            <a:picLocks noChangeAspect="1"/>
          </p:cNvPicPr>
          <p:nvPr userDrawn="1"/>
        </p:nvPicPr>
        <p:blipFill>
          <a:blip r:embed="rId2"/>
          <a:stretch>
            <a:fillRect/>
          </a:stretch>
        </p:blipFill>
        <p:spPr>
          <a:xfrm>
            <a:off x="32679372" y="18730969"/>
            <a:ext cx="3680392" cy="1601350"/>
          </a:xfrm>
          <a:prstGeom prst="rect">
            <a:avLst/>
          </a:prstGeom>
        </p:spPr>
      </p:pic>
    </p:spTree>
    <p:extLst>
      <p:ext uri="{BB962C8B-B14F-4D97-AF65-F5344CB8AC3E}">
        <p14:creationId xmlns:p14="http://schemas.microsoft.com/office/powerpoint/2010/main" val="1787676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 with Photograph_Arrow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C008C56-E101-4EDF-B023-0226BFA0D242}"/>
              </a:ext>
            </a:extLst>
          </p:cNvPr>
          <p:cNvSpPr>
            <a:spLocks noGrp="1"/>
          </p:cNvSpPr>
          <p:nvPr>
            <p:ph idx="11"/>
          </p:nvPr>
        </p:nvSpPr>
        <p:spPr>
          <a:xfrm>
            <a:off x="1730775" y="10238598"/>
            <a:ext cx="14014674" cy="8390296"/>
          </a:xfrm>
        </p:spPr>
        <p:txBody>
          <a:bodyPr/>
          <a:lstStyle>
            <a:lvl1pPr marL="767308" indent="-767308">
              <a:buClr>
                <a:schemeClr val="bg2"/>
              </a:buClr>
              <a:buSzPct val="80000"/>
              <a:buFontTx/>
              <a:buBlip>
                <a:blip r:embed="rId2"/>
              </a:buBlip>
              <a:defRPr sz="4800">
                <a:solidFill>
                  <a:schemeClr val="accent4"/>
                </a:solidFill>
              </a:defRPr>
            </a:lvl1pPr>
            <a:lvl2pPr marL="2667054" indent="-762016">
              <a:buClr>
                <a:schemeClr val="bg2"/>
              </a:buClr>
              <a:buSzPct val="80000"/>
              <a:buFontTx/>
              <a:buBlip>
                <a:blip r:embed="rId2"/>
              </a:buBlip>
              <a:defRPr sz="4000">
                <a:solidFill>
                  <a:schemeClr val="accent4"/>
                </a:solidFill>
              </a:defRPr>
            </a:lvl2pPr>
            <a:lvl3pPr marL="4196378" indent="-566222">
              <a:buClr>
                <a:schemeClr val="bg2"/>
              </a:buClr>
              <a:buSzPct val="80000"/>
              <a:buFontTx/>
              <a:buBlip>
                <a:blip r:embed="rId2"/>
              </a:buBlip>
              <a:defRPr sz="3600">
                <a:solidFill>
                  <a:schemeClr val="accent4"/>
                </a:solidFill>
                <a:latin typeface="DINPro-Regular" panose="02000503030000020004" pitchFamily="50" charset="0"/>
              </a:defRPr>
            </a:lvl3pPr>
            <a:lvl4pPr marL="5916202" indent="-762016">
              <a:buClr>
                <a:schemeClr val="bg2"/>
              </a:buClr>
              <a:buSzPct val="80000"/>
              <a:buFontTx/>
              <a:buBlip>
                <a:blip r:embed="rId2"/>
              </a:buBlip>
              <a:defRPr sz="3200">
                <a:solidFill>
                  <a:schemeClr val="accent4"/>
                </a:solidFill>
                <a:latin typeface="DINPro-Regular" panose="02000503030000020004" pitchFamily="50" charset="0"/>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1730775" y="5995302"/>
            <a:ext cx="14014674" cy="2062104"/>
          </a:xfrm>
        </p:spPr>
        <p:txBody>
          <a:bodyPr/>
          <a:lstStyle>
            <a:lvl1pPr algn="l">
              <a:defRPr sz="1000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1730775" y="7827992"/>
            <a:ext cx="14014674" cy="1751544"/>
          </a:xfrm>
        </p:spPr>
        <p:txBody>
          <a:bodyPr/>
          <a:lstStyle>
            <a:lvl1pPr marL="0" indent="0" algn="l">
              <a:buFontTx/>
              <a:buNone/>
              <a:defRPr sz="6400" b="0">
                <a:solidFill>
                  <a:schemeClr val="tx2"/>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71405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429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858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DE_Content with Photo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30775" y="5995302"/>
            <a:ext cx="14014674" cy="2062104"/>
          </a:xfrm>
        </p:spPr>
        <p:txBody>
          <a:bodyPr/>
          <a:lstStyle>
            <a:lvl1pPr algn="l">
              <a:defRPr sz="10000" cap="none" baseline="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1730772" y="10238598"/>
            <a:ext cx="13976136" cy="8390296"/>
          </a:xfrm>
        </p:spPr>
        <p:txBody>
          <a:bodyPr/>
          <a:lstStyle>
            <a:lvl1pPr marL="0" indent="0">
              <a:spcBef>
                <a:spcPts val="1666"/>
              </a:spcBef>
              <a:spcAft>
                <a:spcPts val="1666"/>
              </a:spcAft>
              <a:buClr>
                <a:schemeClr val="bg2"/>
              </a:buClr>
              <a:buSzPct val="100000"/>
              <a:buFontTx/>
              <a:buNone/>
              <a:defRPr sz="4800">
                <a:solidFill>
                  <a:schemeClr val="accent4"/>
                </a:solidFill>
                <a:latin typeface="Courier New" panose="02070309020205020404" pitchFamily="49" charset="0"/>
                <a:cs typeface="Courier New" panose="02070309020205020404" pitchFamily="49" charset="0"/>
              </a:defRPr>
            </a:lvl1pPr>
            <a:lvl2pPr marL="1905038" indent="0">
              <a:spcBef>
                <a:spcPts val="1666"/>
              </a:spcBef>
              <a:spcAft>
                <a:spcPts val="1666"/>
              </a:spcAft>
              <a:buClr>
                <a:schemeClr val="bg2"/>
              </a:buClr>
              <a:buSzPct val="100000"/>
              <a:buFontTx/>
              <a:buNone/>
              <a:defRPr sz="4000">
                <a:solidFill>
                  <a:schemeClr val="accent4"/>
                </a:solidFill>
                <a:latin typeface="Courier New" panose="02070309020205020404" pitchFamily="49" charset="0"/>
                <a:cs typeface="Courier New" panose="02070309020205020404" pitchFamily="49" charset="0"/>
              </a:defRPr>
            </a:lvl2pPr>
            <a:lvl3pPr marL="3630156" indent="0">
              <a:spcBef>
                <a:spcPts val="1666"/>
              </a:spcBef>
              <a:spcAft>
                <a:spcPts val="1666"/>
              </a:spcAft>
              <a:buClr>
                <a:schemeClr val="bg2"/>
              </a:buClr>
              <a:buSzPct val="100000"/>
              <a:buFontTx/>
              <a:buNone/>
              <a:defRPr sz="3600">
                <a:solidFill>
                  <a:schemeClr val="accent4"/>
                </a:solidFill>
                <a:latin typeface="Courier New" panose="02070309020205020404" pitchFamily="49" charset="0"/>
                <a:cs typeface="Courier New" panose="02070309020205020404" pitchFamily="49" charset="0"/>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730775" y="7827992"/>
            <a:ext cx="14014674" cy="1751544"/>
          </a:xfrm>
        </p:spPr>
        <p:txBody>
          <a:bodyPr/>
          <a:lstStyle>
            <a:lvl1pPr marL="0" indent="0" algn="l">
              <a:buFontTx/>
              <a:buNone/>
              <a:defRPr sz="6400" b="0">
                <a:solidFill>
                  <a:schemeClr val="tx2"/>
                </a:solidFill>
                <a:latin typeface="Courier New" panose="02070309020205020404" pitchFamily="49" charset="0"/>
                <a:cs typeface="Courier New" panose="02070309020205020404" pitchFamily="49"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32120040" y="18999718"/>
            <a:ext cx="4455960" cy="1574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569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16611600" y="5995302"/>
            <a:ext cx="18135600" cy="2062104"/>
          </a:xfrm>
        </p:spPr>
        <p:txBody>
          <a:bodyPr/>
          <a:lstStyle>
            <a:lvl1pPr algn="l">
              <a:defRPr sz="10000">
                <a:solidFill>
                  <a:schemeClr val="bg1"/>
                </a:solidFill>
              </a:defRPr>
            </a:lvl1pPr>
          </a:lstStyle>
          <a:p>
            <a:r>
              <a:rPr lang="en-US"/>
              <a:t>Click to edit Master title style</a:t>
            </a:r>
          </a:p>
        </p:txBody>
      </p:sp>
      <p:sp>
        <p:nvSpPr>
          <p:cNvPr id="3" name="Content Placeholder 2"/>
          <p:cNvSpPr>
            <a:spLocks noGrp="1"/>
          </p:cNvSpPr>
          <p:nvPr>
            <p:ph idx="1"/>
          </p:nvPr>
        </p:nvSpPr>
        <p:spPr>
          <a:xfrm>
            <a:off x="16611600" y="9723122"/>
            <a:ext cx="18105120" cy="8390296"/>
          </a:xfrm>
        </p:spPr>
        <p:txBody>
          <a:bodyPr/>
          <a:lstStyle>
            <a:lvl1pPr marL="0" indent="0">
              <a:spcBef>
                <a:spcPts val="1666"/>
              </a:spcBef>
              <a:spcAft>
                <a:spcPts val="1666"/>
              </a:spcAft>
              <a:buClr>
                <a:schemeClr val="bg2"/>
              </a:buClr>
              <a:buSzPct val="100000"/>
              <a:buFontTx/>
              <a:buNone/>
              <a:defRPr sz="4800">
                <a:solidFill>
                  <a:schemeClr val="accent4"/>
                </a:solidFill>
              </a:defRPr>
            </a:lvl1pPr>
            <a:lvl2pPr marL="1905038" indent="0">
              <a:spcBef>
                <a:spcPts val="1666"/>
              </a:spcBef>
              <a:spcAft>
                <a:spcPts val="1666"/>
              </a:spcAft>
              <a:buClr>
                <a:schemeClr val="bg2"/>
              </a:buClr>
              <a:buSzPct val="100000"/>
              <a:buFontTx/>
              <a:buNone/>
              <a:defRPr sz="4000">
                <a:solidFill>
                  <a:schemeClr val="accent4"/>
                </a:solidFill>
              </a:defRPr>
            </a:lvl2pPr>
            <a:lvl3pPr marL="3630156" indent="0">
              <a:spcBef>
                <a:spcPts val="1666"/>
              </a:spcBef>
              <a:spcAft>
                <a:spcPts val="1666"/>
              </a:spcAft>
              <a:buClr>
                <a:schemeClr val="bg2"/>
              </a:buClr>
              <a:buSzPct val="100000"/>
              <a:buFontTx/>
              <a:buNone/>
              <a:defRPr sz="3600">
                <a:solidFill>
                  <a:schemeClr val="accent4"/>
                </a:solidFill>
                <a:latin typeface="DINPro-Regular" panose="02000503030000020004" pitchFamily="50" charset="0"/>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0" y="7894322"/>
            <a:ext cx="18135600" cy="1751544"/>
          </a:xfrm>
        </p:spPr>
        <p:txBody>
          <a:bodyPr/>
          <a:lstStyle>
            <a:lvl1pPr marL="0" indent="0" algn="l">
              <a:buFontTx/>
              <a:buNone/>
              <a:defRPr sz="6400" b="0">
                <a:solidFill>
                  <a:schemeClr val="tx2"/>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32120040" y="18999718"/>
            <a:ext cx="4455960" cy="1574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BB7F5ABC-4B53-40B6-82F9-B9CE03672AE9}"/>
              </a:ext>
            </a:extLst>
          </p:cNvPr>
          <p:cNvPicPr>
            <a:picLocks noChangeAspect="1"/>
          </p:cNvPicPr>
          <p:nvPr userDrawn="1"/>
        </p:nvPicPr>
        <p:blipFill>
          <a:blip r:embed="rId3"/>
          <a:stretch>
            <a:fillRect/>
          </a:stretch>
        </p:blipFill>
        <p:spPr>
          <a:xfrm>
            <a:off x="32679372" y="18730969"/>
            <a:ext cx="3680392" cy="1601350"/>
          </a:xfrm>
          <a:prstGeom prst="rect">
            <a:avLst/>
          </a:prstGeom>
        </p:spPr>
      </p:pic>
    </p:spTree>
    <p:custDataLst>
      <p:tags r:id="rId1"/>
    </p:custDataLst>
    <p:extLst>
      <p:ext uri="{BB962C8B-B14F-4D97-AF65-F5344CB8AC3E}">
        <p14:creationId xmlns:p14="http://schemas.microsoft.com/office/powerpoint/2010/main" val="1867700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6609E0-9E98-4B6B-88D9-08320A91AEEA}"/>
              </a:ext>
            </a:extLst>
          </p:cNvPr>
          <p:cNvSpPr>
            <a:spLocks noGrp="1"/>
          </p:cNvSpPr>
          <p:nvPr>
            <p:ph type="title"/>
          </p:nvPr>
        </p:nvSpPr>
        <p:spPr>
          <a:xfrm>
            <a:off x="10777225" y="2900408"/>
            <a:ext cx="21412710" cy="2062104"/>
          </a:xfrm>
        </p:spPr>
        <p:txBody>
          <a:bodyPr/>
          <a:lstStyle>
            <a:lvl1pPr algn="l">
              <a:defRPr sz="10800">
                <a:solidFill>
                  <a:schemeClr val="bg1"/>
                </a:solidFill>
              </a:defRPr>
            </a:lvl1pPr>
          </a:lstStyle>
          <a:p>
            <a:r>
              <a:rPr lang="en-US"/>
              <a:t>Click to edit Master title style</a:t>
            </a:r>
          </a:p>
        </p:txBody>
      </p:sp>
      <p:pic>
        <p:nvPicPr>
          <p:cNvPr id="7" name="Picture 6" descr="A close up of an object&#10;&#10;Description automatically generated">
            <a:extLst>
              <a:ext uri="{FF2B5EF4-FFF2-40B4-BE49-F238E27FC236}">
                <a16:creationId xmlns:a16="http://schemas.microsoft.com/office/drawing/2014/main" id="{D028BCF7-A69A-4312-A7CF-48032D2F2DBC}"/>
              </a:ext>
            </a:extLst>
          </p:cNvPr>
          <p:cNvPicPr>
            <a:picLocks noChangeAspect="1"/>
          </p:cNvPicPr>
          <p:nvPr userDrawn="1"/>
        </p:nvPicPr>
        <p:blipFill rotWithShape="1">
          <a:blip r:embed="rId3"/>
          <a:srcRect l="21972" t="57574" r="69350"/>
          <a:stretch/>
        </p:blipFill>
        <p:spPr>
          <a:xfrm>
            <a:off x="1" y="0"/>
            <a:ext cx="7481454" cy="20574000"/>
          </a:xfrm>
          <a:prstGeom prst="rect">
            <a:avLst/>
          </a:prstGeom>
        </p:spPr>
      </p:pic>
    </p:spTree>
    <p:custDataLst>
      <p:tags r:id="rId1"/>
    </p:custDataLst>
    <p:extLst>
      <p:ext uri="{BB962C8B-B14F-4D97-AF65-F5344CB8AC3E}">
        <p14:creationId xmlns:p14="http://schemas.microsoft.com/office/powerpoint/2010/main" val="1128636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61160" y="1737363"/>
            <a:ext cx="33253680" cy="1969770"/>
          </a:xfrm>
        </p:spPr>
        <p:txBody>
          <a:bodyPr/>
          <a:lstStyle>
            <a:lvl1pPr algn="l">
              <a:defRPr sz="10000">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539059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userDrawn="1"/>
        </p:nvPicPr>
        <p:blipFill rotWithShape="1">
          <a:blip r:embed="rId3"/>
          <a:srcRect l="11639" t="50000" r="51880" b="17166"/>
          <a:stretch/>
        </p:blipFill>
        <p:spPr>
          <a:xfrm>
            <a:off x="0" y="0"/>
            <a:ext cx="36576000" cy="20574000"/>
          </a:xfrm>
          <a:prstGeom prst="rect">
            <a:avLst/>
          </a:prstGeom>
        </p:spPr>
      </p:pic>
      <p:sp>
        <p:nvSpPr>
          <p:cNvPr id="2" name="Title 1"/>
          <p:cNvSpPr>
            <a:spLocks noGrp="1"/>
          </p:cNvSpPr>
          <p:nvPr>
            <p:ph type="title"/>
          </p:nvPr>
        </p:nvSpPr>
        <p:spPr>
          <a:xfrm>
            <a:off x="15212295" y="12469090"/>
            <a:ext cx="19665142" cy="6192468"/>
          </a:xfrm>
        </p:spPr>
        <p:txBody>
          <a:bodyPr anchor="b"/>
          <a:lstStyle>
            <a:lvl1pPr algn="ctr">
              <a:defRPr sz="13200">
                <a:solidFill>
                  <a:schemeClr val="tx1"/>
                </a:solidFill>
                <a:latin typeface="DINPro-Medium" panose="02000503030000020004" pitchFamily="50"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2377165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userDrawn="1"/>
        </p:nvGrpSpPr>
        <p:grpSpPr>
          <a:xfrm>
            <a:off x="-4424357" y="-1354819"/>
            <a:ext cx="45422230" cy="23277754"/>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9540240" y="12557763"/>
            <a:ext cx="24871680" cy="1969770"/>
          </a:xfrm>
        </p:spPr>
        <p:txBody>
          <a:bodyPr/>
          <a:lstStyle>
            <a:lvl1pPr algn="l">
              <a:defRPr sz="100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9540240" y="14538962"/>
            <a:ext cx="24871680" cy="1751544"/>
          </a:xfrm>
        </p:spPr>
        <p:txBody>
          <a:bodyPr/>
          <a:lstStyle>
            <a:lvl1pPr marL="0" indent="0" algn="l">
              <a:buFontTx/>
              <a:buNone/>
              <a:defRPr sz="7200" b="0">
                <a:solidFill>
                  <a:schemeClr val="tx1"/>
                </a:solidFill>
                <a:latin typeface="DINPro-Medium" panose="02000503030000020004" pitchFamily="50"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96124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7112A4-5D5B-4EFA-A84C-A0A181665097}"/>
              </a:ext>
            </a:extLst>
          </p:cNvPr>
          <p:cNvSpPr/>
          <p:nvPr userDrawn="1"/>
        </p:nvSpPr>
        <p:spPr>
          <a:xfrm>
            <a:off x="32866420" y="19073211"/>
            <a:ext cx="3355160" cy="10577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91482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73381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61160" y="17231578"/>
            <a:ext cx="33253680" cy="1785104"/>
          </a:xfrm>
        </p:spPr>
        <p:txBody>
          <a:bodyPr anchor="ctr"/>
          <a:lstStyle>
            <a:lvl1pPr algn="ctr">
              <a:defRPr sz="10000">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243213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userDrawn="1"/>
        </p:nvPicPr>
        <p:blipFill rotWithShape="1">
          <a:blip r:embed="rId3"/>
          <a:srcRect l="21972" t="57574" r="35602"/>
          <a:stretch/>
        </p:blipFill>
        <p:spPr>
          <a:xfrm>
            <a:off x="0" y="0"/>
            <a:ext cx="36576000" cy="20574000"/>
          </a:xfrm>
          <a:prstGeom prst="rect">
            <a:avLst/>
          </a:prstGeom>
        </p:spPr>
      </p:pic>
    </p:spTree>
    <p:custDataLst>
      <p:tags r:id="rId1"/>
    </p:custDataLst>
    <p:extLst>
      <p:ext uri="{BB962C8B-B14F-4D97-AF65-F5344CB8AC3E}">
        <p14:creationId xmlns:p14="http://schemas.microsoft.com/office/powerpoint/2010/main" val="1391847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Image Left - Text Right">
    <p:spTree>
      <p:nvGrpSpPr>
        <p:cNvPr id="1" name=""/>
        <p:cNvGrpSpPr/>
        <p:nvPr/>
      </p:nvGrpSpPr>
      <p:grpSpPr>
        <a:xfrm>
          <a:off x="0" y="0"/>
          <a:ext cx="0" cy="0"/>
          <a:chOff x="0" y="0"/>
          <a:chExt cx="0" cy="0"/>
        </a:xfrm>
      </p:grpSpPr>
      <p:sp>
        <p:nvSpPr>
          <p:cNvPr id="2" name="Title 1"/>
          <p:cNvSpPr>
            <a:spLocks noGrp="1"/>
          </p:cNvSpPr>
          <p:nvPr>
            <p:ph type="title"/>
          </p:nvPr>
        </p:nvSpPr>
        <p:spPr>
          <a:xfrm>
            <a:off x="18845784" y="4389121"/>
            <a:ext cx="15215616" cy="3337562"/>
          </a:xfrm>
        </p:spPr>
        <p:txBody>
          <a:bodyPr/>
          <a:lstStyle>
            <a:lvl1pPr algn="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18845784" y="7699248"/>
            <a:ext cx="15215616" cy="1408176"/>
          </a:xfrm>
          <a:prstGeom prst="rect">
            <a:avLst/>
          </a:prstGeom>
        </p:spPr>
        <p:txBody>
          <a:bodyPr/>
          <a:lstStyle>
            <a:lvl1pPr marL="0" indent="0" algn="l">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61"/>
            <a:ext cx="15215616" cy="947833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676450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407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Transition - Mid title">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1" y="0"/>
            <a:ext cx="36576002" cy="20574000"/>
          </a:xfrm>
          <a:prstGeom prst="rect">
            <a:avLst/>
          </a:prstGeom>
          <a:gradFill>
            <a:gsLst>
              <a:gs pos="10000">
                <a:schemeClr val="bg1"/>
              </a:gs>
              <a:gs pos="0">
                <a:schemeClr val="bg1"/>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hasCustomPrompt="1"/>
          </p:nvPr>
        </p:nvSpPr>
        <p:spPr>
          <a:xfrm>
            <a:off x="1282723" y="14608541"/>
            <a:ext cx="23406078" cy="2760142"/>
          </a:xfrm>
          <a:prstGeom prst="rect">
            <a:avLst/>
          </a:prstGeom>
        </p:spPr>
        <p:txBody>
          <a:bodyPr anchor="ctr"/>
          <a:lstStyle>
            <a:lvl1pPr marL="0" indent="0">
              <a:spcBef>
                <a:spcPts val="0"/>
              </a:spcBef>
              <a:buFontTx/>
              <a:buNone/>
              <a:defRPr lang="en-US" sz="12000" b="0" kern="0" cap="none" baseline="0" dirty="0" smtClean="0">
                <a:solidFill>
                  <a:schemeClr val="tx1"/>
                </a:solidFill>
                <a:latin typeface="DIN Pro Medium" panose="020B0604020101020102" pitchFamily="34" charset="0"/>
                <a:ea typeface="+mj-ea"/>
                <a:cs typeface="DIN Pro Medium" panose="020B0604020101020102" pitchFamily="34" charset="0"/>
              </a:defRPr>
            </a:lvl1pPr>
            <a:lvl2pPr marL="2562790" indent="0">
              <a:buFontTx/>
              <a:buNone/>
              <a:defRPr lang="en-US" sz="8000" b="1" kern="0" cap="all" baseline="0" dirty="0" smtClean="0">
                <a:solidFill>
                  <a:schemeClr val="tx1"/>
                </a:solidFill>
                <a:latin typeface="Trebuchet MS" panose="020B0603020202020204" pitchFamily="34" charset="0"/>
                <a:ea typeface="+mj-ea"/>
                <a:cs typeface="+mj-cs"/>
              </a:defRPr>
            </a:lvl2pPr>
            <a:lvl3pPr marL="4883584" indent="0">
              <a:buFontTx/>
              <a:buNone/>
              <a:defRPr lang="en-US" sz="8000" b="1" kern="0" cap="all" baseline="0" dirty="0" smtClean="0">
                <a:solidFill>
                  <a:schemeClr val="tx1"/>
                </a:solidFill>
                <a:latin typeface="Trebuchet MS" panose="020B0603020202020204" pitchFamily="34" charset="0"/>
                <a:ea typeface="+mj-ea"/>
                <a:cs typeface="+mj-cs"/>
              </a:defRPr>
            </a:lvl3pPr>
            <a:lvl4pPr marL="6933730" indent="0">
              <a:buFontTx/>
              <a:buNone/>
              <a:defRPr lang="en-US" sz="8000" b="1" kern="0" cap="all" baseline="0" dirty="0" smtClean="0">
                <a:solidFill>
                  <a:schemeClr val="tx1"/>
                </a:solidFill>
                <a:latin typeface="Trebuchet MS" panose="020B0603020202020204" pitchFamily="34" charset="0"/>
                <a:ea typeface="+mj-ea"/>
                <a:cs typeface="+mj-cs"/>
              </a:defRPr>
            </a:lvl4pPr>
            <a:lvl5pPr marL="8471410" indent="0">
              <a:buFontTx/>
              <a:buNone/>
              <a:defRPr lang="en-US" sz="8000" b="1" kern="0" cap="all" baseline="0" dirty="0">
                <a:solidFill>
                  <a:schemeClr val="tx1"/>
                </a:solidFill>
                <a:latin typeface="Trebuchet MS" panose="020B0603020202020204" pitchFamily="34" charset="0"/>
                <a:ea typeface="+mj-ea"/>
                <a:cs typeface="+mj-cs"/>
              </a:defRPr>
            </a:lvl5pPr>
          </a:lstStyle>
          <a:p>
            <a:pPr lvl="0"/>
            <a:r>
              <a:rPr lang="en-US"/>
              <a:t>Click To Edit Master Text Styles</a:t>
            </a:r>
          </a:p>
        </p:txBody>
      </p:sp>
      <p:pic>
        <p:nvPicPr>
          <p:cNvPr id="6" name="Picture 5" descr="Logo&#10;&#10;Description automatically generated">
            <a:extLst>
              <a:ext uri="{FF2B5EF4-FFF2-40B4-BE49-F238E27FC236}">
                <a16:creationId xmlns:a16="http://schemas.microsoft.com/office/drawing/2014/main" id="{CA16BAF4-44F1-4C20-8268-E027DE61E940}"/>
              </a:ext>
            </a:extLst>
          </p:cNvPr>
          <p:cNvPicPr>
            <a:picLocks noChangeAspect="1"/>
          </p:cNvPicPr>
          <p:nvPr userDrawn="1"/>
        </p:nvPicPr>
        <p:blipFill>
          <a:blip r:embed="rId3"/>
          <a:stretch>
            <a:fillRect/>
          </a:stretch>
        </p:blipFill>
        <p:spPr>
          <a:xfrm>
            <a:off x="891070" y="10985521"/>
            <a:ext cx="6575500" cy="2861022"/>
          </a:xfrm>
          <a:prstGeom prst="rect">
            <a:avLst/>
          </a:prstGeom>
        </p:spPr>
      </p:pic>
    </p:spTree>
    <p:extLst>
      <p:ext uri="{BB962C8B-B14F-4D97-AF65-F5344CB8AC3E}">
        <p14:creationId xmlns:p14="http://schemas.microsoft.com/office/powerpoint/2010/main" val="2837266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FF2A161D-A29E-4106-BBDA-501B0A16411C}"/>
              </a:ext>
            </a:extLst>
          </p:cNvPr>
          <p:cNvPicPr>
            <a:picLocks noChangeAspect="1"/>
          </p:cNvPicPr>
          <p:nvPr/>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6994ADB0-7732-4C8D-9989-342FE374FF0E}"/>
              </a:ext>
            </a:extLst>
          </p:cNvPr>
          <p:cNvSpPr/>
          <p:nvPr/>
        </p:nvSpPr>
        <p:spPr>
          <a:xfrm flipV="1">
            <a:off x="0" y="-3"/>
            <a:ext cx="36576000" cy="7581902"/>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 name="Rectangle 8">
            <a:extLst>
              <a:ext uri="{FF2B5EF4-FFF2-40B4-BE49-F238E27FC236}">
                <a16:creationId xmlns:a16="http://schemas.microsoft.com/office/drawing/2014/main" id="{BBC045F2-0F3A-4F0E-8858-13EF939F8049}"/>
              </a:ext>
            </a:extLst>
          </p:cNvPr>
          <p:cNvSpPr/>
          <p:nvPr/>
        </p:nvSpPr>
        <p:spPr>
          <a:xfrm>
            <a:off x="0" y="10287000"/>
            <a:ext cx="36576000" cy="10287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8" name="Picture 7">
            <a:extLst>
              <a:ext uri="{FF2B5EF4-FFF2-40B4-BE49-F238E27FC236}">
                <a16:creationId xmlns:a16="http://schemas.microsoft.com/office/drawing/2014/main" id="{E2C3B2D5-8571-4CC1-A11C-8B26F95DC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44825" y="326617"/>
            <a:ext cx="8012078" cy="2760362"/>
          </a:xfrm>
          <a:prstGeom prst="rect">
            <a:avLst/>
          </a:prstGeom>
        </p:spPr>
      </p:pic>
      <p:sp>
        <p:nvSpPr>
          <p:cNvPr id="2" name="Title 1"/>
          <p:cNvSpPr>
            <a:spLocks noGrp="1"/>
          </p:cNvSpPr>
          <p:nvPr>
            <p:ph type="ctrTitle" hasCustomPrompt="1"/>
          </p:nvPr>
        </p:nvSpPr>
        <p:spPr>
          <a:xfrm>
            <a:off x="1371600" y="13898880"/>
            <a:ext cx="27432000" cy="4937760"/>
          </a:xfrm>
        </p:spPr>
        <p:txBody>
          <a:bodyPr anchor="b">
            <a:normAutofit/>
          </a:bodyPr>
          <a:lstStyle>
            <a:lvl1pPr algn="l">
              <a:defRPr sz="8000" b="1" cap="all" baseline="0">
                <a:solidFill>
                  <a:schemeClr val="tx1"/>
                </a:solidFill>
                <a:latin typeface="NVIDIA Sans" panose="020B0503020203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371600" y="18793968"/>
            <a:ext cx="27432000" cy="1703832"/>
          </a:xfrm>
          <a:prstGeom prst="rect">
            <a:avLst/>
          </a:prstGeom>
        </p:spPr>
        <p:txBody>
          <a:bodyPr>
            <a:normAutofit/>
          </a:bodyPr>
          <a:lstStyle>
            <a:lvl1pPr marL="0" indent="0" algn="l">
              <a:buNone/>
              <a:defRPr sz="5400" cap="all" baseline="0">
                <a:latin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Tree>
    <p:extLst>
      <p:ext uri="{BB962C8B-B14F-4D97-AF65-F5344CB8AC3E}">
        <p14:creationId xmlns:p14="http://schemas.microsoft.com/office/powerpoint/2010/main" val="3939207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059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3" name="Content Placeholder 2"/>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lnSpc>
                <a:spcPct val="90000"/>
              </a:lnSpc>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D48CB7C0-4136-4D6F-957F-F17F827E61BC}"/>
              </a:ext>
            </a:extLst>
          </p:cNvPr>
          <p:cNvSpPr txBox="1"/>
          <p:nvPr/>
        </p:nvSpPr>
        <p:spPr>
          <a:xfrm>
            <a:off x="708486" y="19559586"/>
            <a:ext cx="6392006"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279859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CODING_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35603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CONFIDENTIAL_Coding">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B83CE352-2EAC-4297-87FD-65DF9F242349}"/>
              </a:ext>
            </a:extLst>
          </p:cNvPr>
          <p:cNvSpPr txBox="1"/>
          <p:nvPr/>
        </p:nvSpPr>
        <p:spPr>
          <a:xfrm>
            <a:off x="708486" y="19559586"/>
            <a:ext cx="6392006"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781245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6"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9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CONFIDENTIAL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6"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p:nvSpPr>
        <p:spPr>
          <a:xfrm>
            <a:off x="708486" y="19559586"/>
            <a:ext cx="6392006"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3514070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429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858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Image Left - Text Right">
    <p:spTree>
      <p:nvGrpSpPr>
        <p:cNvPr id="1" name=""/>
        <p:cNvGrpSpPr/>
        <p:nvPr/>
      </p:nvGrpSpPr>
      <p:grpSpPr>
        <a:xfrm>
          <a:off x="0" y="0"/>
          <a:ext cx="0" cy="0"/>
          <a:chOff x="0" y="0"/>
          <a:chExt cx="0" cy="0"/>
        </a:xfrm>
      </p:grpSpPr>
      <p:sp>
        <p:nvSpPr>
          <p:cNvPr id="2" name="Title 1"/>
          <p:cNvSpPr>
            <a:spLocks noGrp="1"/>
          </p:cNvSpPr>
          <p:nvPr>
            <p:ph type="title"/>
          </p:nvPr>
        </p:nvSpPr>
        <p:spPr>
          <a:xfrm>
            <a:off x="18845784" y="4389121"/>
            <a:ext cx="15215616" cy="3337562"/>
          </a:xfrm>
        </p:spPr>
        <p:txBody>
          <a:bodyPr/>
          <a:lstStyle>
            <a:lvl1pPr algn="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18845784" y="7699248"/>
            <a:ext cx="15215616" cy="1408176"/>
          </a:xfrm>
          <a:prstGeom prst="rect">
            <a:avLst/>
          </a:prstGeom>
        </p:spPr>
        <p:txBody>
          <a:bodyPr/>
          <a:lstStyle>
            <a:lvl1pPr marL="0" indent="0" algn="l">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61"/>
            <a:ext cx="15215616" cy="947833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2381454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Image Left -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18845784" y="5205046"/>
            <a:ext cx="15215616" cy="3298876"/>
          </a:xfrm>
        </p:spPr>
        <p:txBody>
          <a:bodyPr/>
          <a:lstStyle>
            <a:lvl1pPr algn="l">
              <a:defRPr/>
            </a:lvl1pPr>
          </a:lstStyle>
          <a:p>
            <a:r>
              <a:rPr lang="en-US"/>
              <a:t>Click to edit Master title style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61"/>
            <a:ext cx="15215616" cy="947833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3221667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4360986"/>
            <a:ext cx="15773400" cy="3365696"/>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1191354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4360986"/>
            <a:ext cx="15773400" cy="3365696"/>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3634748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5134708"/>
            <a:ext cx="15773400" cy="3369212"/>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4218463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Image Right - Title,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55E6B5-C259-4ACD-9F7F-0FF27E34F45B}"/>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6611817"/>
            <a:ext cx="15773400" cy="3812346"/>
          </a:xfrm>
        </p:spPr>
        <p:txBody>
          <a:bodyPr/>
          <a:lstStyle>
            <a:lvl1pPr algn="l">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10396728"/>
            <a:ext cx="15773400" cy="1408176"/>
          </a:xfrm>
          <a:prstGeom prst="rect">
            <a:avLst/>
          </a:prstGeom>
        </p:spPr>
        <p:txBody>
          <a:bodyPr/>
          <a:lstStyle>
            <a:lvl1pPr marL="0" indent="0" algn="l">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496B2F56-001D-408D-98C3-78FC97117CF7}"/>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3728103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FF2A161D-A29E-4106-BBDA-501B0A16411C}"/>
              </a:ext>
            </a:extLst>
          </p:cNvPr>
          <p:cNvPicPr>
            <a:picLocks noChangeAspect="1"/>
          </p:cNvPicPr>
          <p:nvPr/>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6994ADB0-7732-4C8D-9989-342FE374FF0E}"/>
              </a:ext>
            </a:extLst>
          </p:cNvPr>
          <p:cNvSpPr/>
          <p:nvPr/>
        </p:nvSpPr>
        <p:spPr>
          <a:xfrm flipV="1">
            <a:off x="0" y="-2"/>
            <a:ext cx="36576000" cy="7581904"/>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Rectangle 8">
            <a:extLst>
              <a:ext uri="{FF2B5EF4-FFF2-40B4-BE49-F238E27FC236}">
                <a16:creationId xmlns:a16="http://schemas.microsoft.com/office/drawing/2014/main" id="{BBC045F2-0F3A-4F0E-8858-13EF939F8049}"/>
              </a:ext>
            </a:extLst>
          </p:cNvPr>
          <p:cNvSpPr/>
          <p:nvPr/>
        </p:nvSpPr>
        <p:spPr>
          <a:xfrm>
            <a:off x="0" y="10287000"/>
            <a:ext cx="36576000" cy="10287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8" name="Picture 7">
            <a:extLst>
              <a:ext uri="{FF2B5EF4-FFF2-40B4-BE49-F238E27FC236}">
                <a16:creationId xmlns:a16="http://schemas.microsoft.com/office/drawing/2014/main" id="{E2C3B2D5-8571-4CC1-A11C-8B26F95DC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44828" y="326620"/>
            <a:ext cx="8012080" cy="2760364"/>
          </a:xfrm>
          <a:prstGeom prst="rect">
            <a:avLst/>
          </a:prstGeom>
        </p:spPr>
      </p:pic>
      <p:sp>
        <p:nvSpPr>
          <p:cNvPr id="2" name="Title 1"/>
          <p:cNvSpPr>
            <a:spLocks noGrp="1"/>
          </p:cNvSpPr>
          <p:nvPr>
            <p:ph type="ctrTitle" hasCustomPrompt="1"/>
          </p:nvPr>
        </p:nvSpPr>
        <p:spPr>
          <a:xfrm>
            <a:off x="1371600" y="13898880"/>
            <a:ext cx="27432000" cy="4937760"/>
          </a:xfrm>
        </p:spPr>
        <p:txBody>
          <a:bodyPr anchor="b">
            <a:normAutofit/>
          </a:bodyPr>
          <a:lstStyle>
            <a:lvl1pPr algn="l">
              <a:defRPr sz="8002" b="1" cap="all" baseline="0">
                <a:solidFill>
                  <a:schemeClr val="tx1"/>
                </a:solidFill>
                <a:latin typeface="NVIDIA Sans" panose="020B0503020203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371600" y="18793968"/>
            <a:ext cx="27432000" cy="1703832"/>
          </a:xfrm>
          <a:prstGeom prst="rect">
            <a:avLst/>
          </a:prstGeom>
        </p:spPr>
        <p:txBody>
          <a:bodyPr>
            <a:normAutofit/>
          </a:bodyPr>
          <a:lstStyle>
            <a:lvl1pPr marL="0" indent="0" algn="l">
              <a:buNone/>
              <a:defRPr sz="5400" cap="all" baseline="0">
                <a:latin typeface="NVIDIA Sans" panose="020B0503020203020204" pitchFamily="34" charset="0"/>
              </a:defRPr>
            </a:lvl1pPr>
            <a:lvl2pPr marL="1371532" indent="0" algn="ctr">
              <a:buNone/>
              <a:defRPr sz="6000"/>
            </a:lvl2pPr>
            <a:lvl3pPr marL="2743066" indent="0" algn="ctr">
              <a:buNone/>
              <a:defRPr sz="5400"/>
            </a:lvl3pPr>
            <a:lvl4pPr marL="4114596" indent="0" algn="ctr">
              <a:buNone/>
              <a:defRPr sz="4800"/>
            </a:lvl4pPr>
            <a:lvl5pPr marL="5486124" indent="0" algn="ctr">
              <a:buNone/>
              <a:defRPr sz="4800"/>
            </a:lvl5pPr>
            <a:lvl6pPr marL="6857656" indent="0" algn="ctr">
              <a:buNone/>
              <a:defRPr sz="4800"/>
            </a:lvl6pPr>
            <a:lvl7pPr marL="8229190" indent="0" algn="ctr">
              <a:buNone/>
              <a:defRPr sz="4800"/>
            </a:lvl7pPr>
            <a:lvl8pPr marL="9600720" indent="0" algn="ctr">
              <a:buNone/>
              <a:defRPr sz="4800"/>
            </a:lvl8pPr>
            <a:lvl9pPr marL="10972252" indent="0" algn="ctr">
              <a:buNone/>
              <a:defRPr sz="4800"/>
            </a:lvl9pPr>
          </a:lstStyle>
          <a:p>
            <a:r>
              <a:rPr lang="en-US"/>
              <a:t>CLICK TO EDIT MASTER SUBTITLE STYLE</a:t>
            </a:r>
          </a:p>
        </p:txBody>
      </p:sp>
    </p:spTree>
    <p:extLst>
      <p:ext uri="{BB962C8B-B14F-4D97-AF65-F5344CB8AC3E}">
        <p14:creationId xmlns:p14="http://schemas.microsoft.com/office/powerpoint/2010/main" val="899832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p:nvPr>
        </p:nvSpPr>
        <p:spPr>
          <a:xfrm>
            <a:off x="2514600" y="4846320"/>
            <a:ext cx="31546800"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216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3" name="Content Placeholder 2"/>
          <p:cNvSpPr>
            <a:spLocks noGrp="1"/>
          </p:cNvSpPr>
          <p:nvPr>
            <p:ph idx="1"/>
          </p:nvPr>
        </p:nvSpPr>
        <p:spPr>
          <a:xfrm>
            <a:off x="2514600" y="4846320"/>
            <a:ext cx="31546800"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lnSpc>
                <a:spcPct val="90000"/>
              </a:lnSpc>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D48CB7C0-4136-4D6F-957F-F17F827E61BC}"/>
              </a:ext>
            </a:extLst>
          </p:cNvPr>
          <p:cNvSpPr txBox="1"/>
          <p:nvPr/>
        </p:nvSpPr>
        <p:spPr>
          <a:xfrm>
            <a:off x="708491" y="19559589"/>
            <a:ext cx="5543825" cy="446597"/>
          </a:xfrm>
          <a:prstGeom prst="rect">
            <a:avLst/>
          </a:prstGeom>
          <a:noFill/>
        </p:spPr>
        <p:txBody>
          <a:bodyPr wrap="none" rtlCol="0">
            <a:spAutoFit/>
          </a:bodyPr>
          <a:lstStyle/>
          <a:p>
            <a:r>
              <a:rPr lang="en-US" sz="2302">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2680328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3" name="Content Placeholder 2"/>
          <p:cNvSpPr>
            <a:spLocks noGrp="1"/>
          </p:cNvSpPr>
          <p:nvPr>
            <p:ph idx="1"/>
          </p:nvPr>
        </p:nvSpPr>
        <p:spPr>
          <a:xfrm>
            <a:off x="2514600" y="4846320"/>
            <a:ext cx="31546800"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lnSpc>
                <a:spcPct val="90000"/>
              </a:lnSpc>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D48CB7C0-4136-4D6F-957F-F17F827E61BC}"/>
              </a:ext>
            </a:extLst>
          </p:cNvPr>
          <p:cNvSpPr txBox="1"/>
          <p:nvPr/>
        </p:nvSpPr>
        <p:spPr>
          <a:xfrm>
            <a:off x="708490" y="19559589"/>
            <a:ext cx="6406434" cy="446597"/>
          </a:xfrm>
          <a:prstGeom prst="rect">
            <a:avLst/>
          </a:prstGeom>
          <a:noFill/>
        </p:spPr>
        <p:txBody>
          <a:bodyPr wrap="none" rtlCol="0">
            <a:spAutoFit/>
          </a:bodyPr>
          <a:lstStyle/>
          <a:p>
            <a:r>
              <a:rPr lang="en-US" sz="2302">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2680328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429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457200">
              <a:buClr>
                <a:schemeClr val="tx2"/>
              </a:buClr>
              <a:buFont typeface="Arial" panose="020B0604020202020204" pitchFamily="34" charset="0"/>
              <a:buChar char="•"/>
              <a:defRPr sz="40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2286000" indent="-457200">
              <a:buClr>
                <a:schemeClr val="tx2"/>
              </a:buClr>
              <a:buFont typeface="Arial" panose="020B0604020202020204" pitchFamily="34" charset="0"/>
              <a:buChar char="•"/>
              <a:defRPr sz="36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3200400" indent="-457200">
              <a:buClr>
                <a:schemeClr val="tx2"/>
              </a:buClr>
              <a:buFont typeface="Arial" panose="020B0604020202020204" pitchFamily="34" charset="0"/>
              <a:buChar char="•"/>
              <a:defRPr sz="3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4054475" indent="-396875">
              <a:buClr>
                <a:schemeClr val="tx2"/>
              </a:buClr>
              <a:buFont typeface="Arial" panose="020B0604020202020204" pitchFamily="34" charset="0"/>
              <a:buChar char="•"/>
              <a:defRPr sz="28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858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Trebuchet MS" panose="020B0603020202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CODING_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532" indent="-45718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886" indent="-457180">
              <a:buClr>
                <a:schemeClr val="tx2"/>
              </a:buClr>
              <a:buFont typeface="Wingdings" panose="05000000000000000000" pitchFamily="2" charset="2"/>
              <a:buChar char="§"/>
              <a:defRPr sz="3202">
                <a:solidFill>
                  <a:schemeClr val="bg1"/>
                </a:solidFill>
                <a:latin typeface="Courier New" panose="02070309020205020404" pitchFamily="49" charset="0"/>
                <a:cs typeface="Courier New" panose="02070309020205020404" pitchFamily="49" charset="0"/>
              </a:defRPr>
            </a:lvl3pPr>
            <a:lvl4pPr marL="3200238" indent="-45718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276" indent="-396858">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Courier New" panose="02070309020205020404" pitchFamily="49" charset="0"/>
                <a:cs typeface="Courier New" panose="02070309020205020404" pitchFamily="49"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54793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CONFIDENTIAL_Coding">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532" indent="-45718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886" indent="-457180">
              <a:buClr>
                <a:schemeClr val="tx2"/>
              </a:buClr>
              <a:buFont typeface="Wingdings" panose="05000000000000000000" pitchFamily="2" charset="2"/>
              <a:buChar char="§"/>
              <a:defRPr sz="3202">
                <a:solidFill>
                  <a:schemeClr val="bg1"/>
                </a:solidFill>
                <a:latin typeface="Courier New" panose="02070309020205020404" pitchFamily="49" charset="0"/>
                <a:cs typeface="Courier New" panose="02070309020205020404" pitchFamily="49" charset="0"/>
              </a:defRPr>
            </a:lvl3pPr>
            <a:lvl4pPr marL="3200238" indent="-45718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276" indent="-396858">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Courier New" panose="02070309020205020404" pitchFamily="49" charset="0"/>
                <a:cs typeface="Courier New" panose="02070309020205020404" pitchFamily="49"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B83CE352-2EAC-4297-87FD-65DF9F242349}"/>
              </a:ext>
            </a:extLst>
          </p:cNvPr>
          <p:cNvSpPr txBox="1"/>
          <p:nvPr/>
        </p:nvSpPr>
        <p:spPr>
          <a:xfrm>
            <a:off x="708491" y="19559589"/>
            <a:ext cx="5543825" cy="446597"/>
          </a:xfrm>
          <a:prstGeom prst="rect">
            <a:avLst/>
          </a:prstGeom>
          <a:noFill/>
        </p:spPr>
        <p:txBody>
          <a:bodyPr wrap="none" rtlCol="0">
            <a:spAutoFit/>
          </a:bodyPr>
          <a:lstStyle/>
          <a:p>
            <a:r>
              <a:rPr lang="en-US" sz="2302">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3902100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CONFIDENTIAL_Coding">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532" indent="-45718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886" indent="-457180">
              <a:buClr>
                <a:schemeClr val="tx2"/>
              </a:buClr>
              <a:buFont typeface="Wingdings" panose="05000000000000000000" pitchFamily="2" charset="2"/>
              <a:buChar char="§"/>
              <a:defRPr sz="3202">
                <a:solidFill>
                  <a:schemeClr val="bg1"/>
                </a:solidFill>
                <a:latin typeface="Courier New" panose="02070309020205020404" pitchFamily="49" charset="0"/>
                <a:cs typeface="Courier New" panose="02070309020205020404" pitchFamily="49" charset="0"/>
              </a:defRPr>
            </a:lvl3pPr>
            <a:lvl4pPr marL="3200238" indent="-45718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276" indent="-396858">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Courier New" panose="02070309020205020404" pitchFamily="49" charset="0"/>
                <a:cs typeface="Courier New" panose="02070309020205020404" pitchFamily="49"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B83CE352-2EAC-4297-87FD-65DF9F242349}"/>
              </a:ext>
            </a:extLst>
          </p:cNvPr>
          <p:cNvSpPr txBox="1"/>
          <p:nvPr/>
        </p:nvSpPr>
        <p:spPr>
          <a:xfrm>
            <a:off x="708491" y="19559589"/>
            <a:ext cx="6407523" cy="446597"/>
          </a:xfrm>
          <a:prstGeom prst="rect">
            <a:avLst/>
          </a:prstGeom>
          <a:noFill/>
        </p:spPr>
        <p:txBody>
          <a:bodyPr wrap="none" rtlCol="0">
            <a:spAutoFit/>
          </a:bodyPr>
          <a:lstStyle/>
          <a:p>
            <a:r>
              <a:rPr lang="en-US" sz="2302">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3902100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8" y="4846320"/>
            <a:ext cx="15215616"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318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NFIDENTIAL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8" y="4846320"/>
            <a:ext cx="15215616"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p:nvSpPr>
        <p:spPr>
          <a:xfrm>
            <a:off x="708491" y="19559589"/>
            <a:ext cx="5543825" cy="446597"/>
          </a:xfrm>
          <a:prstGeom prst="rect">
            <a:avLst/>
          </a:prstGeom>
          <a:noFill/>
        </p:spPr>
        <p:txBody>
          <a:bodyPr wrap="none" rtlCol="0">
            <a:spAutoFit/>
          </a:bodyPr>
          <a:lstStyle/>
          <a:p>
            <a:r>
              <a:rPr lang="en-US" sz="2302">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897394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CONFIDENTIAL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8" y="4846320"/>
            <a:ext cx="15215616" cy="13651992"/>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p:nvSpPr>
        <p:spPr>
          <a:xfrm>
            <a:off x="708490" y="19559589"/>
            <a:ext cx="6406434" cy="446597"/>
          </a:xfrm>
          <a:prstGeom prst="rect">
            <a:avLst/>
          </a:prstGeom>
          <a:noFill/>
        </p:spPr>
        <p:txBody>
          <a:bodyPr wrap="none" rtlCol="0">
            <a:spAutoFit/>
          </a:bodyPr>
          <a:lstStyle/>
          <a:p>
            <a:r>
              <a:rPr lang="en-US" sz="2302">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897394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Image Left - Text Right">
    <p:spTree>
      <p:nvGrpSpPr>
        <p:cNvPr id="1" name=""/>
        <p:cNvGrpSpPr/>
        <p:nvPr/>
      </p:nvGrpSpPr>
      <p:grpSpPr>
        <a:xfrm>
          <a:off x="0" y="0"/>
          <a:ext cx="0" cy="0"/>
          <a:chOff x="0" y="0"/>
          <a:chExt cx="0" cy="0"/>
        </a:xfrm>
      </p:grpSpPr>
      <p:sp>
        <p:nvSpPr>
          <p:cNvPr id="2" name="Title 1"/>
          <p:cNvSpPr>
            <a:spLocks noGrp="1"/>
          </p:cNvSpPr>
          <p:nvPr>
            <p:ph type="title"/>
          </p:nvPr>
        </p:nvSpPr>
        <p:spPr>
          <a:xfrm>
            <a:off x="18845784" y="4389124"/>
            <a:ext cx="15215616" cy="3337564"/>
          </a:xfrm>
        </p:spPr>
        <p:txBody>
          <a:bodyPr/>
          <a:lstStyle>
            <a:lvl1pPr algn="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18845784" y="7699248"/>
            <a:ext cx="15215616" cy="1408176"/>
          </a:xfrm>
          <a:prstGeom prst="rect">
            <a:avLst/>
          </a:prstGeom>
        </p:spPr>
        <p:txBody>
          <a:bodyPr/>
          <a:lstStyle>
            <a:lvl1pPr marL="0" indent="0" algn="l">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8" y="9052569"/>
            <a:ext cx="15215616" cy="9478330"/>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5" y="0"/>
            <a:ext cx="16413166"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3928699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Image Left -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18845784" y="5205052"/>
            <a:ext cx="15215616" cy="3298876"/>
          </a:xfrm>
        </p:spPr>
        <p:txBody>
          <a:bodyPr/>
          <a:lstStyle>
            <a:lvl1pPr algn="l">
              <a:defRPr/>
            </a:lvl1pPr>
          </a:lstStyle>
          <a:p>
            <a:r>
              <a:rPr lang="en-US"/>
              <a:t>Click to edit Master title style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8" y="9052569"/>
            <a:ext cx="15215616" cy="9478330"/>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5" y="0"/>
            <a:ext cx="16413166"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294493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4360991"/>
            <a:ext cx="15773400" cy="3365698"/>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43" y="0"/>
            <a:ext cx="16413166"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171370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4360991"/>
            <a:ext cx="15773400" cy="3365698"/>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532" indent="-45718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886" indent="-457180">
              <a:buClr>
                <a:schemeClr val="tx2"/>
              </a:buClr>
              <a:buFont typeface="Wingdings" panose="05000000000000000000" pitchFamily="2" charset="2"/>
              <a:buChar char="§"/>
              <a:defRPr sz="3202">
                <a:solidFill>
                  <a:schemeClr val="bg1"/>
                </a:solidFill>
                <a:latin typeface="Courier New" panose="02070309020205020404" pitchFamily="49" charset="0"/>
                <a:cs typeface="Courier New" panose="02070309020205020404" pitchFamily="49" charset="0"/>
              </a:defRPr>
            </a:lvl3pPr>
            <a:lvl4pPr marL="3200238" indent="-45718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276" indent="-396858">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2">
                <a:solidFill>
                  <a:schemeClr val="bg1"/>
                </a:solidFill>
                <a:latin typeface="Courier New" panose="02070309020205020404" pitchFamily="49" charset="0"/>
                <a:cs typeface="Courier New" panose="02070309020205020404" pitchFamily="49"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43" y="0"/>
            <a:ext cx="16413166"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3884772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5134711"/>
            <a:ext cx="15773400" cy="3369214"/>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43" y="0"/>
            <a:ext cx="16413166"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2492719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Image Right - Title,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55E6B5-C259-4ACD-9F7F-0FF27E34F45B}"/>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6611819"/>
            <a:ext cx="15773400" cy="3812346"/>
          </a:xfrm>
        </p:spPr>
        <p:txBody>
          <a:bodyPr/>
          <a:lstStyle>
            <a:lvl1pPr algn="l">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10396728"/>
            <a:ext cx="15773400" cy="1408176"/>
          </a:xfrm>
          <a:prstGeom prst="rect">
            <a:avLst/>
          </a:prstGeom>
        </p:spPr>
        <p:txBody>
          <a:bodyPr/>
          <a:lstStyle>
            <a:lvl1pPr marL="0" indent="0" algn="l">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496B2F56-001D-408D-98C3-78FC97117CF7}"/>
              </a:ext>
            </a:extLst>
          </p:cNvPr>
          <p:cNvSpPr>
            <a:spLocks noGrp="1"/>
          </p:cNvSpPr>
          <p:nvPr>
            <p:ph type="pic" sz="quarter" idx="12"/>
          </p:nvPr>
        </p:nvSpPr>
        <p:spPr>
          <a:xfrm>
            <a:off x="20162843" y="0"/>
            <a:ext cx="16413166"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3173497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1_Image Right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326995-7330-4D09-9966-55688D678A3F}"/>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7623810"/>
            <a:ext cx="15773400" cy="5326380"/>
          </a:xfrm>
        </p:spPr>
        <p:txBody>
          <a:bodyPr anchor="ctr"/>
          <a:lstStyle>
            <a:lvl1pPr algn="l">
              <a:defRPr>
                <a:solidFill>
                  <a:schemeClr val="bg1"/>
                </a:solidFill>
              </a:defRPr>
            </a:lvl1pPr>
          </a:lstStyle>
          <a:p>
            <a:r>
              <a:rPr lang="en-US"/>
              <a:t>Click to edit Master title style</a:t>
            </a:r>
          </a:p>
        </p:txBody>
      </p:sp>
      <p:sp>
        <p:nvSpPr>
          <p:cNvPr id="7" name="Picture Placeholder 5">
            <a:extLst>
              <a:ext uri="{FF2B5EF4-FFF2-40B4-BE49-F238E27FC236}">
                <a16:creationId xmlns:a16="http://schemas.microsoft.com/office/drawing/2014/main" id="{A7E551FC-DBC3-4CCE-989F-FC778C3E9819}"/>
              </a:ext>
            </a:extLst>
          </p:cNvPr>
          <p:cNvSpPr>
            <a:spLocks noGrp="1"/>
          </p:cNvSpPr>
          <p:nvPr>
            <p:ph type="pic" sz="quarter" idx="12"/>
          </p:nvPr>
        </p:nvSpPr>
        <p:spPr>
          <a:xfrm>
            <a:off x="20162843" y="0"/>
            <a:ext cx="16413166"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101228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p:nvPr>
        </p:nvSpPr>
        <p:spPr>
          <a:xfrm>
            <a:off x="2514600" y="6921306"/>
            <a:ext cx="15773400" cy="3365696"/>
          </a:xfrm>
        </p:spPr>
        <p:txBody>
          <a:bodyPr/>
          <a:lstStyle>
            <a:lvl1pPr algn="l">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p:nvPr>
        </p:nvSpPr>
        <p:spPr>
          <a:xfrm>
            <a:off x="2514600" y="11612880"/>
            <a:ext cx="15773400" cy="777240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p:nvPr>
        </p:nvSpPr>
        <p:spPr>
          <a:xfrm>
            <a:off x="2514600" y="10259568"/>
            <a:ext cx="15773400" cy="1408176"/>
          </a:xfrm>
          <a:prstGeom prst="rect">
            <a:avLst/>
          </a:prstGeom>
        </p:spPr>
        <p:txBody>
          <a:bodyPr/>
          <a:lstStyle>
            <a:lvl1pPr marL="0" indent="0" algn="l">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347985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1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8" y="5006604"/>
            <a:ext cx="33794700" cy="12649572"/>
          </a:xfrm>
          <a:prstGeom prst="rect">
            <a:avLst/>
          </a:prstGeom>
          <a:solidFill>
            <a:schemeClr val="tx1">
              <a:lumMod val="95000"/>
            </a:schemeClr>
          </a:solidFill>
          <a:ln w="19050">
            <a:noFill/>
          </a:ln>
        </p:spPr>
        <p:txBody>
          <a:bodyPr tIns="40233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4" y="5006607"/>
            <a:ext cx="33796224" cy="575837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p:nvPr>
        </p:nvSpPr>
        <p:spPr>
          <a:xfrm>
            <a:off x="8191500" y="5914094"/>
            <a:ext cx="201930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804496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2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80" y="5006604"/>
            <a:ext cx="16632056"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06" y="5006604"/>
            <a:ext cx="16663516"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06" y="5006604"/>
            <a:ext cx="16663516"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0" y="5372232"/>
            <a:ext cx="150876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p:nvPr>
        </p:nvSpPr>
        <p:spPr>
          <a:xfrm>
            <a:off x="2194760" y="5914094"/>
            <a:ext cx="150876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80" y="5006604"/>
            <a:ext cx="16632056"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8" y="5372232"/>
            <a:ext cx="150876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p:nvPr>
        </p:nvSpPr>
        <p:spPr>
          <a:xfrm>
            <a:off x="19363448" y="5914094"/>
            <a:ext cx="150876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24445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2 Panel - 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4" y="5006604"/>
            <a:ext cx="2234545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4" y="5006604"/>
            <a:ext cx="2234545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2" y="5372232"/>
            <a:ext cx="1572768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p:nvPr>
        </p:nvSpPr>
        <p:spPr>
          <a:xfrm>
            <a:off x="4789642" y="5914094"/>
            <a:ext cx="1572768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40109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3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p:nvPr>
        </p:nvSpPr>
        <p:spPr>
          <a:xfrm>
            <a:off x="13251270"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67200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4" y="5006604"/>
            <a:ext cx="8087728"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4" y="5018278"/>
            <a:ext cx="8087728"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68"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p:nvPr>
        </p:nvSpPr>
        <p:spPr>
          <a:xfrm>
            <a:off x="27505568"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32604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4 Panel-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04"/>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6"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p:nvPr>
        </p:nvSpPr>
        <p:spPr>
          <a:xfrm>
            <a:off x="1770176" y="85429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497" y="7635505"/>
            <a:ext cx="8088326"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497" y="7635507"/>
            <a:ext cx="8088326"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p:nvPr>
        </p:nvSpPr>
        <p:spPr>
          <a:xfrm>
            <a:off x="10349772" y="85429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05"/>
            <a:ext cx="8046720"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6"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p:nvPr>
        </p:nvSpPr>
        <p:spPr>
          <a:xfrm>
            <a:off x="18929036" y="85429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05"/>
            <a:ext cx="8046720"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68"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p:nvPr>
        </p:nvSpPr>
        <p:spPr>
          <a:xfrm>
            <a:off x="27505568" y="85429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43656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327232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7557840"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4"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4"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8"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8967048"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00137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1827366"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6"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6"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40"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3251740"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6"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p:nvPr>
        </p:nvSpPr>
        <p:spPr>
          <a:xfrm>
            <a:off x="24699796"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805777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7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4" y="5006606"/>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4" y="500660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50" y="11604254"/>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50" y="1160425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2"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6024502"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38"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38"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0"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4613290"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8"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8"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2"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3189822"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2"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p:nvPr>
        </p:nvSpPr>
        <p:spPr>
          <a:xfrm>
            <a:off x="27512942"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57043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8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6"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p:nvPr>
        </p:nvSpPr>
        <p:spPr>
          <a:xfrm>
            <a:off x="1770176"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8" y="11604254"/>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8" y="1160425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10364100"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6"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8929036"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4"/>
            <a:ext cx="8019288"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68"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7505568"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2"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p:nvPr>
        </p:nvSpPr>
        <p:spPr>
          <a:xfrm>
            <a:off x="27512942"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4" y="5006606"/>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4" y="500660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118218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9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4"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4"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p:nvPr>
        </p:nvSpPr>
        <p:spPr>
          <a:xfrm>
            <a:off x="182736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8"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p:nvPr>
        </p:nvSpPr>
        <p:spPr>
          <a:xfrm>
            <a:off x="2920947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2" y="5006605"/>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6"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6"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p:nvPr>
        </p:nvSpPr>
        <p:spPr>
          <a:xfrm>
            <a:off x="1551500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8"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27" y="5006604"/>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p:nvPr>
        </p:nvSpPr>
        <p:spPr>
          <a:xfrm>
            <a:off x="868603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4"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4"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p:nvPr>
        </p:nvSpPr>
        <p:spPr>
          <a:xfrm>
            <a:off x="22343982"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8"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098" y="11603466"/>
            <a:ext cx="635331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2"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p:nvPr>
        </p:nvSpPr>
        <p:spPr>
          <a:xfrm>
            <a:off x="5205442"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0"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0"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p:nvPr>
        </p:nvSpPr>
        <p:spPr>
          <a:xfrm>
            <a:off x="18952032"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8"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26" y="11603466"/>
            <a:ext cx="6348944"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p:nvPr>
        </p:nvSpPr>
        <p:spPr>
          <a:xfrm>
            <a:off x="12082344"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2"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2"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p:nvPr>
        </p:nvSpPr>
        <p:spPr>
          <a:xfrm>
            <a:off x="25816650"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67681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10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4"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4"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p:nvPr>
        </p:nvSpPr>
        <p:spPr>
          <a:xfrm>
            <a:off x="182736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8"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p:nvPr>
        </p:nvSpPr>
        <p:spPr>
          <a:xfrm>
            <a:off x="2920947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2" y="5006605"/>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6"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6"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p:nvPr>
        </p:nvSpPr>
        <p:spPr>
          <a:xfrm>
            <a:off x="1551500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8"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27" y="5006604"/>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p:nvPr>
        </p:nvSpPr>
        <p:spPr>
          <a:xfrm>
            <a:off x="868603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4"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4"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p:nvPr>
        </p:nvSpPr>
        <p:spPr>
          <a:xfrm>
            <a:off x="22343982"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4"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4" y="11603466"/>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p:nvPr>
        </p:nvSpPr>
        <p:spPr>
          <a:xfrm>
            <a:off x="1827366"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8"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p:nvPr>
        </p:nvSpPr>
        <p:spPr>
          <a:xfrm>
            <a:off x="29209470"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2" y="11603467"/>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6" y="11603466"/>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6"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p:nvPr>
        </p:nvSpPr>
        <p:spPr>
          <a:xfrm>
            <a:off x="15515006"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8"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27" y="11603466"/>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30"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p:nvPr>
        </p:nvSpPr>
        <p:spPr>
          <a:xfrm>
            <a:off x="8686030"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4"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4"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r>
              <a:rPr lang="en-US"/>
              <a:t>Click icon to add SmartArt graphic</a:t>
            </a:r>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p:nvPr>
        </p:nvSpPr>
        <p:spPr>
          <a:xfrm>
            <a:off x="22343982"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4120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p:nvPr>
        </p:nvSpPr>
        <p:spPr>
          <a:xfrm>
            <a:off x="2514600" y="6921311"/>
            <a:ext cx="15773400" cy="3365698"/>
          </a:xfrm>
        </p:spPr>
        <p:txBody>
          <a:bodyPr/>
          <a:lstStyle>
            <a:lvl1pPr algn="l">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p:nvPr>
        </p:nvSpPr>
        <p:spPr>
          <a:xfrm>
            <a:off x="2514600" y="11612880"/>
            <a:ext cx="15773400" cy="7772400"/>
          </a:xfrm>
          <a:prstGeom prst="rect">
            <a:avLst/>
          </a:prstGeom>
        </p:spPr>
        <p:txBody>
          <a:bodyPr/>
          <a:lstStyle>
            <a:lvl1pPr marL="457180" indent="-45718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532" indent="-45718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5886" indent="-457180">
              <a:buClr>
                <a:schemeClr val="tx2"/>
              </a:buClr>
              <a:buFont typeface="Wingdings" panose="05000000000000000000" pitchFamily="2" charset="2"/>
              <a:buChar char="§"/>
              <a:defRPr sz="3202">
                <a:solidFill>
                  <a:schemeClr val="bg1"/>
                </a:solidFill>
                <a:latin typeface="NVIDIA Sans" panose="020B0503020203020204" pitchFamily="34" charset="0"/>
              </a:defRPr>
            </a:lvl3pPr>
            <a:lvl4pPr marL="3200238" indent="-45718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276" indent="-396858">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p:nvPr>
        </p:nvSpPr>
        <p:spPr>
          <a:xfrm>
            <a:off x="2514600" y="10259568"/>
            <a:ext cx="15773400" cy="1408176"/>
          </a:xfrm>
          <a:prstGeom prst="rect">
            <a:avLst/>
          </a:prstGeom>
        </p:spPr>
        <p:txBody>
          <a:bodyPr/>
          <a:lstStyle>
            <a:lvl1pPr marL="0" indent="0" algn="l">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965611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1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8" y="5006604"/>
            <a:ext cx="33794700" cy="12649572"/>
          </a:xfrm>
          <a:prstGeom prst="rect">
            <a:avLst/>
          </a:prstGeom>
          <a:solidFill>
            <a:schemeClr val="tx1">
              <a:lumMod val="95000"/>
            </a:schemeClr>
          </a:solidFill>
          <a:ln w="19050">
            <a:noFill/>
          </a:ln>
        </p:spPr>
        <p:txBody>
          <a:bodyPr tIns="40233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4" y="5006613"/>
            <a:ext cx="33796224" cy="575837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p:nvPr>
        </p:nvSpPr>
        <p:spPr>
          <a:xfrm>
            <a:off x="8191500" y="5914096"/>
            <a:ext cx="201930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53970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2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87" y="5006604"/>
            <a:ext cx="16632058"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12" y="5006604"/>
            <a:ext cx="16663516"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12" y="5006609"/>
            <a:ext cx="16663516"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2" y="5372232"/>
            <a:ext cx="150876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p:nvPr>
        </p:nvSpPr>
        <p:spPr>
          <a:xfrm>
            <a:off x="2194762" y="5914096"/>
            <a:ext cx="150876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87" y="5006609"/>
            <a:ext cx="16632058"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8" y="5372232"/>
            <a:ext cx="150876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p:nvPr>
        </p:nvSpPr>
        <p:spPr>
          <a:xfrm>
            <a:off x="19363448" y="5914096"/>
            <a:ext cx="150876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889115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2 Panel - 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6" y="5006604"/>
            <a:ext cx="2234545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9"/>
            <a:ext cx="10908792"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p:nvPr>
        </p:nvSpPr>
        <p:spPr>
          <a:xfrm>
            <a:off x="24694654"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6" y="5006609"/>
            <a:ext cx="22345452"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2" y="5372232"/>
            <a:ext cx="1572768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p:nvPr>
        </p:nvSpPr>
        <p:spPr>
          <a:xfrm>
            <a:off x="4789642" y="5914096"/>
            <a:ext cx="1572768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667389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Trebuchet MS" panose="020B0603020202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39736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3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9"/>
            <a:ext cx="10908792"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p:nvPr>
        </p:nvSpPr>
        <p:spPr>
          <a:xfrm>
            <a:off x="24694654"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9"/>
            <a:ext cx="10908792"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p:nvPr>
        </p:nvSpPr>
        <p:spPr>
          <a:xfrm>
            <a:off x="13251270"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9"/>
            <a:ext cx="10908792"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p:nvPr>
        </p:nvSpPr>
        <p:spPr>
          <a:xfrm>
            <a:off x="1827366"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56088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81"/>
            <a:ext cx="8046720"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8"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8"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100" y="5006604"/>
            <a:ext cx="8087728"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100" y="5018281"/>
            <a:ext cx="8087728"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6"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81"/>
            <a:ext cx="8046720"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8"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8"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81"/>
            <a:ext cx="8046720" cy="434841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70"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p:nvPr>
        </p:nvSpPr>
        <p:spPr>
          <a:xfrm>
            <a:off x="27505570"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395210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4 Panel-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08"/>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8"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p:nvPr>
        </p:nvSpPr>
        <p:spPr>
          <a:xfrm>
            <a:off x="1770178" y="85429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502" y="7635508"/>
            <a:ext cx="8088328"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502" y="7635513"/>
            <a:ext cx="8088328"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p:nvPr>
        </p:nvSpPr>
        <p:spPr>
          <a:xfrm>
            <a:off x="10349772" y="85429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08"/>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8"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p:nvPr>
        </p:nvSpPr>
        <p:spPr>
          <a:xfrm>
            <a:off x="18929038" y="85429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08"/>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70"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p:nvPr>
        </p:nvSpPr>
        <p:spPr>
          <a:xfrm>
            <a:off x="27505570" y="85429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14232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13"/>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13"/>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13"/>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13"/>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6"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13"/>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9"/>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4"/>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7557840" y="12511742"/>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4"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4"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8" y="11969884"/>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8967048" y="12511742"/>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33271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13"/>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13"/>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13"/>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13"/>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6"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13"/>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9"/>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6"/>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4"/>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1827366" y="12511742"/>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8"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8"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42" y="11969884"/>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3251742" y="12511742"/>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61"/>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61"/>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6" y="11969884"/>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p:nvPr>
        </p:nvSpPr>
        <p:spPr>
          <a:xfrm>
            <a:off x="24699796" y="12511742"/>
            <a:ext cx="996696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45889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7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1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8"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8"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6" y="500661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6" y="5006613"/>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6"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1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8"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8"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50"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50" y="11604261"/>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2" y="11969884"/>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6024502" y="12511742"/>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40"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40"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2" y="11969884"/>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4613292" y="12511742"/>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8"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8"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4" y="11969884"/>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3189824" y="12511742"/>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1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4"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p:nvPr>
        </p:nvSpPr>
        <p:spPr>
          <a:xfrm>
            <a:off x="27512944"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842133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8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1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8"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8"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1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8"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8"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1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8" y="11969884"/>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p:nvPr>
        </p:nvSpPr>
        <p:spPr>
          <a:xfrm>
            <a:off x="1770178" y="12511742"/>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8"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8" y="11604261"/>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4"/>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10364100" y="12511742"/>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8" y="11969884"/>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8929038" y="12511742"/>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61"/>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4"/>
            <a:ext cx="8019288"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70" y="11969884"/>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7505570" y="12511742"/>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4"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p:nvPr>
        </p:nvSpPr>
        <p:spPr>
          <a:xfrm>
            <a:off x="27512944"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6" y="500661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6" y="5006613"/>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p:nvPr>
        </p:nvSpPr>
        <p:spPr>
          <a:xfrm>
            <a:off x="10340246" y="5914096"/>
            <a:ext cx="7315200" cy="750360"/>
          </a:xfrm>
          <a:prstGeom prst="rect">
            <a:avLst/>
          </a:prstGeom>
        </p:spPr>
        <p:txBody>
          <a:bodyPr/>
          <a:lstStyle>
            <a:lvl1pPr marL="0" indent="0" algn="ctr">
              <a:buFontTx/>
              <a:buNone/>
              <a:defRPr sz="3202"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25737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9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6" y="5006613"/>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6" y="5006609"/>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p:nvPr>
        </p:nvSpPr>
        <p:spPr>
          <a:xfrm>
            <a:off x="182736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1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8" y="5006609"/>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p:nvPr>
        </p:nvSpPr>
        <p:spPr>
          <a:xfrm>
            <a:off x="2920947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7" y="5006613"/>
            <a:ext cx="634894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6" y="5006609"/>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8"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p:nvPr>
        </p:nvSpPr>
        <p:spPr>
          <a:xfrm>
            <a:off x="15515008"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8" y="5006613"/>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30" y="5006609"/>
            <a:ext cx="6355084"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p:nvPr>
        </p:nvSpPr>
        <p:spPr>
          <a:xfrm>
            <a:off x="868603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4" y="500661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6" y="5006609"/>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p:nvPr>
        </p:nvSpPr>
        <p:spPr>
          <a:xfrm>
            <a:off x="22343982"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8" y="1160347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103" y="11603471"/>
            <a:ext cx="6353314"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2"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p:nvPr>
        </p:nvSpPr>
        <p:spPr>
          <a:xfrm>
            <a:off x="5205442"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2" y="1160347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2" y="11603471"/>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p:nvPr>
        </p:nvSpPr>
        <p:spPr>
          <a:xfrm>
            <a:off x="18952032"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8" y="1160347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31" y="11603471"/>
            <a:ext cx="634894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p:nvPr>
        </p:nvSpPr>
        <p:spPr>
          <a:xfrm>
            <a:off x="12082344"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2" y="1160347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2" y="11603471"/>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p:nvPr>
        </p:nvSpPr>
        <p:spPr>
          <a:xfrm>
            <a:off x="25816650"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199766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10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4"/>
            <a:ext cx="31546800" cy="2514604"/>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2">
                <a:solidFill>
                  <a:schemeClr val="bg1"/>
                </a:solidFill>
                <a:latin typeface="NVIDIA Sans" panose="020B0503020203020204" pitchFamily="34" charset="0"/>
              </a:defRPr>
            </a:lvl1pPr>
            <a:lvl2pPr marL="1371532" indent="0" algn="ctr">
              <a:buFontTx/>
              <a:buNone/>
              <a:defRPr sz="4402">
                <a:latin typeface="Trebuchet MS" panose="020B0603020202020204" pitchFamily="34" charset="0"/>
              </a:defRPr>
            </a:lvl2pPr>
            <a:lvl3pPr marL="2743066" indent="0" algn="ctr">
              <a:buFontTx/>
              <a:buNone/>
              <a:defRPr sz="4402">
                <a:latin typeface="Trebuchet MS" panose="020B0603020202020204" pitchFamily="34" charset="0"/>
              </a:defRPr>
            </a:lvl3pPr>
            <a:lvl4pPr marL="4114596" indent="0" algn="ctr">
              <a:buFontTx/>
              <a:buNone/>
              <a:defRPr sz="4402">
                <a:latin typeface="Trebuchet MS" panose="020B0603020202020204" pitchFamily="34" charset="0"/>
              </a:defRPr>
            </a:lvl4pPr>
            <a:lvl5pPr marL="5486124" indent="0" algn="ctr">
              <a:buFontTx/>
              <a:buNone/>
              <a:defRPr sz="4402">
                <a:latin typeface="Trebuchet MS" panose="020B0603020202020204" pitchFamily="34" charset="0"/>
              </a:defRPr>
            </a:lvl5pPr>
          </a:lstStyle>
          <a:p>
            <a:pPr lvl="0"/>
            <a:r>
              <a:rPr lang="en-US"/>
              <a:t>Click to edit Master text styles</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6" y="5006613"/>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6" y="5006609"/>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p:nvPr>
        </p:nvSpPr>
        <p:spPr>
          <a:xfrm>
            <a:off x="182736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1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8" y="5006609"/>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p:nvPr>
        </p:nvSpPr>
        <p:spPr>
          <a:xfrm>
            <a:off x="2920947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7" y="5006613"/>
            <a:ext cx="634894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6" y="5006609"/>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8"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p:nvPr>
        </p:nvSpPr>
        <p:spPr>
          <a:xfrm>
            <a:off x="15515008"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8" y="5006613"/>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30" y="5006609"/>
            <a:ext cx="6355084"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p:nvPr>
        </p:nvSpPr>
        <p:spPr>
          <a:xfrm>
            <a:off x="868603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4" y="5006613"/>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6" y="5006609"/>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p:nvPr>
        </p:nvSpPr>
        <p:spPr>
          <a:xfrm>
            <a:off x="22343982"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6" y="1160347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6" y="11603471"/>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p:nvPr>
        </p:nvSpPr>
        <p:spPr>
          <a:xfrm>
            <a:off x="1827366"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7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8" y="11603471"/>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p:nvPr>
        </p:nvSpPr>
        <p:spPr>
          <a:xfrm>
            <a:off x="29209470"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7" y="11603475"/>
            <a:ext cx="634894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6" y="11603471"/>
            <a:ext cx="6345936"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8"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p:nvPr>
        </p:nvSpPr>
        <p:spPr>
          <a:xfrm>
            <a:off x="15515008"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8" y="1160347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30" y="11603471"/>
            <a:ext cx="6355084"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30"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p:nvPr>
        </p:nvSpPr>
        <p:spPr>
          <a:xfrm>
            <a:off x="8686030"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4" y="1160347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6" y="11603471"/>
            <a:ext cx="6341568"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NVIDIA Sans" panose="020B0503020203020204" pitchFamily="34" charset="0"/>
              </a:defRPr>
            </a:lvl1pPr>
          </a:lstStyle>
          <a:p>
            <a:pPr marL="0" lvl="0" indent="0" algn="ctr" defTabSz="1662328">
              <a:spcBef>
                <a:spcPct val="0"/>
              </a:spcBef>
              <a:buNone/>
            </a:pPr>
            <a:r>
              <a:rPr lang="en-US"/>
              <a:t>Click icon to add SmartArt graphic</a:t>
            </a:r>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60"/>
          </a:xfrm>
          <a:prstGeom prst="rect">
            <a:avLst/>
          </a:prstGeom>
        </p:spPr>
        <p:txBody>
          <a:bodyPr/>
          <a:lstStyle>
            <a:lvl1pPr marL="0" indent="0" algn="ctr">
              <a:buFontTx/>
              <a:buNone/>
              <a:defRPr sz="3202" b="1" cap="all" baseline="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p:nvPr>
        </p:nvSpPr>
        <p:spPr>
          <a:xfrm>
            <a:off x="22343982"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664" indent="0">
              <a:buFontTx/>
              <a:buNone/>
              <a:defRPr sz="4000" b="1">
                <a:solidFill>
                  <a:schemeClr val="tx1"/>
                </a:solidFill>
                <a:latin typeface="Trebuchet MS" panose="020B0603020202020204" pitchFamily="34" charset="0"/>
              </a:defRPr>
            </a:lvl2pPr>
            <a:lvl3pPr marL="4883340" indent="0">
              <a:buFontTx/>
              <a:buNone/>
              <a:defRPr sz="4000" b="1">
                <a:solidFill>
                  <a:schemeClr val="tx1"/>
                </a:solidFill>
                <a:latin typeface="Trebuchet MS" panose="020B0603020202020204" pitchFamily="34" charset="0"/>
              </a:defRPr>
            </a:lvl3pPr>
            <a:lvl4pPr marL="6933384" indent="0">
              <a:buFontTx/>
              <a:buNone/>
              <a:defRPr sz="4000" b="1">
                <a:solidFill>
                  <a:schemeClr val="tx1"/>
                </a:solidFill>
                <a:latin typeface="Trebuchet MS" panose="020B0603020202020204" pitchFamily="34" charset="0"/>
              </a:defRPr>
            </a:lvl4pPr>
            <a:lvl5pPr marL="847099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2316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Use Cas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2">
                    <a:lumMod val="50000"/>
                  </a:schemeClr>
                </a:solidFill>
                <a:latin typeface="NVIDIA Sans" panose="020B0503020203020204" pitchFamily="34" charset="0"/>
              </a:defRPr>
            </a:lvl1pPr>
          </a:lstStyle>
          <a:p>
            <a:r>
              <a:rPr lang="en-US"/>
              <a:t>Click icon to add picture</a:t>
            </a:r>
          </a:p>
        </p:txBody>
      </p:sp>
    </p:spTree>
    <p:extLst>
      <p:ext uri="{BB962C8B-B14F-4D97-AF65-F5344CB8AC3E}">
        <p14:creationId xmlns:p14="http://schemas.microsoft.com/office/powerpoint/2010/main" val="2532772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1"/>
            <a:ext cx="31546800" cy="2514602"/>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1" y="10556525"/>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5"/>
            <a:ext cx="11022524"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FCCF0B-2DC2-8E57-3E7D-FFCF707D3339}"/>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4" name="Text Placeholder 7">
            <a:extLst>
              <a:ext uri="{FF2B5EF4-FFF2-40B4-BE49-F238E27FC236}">
                <a16:creationId xmlns:a16="http://schemas.microsoft.com/office/drawing/2014/main" id="{CB360914-09CF-7A4F-B58D-BFEBFBC3C19C}"/>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5" name="Straight Connector 14">
            <a:extLst>
              <a:ext uri="{FF2B5EF4-FFF2-40B4-BE49-F238E27FC236}">
                <a16:creationId xmlns:a16="http://schemas.microsoft.com/office/drawing/2014/main" id="{CF09FACE-5941-27B5-DA6F-38C6C2C95C9C}"/>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Picture Placeholder 2">
            <a:extLst>
              <a:ext uri="{FF2B5EF4-FFF2-40B4-BE49-F238E27FC236}">
                <a16:creationId xmlns:a16="http://schemas.microsoft.com/office/drawing/2014/main" id="{91D45BCD-7536-17AE-6159-40CEA184028D}"/>
              </a:ext>
            </a:extLst>
          </p:cNvPr>
          <p:cNvSpPr>
            <a:spLocks noGrp="1"/>
          </p:cNvSpPr>
          <p:nvPr>
            <p:ph type="pic" sz="quarter" idx="41"/>
          </p:nvPr>
        </p:nvSpPr>
        <p:spPr>
          <a:xfrm>
            <a:off x="6515719" y="-6973"/>
            <a:ext cx="24450702" cy="1375197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7" name="Text Placeholder 7">
            <a:extLst>
              <a:ext uri="{FF2B5EF4-FFF2-40B4-BE49-F238E27FC236}">
                <a16:creationId xmlns:a16="http://schemas.microsoft.com/office/drawing/2014/main" id="{D20C828A-0BA5-C2EA-BE2F-12A3E14E3F19}"/>
              </a:ext>
            </a:extLst>
          </p:cNvPr>
          <p:cNvSpPr>
            <a:spLocks noGrp="1"/>
          </p:cNvSpPr>
          <p:nvPr>
            <p:ph type="body" sz="quarter" idx="42" hasCustomPrompt="1"/>
          </p:nvPr>
        </p:nvSpPr>
        <p:spPr>
          <a:xfrm>
            <a:off x="11155680" y="14299678"/>
            <a:ext cx="14264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4AD3C280-9A62-60E7-B49C-93320A3076B0}"/>
              </a:ext>
            </a:extLst>
          </p:cNvPr>
          <p:cNvSpPr>
            <a:spLocks noGrp="1"/>
          </p:cNvSpPr>
          <p:nvPr>
            <p:ph type="body" sz="quarter" idx="45" hasCustomPrompt="1"/>
          </p:nvPr>
        </p:nvSpPr>
        <p:spPr>
          <a:xfrm>
            <a:off x="11155680" y="14967612"/>
            <a:ext cx="14264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9" name="Rectangle 18">
            <a:extLst>
              <a:ext uri="{FF2B5EF4-FFF2-40B4-BE49-F238E27FC236}">
                <a16:creationId xmlns:a16="http://schemas.microsoft.com/office/drawing/2014/main" id="{2CB5230C-B98E-9B1A-08FC-0F47344BE841}"/>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10" name="Group 9">
            <a:extLst>
              <a:ext uri="{FF2B5EF4-FFF2-40B4-BE49-F238E27FC236}">
                <a16:creationId xmlns:a16="http://schemas.microsoft.com/office/drawing/2014/main" id="{CD4E1FDB-3F2E-4D8C-4A5E-5DF87A96EC4C}"/>
              </a:ext>
            </a:extLst>
          </p:cNvPr>
          <p:cNvGrpSpPr/>
          <p:nvPr userDrawn="1"/>
        </p:nvGrpSpPr>
        <p:grpSpPr>
          <a:xfrm>
            <a:off x="34061401" y="0"/>
            <a:ext cx="2514602" cy="1084108"/>
            <a:chOff x="34061399" y="0"/>
            <a:chExt cx="2514601" cy="1084107"/>
          </a:xfrm>
        </p:grpSpPr>
        <p:sp>
          <p:nvSpPr>
            <p:cNvPr id="11" name="Rectangle 10">
              <a:extLst>
                <a:ext uri="{FF2B5EF4-FFF2-40B4-BE49-F238E27FC236}">
                  <a16:creationId xmlns:a16="http://schemas.microsoft.com/office/drawing/2014/main" id="{ADA4EC41-7CAD-A7F1-B139-1857CD0B2A6B}"/>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2" name="Picture 11" descr="A picture containing shape&#10;&#10;Description automatically generated">
              <a:extLst>
                <a:ext uri="{FF2B5EF4-FFF2-40B4-BE49-F238E27FC236}">
                  <a16:creationId xmlns:a16="http://schemas.microsoft.com/office/drawing/2014/main" id="{CA7A7D99-07FF-5E23-13B2-F53CB256E0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Demo - Vide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p:nvPr>
        </p:nvSpPr>
        <p:spPr>
          <a:xfrm>
            <a:off x="0" y="0"/>
            <a:ext cx="36576000" cy="20574000"/>
          </a:xfrm>
          <a:prstGeom prst="rect">
            <a:avLst/>
          </a:prstGeom>
        </p:spPr>
        <p:txBody>
          <a:bodyPr tIns="7863840"/>
          <a:lstStyle>
            <a:lvl1pPr marL="0" indent="0" algn="ctr">
              <a:buFontTx/>
              <a:buNone/>
              <a:defRPr lang="en-US" sz="7200" b="0">
                <a:solidFill>
                  <a:schemeClr val="bg2">
                    <a:lumMod val="50000"/>
                  </a:schemeClr>
                </a:solidFill>
                <a:latin typeface="NVIDIA Sans" panose="020B0503020203020204" pitchFamily="34" charset="0"/>
                <a:ea typeface="+mn-ea"/>
                <a:cs typeface="+mn-cs"/>
              </a:defRPr>
            </a:lvl1pPr>
          </a:lstStyle>
          <a:p>
            <a:r>
              <a:rPr lang="en-US"/>
              <a:t>Click icon to add media</a:t>
            </a:r>
          </a:p>
        </p:txBody>
      </p:sp>
    </p:spTree>
    <p:extLst>
      <p:ext uri="{BB962C8B-B14F-4D97-AF65-F5344CB8AC3E}">
        <p14:creationId xmlns:p14="http://schemas.microsoft.com/office/powerpoint/2010/main" val="3379976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3" y="16124498"/>
            <a:ext cx="21945602" cy="2151780"/>
          </a:xfrm>
          <a:prstGeom prst="rect">
            <a:avLst/>
          </a:prstGeom>
        </p:spPr>
        <p:txBody>
          <a:bodyPr/>
          <a:lstStyle>
            <a:lvl1pPr marL="0" indent="0" algn="l">
              <a:lnSpc>
                <a:spcPct val="90000"/>
              </a:lnSpc>
              <a:spcBef>
                <a:spcPts val="0"/>
              </a:spcBef>
              <a:buFontTx/>
              <a:buNone/>
              <a:defRPr sz="4000" cap="none" baseline="0">
                <a:solidFill>
                  <a:schemeClr val="tx2"/>
                </a:solidFill>
                <a:latin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Master Text Style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2001" y="9554309"/>
            <a:ext cx="21945602" cy="6135514"/>
          </a:xfrm>
          <a:prstGeom prst="rect">
            <a:avLst/>
          </a:prstGeom>
        </p:spPr>
        <p:txBody>
          <a:bodyPr anchor="b"/>
          <a:lstStyle>
            <a:lvl1pPr marL="0" indent="0" algn="l">
              <a:lnSpc>
                <a:spcPct val="90000"/>
              </a:lnSpc>
              <a:spcBef>
                <a:spcPts val="0"/>
              </a:spcBef>
              <a:buFontTx/>
              <a:buNone/>
              <a:defRPr sz="10000" cap="none" baseline="0">
                <a:solidFill>
                  <a:schemeClr val="tx1"/>
                </a:solidFill>
                <a:latin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Click to edit Master Title Style</a:t>
            </a:r>
          </a:p>
        </p:txBody>
      </p:sp>
    </p:spTree>
    <p:extLst>
      <p:ext uri="{BB962C8B-B14F-4D97-AF65-F5344CB8AC3E}">
        <p14:creationId xmlns:p14="http://schemas.microsoft.com/office/powerpoint/2010/main" val="4199093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8" y="16124500"/>
            <a:ext cx="21945604" cy="2151780"/>
          </a:xfrm>
          <a:prstGeom prst="rect">
            <a:avLst/>
          </a:prstGeom>
        </p:spPr>
        <p:txBody>
          <a:bodyPr/>
          <a:lstStyle>
            <a:lvl1pPr marL="0" indent="0" algn="l">
              <a:lnSpc>
                <a:spcPct val="90000"/>
              </a:lnSpc>
              <a:spcBef>
                <a:spcPts val="0"/>
              </a:spcBef>
              <a:buFontTx/>
              <a:buNone/>
              <a:defRPr sz="4000" cap="none" baseline="0">
                <a:solidFill>
                  <a:schemeClr val="tx2"/>
                </a:solidFill>
                <a:latin typeface="NVIDIA Sans" panose="020B0503020203020204" pitchFamily="34" charset="0"/>
              </a:defRPr>
            </a:lvl1pPr>
            <a:lvl2pPr marL="2562666" indent="0" algn="l">
              <a:lnSpc>
                <a:spcPct val="90000"/>
              </a:lnSpc>
              <a:buFontTx/>
              <a:buNone/>
              <a:defRPr sz="7540" cap="all" baseline="0">
                <a:solidFill>
                  <a:schemeClr val="tx2"/>
                </a:solidFill>
                <a:latin typeface="DINPro-Medium" panose="02000503030000020004" pitchFamily="50" charset="0"/>
              </a:defRPr>
            </a:lvl2pPr>
            <a:lvl3pPr marL="4883338" indent="0" algn="l">
              <a:lnSpc>
                <a:spcPct val="90000"/>
              </a:lnSpc>
              <a:buFontTx/>
              <a:buNone/>
              <a:defRPr sz="7540" cap="all" baseline="0">
                <a:solidFill>
                  <a:schemeClr val="tx2"/>
                </a:solidFill>
                <a:latin typeface="DINPro-Medium" panose="02000503030000020004" pitchFamily="50" charset="0"/>
              </a:defRPr>
            </a:lvl3pPr>
            <a:lvl4pPr marL="6933384" indent="0">
              <a:buNone/>
              <a:defRPr/>
            </a:lvl4pPr>
          </a:lstStyle>
          <a:p>
            <a:pPr lvl="0"/>
            <a:r>
              <a:rPr lang="en-US"/>
              <a:t>Edit Master Text Style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2004" y="9554315"/>
            <a:ext cx="21945604" cy="6135514"/>
          </a:xfrm>
          <a:prstGeom prst="rect">
            <a:avLst/>
          </a:prstGeom>
        </p:spPr>
        <p:txBody>
          <a:bodyPr anchor="b"/>
          <a:lstStyle>
            <a:lvl1pPr marL="0" indent="0" algn="l">
              <a:lnSpc>
                <a:spcPct val="90000"/>
              </a:lnSpc>
              <a:spcBef>
                <a:spcPts val="0"/>
              </a:spcBef>
              <a:buFontTx/>
              <a:buNone/>
              <a:defRPr sz="10002" cap="none" baseline="0">
                <a:solidFill>
                  <a:schemeClr val="tx1"/>
                </a:solidFill>
                <a:latin typeface="NVIDIA Sans" panose="020B0503020203020204" pitchFamily="34" charset="0"/>
              </a:defRPr>
            </a:lvl1pPr>
            <a:lvl2pPr marL="2562666" indent="0" algn="l">
              <a:lnSpc>
                <a:spcPct val="90000"/>
              </a:lnSpc>
              <a:buFontTx/>
              <a:buNone/>
              <a:defRPr sz="7540" cap="all" baseline="0">
                <a:solidFill>
                  <a:schemeClr val="tx2"/>
                </a:solidFill>
                <a:latin typeface="DINPro-Medium" panose="02000503030000020004" pitchFamily="50" charset="0"/>
              </a:defRPr>
            </a:lvl2pPr>
            <a:lvl3pPr marL="4883338" indent="0" algn="l">
              <a:lnSpc>
                <a:spcPct val="90000"/>
              </a:lnSpc>
              <a:buFontTx/>
              <a:buNone/>
              <a:defRPr sz="7540" cap="all" baseline="0">
                <a:solidFill>
                  <a:schemeClr val="tx2"/>
                </a:solidFill>
                <a:latin typeface="DINPro-Medium" panose="02000503030000020004" pitchFamily="50" charset="0"/>
              </a:defRPr>
            </a:lvl3pPr>
            <a:lvl4pPr marL="6933384" indent="0">
              <a:buNone/>
              <a:defRPr/>
            </a:lvl4pPr>
          </a:lstStyle>
          <a:p>
            <a:pPr lvl="0"/>
            <a:r>
              <a:rPr lang="en-US"/>
              <a:t>Click to edit Master Title Style</a:t>
            </a:r>
          </a:p>
        </p:txBody>
      </p:sp>
    </p:spTree>
    <p:extLst>
      <p:ext uri="{BB962C8B-B14F-4D97-AF65-F5344CB8AC3E}">
        <p14:creationId xmlns:p14="http://schemas.microsoft.com/office/powerpoint/2010/main" val="3088014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8" name="Picture 7" descr="A picture containing leaf, laser&#10;&#10;Description automatically generated">
            <a:extLst>
              <a:ext uri="{FF2B5EF4-FFF2-40B4-BE49-F238E27FC236}">
                <a16:creationId xmlns:a16="http://schemas.microsoft.com/office/drawing/2014/main" id="{6660855F-17AB-4A73-A0C4-EB823D075071}"/>
              </a:ext>
            </a:extLst>
          </p:cNvPr>
          <p:cNvPicPr>
            <a:picLocks noChangeAspect="1"/>
          </p:cNvPicPr>
          <p:nvPr/>
        </p:nvPicPr>
        <p:blipFill>
          <a:blip r:embed="rId2"/>
          <a:stretch>
            <a:fillRect/>
          </a:stretch>
        </p:blipFill>
        <p:spPr>
          <a:xfrm>
            <a:off x="0" y="0"/>
            <a:ext cx="36576000" cy="20574000"/>
          </a:xfrm>
          <a:prstGeom prst="rect">
            <a:avLst/>
          </a:prstGeom>
        </p:spPr>
      </p:pic>
    </p:spTree>
    <p:extLst>
      <p:ext uri="{BB962C8B-B14F-4D97-AF65-F5344CB8AC3E}">
        <p14:creationId xmlns:p14="http://schemas.microsoft.com/office/powerpoint/2010/main" val="3019219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p:nvSpPr>
        <p:spPr>
          <a:xfrm flipV="1">
            <a:off x="-2" y="0"/>
            <a:ext cx="36576000" cy="20573996"/>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p:nvPr>
        </p:nvSpPr>
        <p:spPr>
          <a:xfrm>
            <a:off x="1371600" y="13369654"/>
            <a:ext cx="20167600" cy="5943600"/>
          </a:xfrm>
          <a:prstGeom prst="rect">
            <a:avLst/>
          </a:prstGeom>
        </p:spPr>
        <p:txBody>
          <a:bodyPr anchor="b"/>
          <a:lstStyle>
            <a:lvl1pPr marL="0" indent="0">
              <a:spcBef>
                <a:spcPts val="0"/>
              </a:spcBef>
              <a:buFontTx/>
              <a:buNone/>
              <a:defRPr lang="en-US" sz="8000" b="1" kern="0" cap="all" baseline="0" dirty="0" smtClean="0">
                <a:solidFill>
                  <a:schemeClr val="tx1"/>
                </a:solidFill>
                <a:latin typeface="NVIDIA Sans" panose="020B0503020203020204" pitchFamily="34" charset="0"/>
                <a:ea typeface="+mj-ea"/>
                <a:cs typeface="+mj-cs"/>
              </a:defRPr>
            </a:lvl1pPr>
            <a:lvl2pPr marL="2562790" indent="0">
              <a:buFontTx/>
              <a:buNone/>
              <a:defRPr lang="en-US" sz="8000" b="1" kern="0" cap="all" baseline="0" dirty="0" smtClean="0">
                <a:solidFill>
                  <a:schemeClr val="tx1"/>
                </a:solidFill>
                <a:latin typeface="Trebuchet MS" panose="020B0603020202020204" pitchFamily="34" charset="0"/>
                <a:ea typeface="+mj-ea"/>
                <a:cs typeface="+mj-cs"/>
              </a:defRPr>
            </a:lvl2pPr>
            <a:lvl3pPr marL="4883584" indent="0">
              <a:buFontTx/>
              <a:buNone/>
              <a:defRPr lang="en-US" sz="8000" b="1" kern="0" cap="all" baseline="0" dirty="0" smtClean="0">
                <a:solidFill>
                  <a:schemeClr val="tx1"/>
                </a:solidFill>
                <a:latin typeface="Trebuchet MS" panose="020B0603020202020204" pitchFamily="34" charset="0"/>
                <a:ea typeface="+mj-ea"/>
                <a:cs typeface="+mj-cs"/>
              </a:defRPr>
            </a:lvl3pPr>
            <a:lvl4pPr marL="6933730" indent="0">
              <a:buFontTx/>
              <a:buNone/>
              <a:defRPr lang="en-US" sz="8000" b="1" kern="0" cap="all" baseline="0" dirty="0" smtClean="0">
                <a:solidFill>
                  <a:schemeClr val="tx1"/>
                </a:solidFill>
                <a:latin typeface="Trebuchet MS" panose="020B0603020202020204" pitchFamily="34" charset="0"/>
                <a:ea typeface="+mj-ea"/>
                <a:cs typeface="+mj-cs"/>
              </a:defRPr>
            </a:lvl4pPr>
            <a:lvl5pPr marL="8471410" indent="0">
              <a:buFontTx/>
              <a:buNone/>
              <a:defRPr lang="en-US" sz="8000" b="1" kern="0" cap="all" baseline="0" dirty="0">
                <a:solidFill>
                  <a:schemeClr val="tx1"/>
                </a:solidFill>
                <a:latin typeface="Trebuchet MS" panose="020B0603020202020204"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1460099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0" y="10772001"/>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Master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1" y="9024761"/>
            <a:ext cx="22733878" cy="1754266"/>
          </a:xfrm>
          <a:prstGeom prst="rect">
            <a:avLst/>
          </a:prstGeom>
        </p:spPr>
        <p:txBody>
          <a:bodyPr/>
          <a:lstStyle>
            <a:lvl1pPr algn="l">
              <a:defRPr sz="12000" b="0" cap="none">
                <a:solidFill>
                  <a:schemeClr val="tx1"/>
                </a:solidFill>
              </a:defRPr>
            </a:lvl1pPr>
          </a:lstStyle>
          <a:p>
            <a:r>
              <a:rPr lang="en-US"/>
              <a:t>Click to edit master title style</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93140" y="6248046"/>
            <a:ext cx="2357260" cy="2357256"/>
          </a:xfrm>
          <a:prstGeom prst="rect">
            <a:avLst/>
          </a:prstGeom>
        </p:spPr>
      </p:pic>
    </p:spTree>
    <p:extLst>
      <p:ext uri="{BB962C8B-B14F-4D97-AF65-F5344CB8AC3E}">
        <p14:creationId xmlns:p14="http://schemas.microsoft.com/office/powerpoint/2010/main" val="1337540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pic>
        <p:nvPicPr>
          <p:cNvPr id="9" name="Picture 8" descr="A high angle view of a building&#10;&#10;Description automatically generated with low confidence">
            <a:extLst>
              <a:ext uri="{FF2B5EF4-FFF2-40B4-BE49-F238E27FC236}">
                <a16:creationId xmlns:a16="http://schemas.microsoft.com/office/drawing/2014/main" id="{36ED5556-7E8D-4B57-A4E7-D6499C0714FE}"/>
              </a:ext>
            </a:extLst>
          </p:cNvPr>
          <p:cNvPicPr>
            <a:picLocks noChangeAspect="1"/>
          </p:cNvPicPr>
          <p:nvPr/>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88B2919-A485-4AF1-9210-D4FA7CFC290E}"/>
              </a:ext>
            </a:extLst>
          </p:cNvPr>
          <p:cNvSpPr/>
          <p:nvPr/>
        </p:nvSpPr>
        <p:spPr>
          <a:xfrm>
            <a:off x="0" y="10287000"/>
            <a:ext cx="36576000" cy="10287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12" name="Picture 11">
            <a:extLst>
              <a:ext uri="{FF2B5EF4-FFF2-40B4-BE49-F238E27FC236}">
                <a16:creationId xmlns:a16="http://schemas.microsoft.com/office/drawing/2014/main" id="{894C643F-9D29-4FA0-A611-BFDFCD18BE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833" y="16295532"/>
            <a:ext cx="11303002" cy="3894168"/>
          </a:xfrm>
          <a:prstGeom prst="rect">
            <a:avLst/>
          </a:prstGeom>
        </p:spPr>
      </p:pic>
    </p:spTree>
    <p:extLst>
      <p:ext uri="{BB962C8B-B14F-4D97-AF65-F5344CB8AC3E}">
        <p14:creationId xmlns:p14="http://schemas.microsoft.com/office/powerpoint/2010/main" val="49106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73"/>
            <a:ext cx="33253680" cy="1969770"/>
          </a:xfrm>
        </p:spPr>
        <p:txBody>
          <a:bodyPr/>
          <a:lstStyle>
            <a:lvl1pPr algn="ctr">
              <a:defRPr sz="9600">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24"/>
            <a:ext cx="33162240" cy="12312528"/>
          </a:xfrm>
        </p:spPr>
        <p:txBody>
          <a:bodyPr/>
          <a:lstStyle>
            <a:lvl1pPr marL="0" indent="0">
              <a:buClr>
                <a:schemeClr val="bg2"/>
              </a:buClr>
              <a:buSzPct val="100000"/>
              <a:buFontTx/>
              <a:buNone/>
              <a:defRPr sz="4800">
                <a:solidFill>
                  <a:schemeClr val="accent4"/>
                </a:solidFill>
              </a:defRPr>
            </a:lvl1pPr>
            <a:lvl2pPr marL="1905154" indent="0">
              <a:buClr>
                <a:schemeClr val="bg2"/>
              </a:buClr>
              <a:buSzPct val="100000"/>
              <a:buFontTx/>
              <a:buNone/>
              <a:defRPr sz="4000">
                <a:solidFill>
                  <a:schemeClr val="accent4"/>
                </a:solidFill>
              </a:defRPr>
            </a:lvl2pPr>
            <a:lvl3pPr marL="3630378" indent="0">
              <a:buClr>
                <a:schemeClr val="bg2"/>
              </a:buClr>
              <a:buSzPct val="100000"/>
              <a:buFontTx/>
              <a:buNone/>
              <a:defRPr sz="3600">
                <a:solidFill>
                  <a:schemeClr val="accent4"/>
                </a:solidFill>
              </a:defRPr>
            </a:lvl3pPr>
            <a:lvl4pPr marL="5916554" indent="-762060">
              <a:buClr>
                <a:schemeClr val="bg2"/>
              </a:buClr>
              <a:buFont typeface="Wingdings" panose="05000000000000000000" pitchFamily="2" charset="2"/>
              <a:buChar char="§"/>
              <a:defRPr sz="6000">
                <a:solidFill>
                  <a:schemeClr val="tx1"/>
                </a:solidFill>
              </a:defRPr>
            </a:lvl4pPr>
            <a:lvl5pPr marL="7059646" indent="-76206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6"/>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5154" indent="0" algn="ctr">
              <a:buFontTx/>
              <a:buNone/>
              <a:defRPr sz="9400">
                <a:solidFill>
                  <a:schemeClr val="tx2"/>
                </a:solidFill>
                <a:latin typeface="Trebuchet MS" panose="020B0603020202020204" pitchFamily="34" charset="0"/>
              </a:defRPr>
            </a:lvl2pPr>
            <a:lvl3pPr marL="3630378" indent="0" algn="ctr">
              <a:buFontTx/>
              <a:buNone/>
              <a:defRPr sz="9400">
                <a:solidFill>
                  <a:schemeClr val="tx2"/>
                </a:solidFill>
                <a:latin typeface="Trebuchet MS" panose="020B0603020202020204" pitchFamily="34" charset="0"/>
              </a:defRPr>
            </a:lvl3pPr>
            <a:lvl4pPr marL="5154496" indent="0" algn="ctr">
              <a:buFontTx/>
              <a:buNone/>
              <a:defRPr sz="9400">
                <a:solidFill>
                  <a:schemeClr val="tx2"/>
                </a:solidFill>
                <a:latin typeface="Trebuchet MS" panose="020B0603020202020204" pitchFamily="34" charset="0"/>
              </a:defRPr>
            </a:lvl4pPr>
            <a:lvl5pPr marL="6297590" indent="0" algn="ctr">
              <a:buFontTx/>
              <a:buNone/>
              <a:defRPr sz="9400">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p:nvSpPr>
        <p:spPr>
          <a:xfrm>
            <a:off x="32893649" y="19432940"/>
            <a:ext cx="3682358" cy="1141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4264967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p:nvSpPr>
        <p:spPr>
          <a:xfrm flipV="1">
            <a:off x="-4" y="5"/>
            <a:ext cx="36576000" cy="20573998"/>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p:nvPr>
        </p:nvSpPr>
        <p:spPr>
          <a:xfrm>
            <a:off x="1371604" y="13369654"/>
            <a:ext cx="20167600" cy="5943600"/>
          </a:xfrm>
          <a:prstGeom prst="rect">
            <a:avLst/>
          </a:prstGeom>
        </p:spPr>
        <p:txBody>
          <a:bodyPr anchor="b"/>
          <a:lstStyle>
            <a:lvl1pPr marL="0" indent="0">
              <a:spcBef>
                <a:spcPts val="0"/>
              </a:spcBef>
              <a:buFontTx/>
              <a:buNone/>
              <a:defRPr lang="en-US" sz="8002" b="1" kern="0" cap="all" baseline="0" dirty="0" smtClean="0">
                <a:solidFill>
                  <a:schemeClr val="tx1"/>
                </a:solidFill>
                <a:latin typeface="NVIDIA Sans" panose="020B0503020203020204" pitchFamily="34" charset="0"/>
                <a:ea typeface="+mj-ea"/>
                <a:cs typeface="+mj-cs"/>
              </a:defRPr>
            </a:lvl1pPr>
            <a:lvl2pPr marL="2562664" indent="0">
              <a:buFontTx/>
              <a:buNone/>
              <a:defRPr lang="en-US" sz="8002" b="1" kern="0" cap="all" baseline="0" dirty="0" smtClean="0">
                <a:solidFill>
                  <a:schemeClr val="tx1"/>
                </a:solidFill>
                <a:latin typeface="Trebuchet MS" panose="020B0603020202020204" pitchFamily="34" charset="0"/>
                <a:ea typeface="+mj-ea"/>
                <a:cs typeface="+mj-cs"/>
              </a:defRPr>
            </a:lvl2pPr>
            <a:lvl3pPr marL="4883340" indent="0">
              <a:buFontTx/>
              <a:buNone/>
              <a:defRPr lang="en-US" sz="8002" b="1" kern="0" cap="all" baseline="0" dirty="0" smtClean="0">
                <a:solidFill>
                  <a:schemeClr val="tx1"/>
                </a:solidFill>
                <a:latin typeface="Trebuchet MS" panose="020B0603020202020204" pitchFamily="34" charset="0"/>
                <a:ea typeface="+mj-ea"/>
                <a:cs typeface="+mj-cs"/>
              </a:defRPr>
            </a:lvl3pPr>
            <a:lvl4pPr marL="6933384" indent="0">
              <a:buFontTx/>
              <a:buNone/>
              <a:defRPr lang="en-US" sz="8002" b="1" kern="0" cap="all" baseline="0" dirty="0" smtClean="0">
                <a:solidFill>
                  <a:schemeClr val="tx1"/>
                </a:solidFill>
                <a:latin typeface="Trebuchet MS" panose="020B0603020202020204" pitchFamily="34" charset="0"/>
                <a:ea typeface="+mj-ea"/>
                <a:cs typeface="+mj-cs"/>
              </a:defRPr>
            </a:lvl4pPr>
            <a:lvl5pPr marL="8470990" indent="0">
              <a:buFontTx/>
              <a:buNone/>
              <a:defRPr lang="en-US" sz="8002" b="1" kern="0" cap="all" baseline="0" dirty="0">
                <a:solidFill>
                  <a:schemeClr val="tx1"/>
                </a:solidFill>
                <a:latin typeface="Trebuchet MS" panose="020B0603020202020204"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1681332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5" y="10772007"/>
            <a:ext cx="22733878" cy="5476186"/>
          </a:xfrm>
          <a:prstGeom prst="rect">
            <a:avLst/>
          </a:prstGeom>
        </p:spPr>
        <p:txBody>
          <a:bodyPr/>
          <a:lstStyle>
            <a:lvl1pPr marL="0" indent="0" algn="l">
              <a:lnSpc>
                <a:spcPct val="90000"/>
              </a:lnSpc>
              <a:spcBef>
                <a:spcPts val="0"/>
              </a:spcBef>
              <a:buFontTx/>
              <a:buNone/>
              <a:defRPr sz="4402" cap="none" baseline="0">
                <a:solidFill>
                  <a:schemeClr val="tx1"/>
                </a:solidFill>
                <a:latin typeface="NVIDIA Sans" panose="020B0503020203020204" pitchFamily="34" charset="0"/>
              </a:defRPr>
            </a:lvl1pPr>
            <a:lvl2pPr marL="2562666" indent="0" algn="l">
              <a:lnSpc>
                <a:spcPct val="90000"/>
              </a:lnSpc>
              <a:buFontTx/>
              <a:buNone/>
              <a:defRPr sz="7540" cap="all" baseline="0">
                <a:solidFill>
                  <a:schemeClr val="tx2"/>
                </a:solidFill>
                <a:latin typeface="DINPro-Medium" panose="02000503030000020004" pitchFamily="50" charset="0"/>
              </a:defRPr>
            </a:lvl2pPr>
            <a:lvl3pPr marL="4883338" indent="0" algn="l">
              <a:lnSpc>
                <a:spcPct val="90000"/>
              </a:lnSpc>
              <a:buFontTx/>
              <a:buNone/>
              <a:defRPr sz="7540" cap="all" baseline="0">
                <a:solidFill>
                  <a:schemeClr val="tx2"/>
                </a:solidFill>
                <a:latin typeface="DINPro-Medium" panose="02000503030000020004" pitchFamily="50" charset="0"/>
              </a:defRPr>
            </a:lvl3pPr>
            <a:lvl4pPr marL="6933384" indent="0">
              <a:buNone/>
              <a:defRPr/>
            </a:lvl4pPr>
          </a:lstStyle>
          <a:p>
            <a:pPr lvl="0"/>
            <a:r>
              <a:rPr lang="en-US"/>
              <a:t>Edit Master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7" y="9024767"/>
            <a:ext cx="22733878" cy="1754266"/>
          </a:xfrm>
          <a:prstGeom prst="rect">
            <a:avLst/>
          </a:prstGeom>
        </p:spPr>
        <p:txBody>
          <a:bodyPr/>
          <a:lstStyle>
            <a:lvl1pPr algn="l">
              <a:defRPr sz="12000" b="0" cap="none">
                <a:solidFill>
                  <a:schemeClr val="tx1"/>
                </a:solidFill>
              </a:defRPr>
            </a:lvl1pPr>
          </a:lstStyle>
          <a:p>
            <a:r>
              <a:rPr lang="en-US"/>
              <a:t>Click to edit master title style</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93146" y="6248046"/>
            <a:ext cx="2357260" cy="2357256"/>
          </a:xfrm>
          <a:prstGeom prst="rect">
            <a:avLst/>
          </a:prstGeom>
        </p:spPr>
      </p:pic>
    </p:spTree>
    <p:extLst>
      <p:ext uri="{BB962C8B-B14F-4D97-AF65-F5344CB8AC3E}">
        <p14:creationId xmlns:p14="http://schemas.microsoft.com/office/powerpoint/2010/main" val="3052036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EBB3409B-948A-8773-9D70-9DF741067BDC}"/>
              </a:ext>
            </a:extLst>
          </p:cNvPr>
          <p:cNvSpPr>
            <a:spLocks noGrp="1"/>
          </p:cNvSpPr>
          <p:nvPr>
            <p:ph type="body" sz="quarter" idx="26" hasCustomPrompt="1"/>
          </p:nvPr>
        </p:nvSpPr>
        <p:spPr>
          <a:xfrm>
            <a:off x="18534608" y="1897024"/>
            <a:ext cx="1640378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4" name="Text Placeholder 7">
            <a:extLst>
              <a:ext uri="{FF2B5EF4-FFF2-40B4-BE49-F238E27FC236}">
                <a16:creationId xmlns:a16="http://schemas.microsoft.com/office/drawing/2014/main" id="{AAE8E4BF-9A9B-5A4F-9849-F0B50DFBE916}"/>
              </a:ext>
            </a:extLst>
          </p:cNvPr>
          <p:cNvSpPr>
            <a:spLocks noGrp="1"/>
          </p:cNvSpPr>
          <p:nvPr>
            <p:ph type="body" sz="quarter" idx="23" hasCustomPrompt="1"/>
          </p:nvPr>
        </p:nvSpPr>
        <p:spPr>
          <a:xfrm>
            <a:off x="18534609" y="2608933"/>
            <a:ext cx="16403782"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5" name="Picture Placeholder 2">
            <a:extLst>
              <a:ext uri="{FF2B5EF4-FFF2-40B4-BE49-F238E27FC236}">
                <a16:creationId xmlns:a16="http://schemas.microsoft.com/office/drawing/2014/main" id="{49000E6D-6B24-C699-A4D7-C6A67A047060}"/>
              </a:ext>
            </a:extLst>
          </p:cNvPr>
          <p:cNvSpPr>
            <a:spLocks noGrp="1"/>
          </p:cNvSpPr>
          <p:nvPr>
            <p:ph type="pic" sz="quarter" idx="11"/>
          </p:nvPr>
        </p:nvSpPr>
        <p:spPr>
          <a:xfrm>
            <a:off x="1637607" y="3380125"/>
            <a:ext cx="16403782" cy="1037184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6" name="Text Placeholder 7">
            <a:extLst>
              <a:ext uri="{FF2B5EF4-FFF2-40B4-BE49-F238E27FC236}">
                <a16:creationId xmlns:a16="http://schemas.microsoft.com/office/drawing/2014/main" id="{B65844D6-1D11-DE03-3650-0FC43C252DA0}"/>
              </a:ext>
            </a:extLst>
          </p:cNvPr>
          <p:cNvSpPr>
            <a:spLocks noGrp="1"/>
          </p:cNvSpPr>
          <p:nvPr>
            <p:ph type="body" sz="quarter" idx="12" hasCustomPrompt="1"/>
          </p:nvPr>
        </p:nvSpPr>
        <p:spPr>
          <a:xfrm>
            <a:off x="1637606" y="1897024"/>
            <a:ext cx="1640378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7" name="Picture Placeholder 2">
            <a:extLst>
              <a:ext uri="{FF2B5EF4-FFF2-40B4-BE49-F238E27FC236}">
                <a16:creationId xmlns:a16="http://schemas.microsoft.com/office/drawing/2014/main" id="{90DDE339-71F0-387D-2A82-F08F851FE754}"/>
              </a:ext>
            </a:extLst>
          </p:cNvPr>
          <p:cNvSpPr>
            <a:spLocks noGrp="1"/>
          </p:cNvSpPr>
          <p:nvPr>
            <p:ph type="pic" sz="quarter" idx="28"/>
          </p:nvPr>
        </p:nvSpPr>
        <p:spPr>
          <a:xfrm>
            <a:off x="18534609" y="3380125"/>
            <a:ext cx="16403786" cy="1037184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8" name="Text Placeholder 7">
            <a:extLst>
              <a:ext uri="{FF2B5EF4-FFF2-40B4-BE49-F238E27FC236}">
                <a16:creationId xmlns:a16="http://schemas.microsoft.com/office/drawing/2014/main" id="{15204A9C-2ECE-6E0F-A214-51C0653021EE}"/>
              </a:ext>
            </a:extLst>
          </p:cNvPr>
          <p:cNvSpPr>
            <a:spLocks noGrp="1"/>
          </p:cNvSpPr>
          <p:nvPr>
            <p:ph type="body" sz="quarter" idx="30" hasCustomPrompt="1"/>
          </p:nvPr>
        </p:nvSpPr>
        <p:spPr>
          <a:xfrm>
            <a:off x="1637607" y="2608930"/>
            <a:ext cx="16403782"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16" name="Group 15">
            <a:extLst>
              <a:ext uri="{FF2B5EF4-FFF2-40B4-BE49-F238E27FC236}">
                <a16:creationId xmlns:a16="http://schemas.microsoft.com/office/drawing/2014/main" id="{08C00550-9561-AB3F-FF3D-CACAE14FB625}"/>
              </a:ext>
            </a:extLst>
          </p:cNvPr>
          <p:cNvGrpSpPr/>
          <p:nvPr userDrawn="1"/>
        </p:nvGrpSpPr>
        <p:grpSpPr>
          <a:xfrm>
            <a:off x="34061401" y="0"/>
            <a:ext cx="2514602" cy="1084108"/>
            <a:chOff x="34061399" y="0"/>
            <a:chExt cx="2514601" cy="1084107"/>
          </a:xfrm>
        </p:grpSpPr>
        <p:sp>
          <p:nvSpPr>
            <p:cNvPr id="17" name="Rectangle 16">
              <a:extLst>
                <a:ext uri="{FF2B5EF4-FFF2-40B4-BE49-F238E27FC236}">
                  <a16:creationId xmlns:a16="http://schemas.microsoft.com/office/drawing/2014/main" id="{FBC8987C-6CBA-E598-1DC0-516A58378A5F}"/>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8" name="Picture 17" descr="A picture containing shape&#10;&#10;Description automatically generated">
              <a:extLst>
                <a:ext uri="{FF2B5EF4-FFF2-40B4-BE49-F238E27FC236}">
                  <a16:creationId xmlns:a16="http://schemas.microsoft.com/office/drawing/2014/main" id="{51FD6E5B-1579-9C71-7BFE-9A98B87AE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pic>
        <p:nvPicPr>
          <p:cNvPr id="9" name="Picture 8" descr="A high angle view of a building&#10;&#10;Description automatically generated with low confidence">
            <a:extLst>
              <a:ext uri="{FF2B5EF4-FFF2-40B4-BE49-F238E27FC236}">
                <a16:creationId xmlns:a16="http://schemas.microsoft.com/office/drawing/2014/main" id="{36ED5556-7E8D-4B57-A4E7-D6499C0714FE}"/>
              </a:ext>
            </a:extLst>
          </p:cNvPr>
          <p:cNvPicPr>
            <a:picLocks noChangeAspect="1"/>
          </p:cNvPicPr>
          <p:nvPr/>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88B2919-A485-4AF1-9210-D4FA7CFC290E}"/>
              </a:ext>
            </a:extLst>
          </p:cNvPr>
          <p:cNvSpPr/>
          <p:nvPr/>
        </p:nvSpPr>
        <p:spPr>
          <a:xfrm>
            <a:off x="0" y="10287000"/>
            <a:ext cx="36576000" cy="10287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2" name="Picture 11">
            <a:extLst>
              <a:ext uri="{FF2B5EF4-FFF2-40B4-BE49-F238E27FC236}">
                <a16:creationId xmlns:a16="http://schemas.microsoft.com/office/drawing/2014/main" id="{894C643F-9D29-4FA0-A611-BFDFCD18BE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839" y="16295532"/>
            <a:ext cx="11303002" cy="3894168"/>
          </a:xfrm>
          <a:prstGeom prst="rect">
            <a:avLst/>
          </a:prstGeom>
        </p:spPr>
      </p:pic>
    </p:spTree>
    <p:extLst>
      <p:ext uri="{BB962C8B-B14F-4D97-AF65-F5344CB8AC3E}">
        <p14:creationId xmlns:p14="http://schemas.microsoft.com/office/powerpoint/2010/main" val="1185227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73"/>
            <a:ext cx="33253680" cy="1969770"/>
          </a:xfrm>
        </p:spPr>
        <p:txBody>
          <a:bodyPr/>
          <a:lstStyle>
            <a:lvl1pPr algn="ctr">
              <a:defRPr sz="9600">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24"/>
            <a:ext cx="33162240" cy="12312528"/>
          </a:xfrm>
        </p:spPr>
        <p:txBody>
          <a:bodyPr/>
          <a:lstStyle>
            <a:lvl1pPr marL="0" indent="0">
              <a:buClr>
                <a:schemeClr val="bg2"/>
              </a:buClr>
              <a:buSzPct val="100000"/>
              <a:buFontTx/>
              <a:buNone/>
              <a:defRPr sz="4800">
                <a:solidFill>
                  <a:schemeClr val="accent4"/>
                </a:solidFill>
              </a:defRPr>
            </a:lvl1pPr>
            <a:lvl2pPr marL="1905058" indent="0">
              <a:buClr>
                <a:schemeClr val="bg2"/>
              </a:buClr>
              <a:buSzPct val="100000"/>
              <a:buFontTx/>
              <a:buNone/>
              <a:defRPr sz="4000">
                <a:solidFill>
                  <a:schemeClr val="accent4"/>
                </a:solidFill>
              </a:defRPr>
            </a:lvl2pPr>
            <a:lvl3pPr marL="3630198" indent="0">
              <a:buClr>
                <a:schemeClr val="bg2"/>
              </a:buClr>
              <a:buSzPct val="100000"/>
              <a:buFontTx/>
              <a:buNone/>
              <a:defRPr sz="3600">
                <a:solidFill>
                  <a:schemeClr val="accent4"/>
                </a:solidFill>
              </a:defRPr>
            </a:lvl3pPr>
            <a:lvl4pPr marL="5916258" indent="-762024">
              <a:buClr>
                <a:schemeClr val="bg2"/>
              </a:buClr>
              <a:buFont typeface="Wingdings" panose="05000000000000000000" pitchFamily="2" charset="2"/>
              <a:buChar char="§"/>
              <a:defRPr sz="6000">
                <a:solidFill>
                  <a:schemeClr val="tx1"/>
                </a:solidFill>
              </a:defRPr>
            </a:lvl4pPr>
            <a:lvl5pPr marL="7059294" indent="-762024">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6"/>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5058" indent="0" algn="ctr">
              <a:buFontTx/>
              <a:buNone/>
              <a:defRPr sz="9400">
                <a:solidFill>
                  <a:schemeClr val="tx2"/>
                </a:solidFill>
                <a:latin typeface="Trebuchet MS" panose="020B0603020202020204" pitchFamily="34" charset="0"/>
              </a:defRPr>
            </a:lvl2pPr>
            <a:lvl3pPr marL="3630198" indent="0" algn="ctr">
              <a:buFontTx/>
              <a:buNone/>
              <a:defRPr sz="9400">
                <a:solidFill>
                  <a:schemeClr val="tx2"/>
                </a:solidFill>
                <a:latin typeface="Trebuchet MS" panose="020B0603020202020204" pitchFamily="34" charset="0"/>
              </a:defRPr>
            </a:lvl3pPr>
            <a:lvl4pPr marL="5154238" indent="0" algn="ctr">
              <a:buFontTx/>
              <a:buNone/>
              <a:defRPr sz="9400">
                <a:solidFill>
                  <a:schemeClr val="tx2"/>
                </a:solidFill>
                <a:latin typeface="Trebuchet MS" panose="020B0603020202020204" pitchFamily="34" charset="0"/>
              </a:defRPr>
            </a:lvl4pPr>
            <a:lvl5pPr marL="6297276" indent="0" algn="ctr">
              <a:buFontTx/>
              <a:buNone/>
              <a:defRPr sz="9400">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p:nvSpPr>
        <p:spPr>
          <a:xfrm>
            <a:off x="32893654" y="19432942"/>
            <a:ext cx="3682360" cy="1141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1356433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37365"/>
            <a:ext cx="33253680" cy="1969770"/>
          </a:xfrm>
        </p:spPr>
        <p:txBody>
          <a:bodyPr/>
          <a:lstStyle>
            <a:lvl1pPr algn="ctr">
              <a:defRPr sz="9334">
                <a:solidFill>
                  <a:schemeClr val="bg1"/>
                </a:solidFill>
              </a:defRPr>
            </a:lvl1pPr>
          </a:lstStyle>
          <a:p>
            <a:r>
              <a:rPr lang="en-US"/>
              <a:t>Click to edit Master title style</a:t>
            </a:r>
          </a:p>
        </p:txBody>
      </p:sp>
    </p:spTree>
    <p:extLst>
      <p:ext uri="{BB962C8B-B14F-4D97-AF65-F5344CB8AC3E}">
        <p14:creationId xmlns:p14="http://schemas.microsoft.com/office/powerpoint/2010/main" val="275485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ctr">
              <a:defRPr sz="9334"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9"/>
            <a:ext cx="33162240" cy="12396418"/>
          </a:xfrm>
        </p:spPr>
        <p:txBody>
          <a:bodyPr/>
          <a:lstStyle>
            <a:lvl1pPr marL="767286" indent="-767286">
              <a:buClr>
                <a:schemeClr val="bg2"/>
              </a:buClr>
              <a:buSzPct val="75000"/>
              <a:buFontTx/>
              <a:buBlip>
                <a:blip r:embed="rId2"/>
              </a:buBlip>
              <a:defRPr sz="4668">
                <a:solidFill>
                  <a:schemeClr val="accent4"/>
                </a:solidFill>
              </a:defRPr>
            </a:lvl1pPr>
            <a:lvl2pPr marL="2666974" indent="-761992">
              <a:buClr>
                <a:schemeClr val="bg2"/>
              </a:buClr>
              <a:buSzPct val="75000"/>
              <a:buFontTx/>
              <a:buBlip>
                <a:blip r:embed="rId2"/>
              </a:buBlip>
              <a:defRPr sz="4000">
                <a:solidFill>
                  <a:schemeClr val="accent4"/>
                </a:solidFill>
              </a:defRPr>
            </a:lvl2pPr>
            <a:lvl3pPr marL="4196252" indent="-566204">
              <a:buClr>
                <a:schemeClr val="bg2"/>
              </a:buClr>
              <a:buSzPct val="75000"/>
              <a:buFontTx/>
              <a:buBlip>
                <a:blip r:embed="rId2"/>
              </a:buBlip>
              <a:defRPr sz="3668">
                <a:solidFill>
                  <a:schemeClr val="accent4"/>
                </a:solidFill>
              </a:defRPr>
            </a:lvl3pPr>
            <a:lvl4pPr marL="5916024" indent="-761992">
              <a:buClr>
                <a:schemeClr val="bg2"/>
              </a:buClr>
              <a:buSzPct val="75000"/>
              <a:buFontTx/>
              <a:buBlip>
                <a:blip r:embed="rId2"/>
              </a:buBlip>
              <a:defRPr sz="3334">
                <a:solidFill>
                  <a:schemeClr val="accent4"/>
                </a:solidFill>
                <a:latin typeface="NVIDIA Sans" panose="020B0503020203020204" pitchFamily="34" charset="0"/>
              </a:defRPr>
            </a:lvl4pPr>
            <a:lvl5pPr marL="7059014"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4982" indent="0" algn="ctr">
              <a:buFontTx/>
              <a:buNone/>
              <a:defRPr sz="9334">
                <a:solidFill>
                  <a:schemeClr val="tx2"/>
                </a:solidFill>
                <a:latin typeface="Trebuchet MS" panose="020B0603020202020204" pitchFamily="34" charset="0"/>
              </a:defRPr>
            </a:lvl2pPr>
            <a:lvl3pPr marL="3630048" indent="0" algn="ctr">
              <a:buFontTx/>
              <a:buNone/>
              <a:defRPr sz="9334">
                <a:solidFill>
                  <a:schemeClr val="tx2"/>
                </a:solidFill>
                <a:latin typeface="Trebuchet MS" panose="020B0603020202020204" pitchFamily="34" charset="0"/>
              </a:defRPr>
            </a:lvl3pPr>
            <a:lvl4pPr marL="5154032" indent="0" algn="ctr">
              <a:buFontTx/>
              <a:buNone/>
              <a:defRPr sz="9334">
                <a:solidFill>
                  <a:schemeClr val="tx2"/>
                </a:solidFill>
                <a:latin typeface="Trebuchet MS" panose="020B0603020202020204" pitchFamily="34" charset="0"/>
              </a:defRPr>
            </a:lvl4pPr>
            <a:lvl5pPr marL="629702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4663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cSld name="2_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9"/>
            <a:ext cx="33253680" cy="1969770"/>
          </a:xfrm>
        </p:spPr>
        <p:txBody>
          <a:bodyPr/>
          <a:lstStyle>
            <a:lvl1pPr algn="ctr">
              <a:defRPr sz="9600">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24"/>
            <a:ext cx="33162240" cy="12312528"/>
          </a:xfrm>
        </p:spPr>
        <p:txBody>
          <a:bodyPr/>
          <a:lstStyle>
            <a:lvl1pPr marL="0" indent="0">
              <a:buClr>
                <a:schemeClr val="bg2"/>
              </a:buClr>
              <a:buSzPct val="100000"/>
              <a:buFontTx/>
              <a:buNone/>
              <a:defRPr sz="4800">
                <a:solidFill>
                  <a:schemeClr val="accent4"/>
                </a:solidFill>
              </a:defRPr>
            </a:lvl1pPr>
            <a:lvl2pPr marL="1905114" indent="0">
              <a:buClr>
                <a:schemeClr val="bg2"/>
              </a:buClr>
              <a:buSzPct val="100000"/>
              <a:buFontTx/>
              <a:buNone/>
              <a:defRPr sz="4000">
                <a:solidFill>
                  <a:schemeClr val="accent4"/>
                </a:solidFill>
              </a:defRPr>
            </a:lvl2pPr>
            <a:lvl3pPr marL="3630304" indent="0">
              <a:buClr>
                <a:schemeClr val="bg2"/>
              </a:buClr>
              <a:buSzPct val="100000"/>
              <a:buFontTx/>
              <a:buNone/>
              <a:defRPr sz="3600">
                <a:solidFill>
                  <a:schemeClr val="accent4"/>
                </a:solidFill>
              </a:defRPr>
            </a:lvl3pPr>
            <a:lvl4pPr marL="5916438" indent="-762046">
              <a:buClr>
                <a:schemeClr val="bg2"/>
              </a:buClr>
              <a:buFont typeface="Wingdings" panose="05000000000000000000" pitchFamily="2" charset="2"/>
              <a:buChar char="§"/>
              <a:defRPr sz="6000">
                <a:solidFill>
                  <a:schemeClr val="tx1"/>
                </a:solidFill>
              </a:defRPr>
            </a:lvl4pPr>
            <a:lvl5pPr marL="7059506" indent="-76204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6"/>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5114" indent="0" algn="ctr">
              <a:buFontTx/>
              <a:buNone/>
              <a:defRPr sz="9400">
                <a:solidFill>
                  <a:schemeClr val="tx2"/>
                </a:solidFill>
                <a:latin typeface="Trebuchet MS" panose="020B0603020202020204" pitchFamily="34" charset="0"/>
              </a:defRPr>
            </a:lvl2pPr>
            <a:lvl3pPr marL="3630304" indent="0" algn="ctr">
              <a:buFontTx/>
              <a:buNone/>
              <a:defRPr sz="9400">
                <a:solidFill>
                  <a:schemeClr val="tx2"/>
                </a:solidFill>
                <a:latin typeface="Trebuchet MS" panose="020B0603020202020204" pitchFamily="34" charset="0"/>
              </a:defRPr>
            </a:lvl3pPr>
            <a:lvl4pPr marL="5154392" indent="0" algn="ctr">
              <a:buFontTx/>
              <a:buNone/>
              <a:defRPr sz="9400">
                <a:solidFill>
                  <a:schemeClr val="tx2"/>
                </a:solidFill>
                <a:latin typeface="Trebuchet MS" panose="020B0603020202020204" pitchFamily="34" charset="0"/>
              </a:defRPr>
            </a:lvl4pPr>
            <a:lvl5pPr marL="6297464" indent="0" algn="ctr">
              <a:buFontTx/>
              <a:buNone/>
              <a:defRPr sz="9400">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p:nvSpPr>
        <p:spPr>
          <a:xfrm>
            <a:off x="32893649" y="19432938"/>
            <a:ext cx="3682358" cy="1141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57563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5"/>
            <a:ext cx="33253680" cy="1969770"/>
          </a:xfrm>
        </p:spPr>
        <p:txBody>
          <a:bodyPr/>
          <a:lstStyle>
            <a:lvl1pPr algn="ctr">
              <a:defRPr sz="9334"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2" y="7010127"/>
            <a:ext cx="33162240" cy="12396418"/>
          </a:xfrm>
        </p:spPr>
        <p:txBody>
          <a:bodyPr/>
          <a:lstStyle>
            <a:lvl1pPr marL="767248" indent="-767248">
              <a:buClr>
                <a:schemeClr val="bg2"/>
              </a:buClr>
              <a:buSzPct val="75000"/>
              <a:buFontTx/>
              <a:buBlip>
                <a:blip r:embed="rId2"/>
              </a:buBlip>
              <a:defRPr sz="4668">
                <a:solidFill>
                  <a:schemeClr val="accent4"/>
                </a:solidFill>
              </a:defRPr>
            </a:lvl1pPr>
            <a:lvl2pPr marL="2666842" indent="-761956">
              <a:buClr>
                <a:schemeClr val="bg2"/>
              </a:buClr>
              <a:buSzPct val="75000"/>
              <a:buFontTx/>
              <a:buBlip>
                <a:blip r:embed="rId2"/>
              </a:buBlip>
              <a:defRPr sz="4000">
                <a:solidFill>
                  <a:schemeClr val="accent4"/>
                </a:solidFill>
              </a:defRPr>
            </a:lvl2pPr>
            <a:lvl3pPr marL="4196044" indent="-566176">
              <a:buClr>
                <a:schemeClr val="bg2"/>
              </a:buClr>
              <a:buSzPct val="75000"/>
              <a:buFontTx/>
              <a:buBlip>
                <a:blip r:embed="rId2"/>
              </a:buBlip>
              <a:defRPr sz="3670">
                <a:solidFill>
                  <a:schemeClr val="accent4"/>
                </a:solidFill>
              </a:defRPr>
            </a:lvl3pPr>
            <a:lvl4pPr marL="5915730" indent="-761956">
              <a:buClr>
                <a:schemeClr val="bg2"/>
              </a:buClr>
              <a:buSzPct val="75000"/>
              <a:buFontTx/>
              <a:buBlip>
                <a:blip r:embed="rId2"/>
              </a:buBlip>
              <a:defRPr sz="3334">
                <a:solidFill>
                  <a:schemeClr val="accent4"/>
                </a:solidFill>
                <a:latin typeface="NVIDIA Sans" panose="020B0503020203020204" pitchFamily="34" charset="0"/>
              </a:defRPr>
            </a:lvl4pPr>
            <a:lvl5pPr marL="7058662" indent="-76195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1661160" y="3627124"/>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4886" indent="0" algn="ctr">
              <a:buFontTx/>
              <a:buNone/>
              <a:defRPr sz="9334">
                <a:solidFill>
                  <a:schemeClr val="tx2"/>
                </a:solidFill>
                <a:latin typeface="Trebuchet MS" panose="020B0603020202020204" pitchFamily="34" charset="0"/>
              </a:defRPr>
            </a:lvl2pPr>
            <a:lvl3pPr marL="3629868" indent="0" algn="ctr">
              <a:buFontTx/>
              <a:buNone/>
              <a:defRPr sz="9334">
                <a:solidFill>
                  <a:schemeClr val="tx2"/>
                </a:solidFill>
                <a:latin typeface="Trebuchet MS" panose="020B0603020202020204" pitchFamily="34" charset="0"/>
              </a:defRPr>
            </a:lvl3pPr>
            <a:lvl4pPr marL="5153776" indent="0" algn="ctr">
              <a:buFontTx/>
              <a:buNone/>
              <a:defRPr sz="9334">
                <a:solidFill>
                  <a:schemeClr val="tx2"/>
                </a:solidFill>
                <a:latin typeface="Trebuchet MS" panose="020B0603020202020204" pitchFamily="34" charset="0"/>
              </a:defRPr>
            </a:lvl4pPr>
            <a:lvl5pPr marL="6296706"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821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cSld name="2_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71"/>
            <a:ext cx="33253680" cy="1969770"/>
          </a:xfrm>
        </p:spPr>
        <p:txBody>
          <a:bodyPr/>
          <a:lstStyle>
            <a:lvl1pPr algn="ctr">
              <a:defRPr sz="9600">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24"/>
            <a:ext cx="33162240" cy="12312528"/>
          </a:xfrm>
        </p:spPr>
        <p:txBody>
          <a:bodyPr/>
          <a:lstStyle>
            <a:lvl1pPr marL="0" indent="0">
              <a:buClr>
                <a:schemeClr val="bg2"/>
              </a:buClr>
              <a:buSzPct val="100000"/>
              <a:buFontTx/>
              <a:buNone/>
              <a:defRPr sz="4800">
                <a:solidFill>
                  <a:schemeClr val="accent4"/>
                </a:solidFill>
              </a:defRPr>
            </a:lvl1pPr>
            <a:lvl2pPr marL="1905018" indent="0">
              <a:buClr>
                <a:schemeClr val="bg2"/>
              </a:buClr>
              <a:buSzPct val="100000"/>
              <a:buFontTx/>
              <a:buNone/>
              <a:defRPr sz="4000">
                <a:solidFill>
                  <a:schemeClr val="accent4"/>
                </a:solidFill>
              </a:defRPr>
            </a:lvl2pPr>
            <a:lvl3pPr marL="3630124" indent="0">
              <a:buClr>
                <a:schemeClr val="bg2"/>
              </a:buClr>
              <a:buSzPct val="100000"/>
              <a:buFontTx/>
              <a:buNone/>
              <a:defRPr sz="3600">
                <a:solidFill>
                  <a:schemeClr val="accent4"/>
                </a:solidFill>
              </a:defRPr>
            </a:lvl3pPr>
            <a:lvl4pPr marL="5916144" indent="-762010">
              <a:buClr>
                <a:schemeClr val="bg2"/>
              </a:buClr>
              <a:buFont typeface="Wingdings" panose="05000000000000000000" pitchFamily="2" charset="2"/>
              <a:buChar char="§"/>
              <a:defRPr sz="6000">
                <a:solidFill>
                  <a:schemeClr val="tx1"/>
                </a:solidFill>
              </a:defRPr>
            </a:lvl4pPr>
            <a:lvl5pPr marL="7059154" indent="-76201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6"/>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5018" indent="0" algn="ctr">
              <a:buFontTx/>
              <a:buNone/>
              <a:defRPr sz="9400">
                <a:solidFill>
                  <a:schemeClr val="tx2"/>
                </a:solidFill>
                <a:latin typeface="Trebuchet MS" panose="020B0603020202020204" pitchFamily="34" charset="0"/>
              </a:defRPr>
            </a:lvl2pPr>
            <a:lvl3pPr marL="3630124" indent="0" algn="ctr">
              <a:buFontTx/>
              <a:buNone/>
              <a:defRPr sz="9400">
                <a:solidFill>
                  <a:schemeClr val="tx2"/>
                </a:solidFill>
                <a:latin typeface="Trebuchet MS" panose="020B0603020202020204" pitchFamily="34" charset="0"/>
              </a:defRPr>
            </a:lvl3pPr>
            <a:lvl4pPr marL="5154136" indent="0" algn="ctr">
              <a:buFontTx/>
              <a:buNone/>
              <a:defRPr sz="9400">
                <a:solidFill>
                  <a:schemeClr val="tx2"/>
                </a:solidFill>
                <a:latin typeface="Trebuchet MS" panose="020B0603020202020204" pitchFamily="34" charset="0"/>
              </a:defRPr>
            </a:lvl4pPr>
            <a:lvl5pPr marL="6297150" indent="0" algn="ctr">
              <a:buFontTx/>
              <a:buNone/>
              <a:defRPr sz="9400">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p:nvSpPr>
        <p:spPr>
          <a:xfrm>
            <a:off x="32893654" y="19432938"/>
            <a:ext cx="3682360" cy="1141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76612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2"/>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293576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7"/>
            <a:ext cx="33253680" cy="1969770"/>
          </a:xfrm>
        </p:spPr>
        <p:txBody>
          <a:bodyPr/>
          <a:lstStyle>
            <a:lvl1pPr algn="ctr">
              <a:defRPr sz="9334"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9"/>
            <a:ext cx="33162240" cy="12396418"/>
          </a:xfrm>
        </p:spPr>
        <p:txBody>
          <a:bodyPr/>
          <a:lstStyle>
            <a:lvl1pPr marL="0" indent="0">
              <a:buClr>
                <a:schemeClr val="bg2"/>
              </a:buClr>
              <a:buSzPct val="100000"/>
              <a:buFontTx/>
              <a:buNone/>
              <a:defRPr sz="4668">
                <a:solidFill>
                  <a:schemeClr val="accent4"/>
                </a:solidFill>
              </a:defRPr>
            </a:lvl1pPr>
            <a:lvl2pPr marL="1905018" indent="0">
              <a:buClr>
                <a:schemeClr val="bg2"/>
              </a:buClr>
              <a:buSzPct val="100000"/>
              <a:buFontTx/>
              <a:buNone/>
              <a:defRPr sz="4000">
                <a:solidFill>
                  <a:schemeClr val="accent4"/>
                </a:solidFill>
              </a:defRPr>
            </a:lvl2pPr>
            <a:lvl3pPr marL="3630120" indent="0">
              <a:buClr>
                <a:schemeClr val="bg2"/>
              </a:buClr>
              <a:buSzPct val="100000"/>
              <a:buFontTx/>
              <a:buNone/>
              <a:defRPr sz="3668">
                <a:solidFill>
                  <a:schemeClr val="accent4"/>
                </a:solidFill>
              </a:defRPr>
            </a:lvl3pPr>
            <a:lvl4pPr marL="5916144" indent="-762010">
              <a:buClr>
                <a:schemeClr val="bg2"/>
              </a:buClr>
              <a:buFont typeface="Wingdings" panose="05000000000000000000" pitchFamily="2" charset="2"/>
              <a:buChar char="§"/>
              <a:defRPr sz="6000">
                <a:solidFill>
                  <a:schemeClr val="tx1"/>
                </a:solidFill>
              </a:defRPr>
            </a:lvl4pPr>
            <a:lvl5pPr marL="7059154" indent="-76201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6"/>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5018" indent="0" algn="ctr">
              <a:buFontTx/>
              <a:buNone/>
              <a:defRPr sz="9334">
                <a:solidFill>
                  <a:schemeClr val="tx2"/>
                </a:solidFill>
                <a:latin typeface="Trebuchet MS" panose="020B0603020202020204" pitchFamily="34" charset="0"/>
              </a:defRPr>
            </a:lvl2pPr>
            <a:lvl3pPr marL="3630120" indent="0" algn="ctr">
              <a:buFontTx/>
              <a:buNone/>
              <a:defRPr sz="9334">
                <a:solidFill>
                  <a:schemeClr val="tx2"/>
                </a:solidFill>
                <a:latin typeface="Trebuchet MS" panose="020B0603020202020204" pitchFamily="34" charset="0"/>
              </a:defRPr>
            </a:lvl3pPr>
            <a:lvl4pPr marL="5154136" indent="0" algn="ctr">
              <a:buFontTx/>
              <a:buNone/>
              <a:defRPr sz="9334">
                <a:solidFill>
                  <a:schemeClr val="tx2"/>
                </a:solidFill>
                <a:latin typeface="Trebuchet MS" panose="020B0603020202020204" pitchFamily="34" charset="0"/>
              </a:defRPr>
            </a:lvl4pPr>
            <a:lvl5pPr marL="6297148"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9968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7"/>
            <a:ext cx="33253680" cy="1969770"/>
          </a:xfrm>
        </p:spPr>
        <p:txBody>
          <a:bodyPr/>
          <a:lstStyle>
            <a:lvl1pPr algn="ctr">
              <a:defRPr sz="9334"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2" y="7010127"/>
            <a:ext cx="33162240" cy="12396418"/>
          </a:xfrm>
        </p:spPr>
        <p:txBody>
          <a:bodyPr/>
          <a:lstStyle>
            <a:lvl1pPr marL="0" indent="0">
              <a:buClr>
                <a:schemeClr val="bg2"/>
              </a:buClr>
              <a:buSzPct val="100000"/>
              <a:buFontTx/>
              <a:buNone/>
              <a:defRPr sz="4668">
                <a:solidFill>
                  <a:schemeClr val="accent4"/>
                </a:solidFill>
              </a:defRPr>
            </a:lvl1pPr>
            <a:lvl2pPr marL="1904922" indent="0">
              <a:buClr>
                <a:schemeClr val="bg2"/>
              </a:buClr>
              <a:buSzPct val="100000"/>
              <a:buFontTx/>
              <a:buNone/>
              <a:defRPr sz="4000">
                <a:solidFill>
                  <a:schemeClr val="accent4"/>
                </a:solidFill>
              </a:defRPr>
            </a:lvl2pPr>
            <a:lvl3pPr marL="3629940" indent="0">
              <a:buClr>
                <a:schemeClr val="bg2"/>
              </a:buClr>
              <a:buSzPct val="100000"/>
              <a:buFontTx/>
              <a:buNone/>
              <a:defRPr sz="3670">
                <a:solidFill>
                  <a:schemeClr val="accent4"/>
                </a:solidFill>
              </a:defRPr>
            </a:lvl3pPr>
            <a:lvl4pPr marL="5915850" indent="-761974">
              <a:buClr>
                <a:schemeClr val="bg2"/>
              </a:buClr>
              <a:buFont typeface="Wingdings" panose="05000000000000000000" pitchFamily="2" charset="2"/>
              <a:buChar char="§"/>
              <a:defRPr sz="6000">
                <a:solidFill>
                  <a:schemeClr val="tx1"/>
                </a:solidFill>
              </a:defRPr>
            </a:lvl4pPr>
            <a:lvl5pPr marL="7058802" indent="-761974">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6"/>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4922" indent="0" algn="ctr">
              <a:buFontTx/>
              <a:buNone/>
              <a:defRPr sz="9334">
                <a:solidFill>
                  <a:schemeClr val="tx2"/>
                </a:solidFill>
                <a:latin typeface="Trebuchet MS" panose="020B0603020202020204" pitchFamily="34" charset="0"/>
              </a:defRPr>
            </a:lvl2pPr>
            <a:lvl3pPr marL="3629940" indent="0" algn="ctr">
              <a:buFontTx/>
              <a:buNone/>
              <a:defRPr sz="9334">
                <a:solidFill>
                  <a:schemeClr val="tx2"/>
                </a:solidFill>
                <a:latin typeface="Trebuchet MS" panose="020B0603020202020204" pitchFamily="34" charset="0"/>
              </a:defRPr>
            </a:lvl3pPr>
            <a:lvl4pPr marL="5153878" indent="0" algn="ctr">
              <a:buFontTx/>
              <a:buNone/>
              <a:defRPr sz="9334">
                <a:solidFill>
                  <a:schemeClr val="tx2"/>
                </a:solidFill>
                <a:latin typeface="Trebuchet MS" panose="020B0603020202020204" pitchFamily="34" charset="0"/>
              </a:defRPr>
            </a:lvl4pPr>
            <a:lvl5pPr marL="6296832"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449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FCCF0B-2DC2-8E57-3E7D-FFCF707D3339}"/>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4" name="Text Placeholder 7">
            <a:extLst>
              <a:ext uri="{FF2B5EF4-FFF2-40B4-BE49-F238E27FC236}">
                <a16:creationId xmlns:a16="http://schemas.microsoft.com/office/drawing/2014/main" id="{CB360914-09CF-7A4F-B58D-BFEBFBC3C19C}"/>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5" name="Straight Connector 14">
            <a:extLst>
              <a:ext uri="{FF2B5EF4-FFF2-40B4-BE49-F238E27FC236}">
                <a16:creationId xmlns:a16="http://schemas.microsoft.com/office/drawing/2014/main" id="{CF09FACE-5941-27B5-DA6F-38C6C2C95C9C}"/>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Picture Placeholder 2">
            <a:extLst>
              <a:ext uri="{FF2B5EF4-FFF2-40B4-BE49-F238E27FC236}">
                <a16:creationId xmlns:a16="http://schemas.microsoft.com/office/drawing/2014/main" id="{91D45BCD-7536-17AE-6159-40CEA184028D}"/>
              </a:ext>
            </a:extLst>
          </p:cNvPr>
          <p:cNvSpPr>
            <a:spLocks noGrp="1"/>
          </p:cNvSpPr>
          <p:nvPr>
            <p:ph type="pic" sz="quarter" idx="41"/>
          </p:nvPr>
        </p:nvSpPr>
        <p:spPr>
          <a:xfrm>
            <a:off x="6515718" y="-6973"/>
            <a:ext cx="24450701" cy="1375197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7" name="Text Placeholder 7">
            <a:extLst>
              <a:ext uri="{FF2B5EF4-FFF2-40B4-BE49-F238E27FC236}">
                <a16:creationId xmlns:a16="http://schemas.microsoft.com/office/drawing/2014/main" id="{D20C828A-0BA5-C2EA-BE2F-12A3E14E3F19}"/>
              </a:ext>
            </a:extLst>
          </p:cNvPr>
          <p:cNvSpPr>
            <a:spLocks noGrp="1"/>
          </p:cNvSpPr>
          <p:nvPr>
            <p:ph type="body" sz="quarter" idx="42" hasCustomPrompt="1"/>
          </p:nvPr>
        </p:nvSpPr>
        <p:spPr>
          <a:xfrm>
            <a:off x="11155680" y="14299678"/>
            <a:ext cx="14264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4AD3C280-9A62-60E7-B49C-93320A3076B0}"/>
              </a:ext>
            </a:extLst>
          </p:cNvPr>
          <p:cNvSpPr>
            <a:spLocks noGrp="1"/>
          </p:cNvSpPr>
          <p:nvPr>
            <p:ph type="body" sz="quarter" idx="45" hasCustomPrompt="1"/>
          </p:nvPr>
        </p:nvSpPr>
        <p:spPr>
          <a:xfrm>
            <a:off x="11155680" y="14967612"/>
            <a:ext cx="14264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9" name="Rectangle 18">
            <a:extLst>
              <a:ext uri="{FF2B5EF4-FFF2-40B4-BE49-F238E27FC236}">
                <a16:creationId xmlns:a16="http://schemas.microsoft.com/office/drawing/2014/main" id="{2CB5230C-B98E-9B1A-08FC-0F47344BE841}"/>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10" name="Group 9">
            <a:extLst>
              <a:ext uri="{FF2B5EF4-FFF2-40B4-BE49-F238E27FC236}">
                <a16:creationId xmlns:a16="http://schemas.microsoft.com/office/drawing/2014/main" id="{CD4E1FDB-3F2E-4D8C-4A5E-5DF87A96EC4C}"/>
              </a:ext>
            </a:extLst>
          </p:cNvPr>
          <p:cNvGrpSpPr/>
          <p:nvPr userDrawn="1"/>
        </p:nvGrpSpPr>
        <p:grpSpPr>
          <a:xfrm>
            <a:off x="34061399" y="0"/>
            <a:ext cx="2514601" cy="1084107"/>
            <a:chOff x="34061399" y="0"/>
            <a:chExt cx="2514601" cy="1084107"/>
          </a:xfrm>
        </p:grpSpPr>
        <p:sp>
          <p:nvSpPr>
            <p:cNvPr id="11" name="Rectangle 10">
              <a:extLst>
                <a:ext uri="{FF2B5EF4-FFF2-40B4-BE49-F238E27FC236}">
                  <a16:creationId xmlns:a16="http://schemas.microsoft.com/office/drawing/2014/main" id="{ADA4EC41-7CAD-A7F1-B139-1857CD0B2A6B}"/>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2" name="Picture 11" descr="A picture containing shape&#10;&#10;Description automatically generated">
              <a:extLst>
                <a:ext uri="{FF2B5EF4-FFF2-40B4-BE49-F238E27FC236}">
                  <a16:creationId xmlns:a16="http://schemas.microsoft.com/office/drawing/2014/main" id="{CA7A7D99-07FF-5E23-13B2-F53CB256E0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7112A4-5D5B-4EFA-A84C-A0A181665097}"/>
              </a:ext>
            </a:extLst>
          </p:cNvPr>
          <p:cNvSpPr/>
          <p:nvPr/>
        </p:nvSpPr>
        <p:spPr>
          <a:xfrm>
            <a:off x="32866425" y="19073216"/>
            <a:ext cx="3355162" cy="10577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124482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CONFIDENTIAL">
  <p:cSld name="1_CONFIDENTIAL">
    <p:spTree>
      <p:nvGrpSpPr>
        <p:cNvPr id="1" name="Shape 5213"/>
        <p:cNvGrpSpPr/>
        <p:nvPr/>
      </p:nvGrpSpPr>
      <p:grpSpPr>
        <a:xfrm>
          <a:off x="0" y="0"/>
          <a:ext cx="0" cy="0"/>
          <a:chOff x="0" y="0"/>
          <a:chExt cx="0" cy="0"/>
        </a:xfrm>
      </p:grpSpPr>
      <p:sp>
        <p:nvSpPr>
          <p:cNvPr id="5214" name="Google Shape;5214;g7b05aade7c_1_10"/>
          <p:cNvSpPr txBox="1">
            <a:spLocks noGrp="1"/>
          </p:cNvSpPr>
          <p:nvPr>
            <p:ph type="title"/>
          </p:nvPr>
        </p:nvSpPr>
        <p:spPr>
          <a:xfrm>
            <a:off x="1661160" y="1737360"/>
            <a:ext cx="33254000" cy="19700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9334">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15" name="Google Shape;5215;g7b05aade7c_1_10"/>
          <p:cNvSpPr txBox="1">
            <a:spLocks noGrp="1"/>
          </p:cNvSpPr>
          <p:nvPr>
            <p:ph type="body" idx="1"/>
          </p:nvPr>
        </p:nvSpPr>
        <p:spPr>
          <a:xfrm>
            <a:off x="1722500" y="7010118"/>
            <a:ext cx="33162000" cy="12396000"/>
          </a:xfrm>
          <a:prstGeom prst="rect">
            <a:avLst/>
          </a:prstGeom>
          <a:noFill/>
          <a:ln>
            <a:noFill/>
          </a:ln>
        </p:spPr>
        <p:txBody>
          <a:bodyPr spcFirstLastPara="1" wrap="square" lIns="91425" tIns="45700" rIns="91425" bIns="45700" anchor="t" anchorCtr="0">
            <a:noAutofit/>
          </a:bodyPr>
          <a:lstStyle>
            <a:lvl1pPr marL="1524016" lvl="0" indent="-762010" algn="l" rtl="0">
              <a:lnSpc>
                <a:spcPct val="90000"/>
              </a:lnSpc>
              <a:spcBef>
                <a:spcPts val="3000"/>
              </a:spcBef>
              <a:spcAft>
                <a:spcPts val="0"/>
              </a:spcAft>
              <a:buClr>
                <a:schemeClr val="dk1"/>
              </a:buClr>
              <a:buSzPts val="1400"/>
              <a:buFont typeface="Trebuchet MS"/>
              <a:buNone/>
              <a:defRPr sz="4668">
                <a:solidFill>
                  <a:schemeClr val="accent4"/>
                </a:solidFill>
              </a:defRPr>
            </a:lvl1pPr>
            <a:lvl2pPr marL="3048030" lvl="1" indent="-762010" algn="l" rtl="0">
              <a:lnSpc>
                <a:spcPct val="90000"/>
              </a:lnSpc>
              <a:spcBef>
                <a:spcPts val="3000"/>
              </a:spcBef>
              <a:spcAft>
                <a:spcPts val="0"/>
              </a:spcAft>
              <a:buClr>
                <a:schemeClr val="dk1"/>
              </a:buClr>
              <a:buSzPts val="1200"/>
              <a:buFont typeface="Trebuchet MS"/>
              <a:buNone/>
              <a:defRPr sz="4000">
                <a:solidFill>
                  <a:schemeClr val="accent4"/>
                </a:solidFill>
              </a:defRPr>
            </a:lvl2pPr>
            <a:lvl3pPr marL="4572048" lvl="2" indent="-762010" algn="l" rtl="0">
              <a:lnSpc>
                <a:spcPct val="90000"/>
              </a:lnSpc>
              <a:spcBef>
                <a:spcPts val="3000"/>
              </a:spcBef>
              <a:spcAft>
                <a:spcPts val="0"/>
              </a:spcAft>
              <a:buClr>
                <a:schemeClr val="dk1"/>
              </a:buClr>
              <a:buSzPts val="1100"/>
              <a:buFont typeface="Trebuchet MS"/>
              <a:buNone/>
              <a:defRPr sz="3668">
                <a:solidFill>
                  <a:schemeClr val="accent4"/>
                </a:solidFill>
              </a:defRPr>
            </a:lvl3pPr>
            <a:lvl4pPr marL="6096062" lvl="3" indent="-1143012" algn="l" rtl="0">
              <a:lnSpc>
                <a:spcPct val="100000"/>
              </a:lnSpc>
              <a:spcBef>
                <a:spcPts val="3000"/>
              </a:spcBef>
              <a:spcAft>
                <a:spcPts val="0"/>
              </a:spcAft>
              <a:buClr>
                <a:schemeClr val="dk1"/>
              </a:buClr>
              <a:buSzPts val="1800"/>
              <a:buFont typeface="Noto Sans Symbols"/>
              <a:buChar char="▪"/>
              <a:defRPr sz="6000">
                <a:solidFill>
                  <a:schemeClr val="lt1"/>
                </a:solidFill>
              </a:defRPr>
            </a:lvl4pPr>
            <a:lvl5pPr marL="7620078" lvl="4" indent="-1185346" algn="l" rtl="0">
              <a:lnSpc>
                <a:spcPct val="100000"/>
              </a:lnSpc>
              <a:spcBef>
                <a:spcPts val="1334"/>
              </a:spcBef>
              <a:spcAft>
                <a:spcPts val="0"/>
              </a:spcAft>
              <a:buClr>
                <a:schemeClr val="dk1"/>
              </a:buClr>
              <a:buSzPts val="2000"/>
              <a:buFont typeface="Noto Sans Symbols"/>
              <a:buChar char="▪"/>
              <a:defRPr>
                <a:solidFill>
                  <a:schemeClr val="lt1"/>
                </a:solidFill>
              </a:defRPr>
            </a:lvl5pPr>
            <a:lvl6pPr marL="9144092" lvl="5" indent="-1143012" algn="l" rtl="0">
              <a:lnSpc>
                <a:spcPct val="100000"/>
              </a:lnSpc>
              <a:spcBef>
                <a:spcPts val="1200"/>
              </a:spcBef>
              <a:spcAft>
                <a:spcPts val="0"/>
              </a:spcAft>
              <a:buClr>
                <a:schemeClr val="dk2"/>
              </a:buClr>
              <a:buSzPts val="1800"/>
              <a:buChar char="»"/>
              <a:defRPr/>
            </a:lvl6pPr>
            <a:lvl7pPr marL="10668108" lvl="6" indent="-1143012" algn="l" rtl="0">
              <a:lnSpc>
                <a:spcPct val="100000"/>
              </a:lnSpc>
              <a:spcBef>
                <a:spcPts val="1200"/>
              </a:spcBef>
              <a:spcAft>
                <a:spcPts val="0"/>
              </a:spcAft>
              <a:buClr>
                <a:schemeClr val="dk2"/>
              </a:buClr>
              <a:buSzPts val="1800"/>
              <a:buChar char="»"/>
              <a:defRPr/>
            </a:lvl7pPr>
            <a:lvl8pPr marL="12192122" lvl="7" indent="-1143012" algn="l" rtl="0">
              <a:lnSpc>
                <a:spcPct val="100000"/>
              </a:lnSpc>
              <a:spcBef>
                <a:spcPts val="1200"/>
              </a:spcBef>
              <a:spcAft>
                <a:spcPts val="0"/>
              </a:spcAft>
              <a:buClr>
                <a:schemeClr val="dk2"/>
              </a:buClr>
              <a:buSzPts val="1800"/>
              <a:buChar char="»"/>
              <a:defRPr/>
            </a:lvl8pPr>
            <a:lvl9pPr marL="13716136" lvl="8" indent="-1143012" algn="l" rtl="0">
              <a:lnSpc>
                <a:spcPct val="100000"/>
              </a:lnSpc>
              <a:spcBef>
                <a:spcPts val="1200"/>
              </a:spcBef>
              <a:spcAft>
                <a:spcPts val="0"/>
              </a:spcAft>
              <a:buClr>
                <a:schemeClr val="dk2"/>
              </a:buClr>
              <a:buSzPts val="1800"/>
              <a:buChar char="»"/>
              <a:defRPr/>
            </a:lvl9pPr>
          </a:lstStyle>
          <a:p>
            <a:endParaRPr/>
          </a:p>
        </p:txBody>
      </p:sp>
      <p:sp>
        <p:nvSpPr>
          <p:cNvPr id="5216" name="Google Shape;5216;g7b05aade7c_1_10"/>
          <p:cNvSpPr txBox="1">
            <a:spLocks noGrp="1"/>
          </p:cNvSpPr>
          <p:nvPr>
            <p:ph type="body" idx="2"/>
          </p:nvPr>
        </p:nvSpPr>
        <p:spPr>
          <a:xfrm>
            <a:off x="1661160" y="3627120"/>
            <a:ext cx="33254000" cy="1752000"/>
          </a:xfrm>
          <a:prstGeom prst="rect">
            <a:avLst/>
          </a:prstGeom>
          <a:noFill/>
          <a:ln>
            <a:noFill/>
          </a:ln>
        </p:spPr>
        <p:txBody>
          <a:bodyPr spcFirstLastPara="1" wrap="square" lIns="91425" tIns="45700" rIns="91425" bIns="45700" anchor="t" anchorCtr="0">
            <a:noAutofit/>
          </a:bodyPr>
          <a:lstStyle>
            <a:lvl1pPr marL="1524016" lvl="0" indent="-762010" algn="ctr" rtl="0">
              <a:lnSpc>
                <a:spcPct val="90000"/>
              </a:lnSpc>
              <a:spcBef>
                <a:spcPts val="3000"/>
              </a:spcBef>
              <a:spcAft>
                <a:spcPts val="0"/>
              </a:spcAft>
              <a:buSzPts val="1800"/>
              <a:buFont typeface="Trebuchet MS"/>
              <a:buNone/>
              <a:defRPr sz="6000" b="0">
                <a:solidFill>
                  <a:schemeClr val="lt2"/>
                </a:solidFill>
                <a:latin typeface="NVIDIA Sans" panose="020B0503020203020204" pitchFamily="34" charset="0"/>
                <a:ea typeface="NVIDIA Sans" panose="020B0503020203020204" pitchFamily="34" charset="0"/>
                <a:cs typeface="NVIDIA Sans" panose="020B0503020203020204" pitchFamily="34" charset="0"/>
                <a:sym typeface="Trebuchet MS"/>
              </a:defRPr>
            </a:lvl1pPr>
            <a:lvl2pPr marL="3048030" lvl="1" indent="-762010" algn="ctr" rtl="0">
              <a:lnSpc>
                <a:spcPct val="90000"/>
              </a:lnSpc>
              <a:spcBef>
                <a:spcPts val="3000"/>
              </a:spcBef>
              <a:spcAft>
                <a:spcPts val="0"/>
              </a:spcAft>
              <a:buSzPts val="2800"/>
              <a:buFont typeface="Trebuchet MS"/>
              <a:buNone/>
              <a:defRPr sz="9334">
                <a:solidFill>
                  <a:schemeClr val="lt2"/>
                </a:solidFill>
                <a:latin typeface="Trebuchet MS"/>
                <a:ea typeface="Trebuchet MS"/>
                <a:cs typeface="Trebuchet MS"/>
                <a:sym typeface="Trebuchet MS"/>
              </a:defRPr>
            </a:lvl2pPr>
            <a:lvl3pPr marL="4572048" lvl="2" indent="-762010" algn="ctr" rtl="0">
              <a:lnSpc>
                <a:spcPct val="90000"/>
              </a:lnSpc>
              <a:spcBef>
                <a:spcPts val="3000"/>
              </a:spcBef>
              <a:spcAft>
                <a:spcPts val="0"/>
              </a:spcAft>
              <a:buSzPts val="2800"/>
              <a:buFont typeface="Trebuchet MS"/>
              <a:buNone/>
              <a:defRPr sz="9334">
                <a:solidFill>
                  <a:schemeClr val="lt2"/>
                </a:solidFill>
                <a:latin typeface="Trebuchet MS"/>
                <a:ea typeface="Trebuchet MS"/>
                <a:cs typeface="Trebuchet MS"/>
                <a:sym typeface="Trebuchet MS"/>
              </a:defRPr>
            </a:lvl3pPr>
            <a:lvl4pPr marL="6096062" lvl="3" indent="-762010" algn="ctr" rtl="0">
              <a:lnSpc>
                <a:spcPct val="100000"/>
              </a:lnSpc>
              <a:spcBef>
                <a:spcPts val="3000"/>
              </a:spcBef>
              <a:spcAft>
                <a:spcPts val="0"/>
              </a:spcAft>
              <a:buClr>
                <a:schemeClr val="lt2"/>
              </a:buClr>
              <a:buSzPts val="2800"/>
              <a:buFont typeface="Trebuchet MS"/>
              <a:buNone/>
              <a:defRPr sz="9334">
                <a:solidFill>
                  <a:schemeClr val="lt2"/>
                </a:solidFill>
                <a:latin typeface="Trebuchet MS"/>
                <a:ea typeface="Trebuchet MS"/>
                <a:cs typeface="Trebuchet MS"/>
                <a:sym typeface="Trebuchet MS"/>
              </a:defRPr>
            </a:lvl4pPr>
            <a:lvl5pPr marL="7620078" lvl="4" indent="-762010" algn="ctr" rtl="0">
              <a:lnSpc>
                <a:spcPct val="100000"/>
              </a:lnSpc>
              <a:spcBef>
                <a:spcPts val="1868"/>
              </a:spcBef>
              <a:spcAft>
                <a:spcPts val="0"/>
              </a:spcAft>
              <a:buClr>
                <a:schemeClr val="lt2"/>
              </a:buClr>
              <a:buSzPts val="2800"/>
              <a:buFont typeface="Trebuchet MS"/>
              <a:buNone/>
              <a:defRPr sz="9334">
                <a:solidFill>
                  <a:schemeClr val="lt2"/>
                </a:solidFill>
                <a:latin typeface="Trebuchet MS"/>
                <a:ea typeface="Trebuchet MS"/>
                <a:cs typeface="Trebuchet MS"/>
                <a:sym typeface="Trebuchet MS"/>
              </a:defRPr>
            </a:lvl5pPr>
            <a:lvl6pPr marL="9144092" lvl="5" indent="-1143012" algn="l" rtl="0">
              <a:lnSpc>
                <a:spcPct val="100000"/>
              </a:lnSpc>
              <a:spcBef>
                <a:spcPts val="1200"/>
              </a:spcBef>
              <a:spcAft>
                <a:spcPts val="0"/>
              </a:spcAft>
              <a:buClr>
                <a:schemeClr val="dk2"/>
              </a:buClr>
              <a:buSzPts val="1800"/>
              <a:buChar char="»"/>
              <a:defRPr/>
            </a:lvl6pPr>
            <a:lvl7pPr marL="10668108" lvl="6" indent="-1143012" algn="l" rtl="0">
              <a:lnSpc>
                <a:spcPct val="100000"/>
              </a:lnSpc>
              <a:spcBef>
                <a:spcPts val="1200"/>
              </a:spcBef>
              <a:spcAft>
                <a:spcPts val="0"/>
              </a:spcAft>
              <a:buClr>
                <a:schemeClr val="dk2"/>
              </a:buClr>
              <a:buSzPts val="1800"/>
              <a:buChar char="»"/>
              <a:defRPr/>
            </a:lvl7pPr>
            <a:lvl8pPr marL="12192122" lvl="7" indent="-1143012" algn="l" rtl="0">
              <a:lnSpc>
                <a:spcPct val="100000"/>
              </a:lnSpc>
              <a:spcBef>
                <a:spcPts val="1200"/>
              </a:spcBef>
              <a:spcAft>
                <a:spcPts val="0"/>
              </a:spcAft>
              <a:buClr>
                <a:schemeClr val="dk2"/>
              </a:buClr>
              <a:buSzPts val="1800"/>
              <a:buChar char="»"/>
              <a:defRPr/>
            </a:lvl8pPr>
            <a:lvl9pPr marL="13716136" lvl="8" indent="-1143012" algn="l" rtl="0">
              <a:lnSpc>
                <a:spcPct val="100000"/>
              </a:lnSpc>
              <a:spcBef>
                <a:spcPts val="120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206705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9"/>
            <a:ext cx="17922240" cy="4579798"/>
          </a:xfrm>
        </p:spPr>
        <p:txBody>
          <a:bodyPr anchor="b"/>
          <a:lstStyle>
            <a:lvl1pPr algn="ctr">
              <a:defRPr sz="11600">
                <a:solidFill>
                  <a:schemeClr val="tx1"/>
                </a:solidFill>
              </a:defRPr>
            </a:lvl1pPr>
          </a:lstStyle>
          <a:p>
            <a:r>
              <a:rPr lang="en-US"/>
              <a:t>Click to edit Master title style</a:t>
            </a:r>
          </a:p>
        </p:txBody>
      </p:sp>
    </p:spTree>
    <p:extLst>
      <p:ext uri="{BB962C8B-B14F-4D97-AF65-F5344CB8AC3E}">
        <p14:creationId xmlns:p14="http://schemas.microsoft.com/office/powerpoint/2010/main" val="1172476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5" y="5995302"/>
            <a:ext cx="14014674" cy="2062104"/>
          </a:xfrm>
        </p:spPr>
        <p:txBody>
          <a:bodyPr/>
          <a:lstStyle>
            <a:lvl1pPr algn="l">
              <a:defRPr sz="9334">
                <a:solidFill>
                  <a:schemeClr val="bg1"/>
                </a:solidFill>
              </a:defRPr>
            </a:lvl1pPr>
          </a:lstStyle>
          <a:p>
            <a:r>
              <a:rPr lang="en-US"/>
              <a:t>Click to edit Master title style</a:t>
            </a:r>
          </a:p>
        </p:txBody>
      </p:sp>
      <p:sp>
        <p:nvSpPr>
          <p:cNvPr id="3" name="Content Placeholder 2"/>
          <p:cNvSpPr>
            <a:spLocks noGrp="1"/>
          </p:cNvSpPr>
          <p:nvPr>
            <p:ph idx="1"/>
          </p:nvPr>
        </p:nvSpPr>
        <p:spPr>
          <a:xfrm>
            <a:off x="1730773" y="10238599"/>
            <a:ext cx="13976138" cy="8390298"/>
          </a:xfrm>
        </p:spPr>
        <p:txBody>
          <a:bodyPr/>
          <a:lstStyle>
            <a:lvl1pPr marL="0" indent="0">
              <a:spcBef>
                <a:spcPts val="1668"/>
              </a:spcBef>
              <a:spcAft>
                <a:spcPts val="1668"/>
              </a:spcAft>
              <a:buClr>
                <a:schemeClr val="bg2"/>
              </a:buClr>
              <a:buSzPct val="100000"/>
              <a:buFontTx/>
              <a:buNone/>
              <a:defRPr sz="4000">
                <a:solidFill>
                  <a:schemeClr val="accent4"/>
                </a:solidFill>
              </a:defRPr>
            </a:lvl1pPr>
            <a:lvl2pPr marL="1904982" indent="0">
              <a:spcBef>
                <a:spcPts val="1668"/>
              </a:spcBef>
              <a:spcAft>
                <a:spcPts val="1668"/>
              </a:spcAft>
              <a:buClr>
                <a:schemeClr val="bg2"/>
              </a:buClr>
              <a:buSzPct val="100000"/>
              <a:buFontTx/>
              <a:buNone/>
              <a:defRPr sz="3668">
                <a:solidFill>
                  <a:schemeClr val="accent4"/>
                </a:solidFill>
              </a:defRPr>
            </a:lvl2pPr>
            <a:lvl3pPr marL="3630048" indent="0">
              <a:spcBef>
                <a:spcPts val="1668"/>
              </a:spcBef>
              <a:spcAft>
                <a:spcPts val="1668"/>
              </a:spcAft>
              <a:buClr>
                <a:schemeClr val="bg2"/>
              </a:buClr>
              <a:buSzPct val="100000"/>
              <a:buFontTx/>
              <a:buNone/>
              <a:defRPr sz="3668">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4"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730775" y="7827992"/>
            <a:ext cx="14014674" cy="1751544"/>
          </a:xfrm>
        </p:spPr>
        <p:txBody>
          <a:bodyPr/>
          <a:lstStyle>
            <a:lvl1pPr marL="0" indent="0" algn="l">
              <a:buFontTx/>
              <a:buNone/>
              <a:defRPr sz="6000" b="0">
                <a:solidFill>
                  <a:schemeClr val="tx2"/>
                </a:solidFill>
                <a:latin typeface="NVIDIA Sans" panose="020B0503020203020204" pitchFamily="34" charset="0"/>
              </a:defRPr>
            </a:lvl1pPr>
            <a:lvl2pPr marL="1904982" indent="0" algn="ctr">
              <a:buFontTx/>
              <a:buNone/>
              <a:defRPr sz="9334">
                <a:solidFill>
                  <a:schemeClr val="tx2"/>
                </a:solidFill>
                <a:latin typeface="Trebuchet MS" panose="020B0603020202020204" pitchFamily="34" charset="0"/>
              </a:defRPr>
            </a:lvl2pPr>
            <a:lvl3pPr marL="3630048" indent="0" algn="ctr">
              <a:buFontTx/>
              <a:buNone/>
              <a:defRPr sz="9334">
                <a:solidFill>
                  <a:schemeClr val="tx2"/>
                </a:solidFill>
                <a:latin typeface="Trebuchet MS" panose="020B0603020202020204" pitchFamily="34" charset="0"/>
              </a:defRPr>
            </a:lvl3pPr>
            <a:lvl4pPr marL="5154032" indent="0" algn="ctr">
              <a:buFontTx/>
              <a:buNone/>
              <a:defRPr sz="9334">
                <a:solidFill>
                  <a:schemeClr val="tx2"/>
                </a:solidFill>
                <a:latin typeface="Trebuchet MS" panose="020B0603020202020204" pitchFamily="34" charset="0"/>
              </a:defRPr>
            </a:lvl4pPr>
            <a:lvl5pPr marL="629702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p:nvSpPr>
        <p:spPr>
          <a:xfrm>
            <a:off x="32120040" y="18999720"/>
            <a:ext cx="4455960" cy="1574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22655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cSld name="3_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9"/>
            <a:ext cx="33253680" cy="1969770"/>
          </a:xfrm>
        </p:spPr>
        <p:txBody>
          <a:bodyPr/>
          <a:lstStyle>
            <a:lvl1pPr algn="ctr">
              <a:defRPr sz="9600">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25"/>
            <a:ext cx="33162240" cy="12312526"/>
          </a:xfrm>
          <a:prstGeom prst="rect">
            <a:avLst/>
          </a:prstGeom>
        </p:spPr>
        <p:txBody>
          <a:bodyPr/>
          <a:lstStyle>
            <a:lvl1pPr marL="0" indent="0">
              <a:buClr>
                <a:schemeClr val="bg2"/>
              </a:buClr>
              <a:buSzPct val="100000"/>
              <a:buFontTx/>
              <a:buNone/>
              <a:defRPr sz="4800">
                <a:solidFill>
                  <a:schemeClr val="accent4"/>
                </a:solidFill>
              </a:defRPr>
            </a:lvl1pPr>
            <a:lvl2pPr marL="1905172" indent="0">
              <a:buClr>
                <a:schemeClr val="bg2"/>
              </a:buClr>
              <a:buSzPct val="100000"/>
              <a:buFontTx/>
              <a:buNone/>
              <a:defRPr sz="4000">
                <a:solidFill>
                  <a:schemeClr val="accent4"/>
                </a:solidFill>
              </a:defRPr>
            </a:lvl2pPr>
            <a:lvl3pPr marL="3630412" indent="0">
              <a:buClr>
                <a:schemeClr val="bg2"/>
              </a:buClr>
              <a:buSzPct val="100000"/>
              <a:buFontTx/>
              <a:buNone/>
              <a:defRPr sz="3600">
                <a:solidFill>
                  <a:schemeClr val="accent4"/>
                </a:solidFill>
              </a:defRPr>
            </a:lvl3pPr>
            <a:lvl4pPr marL="5916614" indent="-762068">
              <a:buClr>
                <a:schemeClr val="bg2"/>
              </a:buClr>
              <a:buFont typeface="Wingdings" panose="05000000000000000000" pitchFamily="2" charset="2"/>
              <a:buChar char="§"/>
              <a:defRPr sz="6000">
                <a:solidFill>
                  <a:schemeClr val="tx1"/>
                </a:solidFill>
              </a:defRPr>
            </a:lvl4pPr>
            <a:lvl5pPr marL="7059718" indent="-76206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4"/>
            <a:ext cx="33253680" cy="1751544"/>
          </a:xfrm>
          <a:prstGeom prst="rect">
            <a:avLst/>
          </a:prstGeom>
        </p:spPr>
        <p:txBody>
          <a:bodyPr/>
          <a:lstStyle>
            <a:lvl1pPr marL="0" indent="0" algn="ctr">
              <a:buFontTx/>
              <a:buNone/>
              <a:defRPr sz="6000" b="0">
                <a:solidFill>
                  <a:schemeClr val="tx2"/>
                </a:solidFill>
                <a:latin typeface="NVIDIA Sans" panose="020B0503020203020204" pitchFamily="34" charset="0"/>
              </a:defRPr>
            </a:lvl1pPr>
            <a:lvl2pPr marL="1905172" indent="0" algn="ctr">
              <a:buFontTx/>
              <a:buNone/>
              <a:defRPr sz="9400">
                <a:solidFill>
                  <a:schemeClr val="tx2"/>
                </a:solidFill>
                <a:latin typeface="Trebuchet MS" panose="020B0603020202020204" pitchFamily="34" charset="0"/>
              </a:defRPr>
            </a:lvl2pPr>
            <a:lvl3pPr marL="3630412" indent="0" algn="ctr">
              <a:buFontTx/>
              <a:buNone/>
              <a:defRPr sz="9400">
                <a:solidFill>
                  <a:schemeClr val="tx2"/>
                </a:solidFill>
                <a:latin typeface="Trebuchet MS" panose="020B0603020202020204" pitchFamily="34" charset="0"/>
              </a:defRPr>
            </a:lvl3pPr>
            <a:lvl4pPr marL="5154546" indent="0" algn="ctr">
              <a:buFontTx/>
              <a:buNone/>
              <a:defRPr sz="9400">
                <a:solidFill>
                  <a:schemeClr val="tx2"/>
                </a:solidFill>
                <a:latin typeface="Trebuchet MS" panose="020B0603020202020204" pitchFamily="34" charset="0"/>
              </a:defRPr>
            </a:lvl4pPr>
            <a:lvl5pPr marL="6297652" indent="0" algn="ctr">
              <a:buFontTx/>
              <a:buNone/>
              <a:defRPr sz="9400">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p:nvSpPr>
        <p:spPr>
          <a:xfrm>
            <a:off x="32893648" y="19432939"/>
            <a:ext cx="3682356" cy="1141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1987165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cSld name="2_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5" y="5995304"/>
            <a:ext cx="14014674" cy="2062104"/>
          </a:xfrm>
        </p:spPr>
        <p:txBody>
          <a:bodyPr/>
          <a:lstStyle>
            <a:lvl1pPr algn="l">
              <a:defRPr sz="9334">
                <a:solidFill>
                  <a:schemeClr val="bg1"/>
                </a:solidFill>
              </a:defRPr>
            </a:lvl1pPr>
          </a:lstStyle>
          <a:p>
            <a:r>
              <a:rPr lang="en-US"/>
              <a:t>Click to edit Master title style</a:t>
            </a:r>
          </a:p>
        </p:txBody>
      </p:sp>
      <p:sp>
        <p:nvSpPr>
          <p:cNvPr id="3" name="Content Placeholder 2"/>
          <p:cNvSpPr>
            <a:spLocks noGrp="1"/>
          </p:cNvSpPr>
          <p:nvPr>
            <p:ph idx="1"/>
          </p:nvPr>
        </p:nvSpPr>
        <p:spPr>
          <a:xfrm>
            <a:off x="1730776" y="10238602"/>
            <a:ext cx="13976136" cy="8390296"/>
          </a:xfrm>
          <a:prstGeom prst="rect">
            <a:avLst/>
          </a:prstGeom>
        </p:spPr>
        <p:txBody>
          <a:bodyPr/>
          <a:lstStyle>
            <a:lvl1pPr marL="0" indent="0">
              <a:spcBef>
                <a:spcPts val="1666"/>
              </a:spcBef>
              <a:spcAft>
                <a:spcPts val="1666"/>
              </a:spcAft>
              <a:buClr>
                <a:schemeClr val="bg2"/>
              </a:buClr>
              <a:buSzPct val="100000"/>
              <a:buFontTx/>
              <a:buNone/>
              <a:defRPr sz="4000">
                <a:solidFill>
                  <a:schemeClr val="accent4"/>
                </a:solidFill>
              </a:defRPr>
            </a:lvl1pPr>
            <a:lvl2pPr marL="1905022" indent="0">
              <a:spcBef>
                <a:spcPts val="1666"/>
              </a:spcBef>
              <a:spcAft>
                <a:spcPts val="1666"/>
              </a:spcAft>
              <a:buClr>
                <a:schemeClr val="bg2"/>
              </a:buClr>
              <a:buSzPct val="100000"/>
              <a:buFontTx/>
              <a:buNone/>
              <a:defRPr sz="3666">
                <a:solidFill>
                  <a:schemeClr val="accent4"/>
                </a:solidFill>
              </a:defRPr>
            </a:lvl2pPr>
            <a:lvl3pPr marL="3630120" indent="0">
              <a:spcBef>
                <a:spcPts val="1666"/>
              </a:spcBef>
              <a:spcAft>
                <a:spcPts val="1666"/>
              </a:spcAft>
              <a:buClr>
                <a:schemeClr val="bg2"/>
              </a:buClr>
              <a:buSzPct val="100000"/>
              <a:buFontTx/>
              <a:buNone/>
              <a:defRPr sz="3666">
                <a:solidFill>
                  <a:schemeClr val="accent4"/>
                </a:solidFill>
              </a:defRPr>
            </a:lvl3pPr>
            <a:lvl4pPr marL="5916142" indent="-762006">
              <a:buClr>
                <a:schemeClr val="bg2"/>
              </a:buClr>
              <a:buFont typeface="Wingdings" panose="05000000000000000000" pitchFamily="2" charset="2"/>
              <a:buChar char="§"/>
              <a:defRPr sz="6000">
                <a:solidFill>
                  <a:schemeClr val="tx1"/>
                </a:solidFill>
              </a:defRPr>
            </a:lvl4pPr>
            <a:lvl5pPr marL="7059154" indent="-76200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730775" y="7827992"/>
            <a:ext cx="14014674" cy="1751544"/>
          </a:xfrm>
          <a:prstGeom prst="rect">
            <a:avLst/>
          </a:prstGeom>
        </p:spPr>
        <p:txBody>
          <a:bodyPr/>
          <a:lstStyle>
            <a:lvl1pPr marL="0" indent="0" algn="l">
              <a:buFontTx/>
              <a:buNone/>
              <a:defRPr sz="6000" b="0">
                <a:solidFill>
                  <a:schemeClr val="tx2"/>
                </a:solidFill>
                <a:latin typeface="NVIDIA Sans" panose="020B0503020203020204" pitchFamily="34" charset="0"/>
              </a:defRPr>
            </a:lvl1pPr>
            <a:lvl2pPr marL="1905022" indent="0" algn="ctr">
              <a:buFontTx/>
              <a:buNone/>
              <a:defRPr sz="9334">
                <a:solidFill>
                  <a:schemeClr val="tx2"/>
                </a:solidFill>
                <a:latin typeface="Trebuchet MS" panose="020B0603020202020204" pitchFamily="34" charset="0"/>
              </a:defRPr>
            </a:lvl2pPr>
            <a:lvl3pPr marL="3630120" indent="0" algn="ctr">
              <a:buFontTx/>
              <a:buNone/>
              <a:defRPr sz="9334">
                <a:solidFill>
                  <a:schemeClr val="tx2"/>
                </a:solidFill>
                <a:latin typeface="Trebuchet MS" panose="020B0603020202020204" pitchFamily="34" charset="0"/>
              </a:defRPr>
            </a:lvl3pPr>
            <a:lvl4pPr marL="5154136" indent="0" algn="ctr">
              <a:buFontTx/>
              <a:buNone/>
              <a:defRPr sz="9334">
                <a:solidFill>
                  <a:schemeClr val="tx2"/>
                </a:solidFill>
                <a:latin typeface="Trebuchet MS" panose="020B0603020202020204" pitchFamily="34" charset="0"/>
              </a:defRPr>
            </a:lvl4pPr>
            <a:lvl5pPr marL="6297146"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p:nvSpPr>
        <p:spPr>
          <a:xfrm>
            <a:off x="32120040" y="18999722"/>
            <a:ext cx="4455960" cy="1574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54387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cSld name="1_Content Slide_SUBTITLE_">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7287D93-1CC1-42BE-A9C5-6AFEDDF37F73}"/>
              </a:ext>
            </a:extLst>
          </p:cNvPr>
          <p:cNvSpPr>
            <a:spLocks noGrp="1"/>
          </p:cNvSpPr>
          <p:nvPr>
            <p:ph type="body" sz="quarter" idx="10" hasCustomPrompt="1"/>
          </p:nvPr>
        </p:nvSpPr>
        <p:spPr>
          <a:xfrm>
            <a:off x="3262043" y="2490940"/>
            <a:ext cx="30047186" cy="1403344"/>
          </a:xfrm>
          <a:prstGeom prst="rect">
            <a:avLst/>
          </a:prstGeom>
        </p:spPr>
        <p:txBody>
          <a:bodyPr/>
          <a:lstStyle>
            <a:lvl1pPr marL="0" indent="0" algn="ctr">
              <a:lnSpc>
                <a:spcPct val="90000"/>
              </a:lnSpc>
              <a:buFontTx/>
              <a:buNone/>
              <a:defRPr sz="4400" cap="none" baseline="0">
                <a:solidFill>
                  <a:schemeClr val="tx1"/>
                </a:solidFill>
                <a:latin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Master Text Style</a:t>
            </a:r>
          </a:p>
        </p:txBody>
      </p:sp>
      <p:sp>
        <p:nvSpPr>
          <p:cNvPr id="5" name="Title 1">
            <a:extLst>
              <a:ext uri="{FF2B5EF4-FFF2-40B4-BE49-F238E27FC236}">
                <a16:creationId xmlns:a16="http://schemas.microsoft.com/office/drawing/2014/main" id="{39E1C343-FEB5-4C42-8FF0-183664749D36}"/>
              </a:ext>
            </a:extLst>
          </p:cNvPr>
          <p:cNvSpPr>
            <a:spLocks noGrp="1"/>
          </p:cNvSpPr>
          <p:nvPr>
            <p:ph type="title"/>
          </p:nvPr>
        </p:nvSpPr>
        <p:spPr>
          <a:xfrm>
            <a:off x="3262043" y="1419193"/>
            <a:ext cx="30047186" cy="1098642"/>
          </a:xfrm>
          <a:prstGeom prst="rect">
            <a:avLst/>
          </a:prstGeo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9626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5"/>
            <a:ext cx="33253680" cy="1969770"/>
          </a:xfrm>
        </p:spPr>
        <p:txBody>
          <a:bodyPr/>
          <a:lstStyle>
            <a:lvl1pPr algn="ctr">
              <a:defRPr sz="96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6"/>
          </a:xfrm>
        </p:spPr>
        <p:txBody>
          <a:bodyPr/>
          <a:lstStyle>
            <a:lvl1pPr marL="0" indent="0">
              <a:buClr>
                <a:schemeClr val="bg2"/>
              </a:buClr>
              <a:buSzPct val="100000"/>
              <a:buFontTx/>
              <a:buNone/>
              <a:defRPr sz="4800">
                <a:solidFill>
                  <a:schemeClr val="accent4"/>
                </a:solidFill>
              </a:defRPr>
            </a:lvl1pPr>
            <a:lvl2pPr marL="1905038" indent="0">
              <a:buClr>
                <a:schemeClr val="bg2"/>
              </a:buClr>
              <a:buSzPct val="100000"/>
              <a:buFontTx/>
              <a:buNone/>
              <a:defRPr sz="4000">
                <a:solidFill>
                  <a:schemeClr val="accent4"/>
                </a:solidFill>
              </a:defRPr>
            </a:lvl2pPr>
            <a:lvl3pPr marL="3630156" indent="0">
              <a:buClr>
                <a:schemeClr val="bg2"/>
              </a:buClr>
              <a:buSzPct val="100000"/>
              <a:buFontTx/>
              <a:buNone/>
              <a:defRPr sz="3666">
                <a:solidFill>
                  <a:schemeClr val="accent4"/>
                </a:solidFill>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ctr">
              <a:buFontTx/>
              <a:buNone/>
              <a:defRPr sz="6000" b="0">
                <a:solidFill>
                  <a:schemeClr val="tx2"/>
                </a:solidFill>
                <a:latin typeface="NVIDIA Sans" panose="020B0503020203020204" pitchFamily="34"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66873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CONFIDENTIAL">
  <p:cSld name="1_CONFIDENTIAL">
    <p:spTree>
      <p:nvGrpSpPr>
        <p:cNvPr id="1" name="Shape 5213"/>
        <p:cNvGrpSpPr/>
        <p:nvPr/>
      </p:nvGrpSpPr>
      <p:grpSpPr>
        <a:xfrm>
          <a:off x="0" y="0"/>
          <a:ext cx="0" cy="0"/>
          <a:chOff x="0" y="0"/>
          <a:chExt cx="0" cy="0"/>
        </a:xfrm>
      </p:grpSpPr>
      <p:sp>
        <p:nvSpPr>
          <p:cNvPr id="5214" name="Google Shape;5214;g7b05aade7c_1_10"/>
          <p:cNvSpPr txBox="1">
            <a:spLocks noGrp="1"/>
          </p:cNvSpPr>
          <p:nvPr>
            <p:ph type="title"/>
          </p:nvPr>
        </p:nvSpPr>
        <p:spPr>
          <a:xfrm>
            <a:off x="1661165" y="1737365"/>
            <a:ext cx="33254002" cy="1970002"/>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9334">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15" name="Google Shape;5215;g7b05aade7c_1_10"/>
          <p:cNvSpPr txBox="1">
            <a:spLocks noGrp="1"/>
          </p:cNvSpPr>
          <p:nvPr>
            <p:ph type="body" idx="1"/>
          </p:nvPr>
        </p:nvSpPr>
        <p:spPr>
          <a:xfrm>
            <a:off x="1722502" y="7010118"/>
            <a:ext cx="33162000" cy="12396000"/>
          </a:xfrm>
          <a:prstGeom prst="rect">
            <a:avLst/>
          </a:prstGeom>
          <a:noFill/>
          <a:ln>
            <a:noFill/>
          </a:ln>
        </p:spPr>
        <p:txBody>
          <a:bodyPr spcFirstLastPara="1" wrap="square" lIns="91425" tIns="45700" rIns="91425" bIns="45700" anchor="t" anchorCtr="0">
            <a:noAutofit/>
          </a:bodyPr>
          <a:lstStyle>
            <a:lvl1pPr marL="1523940" lvl="0" indent="-761974" algn="l" rtl="0">
              <a:lnSpc>
                <a:spcPct val="90000"/>
              </a:lnSpc>
              <a:spcBef>
                <a:spcPts val="3000"/>
              </a:spcBef>
              <a:spcAft>
                <a:spcPts val="0"/>
              </a:spcAft>
              <a:buClr>
                <a:schemeClr val="dk1"/>
              </a:buClr>
              <a:buSzPts val="1400"/>
              <a:buFont typeface="Trebuchet MS"/>
              <a:buNone/>
              <a:defRPr sz="4668">
                <a:solidFill>
                  <a:schemeClr val="accent4"/>
                </a:solidFill>
              </a:defRPr>
            </a:lvl1pPr>
            <a:lvl2pPr marL="3047878" lvl="1" indent="-761974" algn="l" rtl="0">
              <a:lnSpc>
                <a:spcPct val="90000"/>
              </a:lnSpc>
              <a:spcBef>
                <a:spcPts val="3000"/>
              </a:spcBef>
              <a:spcAft>
                <a:spcPts val="0"/>
              </a:spcAft>
              <a:buClr>
                <a:schemeClr val="dk1"/>
              </a:buClr>
              <a:buSzPts val="1200"/>
              <a:buFont typeface="Trebuchet MS"/>
              <a:buNone/>
              <a:defRPr sz="4000">
                <a:solidFill>
                  <a:schemeClr val="accent4"/>
                </a:solidFill>
              </a:defRPr>
            </a:lvl2pPr>
            <a:lvl3pPr marL="4571820" lvl="2" indent="-761974" algn="l" rtl="0">
              <a:lnSpc>
                <a:spcPct val="90000"/>
              </a:lnSpc>
              <a:spcBef>
                <a:spcPts val="3000"/>
              </a:spcBef>
              <a:spcAft>
                <a:spcPts val="0"/>
              </a:spcAft>
              <a:buClr>
                <a:schemeClr val="dk1"/>
              </a:buClr>
              <a:buSzPts val="1100"/>
              <a:buFont typeface="Trebuchet MS"/>
              <a:buNone/>
              <a:defRPr sz="3670">
                <a:solidFill>
                  <a:schemeClr val="accent4"/>
                </a:solidFill>
              </a:defRPr>
            </a:lvl3pPr>
            <a:lvl4pPr marL="6095758" lvl="3" indent="-1142956" algn="l" rtl="0">
              <a:lnSpc>
                <a:spcPct val="100000"/>
              </a:lnSpc>
              <a:spcBef>
                <a:spcPts val="3000"/>
              </a:spcBef>
              <a:spcAft>
                <a:spcPts val="0"/>
              </a:spcAft>
              <a:buClr>
                <a:schemeClr val="dk1"/>
              </a:buClr>
              <a:buSzPts val="1800"/>
              <a:buFont typeface="Noto Sans Symbols"/>
              <a:buChar char="▪"/>
              <a:defRPr sz="6000">
                <a:solidFill>
                  <a:schemeClr val="lt1"/>
                </a:solidFill>
              </a:defRPr>
            </a:lvl4pPr>
            <a:lvl5pPr marL="7619698" lvl="4" indent="-1185286" algn="l" rtl="0">
              <a:lnSpc>
                <a:spcPct val="100000"/>
              </a:lnSpc>
              <a:spcBef>
                <a:spcPts val="1336"/>
              </a:spcBef>
              <a:spcAft>
                <a:spcPts val="0"/>
              </a:spcAft>
              <a:buClr>
                <a:schemeClr val="dk1"/>
              </a:buClr>
              <a:buSzPts val="2000"/>
              <a:buFont typeface="Noto Sans Symbols"/>
              <a:buChar char="▪"/>
              <a:defRPr>
                <a:solidFill>
                  <a:schemeClr val="lt1"/>
                </a:solidFill>
              </a:defRPr>
            </a:lvl5pPr>
            <a:lvl6pPr marL="9143634" lvl="5" indent="-1142956" algn="l" rtl="0">
              <a:lnSpc>
                <a:spcPct val="100000"/>
              </a:lnSpc>
              <a:spcBef>
                <a:spcPts val="1200"/>
              </a:spcBef>
              <a:spcAft>
                <a:spcPts val="0"/>
              </a:spcAft>
              <a:buClr>
                <a:schemeClr val="dk2"/>
              </a:buClr>
              <a:buSzPts val="1800"/>
              <a:buChar char="»"/>
              <a:defRPr/>
            </a:lvl6pPr>
            <a:lvl7pPr marL="10667574" lvl="6" indent="-1142956" algn="l" rtl="0">
              <a:lnSpc>
                <a:spcPct val="100000"/>
              </a:lnSpc>
              <a:spcBef>
                <a:spcPts val="1200"/>
              </a:spcBef>
              <a:spcAft>
                <a:spcPts val="0"/>
              </a:spcAft>
              <a:buClr>
                <a:schemeClr val="dk2"/>
              </a:buClr>
              <a:buSzPts val="1800"/>
              <a:buChar char="»"/>
              <a:defRPr/>
            </a:lvl7pPr>
            <a:lvl8pPr marL="12191514" lvl="7" indent="-1142956" algn="l" rtl="0">
              <a:lnSpc>
                <a:spcPct val="100000"/>
              </a:lnSpc>
              <a:spcBef>
                <a:spcPts val="1200"/>
              </a:spcBef>
              <a:spcAft>
                <a:spcPts val="0"/>
              </a:spcAft>
              <a:buClr>
                <a:schemeClr val="dk2"/>
              </a:buClr>
              <a:buSzPts val="1800"/>
              <a:buChar char="»"/>
              <a:defRPr/>
            </a:lvl8pPr>
            <a:lvl9pPr marL="13715452" lvl="8" indent="-1142956" algn="l" rtl="0">
              <a:lnSpc>
                <a:spcPct val="100000"/>
              </a:lnSpc>
              <a:spcBef>
                <a:spcPts val="1200"/>
              </a:spcBef>
              <a:spcAft>
                <a:spcPts val="0"/>
              </a:spcAft>
              <a:buClr>
                <a:schemeClr val="dk2"/>
              </a:buClr>
              <a:buSzPts val="1800"/>
              <a:buChar char="»"/>
              <a:defRPr/>
            </a:lvl9pPr>
          </a:lstStyle>
          <a:p>
            <a:endParaRPr/>
          </a:p>
        </p:txBody>
      </p:sp>
      <p:sp>
        <p:nvSpPr>
          <p:cNvPr id="5216" name="Google Shape;5216;g7b05aade7c_1_10"/>
          <p:cNvSpPr txBox="1">
            <a:spLocks noGrp="1"/>
          </p:cNvSpPr>
          <p:nvPr>
            <p:ph type="body" idx="2"/>
          </p:nvPr>
        </p:nvSpPr>
        <p:spPr>
          <a:xfrm>
            <a:off x="1661165" y="3627120"/>
            <a:ext cx="33254002" cy="1752000"/>
          </a:xfrm>
          <a:prstGeom prst="rect">
            <a:avLst/>
          </a:prstGeom>
          <a:noFill/>
          <a:ln>
            <a:noFill/>
          </a:ln>
        </p:spPr>
        <p:txBody>
          <a:bodyPr spcFirstLastPara="1" wrap="square" lIns="91425" tIns="45700" rIns="91425" bIns="45700" anchor="t" anchorCtr="0">
            <a:noAutofit/>
          </a:bodyPr>
          <a:lstStyle>
            <a:lvl1pPr marL="1523940" lvl="0" indent="-761974" algn="ctr" rtl="0">
              <a:lnSpc>
                <a:spcPct val="90000"/>
              </a:lnSpc>
              <a:spcBef>
                <a:spcPts val="3000"/>
              </a:spcBef>
              <a:spcAft>
                <a:spcPts val="0"/>
              </a:spcAft>
              <a:buSzPts val="1800"/>
              <a:buFont typeface="Trebuchet MS"/>
              <a:buNone/>
              <a:defRPr sz="6000" b="0">
                <a:solidFill>
                  <a:schemeClr val="lt2"/>
                </a:solidFill>
                <a:latin typeface="NVIDIA Sans" panose="020B0503020203020204" pitchFamily="34" charset="0"/>
                <a:ea typeface="NVIDIA Sans" panose="020B0503020203020204" pitchFamily="34" charset="0"/>
                <a:cs typeface="NVIDIA Sans" panose="020B0503020203020204" pitchFamily="34" charset="0"/>
                <a:sym typeface="Trebuchet MS"/>
              </a:defRPr>
            </a:lvl1pPr>
            <a:lvl2pPr marL="3047878" lvl="1" indent="-761974" algn="ctr" rtl="0">
              <a:lnSpc>
                <a:spcPct val="90000"/>
              </a:lnSpc>
              <a:spcBef>
                <a:spcPts val="3000"/>
              </a:spcBef>
              <a:spcAft>
                <a:spcPts val="0"/>
              </a:spcAft>
              <a:buSzPts val="2800"/>
              <a:buFont typeface="Trebuchet MS"/>
              <a:buNone/>
              <a:defRPr sz="9334">
                <a:solidFill>
                  <a:schemeClr val="lt2"/>
                </a:solidFill>
                <a:latin typeface="Trebuchet MS"/>
                <a:ea typeface="Trebuchet MS"/>
                <a:cs typeface="Trebuchet MS"/>
                <a:sym typeface="Trebuchet MS"/>
              </a:defRPr>
            </a:lvl2pPr>
            <a:lvl3pPr marL="4571820" lvl="2" indent="-761974" algn="ctr" rtl="0">
              <a:lnSpc>
                <a:spcPct val="90000"/>
              </a:lnSpc>
              <a:spcBef>
                <a:spcPts val="3000"/>
              </a:spcBef>
              <a:spcAft>
                <a:spcPts val="0"/>
              </a:spcAft>
              <a:buSzPts val="2800"/>
              <a:buFont typeface="Trebuchet MS"/>
              <a:buNone/>
              <a:defRPr sz="9334">
                <a:solidFill>
                  <a:schemeClr val="lt2"/>
                </a:solidFill>
                <a:latin typeface="Trebuchet MS"/>
                <a:ea typeface="Trebuchet MS"/>
                <a:cs typeface="Trebuchet MS"/>
                <a:sym typeface="Trebuchet MS"/>
              </a:defRPr>
            </a:lvl3pPr>
            <a:lvl4pPr marL="6095758" lvl="3" indent="-761974" algn="ctr" rtl="0">
              <a:lnSpc>
                <a:spcPct val="100000"/>
              </a:lnSpc>
              <a:spcBef>
                <a:spcPts val="3000"/>
              </a:spcBef>
              <a:spcAft>
                <a:spcPts val="0"/>
              </a:spcAft>
              <a:buClr>
                <a:schemeClr val="lt2"/>
              </a:buClr>
              <a:buSzPts val="2800"/>
              <a:buFont typeface="Trebuchet MS"/>
              <a:buNone/>
              <a:defRPr sz="9334">
                <a:solidFill>
                  <a:schemeClr val="lt2"/>
                </a:solidFill>
                <a:latin typeface="Trebuchet MS"/>
                <a:ea typeface="Trebuchet MS"/>
                <a:cs typeface="Trebuchet MS"/>
                <a:sym typeface="Trebuchet MS"/>
              </a:defRPr>
            </a:lvl4pPr>
            <a:lvl5pPr marL="7619698" lvl="4" indent="-761974" algn="ctr" rtl="0">
              <a:lnSpc>
                <a:spcPct val="100000"/>
              </a:lnSpc>
              <a:spcBef>
                <a:spcPts val="1870"/>
              </a:spcBef>
              <a:spcAft>
                <a:spcPts val="0"/>
              </a:spcAft>
              <a:buClr>
                <a:schemeClr val="lt2"/>
              </a:buClr>
              <a:buSzPts val="2800"/>
              <a:buFont typeface="Trebuchet MS"/>
              <a:buNone/>
              <a:defRPr sz="9334">
                <a:solidFill>
                  <a:schemeClr val="lt2"/>
                </a:solidFill>
                <a:latin typeface="Trebuchet MS"/>
                <a:ea typeface="Trebuchet MS"/>
                <a:cs typeface="Trebuchet MS"/>
                <a:sym typeface="Trebuchet MS"/>
              </a:defRPr>
            </a:lvl5pPr>
            <a:lvl6pPr marL="9143634" lvl="5" indent="-1142956" algn="l" rtl="0">
              <a:lnSpc>
                <a:spcPct val="100000"/>
              </a:lnSpc>
              <a:spcBef>
                <a:spcPts val="1200"/>
              </a:spcBef>
              <a:spcAft>
                <a:spcPts val="0"/>
              </a:spcAft>
              <a:buClr>
                <a:schemeClr val="dk2"/>
              </a:buClr>
              <a:buSzPts val="1800"/>
              <a:buChar char="»"/>
              <a:defRPr/>
            </a:lvl6pPr>
            <a:lvl7pPr marL="10667574" lvl="6" indent="-1142956" algn="l" rtl="0">
              <a:lnSpc>
                <a:spcPct val="100000"/>
              </a:lnSpc>
              <a:spcBef>
                <a:spcPts val="1200"/>
              </a:spcBef>
              <a:spcAft>
                <a:spcPts val="0"/>
              </a:spcAft>
              <a:buClr>
                <a:schemeClr val="dk2"/>
              </a:buClr>
              <a:buSzPts val="1800"/>
              <a:buChar char="»"/>
              <a:defRPr/>
            </a:lvl7pPr>
            <a:lvl8pPr marL="12191514" lvl="7" indent="-1142956" algn="l" rtl="0">
              <a:lnSpc>
                <a:spcPct val="100000"/>
              </a:lnSpc>
              <a:spcBef>
                <a:spcPts val="1200"/>
              </a:spcBef>
              <a:spcAft>
                <a:spcPts val="0"/>
              </a:spcAft>
              <a:buClr>
                <a:schemeClr val="dk2"/>
              </a:buClr>
              <a:buSzPts val="1800"/>
              <a:buChar char="»"/>
              <a:defRPr/>
            </a:lvl8pPr>
            <a:lvl9pPr marL="13715452" lvl="8" indent="-1142956" algn="l" rtl="0">
              <a:lnSpc>
                <a:spcPct val="100000"/>
              </a:lnSpc>
              <a:spcBef>
                <a:spcPts val="120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267675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75"/>
            <a:ext cx="17922240" cy="4579798"/>
          </a:xfrm>
        </p:spPr>
        <p:txBody>
          <a:bodyPr anchor="b"/>
          <a:lstStyle>
            <a:lvl1pPr algn="ctr">
              <a:defRPr sz="11602">
                <a:solidFill>
                  <a:schemeClr val="tx1"/>
                </a:solidFill>
              </a:defRPr>
            </a:lvl1pPr>
          </a:lstStyle>
          <a:p>
            <a:r>
              <a:rPr lang="en-US"/>
              <a:t>Click to edit Master title style</a:t>
            </a:r>
          </a:p>
        </p:txBody>
      </p:sp>
    </p:spTree>
    <p:extLst>
      <p:ext uri="{BB962C8B-B14F-4D97-AF65-F5344CB8AC3E}">
        <p14:creationId xmlns:p14="http://schemas.microsoft.com/office/powerpoint/2010/main" val="4288973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EBB3409B-948A-8773-9D70-9DF741067BDC}"/>
              </a:ext>
            </a:extLst>
          </p:cNvPr>
          <p:cNvSpPr>
            <a:spLocks noGrp="1"/>
          </p:cNvSpPr>
          <p:nvPr>
            <p:ph type="body" sz="quarter" idx="26" hasCustomPrompt="1"/>
          </p:nvPr>
        </p:nvSpPr>
        <p:spPr>
          <a:xfrm>
            <a:off x="18534608" y="1897024"/>
            <a:ext cx="16403779"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4" name="Text Placeholder 7">
            <a:extLst>
              <a:ext uri="{FF2B5EF4-FFF2-40B4-BE49-F238E27FC236}">
                <a16:creationId xmlns:a16="http://schemas.microsoft.com/office/drawing/2014/main" id="{AAE8E4BF-9A9B-5A4F-9849-F0B50DFBE916}"/>
              </a:ext>
            </a:extLst>
          </p:cNvPr>
          <p:cNvSpPr>
            <a:spLocks noGrp="1"/>
          </p:cNvSpPr>
          <p:nvPr>
            <p:ph type="body" sz="quarter" idx="23" hasCustomPrompt="1"/>
          </p:nvPr>
        </p:nvSpPr>
        <p:spPr>
          <a:xfrm>
            <a:off x="18534607" y="2608931"/>
            <a:ext cx="16403781" cy="679753"/>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5" name="Picture Placeholder 2">
            <a:extLst>
              <a:ext uri="{FF2B5EF4-FFF2-40B4-BE49-F238E27FC236}">
                <a16:creationId xmlns:a16="http://schemas.microsoft.com/office/drawing/2014/main" id="{49000E6D-6B24-C699-A4D7-C6A67A047060}"/>
              </a:ext>
            </a:extLst>
          </p:cNvPr>
          <p:cNvSpPr>
            <a:spLocks noGrp="1"/>
          </p:cNvSpPr>
          <p:nvPr>
            <p:ph type="pic" sz="quarter" idx="11"/>
          </p:nvPr>
        </p:nvSpPr>
        <p:spPr>
          <a:xfrm>
            <a:off x="1637605" y="3380124"/>
            <a:ext cx="16403781"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6" name="Text Placeholder 7">
            <a:extLst>
              <a:ext uri="{FF2B5EF4-FFF2-40B4-BE49-F238E27FC236}">
                <a16:creationId xmlns:a16="http://schemas.microsoft.com/office/drawing/2014/main" id="{B65844D6-1D11-DE03-3650-0FC43C252DA0}"/>
              </a:ext>
            </a:extLst>
          </p:cNvPr>
          <p:cNvSpPr>
            <a:spLocks noGrp="1"/>
          </p:cNvSpPr>
          <p:nvPr>
            <p:ph type="body" sz="quarter" idx="12" hasCustomPrompt="1"/>
          </p:nvPr>
        </p:nvSpPr>
        <p:spPr>
          <a:xfrm>
            <a:off x="1637606" y="1897024"/>
            <a:ext cx="1640378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7" name="Picture Placeholder 2">
            <a:extLst>
              <a:ext uri="{FF2B5EF4-FFF2-40B4-BE49-F238E27FC236}">
                <a16:creationId xmlns:a16="http://schemas.microsoft.com/office/drawing/2014/main" id="{90DDE339-71F0-387D-2A82-F08F851FE754}"/>
              </a:ext>
            </a:extLst>
          </p:cNvPr>
          <p:cNvSpPr>
            <a:spLocks noGrp="1"/>
          </p:cNvSpPr>
          <p:nvPr>
            <p:ph type="pic" sz="quarter" idx="28"/>
          </p:nvPr>
        </p:nvSpPr>
        <p:spPr>
          <a:xfrm>
            <a:off x="18534607" y="3380124"/>
            <a:ext cx="16403786"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8" name="Text Placeholder 7">
            <a:extLst>
              <a:ext uri="{FF2B5EF4-FFF2-40B4-BE49-F238E27FC236}">
                <a16:creationId xmlns:a16="http://schemas.microsoft.com/office/drawing/2014/main" id="{15204A9C-2ECE-6E0F-A214-51C0653021EE}"/>
              </a:ext>
            </a:extLst>
          </p:cNvPr>
          <p:cNvSpPr>
            <a:spLocks noGrp="1"/>
          </p:cNvSpPr>
          <p:nvPr>
            <p:ph type="body" sz="quarter" idx="30" hasCustomPrompt="1"/>
          </p:nvPr>
        </p:nvSpPr>
        <p:spPr>
          <a:xfrm>
            <a:off x="1637605" y="2608929"/>
            <a:ext cx="16403782"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16" name="Group 15">
            <a:extLst>
              <a:ext uri="{FF2B5EF4-FFF2-40B4-BE49-F238E27FC236}">
                <a16:creationId xmlns:a16="http://schemas.microsoft.com/office/drawing/2014/main" id="{08C00550-9561-AB3F-FF3D-CACAE14FB625}"/>
              </a:ext>
            </a:extLst>
          </p:cNvPr>
          <p:cNvGrpSpPr/>
          <p:nvPr userDrawn="1"/>
        </p:nvGrpSpPr>
        <p:grpSpPr>
          <a:xfrm>
            <a:off x="34061399" y="0"/>
            <a:ext cx="2514601" cy="1084107"/>
            <a:chOff x="34061399" y="0"/>
            <a:chExt cx="2514601" cy="1084107"/>
          </a:xfrm>
        </p:grpSpPr>
        <p:sp>
          <p:nvSpPr>
            <p:cNvPr id="17" name="Rectangle 16">
              <a:extLst>
                <a:ext uri="{FF2B5EF4-FFF2-40B4-BE49-F238E27FC236}">
                  <a16:creationId xmlns:a16="http://schemas.microsoft.com/office/drawing/2014/main" id="{FBC8987C-6CBA-E598-1DC0-516A58378A5F}"/>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8" name="Picture 17" descr="A picture containing shape&#10;&#10;Description automatically generated">
              <a:extLst>
                <a:ext uri="{FF2B5EF4-FFF2-40B4-BE49-F238E27FC236}">
                  <a16:creationId xmlns:a16="http://schemas.microsoft.com/office/drawing/2014/main" id="{51FD6E5B-1579-9C71-7BFE-9A98B87AE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7" y="5995302"/>
            <a:ext cx="14014674" cy="2062104"/>
          </a:xfrm>
        </p:spPr>
        <p:txBody>
          <a:bodyPr/>
          <a:lstStyle>
            <a:lvl1pPr algn="l">
              <a:defRPr sz="9334">
                <a:solidFill>
                  <a:schemeClr val="bg1"/>
                </a:solidFill>
              </a:defRPr>
            </a:lvl1pPr>
          </a:lstStyle>
          <a:p>
            <a:r>
              <a:rPr lang="en-US"/>
              <a:t>Click to edit Master title style</a:t>
            </a:r>
          </a:p>
        </p:txBody>
      </p:sp>
      <p:sp>
        <p:nvSpPr>
          <p:cNvPr id="3" name="Content Placeholder 2"/>
          <p:cNvSpPr>
            <a:spLocks noGrp="1"/>
          </p:cNvSpPr>
          <p:nvPr>
            <p:ph idx="1"/>
          </p:nvPr>
        </p:nvSpPr>
        <p:spPr>
          <a:xfrm>
            <a:off x="1730776" y="10238599"/>
            <a:ext cx="13976140" cy="8390298"/>
          </a:xfrm>
        </p:spPr>
        <p:txBody>
          <a:bodyPr/>
          <a:lstStyle>
            <a:lvl1pPr marL="0" indent="0">
              <a:spcBef>
                <a:spcPts val="1668"/>
              </a:spcBef>
              <a:spcAft>
                <a:spcPts val="1668"/>
              </a:spcAft>
              <a:buClr>
                <a:schemeClr val="bg2"/>
              </a:buClr>
              <a:buSzPct val="100000"/>
              <a:buFontTx/>
              <a:buNone/>
              <a:defRPr sz="4000">
                <a:solidFill>
                  <a:schemeClr val="accent4"/>
                </a:solidFill>
              </a:defRPr>
            </a:lvl1pPr>
            <a:lvl2pPr marL="1904886" indent="0">
              <a:spcBef>
                <a:spcPts val="1668"/>
              </a:spcBef>
              <a:spcAft>
                <a:spcPts val="1668"/>
              </a:spcAft>
              <a:buClr>
                <a:schemeClr val="bg2"/>
              </a:buClr>
              <a:buSzPct val="100000"/>
              <a:buFontTx/>
              <a:buNone/>
              <a:defRPr sz="3670">
                <a:solidFill>
                  <a:schemeClr val="accent4"/>
                </a:solidFill>
              </a:defRPr>
            </a:lvl2pPr>
            <a:lvl3pPr marL="3629868" indent="0">
              <a:spcBef>
                <a:spcPts val="1668"/>
              </a:spcBef>
              <a:spcAft>
                <a:spcPts val="1668"/>
              </a:spcAft>
              <a:buClr>
                <a:schemeClr val="bg2"/>
              </a:buClr>
              <a:buSzPct val="100000"/>
              <a:buFontTx/>
              <a:buNone/>
              <a:defRPr sz="3670">
                <a:solidFill>
                  <a:schemeClr val="accent4"/>
                </a:solidFill>
              </a:defRPr>
            </a:lvl3pPr>
            <a:lvl4pPr marL="5915730" indent="-761956">
              <a:buClr>
                <a:schemeClr val="bg2"/>
              </a:buClr>
              <a:buFont typeface="Wingdings" panose="05000000000000000000" pitchFamily="2" charset="2"/>
              <a:buChar char="§"/>
              <a:defRPr sz="6000">
                <a:solidFill>
                  <a:schemeClr val="tx1"/>
                </a:solidFill>
              </a:defRPr>
            </a:lvl4pPr>
            <a:lvl5pPr marL="7058662" indent="-76195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730777" y="7827994"/>
            <a:ext cx="14014674" cy="1751544"/>
          </a:xfrm>
        </p:spPr>
        <p:txBody>
          <a:bodyPr/>
          <a:lstStyle>
            <a:lvl1pPr marL="0" indent="0" algn="l">
              <a:buFontTx/>
              <a:buNone/>
              <a:defRPr sz="6000" b="0">
                <a:solidFill>
                  <a:schemeClr val="tx2"/>
                </a:solidFill>
                <a:latin typeface="NVIDIA Sans" panose="020B0503020203020204" pitchFamily="34" charset="0"/>
              </a:defRPr>
            </a:lvl1pPr>
            <a:lvl2pPr marL="1904886" indent="0" algn="ctr">
              <a:buFontTx/>
              <a:buNone/>
              <a:defRPr sz="9334">
                <a:solidFill>
                  <a:schemeClr val="tx2"/>
                </a:solidFill>
                <a:latin typeface="Trebuchet MS" panose="020B0603020202020204" pitchFamily="34" charset="0"/>
              </a:defRPr>
            </a:lvl2pPr>
            <a:lvl3pPr marL="3629868" indent="0" algn="ctr">
              <a:buFontTx/>
              <a:buNone/>
              <a:defRPr sz="9334">
                <a:solidFill>
                  <a:schemeClr val="tx2"/>
                </a:solidFill>
                <a:latin typeface="Trebuchet MS" panose="020B0603020202020204" pitchFamily="34" charset="0"/>
              </a:defRPr>
            </a:lvl3pPr>
            <a:lvl4pPr marL="5153776" indent="0" algn="ctr">
              <a:buFontTx/>
              <a:buNone/>
              <a:defRPr sz="9334">
                <a:solidFill>
                  <a:schemeClr val="tx2"/>
                </a:solidFill>
                <a:latin typeface="Trebuchet MS" panose="020B0603020202020204" pitchFamily="34" charset="0"/>
              </a:defRPr>
            </a:lvl4pPr>
            <a:lvl5pPr marL="6296706"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p:nvSpPr>
        <p:spPr>
          <a:xfrm>
            <a:off x="32120040" y="18999724"/>
            <a:ext cx="4455960" cy="1574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7407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cSld name="3_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71"/>
            <a:ext cx="33253680" cy="1969770"/>
          </a:xfrm>
        </p:spPr>
        <p:txBody>
          <a:bodyPr/>
          <a:lstStyle>
            <a:lvl1pPr algn="ctr">
              <a:defRPr sz="9600">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33"/>
            <a:ext cx="33162240" cy="12312526"/>
          </a:xfrm>
          <a:prstGeom prst="rect">
            <a:avLst/>
          </a:prstGeom>
        </p:spPr>
        <p:txBody>
          <a:bodyPr/>
          <a:lstStyle>
            <a:lvl1pPr marL="0" indent="0">
              <a:buClr>
                <a:schemeClr val="bg2"/>
              </a:buClr>
              <a:buSzPct val="100000"/>
              <a:buFontTx/>
              <a:buNone/>
              <a:defRPr sz="4800">
                <a:solidFill>
                  <a:schemeClr val="accent4"/>
                </a:solidFill>
              </a:defRPr>
            </a:lvl1pPr>
            <a:lvl2pPr marL="1905076" indent="0">
              <a:buClr>
                <a:schemeClr val="bg2"/>
              </a:buClr>
              <a:buSzPct val="100000"/>
              <a:buFontTx/>
              <a:buNone/>
              <a:defRPr sz="4000">
                <a:solidFill>
                  <a:schemeClr val="accent4"/>
                </a:solidFill>
              </a:defRPr>
            </a:lvl2pPr>
            <a:lvl3pPr marL="3630232" indent="0">
              <a:buClr>
                <a:schemeClr val="bg2"/>
              </a:buClr>
              <a:buSzPct val="100000"/>
              <a:buFontTx/>
              <a:buNone/>
              <a:defRPr sz="3600">
                <a:solidFill>
                  <a:schemeClr val="accent4"/>
                </a:solidFill>
              </a:defRPr>
            </a:lvl3pPr>
            <a:lvl4pPr marL="5916318" indent="-762030">
              <a:buClr>
                <a:schemeClr val="bg2"/>
              </a:buClr>
              <a:buFont typeface="Wingdings" panose="05000000000000000000" pitchFamily="2" charset="2"/>
              <a:buChar char="§"/>
              <a:defRPr sz="6000">
                <a:solidFill>
                  <a:schemeClr val="tx1"/>
                </a:solidFill>
              </a:defRPr>
            </a:lvl4pPr>
            <a:lvl5pPr marL="7059366" indent="-76203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627124"/>
            <a:ext cx="33253680" cy="1751544"/>
          </a:xfrm>
          <a:prstGeom prst="rect">
            <a:avLst/>
          </a:prstGeom>
        </p:spPr>
        <p:txBody>
          <a:bodyPr/>
          <a:lstStyle>
            <a:lvl1pPr marL="0" indent="0" algn="ctr">
              <a:buFontTx/>
              <a:buNone/>
              <a:defRPr sz="6000" b="0">
                <a:solidFill>
                  <a:schemeClr val="tx2"/>
                </a:solidFill>
                <a:latin typeface="NVIDIA Sans" panose="020B0503020203020204" pitchFamily="34" charset="0"/>
              </a:defRPr>
            </a:lvl1pPr>
            <a:lvl2pPr marL="1905076" indent="0" algn="ctr">
              <a:buFontTx/>
              <a:buNone/>
              <a:defRPr sz="9400">
                <a:solidFill>
                  <a:schemeClr val="tx2"/>
                </a:solidFill>
                <a:latin typeface="Trebuchet MS" panose="020B0603020202020204" pitchFamily="34" charset="0"/>
              </a:defRPr>
            </a:lvl2pPr>
            <a:lvl3pPr marL="3630232" indent="0" algn="ctr">
              <a:buFontTx/>
              <a:buNone/>
              <a:defRPr sz="9400">
                <a:solidFill>
                  <a:schemeClr val="tx2"/>
                </a:solidFill>
                <a:latin typeface="Trebuchet MS" panose="020B0603020202020204" pitchFamily="34" charset="0"/>
              </a:defRPr>
            </a:lvl3pPr>
            <a:lvl4pPr marL="5154288" indent="0" algn="ctr">
              <a:buFontTx/>
              <a:buNone/>
              <a:defRPr sz="9400">
                <a:solidFill>
                  <a:schemeClr val="tx2"/>
                </a:solidFill>
                <a:latin typeface="Trebuchet MS" panose="020B0603020202020204" pitchFamily="34" charset="0"/>
              </a:defRPr>
            </a:lvl4pPr>
            <a:lvl5pPr marL="6297336" indent="0" algn="ctr">
              <a:buFontTx/>
              <a:buNone/>
              <a:defRPr sz="9400">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p:nvSpPr>
        <p:spPr>
          <a:xfrm>
            <a:off x="32893648" y="19432947"/>
            <a:ext cx="3682356" cy="1141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621715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cSld name="2_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7" y="5995306"/>
            <a:ext cx="14014674" cy="2062104"/>
          </a:xfrm>
        </p:spPr>
        <p:txBody>
          <a:bodyPr/>
          <a:lstStyle>
            <a:lvl1pPr algn="l">
              <a:defRPr sz="9334">
                <a:solidFill>
                  <a:schemeClr val="bg1"/>
                </a:solidFill>
              </a:defRPr>
            </a:lvl1pPr>
          </a:lstStyle>
          <a:p>
            <a:r>
              <a:rPr lang="en-US"/>
              <a:t>Click to edit Master title style</a:t>
            </a:r>
          </a:p>
        </p:txBody>
      </p:sp>
      <p:sp>
        <p:nvSpPr>
          <p:cNvPr id="3" name="Content Placeholder 2"/>
          <p:cNvSpPr>
            <a:spLocks noGrp="1"/>
          </p:cNvSpPr>
          <p:nvPr>
            <p:ph idx="1"/>
          </p:nvPr>
        </p:nvSpPr>
        <p:spPr>
          <a:xfrm>
            <a:off x="1730776" y="10238608"/>
            <a:ext cx="13976136" cy="8390296"/>
          </a:xfrm>
          <a:prstGeom prst="rect">
            <a:avLst/>
          </a:prstGeom>
        </p:spPr>
        <p:txBody>
          <a:bodyPr/>
          <a:lstStyle>
            <a:lvl1pPr marL="0" indent="0">
              <a:spcBef>
                <a:spcPts val="1664"/>
              </a:spcBef>
              <a:spcAft>
                <a:spcPts val="1664"/>
              </a:spcAft>
              <a:buClr>
                <a:schemeClr val="bg2"/>
              </a:buClr>
              <a:buSzPct val="100000"/>
              <a:buFontTx/>
              <a:buNone/>
              <a:defRPr sz="4000">
                <a:solidFill>
                  <a:schemeClr val="accent4"/>
                </a:solidFill>
              </a:defRPr>
            </a:lvl1pPr>
            <a:lvl2pPr marL="1904926" indent="0">
              <a:spcBef>
                <a:spcPts val="1664"/>
              </a:spcBef>
              <a:spcAft>
                <a:spcPts val="1664"/>
              </a:spcAft>
              <a:buClr>
                <a:schemeClr val="bg2"/>
              </a:buClr>
              <a:buSzPct val="100000"/>
              <a:buFontTx/>
              <a:buNone/>
              <a:defRPr sz="3666">
                <a:solidFill>
                  <a:schemeClr val="accent4"/>
                </a:solidFill>
              </a:defRPr>
            </a:lvl2pPr>
            <a:lvl3pPr marL="3629940" indent="0">
              <a:spcBef>
                <a:spcPts val="1664"/>
              </a:spcBef>
              <a:spcAft>
                <a:spcPts val="1664"/>
              </a:spcAft>
              <a:buClr>
                <a:schemeClr val="bg2"/>
              </a:buClr>
              <a:buSzPct val="100000"/>
              <a:buFontTx/>
              <a:buNone/>
              <a:defRPr sz="3666">
                <a:solidFill>
                  <a:schemeClr val="accent4"/>
                </a:solidFill>
              </a:defRPr>
            </a:lvl3pPr>
            <a:lvl4pPr marL="5915848" indent="-761970">
              <a:buClr>
                <a:schemeClr val="bg2"/>
              </a:buClr>
              <a:buFont typeface="Wingdings" panose="05000000000000000000" pitchFamily="2" charset="2"/>
              <a:buChar char="§"/>
              <a:defRPr sz="6000">
                <a:solidFill>
                  <a:schemeClr val="tx1"/>
                </a:solidFill>
              </a:defRPr>
            </a:lvl4pPr>
            <a:lvl5pPr marL="7058802" indent="-76197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730777" y="7827994"/>
            <a:ext cx="14014674" cy="1751544"/>
          </a:xfrm>
          <a:prstGeom prst="rect">
            <a:avLst/>
          </a:prstGeom>
        </p:spPr>
        <p:txBody>
          <a:bodyPr/>
          <a:lstStyle>
            <a:lvl1pPr marL="0" indent="0" algn="l">
              <a:buFontTx/>
              <a:buNone/>
              <a:defRPr sz="6000" b="0">
                <a:solidFill>
                  <a:schemeClr val="tx2"/>
                </a:solidFill>
                <a:latin typeface="NVIDIA Sans" panose="020B0503020203020204" pitchFamily="34" charset="0"/>
              </a:defRPr>
            </a:lvl1pPr>
            <a:lvl2pPr marL="1904926" indent="0" algn="ctr">
              <a:buFontTx/>
              <a:buNone/>
              <a:defRPr sz="9334">
                <a:solidFill>
                  <a:schemeClr val="tx2"/>
                </a:solidFill>
                <a:latin typeface="Trebuchet MS" panose="020B0603020202020204" pitchFamily="34" charset="0"/>
              </a:defRPr>
            </a:lvl2pPr>
            <a:lvl3pPr marL="3629940" indent="0" algn="ctr">
              <a:buFontTx/>
              <a:buNone/>
              <a:defRPr sz="9334">
                <a:solidFill>
                  <a:schemeClr val="tx2"/>
                </a:solidFill>
                <a:latin typeface="Trebuchet MS" panose="020B0603020202020204" pitchFamily="34" charset="0"/>
              </a:defRPr>
            </a:lvl3pPr>
            <a:lvl4pPr marL="5153878" indent="0" algn="ctr">
              <a:buFontTx/>
              <a:buNone/>
              <a:defRPr sz="9334">
                <a:solidFill>
                  <a:schemeClr val="tx2"/>
                </a:solidFill>
                <a:latin typeface="Trebuchet MS" panose="020B0603020202020204" pitchFamily="34" charset="0"/>
              </a:defRPr>
            </a:lvl4pPr>
            <a:lvl5pPr marL="6296832"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p:nvSpPr>
        <p:spPr>
          <a:xfrm>
            <a:off x="32120040" y="18999728"/>
            <a:ext cx="4455960" cy="1574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275479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cSld name="DEMO">
    <p:spTree>
      <p:nvGrpSpPr>
        <p:cNvPr id="1" name=""/>
        <p:cNvGrpSpPr/>
        <p:nvPr/>
      </p:nvGrpSpPr>
      <p:grpSpPr>
        <a:xfrm>
          <a:off x="0" y="0"/>
          <a:ext cx="0" cy="0"/>
          <a:chOff x="0" y="0"/>
          <a:chExt cx="0" cy="0"/>
        </a:xfrm>
      </p:grpSpPr>
      <p:sp>
        <p:nvSpPr>
          <p:cNvPr id="2" name="Title 1"/>
          <p:cNvSpPr>
            <a:spLocks noGrp="1"/>
          </p:cNvSpPr>
          <p:nvPr>
            <p:ph type="title"/>
          </p:nvPr>
        </p:nvSpPr>
        <p:spPr>
          <a:xfrm>
            <a:off x="3262054" y="18416797"/>
            <a:ext cx="30051928" cy="932442"/>
          </a:xfrm>
          <a:prstGeom prst="rect">
            <a:avLst/>
          </a:prstGeo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19010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FF2A161D-A29E-4106-BBDA-501B0A16411C}"/>
              </a:ext>
            </a:extLst>
          </p:cNvPr>
          <p:cNvPicPr>
            <a:picLocks noChangeAspect="1"/>
          </p:cNvPicPr>
          <p:nvPr/>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6994ADB0-7732-4C8D-9989-342FE374FF0E}"/>
              </a:ext>
            </a:extLst>
          </p:cNvPr>
          <p:cNvSpPr/>
          <p:nvPr/>
        </p:nvSpPr>
        <p:spPr>
          <a:xfrm flipV="1">
            <a:off x="0" y="-3"/>
            <a:ext cx="36576000" cy="7581902"/>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 name="Rectangle 8">
            <a:extLst>
              <a:ext uri="{FF2B5EF4-FFF2-40B4-BE49-F238E27FC236}">
                <a16:creationId xmlns:a16="http://schemas.microsoft.com/office/drawing/2014/main" id="{BBC045F2-0F3A-4F0E-8858-13EF939F8049}"/>
              </a:ext>
            </a:extLst>
          </p:cNvPr>
          <p:cNvSpPr/>
          <p:nvPr/>
        </p:nvSpPr>
        <p:spPr>
          <a:xfrm>
            <a:off x="0" y="10287000"/>
            <a:ext cx="36576000" cy="10287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8" name="Picture 7">
            <a:extLst>
              <a:ext uri="{FF2B5EF4-FFF2-40B4-BE49-F238E27FC236}">
                <a16:creationId xmlns:a16="http://schemas.microsoft.com/office/drawing/2014/main" id="{E2C3B2D5-8571-4CC1-A11C-8B26F95DC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44825" y="326617"/>
            <a:ext cx="8012078" cy="2760362"/>
          </a:xfrm>
          <a:prstGeom prst="rect">
            <a:avLst/>
          </a:prstGeom>
        </p:spPr>
      </p:pic>
      <p:sp>
        <p:nvSpPr>
          <p:cNvPr id="2" name="Title 1"/>
          <p:cNvSpPr>
            <a:spLocks noGrp="1"/>
          </p:cNvSpPr>
          <p:nvPr>
            <p:ph type="ctrTitle" hasCustomPrompt="1"/>
          </p:nvPr>
        </p:nvSpPr>
        <p:spPr>
          <a:xfrm>
            <a:off x="1371600" y="13898880"/>
            <a:ext cx="27432000" cy="4937760"/>
          </a:xfrm>
        </p:spPr>
        <p:txBody>
          <a:bodyPr anchor="b">
            <a:normAutofit/>
          </a:bodyPr>
          <a:lstStyle>
            <a:lvl1pPr algn="l">
              <a:defRPr sz="8000" b="1" cap="all" baseline="0">
                <a:solidFill>
                  <a:schemeClr val="tx1"/>
                </a:solidFill>
                <a:latin typeface="NVIDIA Sans" panose="020B0503020203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371600" y="18793968"/>
            <a:ext cx="27432000" cy="1703832"/>
          </a:xfrm>
          <a:prstGeom prst="rect">
            <a:avLst/>
          </a:prstGeom>
        </p:spPr>
        <p:txBody>
          <a:bodyPr>
            <a:normAutofit/>
          </a:bodyPr>
          <a:lstStyle>
            <a:lvl1pPr marL="0" indent="0" algn="l">
              <a:buNone/>
              <a:defRPr sz="5400" cap="all" baseline="0">
                <a:latin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Tree>
    <p:extLst>
      <p:ext uri="{BB962C8B-B14F-4D97-AF65-F5344CB8AC3E}">
        <p14:creationId xmlns:p14="http://schemas.microsoft.com/office/powerpoint/2010/main" val="4280650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208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3" name="Content Placeholder 2"/>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lnSpc>
                <a:spcPct val="90000"/>
              </a:lnSpc>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D48CB7C0-4136-4D6F-957F-F17F827E61BC}"/>
              </a:ext>
            </a:extLst>
          </p:cNvPr>
          <p:cNvSpPr txBox="1"/>
          <p:nvPr/>
        </p:nvSpPr>
        <p:spPr>
          <a:xfrm>
            <a:off x="708487" y="19559586"/>
            <a:ext cx="5540619"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2246345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3" name="Content Placeholder 2"/>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lnSpc>
                <a:spcPct val="90000"/>
              </a:lnSpc>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D48CB7C0-4136-4D6F-957F-F17F827E61BC}"/>
              </a:ext>
            </a:extLst>
          </p:cNvPr>
          <p:cNvSpPr txBox="1"/>
          <p:nvPr/>
        </p:nvSpPr>
        <p:spPr>
          <a:xfrm>
            <a:off x="708486" y="19559586"/>
            <a:ext cx="6392006"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2246345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CODING_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164983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CONFIDENTIAL_Coding">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B83CE352-2EAC-4297-87FD-65DF9F242349}"/>
              </a:ext>
            </a:extLst>
          </p:cNvPr>
          <p:cNvSpPr txBox="1"/>
          <p:nvPr/>
        </p:nvSpPr>
        <p:spPr>
          <a:xfrm>
            <a:off x="708487" y="19559586"/>
            <a:ext cx="5540619"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4152742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Image Layout with Bullets">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DB0827C7-03A8-FFEC-9067-CAF7E673BA58}"/>
              </a:ext>
            </a:extLst>
          </p:cNvPr>
          <p:cNvSpPr>
            <a:spLocks noGrp="1"/>
          </p:cNvSpPr>
          <p:nvPr>
            <p:ph type="pic" sz="quarter" idx="34"/>
          </p:nvPr>
        </p:nvSpPr>
        <p:spPr>
          <a:xfrm>
            <a:off x="18534607" y="3380124"/>
            <a:ext cx="7955280"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5" name="Text Placeholder 38">
            <a:extLst>
              <a:ext uri="{FF2B5EF4-FFF2-40B4-BE49-F238E27FC236}">
                <a16:creationId xmlns:a16="http://schemas.microsoft.com/office/drawing/2014/main" id="{8505BD07-F6AC-F09A-0AD7-67B45123EA9E}"/>
              </a:ext>
            </a:extLst>
          </p:cNvPr>
          <p:cNvSpPr>
            <a:spLocks noGrp="1"/>
          </p:cNvSpPr>
          <p:nvPr>
            <p:ph type="body" sz="quarter" idx="35"/>
          </p:nvPr>
        </p:nvSpPr>
        <p:spPr>
          <a:xfrm>
            <a:off x="18534607" y="1897024"/>
            <a:ext cx="7955279" cy="795528"/>
          </a:xfrm>
          <a:prstGeom prst="rect">
            <a:avLst/>
          </a:prstGeom>
        </p:spPr>
        <p:txBody>
          <a:bodyPr anchor="b"/>
          <a:lstStyle>
            <a:lvl1pPr marL="0" indent="0" algn="ctr">
              <a:buFontTx/>
              <a:buNone/>
              <a:defRPr sz="4000">
                <a:solidFill>
                  <a:schemeClr val="bg1"/>
                </a:solidFill>
              </a:defRPr>
            </a:lvl1pPr>
          </a:lstStyle>
          <a:p>
            <a:pPr lvl="0"/>
            <a:r>
              <a:rPr lang="en-US"/>
              <a:t>Click to edit Master text styles</a:t>
            </a:r>
          </a:p>
        </p:txBody>
      </p:sp>
      <p:sp>
        <p:nvSpPr>
          <p:cNvPr id="36" name="Text Placeholder 42">
            <a:extLst>
              <a:ext uri="{FF2B5EF4-FFF2-40B4-BE49-F238E27FC236}">
                <a16:creationId xmlns:a16="http://schemas.microsoft.com/office/drawing/2014/main" id="{C961C021-F0B4-07F4-16E8-24724F21C3BA}"/>
              </a:ext>
            </a:extLst>
          </p:cNvPr>
          <p:cNvSpPr>
            <a:spLocks noGrp="1"/>
          </p:cNvSpPr>
          <p:nvPr>
            <p:ph type="body" sz="quarter" idx="36"/>
          </p:nvPr>
        </p:nvSpPr>
        <p:spPr>
          <a:xfrm>
            <a:off x="18534606" y="2608929"/>
            <a:ext cx="7955280" cy="679755"/>
          </a:xfrm>
          <a:prstGeom prst="rect">
            <a:avLst/>
          </a:prstGeom>
        </p:spPr>
        <p:txBody>
          <a:bodyPr/>
          <a:lstStyle>
            <a:lvl1pPr marL="0" indent="0" algn="ctr">
              <a:buFontTx/>
              <a:buNone/>
              <a:defRPr sz="2800">
                <a:solidFill>
                  <a:schemeClr val="bg1"/>
                </a:solidFill>
              </a:defRPr>
            </a:lvl1pPr>
          </a:lstStyle>
          <a:p>
            <a:pPr lvl="0"/>
            <a:r>
              <a:rPr lang="en-US"/>
              <a:t>Click to edit Master text styles</a:t>
            </a:r>
          </a:p>
        </p:txBody>
      </p:sp>
      <p:sp>
        <p:nvSpPr>
          <p:cNvPr id="37" name="Content Placeholder 21">
            <a:extLst>
              <a:ext uri="{FF2B5EF4-FFF2-40B4-BE49-F238E27FC236}">
                <a16:creationId xmlns:a16="http://schemas.microsoft.com/office/drawing/2014/main" id="{A38D7412-F4FC-A7B1-44EB-ED75FD8E0E1C}"/>
              </a:ext>
            </a:extLst>
          </p:cNvPr>
          <p:cNvSpPr>
            <a:spLocks noGrp="1"/>
          </p:cNvSpPr>
          <p:nvPr>
            <p:ph idx="37" hasCustomPrompt="1"/>
          </p:nvPr>
        </p:nvSpPr>
        <p:spPr>
          <a:xfrm>
            <a:off x="27162377" y="4646144"/>
            <a:ext cx="7651149" cy="7879524"/>
          </a:xfrm>
          <a:prstGeom prst="rect">
            <a:avLst/>
          </a:prstGeom>
        </p:spPr>
        <p:txBody>
          <a:bodyPr anchor="ctr"/>
          <a:lstStyle>
            <a:lvl1pPr>
              <a:buClr>
                <a:schemeClr val="tx2"/>
              </a:buClr>
              <a:defRPr sz="4400">
                <a:solidFill>
                  <a:schemeClr val="bg1"/>
                </a:solidFill>
              </a:defRPr>
            </a:lvl1pPr>
          </a:lstStyle>
          <a:p>
            <a:r>
              <a:rPr lang="en-US"/>
              <a:t>Text goes here</a:t>
            </a:r>
          </a:p>
          <a:p>
            <a:r>
              <a:rPr lang="en-US"/>
              <a:t>Text goes here</a:t>
            </a:r>
          </a:p>
          <a:p>
            <a:r>
              <a:rPr lang="en-US"/>
              <a:t>Text goes here</a:t>
            </a:r>
          </a:p>
          <a:p>
            <a:r>
              <a:rPr lang="en-US"/>
              <a:t>Text goes here</a:t>
            </a:r>
          </a:p>
          <a:p>
            <a:r>
              <a:rPr lang="en-US"/>
              <a:t>Text goes here</a:t>
            </a:r>
          </a:p>
          <a:p>
            <a:r>
              <a:rPr lang="en-US"/>
              <a:t>Text goes here</a:t>
            </a:r>
          </a:p>
        </p:txBody>
      </p:sp>
      <p:sp>
        <p:nvSpPr>
          <p:cNvPr id="33" name="Picture Placeholder 2">
            <a:extLst>
              <a:ext uri="{FF2B5EF4-FFF2-40B4-BE49-F238E27FC236}">
                <a16:creationId xmlns:a16="http://schemas.microsoft.com/office/drawing/2014/main" id="{245A0BE4-BE1D-E546-EFC5-A5DC427E085B}"/>
              </a:ext>
            </a:extLst>
          </p:cNvPr>
          <p:cNvSpPr>
            <a:spLocks noGrp="1"/>
          </p:cNvSpPr>
          <p:nvPr>
            <p:ph type="pic" sz="quarter" idx="33"/>
          </p:nvPr>
        </p:nvSpPr>
        <p:spPr>
          <a:xfrm>
            <a:off x="1637606" y="3380124"/>
            <a:ext cx="7955280"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16" name="Group 15">
            <a:extLst>
              <a:ext uri="{FF2B5EF4-FFF2-40B4-BE49-F238E27FC236}">
                <a16:creationId xmlns:a16="http://schemas.microsoft.com/office/drawing/2014/main" id="{08C00550-9561-AB3F-FF3D-CACAE14FB625}"/>
              </a:ext>
            </a:extLst>
          </p:cNvPr>
          <p:cNvGrpSpPr/>
          <p:nvPr userDrawn="1"/>
        </p:nvGrpSpPr>
        <p:grpSpPr>
          <a:xfrm>
            <a:off x="34061399" y="0"/>
            <a:ext cx="2514601" cy="1084107"/>
            <a:chOff x="34061399" y="0"/>
            <a:chExt cx="2514601" cy="1084107"/>
          </a:xfrm>
        </p:grpSpPr>
        <p:sp>
          <p:nvSpPr>
            <p:cNvPr id="17" name="Rectangle 16">
              <a:extLst>
                <a:ext uri="{FF2B5EF4-FFF2-40B4-BE49-F238E27FC236}">
                  <a16:creationId xmlns:a16="http://schemas.microsoft.com/office/drawing/2014/main" id="{FBC8987C-6CBA-E598-1DC0-516A58378A5F}"/>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8" name="Picture 17" descr="A picture containing shape&#10;&#10;Description automatically generated">
              <a:extLst>
                <a:ext uri="{FF2B5EF4-FFF2-40B4-BE49-F238E27FC236}">
                  <a16:creationId xmlns:a16="http://schemas.microsoft.com/office/drawing/2014/main" id="{51FD6E5B-1579-9C71-7BFE-9A98B87AE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
        <p:nvSpPr>
          <p:cNvPr id="23" name="Text Placeholder 38">
            <a:extLst>
              <a:ext uri="{FF2B5EF4-FFF2-40B4-BE49-F238E27FC236}">
                <a16:creationId xmlns:a16="http://schemas.microsoft.com/office/drawing/2014/main" id="{C5B1FF2B-2094-6982-A04B-C86DF6BFCE8E}"/>
              </a:ext>
            </a:extLst>
          </p:cNvPr>
          <p:cNvSpPr>
            <a:spLocks noGrp="1"/>
          </p:cNvSpPr>
          <p:nvPr>
            <p:ph type="body" sz="quarter" idx="12"/>
          </p:nvPr>
        </p:nvSpPr>
        <p:spPr>
          <a:xfrm>
            <a:off x="1637606" y="1897024"/>
            <a:ext cx="7955279" cy="795528"/>
          </a:xfrm>
          <a:prstGeom prst="rect">
            <a:avLst/>
          </a:prstGeom>
        </p:spPr>
        <p:txBody>
          <a:bodyPr anchor="b"/>
          <a:lstStyle>
            <a:lvl1pPr marL="0" indent="0" algn="ctr">
              <a:buFontTx/>
              <a:buNone/>
              <a:defRPr sz="4000">
                <a:solidFill>
                  <a:schemeClr val="bg1"/>
                </a:solidFill>
              </a:defRPr>
            </a:lvl1pPr>
          </a:lstStyle>
          <a:p>
            <a:pPr lvl="0"/>
            <a:r>
              <a:rPr lang="en-US"/>
              <a:t>Click to edit Master text styles</a:t>
            </a:r>
          </a:p>
        </p:txBody>
      </p:sp>
      <p:sp>
        <p:nvSpPr>
          <p:cNvPr id="30" name="Text Placeholder 42">
            <a:extLst>
              <a:ext uri="{FF2B5EF4-FFF2-40B4-BE49-F238E27FC236}">
                <a16:creationId xmlns:a16="http://schemas.microsoft.com/office/drawing/2014/main" id="{4CC31822-FAF9-836E-1239-AC1F279BBD7F}"/>
              </a:ext>
            </a:extLst>
          </p:cNvPr>
          <p:cNvSpPr>
            <a:spLocks noGrp="1"/>
          </p:cNvSpPr>
          <p:nvPr>
            <p:ph type="body" sz="quarter" idx="30"/>
          </p:nvPr>
        </p:nvSpPr>
        <p:spPr>
          <a:xfrm>
            <a:off x="1637605" y="2608929"/>
            <a:ext cx="7955280" cy="679755"/>
          </a:xfrm>
          <a:prstGeom prst="rect">
            <a:avLst/>
          </a:prstGeom>
        </p:spPr>
        <p:txBody>
          <a:bodyPr/>
          <a:lstStyle>
            <a:lvl1pPr marL="0" indent="0" algn="ctr">
              <a:buFontTx/>
              <a:buNone/>
              <a:defRPr sz="2800">
                <a:solidFill>
                  <a:schemeClr val="bg1"/>
                </a:solidFill>
              </a:defRPr>
            </a:lvl1pPr>
          </a:lstStyle>
          <a:p>
            <a:pPr lvl="0"/>
            <a:r>
              <a:rPr lang="en-US"/>
              <a:t>Click to edit Master text styles</a:t>
            </a:r>
          </a:p>
        </p:txBody>
      </p:sp>
      <p:sp>
        <p:nvSpPr>
          <p:cNvPr id="31" name="Content Placeholder 21">
            <a:extLst>
              <a:ext uri="{FF2B5EF4-FFF2-40B4-BE49-F238E27FC236}">
                <a16:creationId xmlns:a16="http://schemas.microsoft.com/office/drawing/2014/main" id="{8288EAAC-25D2-AFB3-752E-5932BDC6FA66}"/>
              </a:ext>
            </a:extLst>
          </p:cNvPr>
          <p:cNvSpPr>
            <a:spLocks noGrp="1"/>
          </p:cNvSpPr>
          <p:nvPr>
            <p:ph idx="31" hasCustomPrompt="1"/>
          </p:nvPr>
        </p:nvSpPr>
        <p:spPr>
          <a:xfrm>
            <a:off x="10265376" y="4646144"/>
            <a:ext cx="7651149" cy="7879524"/>
          </a:xfrm>
          <a:prstGeom prst="rect">
            <a:avLst/>
          </a:prstGeom>
        </p:spPr>
        <p:txBody>
          <a:bodyPr anchor="ctr"/>
          <a:lstStyle>
            <a:lvl1pPr>
              <a:buClr>
                <a:schemeClr val="tx2"/>
              </a:buClr>
              <a:defRPr sz="4400">
                <a:solidFill>
                  <a:schemeClr val="bg1"/>
                </a:solidFill>
              </a:defRPr>
            </a:lvl1pPr>
          </a:lstStyle>
          <a:p>
            <a:r>
              <a:rPr lang="en-US"/>
              <a:t>Text goes here</a:t>
            </a:r>
          </a:p>
          <a:p>
            <a:r>
              <a:rPr lang="en-US"/>
              <a:t>Text goes here</a:t>
            </a:r>
          </a:p>
          <a:p>
            <a:r>
              <a:rPr lang="en-US"/>
              <a:t>Text goes here</a:t>
            </a:r>
          </a:p>
          <a:p>
            <a:r>
              <a:rPr lang="en-US"/>
              <a:t>Text goes here</a:t>
            </a:r>
          </a:p>
          <a:p>
            <a:r>
              <a:rPr lang="en-US"/>
              <a:t>Text goes here</a:t>
            </a:r>
          </a:p>
          <a:p>
            <a:r>
              <a:rPr lang="en-US"/>
              <a:t>Text goes here</a:t>
            </a:r>
          </a:p>
        </p:txBody>
      </p:sp>
    </p:spTree>
    <p:extLst>
      <p:ext uri="{BB962C8B-B14F-4D97-AF65-F5344CB8AC3E}">
        <p14:creationId xmlns:p14="http://schemas.microsoft.com/office/powerpoint/2010/main" val="280117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CONFIDENTIAL_Coding">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B83CE352-2EAC-4297-87FD-65DF9F242349}"/>
              </a:ext>
            </a:extLst>
          </p:cNvPr>
          <p:cNvSpPr txBox="1"/>
          <p:nvPr/>
        </p:nvSpPr>
        <p:spPr>
          <a:xfrm>
            <a:off x="708486" y="19559586"/>
            <a:ext cx="6392006"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4152742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6"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113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CONFIDENTIAL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6"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p:nvSpPr>
        <p:spPr>
          <a:xfrm>
            <a:off x="708487" y="19559586"/>
            <a:ext cx="5540619"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3798605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CONFIDENTIAL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6"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p:nvSpPr>
        <p:spPr>
          <a:xfrm>
            <a:off x="708486" y="19559586"/>
            <a:ext cx="6392006" cy="446276"/>
          </a:xfrm>
          <a:prstGeom prst="rect">
            <a:avLst/>
          </a:prstGeom>
          <a:noFill/>
        </p:spPr>
        <p:txBody>
          <a:bodyPr wrap="none" rtlCol="0">
            <a:spAutoFit/>
          </a:bodyPr>
          <a:lstStyle/>
          <a:p>
            <a:r>
              <a:rPr lang="en-US" sz="2300">
                <a:solidFill>
                  <a:schemeClr val="bg1"/>
                </a:solidFill>
                <a:latin typeface="NVIDIA Sans" panose="020B0503020203020204" pitchFamily="34" charset="0"/>
              </a:rPr>
              <a:t>NVIDIA CONFIDENTIAL. DO NOT DISTRIBUTE.</a:t>
            </a:r>
          </a:p>
        </p:txBody>
      </p:sp>
    </p:spTree>
    <p:extLst>
      <p:ext uri="{BB962C8B-B14F-4D97-AF65-F5344CB8AC3E}">
        <p14:creationId xmlns:p14="http://schemas.microsoft.com/office/powerpoint/2010/main" val="3798605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Image Left - Text Right">
    <p:spTree>
      <p:nvGrpSpPr>
        <p:cNvPr id="1" name=""/>
        <p:cNvGrpSpPr/>
        <p:nvPr/>
      </p:nvGrpSpPr>
      <p:grpSpPr>
        <a:xfrm>
          <a:off x="0" y="0"/>
          <a:ext cx="0" cy="0"/>
          <a:chOff x="0" y="0"/>
          <a:chExt cx="0" cy="0"/>
        </a:xfrm>
      </p:grpSpPr>
      <p:sp>
        <p:nvSpPr>
          <p:cNvPr id="2" name="Title 1"/>
          <p:cNvSpPr>
            <a:spLocks noGrp="1"/>
          </p:cNvSpPr>
          <p:nvPr>
            <p:ph type="title"/>
          </p:nvPr>
        </p:nvSpPr>
        <p:spPr>
          <a:xfrm>
            <a:off x="18845784" y="4389121"/>
            <a:ext cx="15215616" cy="3337562"/>
          </a:xfrm>
        </p:spPr>
        <p:txBody>
          <a:bodyPr/>
          <a:lstStyle>
            <a:lvl1pPr algn="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18845784" y="7699248"/>
            <a:ext cx="15215616" cy="1408176"/>
          </a:xfrm>
          <a:prstGeom prst="rect">
            <a:avLst/>
          </a:prstGeom>
        </p:spPr>
        <p:txBody>
          <a:bodyPr/>
          <a:lstStyle>
            <a:lvl1pPr marL="0" indent="0" algn="l">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61"/>
            <a:ext cx="15215616" cy="947833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endParaRPr lang="en-US"/>
          </a:p>
        </p:txBody>
      </p:sp>
    </p:spTree>
    <p:extLst>
      <p:ext uri="{BB962C8B-B14F-4D97-AF65-F5344CB8AC3E}">
        <p14:creationId xmlns:p14="http://schemas.microsoft.com/office/powerpoint/2010/main" val="3823240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Image Left -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18845784" y="5205046"/>
            <a:ext cx="15215616" cy="3298876"/>
          </a:xfrm>
        </p:spPr>
        <p:txBody>
          <a:bodyPr/>
          <a:lstStyle>
            <a:lvl1pPr algn="l">
              <a:defRPr/>
            </a:lvl1pPr>
          </a:lstStyle>
          <a:p>
            <a:r>
              <a:rPr lang="en-US"/>
              <a:t>Click to edit Master title style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61"/>
            <a:ext cx="15215616" cy="947833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endParaRPr lang="en-US"/>
          </a:p>
        </p:txBody>
      </p:sp>
    </p:spTree>
    <p:extLst>
      <p:ext uri="{BB962C8B-B14F-4D97-AF65-F5344CB8AC3E}">
        <p14:creationId xmlns:p14="http://schemas.microsoft.com/office/powerpoint/2010/main" val="376352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4360986"/>
            <a:ext cx="15773400" cy="3365696"/>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endParaRPr lang="en-US"/>
          </a:p>
        </p:txBody>
      </p:sp>
    </p:spTree>
    <p:extLst>
      <p:ext uri="{BB962C8B-B14F-4D97-AF65-F5344CB8AC3E}">
        <p14:creationId xmlns:p14="http://schemas.microsoft.com/office/powerpoint/2010/main" val="3739745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4360986"/>
            <a:ext cx="15773400" cy="3365696"/>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endParaRPr lang="en-US"/>
          </a:p>
        </p:txBody>
      </p:sp>
    </p:spTree>
    <p:extLst>
      <p:ext uri="{BB962C8B-B14F-4D97-AF65-F5344CB8AC3E}">
        <p14:creationId xmlns:p14="http://schemas.microsoft.com/office/powerpoint/2010/main" val="3216364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5134708"/>
            <a:ext cx="15773400" cy="3369212"/>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endParaRPr lang="en-US"/>
          </a:p>
        </p:txBody>
      </p:sp>
    </p:spTree>
    <p:extLst>
      <p:ext uri="{BB962C8B-B14F-4D97-AF65-F5344CB8AC3E}">
        <p14:creationId xmlns:p14="http://schemas.microsoft.com/office/powerpoint/2010/main" val="526160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Image Right - Title,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55E6B5-C259-4ACD-9F7F-0FF27E34F45B}"/>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6611817"/>
            <a:ext cx="15773400" cy="3812346"/>
          </a:xfrm>
        </p:spPr>
        <p:txBody>
          <a:bodyPr/>
          <a:lstStyle>
            <a:lvl1pPr algn="l">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10396728"/>
            <a:ext cx="15773400" cy="1408176"/>
          </a:xfrm>
          <a:prstGeom prst="rect">
            <a:avLst/>
          </a:prstGeom>
        </p:spPr>
        <p:txBody>
          <a:bodyPr/>
          <a:lstStyle>
            <a:lvl1pPr marL="0" indent="0" algn="l">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496B2F56-001D-408D-98C3-78FC97117CF7}"/>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endParaRPr lang="en-US"/>
          </a:p>
        </p:txBody>
      </p:sp>
    </p:spTree>
    <p:extLst>
      <p:ext uri="{BB962C8B-B14F-4D97-AF65-F5344CB8AC3E}">
        <p14:creationId xmlns:p14="http://schemas.microsoft.com/office/powerpoint/2010/main" val="3026124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FCCF0B-2DC2-8E57-3E7D-FFCF707D3339}"/>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4" name="Text Placeholder 7">
            <a:extLst>
              <a:ext uri="{FF2B5EF4-FFF2-40B4-BE49-F238E27FC236}">
                <a16:creationId xmlns:a16="http://schemas.microsoft.com/office/drawing/2014/main" id="{CB360914-09CF-7A4F-B58D-BFEBFBC3C19C}"/>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5" name="Straight Connector 14">
            <a:extLst>
              <a:ext uri="{FF2B5EF4-FFF2-40B4-BE49-F238E27FC236}">
                <a16:creationId xmlns:a16="http://schemas.microsoft.com/office/drawing/2014/main" id="{CF09FACE-5941-27B5-DA6F-38C6C2C95C9C}"/>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CB5230C-B98E-9B1A-08FC-0F47344BE841}"/>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5" name="Text Placeholder 7">
            <a:extLst>
              <a:ext uri="{FF2B5EF4-FFF2-40B4-BE49-F238E27FC236}">
                <a16:creationId xmlns:a16="http://schemas.microsoft.com/office/drawing/2014/main" id="{E7C9A394-5B31-995C-EC81-F154FE470FC0}"/>
              </a:ext>
            </a:extLst>
          </p:cNvPr>
          <p:cNvSpPr>
            <a:spLocks noGrp="1"/>
          </p:cNvSpPr>
          <p:nvPr>
            <p:ph type="body" sz="quarter" idx="12" hasCustomPrompt="1"/>
          </p:nvPr>
        </p:nvSpPr>
        <p:spPr>
          <a:xfrm>
            <a:off x="1637606" y="1897024"/>
            <a:ext cx="1640378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66C97B3F-B8D2-376D-DF5F-216E153504DB}"/>
              </a:ext>
            </a:extLst>
          </p:cNvPr>
          <p:cNvSpPr>
            <a:spLocks noGrp="1"/>
          </p:cNvSpPr>
          <p:nvPr>
            <p:ph type="body" sz="quarter" idx="30" hasCustomPrompt="1"/>
          </p:nvPr>
        </p:nvSpPr>
        <p:spPr>
          <a:xfrm>
            <a:off x="1637607" y="2608930"/>
            <a:ext cx="16403782"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A7F69E00-DF3B-AA2A-8D68-7F906F227A51}"/>
              </a:ext>
            </a:extLst>
          </p:cNvPr>
          <p:cNvSpPr>
            <a:spLocks noGrp="1"/>
          </p:cNvSpPr>
          <p:nvPr>
            <p:ph type="pic" sz="quarter" idx="11"/>
          </p:nvPr>
        </p:nvSpPr>
        <p:spPr>
          <a:xfrm>
            <a:off x="1637607" y="3380125"/>
            <a:ext cx="16403782" cy="1037184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grpSp>
        <p:nvGrpSpPr>
          <p:cNvPr id="11" name="Group 10">
            <a:extLst>
              <a:ext uri="{FF2B5EF4-FFF2-40B4-BE49-F238E27FC236}">
                <a16:creationId xmlns:a16="http://schemas.microsoft.com/office/drawing/2014/main" id="{B4BD106A-FCAD-7B67-8A95-BDAEF5E8440E}"/>
              </a:ext>
            </a:extLst>
          </p:cNvPr>
          <p:cNvGrpSpPr/>
          <p:nvPr userDrawn="1"/>
        </p:nvGrpSpPr>
        <p:grpSpPr>
          <a:xfrm>
            <a:off x="34061401" y="0"/>
            <a:ext cx="2514602" cy="1084108"/>
            <a:chOff x="34061399" y="0"/>
            <a:chExt cx="2514601" cy="1084107"/>
          </a:xfrm>
        </p:grpSpPr>
        <p:sp>
          <p:nvSpPr>
            <p:cNvPr id="12" name="Rectangle 11">
              <a:extLst>
                <a:ext uri="{FF2B5EF4-FFF2-40B4-BE49-F238E27FC236}">
                  <a16:creationId xmlns:a16="http://schemas.microsoft.com/office/drawing/2014/main" id="{F692579A-9CA0-D7A1-ACDC-46243FA5EC86}"/>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6" name="Picture 15" descr="A picture containing shape&#10;&#10;Description automatically generated">
              <a:extLst>
                <a:ext uri="{FF2B5EF4-FFF2-40B4-BE49-F238E27FC236}">
                  <a16:creationId xmlns:a16="http://schemas.microsoft.com/office/drawing/2014/main" id="{644A4D3A-B3C1-22B6-B3C5-C785640B4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
        <p:nvSpPr>
          <p:cNvPr id="17" name="Content Placeholder 2">
            <a:extLst>
              <a:ext uri="{FF2B5EF4-FFF2-40B4-BE49-F238E27FC236}">
                <a16:creationId xmlns:a16="http://schemas.microsoft.com/office/drawing/2014/main" id="{571E9602-C598-4D1D-3181-F05064FD872E}"/>
              </a:ext>
            </a:extLst>
          </p:cNvPr>
          <p:cNvSpPr>
            <a:spLocks noGrp="1"/>
          </p:cNvSpPr>
          <p:nvPr>
            <p:ph idx="31" hasCustomPrompt="1"/>
          </p:nvPr>
        </p:nvSpPr>
        <p:spPr>
          <a:xfrm>
            <a:off x="20438076" y="4646144"/>
            <a:ext cx="13623324" cy="7879524"/>
          </a:xfrm>
          <a:prstGeom prst="rect">
            <a:avLst/>
          </a:prstGeom>
        </p:spPr>
        <p:txBody>
          <a:bodyPr anchor="ct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1_Image Right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326995-7330-4D09-9966-55688D678A3F}"/>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2" name="Title 1"/>
          <p:cNvSpPr>
            <a:spLocks noGrp="1"/>
          </p:cNvSpPr>
          <p:nvPr>
            <p:ph type="title"/>
          </p:nvPr>
        </p:nvSpPr>
        <p:spPr>
          <a:xfrm>
            <a:off x="2514600" y="7623810"/>
            <a:ext cx="15773400" cy="5326380"/>
          </a:xfrm>
        </p:spPr>
        <p:txBody>
          <a:bodyPr anchor="ctr"/>
          <a:lstStyle>
            <a:lvl1pPr algn="l">
              <a:defRPr>
                <a:solidFill>
                  <a:schemeClr val="bg1"/>
                </a:solidFill>
              </a:defRPr>
            </a:lvl1pPr>
          </a:lstStyle>
          <a:p>
            <a:r>
              <a:rPr lang="en-US"/>
              <a:t>Click to edit Master title style</a:t>
            </a:r>
          </a:p>
        </p:txBody>
      </p:sp>
      <p:sp>
        <p:nvSpPr>
          <p:cNvPr id="7" name="Picture Placeholder 5">
            <a:extLst>
              <a:ext uri="{FF2B5EF4-FFF2-40B4-BE49-F238E27FC236}">
                <a16:creationId xmlns:a16="http://schemas.microsoft.com/office/drawing/2014/main" id="{A7E551FC-DBC3-4CCE-989F-FC778C3E9819}"/>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NVIDIA Sans" panose="020B0503020203020204" pitchFamily="34" charset="0"/>
              </a:defRPr>
            </a:lvl1pPr>
          </a:lstStyle>
          <a:p>
            <a:endParaRPr lang="en-US"/>
          </a:p>
        </p:txBody>
      </p:sp>
    </p:spTree>
    <p:extLst>
      <p:ext uri="{BB962C8B-B14F-4D97-AF65-F5344CB8AC3E}">
        <p14:creationId xmlns:p14="http://schemas.microsoft.com/office/powerpoint/2010/main" val="484479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p:nvPr>
        </p:nvSpPr>
        <p:spPr>
          <a:xfrm>
            <a:off x="2514600" y="6921306"/>
            <a:ext cx="15773400" cy="3365696"/>
          </a:xfrm>
        </p:spPr>
        <p:txBody>
          <a:bodyPr/>
          <a:lstStyle>
            <a:lvl1pPr algn="l">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p:nvPr>
        </p:nvSpPr>
        <p:spPr>
          <a:xfrm>
            <a:off x="2514600" y="11612880"/>
            <a:ext cx="15773400" cy="777240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NVIDIA Sans" panose="020B0503020203020204" pitchFamily="34" charset="0"/>
              </a:defRPr>
            </a:lvl1pPr>
            <a:lvl2pPr marL="1371600" indent="-457200">
              <a:buClr>
                <a:schemeClr val="tx2"/>
              </a:buClr>
              <a:buFont typeface="Wingdings" panose="05000000000000000000" pitchFamily="2" charset="2"/>
              <a:buChar char="§"/>
              <a:defRPr sz="3600">
                <a:solidFill>
                  <a:schemeClr val="bg1"/>
                </a:solidFill>
                <a:latin typeface="NVIDIA Sans" panose="020B0503020203020204" pitchFamily="34" charset="0"/>
              </a:defRPr>
            </a:lvl2pPr>
            <a:lvl3pPr marL="2286000" indent="-457200">
              <a:buClr>
                <a:schemeClr val="tx2"/>
              </a:buClr>
              <a:buFont typeface="Wingdings" panose="05000000000000000000" pitchFamily="2" charset="2"/>
              <a:buChar char="§"/>
              <a:defRPr sz="3200">
                <a:solidFill>
                  <a:schemeClr val="bg1"/>
                </a:solidFill>
                <a:latin typeface="NVIDIA Sans" panose="020B0503020203020204" pitchFamily="34" charset="0"/>
              </a:defRPr>
            </a:lvl3pPr>
            <a:lvl4pPr marL="3200400" indent="-457200">
              <a:buClr>
                <a:schemeClr val="tx2"/>
              </a:buClr>
              <a:buFont typeface="Wingdings" panose="05000000000000000000" pitchFamily="2" charset="2"/>
              <a:buChar char="§"/>
              <a:defRPr sz="2800">
                <a:solidFill>
                  <a:schemeClr val="bg1"/>
                </a:solidFill>
                <a:latin typeface="NVIDIA Sans" panose="020B0503020203020204" pitchFamily="34" charset="0"/>
              </a:defRPr>
            </a:lvl4pPr>
            <a:lvl5pPr marL="4054476" indent="-396876">
              <a:buClr>
                <a:schemeClr val="tx2"/>
              </a:buClr>
              <a:buFont typeface="Wingdings" panose="05000000000000000000" pitchFamily="2" charset="2"/>
              <a:buChar char="§"/>
              <a:defRPr sz="2400">
                <a:solidFill>
                  <a:schemeClr val="bg1"/>
                </a:solidFill>
                <a:latin typeface="NVIDIA Sans"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p:nvPr>
        </p:nvSpPr>
        <p:spPr>
          <a:xfrm>
            <a:off x="2514600" y="10259568"/>
            <a:ext cx="15773400" cy="1408176"/>
          </a:xfrm>
          <a:prstGeom prst="rect">
            <a:avLst/>
          </a:prstGeom>
        </p:spPr>
        <p:txBody>
          <a:bodyPr/>
          <a:lstStyle>
            <a:lvl1pPr marL="0" indent="0" algn="l">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42802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1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8" y="5006604"/>
            <a:ext cx="33794700" cy="12649572"/>
          </a:xfrm>
          <a:prstGeom prst="rect">
            <a:avLst/>
          </a:prstGeom>
          <a:solidFill>
            <a:schemeClr val="tx1">
              <a:lumMod val="95000"/>
            </a:schemeClr>
          </a:solidFill>
          <a:ln w="19050">
            <a:noFill/>
          </a:ln>
        </p:spPr>
        <p:txBody>
          <a:bodyPr tIns="402336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4" y="5006607"/>
            <a:ext cx="33796224" cy="575837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p:nvPr>
        </p:nvSpPr>
        <p:spPr>
          <a:xfrm>
            <a:off x="8191500" y="5914094"/>
            <a:ext cx="201930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39976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2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80" y="5006604"/>
            <a:ext cx="16632056"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06" y="5006604"/>
            <a:ext cx="16663516"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06" y="5006604"/>
            <a:ext cx="16663516"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0" y="5372232"/>
            <a:ext cx="150876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p:nvPr>
        </p:nvSpPr>
        <p:spPr>
          <a:xfrm>
            <a:off x="2194760" y="5914094"/>
            <a:ext cx="150876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80" y="5006604"/>
            <a:ext cx="16632056"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8" y="5372232"/>
            <a:ext cx="150876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p:nvPr>
        </p:nvSpPr>
        <p:spPr>
          <a:xfrm>
            <a:off x="19363448" y="5914094"/>
            <a:ext cx="150876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948595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2 Panel - 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4" y="5006604"/>
            <a:ext cx="2234545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4" y="5006604"/>
            <a:ext cx="2234545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2" y="5372232"/>
            <a:ext cx="1572768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p:nvPr>
        </p:nvSpPr>
        <p:spPr>
          <a:xfrm>
            <a:off x="4789642" y="5914094"/>
            <a:ext cx="1572768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51661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3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p:nvPr>
        </p:nvSpPr>
        <p:spPr>
          <a:xfrm>
            <a:off x="13251270"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4"/>
            <a:ext cx="10908792"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9454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4" y="5006604"/>
            <a:ext cx="8087728"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4" y="5018278"/>
            <a:ext cx="8087728"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78"/>
            <a:ext cx="8046720" cy="434841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68"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p:nvPr>
        </p:nvSpPr>
        <p:spPr>
          <a:xfrm>
            <a:off x="27505568"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97121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4 Panel-ALT">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04"/>
            <a:ext cx="8046720" cy="725207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6"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p:nvPr>
        </p:nvSpPr>
        <p:spPr>
          <a:xfrm>
            <a:off x="1770176" y="85429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497" y="7635505"/>
            <a:ext cx="8088326"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497" y="7635507"/>
            <a:ext cx="8088326"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p:nvPr>
        </p:nvSpPr>
        <p:spPr>
          <a:xfrm>
            <a:off x="10349772" y="85429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05"/>
            <a:ext cx="8046720"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6"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p:nvPr>
        </p:nvSpPr>
        <p:spPr>
          <a:xfrm>
            <a:off x="18929036" y="85429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05"/>
            <a:ext cx="8046720" cy="725207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68" y="80011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p:nvPr>
        </p:nvSpPr>
        <p:spPr>
          <a:xfrm>
            <a:off x="27505568" y="85429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00335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7557840"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4"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4"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8"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8967048"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11491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4"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p:nvPr>
        </p:nvSpPr>
        <p:spPr>
          <a:xfrm>
            <a:off x="24694654"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2" y="5006605"/>
            <a:ext cx="10908792" cy="3039874"/>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p:nvPr>
        </p:nvSpPr>
        <p:spPr>
          <a:xfrm>
            <a:off x="1326079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827366" y="591409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p:nvPr>
        </p:nvSpPr>
        <p:spPr>
          <a:xfrm>
            <a:off x="1827366"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6"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6"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40"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p:nvPr>
        </p:nvSpPr>
        <p:spPr>
          <a:xfrm>
            <a:off x="13251740"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55"/>
            <a:ext cx="10908792"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54"/>
            <a:ext cx="1090879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6" y="11969882"/>
            <a:ext cx="996696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p:nvPr>
        </p:nvSpPr>
        <p:spPr>
          <a:xfrm>
            <a:off x="24699796" y="12511744"/>
            <a:ext cx="996696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77389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6" name="Picture Placeholder 2">
            <a:extLst>
              <a:ext uri="{FF2B5EF4-FFF2-40B4-BE49-F238E27FC236}">
                <a16:creationId xmlns:a16="http://schemas.microsoft.com/office/drawing/2014/main" id="{FF110588-B13B-C741-B147-3C46EDBD9FCE}"/>
              </a:ext>
            </a:extLst>
          </p:cNvPr>
          <p:cNvSpPr>
            <a:spLocks noGrp="1"/>
          </p:cNvSpPr>
          <p:nvPr>
            <p:ph type="pic" sz="quarter" idx="24"/>
          </p:nvPr>
        </p:nvSpPr>
        <p:spPr>
          <a:xfrm>
            <a:off x="24148474" y="3389853"/>
            <a:ext cx="10789920" cy="10368618"/>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89119C4A-8539-DC5B-CFAB-E5CAB9978984}"/>
              </a:ext>
            </a:extLst>
          </p:cNvPr>
          <p:cNvSpPr>
            <a:spLocks noGrp="1"/>
          </p:cNvSpPr>
          <p:nvPr>
            <p:ph type="pic" sz="quarter" idx="20"/>
          </p:nvPr>
        </p:nvSpPr>
        <p:spPr>
          <a:xfrm>
            <a:off x="12893038" y="3389853"/>
            <a:ext cx="10789920" cy="10368618"/>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8" name="Picture Placeholder 2">
            <a:extLst>
              <a:ext uri="{FF2B5EF4-FFF2-40B4-BE49-F238E27FC236}">
                <a16:creationId xmlns:a16="http://schemas.microsoft.com/office/drawing/2014/main" id="{39D4796D-8A1F-09E1-E761-F04C25C7B4E3}"/>
              </a:ext>
            </a:extLst>
          </p:cNvPr>
          <p:cNvSpPr>
            <a:spLocks noGrp="1"/>
          </p:cNvSpPr>
          <p:nvPr>
            <p:ph type="pic" sz="quarter" idx="11"/>
          </p:nvPr>
        </p:nvSpPr>
        <p:spPr>
          <a:xfrm>
            <a:off x="1637604" y="3389853"/>
            <a:ext cx="10789920" cy="10368618"/>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9" name="Text Placeholder 7">
            <a:extLst>
              <a:ext uri="{FF2B5EF4-FFF2-40B4-BE49-F238E27FC236}">
                <a16:creationId xmlns:a16="http://schemas.microsoft.com/office/drawing/2014/main" id="{33DADA86-366B-F98B-D1A6-8903DA28E662}"/>
              </a:ext>
            </a:extLst>
          </p:cNvPr>
          <p:cNvSpPr>
            <a:spLocks noGrp="1"/>
          </p:cNvSpPr>
          <p:nvPr>
            <p:ph type="body" sz="quarter" idx="12" hasCustomPrompt="1"/>
          </p:nvPr>
        </p:nvSpPr>
        <p:spPr>
          <a:xfrm>
            <a:off x="1637606"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0" name="Text Placeholder 7">
            <a:extLst>
              <a:ext uri="{FF2B5EF4-FFF2-40B4-BE49-F238E27FC236}">
                <a16:creationId xmlns:a16="http://schemas.microsoft.com/office/drawing/2014/main" id="{72D8BE52-61A2-8538-2DBF-3059892511B5}"/>
              </a:ext>
            </a:extLst>
          </p:cNvPr>
          <p:cNvSpPr>
            <a:spLocks noGrp="1"/>
          </p:cNvSpPr>
          <p:nvPr>
            <p:ph type="body" sz="quarter" idx="30" hasCustomPrompt="1"/>
          </p:nvPr>
        </p:nvSpPr>
        <p:spPr>
          <a:xfrm>
            <a:off x="1637605"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1" name="Text Placeholder 7">
            <a:extLst>
              <a:ext uri="{FF2B5EF4-FFF2-40B4-BE49-F238E27FC236}">
                <a16:creationId xmlns:a16="http://schemas.microsoft.com/office/drawing/2014/main" id="{2FC2095B-60CB-E46E-7E6A-9C36A8C0C6A6}"/>
              </a:ext>
            </a:extLst>
          </p:cNvPr>
          <p:cNvSpPr>
            <a:spLocks noGrp="1"/>
          </p:cNvSpPr>
          <p:nvPr>
            <p:ph type="body" sz="quarter" idx="52" hasCustomPrompt="1"/>
          </p:nvPr>
        </p:nvSpPr>
        <p:spPr>
          <a:xfrm>
            <a:off x="12893038"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D830A9F1-365F-65E0-6C72-F1B9EF21D0E4}"/>
              </a:ext>
            </a:extLst>
          </p:cNvPr>
          <p:cNvSpPr>
            <a:spLocks noGrp="1"/>
          </p:cNvSpPr>
          <p:nvPr>
            <p:ph type="body" sz="quarter" idx="53" hasCustomPrompt="1"/>
          </p:nvPr>
        </p:nvSpPr>
        <p:spPr>
          <a:xfrm>
            <a:off x="12893037"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B54671A2-6D7C-EEB9-8629-CB9EAE897F49}"/>
              </a:ext>
            </a:extLst>
          </p:cNvPr>
          <p:cNvSpPr>
            <a:spLocks noGrp="1"/>
          </p:cNvSpPr>
          <p:nvPr>
            <p:ph type="body" sz="quarter" idx="54" hasCustomPrompt="1"/>
          </p:nvPr>
        </p:nvSpPr>
        <p:spPr>
          <a:xfrm>
            <a:off x="24148472"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3AD8A245-CADF-AA26-2EE4-6400212E2231}"/>
              </a:ext>
            </a:extLst>
          </p:cNvPr>
          <p:cNvSpPr>
            <a:spLocks noGrp="1"/>
          </p:cNvSpPr>
          <p:nvPr>
            <p:ph type="body" sz="quarter" idx="55" hasCustomPrompt="1"/>
          </p:nvPr>
        </p:nvSpPr>
        <p:spPr>
          <a:xfrm>
            <a:off x="24148471"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24" name="Group 23">
            <a:extLst>
              <a:ext uri="{FF2B5EF4-FFF2-40B4-BE49-F238E27FC236}">
                <a16:creationId xmlns:a16="http://schemas.microsoft.com/office/drawing/2014/main" id="{5E6311AB-1837-3D35-E157-08952A923728}"/>
              </a:ext>
            </a:extLst>
          </p:cNvPr>
          <p:cNvGrpSpPr/>
          <p:nvPr userDrawn="1"/>
        </p:nvGrpSpPr>
        <p:grpSpPr>
          <a:xfrm>
            <a:off x="34061401" y="0"/>
            <a:ext cx="2514602" cy="1084108"/>
            <a:chOff x="34061399" y="0"/>
            <a:chExt cx="2514601" cy="1084107"/>
          </a:xfrm>
        </p:grpSpPr>
        <p:sp>
          <p:nvSpPr>
            <p:cNvPr id="25" name="Rectangle 24">
              <a:extLst>
                <a:ext uri="{FF2B5EF4-FFF2-40B4-BE49-F238E27FC236}">
                  <a16:creationId xmlns:a16="http://schemas.microsoft.com/office/drawing/2014/main" id="{D9FF92DA-E50F-8779-8C55-1D98D47844C5}"/>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26" name="Picture 25" descr="A picture containing shape&#10;&#10;Description automatically generated">
              <a:extLst>
                <a:ext uri="{FF2B5EF4-FFF2-40B4-BE49-F238E27FC236}">
                  <a16:creationId xmlns:a16="http://schemas.microsoft.com/office/drawing/2014/main" id="{87076A11-18EF-2807-24FC-43F02AFD0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7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4" y="5006606"/>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4" y="500660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50" y="11604254"/>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50" y="1160425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2"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6024502"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38"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38"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0"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4613290"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8"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8"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2"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3189822"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2"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p:nvPr>
        </p:nvSpPr>
        <p:spPr>
          <a:xfrm>
            <a:off x="27512942"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835828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8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p:nvPr>
        </p:nvSpPr>
        <p:spPr>
          <a:xfrm>
            <a:off x="177017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p:nvPr>
        </p:nvSpPr>
        <p:spPr>
          <a:xfrm>
            <a:off x="1892903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5"/>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6"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p:nvPr>
        </p:nvSpPr>
        <p:spPr>
          <a:xfrm>
            <a:off x="1770176"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8" y="11604254"/>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8" y="1160425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p:nvPr>
        </p:nvSpPr>
        <p:spPr>
          <a:xfrm>
            <a:off x="10364100"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6"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p:nvPr>
        </p:nvSpPr>
        <p:spPr>
          <a:xfrm>
            <a:off x="18929036"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53"/>
            <a:ext cx="8046720"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4"/>
            <a:ext cx="8019288"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68" y="1196988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p:nvPr>
        </p:nvSpPr>
        <p:spPr>
          <a:xfrm>
            <a:off x="27505568" y="12511742"/>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2"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p:nvPr>
        </p:nvSpPr>
        <p:spPr>
          <a:xfrm>
            <a:off x="27512942"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4" y="5006606"/>
            <a:ext cx="8046720" cy="6051920"/>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4" y="5006605"/>
            <a:ext cx="8046720" cy="306844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6" y="5372232"/>
            <a:ext cx="7315200" cy="750360"/>
          </a:xfrm>
          <a:prstGeom prst="rect">
            <a:avLst/>
          </a:prstGeom>
        </p:spPr>
        <p:txBody>
          <a:bodyPr/>
          <a:lstStyle>
            <a:lvl1pPr marL="0" indent="0" algn="ctr">
              <a:buFontTx/>
              <a:buNone/>
              <a:defRPr sz="40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p:nvPr>
        </p:nvSpPr>
        <p:spPr>
          <a:xfrm>
            <a:off x="10340246" y="5914094"/>
            <a:ext cx="7315200" cy="750360"/>
          </a:xfrm>
          <a:prstGeom prst="rect">
            <a:avLst/>
          </a:prstGeom>
        </p:spPr>
        <p:txBody>
          <a:bodyPr/>
          <a:lstStyle>
            <a:lvl1pPr marL="0" indent="0" algn="ctr">
              <a:buFontTx/>
              <a:buNone/>
              <a:defRPr sz="32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11534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9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4"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4"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p:nvPr>
        </p:nvSpPr>
        <p:spPr>
          <a:xfrm>
            <a:off x="182736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8"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p:nvPr>
        </p:nvSpPr>
        <p:spPr>
          <a:xfrm>
            <a:off x="2920947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2" y="5006605"/>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6"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6"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p:nvPr>
        </p:nvSpPr>
        <p:spPr>
          <a:xfrm>
            <a:off x="1551500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8"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27" y="5006604"/>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p:nvPr>
        </p:nvSpPr>
        <p:spPr>
          <a:xfrm>
            <a:off x="868603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4"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4"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p:nvPr>
        </p:nvSpPr>
        <p:spPr>
          <a:xfrm>
            <a:off x="22343982"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8"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098" y="11603466"/>
            <a:ext cx="635331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2"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p:nvPr>
        </p:nvSpPr>
        <p:spPr>
          <a:xfrm>
            <a:off x="5205442"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0"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0"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p:nvPr>
        </p:nvSpPr>
        <p:spPr>
          <a:xfrm>
            <a:off x="18952032"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8"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26" y="11603466"/>
            <a:ext cx="6348944"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p:nvPr>
        </p:nvSpPr>
        <p:spPr>
          <a:xfrm>
            <a:off x="12082344"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2"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2"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p:nvPr>
        </p:nvSpPr>
        <p:spPr>
          <a:xfrm>
            <a:off x="25816650" y="1244789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67322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10 Pane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4"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4"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p:nvPr>
        </p:nvSpPr>
        <p:spPr>
          <a:xfrm>
            <a:off x="182736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8"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p:nvPr>
        </p:nvSpPr>
        <p:spPr>
          <a:xfrm>
            <a:off x="2920947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2" y="5006605"/>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6" y="5006604"/>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6"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p:nvPr>
        </p:nvSpPr>
        <p:spPr>
          <a:xfrm>
            <a:off x="15515006"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8" y="5006605"/>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27" y="5006604"/>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30"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p:nvPr>
        </p:nvSpPr>
        <p:spPr>
          <a:xfrm>
            <a:off x="8686030"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4" y="5006605"/>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4" y="5006604"/>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p:nvPr>
        </p:nvSpPr>
        <p:spPr>
          <a:xfrm>
            <a:off x="22343982" y="5819502"/>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4"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4" y="11603466"/>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p:nvPr>
        </p:nvSpPr>
        <p:spPr>
          <a:xfrm>
            <a:off x="1827366"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8"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p:nvPr>
        </p:nvSpPr>
        <p:spPr>
          <a:xfrm>
            <a:off x="29209470"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2" y="11603467"/>
            <a:ext cx="6348944"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6" y="11603466"/>
            <a:ext cx="6345936"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6"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p:nvPr>
        </p:nvSpPr>
        <p:spPr>
          <a:xfrm>
            <a:off x="15515006"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8" y="11603467"/>
            <a:ext cx="6345936"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27" y="11603466"/>
            <a:ext cx="6355082"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30"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p:nvPr>
        </p:nvSpPr>
        <p:spPr>
          <a:xfrm>
            <a:off x="8686030"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4" y="11603467"/>
            <a:ext cx="6341568" cy="6051922"/>
          </a:xfrm>
          <a:prstGeom prst="rect">
            <a:avLst/>
          </a:prstGeom>
          <a:solidFill>
            <a:schemeClr val="tx1">
              <a:lumMod val="95000"/>
            </a:schemeClr>
          </a:solidFill>
          <a:ln w="19050">
            <a:noFill/>
          </a:ln>
        </p:spPr>
        <p:txBody>
          <a:bodyPr tIns="3749040" anchor="ctr"/>
          <a:lstStyle>
            <a:lvl1pPr marL="0" indent="0" algn="ctr">
              <a:buFontTx/>
              <a:buNone/>
              <a:defRPr sz="4000">
                <a:solidFill>
                  <a:schemeClr val="bg2">
                    <a:lumMod val="50000"/>
                  </a:schemeClr>
                </a:solidFill>
                <a:latin typeface="NVIDIA Sans" panose="020B0503020203020204" pitchFamily="34" charset="0"/>
              </a:defRPr>
            </a:lvl1pPr>
          </a:lstStyle>
          <a:p>
            <a:endParaRPr lang="en-US"/>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4" y="11603466"/>
            <a:ext cx="6341568" cy="3039872"/>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00" dirty="0">
                <a:solidFill>
                  <a:schemeClr val="tx1"/>
                </a:solidFill>
                <a:latin typeface="NVIDIA Sans" panose="020B0503020203020204" pitchFamily="34" charset="0"/>
              </a:defRPr>
            </a:lvl1pPr>
          </a:lstStyle>
          <a:p>
            <a:pPr marL="0" lvl="0" indent="0" algn="ctr" defTabSz="1662408">
              <a:spcBef>
                <a:spcPct val="0"/>
              </a:spcBef>
              <a:buNone/>
            </a:pPr>
            <a:endParaRPr lang="en-US"/>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60"/>
          </a:xfrm>
          <a:prstGeom prst="rect">
            <a:avLst/>
          </a:prstGeom>
        </p:spPr>
        <p:txBody>
          <a:bodyPr/>
          <a:lstStyle>
            <a:lvl1pPr marL="0" indent="0" algn="ctr">
              <a:buFontTx/>
              <a:buNone/>
              <a:defRPr sz="3200" b="1" cap="all" baseline="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p:nvPr>
        </p:nvSpPr>
        <p:spPr>
          <a:xfrm>
            <a:off x="22343982" y="12416364"/>
            <a:ext cx="5669280" cy="750360"/>
          </a:xfrm>
          <a:prstGeom prst="rect">
            <a:avLst/>
          </a:prstGeom>
        </p:spPr>
        <p:txBody>
          <a:bodyPr/>
          <a:lstStyle>
            <a:lvl1pPr marL="0" indent="0" algn="ctr">
              <a:buFontTx/>
              <a:buNone/>
              <a:defRPr sz="2400" b="0">
                <a:solidFill>
                  <a:schemeClr val="tx1"/>
                </a:solidFill>
                <a:latin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17241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Use Cas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2">
                    <a:lumMod val="50000"/>
                  </a:schemeClr>
                </a:solidFill>
                <a:latin typeface="NVIDIA Sans" panose="020B0503020203020204" pitchFamily="34" charset="0"/>
              </a:defRPr>
            </a:lvl1pPr>
          </a:lstStyle>
          <a:p>
            <a:endParaRPr lang="en-US"/>
          </a:p>
        </p:txBody>
      </p:sp>
    </p:spTree>
    <p:extLst>
      <p:ext uri="{BB962C8B-B14F-4D97-AF65-F5344CB8AC3E}">
        <p14:creationId xmlns:p14="http://schemas.microsoft.com/office/powerpoint/2010/main" val="1409880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Demo - Vide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p:nvPr>
        </p:nvSpPr>
        <p:spPr>
          <a:xfrm>
            <a:off x="0" y="0"/>
            <a:ext cx="36576000" cy="20574000"/>
          </a:xfrm>
          <a:prstGeom prst="rect">
            <a:avLst/>
          </a:prstGeom>
        </p:spPr>
        <p:txBody>
          <a:bodyPr tIns="7863840"/>
          <a:lstStyle>
            <a:lvl1pPr marL="0" indent="0" algn="ctr">
              <a:buFontTx/>
              <a:buNone/>
              <a:defRPr lang="en-US" sz="7200" b="0">
                <a:solidFill>
                  <a:schemeClr val="bg2">
                    <a:lumMod val="50000"/>
                  </a:schemeClr>
                </a:solidFill>
                <a:latin typeface="NVIDIA Sans" panose="020B0503020203020204" pitchFamily="34" charset="0"/>
                <a:ea typeface="+mn-ea"/>
                <a:cs typeface="+mn-cs"/>
              </a:defRPr>
            </a:lvl1pPr>
          </a:lstStyle>
          <a:p>
            <a:endParaRPr lang="en-US"/>
          </a:p>
        </p:txBody>
      </p:sp>
    </p:spTree>
    <p:extLst>
      <p:ext uri="{BB962C8B-B14F-4D97-AF65-F5344CB8AC3E}">
        <p14:creationId xmlns:p14="http://schemas.microsoft.com/office/powerpoint/2010/main" val="3703708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3" y="16124498"/>
            <a:ext cx="21945602" cy="2151780"/>
          </a:xfrm>
          <a:prstGeom prst="rect">
            <a:avLst/>
          </a:prstGeom>
        </p:spPr>
        <p:txBody>
          <a:bodyPr/>
          <a:lstStyle>
            <a:lvl1pPr marL="0" indent="0" algn="l">
              <a:lnSpc>
                <a:spcPct val="90000"/>
              </a:lnSpc>
              <a:spcBef>
                <a:spcPts val="0"/>
              </a:spcBef>
              <a:buFontTx/>
              <a:buNone/>
              <a:defRPr sz="4000" cap="none" baseline="0">
                <a:solidFill>
                  <a:schemeClr val="tx2"/>
                </a:solidFill>
                <a:latin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Master Text Style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2001" y="9554309"/>
            <a:ext cx="21945602" cy="6135514"/>
          </a:xfrm>
          <a:prstGeom prst="rect">
            <a:avLst/>
          </a:prstGeom>
        </p:spPr>
        <p:txBody>
          <a:bodyPr anchor="b"/>
          <a:lstStyle>
            <a:lvl1pPr marL="0" indent="0" algn="l">
              <a:lnSpc>
                <a:spcPct val="90000"/>
              </a:lnSpc>
              <a:spcBef>
                <a:spcPts val="0"/>
              </a:spcBef>
              <a:buFontTx/>
              <a:buNone/>
              <a:defRPr sz="10000" cap="none" baseline="0">
                <a:solidFill>
                  <a:schemeClr val="tx1"/>
                </a:solidFill>
                <a:latin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Click to edit Master Title Style</a:t>
            </a:r>
          </a:p>
        </p:txBody>
      </p:sp>
    </p:spTree>
    <p:extLst>
      <p:ext uri="{BB962C8B-B14F-4D97-AF65-F5344CB8AC3E}">
        <p14:creationId xmlns:p14="http://schemas.microsoft.com/office/powerpoint/2010/main" val="269891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8" name="Picture 7" descr="A picture containing leaf, laser&#10;&#10;Description automatically generated">
            <a:extLst>
              <a:ext uri="{FF2B5EF4-FFF2-40B4-BE49-F238E27FC236}">
                <a16:creationId xmlns:a16="http://schemas.microsoft.com/office/drawing/2014/main" id="{6660855F-17AB-4A73-A0C4-EB823D075071}"/>
              </a:ext>
            </a:extLst>
          </p:cNvPr>
          <p:cNvPicPr>
            <a:picLocks noChangeAspect="1"/>
          </p:cNvPicPr>
          <p:nvPr/>
        </p:nvPicPr>
        <p:blipFill>
          <a:blip r:embed="rId2"/>
          <a:stretch>
            <a:fillRect/>
          </a:stretch>
        </p:blipFill>
        <p:spPr>
          <a:xfrm>
            <a:off x="0" y="0"/>
            <a:ext cx="36576000" cy="20574000"/>
          </a:xfrm>
          <a:prstGeom prst="rect">
            <a:avLst/>
          </a:prstGeom>
        </p:spPr>
      </p:pic>
    </p:spTree>
    <p:extLst>
      <p:ext uri="{BB962C8B-B14F-4D97-AF65-F5344CB8AC3E}">
        <p14:creationId xmlns:p14="http://schemas.microsoft.com/office/powerpoint/2010/main" val="1106533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p:nvSpPr>
        <p:spPr>
          <a:xfrm flipV="1">
            <a:off x="-2" y="0"/>
            <a:ext cx="36576000" cy="20573996"/>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p:nvPr>
        </p:nvSpPr>
        <p:spPr>
          <a:xfrm>
            <a:off x="1371600" y="13369654"/>
            <a:ext cx="20167600" cy="5943600"/>
          </a:xfrm>
          <a:prstGeom prst="rect">
            <a:avLst/>
          </a:prstGeom>
        </p:spPr>
        <p:txBody>
          <a:bodyPr anchor="b"/>
          <a:lstStyle>
            <a:lvl1pPr marL="0" indent="0">
              <a:spcBef>
                <a:spcPts val="0"/>
              </a:spcBef>
              <a:buFontTx/>
              <a:buNone/>
              <a:defRPr lang="en-US" sz="8000" b="1" kern="0" cap="all" baseline="0" dirty="0" smtClean="0">
                <a:solidFill>
                  <a:schemeClr val="tx1"/>
                </a:solidFill>
                <a:latin typeface="NVIDIA Sans" panose="020B0503020203020204" pitchFamily="34" charset="0"/>
                <a:ea typeface="+mj-ea"/>
                <a:cs typeface="+mj-cs"/>
              </a:defRPr>
            </a:lvl1pPr>
            <a:lvl2pPr marL="2562790" indent="0">
              <a:buFontTx/>
              <a:buNone/>
              <a:defRPr lang="en-US" sz="8000" b="1" kern="0" cap="all" baseline="0" dirty="0" smtClean="0">
                <a:solidFill>
                  <a:schemeClr val="tx1"/>
                </a:solidFill>
                <a:latin typeface="Trebuchet MS" panose="020B0603020202020204" pitchFamily="34" charset="0"/>
                <a:ea typeface="+mj-ea"/>
                <a:cs typeface="+mj-cs"/>
              </a:defRPr>
            </a:lvl2pPr>
            <a:lvl3pPr marL="4883584" indent="0">
              <a:buFontTx/>
              <a:buNone/>
              <a:defRPr lang="en-US" sz="8000" b="1" kern="0" cap="all" baseline="0" dirty="0" smtClean="0">
                <a:solidFill>
                  <a:schemeClr val="tx1"/>
                </a:solidFill>
                <a:latin typeface="Trebuchet MS" panose="020B0603020202020204" pitchFamily="34" charset="0"/>
                <a:ea typeface="+mj-ea"/>
                <a:cs typeface="+mj-cs"/>
              </a:defRPr>
            </a:lvl3pPr>
            <a:lvl4pPr marL="6933730" indent="0">
              <a:buFontTx/>
              <a:buNone/>
              <a:defRPr lang="en-US" sz="8000" b="1" kern="0" cap="all" baseline="0" dirty="0" smtClean="0">
                <a:solidFill>
                  <a:schemeClr val="tx1"/>
                </a:solidFill>
                <a:latin typeface="Trebuchet MS" panose="020B0603020202020204" pitchFamily="34" charset="0"/>
                <a:ea typeface="+mj-ea"/>
                <a:cs typeface="+mj-cs"/>
              </a:defRPr>
            </a:lvl4pPr>
            <a:lvl5pPr marL="8471410" indent="0">
              <a:buFontTx/>
              <a:buNone/>
              <a:defRPr lang="en-US" sz="8000" b="1" kern="0" cap="all" baseline="0" dirty="0">
                <a:solidFill>
                  <a:schemeClr val="tx1"/>
                </a:solidFill>
                <a:latin typeface="Trebuchet MS" panose="020B0603020202020204"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2964660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0" y="10772001"/>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Master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1" y="9024761"/>
            <a:ext cx="22733878" cy="1754266"/>
          </a:xfrm>
          <a:prstGeom prst="rect">
            <a:avLst/>
          </a:prstGeom>
        </p:spPr>
        <p:txBody>
          <a:bodyPr/>
          <a:lstStyle>
            <a:lvl1pPr algn="l">
              <a:defRPr sz="12000" b="0" cap="none">
                <a:solidFill>
                  <a:schemeClr val="tx1"/>
                </a:solidFill>
              </a:defRPr>
            </a:lvl1pPr>
          </a:lstStyle>
          <a:p>
            <a:r>
              <a:rPr lang="en-US"/>
              <a:t>Click to edit master title style</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93140" y="6248046"/>
            <a:ext cx="2357260" cy="2357256"/>
          </a:xfrm>
          <a:prstGeom prst="rect">
            <a:avLst/>
          </a:prstGeom>
        </p:spPr>
      </p:pic>
    </p:spTree>
    <p:extLst>
      <p:ext uri="{BB962C8B-B14F-4D97-AF65-F5344CB8AC3E}">
        <p14:creationId xmlns:p14="http://schemas.microsoft.com/office/powerpoint/2010/main" val="3815988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4" name="Picture Placeholder 2">
            <a:extLst>
              <a:ext uri="{FF2B5EF4-FFF2-40B4-BE49-F238E27FC236}">
                <a16:creationId xmlns:a16="http://schemas.microsoft.com/office/drawing/2014/main" id="{269C86E0-2323-B69E-8A89-94DFEA8CBCED}"/>
              </a:ext>
            </a:extLst>
          </p:cNvPr>
          <p:cNvSpPr>
            <a:spLocks noGrp="1"/>
          </p:cNvSpPr>
          <p:nvPr>
            <p:ph type="pic" sz="quarter" idx="24"/>
          </p:nvPr>
        </p:nvSpPr>
        <p:spPr>
          <a:xfrm>
            <a:off x="18520759" y="3380125"/>
            <a:ext cx="7982986" cy="1037184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4812205-69C9-3824-AE6E-33CD22A12381}"/>
              </a:ext>
            </a:extLst>
          </p:cNvPr>
          <p:cNvSpPr>
            <a:spLocks noGrp="1"/>
          </p:cNvSpPr>
          <p:nvPr>
            <p:ph type="body" sz="quarter" idx="26" hasCustomPrompt="1"/>
          </p:nvPr>
        </p:nvSpPr>
        <p:spPr>
          <a:xfrm>
            <a:off x="18534611" y="1942194"/>
            <a:ext cx="795527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F76CAF2D-6C43-8615-59D7-D8E3CA41DB52}"/>
              </a:ext>
            </a:extLst>
          </p:cNvPr>
          <p:cNvSpPr>
            <a:spLocks noGrp="1"/>
          </p:cNvSpPr>
          <p:nvPr>
            <p:ph type="body" sz="quarter" idx="27" hasCustomPrompt="1"/>
          </p:nvPr>
        </p:nvSpPr>
        <p:spPr>
          <a:xfrm>
            <a:off x="26986923" y="2608933"/>
            <a:ext cx="7958998"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E098469A-E2E6-3DE0-237C-7858A297FD9E}"/>
              </a:ext>
            </a:extLst>
          </p:cNvPr>
          <p:cNvSpPr>
            <a:spLocks noGrp="1"/>
          </p:cNvSpPr>
          <p:nvPr>
            <p:ph type="pic" sz="quarter" idx="20"/>
          </p:nvPr>
        </p:nvSpPr>
        <p:spPr>
          <a:xfrm>
            <a:off x="10072255" y="3380125"/>
            <a:ext cx="7982986" cy="1037184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8" name="Text Placeholder 7">
            <a:extLst>
              <a:ext uri="{FF2B5EF4-FFF2-40B4-BE49-F238E27FC236}">
                <a16:creationId xmlns:a16="http://schemas.microsoft.com/office/drawing/2014/main" id="{AF3AB81B-BDE5-817F-9B3C-EF7569D6AC94}"/>
              </a:ext>
            </a:extLst>
          </p:cNvPr>
          <p:cNvSpPr>
            <a:spLocks noGrp="1"/>
          </p:cNvSpPr>
          <p:nvPr>
            <p:ph type="body" sz="quarter" idx="22" hasCustomPrompt="1"/>
          </p:nvPr>
        </p:nvSpPr>
        <p:spPr>
          <a:xfrm>
            <a:off x="10086111" y="1942194"/>
            <a:ext cx="795527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7AAFD019-7259-A1D3-7BF3-AAE99A346A2C}"/>
              </a:ext>
            </a:extLst>
          </p:cNvPr>
          <p:cNvSpPr>
            <a:spLocks noGrp="1"/>
          </p:cNvSpPr>
          <p:nvPr>
            <p:ph type="body" sz="quarter" idx="23" hasCustomPrompt="1"/>
          </p:nvPr>
        </p:nvSpPr>
        <p:spPr>
          <a:xfrm>
            <a:off x="18534608" y="2608933"/>
            <a:ext cx="7955280"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3" name="Picture Placeholder 2">
            <a:extLst>
              <a:ext uri="{FF2B5EF4-FFF2-40B4-BE49-F238E27FC236}">
                <a16:creationId xmlns:a16="http://schemas.microsoft.com/office/drawing/2014/main" id="{C49DB811-72C5-843B-137D-3262D62230AC}"/>
              </a:ext>
            </a:extLst>
          </p:cNvPr>
          <p:cNvSpPr>
            <a:spLocks noGrp="1"/>
          </p:cNvSpPr>
          <p:nvPr>
            <p:ph type="pic" sz="quarter" idx="11"/>
          </p:nvPr>
        </p:nvSpPr>
        <p:spPr>
          <a:xfrm>
            <a:off x="1637607" y="3380125"/>
            <a:ext cx="7969130" cy="1037184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4" name="Text Placeholder 7">
            <a:extLst>
              <a:ext uri="{FF2B5EF4-FFF2-40B4-BE49-F238E27FC236}">
                <a16:creationId xmlns:a16="http://schemas.microsoft.com/office/drawing/2014/main" id="{CC7F9AB8-4F4C-710D-9FFC-8F5B897B42E6}"/>
              </a:ext>
            </a:extLst>
          </p:cNvPr>
          <p:cNvSpPr>
            <a:spLocks noGrp="1"/>
          </p:cNvSpPr>
          <p:nvPr>
            <p:ph type="body" sz="quarter" idx="12" hasCustomPrompt="1"/>
          </p:nvPr>
        </p:nvSpPr>
        <p:spPr>
          <a:xfrm>
            <a:off x="1637606" y="1897024"/>
            <a:ext cx="795528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835045C8-E17B-3B50-E227-7B2A5F66903D}"/>
              </a:ext>
            </a:extLst>
          </p:cNvPr>
          <p:cNvSpPr>
            <a:spLocks noGrp="1"/>
          </p:cNvSpPr>
          <p:nvPr>
            <p:ph type="body" sz="quarter" idx="13" hasCustomPrompt="1"/>
          </p:nvPr>
        </p:nvSpPr>
        <p:spPr>
          <a:xfrm>
            <a:off x="10086108" y="2608930"/>
            <a:ext cx="7951464"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1C81A433-AC68-FE7D-1026-0D9333A68D31}"/>
              </a:ext>
            </a:extLst>
          </p:cNvPr>
          <p:cNvSpPr>
            <a:spLocks noGrp="1"/>
          </p:cNvSpPr>
          <p:nvPr>
            <p:ph type="pic" sz="quarter" idx="28"/>
          </p:nvPr>
        </p:nvSpPr>
        <p:spPr>
          <a:xfrm>
            <a:off x="26969261" y="3380125"/>
            <a:ext cx="7969134" cy="10371846"/>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7" name="Text Placeholder 7">
            <a:extLst>
              <a:ext uri="{FF2B5EF4-FFF2-40B4-BE49-F238E27FC236}">
                <a16:creationId xmlns:a16="http://schemas.microsoft.com/office/drawing/2014/main" id="{E594CCBA-A024-2388-2CD9-1C62485EAAB3}"/>
              </a:ext>
            </a:extLst>
          </p:cNvPr>
          <p:cNvSpPr>
            <a:spLocks noGrp="1"/>
          </p:cNvSpPr>
          <p:nvPr>
            <p:ph type="body" sz="quarter" idx="29" hasCustomPrompt="1"/>
          </p:nvPr>
        </p:nvSpPr>
        <p:spPr>
          <a:xfrm>
            <a:off x="26986924" y="1942194"/>
            <a:ext cx="795146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8F946440-FA4D-FCC7-79B3-E090EA7C4EAC}"/>
              </a:ext>
            </a:extLst>
          </p:cNvPr>
          <p:cNvSpPr>
            <a:spLocks noGrp="1"/>
          </p:cNvSpPr>
          <p:nvPr>
            <p:ph type="body" sz="quarter" idx="30" hasCustomPrompt="1"/>
          </p:nvPr>
        </p:nvSpPr>
        <p:spPr>
          <a:xfrm>
            <a:off x="1637606" y="2608930"/>
            <a:ext cx="7955280"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19" name="Group 18">
            <a:extLst>
              <a:ext uri="{FF2B5EF4-FFF2-40B4-BE49-F238E27FC236}">
                <a16:creationId xmlns:a16="http://schemas.microsoft.com/office/drawing/2014/main" id="{BE382478-6B82-B9F2-FF25-E37AC2D94005}"/>
              </a:ext>
            </a:extLst>
          </p:cNvPr>
          <p:cNvGrpSpPr/>
          <p:nvPr userDrawn="1"/>
        </p:nvGrpSpPr>
        <p:grpSpPr>
          <a:xfrm>
            <a:off x="34061401" y="0"/>
            <a:ext cx="2514602" cy="1084108"/>
            <a:chOff x="34061399" y="0"/>
            <a:chExt cx="2514601" cy="1084107"/>
          </a:xfrm>
        </p:grpSpPr>
        <p:sp>
          <p:nvSpPr>
            <p:cNvPr id="20" name="Rectangle 19">
              <a:extLst>
                <a:ext uri="{FF2B5EF4-FFF2-40B4-BE49-F238E27FC236}">
                  <a16:creationId xmlns:a16="http://schemas.microsoft.com/office/drawing/2014/main" id="{65CECF1B-2DBC-078C-6FAD-B9620BD31F42}"/>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21" name="Picture 20" descr="A picture containing shape&#10;&#10;Description automatically generated">
              <a:extLst>
                <a:ext uri="{FF2B5EF4-FFF2-40B4-BE49-F238E27FC236}">
                  <a16:creationId xmlns:a16="http://schemas.microsoft.com/office/drawing/2014/main" id="{B87D224A-7AFF-61C3-CF8E-F7F113B13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pic>
        <p:nvPicPr>
          <p:cNvPr id="9" name="Picture 8" descr="A high angle view of a building&#10;&#10;Description automatically generated with low confidence">
            <a:extLst>
              <a:ext uri="{FF2B5EF4-FFF2-40B4-BE49-F238E27FC236}">
                <a16:creationId xmlns:a16="http://schemas.microsoft.com/office/drawing/2014/main" id="{36ED5556-7E8D-4B57-A4E7-D6499C0714FE}"/>
              </a:ext>
            </a:extLst>
          </p:cNvPr>
          <p:cNvPicPr>
            <a:picLocks noChangeAspect="1"/>
          </p:cNvPicPr>
          <p:nvPr/>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88B2919-A485-4AF1-9210-D4FA7CFC290E}"/>
              </a:ext>
            </a:extLst>
          </p:cNvPr>
          <p:cNvSpPr/>
          <p:nvPr/>
        </p:nvSpPr>
        <p:spPr>
          <a:xfrm>
            <a:off x="0" y="10287000"/>
            <a:ext cx="36576000" cy="10287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12" name="Picture 11">
            <a:extLst>
              <a:ext uri="{FF2B5EF4-FFF2-40B4-BE49-F238E27FC236}">
                <a16:creationId xmlns:a16="http://schemas.microsoft.com/office/drawing/2014/main" id="{894C643F-9D29-4FA0-A611-BFDFCD18BE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833" y="16295532"/>
            <a:ext cx="11303002" cy="3894168"/>
          </a:xfrm>
          <a:prstGeom prst="rect">
            <a:avLst/>
          </a:prstGeom>
        </p:spPr>
      </p:pic>
    </p:spTree>
    <p:extLst>
      <p:ext uri="{BB962C8B-B14F-4D97-AF65-F5344CB8AC3E}">
        <p14:creationId xmlns:p14="http://schemas.microsoft.com/office/powerpoint/2010/main" val="1017431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Title, Subtitle, Content - NO LOGO &amp; PAGE NUMBER">
  <p:cSld name="Title, Subtitle, Content - NO LOGO &amp; PAGE NUMBER">
    <p:spTree>
      <p:nvGrpSpPr>
        <p:cNvPr id="1" name="Shape 731"/>
        <p:cNvGrpSpPr/>
        <p:nvPr/>
      </p:nvGrpSpPr>
      <p:grpSpPr>
        <a:xfrm>
          <a:off x="0" y="0"/>
          <a:ext cx="0" cy="0"/>
          <a:chOff x="0" y="0"/>
          <a:chExt cx="0" cy="0"/>
        </a:xfrm>
      </p:grpSpPr>
      <p:sp>
        <p:nvSpPr>
          <p:cNvPr id="732" name="Google Shape;732;p56"/>
          <p:cNvSpPr txBox="1">
            <a:spLocks noGrp="1"/>
          </p:cNvSpPr>
          <p:nvPr>
            <p:ph type="title"/>
          </p:nvPr>
        </p:nvSpPr>
        <p:spPr>
          <a:xfrm>
            <a:off x="1661164" y="1737372"/>
            <a:ext cx="33254004" cy="1970004"/>
          </a:xfrm>
          <a:prstGeom prst="rect">
            <a:avLst/>
          </a:prstGeom>
          <a:noFill/>
          <a:ln>
            <a:noFill/>
          </a:ln>
        </p:spPr>
        <p:txBody>
          <a:bodyPr spcFirstLastPara="1" wrap="square" lIns="82275" tIns="41125" rIns="82275" bIns="41125" anchor="b" anchorCtr="0">
            <a:noAutofit/>
          </a:bodyPr>
          <a:lstStyle>
            <a:lvl1pPr lvl="0" algn="ctr">
              <a:lnSpc>
                <a:spcPct val="90000"/>
              </a:lnSpc>
              <a:spcBef>
                <a:spcPts val="0"/>
              </a:spcBef>
              <a:spcAft>
                <a:spcPts val="0"/>
              </a:spcAft>
              <a:buSzPts val="1300"/>
              <a:buNone/>
              <a:defRPr sz="9666">
                <a:solidFill>
                  <a:schemeClr val="dk2"/>
                </a:solidFill>
                <a:latin typeface="NVIDIA Sans" panose="020B0503020203020204" pitchFamily="34" charset="0"/>
                <a:cs typeface="NVIDIA Sans" panose="020B0503020203020204" pitchFamily="34" charset="0"/>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733" name="Google Shape;733;p56"/>
          <p:cNvSpPr txBox="1">
            <a:spLocks noGrp="1"/>
          </p:cNvSpPr>
          <p:nvPr>
            <p:ph type="body" idx="1"/>
          </p:nvPr>
        </p:nvSpPr>
        <p:spPr>
          <a:xfrm>
            <a:off x="1661164" y="3627132"/>
            <a:ext cx="33254004" cy="1751004"/>
          </a:xfrm>
          <a:prstGeom prst="rect">
            <a:avLst/>
          </a:prstGeom>
          <a:noFill/>
          <a:ln>
            <a:noFill/>
          </a:ln>
        </p:spPr>
        <p:txBody>
          <a:bodyPr spcFirstLastPara="1" wrap="square" lIns="82275" tIns="41125" rIns="82275" bIns="41125" anchor="t" anchorCtr="0">
            <a:noAutofit/>
          </a:bodyPr>
          <a:lstStyle>
            <a:lvl1pPr marL="1524048" lvl="0" indent="-762026" algn="ctr">
              <a:lnSpc>
                <a:spcPct val="90000"/>
              </a:lnSpc>
              <a:spcBef>
                <a:spcPts val="3000"/>
              </a:spcBef>
              <a:spcAft>
                <a:spcPts val="0"/>
              </a:spcAft>
              <a:buSzPts val="1800"/>
              <a:buFont typeface="Arial"/>
              <a:buNone/>
              <a:defRPr sz="6000" b="0">
                <a:solidFill>
                  <a:schemeClr val="lt2"/>
                </a:solidFill>
                <a:latin typeface="NVIDIA Sans" panose="020B0503020203020204" pitchFamily="34" charset="0"/>
                <a:ea typeface="NVIDIA Sans" panose="020B0503020203020204" pitchFamily="34" charset="0"/>
                <a:cs typeface="NVIDIA Sans" panose="020B0503020203020204" pitchFamily="34" charset="0"/>
                <a:sym typeface="Arial"/>
              </a:defRPr>
            </a:lvl1pPr>
            <a:lvl2pPr marL="3048090" lvl="1" indent="-762026" algn="ctr">
              <a:lnSpc>
                <a:spcPct val="90000"/>
              </a:lnSpc>
              <a:spcBef>
                <a:spcPts val="3000"/>
              </a:spcBef>
              <a:spcAft>
                <a:spcPts val="0"/>
              </a:spcAft>
              <a:buSzPts val="2800"/>
              <a:buFont typeface="Trebuchet MS"/>
              <a:buNone/>
              <a:defRPr sz="9334">
                <a:solidFill>
                  <a:schemeClr val="lt2"/>
                </a:solidFill>
                <a:latin typeface="Trebuchet MS"/>
                <a:ea typeface="Trebuchet MS"/>
                <a:cs typeface="Trebuchet MS"/>
                <a:sym typeface="Trebuchet MS"/>
              </a:defRPr>
            </a:lvl2pPr>
            <a:lvl3pPr marL="4572138" lvl="2" indent="-762026" algn="ctr">
              <a:lnSpc>
                <a:spcPct val="90000"/>
              </a:lnSpc>
              <a:spcBef>
                <a:spcPts val="3000"/>
              </a:spcBef>
              <a:spcAft>
                <a:spcPts val="0"/>
              </a:spcAft>
              <a:buSzPts val="2800"/>
              <a:buFont typeface="Trebuchet MS"/>
              <a:buNone/>
              <a:defRPr sz="9334">
                <a:solidFill>
                  <a:schemeClr val="lt2"/>
                </a:solidFill>
                <a:latin typeface="Trebuchet MS"/>
                <a:ea typeface="Trebuchet MS"/>
                <a:cs typeface="Trebuchet MS"/>
                <a:sym typeface="Trebuchet MS"/>
              </a:defRPr>
            </a:lvl3pPr>
            <a:lvl4pPr marL="6096186" lvl="3" indent="-762026" algn="ctr">
              <a:lnSpc>
                <a:spcPct val="100000"/>
              </a:lnSpc>
              <a:spcBef>
                <a:spcPts val="3000"/>
              </a:spcBef>
              <a:spcAft>
                <a:spcPts val="0"/>
              </a:spcAft>
              <a:buClr>
                <a:schemeClr val="lt2"/>
              </a:buClr>
              <a:buSzPts val="2800"/>
              <a:buFont typeface="Trebuchet MS"/>
              <a:buNone/>
              <a:defRPr sz="9334">
                <a:solidFill>
                  <a:schemeClr val="lt2"/>
                </a:solidFill>
                <a:latin typeface="Trebuchet MS"/>
                <a:ea typeface="Trebuchet MS"/>
                <a:cs typeface="Trebuchet MS"/>
                <a:sym typeface="Trebuchet MS"/>
              </a:defRPr>
            </a:lvl4pPr>
            <a:lvl5pPr marL="7620230" lvl="4" indent="-762026" algn="ctr">
              <a:lnSpc>
                <a:spcPct val="100000"/>
              </a:lnSpc>
              <a:spcBef>
                <a:spcPts val="2004"/>
              </a:spcBef>
              <a:spcAft>
                <a:spcPts val="0"/>
              </a:spcAft>
              <a:buClr>
                <a:schemeClr val="lt2"/>
              </a:buClr>
              <a:buSzPts val="2800"/>
              <a:buFont typeface="Trebuchet MS"/>
              <a:buNone/>
              <a:defRPr sz="9334">
                <a:solidFill>
                  <a:schemeClr val="lt2"/>
                </a:solidFill>
                <a:latin typeface="Trebuchet MS"/>
                <a:ea typeface="Trebuchet MS"/>
                <a:cs typeface="Trebuchet MS"/>
                <a:sym typeface="Trebuchet MS"/>
              </a:defRPr>
            </a:lvl5pPr>
            <a:lvl6pPr marL="9144276" lvl="5" indent="-1100698" algn="l">
              <a:lnSpc>
                <a:spcPct val="100000"/>
              </a:lnSpc>
              <a:spcBef>
                <a:spcPts val="1000"/>
              </a:spcBef>
              <a:spcAft>
                <a:spcPts val="0"/>
              </a:spcAft>
              <a:buClr>
                <a:schemeClr val="dk2"/>
              </a:buClr>
              <a:buSzPts val="1600"/>
              <a:buChar char="»"/>
              <a:defRPr/>
            </a:lvl6pPr>
            <a:lvl7pPr marL="10668320" lvl="6" indent="-1100698" algn="l">
              <a:lnSpc>
                <a:spcPct val="100000"/>
              </a:lnSpc>
              <a:spcBef>
                <a:spcPts val="1000"/>
              </a:spcBef>
              <a:spcAft>
                <a:spcPts val="0"/>
              </a:spcAft>
              <a:buClr>
                <a:schemeClr val="dk2"/>
              </a:buClr>
              <a:buSzPts val="1600"/>
              <a:buChar char="»"/>
              <a:defRPr/>
            </a:lvl7pPr>
            <a:lvl8pPr marL="12192364" lvl="7" indent="-1100698" algn="l">
              <a:lnSpc>
                <a:spcPct val="100000"/>
              </a:lnSpc>
              <a:spcBef>
                <a:spcPts val="1000"/>
              </a:spcBef>
              <a:spcAft>
                <a:spcPts val="0"/>
              </a:spcAft>
              <a:buClr>
                <a:schemeClr val="dk2"/>
              </a:buClr>
              <a:buSzPts val="1600"/>
              <a:buChar char="»"/>
              <a:defRPr/>
            </a:lvl8pPr>
            <a:lvl9pPr marL="13716410" lvl="8" indent="-1100698" algn="l">
              <a:lnSpc>
                <a:spcPct val="100000"/>
              </a:lnSpc>
              <a:spcBef>
                <a:spcPts val="1000"/>
              </a:spcBef>
              <a:spcAft>
                <a:spcPts val="0"/>
              </a:spcAft>
              <a:buClr>
                <a:schemeClr val="dk2"/>
              </a:buClr>
              <a:buSzPts val="1600"/>
              <a:buChar char="»"/>
              <a:defRPr/>
            </a:lvl9pPr>
          </a:lstStyle>
          <a:p>
            <a:endParaRPr/>
          </a:p>
        </p:txBody>
      </p:sp>
      <p:sp>
        <p:nvSpPr>
          <p:cNvPr id="734" name="Google Shape;734;p56"/>
          <p:cNvSpPr/>
          <p:nvPr/>
        </p:nvSpPr>
        <p:spPr>
          <a:xfrm>
            <a:off x="32893654" y="19432936"/>
            <a:ext cx="3683004" cy="1141000"/>
          </a:xfrm>
          <a:prstGeom prst="rect">
            <a:avLst/>
          </a:prstGeom>
          <a:solidFill>
            <a:schemeClr val="lt1"/>
          </a:solidFill>
          <a:ln>
            <a:noFill/>
          </a:ln>
        </p:spPr>
        <p:txBody>
          <a:bodyPr spcFirstLastPara="1" wrap="square" lIns="274254" tIns="137084" rIns="274254" bIns="137084"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2666" b="0" i="0" u="none" strike="noStrike" cap="none">
              <a:solidFill>
                <a:schemeClr val="lt1"/>
              </a:solidFill>
              <a:latin typeface="NVIDIA Sans" panose="020B0503020203020204" pitchFamily="34" charset="0"/>
              <a:ea typeface="Arial"/>
              <a:cs typeface="NVIDIA Sans" panose="020B0503020203020204" pitchFamily="34" charset="0"/>
              <a:sym typeface="Arial"/>
            </a:endParaRPr>
          </a:p>
        </p:txBody>
      </p:sp>
    </p:spTree>
    <p:extLst>
      <p:ext uri="{BB962C8B-B14F-4D97-AF65-F5344CB8AC3E}">
        <p14:creationId xmlns:p14="http://schemas.microsoft.com/office/powerpoint/2010/main" val="144300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20" userDrawn="1">
          <p15:clr>
            <a:srgbClr val="FBAE40"/>
          </p15:clr>
        </p15:guide>
        <p15:guide id="2" orient="horz" pos="3500" userDrawn="1">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58"/>
        <p:cNvGrpSpPr/>
        <p:nvPr/>
      </p:nvGrpSpPr>
      <p:grpSpPr>
        <a:xfrm>
          <a:off x="0" y="0"/>
          <a:ext cx="0" cy="0"/>
          <a:chOff x="0" y="0"/>
          <a:chExt cx="0" cy="0"/>
        </a:xfrm>
      </p:grpSpPr>
      <p:grpSp>
        <p:nvGrpSpPr>
          <p:cNvPr id="59" name="Google Shape;59;p44"/>
          <p:cNvGrpSpPr/>
          <p:nvPr/>
        </p:nvGrpSpPr>
        <p:grpSpPr>
          <a:xfrm>
            <a:off x="-4" y="35442"/>
            <a:ext cx="36576000" cy="20538556"/>
            <a:chOff x="2169881" y="-1394434"/>
            <a:chExt cx="8182830" cy="4594914"/>
          </a:xfrm>
        </p:grpSpPr>
        <p:pic>
          <p:nvPicPr>
            <p:cNvPr id="60" name="Google Shape;60;p44" descr="A close up of a logo&#10;&#10;Description automatically generated"/>
            <p:cNvPicPr preferRelativeResize="0"/>
            <p:nvPr/>
          </p:nvPicPr>
          <p:blipFill rotWithShape="1">
            <a:blip r:embed="rId2">
              <a:alphaModFix/>
            </a:blip>
            <a:srcRect l="31194" t="31153" r="25349" b="1"/>
            <a:stretch/>
          </p:blipFill>
          <p:spPr>
            <a:xfrm>
              <a:off x="2169881" y="-1394434"/>
              <a:ext cx="8182829" cy="3653170"/>
            </a:xfrm>
            <a:prstGeom prst="rect">
              <a:avLst/>
            </a:prstGeom>
            <a:noFill/>
            <a:ln>
              <a:noFill/>
            </a:ln>
          </p:spPr>
        </p:pic>
        <p:pic>
          <p:nvPicPr>
            <p:cNvPr id="61" name="Google Shape;61;p44" descr="A close up of a logo&#10;&#10;Description automatically generated"/>
            <p:cNvPicPr preferRelativeResize="0"/>
            <p:nvPr/>
          </p:nvPicPr>
          <p:blipFill rotWithShape="1">
            <a:blip r:embed="rId2">
              <a:alphaModFix/>
            </a:blip>
            <a:srcRect l="31194" t="82152" r="25349"/>
            <a:stretch/>
          </p:blipFill>
          <p:spPr>
            <a:xfrm rot="10800000" flipH="1">
              <a:off x="2169881" y="2253450"/>
              <a:ext cx="8182830" cy="947030"/>
            </a:xfrm>
            <a:prstGeom prst="rect">
              <a:avLst/>
            </a:prstGeom>
            <a:noFill/>
            <a:ln>
              <a:noFill/>
            </a:ln>
          </p:spPr>
        </p:pic>
      </p:grpSp>
      <p:sp>
        <p:nvSpPr>
          <p:cNvPr id="62" name="Google Shape;62;p44"/>
          <p:cNvSpPr txBox="1">
            <a:spLocks noGrp="1"/>
          </p:cNvSpPr>
          <p:nvPr>
            <p:ph type="title"/>
          </p:nvPr>
        </p:nvSpPr>
        <p:spPr>
          <a:xfrm>
            <a:off x="1661160" y="1737363"/>
            <a:ext cx="33253680" cy="196977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06216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FF2A161D-A29E-4106-BBDA-501B0A16411C}"/>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6994ADB0-7732-4C8D-9989-342FE374FF0E}"/>
              </a:ext>
            </a:extLst>
          </p:cNvPr>
          <p:cNvSpPr/>
          <p:nvPr userDrawn="1"/>
        </p:nvSpPr>
        <p:spPr>
          <a:xfrm flipV="1">
            <a:off x="0" y="-2"/>
            <a:ext cx="36576000" cy="7581903"/>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BC045F2-0F3A-4F0E-8858-13EF939F8049}"/>
              </a:ext>
            </a:extLst>
          </p:cNvPr>
          <p:cNvSpPr/>
          <p:nvPr userDrawn="1"/>
        </p:nvSpPr>
        <p:spPr>
          <a:xfrm>
            <a:off x="0" y="10287000"/>
            <a:ext cx="36576000" cy="10287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2C3B2D5-8571-4CC1-A11C-8B26F95DC2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144824" y="326616"/>
            <a:ext cx="8012076" cy="2760360"/>
          </a:xfrm>
          <a:prstGeom prst="rect">
            <a:avLst/>
          </a:prstGeom>
        </p:spPr>
      </p:pic>
      <p:sp>
        <p:nvSpPr>
          <p:cNvPr id="2" name="Title 1"/>
          <p:cNvSpPr>
            <a:spLocks noGrp="1"/>
          </p:cNvSpPr>
          <p:nvPr>
            <p:ph type="ctrTitle" hasCustomPrompt="1"/>
          </p:nvPr>
        </p:nvSpPr>
        <p:spPr>
          <a:xfrm>
            <a:off x="1371600" y="13898880"/>
            <a:ext cx="27432000" cy="4937760"/>
          </a:xfrm>
        </p:spPr>
        <p:txBody>
          <a:bodyPr anchor="b">
            <a:normAutofit/>
          </a:bodyPr>
          <a:lstStyle>
            <a:lvl1pPr algn="l">
              <a:defRPr sz="7998" b="1" cap="all" baseline="0">
                <a:solidFill>
                  <a:schemeClr val="tx1"/>
                </a:solidFill>
                <a:latin typeface="Trebuchet MS" panose="020B0603020202020204" pitchFamily="34" charset="0"/>
              </a:defRPr>
            </a:lvl1pPr>
          </a:lstStyle>
          <a:p>
            <a:r>
              <a:rPr lang="en-US"/>
              <a:t>Click to add title</a:t>
            </a:r>
          </a:p>
        </p:txBody>
      </p:sp>
      <p:sp>
        <p:nvSpPr>
          <p:cNvPr id="3" name="Subtitle 2"/>
          <p:cNvSpPr>
            <a:spLocks noGrp="1"/>
          </p:cNvSpPr>
          <p:nvPr>
            <p:ph type="subTitle" idx="1" hasCustomPrompt="1"/>
          </p:nvPr>
        </p:nvSpPr>
        <p:spPr>
          <a:xfrm>
            <a:off x="1371600" y="18793968"/>
            <a:ext cx="27432000" cy="1703832"/>
          </a:xfrm>
          <a:prstGeom prst="rect">
            <a:avLst/>
          </a:prstGeom>
        </p:spPr>
        <p:txBody>
          <a:bodyPr>
            <a:normAutofit/>
          </a:bodyPr>
          <a:lstStyle>
            <a:lvl1pPr marL="0" indent="0" algn="l">
              <a:buNone/>
              <a:defRPr sz="5400" cap="all" baseline="0">
                <a:latin typeface="Trebuchet MS" panose="020B0603020202020204" pitchFamily="34" charset="0"/>
              </a:defRPr>
            </a:lvl1pPr>
            <a:lvl2pPr marL="1371462" indent="0" algn="ctr">
              <a:buNone/>
              <a:defRPr sz="6000"/>
            </a:lvl2pPr>
            <a:lvl3pPr marL="2742927" indent="0" algn="ctr">
              <a:buNone/>
              <a:defRPr sz="5400"/>
            </a:lvl3pPr>
            <a:lvl4pPr marL="4114389" indent="0" algn="ctr">
              <a:buNone/>
              <a:defRPr sz="4800"/>
            </a:lvl4pPr>
            <a:lvl5pPr marL="5485851" indent="0" algn="ctr">
              <a:buNone/>
              <a:defRPr sz="4800"/>
            </a:lvl5pPr>
            <a:lvl6pPr marL="6857313" indent="0" algn="ctr">
              <a:buNone/>
              <a:defRPr sz="4800"/>
            </a:lvl6pPr>
            <a:lvl7pPr marL="8228778" indent="0" algn="ctr">
              <a:buNone/>
              <a:defRPr sz="4800"/>
            </a:lvl7pPr>
            <a:lvl8pPr marL="9600240" indent="0" algn="ctr">
              <a:buNone/>
              <a:defRPr sz="4800"/>
            </a:lvl8pPr>
            <a:lvl9pPr marL="10971702" indent="0" algn="ctr">
              <a:buNone/>
              <a:defRPr sz="4800"/>
            </a:lvl9pPr>
          </a:lstStyle>
          <a:p>
            <a:r>
              <a:rPr lang="en-US"/>
              <a:t>CLICK TO add subtitle/name/date</a:t>
            </a:r>
          </a:p>
        </p:txBody>
      </p:sp>
    </p:spTree>
    <p:extLst>
      <p:ext uri="{BB962C8B-B14F-4D97-AF65-F5344CB8AC3E}">
        <p14:creationId xmlns:p14="http://schemas.microsoft.com/office/powerpoint/2010/main" val="57490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hasCustomPrompt="1"/>
          </p:nvPr>
        </p:nvSpPr>
        <p:spPr>
          <a:xfrm>
            <a:off x="2514600" y="4846320"/>
            <a:ext cx="31546800"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06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3" name="Content Placeholder 2"/>
          <p:cNvSpPr>
            <a:spLocks noGrp="1"/>
          </p:cNvSpPr>
          <p:nvPr>
            <p:ph idx="1" hasCustomPrompt="1"/>
          </p:nvPr>
        </p:nvSpPr>
        <p:spPr>
          <a:xfrm>
            <a:off x="2514600" y="4846320"/>
            <a:ext cx="31546800"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lnSpc>
                <a:spcPct val="90000"/>
              </a:lnSpc>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489802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lvl1pPr>
              <a:defRPr b="0">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4873752"/>
            <a:ext cx="31546800"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462" indent="-457155">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772" indent="-457155">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200079" indent="-457155">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4071" indent="-396834">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788325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lvl1pPr>
              <a:defRPr b="0">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4873752"/>
            <a:ext cx="31546800"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462" indent="-457155">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772" indent="-457155">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200079" indent="-457155">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4071" indent="-396834">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TextBox 4">
            <a:extLst>
              <a:ext uri="{FF2B5EF4-FFF2-40B4-BE49-F238E27FC236}">
                <a16:creationId xmlns:a16="http://schemas.microsoft.com/office/drawing/2014/main" id="{B83CE352-2EAC-4297-87FD-65DF9F242349}"/>
              </a:ext>
            </a:extLst>
          </p:cNvPr>
          <p:cNvSpPr txBox="1"/>
          <p:nvPr userDrawn="1"/>
        </p:nvSpPr>
        <p:spPr>
          <a:xfrm>
            <a:off x="708488" y="19559586"/>
            <a:ext cx="5973943" cy="446404"/>
          </a:xfrm>
          <a:prstGeom prst="rect">
            <a:avLst/>
          </a:prstGeom>
          <a:noFill/>
        </p:spPr>
        <p:txBody>
          <a:bodyPr wrap="none" rtlCol="0">
            <a:spAutoFit/>
          </a:bodyPr>
          <a:lstStyle/>
          <a:p>
            <a:r>
              <a:rPr lang="en-US" sz="2301">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3985766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hasCustomPrompt="1"/>
          </p:nvPr>
        </p:nvSpPr>
        <p:spPr>
          <a:xfrm>
            <a:off x="2514600" y="4846320"/>
            <a:ext cx="15215616"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hasCustomPrompt="1"/>
          </p:nvPr>
        </p:nvSpPr>
        <p:spPr>
          <a:xfrm>
            <a:off x="18845784" y="4846320"/>
            <a:ext cx="15215616"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414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hasCustomPrompt="1"/>
          </p:nvPr>
        </p:nvSpPr>
        <p:spPr>
          <a:xfrm>
            <a:off x="2514600" y="4846320"/>
            <a:ext cx="15215616"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hasCustomPrompt="1"/>
          </p:nvPr>
        </p:nvSpPr>
        <p:spPr>
          <a:xfrm>
            <a:off x="18845784" y="4846320"/>
            <a:ext cx="15215616"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userDrawn="1"/>
        </p:nvSpPr>
        <p:spPr>
          <a:xfrm>
            <a:off x="708488" y="19559586"/>
            <a:ext cx="5973943" cy="446404"/>
          </a:xfrm>
          <a:prstGeom prst="rect">
            <a:avLst/>
          </a:prstGeom>
          <a:noFill/>
        </p:spPr>
        <p:txBody>
          <a:bodyPr wrap="none" rtlCol="0">
            <a:spAutoFit/>
          </a:bodyPr>
          <a:lstStyle/>
          <a:p>
            <a:r>
              <a:rPr lang="en-US" sz="2301">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1687772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9" name="Picture Placeholder 2">
            <a:extLst>
              <a:ext uri="{FF2B5EF4-FFF2-40B4-BE49-F238E27FC236}">
                <a16:creationId xmlns:a16="http://schemas.microsoft.com/office/drawing/2014/main" id="{F3220B4A-2DE8-C7C8-5BD2-67862F9F9761}"/>
              </a:ext>
            </a:extLst>
          </p:cNvPr>
          <p:cNvSpPr>
            <a:spLocks noGrp="1"/>
          </p:cNvSpPr>
          <p:nvPr>
            <p:ph type="pic" sz="quarter" idx="24"/>
          </p:nvPr>
        </p:nvSpPr>
        <p:spPr>
          <a:xfrm>
            <a:off x="24148474" y="338012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0" name="Picture Placeholder 2">
            <a:extLst>
              <a:ext uri="{FF2B5EF4-FFF2-40B4-BE49-F238E27FC236}">
                <a16:creationId xmlns:a16="http://schemas.microsoft.com/office/drawing/2014/main" id="{82E26082-FDC3-0248-EABB-B639E817B6B2}"/>
              </a:ext>
            </a:extLst>
          </p:cNvPr>
          <p:cNvSpPr>
            <a:spLocks noGrp="1"/>
          </p:cNvSpPr>
          <p:nvPr>
            <p:ph type="pic" sz="quarter" idx="20"/>
          </p:nvPr>
        </p:nvSpPr>
        <p:spPr>
          <a:xfrm>
            <a:off x="12893038" y="338012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09C85188-15C7-E71C-BFFA-620CB7A33CB6}"/>
              </a:ext>
            </a:extLst>
          </p:cNvPr>
          <p:cNvSpPr>
            <a:spLocks noGrp="1"/>
          </p:cNvSpPr>
          <p:nvPr>
            <p:ph type="pic" sz="quarter" idx="11"/>
          </p:nvPr>
        </p:nvSpPr>
        <p:spPr>
          <a:xfrm>
            <a:off x="1637604" y="338012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D46CB3C0-176E-2429-E2F8-3285F8577712}"/>
              </a:ext>
            </a:extLst>
          </p:cNvPr>
          <p:cNvSpPr>
            <a:spLocks noGrp="1"/>
          </p:cNvSpPr>
          <p:nvPr>
            <p:ph type="body" sz="quarter" idx="12" hasCustomPrompt="1"/>
          </p:nvPr>
        </p:nvSpPr>
        <p:spPr>
          <a:xfrm>
            <a:off x="1637606"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CD4D1BD6-A498-90C9-3C68-6DF97AACEA76}"/>
              </a:ext>
            </a:extLst>
          </p:cNvPr>
          <p:cNvSpPr>
            <a:spLocks noGrp="1"/>
          </p:cNvSpPr>
          <p:nvPr>
            <p:ph type="body" sz="quarter" idx="30" hasCustomPrompt="1"/>
          </p:nvPr>
        </p:nvSpPr>
        <p:spPr>
          <a:xfrm>
            <a:off x="1637605"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5933C1F5-A925-FE9C-CDD7-07DD8E3C7770}"/>
              </a:ext>
            </a:extLst>
          </p:cNvPr>
          <p:cNvSpPr>
            <a:spLocks noGrp="1"/>
          </p:cNvSpPr>
          <p:nvPr>
            <p:ph type="body" sz="quarter" idx="52" hasCustomPrompt="1"/>
          </p:nvPr>
        </p:nvSpPr>
        <p:spPr>
          <a:xfrm>
            <a:off x="12893038"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3641A8C3-6DE2-D9CB-0ED5-42340C514BD7}"/>
              </a:ext>
            </a:extLst>
          </p:cNvPr>
          <p:cNvSpPr>
            <a:spLocks noGrp="1"/>
          </p:cNvSpPr>
          <p:nvPr>
            <p:ph type="body" sz="quarter" idx="53" hasCustomPrompt="1"/>
          </p:nvPr>
        </p:nvSpPr>
        <p:spPr>
          <a:xfrm>
            <a:off x="12893037"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0" name="Text Placeholder 7">
            <a:extLst>
              <a:ext uri="{FF2B5EF4-FFF2-40B4-BE49-F238E27FC236}">
                <a16:creationId xmlns:a16="http://schemas.microsoft.com/office/drawing/2014/main" id="{321759C0-BB4D-F0CA-288C-32A6112E4156}"/>
              </a:ext>
            </a:extLst>
          </p:cNvPr>
          <p:cNvSpPr>
            <a:spLocks noGrp="1"/>
          </p:cNvSpPr>
          <p:nvPr>
            <p:ph type="body" sz="quarter" idx="54" hasCustomPrompt="1"/>
          </p:nvPr>
        </p:nvSpPr>
        <p:spPr>
          <a:xfrm>
            <a:off x="24148472"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1" name="Text Placeholder 7">
            <a:extLst>
              <a:ext uri="{FF2B5EF4-FFF2-40B4-BE49-F238E27FC236}">
                <a16:creationId xmlns:a16="http://schemas.microsoft.com/office/drawing/2014/main" id="{FDB3FD17-FCCC-0B41-514C-C2A1D8E7910B}"/>
              </a:ext>
            </a:extLst>
          </p:cNvPr>
          <p:cNvSpPr>
            <a:spLocks noGrp="1"/>
          </p:cNvSpPr>
          <p:nvPr>
            <p:ph type="body" sz="quarter" idx="55" hasCustomPrompt="1"/>
          </p:nvPr>
        </p:nvSpPr>
        <p:spPr>
          <a:xfrm>
            <a:off x="24148471"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7AA17CB0-04A4-C7F5-113D-0C9EC6FE5D5D}"/>
              </a:ext>
            </a:extLst>
          </p:cNvPr>
          <p:cNvSpPr>
            <a:spLocks noGrp="1"/>
          </p:cNvSpPr>
          <p:nvPr>
            <p:ph type="pic" sz="quarter" idx="56"/>
          </p:nvPr>
        </p:nvSpPr>
        <p:spPr>
          <a:xfrm>
            <a:off x="18517942" y="882161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3" name="Picture Placeholder 2">
            <a:extLst>
              <a:ext uri="{FF2B5EF4-FFF2-40B4-BE49-F238E27FC236}">
                <a16:creationId xmlns:a16="http://schemas.microsoft.com/office/drawing/2014/main" id="{FCF8D9BB-4A2A-D3F8-F041-3A264242F61A}"/>
              </a:ext>
            </a:extLst>
          </p:cNvPr>
          <p:cNvSpPr>
            <a:spLocks noGrp="1"/>
          </p:cNvSpPr>
          <p:nvPr>
            <p:ph type="pic" sz="quarter" idx="57"/>
          </p:nvPr>
        </p:nvSpPr>
        <p:spPr>
          <a:xfrm>
            <a:off x="7262506" y="882161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4" name="Text Placeholder 7">
            <a:extLst>
              <a:ext uri="{FF2B5EF4-FFF2-40B4-BE49-F238E27FC236}">
                <a16:creationId xmlns:a16="http://schemas.microsoft.com/office/drawing/2014/main" id="{7C119637-32C6-3DD6-824B-70BDBDB8CA63}"/>
              </a:ext>
            </a:extLst>
          </p:cNvPr>
          <p:cNvSpPr>
            <a:spLocks noGrp="1"/>
          </p:cNvSpPr>
          <p:nvPr>
            <p:ph type="body" sz="quarter" idx="61" hasCustomPrompt="1"/>
          </p:nvPr>
        </p:nvSpPr>
        <p:spPr>
          <a:xfrm>
            <a:off x="7262506"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5" name="Text Placeholder 7">
            <a:extLst>
              <a:ext uri="{FF2B5EF4-FFF2-40B4-BE49-F238E27FC236}">
                <a16:creationId xmlns:a16="http://schemas.microsoft.com/office/drawing/2014/main" id="{F0067BB8-EE02-FB55-8981-DE0214C87FE9}"/>
              </a:ext>
            </a:extLst>
          </p:cNvPr>
          <p:cNvSpPr>
            <a:spLocks noGrp="1"/>
          </p:cNvSpPr>
          <p:nvPr>
            <p:ph type="body" sz="quarter" idx="62" hasCustomPrompt="1"/>
          </p:nvPr>
        </p:nvSpPr>
        <p:spPr>
          <a:xfrm>
            <a:off x="7262505" y="14966142"/>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6" name="Text Placeholder 7">
            <a:extLst>
              <a:ext uri="{FF2B5EF4-FFF2-40B4-BE49-F238E27FC236}">
                <a16:creationId xmlns:a16="http://schemas.microsoft.com/office/drawing/2014/main" id="{52B79920-C479-D5DF-3828-F0491BDBFD2D}"/>
              </a:ext>
            </a:extLst>
          </p:cNvPr>
          <p:cNvSpPr>
            <a:spLocks noGrp="1"/>
          </p:cNvSpPr>
          <p:nvPr>
            <p:ph type="body" sz="quarter" idx="63" hasCustomPrompt="1"/>
          </p:nvPr>
        </p:nvSpPr>
        <p:spPr>
          <a:xfrm>
            <a:off x="18517940"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936D194A-8B6D-7F08-659B-7148118DD9AF}"/>
              </a:ext>
            </a:extLst>
          </p:cNvPr>
          <p:cNvSpPr>
            <a:spLocks noGrp="1"/>
          </p:cNvSpPr>
          <p:nvPr>
            <p:ph type="body" sz="quarter" idx="64" hasCustomPrompt="1"/>
          </p:nvPr>
        </p:nvSpPr>
        <p:spPr>
          <a:xfrm>
            <a:off x="18517939" y="14966142"/>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24" name="Group 23">
            <a:extLst>
              <a:ext uri="{FF2B5EF4-FFF2-40B4-BE49-F238E27FC236}">
                <a16:creationId xmlns:a16="http://schemas.microsoft.com/office/drawing/2014/main" id="{93EE5157-7832-4132-B602-5C2559EEB00D}"/>
              </a:ext>
            </a:extLst>
          </p:cNvPr>
          <p:cNvGrpSpPr/>
          <p:nvPr userDrawn="1"/>
        </p:nvGrpSpPr>
        <p:grpSpPr>
          <a:xfrm>
            <a:off x="34061401" y="0"/>
            <a:ext cx="2514602" cy="1084108"/>
            <a:chOff x="34061399" y="0"/>
            <a:chExt cx="2514601" cy="1084107"/>
          </a:xfrm>
        </p:grpSpPr>
        <p:sp>
          <p:nvSpPr>
            <p:cNvPr id="25" name="Rectangle 24">
              <a:extLst>
                <a:ext uri="{FF2B5EF4-FFF2-40B4-BE49-F238E27FC236}">
                  <a16:creationId xmlns:a16="http://schemas.microsoft.com/office/drawing/2014/main" id="{F781B12A-3115-29C2-9AF1-1FF76B35D1A1}"/>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26" name="Picture 25" descr="A picture containing shape&#10;&#10;Description automatically generated">
              <a:extLst>
                <a:ext uri="{FF2B5EF4-FFF2-40B4-BE49-F238E27FC236}">
                  <a16:creationId xmlns:a16="http://schemas.microsoft.com/office/drawing/2014/main" id="{596C91CE-694D-26EC-4B23-9A360DEB7A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45784" y="4389120"/>
            <a:ext cx="15215616" cy="3337560"/>
          </a:xfrm>
        </p:spPr>
        <p:txBody>
          <a:bodyPr/>
          <a:lstStyle>
            <a:lvl1pPr algn="l">
              <a:defRPr/>
            </a:lvl1p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18845784" y="7699248"/>
            <a:ext cx="15215616"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hasCustomPrompt="1"/>
          </p:nvPr>
        </p:nvSpPr>
        <p:spPr>
          <a:xfrm>
            <a:off x="18845787" y="9052562"/>
            <a:ext cx="15215616" cy="9478329"/>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662677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mage Left - No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45784" y="5205050"/>
            <a:ext cx="15215616" cy="3298875"/>
          </a:xfrm>
        </p:spPr>
        <p:txBody>
          <a:bodyPr/>
          <a:lstStyle>
            <a:lvl1pPr algn="l">
              <a:defRPr/>
            </a:lvl1pPr>
          </a:lstStyle>
          <a:p>
            <a:r>
              <a:rPr lang="en-US"/>
              <a:t>Click to add title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hasCustomPrompt="1"/>
          </p:nvPr>
        </p:nvSpPr>
        <p:spPr>
          <a:xfrm>
            <a:off x="18845787" y="9052562"/>
            <a:ext cx="15215616" cy="9478329"/>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183132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4360986"/>
            <a:ext cx="15773400" cy="3365694"/>
          </a:xfrm>
        </p:spPr>
        <p:txBody>
          <a:bodyPr/>
          <a:lstStyle>
            <a:lvl1pPr algn="l">
              <a:defRPr>
                <a:solidFill>
                  <a:schemeClr val="bg1"/>
                </a:solidFill>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769924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483862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4360986"/>
            <a:ext cx="15773400" cy="3365694"/>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462" indent="-457155">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772" indent="-457155">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200079" indent="-457155">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4071" indent="-396834">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7699248"/>
            <a:ext cx="15773400" cy="1408176"/>
          </a:xfrm>
          <a:prstGeom prst="rect">
            <a:avLst/>
          </a:prstGeom>
        </p:spPr>
        <p:txBody>
          <a:bodyPr/>
          <a:lstStyle>
            <a:lvl1pPr marL="0" indent="0" algn="l">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210163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5134709"/>
            <a:ext cx="15773400" cy="3369213"/>
          </a:xfrm>
        </p:spPr>
        <p:txBody>
          <a:bodyPr/>
          <a:lstStyle>
            <a:lvl1pPr algn="l">
              <a:defRPr>
                <a:solidFill>
                  <a:schemeClr val="bg1"/>
                </a:solidFill>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83917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Image Right - Title,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55E6B5-C259-4ACD-9F7F-0FF27E34F45B}"/>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6611814"/>
            <a:ext cx="15773400" cy="3812346"/>
          </a:xfrm>
        </p:spPr>
        <p:txBody>
          <a:bodyPr/>
          <a:lstStyle>
            <a:lvl1pPr algn="l">
              <a:defRPr>
                <a:solidFill>
                  <a:schemeClr val="bg1"/>
                </a:solidFill>
              </a:defRPr>
            </a:lvl1p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1039672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edit text styles</a:t>
            </a:r>
          </a:p>
        </p:txBody>
      </p:sp>
      <p:sp>
        <p:nvSpPr>
          <p:cNvPr id="9" name="Picture Placeholder 5">
            <a:extLst>
              <a:ext uri="{FF2B5EF4-FFF2-40B4-BE49-F238E27FC236}">
                <a16:creationId xmlns:a16="http://schemas.microsoft.com/office/drawing/2014/main" id="{496B2F56-001D-408D-98C3-78FC97117CF7}"/>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524762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Image Right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326995-7330-4D09-9966-55688D678A3F}"/>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7623810"/>
            <a:ext cx="15773400" cy="5326380"/>
          </a:xfrm>
        </p:spPr>
        <p:txBody>
          <a:bodyPr anchor="ctr"/>
          <a:lstStyle>
            <a:lvl1pPr algn="l">
              <a:defRPr>
                <a:solidFill>
                  <a:schemeClr val="bg1"/>
                </a:solidFill>
              </a:defRPr>
            </a:lvl1pPr>
          </a:lstStyle>
          <a:p>
            <a:r>
              <a:rPr lang="en-US"/>
              <a:t>Click to add title</a:t>
            </a:r>
          </a:p>
        </p:txBody>
      </p:sp>
      <p:sp>
        <p:nvSpPr>
          <p:cNvPr id="7" name="Picture Placeholder 5">
            <a:extLst>
              <a:ext uri="{FF2B5EF4-FFF2-40B4-BE49-F238E27FC236}">
                <a16:creationId xmlns:a16="http://schemas.microsoft.com/office/drawing/2014/main" id="{A7E551FC-DBC3-4CCE-989F-FC778C3E9819}"/>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943157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hasCustomPrompt="1"/>
          </p:nvPr>
        </p:nvSpPr>
        <p:spPr>
          <a:xfrm>
            <a:off x="2514600" y="6921306"/>
            <a:ext cx="15773400" cy="3365694"/>
          </a:xfrm>
        </p:spPr>
        <p:txBody>
          <a:bodyPr/>
          <a:lstStyle>
            <a:lvl1pPr algn="l">
              <a:defRPr>
                <a:solidFill>
                  <a:schemeClr val="bg1"/>
                </a:solidFill>
              </a:defRPr>
            </a:lvl1pPr>
          </a:lstStyle>
          <a:p>
            <a:r>
              <a:rPr lang="en-US"/>
              <a:t>Click to add title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hasCustomPrompt="1"/>
          </p:nvPr>
        </p:nvSpPr>
        <p:spPr>
          <a:xfrm>
            <a:off x="2514600" y="11612880"/>
            <a:ext cx="15773400" cy="7772400"/>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hasCustomPrompt="1"/>
          </p:nvPr>
        </p:nvSpPr>
        <p:spPr>
          <a:xfrm>
            <a:off x="2514600" y="1025956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613148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8" y="5006604"/>
            <a:ext cx="33794700" cy="12649572"/>
          </a:xfrm>
          <a:prstGeom prst="rect">
            <a:avLst/>
          </a:prstGeom>
          <a:solidFill>
            <a:schemeClr val="tx1">
              <a:lumMod val="95000"/>
            </a:schemeClr>
          </a:solidFill>
          <a:ln w="19050">
            <a:noFill/>
          </a:ln>
        </p:spPr>
        <p:txBody>
          <a:bodyPr tIns="402336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4" y="5006609"/>
            <a:ext cx="33796224" cy="575837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hasCustomPrompt="1"/>
          </p:nvPr>
        </p:nvSpPr>
        <p:spPr>
          <a:xfrm>
            <a:off x="8191500" y="5914095"/>
            <a:ext cx="201930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211967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2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80" y="5006604"/>
            <a:ext cx="16632057"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09" y="5006604"/>
            <a:ext cx="16663515"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09" y="5006604"/>
            <a:ext cx="16663515"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1" y="5372232"/>
            <a:ext cx="150876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hasCustomPrompt="1"/>
          </p:nvPr>
        </p:nvSpPr>
        <p:spPr>
          <a:xfrm>
            <a:off x="2194761" y="5914095"/>
            <a:ext cx="150876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80" y="5006604"/>
            <a:ext cx="16632057"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6" y="5372232"/>
            <a:ext cx="150876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hasCustomPrompt="1"/>
          </p:nvPr>
        </p:nvSpPr>
        <p:spPr>
          <a:xfrm>
            <a:off x="19363446" y="5914095"/>
            <a:ext cx="150876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677031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4" name="Picture Placeholder 2">
            <a:extLst>
              <a:ext uri="{FF2B5EF4-FFF2-40B4-BE49-F238E27FC236}">
                <a16:creationId xmlns:a16="http://schemas.microsoft.com/office/drawing/2014/main" id="{BEC7FA17-7AA0-9D5F-61F4-FD47A0C65B57}"/>
              </a:ext>
            </a:extLst>
          </p:cNvPr>
          <p:cNvSpPr>
            <a:spLocks noGrp="1"/>
          </p:cNvSpPr>
          <p:nvPr>
            <p:ph type="pic" sz="quarter" idx="24"/>
          </p:nvPr>
        </p:nvSpPr>
        <p:spPr>
          <a:xfrm>
            <a:off x="24148474" y="338012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5" name="Picture Placeholder 2">
            <a:extLst>
              <a:ext uri="{FF2B5EF4-FFF2-40B4-BE49-F238E27FC236}">
                <a16:creationId xmlns:a16="http://schemas.microsoft.com/office/drawing/2014/main" id="{674781F9-2937-9C4C-CA55-37EBFE441279}"/>
              </a:ext>
            </a:extLst>
          </p:cNvPr>
          <p:cNvSpPr>
            <a:spLocks noGrp="1"/>
          </p:cNvSpPr>
          <p:nvPr>
            <p:ph type="pic" sz="quarter" idx="20"/>
          </p:nvPr>
        </p:nvSpPr>
        <p:spPr>
          <a:xfrm>
            <a:off x="12893038" y="338012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6" name="Picture Placeholder 2">
            <a:extLst>
              <a:ext uri="{FF2B5EF4-FFF2-40B4-BE49-F238E27FC236}">
                <a16:creationId xmlns:a16="http://schemas.microsoft.com/office/drawing/2014/main" id="{FF847389-CCB9-9147-36D5-05A8A04493BB}"/>
              </a:ext>
            </a:extLst>
          </p:cNvPr>
          <p:cNvSpPr>
            <a:spLocks noGrp="1"/>
          </p:cNvSpPr>
          <p:nvPr>
            <p:ph type="pic" sz="quarter" idx="11"/>
          </p:nvPr>
        </p:nvSpPr>
        <p:spPr>
          <a:xfrm>
            <a:off x="1637604" y="338012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7" name="Text Placeholder 7">
            <a:extLst>
              <a:ext uri="{FF2B5EF4-FFF2-40B4-BE49-F238E27FC236}">
                <a16:creationId xmlns:a16="http://schemas.microsoft.com/office/drawing/2014/main" id="{B19A43C7-DC5A-774B-7F6D-9F1FB6EA8B9E}"/>
              </a:ext>
            </a:extLst>
          </p:cNvPr>
          <p:cNvSpPr>
            <a:spLocks noGrp="1"/>
          </p:cNvSpPr>
          <p:nvPr>
            <p:ph type="body" sz="quarter" idx="12" hasCustomPrompt="1"/>
          </p:nvPr>
        </p:nvSpPr>
        <p:spPr>
          <a:xfrm>
            <a:off x="1637606"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423D92DA-CD45-9A67-D371-1CBB71846060}"/>
              </a:ext>
            </a:extLst>
          </p:cNvPr>
          <p:cNvSpPr>
            <a:spLocks noGrp="1"/>
          </p:cNvSpPr>
          <p:nvPr>
            <p:ph type="body" sz="quarter" idx="30" hasCustomPrompt="1"/>
          </p:nvPr>
        </p:nvSpPr>
        <p:spPr>
          <a:xfrm>
            <a:off x="1637605"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2" name="Text Placeholder 7">
            <a:extLst>
              <a:ext uri="{FF2B5EF4-FFF2-40B4-BE49-F238E27FC236}">
                <a16:creationId xmlns:a16="http://schemas.microsoft.com/office/drawing/2014/main" id="{5D79C779-858E-51EB-BEF7-775C8267411A}"/>
              </a:ext>
            </a:extLst>
          </p:cNvPr>
          <p:cNvSpPr>
            <a:spLocks noGrp="1"/>
          </p:cNvSpPr>
          <p:nvPr>
            <p:ph type="body" sz="quarter" idx="52" hasCustomPrompt="1"/>
          </p:nvPr>
        </p:nvSpPr>
        <p:spPr>
          <a:xfrm>
            <a:off x="12893038"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0D3CA9AB-18EE-003A-696A-ECD85CF85269}"/>
              </a:ext>
            </a:extLst>
          </p:cNvPr>
          <p:cNvSpPr>
            <a:spLocks noGrp="1"/>
          </p:cNvSpPr>
          <p:nvPr>
            <p:ph type="body" sz="quarter" idx="53" hasCustomPrompt="1"/>
          </p:nvPr>
        </p:nvSpPr>
        <p:spPr>
          <a:xfrm>
            <a:off x="12893037"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4DF2B724-290D-357D-54BA-7A4BF972C2A4}"/>
              </a:ext>
            </a:extLst>
          </p:cNvPr>
          <p:cNvSpPr>
            <a:spLocks noGrp="1"/>
          </p:cNvSpPr>
          <p:nvPr>
            <p:ph type="body" sz="quarter" idx="54" hasCustomPrompt="1"/>
          </p:nvPr>
        </p:nvSpPr>
        <p:spPr>
          <a:xfrm>
            <a:off x="24148472"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DF69B3FC-6E5E-4BD0-2408-F70347158A9A}"/>
              </a:ext>
            </a:extLst>
          </p:cNvPr>
          <p:cNvSpPr>
            <a:spLocks noGrp="1"/>
          </p:cNvSpPr>
          <p:nvPr>
            <p:ph type="body" sz="quarter" idx="55" hasCustomPrompt="1"/>
          </p:nvPr>
        </p:nvSpPr>
        <p:spPr>
          <a:xfrm>
            <a:off x="24148471" y="2608930"/>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942255B7-7696-2E49-2013-0708F8D92ED6}"/>
              </a:ext>
            </a:extLst>
          </p:cNvPr>
          <p:cNvSpPr>
            <a:spLocks noGrp="1"/>
          </p:cNvSpPr>
          <p:nvPr>
            <p:ph type="pic" sz="quarter" idx="56"/>
          </p:nvPr>
        </p:nvSpPr>
        <p:spPr>
          <a:xfrm>
            <a:off x="24148474" y="882161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7" name="Picture Placeholder 2">
            <a:extLst>
              <a:ext uri="{FF2B5EF4-FFF2-40B4-BE49-F238E27FC236}">
                <a16:creationId xmlns:a16="http://schemas.microsoft.com/office/drawing/2014/main" id="{771EEA33-6105-1ED5-C867-C898134C0250}"/>
              </a:ext>
            </a:extLst>
          </p:cNvPr>
          <p:cNvSpPr>
            <a:spLocks noGrp="1"/>
          </p:cNvSpPr>
          <p:nvPr>
            <p:ph type="pic" sz="quarter" idx="57"/>
          </p:nvPr>
        </p:nvSpPr>
        <p:spPr>
          <a:xfrm>
            <a:off x="12893038" y="882161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8" name="Picture Placeholder 2">
            <a:extLst>
              <a:ext uri="{FF2B5EF4-FFF2-40B4-BE49-F238E27FC236}">
                <a16:creationId xmlns:a16="http://schemas.microsoft.com/office/drawing/2014/main" id="{79A98296-2273-2DA9-52ED-B4FB43995445}"/>
              </a:ext>
            </a:extLst>
          </p:cNvPr>
          <p:cNvSpPr>
            <a:spLocks noGrp="1"/>
          </p:cNvSpPr>
          <p:nvPr>
            <p:ph type="pic" sz="quarter" idx="58"/>
          </p:nvPr>
        </p:nvSpPr>
        <p:spPr>
          <a:xfrm>
            <a:off x="1637604" y="8821616"/>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8" name="Text Placeholder 7">
            <a:extLst>
              <a:ext uri="{FF2B5EF4-FFF2-40B4-BE49-F238E27FC236}">
                <a16:creationId xmlns:a16="http://schemas.microsoft.com/office/drawing/2014/main" id="{7B42F65E-2A72-B1FD-32C2-3913ED5B1480}"/>
              </a:ext>
            </a:extLst>
          </p:cNvPr>
          <p:cNvSpPr>
            <a:spLocks noGrp="1"/>
          </p:cNvSpPr>
          <p:nvPr>
            <p:ph type="body" sz="quarter" idx="59" hasCustomPrompt="1"/>
          </p:nvPr>
        </p:nvSpPr>
        <p:spPr>
          <a:xfrm>
            <a:off x="1637606"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9" name="Text Placeholder 7">
            <a:extLst>
              <a:ext uri="{FF2B5EF4-FFF2-40B4-BE49-F238E27FC236}">
                <a16:creationId xmlns:a16="http://schemas.microsoft.com/office/drawing/2014/main" id="{6B616C39-6227-353D-5EC7-74C969DF2305}"/>
              </a:ext>
            </a:extLst>
          </p:cNvPr>
          <p:cNvSpPr>
            <a:spLocks noGrp="1"/>
          </p:cNvSpPr>
          <p:nvPr>
            <p:ph type="body" sz="quarter" idx="60" hasCustomPrompt="1"/>
          </p:nvPr>
        </p:nvSpPr>
        <p:spPr>
          <a:xfrm>
            <a:off x="1637605" y="14966142"/>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0" name="Text Placeholder 7">
            <a:extLst>
              <a:ext uri="{FF2B5EF4-FFF2-40B4-BE49-F238E27FC236}">
                <a16:creationId xmlns:a16="http://schemas.microsoft.com/office/drawing/2014/main" id="{37E45CB3-26EE-B579-7C58-7019ECD136C9}"/>
              </a:ext>
            </a:extLst>
          </p:cNvPr>
          <p:cNvSpPr>
            <a:spLocks noGrp="1"/>
          </p:cNvSpPr>
          <p:nvPr>
            <p:ph type="body" sz="quarter" idx="61" hasCustomPrompt="1"/>
          </p:nvPr>
        </p:nvSpPr>
        <p:spPr>
          <a:xfrm>
            <a:off x="12893038"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680DDE3C-B9DA-81A7-2242-8DB27B61A507}"/>
              </a:ext>
            </a:extLst>
          </p:cNvPr>
          <p:cNvSpPr>
            <a:spLocks noGrp="1"/>
          </p:cNvSpPr>
          <p:nvPr>
            <p:ph type="body" sz="quarter" idx="62" hasCustomPrompt="1"/>
          </p:nvPr>
        </p:nvSpPr>
        <p:spPr>
          <a:xfrm>
            <a:off x="12893037" y="14966142"/>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2" name="Text Placeholder 7">
            <a:extLst>
              <a:ext uri="{FF2B5EF4-FFF2-40B4-BE49-F238E27FC236}">
                <a16:creationId xmlns:a16="http://schemas.microsoft.com/office/drawing/2014/main" id="{1E2C54E9-5E4E-54D2-2A7E-46DA81CE3F56}"/>
              </a:ext>
            </a:extLst>
          </p:cNvPr>
          <p:cNvSpPr>
            <a:spLocks noGrp="1"/>
          </p:cNvSpPr>
          <p:nvPr>
            <p:ph type="body" sz="quarter" idx="63" hasCustomPrompt="1"/>
          </p:nvPr>
        </p:nvSpPr>
        <p:spPr>
          <a:xfrm>
            <a:off x="24148472"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3" name="Text Placeholder 7">
            <a:extLst>
              <a:ext uri="{FF2B5EF4-FFF2-40B4-BE49-F238E27FC236}">
                <a16:creationId xmlns:a16="http://schemas.microsoft.com/office/drawing/2014/main" id="{0D8D7B06-A1F0-906B-EF98-6A7FFC4C1EB5}"/>
              </a:ext>
            </a:extLst>
          </p:cNvPr>
          <p:cNvSpPr>
            <a:spLocks noGrp="1"/>
          </p:cNvSpPr>
          <p:nvPr>
            <p:ph type="body" sz="quarter" idx="64" hasCustomPrompt="1"/>
          </p:nvPr>
        </p:nvSpPr>
        <p:spPr>
          <a:xfrm>
            <a:off x="24148471" y="14966142"/>
            <a:ext cx="1078991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31" name="Group 30">
            <a:extLst>
              <a:ext uri="{FF2B5EF4-FFF2-40B4-BE49-F238E27FC236}">
                <a16:creationId xmlns:a16="http://schemas.microsoft.com/office/drawing/2014/main" id="{AF083FC0-D77C-A731-3C9A-D4F57F528D7D}"/>
              </a:ext>
            </a:extLst>
          </p:cNvPr>
          <p:cNvGrpSpPr/>
          <p:nvPr userDrawn="1"/>
        </p:nvGrpSpPr>
        <p:grpSpPr>
          <a:xfrm>
            <a:off x="34061401" y="0"/>
            <a:ext cx="2514602" cy="1084108"/>
            <a:chOff x="34061399" y="0"/>
            <a:chExt cx="2514601" cy="1084107"/>
          </a:xfrm>
        </p:grpSpPr>
        <p:sp>
          <p:nvSpPr>
            <p:cNvPr id="39" name="Rectangle 38">
              <a:extLst>
                <a:ext uri="{FF2B5EF4-FFF2-40B4-BE49-F238E27FC236}">
                  <a16:creationId xmlns:a16="http://schemas.microsoft.com/office/drawing/2014/main" id="{278B8BAD-FA78-9BC4-5294-F2722BBAEF8F}"/>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0" name="Picture 39" descr="A picture containing shape&#10;&#10;Description automatically generated">
              <a:extLst>
                <a:ext uri="{FF2B5EF4-FFF2-40B4-BE49-F238E27FC236}">
                  <a16:creationId xmlns:a16="http://schemas.microsoft.com/office/drawing/2014/main" id="{FC7B78F3-9B94-0848-470D-C555BE193C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2 Panel -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2" y="5006604"/>
            <a:ext cx="2234545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2" y="5006604"/>
            <a:ext cx="2234545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1" y="5372232"/>
            <a:ext cx="1572768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hasCustomPrompt="1"/>
          </p:nvPr>
        </p:nvSpPr>
        <p:spPr>
          <a:xfrm>
            <a:off x="4789641" y="5914095"/>
            <a:ext cx="1572768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688368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3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hasCustomPrompt="1"/>
          </p:nvPr>
        </p:nvSpPr>
        <p:spPr>
          <a:xfrm>
            <a:off x="13251270"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06495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6" y="5006604"/>
            <a:ext cx="8087727"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6" y="5018280"/>
            <a:ext cx="8087727"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66"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hasCustomPrompt="1"/>
          </p:nvPr>
        </p:nvSpPr>
        <p:spPr>
          <a:xfrm>
            <a:off x="27505566"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148044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 Panel-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06"/>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4"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hasCustomPrompt="1"/>
          </p:nvPr>
        </p:nvSpPr>
        <p:spPr>
          <a:xfrm>
            <a:off x="1770174"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498" y="7635506"/>
            <a:ext cx="8088324"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497" y="7635509"/>
            <a:ext cx="8088327"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hasCustomPrompt="1"/>
          </p:nvPr>
        </p:nvSpPr>
        <p:spPr>
          <a:xfrm>
            <a:off x="10349772"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06"/>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4"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hasCustomPrompt="1"/>
          </p:nvPr>
        </p:nvSpPr>
        <p:spPr>
          <a:xfrm>
            <a:off x="18929034"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06"/>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66"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hasCustomPrompt="1"/>
          </p:nvPr>
        </p:nvSpPr>
        <p:spPr>
          <a:xfrm>
            <a:off x="27505566"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416427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1"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1"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5"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hasCustomPrompt="1"/>
          </p:nvPr>
        </p:nvSpPr>
        <p:spPr>
          <a:xfrm>
            <a:off x="13260795"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hasCustomPrompt="1"/>
          </p:nvPr>
        </p:nvSpPr>
        <p:spPr>
          <a:xfrm>
            <a:off x="7557840"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3"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3"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7"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hasCustomPrompt="1"/>
          </p:nvPr>
        </p:nvSpPr>
        <p:spPr>
          <a:xfrm>
            <a:off x="18967047"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198652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1"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1"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5"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hasCustomPrompt="1"/>
          </p:nvPr>
        </p:nvSpPr>
        <p:spPr>
          <a:xfrm>
            <a:off x="13260795"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hasCustomPrompt="1"/>
          </p:nvPr>
        </p:nvSpPr>
        <p:spPr>
          <a:xfrm>
            <a:off x="1827366"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4"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4"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38"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hasCustomPrompt="1"/>
          </p:nvPr>
        </p:nvSpPr>
        <p:spPr>
          <a:xfrm>
            <a:off x="13251738"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5"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hasCustomPrompt="1"/>
          </p:nvPr>
        </p:nvSpPr>
        <p:spPr>
          <a:xfrm>
            <a:off x="24699795"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85827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7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5"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5" y="5006609"/>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49"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49" y="11604256"/>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1"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hasCustomPrompt="1"/>
          </p:nvPr>
        </p:nvSpPr>
        <p:spPr>
          <a:xfrm>
            <a:off x="6024501"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36"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36"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1"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hasCustomPrompt="1"/>
          </p:nvPr>
        </p:nvSpPr>
        <p:spPr>
          <a:xfrm>
            <a:off x="14613291"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7"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7"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3"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hasCustomPrompt="1"/>
          </p:nvPr>
        </p:nvSpPr>
        <p:spPr>
          <a:xfrm>
            <a:off x="23189823"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0"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hasCustomPrompt="1"/>
          </p:nvPr>
        </p:nvSpPr>
        <p:spPr>
          <a:xfrm>
            <a:off x="27512940"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009575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8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4"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hasCustomPrompt="1"/>
          </p:nvPr>
        </p:nvSpPr>
        <p:spPr>
          <a:xfrm>
            <a:off x="1770174"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8"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8" y="11604256"/>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hasCustomPrompt="1"/>
          </p:nvPr>
        </p:nvSpPr>
        <p:spPr>
          <a:xfrm>
            <a:off x="10364100"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4"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hasCustomPrompt="1"/>
          </p:nvPr>
        </p:nvSpPr>
        <p:spPr>
          <a:xfrm>
            <a:off x="18929034"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2"/>
            <a:ext cx="8019288"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66"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hasCustomPrompt="1"/>
          </p:nvPr>
        </p:nvSpPr>
        <p:spPr>
          <a:xfrm>
            <a:off x="27505566"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0"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hasCustomPrompt="1"/>
          </p:nvPr>
        </p:nvSpPr>
        <p:spPr>
          <a:xfrm>
            <a:off x="27512940"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5"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5" y="5006609"/>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733222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9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2" y="5006606"/>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2" y="5006606"/>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hasCustomPrompt="1"/>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06"/>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8" y="5006606"/>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hasCustomPrompt="1"/>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3" y="5006606"/>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5" y="5006606"/>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7"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hasCustomPrompt="1"/>
          </p:nvPr>
        </p:nvSpPr>
        <p:spPr>
          <a:xfrm>
            <a:off x="15515007"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8" y="5006606"/>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28" y="5006606"/>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29"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hasCustomPrompt="1"/>
          </p:nvPr>
        </p:nvSpPr>
        <p:spPr>
          <a:xfrm>
            <a:off x="8686029"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3" y="5006606"/>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5" y="5006606"/>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hasCustomPrompt="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7" y="11603468"/>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099" y="11603468"/>
            <a:ext cx="635331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1"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hasCustomPrompt="1"/>
          </p:nvPr>
        </p:nvSpPr>
        <p:spPr>
          <a:xfrm>
            <a:off x="5205441"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1"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1" y="11603468"/>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hasCustomPrompt="1"/>
          </p:nvPr>
        </p:nvSpPr>
        <p:spPr>
          <a:xfrm>
            <a:off x="18952032"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7"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27" y="11603468"/>
            <a:ext cx="6348945"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hasCustomPrompt="1"/>
          </p:nvPr>
        </p:nvSpPr>
        <p:spPr>
          <a:xfrm>
            <a:off x="12082344"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1"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1" y="11603468"/>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hasCustomPrompt="1"/>
          </p:nvPr>
        </p:nvSpPr>
        <p:spPr>
          <a:xfrm>
            <a:off x="25816650"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97044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0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2" y="5006606"/>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2" y="5006606"/>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hasCustomPrompt="1"/>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06"/>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8" y="5006606"/>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hasCustomPrompt="1"/>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3" y="5006606"/>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5" y="5006606"/>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7"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hasCustomPrompt="1"/>
          </p:nvPr>
        </p:nvSpPr>
        <p:spPr>
          <a:xfrm>
            <a:off x="15515007"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8" y="5006606"/>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28" y="5006606"/>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29"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hasCustomPrompt="1"/>
          </p:nvPr>
        </p:nvSpPr>
        <p:spPr>
          <a:xfrm>
            <a:off x="8686029"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3" y="5006606"/>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5" y="5006606"/>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hasCustomPrompt="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2" y="11603468"/>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2" y="11603468"/>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hasCustomPrompt="1"/>
          </p:nvPr>
        </p:nvSpPr>
        <p:spPr>
          <a:xfrm>
            <a:off x="1827366"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8" y="11603468"/>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hasCustomPrompt="1"/>
          </p:nvPr>
        </p:nvSpPr>
        <p:spPr>
          <a:xfrm>
            <a:off x="29209470"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3" y="11603468"/>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5" y="11603468"/>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7"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hasCustomPrompt="1"/>
          </p:nvPr>
        </p:nvSpPr>
        <p:spPr>
          <a:xfrm>
            <a:off x="15515007"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8" y="11603468"/>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28" y="11603468"/>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29"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hasCustomPrompt="1"/>
          </p:nvPr>
        </p:nvSpPr>
        <p:spPr>
          <a:xfrm>
            <a:off x="8686029"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3"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5" y="11603468"/>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hasCustomPrompt="1"/>
          </p:nvPr>
        </p:nvSpPr>
        <p:spPr>
          <a:xfrm>
            <a:off x="22343982"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16698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B7DB07-2DFA-CD40-73FF-A82805405FA4}"/>
              </a:ext>
            </a:extLst>
          </p:cNvPr>
          <p:cNvPicPr>
            <a:picLocks noChangeAspect="1"/>
          </p:cNvPicPr>
          <p:nvPr userDrawn="1"/>
        </p:nvPicPr>
        <p:blipFill>
          <a:blip r:embed="rId2"/>
          <a:srcRect/>
          <a:stretch/>
        </p:blipFill>
        <p:spPr>
          <a:xfrm>
            <a:off x="-1" y="0"/>
            <a:ext cx="36576001" cy="20574000"/>
          </a:xfrm>
          <a:prstGeom prst="rect">
            <a:avLst/>
          </a:prstGeom>
        </p:spPr>
      </p:pic>
      <p:sp>
        <p:nvSpPr>
          <p:cNvPr id="12" name="Rectangle 11">
            <a:extLst>
              <a:ext uri="{FF2B5EF4-FFF2-40B4-BE49-F238E27FC236}">
                <a16:creationId xmlns:a16="http://schemas.microsoft.com/office/drawing/2014/main" id="{59B04279-0FA3-FC91-70E4-DA84533BEBED}"/>
              </a:ext>
            </a:extLst>
          </p:cNvPr>
          <p:cNvSpPr/>
          <p:nvPr userDrawn="1"/>
        </p:nvSpPr>
        <p:spPr>
          <a:xfrm flipV="1">
            <a:off x="0" y="-3"/>
            <a:ext cx="36576000" cy="7581902"/>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79A531-D51E-87A0-429F-341D04DB76DB}"/>
              </a:ext>
            </a:extLst>
          </p:cNvPr>
          <p:cNvSpPr/>
          <p:nvPr userDrawn="1"/>
        </p:nvSpPr>
        <p:spPr>
          <a:xfrm>
            <a:off x="0" y="10287000"/>
            <a:ext cx="36576000" cy="10287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NVIDIA Sans Light" panose="020B0303020203020204" pitchFamily="34" charset="0"/>
              <a:cs typeface="NVIDIA Sans Light" panose="020B0303020203020204" pitchFamily="34" charset="0"/>
            </a:endParaRPr>
          </a:p>
        </p:txBody>
      </p:sp>
      <p:sp>
        <p:nvSpPr>
          <p:cNvPr id="8" name="Title 1">
            <a:extLst>
              <a:ext uri="{FF2B5EF4-FFF2-40B4-BE49-F238E27FC236}">
                <a16:creationId xmlns:a16="http://schemas.microsoft.com/office/drawing/2014/main" id="{A82DC8E3-390F-72BE-ED9D-3183C9E64100}"/>
              </a:ext>
            </a:extLst>
          </p:cNvPr>
          <p:cNvSpPr>
            <a:spLocks noGrp="1"/>
          </p:cNvSpPr>
          <p:nvPr>
            <p:ph type="ctrTitle" hasCustomPrompt="1"/>
          </p:nvPr>
        </p:nvSpPr>
        <p:spPr>
          <a:xfrm>
            <a:off x="1513012" y="13704917"/>
            <a:ext cx="27432000" cy="4937760"/>
          </a:xfrm>
        </p:spPr>
        <p:txBody>
          <a:bodyPr anchor="b">
            <a:normAutofit/>
          </a:bodyPr>
          <a:lstStyle>
            <a:lvl1pPr algn="l">
              <a:defRPr sz="8800" b="1" cap="none" baseline="0">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9" name="Subtitle 2">
            <a:extLst>
              <a:ext uri="{FF2B5EF4-FFF2-40B4-BE49-F238E27FC236}">
                <a16:creationId xmlns:a16="http://schemas.microsoft.com/office/drawing/2014/main" id="{6447EE54-7C0B-4DC2-E9D5-B1B5DE7EC458}"/>
              </a:ext>
            </a:extLst>
          </p:cNvPr>
          <p:cNvSpPr>
            <a:spLocks noGrp="1"/>
          </p:cNvSpPr>
          <p:nvPr>
            <p:ph type="subTitle" idx="1" hasCustomPrompt="1"/>
          </p:nvPr>
        </p:nvSpPr>
        <p:spPr>
          <a:xfrm>
            <a:off x="1513012" y="18663067"/>
            <a:ext cx="27432000" cy="1703832"/>
          </a:xfrm>
          <a:prstGeom prst="rect">
            <a:avLst/>
          </a:prstGeom>
        </p:spPr>
        <p:txBody>
          <a:bodyPr>
            <a:normAutofit/>
          </a:bodyPr>
          <a:lstStyle>
            <a:lvl1pPr marL="0" indent="0" algn="l">
              <a:buNone/>
              <a:defRPr sz="4400" b="0" cap="none" baseline="0">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pic>
        <p:nvPicPr>
          <p:cNvPr id="10" name="Picture 9" descr="Logo&#10;&#10;Description automatically generated">
            <a:extLst>
              <a:ext uri="{FF2B5EF4-FFF2-40B4-BE49-F238E27FC236}">
                <a16:creationId xmlns:a16="http://schemas.microsoft.com/office/drawing/2014/main" id="{24366ACC-A61F-36E5-53FC-C102A67A79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7" y="2587248"/>
            <a:ext cx="8439773" cy="2906791"/>
          </a:xfrm>
          <a:prstGeom prst="rect">
            <a:avLst/>
          </a:prstGeom>
        </p:spPr>
      </p:pic>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1" name="Text Placeholder 7">
            <a:extLst>
              <a:ext uri="{FF2B5EF4-FFF2-40B4-BE49-F238E27FC236}">
                <a16:creationId xmlns:a16="http://schemas.microsoft.com/office/drawing/2014/main" id="{D1ABC8A1-B78A-4957-D446-40D99D2E7981}"/>
              </a:ext>
            </a:extLst>
          </p:cNvPr>
          <p:cNvSpPr>
            <a:spLocks noGrp="1"/>
          </p:cNvSpPr>
          <p:nvPr>
            <p:ph type="body" sz="quarter" idx="37" hasCustomPrompt="1"/>
          </p:nvPr>
        </p:nvSpPr>
        <p:spPr>
          <a:xfrm>
            <a:off x="14335072" y="14299678"/>
            <a:ext cx="795528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326FF180-7037-794C-C4B8-784F12DF058A}"/>
              </a:ext>
            </a:extLst>
          </p:cNvPr>
          <p:cNvSpPr>
            <a:spLocks noGrp="1"/>
          </p:cNvSpPr>
          <p:nvPr>
            <p:ph type="body" sz="quarter" idx="39" hasCustomPrompt="1"/>
          </p:nvPr>
        </p:nvSpPr>
        <p:spPr>
          <a:xfrm>
            <a:off x="5886575" y="14299678"/>
            <a:ext cx="797033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7A43CC03-D7BC-FAFF-D64F-23C2B3140457}"/>
              </a:ext>
            </a:extLst>
          </p:cNvPr>
          <p:cNvSpPr>
            <a:spLocks noGrp="1"/>
          </p:cNvSpPr>
          <p:nvPr>
            <p:ph type="body" sz="quarter" idx="40" hasCustomPrompt="1"/>
          </p:nvPr>
        </p:nvSpPr>
        <p:spPr>
          <a:xfrm>
            <a:off x="14335072" y="14967612"/>
            <a:ext cx="795528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1" name="Text Placeholder 7">
            <a:extLst>
              <a:ext uri="{FF2B5EF4-FFF2-40B4-BE49-F238E27FC236}">
                <a16:creationId xmlns:a16="http://schemas.microsoft.com/office/drawing/2014/main" id="{436D388C-C609-42BD-0FA3-9224DEC2DCF5}"/>
              </a:ext>
            </a:extLst>
          </p:cNvPr>
          <p:cNvSpPr>
            <a:spLocks noGrp="1"/>
          </p:cNvSpPr>
          <p:nvPr>
            <p:ph type="body" sz="quarter" idx="43" hasCustomPrompt="1"/>
          </p:nvPr>
        </p:nvSpPr>
        <p:spPr>
          <a:xfrm>
            <a:off x="5886575" y="14967612"/>
            <a:ext cx="7970338"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33F4E18C-A255-9883-C35C-11B57464FEE4}"/>
              </a:ext>
            </a:extLst>
          </p:cNvPr>
          <p:cNvSpPr>
            <a:spLocks noGrp="1"/>
          </p:cNvSpPr>
          <p:nvPr>
            <p:ph type="pic" sz="quarter" idx="46"/>
          </p:nvPr>
        </p:nvSpPr>
        <p:spPr>
          <a:xfrm>
            <a:off x="5886574"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3" name="Picture Placeholder 2">
            <a:extLst>
              <a:ext uri="{FF2B5EF4-FFF2-40B4-BE49-F238E27FC236}">
                <a16:creationId xmlns:a16="http://schemas.microsoft.com/office/drawing/2014/main" id="{8A1D3BCF-891B-912B-5FEC-8A4FA6E54DC8}"/>
              </a:ext>
            </a:extLst>
          </p:cNvPr>
          <p:cNvSpPr>
            <a:spLocks noGrp="1"/>
          </p:cNvSpPr>
          <p:nvPr>
            <p:ph type="pic" sz="quarter" idx="47"/>
          </p:nvPr>
        </p:nvSpPr>
        <p:spPr>
          <a:xfrm>
            <a:off x="14335074"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4" name="Picture Placeholder 2">
            <a:extLst>
              <a:ext uri="{FF2B5EF4-FFF2-40B4-BE49-F238E27FC236}">
                <a16:creationId xmlns:a16="http://schemas.microsoft.com/office/drawing/2014/main" id="{D6A10879-165C-7C7A-5FA2-CC81B66D861D}"/>
              </a:ext>
            </a:extLst>
          </p:cNvPr>
          <p:cNvSpPr>
            <a:spLocks noGrp="1"/>
          </p:cNvSpPr>
          <p:nvPr>
            <p:ph type="pic" sz="quarter" idx="48"/>
          </p:nvPr>
        </p:nvSpPr>
        <p:spPr>
          <a:xfrm>
            <a:off x="22783576"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5" name="Text Placeholder 7">
            <a:extLst>
              <a:ext uri="{FF2B5EF4-FFF2-40B4-BE49-F238E27FC236}">
                <a16:creationId xmlns:a16="http://schemas.microsoft.com/office/drawing/2014/main" id="{7A019032-18A2-557D-1382-C2F14A7A51E6}"/>
              </a:ext>
            </a:extLst>
          </p:cNvPr>
          <p:cNvSpPr>
            <a:spLocks noGrp="1"/>
          </p:cNvSpPr>
          <p:nvPr>
            <p:ph type="body" sz="quarter" idx="50" hasCustomPrompt="1"/>
          </p:nvPr>
        </p:nvSpPr>
        <p:spPr>
          <a:xfrm>
            <a:off x="22783576" y="14299678"/>
            <a:ext cx="795146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F8BD1B5F-B671-3F70-0415-507A64005044}"/>
              </a:ext>
            </a:extLst>
          </p:cNvPr>
          <p:cNvSpPr>
            <a:spLocks noGrp="1"/>
          </p:cNvSpPr>
          <p:nvPr>
            <p:ph type="body" sz="quarter" idx="51" hasCustomPrompt="1"/>
          </p:nvPr>
        </p:nvSpPr>
        <p:spPr>
          <a:xfrm>
            <a:off x="22783576" y="14967612"/>
            <a:ext cx="7951468"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7" name="Picture Placeholder 2">
            <a:extLst>
              <a:ext uri="{FF2B5EF4-FFF2-40B4-BE49-F238E27FC236}">
                <a16:creationId xmlns:a16="http://schemas.microsoft.com/office/drawing/2014/main" id="{941793DF-5053-624F-58EB-7119B5C5CA9E}"/>
              </a:ext>
            </a:extLst>
          </p:cNvPr>
          <p:cNvSpPr>
            <a:spLocks noGrp="1"/>
          </p:cNvSpPr>
          <p:nvPr>
            <p:ph type="pic" sz="quarter" idx="24"/>
          </p:nvPr>
        </p:nvSpPr>
        <p:spPr>
          <a:xfrm>
            <a:off x="18534610" y="3380126"/>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4" name="Text Placeholder 7">
            <a:extLst>
              <a:ext uri="{FF2B5EF4-FFF2-40B4-BE49-F238E27FC236}">
                <a16:creationId xmlns:a16="http://schemas.microsoft.com/office/drawing/2014/main" id="{DE2791D0-1DDD-E621-540A-47292D3EAA60}"/>
              </a:ext>
            </a:extLst>
          </p:cNvPr>
          <p:cNvSpPr>
            <a:spLocks noGrp="1"/>
          </p:cNvSpPr>
          <p:nvPr>
            <p:ph type="body" sz="quarter" idx="26" hasCustomPrompt="1"/>
          </p:nvPr>
        </p:nvSpPr>
        <p:spPr>
          <a:xfrm>
            <a:off x="18534611" y="1897024"/>
            <a:ext cx="795527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D39C0925-0A6C-D0A3-26AE-C3AE62EF2E5C}"/>
              </a:ext>
            </a:extLst>
          </p:cNvPr>
          <p:cNvSpPr>
            <a:spLocks noGrp="1"/>
          </p:cNvSpPr>
          <p:nvPr>
            <p:ph type="body" sz="quarter" idx="27" hasCustomPrompt="1"/>
          </p:nvPr>
        </p:nvSpPr>
        <p:spPr>
          <a:xfrm>
            <a:off x="26986923" y="2608933"/>
            <a:ext cx="7958998"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AB5C7BE3-1313-6C5F-4641-C104F4FF9478}"/>
              </a:ext>
            </a:extLst>
          </p:cNvPr>
          <p:cNvSpPr>
            <a:spLocks noGrp="1"/>
          </p:cNvSpPr>
          <p:nvPr>
            <p:ph type="pic" sz="quarter" idx="20"/>
          </p:nvPr>
        </p:nvSpPr>
        <p:spPr>
          <a:xfrm>
            <a:off x="10086108" y="3380126"/>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7" name="Text Placeholder 7">
            <a:extLst>
              <a:ext uri="{FF2B5EF4-FFF2-40B4-BE49-F238E27FC236}">
                <a16:creationId xmlns:a16="http://schemas.microsoft.com/office/drawing/2014/main" id="{4290CFAD-5603-6713-EC72-B06C41BA3A93}"/>
              </a:ext>
            </a:extLst>
          </p:cNvPr>
          <p:cNvSpPr>
            <a:spLocks noGrp="1"/>
          </p:cNvSpPr>
          <p:nvPr>
            <p:ph type="body" sz="quarter" idx="22" hasCustomPrompt="1"/>
          </p:nvPr>
        </p:nvSpPr>
        <p:spPr>
          <a:xfrm>
            <a:off x="10086111" y="1897024"/>
            <a:ext cx="795527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8" name="Text Placeholder 7">
            <a:extLst>
              <a:ext uri="{FF2B5EF4-FFF2-40B4-BE49-F238E27FC236}">
                <a16:creationId xmlns:a16="http://schemas.microsoft.com/office/drawing/2014/main" id="{1715D7C5-7485-7E52-4E31-720F2D47ECBF}"/>
              </a:ext>
            </a:extLst>
          </p:cNvPr>
          <p:cNvSpPr>
            <a:spLocks noGrp="1"/>
          </p:cNvSpPr>
          <p:nvPr>
            <p:ph type="body" sz="quarter" idx="23" hasCustomPrompt="1"/>
          </p:nvPr>
        </p:nvSpPr>
        <p:spPr>
          <a:xfrm>
            <a:off x="18534608" y="2608933"/>
            <a:ext cx="7955280"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9" name="Picture Placeholder 2">
            <a:extLst>
              <a:ext uri="{FF2B5EF4-FFF2-40B4-BE49-F238E27FC236}">
                <a16:creationId xmlns:a16="http://schemas.microsoft.com/office/drawing/2014/main" id="{2D0A017D-EA8C-DDA7-9716-5C82F4F58ED4}"/>
              </a:ext>
            </a:extLst>
          </p:cNvPr>
          <p:cNvSpPr>
            <a:spLocks noGrp="1"/>
          </p:cNvSpPr>
          <p:nvPr>
            <p:ph type="pic" sz="quarter" idx="11"/>
          </p:nvPr>
        </p:nvSpPr>
        <p:spPr>
          <a:xfrm>
            <a:off x="1637606" y="3380126"/>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60" name="Text Placeholder 7">
            <a:extLst>
              <a:ext uri="{FF2B5EF4-FFF2-40B4-BE49-F238E27FC236}">
                <a16:creationId xmlns:a16="http://schemas.microsoft.com/office/drawing/2014/main" id="{D278848C-CFF3-C167-08BB-757A67E8DD8A}"/>
              </a:ext>
            </a:extLst>
          </p:cNvPr>
          <p:cNvSpPr>
            <a:spLocks noGrp="1"/>
          </p:cNvSpPr>
          <p:nvPr>
            <p:ph type="body" sz="quarter" idx="12" hasCustomPrompt="1"/>
          </p:nvPr>
        </p:nvSpPr>
        <p:spPr>
          <a:xfrm>
            <a:off x="1637606" y="1897024"/>
            <a:ext cx="795528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43494FA5-5933-577F-DAE2-0B809203C783}"/>
              </a:ext>
            </a:extLst>
          </p:cNvPr>
          <p:cNvSpPr>
            <a:spLocks noGrp="1"/>
          </p:cNvSpPr>
          <p:nvPr>
            <p:ph type="body" sz="quarter" idx="13" hasCustomPrompt="1"/>
          </p:nvPr>
        </p:nvSpPr>
        <p:spPr>
          <a:xfrm>
            <a:off x="10086109" y="2608930"/>
            <a:ext cx="7970338"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2" name="Picture Placeholder 2">
            <a:extLst>
              <a:ext uri="{FF2B5EF4-FFF2-40B4-BE49-F238E27FC236}">
                <a16:creationId xmlns:a16="http://schemas.microsoft.com/office/drawing/2014/main" id="{804C8C5D-6905-9321-818A-7EC5BBB6EE0F}"/>
              </a:ext>
            </a:extLst>
          </p:cNvPr>
          <p:cNvSpPr>
            <a:spLocks noGrp="1"/>
          </p:cNvSpPr>
          <p:nvPr>
            <p:ph type="pic" sz="quarter" idx="28"/>
          </p:nvPr>
        </p:nvSpPr>
        <p:spPr>
          <a:xfrm>
            <a:off x="26983114" y="3380126"/>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63" name="Text Placeholder 7">
            <a:extLst>
              <a:ext uri="{FF2B5EF4-FFF2-40B4-BE49-F238E27FC236}">
                <a16:creationId xmlns:a16="http://schemas.microsoft.com/office/drawing/2014/main" id="{67D167FA-8188-7C78-9DEB-7255D7B28E48}"/>
              </a:ext>
            </a:extLst>
          </p:cNvPr>
          <p:cNvSpPr>
            <a:spLocks noGrp="1"/>
          </p:cNvSpPr>
          <p:nvPr>
            <p:ph type="body" sz="quarter" idx="29" hasCustomPrompt="1"/>
          </p:nvPr>
        </p:nvSpPr>
        <p:spPr>
          <a:xfrm>
            <a:off x="26986924" y="1897024"/>
            <a:ext cx="795146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29F53D49-8063-5D3C-4947-69D390B21E46}"/>
              </a:ext>
            </a:extLst>
          </p:cNvPr>
          <p:cNvSpPr>
            <a:spLocks noGrp="1"/>
          </p:cNvSpPr>
          <p:nvPr>
            <p:ph type="body" sz="quarter" idx="30" hasCustomPrompt="1"/>
          </p:nvPr>
        </p:nvSpPr>
        <p:spPr>
          <a:xfrm>
            <a:off x="1637606" y="2608930"/>
            <a:ext cx="7955280"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28" name="Group 27">
            <a:extLst>
              <a:ext uri="{FF2B5EF4-FFF2-40B4-BE49-F238E27FC236}">
                <a16:creationId xmlns:a16="http://schemas.microsoft.com/office/drawing/2014/main" id="{CD2B7BEB-4944-7E01-D6A7-93C0493BE9A6}"/>
              </a:ext>
            </a:extLst>
          </p:cNvPr>
          <p:cNvGrpSpPr/>
          <p:nvPr userDrawn="1"/>
        </p:nvGrpSpPr>
        <p:grpSpPr>
          <a:xfrm>
            <a:off x="34061401" y="0"/>
            <a:ext cx="2514602" cy="1084108"/>
            <a:chOff x="34061399" y="0"/>
            <a:chExt cx="2514601" cy="1084107"/>
          </a:xfrm>
        </p:grpSpPr>
        <p:sp>
          <p:nvSpPr>
            <p:cNvPr id="32" name="Rectangle 31">
              <a:extLst>
                <a:ext uri="{FF2B5EF4-FFF2-40B4-BE49-F238E27FC236}">
                  <a16:creationId xmlns:a16="http://schemas.microsoft.com/office/drawing/2014/main" id="{480F222B-2F73-AC56-6601-7B89B0972587}"/>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33" name="Picture 32" descr="A picture containing shape&#10;&#10;Description automatically generated">
              <a:extLst>
                <a:ext uri="{FF2B5EF4-FFF2-40B4-BE49-F238E27FC236}">
                  <a16:creationId xmlns:a16="http://schemas.microsoft.com/office/drawing/2014/main" id="{FEC3831A-2BE7-2B98-573E-607BE24ABD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2">
                    <a:lumMod val="50000"/>
                  </a:schemeClr>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38037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Demo - Vide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p:nvPr>
        </p:nvSpPr>
        <p:spPr>
          <a:xfrm>
            <a:off x="0" y="0"/>
            <a:ext cx="36576000" cy="20574000"/>
          </a:xfrm>
          <a:prstGeom prst="rect">
            <a:avLst/>
          </a:prstGeom>
        </p:spPr>
        <p:txBody>
          <a:bodyPr tIns="7863840"/>
          <a:lstStyle>
            <a:lvl1pPr marL="0" indent="0" algn="ctr">
              <a:buFontTx/>
              <a:buNone/>
              <a:defRPr lang="en-US" sz="7200" b="0">
                <a:solidFill>
                  <a:schemeClr val="bg2">
                    <a:lumMod val="50000"/>
                  </a:schemeClr>
                </a:solidFill>
                <a:latin typeface="Trebuchet MS" pitchFamily="34" charset="0"/>
                <a:ea typeface="+mn-ea"/>
                <a:cs typeface="+mn-cs"/>
              </a:defRPr>
            </a:lvl1pPr>
          </a:lstStyle>
          <a:p>
            <a:r>
              <a:rPr lang="en-US"/>
              <a:t>Click icon to add media</a:t>
            </a:r>
          </a:p>
        </p:txBody>
      </p:sp>
    </p:spTree>
    <p:extLst>
      <p:ext uri="{BB962C8B-B14F-4D97-AF65-F5344CB8AC3E}">
        <p14:creationId xmlns:p14="http://schemas.microsoft.com/office/powerpoint/2010/main" val="895423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userDrawn="1"/>
        </p:nvPicPr>
        <p:blipFill rotWithShape="1">
          <a:blip r:embed="rId2"/>
          <a:srcRect l="50441" t="43631" r="4276" b="11086"/>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userDrawn="1"/>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2" y="16124499"/>
            <a:ext cx="21945603" cy="2151780"/>
          </a:xfrm>
          <a:prstGeom prst="rect">
            <a:avLst/>
          </a:prstGeom>
        </p:spPr>
        <p:txBody>
          <a:bodyPr/>
          <a:lstStyle>
            <a:lvl1pPr marL="0" indent="0" algn="l">
              <a:lnSpc>
                <a:spcPct val="90000"/>
              </a:lnSpc>
              <a:spcBef>
                <a:spcPts val="0"/>
              </a:spcBef>
              <a:buFontTx/>
              <a:buNone/>
              <a:defRPr sz="3999" cap="none" baseline="0">
                <a:solidFill>
                  <a:schemeClr val="tx2"/>
                </a:solidFill>
                <a:latin typeface="Trebuchet MS" panose="020B0603020202020204" pitchFamily="34" charset="0"/>
              </a:defRPr>
            </a:lvl1pPr>
            <a:lvl2pPr marL="2562537" indent="0" algn="l">
              <a:lnSpc>
                <a:spcPct val="90000"/>
              </a:lnSpc>
              <a:buFontTx/>
              <a:buNone/>
              <a:defRPr sz="7539" cap="all" baseline="0">
                <a:solidFill>
                  <a:schemeClr val="tx2"/>
                </a:solidFill>
                <a:latin typeface="DINPro-Medium" panose="02000503030000020004" pitchFamily="50" charset="0"/>
              </a:defRPr>
            </a:lvl2pPr>
            <a:lvl3pPr marL="4883094" indent="0" algn="l">
              <a:lnSpc>
                <a:spcPct val="90000"/>
              </a:lnSpc>
              <a:buFontTx/>
              <a:buNone/>
              <a:defRPr sz="7539" cap="all" baseline="0">
                <a:solidFill>
                  <a:schemeClr val="tx2"/>
                </a:solidFill>
                <a:latin typeface="DINPro-Medium" panose="02000503030000020004" pitchFamily="50" charset="0"/>
              </a:defRPr>
            </a:lvl3pPr>
            <a:lvl4pPr marL="6933036" indent="0">
              <a:buNone/>
              <a:defRPr/>
            </a:lvl4pPr>
          </a:lstStyle>
          <a:p>
            <a:pPr lvl="0"/>
            <a:r>
              <a:rPr lang="en-US"/>
              <a:t>Quote source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2002" y="9554312"/>
            <a:ext cx="21945603" cy="6135513"/>
          </a:xfrm>
          <a:prstGeom prst="rect">
            <a:avLst/>
          </a:prstGeom>
        </p:spPr>
        <p:txBody>
          <a:bodyPr anchor="b"/>
          <a:lstStyle>
            <a:lvl1pPr marL="0" indent="0" algn="l">
              <a:lnSpc>
                <a:spcPct val="90000"/>
              </a:lnSpc>
              <a:spcBef>
                <a:spcPts val="0"/>
              </a:spcBef>
              <a:buFontTx/>
              <a:buNone/>
              <a:defRPr sz="9999" cap="none" baseline="0">
                <a:solidFill>
                  <a:schemeClr val="tx1"/>
                </a:solidFill>
                <a:latin typeface="Trebuchet MS" panose="020B0603020202020204" pitchFamily="34" charset="0"/>
              </a:defRPr>
            </a:lvl1pPr>
            <a:lvl2pPr marL="2562537" indent="0" algn="l">
              <a:lnSpc>
                <a:spcPct val="90000"/>
              </a:lnSpc>
              <a:buFontTx/>
              <a:buNone/>
              <a:defRPr sz="7539" cap="all" baseline="0">
                <a:solidFill>
                  <a:schemeClr val="tx2"/>
                </a:solidFill>
                <a:latin typeface="DINPro-Medium" panose="02000503030000020004" pitchFamily="50" charset="0"/>
              </a:defRPr>
            </a:lvl2pPr>
            <a:lvl3pPr marL="4883094" indent="0" algn="l">
              <a:lnSpc>
                <a:spcPct val="90000"/>
              </a:lnSpc>
              <a:buFontTx/>
              <a:buNone/>
              <a:defRPr sz="7539" cap="all" baseline="0">
                <a:solidFill>
                  <a:schemeClr val="tx2"/>
                </a:solidFill>
                <a:latin typeface="DINPro-Medium" panose="02000503030000020004" pitchFamily="50" charset="0"/>
              </a:defRPr>
            </a:lvl3pPr>
            <a:lvl4pPr marL="6933036" indent="0">
              <a:buNone/>
              <a:defRPr/>
            </a:lvl4pPr>
          </a:lstStyle>
          <a:p>
            <a:pPr lvl="0"/>
            <a:r>
              <a:rPr lang="en-US"/>
              <a:t>Click to add quote</a:t>
            </a:r>
          </a:p>
        </p:txBody>
      </p:sp>
    </p:spTree>
    <p:extLst>
      <p:ext uri="{BB962C8B-B14F-4D97-AF65-F5344CB8AC3E}">
        <p14:creationId xmlns:p14="http://schemas.microsoft.com/office/powerpoint/2010/main" val="39279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picture containing leaf, laser&#10;&#10;Description automatically generated">
            <a:extLst>
              <a:ext uri="{FF2B5EF4-FFF2-40B4-BE49-F238E27FC236}">
                <a16:creationId xmlns:a16="http://schemas.microsoft.com/office/drawing/2014/main" id="{6660855F-17AB-4A73-A0C4-EB823D075071}"/>
              </a:ext>
            </a:extLst>
          </p:cNvPr>
          <p:cNvPicPr>
            <a:picLocks noChangeAspect="1"/>
          </p:cNvPicPr>
          <p:nvPr userDrawn="1"/>
        </p:nvPicPr>
        <p:blipFill>
          <a:blip r:embed="rId2"/>
          <a:stretch>
            <a:fillRect/>
          </a:stretch>
        </p:blipFill>
        <p:spPr>
          <a:xfrm>
            <a:off x="0" y="0"/>
            <a:ext cx="36576000" cy="20574000"/>
          </a:xfrm>
          <a:prstGeom prst="rect">
            <a:avLst/>
          </a:prstGeom>
        </p:spPr>
      </p:pic>
    </p:spTree>
    <p:extLst>
      <p:ext uri="{BB962C8B-B14F-4D97-AF65-F5344CB8AC3E}">
        <p14:creationId xmlns:p14="http://schemas.microsoft.com/office/powerpoint/2010/main" val="1942997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0" y="2"/>
            <a:ext cx="36576000" cy="20573997"/>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hasCustomPrompt="1"/>
          </p:nvPr>
        </p:nvSpPr>
        <p:spPr>
          <a:xfrm>
            <a:off x="1371602" y="13369653"/>
            <a:ext cx="20167599" cy="5943600"/>
          </a:xfrm>
          <a:prstGeom prst="rect">
            <a:avLst/>
          </a:prstGeom>
        </p:spPr>
        <p:txBody>
          <a:bodyPr anchor="b"/>
          <a:lstStyle>
            <a:lvl1pPr marL="0" indent="0">
              <a:spcBef>
                <a:spcPts val="0"/>
              </a:spcBef>
              <a:buFontTx/>
              <a:buNone/>
              <a:defRPr lang="en-US" sz="7998" b="1" kern="0" cap="all" baseline="0" dirty="0" smtClean="0">
                <a:solidFill>
                  <a:schemeClr val="tx1"/>
                </a:solidFill>
                <a:latin typeface="Trebuchet MS" panose="020B0603020202020204" pitchFamily="34" charset="0"/>
                <a:ea typeface="+mj-ea"/>
                <a:cs typeface="+mj-cs"/>
              </a:defRPr>
            </a:lvl1pPr>
            <a:lvl2pPr marL="2562534" indent="0">
              <a:buFontTx/>
              <a:buNone/>
              <a:defRPr lang="en-US" sz="7998" b="1" kern="0" cap="all" baseline="0" dirty="0" smtClean="0">
                <a:solidFill>
                  <a:schemeClr val="tx1"/>
                </a:solidFill>
                <a:latin typeface="Trebuchet MS" panose="020B0603020202020204" pitchFamily="34" charset="0"/>
                <a:ea typeface="+mj-ea"/>
                <a:cs typeface="+mj-cs"/>
              </a:defRPr>
            </a:lvl2pPr>
            <a:lvl3pPr marL="4883097" indent="0">
              <a:buFontTx/>
              <a:buNone/>
              <a:defRPr lang="en-US" sz="7998" b="1" kern="0" cap="all" baseline="0" dirty="0" smtClean="0">
                <a:solidFill>
                  <a:schemeClr val="tx1"/>
                </a:solidFill>
                <a:latin typeface="Trebuchet MS" panose="020B0603020202020204" pitchFamily="34" charset="0"/>
                <a:ea typeface="+mj-ea"/>
                <a:cs typeface="+mj-cs"/>
              </a:defRPr>
            </a:lvl3pPr>
            <a:lvl4pPr marL="6933036" indent="0">
              <a:buFontTx/>
              <a:buNone/>
              <a:defRPr lang="en-US" sz="7998" b="1" kern="0" cap="all" baseline="0" dirty="0" smtClean="0">
                <a:solidFill>
                  <a:schemeClr val="tx1"/>
                </a:solidFill>
                <a:latin typeface="Trebuchet MS" panose="020B0603020202020204" pitchFamily="34" charset="0"/>
                <a:ea typeface="+mj-ea"/>
                <a:cs typeface="+mj-cs"/>
              </a:defRPr>
            </a:lvl4pPr>
            <a:lvl5pPr marL="8470563" indent="0">
              <a:buFontTx/>
              <a:buNone/>
              <a:defRPr lang="en-US" sz="7998" b="1" kern="0" cap="all" baseline="0" dirty="0">
                <a:solidFill>
                  <a:schemeClr val="tx1"/>
                </a:solidFill>
                <a:latin typeface="Trebuchet MS" panose="020B0603020202020204" pitchFamily="34" charset="0"/>
                <a:ea typeface="+mj-ea"/>
                <a:cs typeface="+mj-cs"/>
              </a:defRPr>
            </a:lvl5pPr>
          </a:lstStyle>
          <a:p>
            <a:pPr lvl="0"/>
            <a:r>
              <a:rPr lang="en-US"/>
              <a:t>Click to add text</a:t>
            </a:r>
          </a:p>
        </p:txBody>
      </p:sp>
    </p:spTree>
    <p:extLst>
      <p:ext uri="{BB962C8B-B14F-4D97-AF65-F5344CB8AC3E}">
        <p14:creationId xmlns:p14="http://schemas.microsoft.com/office/powerpoint/2010/main" val="3889140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1" y="10772003"/>
            <a:ext cx="22733877" cy="5476185"/>
          </a:xfrm>
          <a:prstGeom prst="rect">
            <a:avLst/>
          </a:prstGeom>
        </p:spPr>
        <p:txBody>
          <a:bodyPr/>
          <a:lstStyle>
            <a:lvl1pPr marL="0" indent="0" algn="l">
              <a:lnSpc>
                <a:spcPct val="90000"/>
              </a:lnSpc>
              <a:spcBef>
                <a:spcPts val="0"/>
              </a:spcBef>
              <a:buFontTx/>
              <a:buNone/>
              <a:defRPr sz="4401" cap="none" baseline="0">
                <a:solidFill>
                  <a:schemeClr val="tx1"/>
                </a:solidFill>
                <a:latin typeface="Trebuchet MS" panose="020B0603020202020204" pitchFamily="34" charset="0"/>
              </a:defRPr>
            </a:lvl1pPr>
            <a:lvl2pPr marL="2562537" indent="0" algn="l">
              <a:lnSpc>
                <a:spcPct val="90000"/>
              </a:lnSpc>
              <a:buFontTx/>
              <a:buNone/>
              <a:defRPr sz="7539" cap="all" baseline="0">
                <a:solidFill>
                  <a:schemeClr val="tx2"/>
                </a:solidFill>
                <a:latin typeface="DINPro-Medium" panose="02000503030000020004" pitchFamily="50" charset="0"/>
              </a:defRPr>
            </a:lvl2pPr>
            <a:lvl3pPr marL="4883094" indent="0" algn="l">
              <a:lnSpc>
                <a:spcPct val="90000"/>
              </a:lnSpc>
              <a:buFontTx/>
              <a:buNone/>
              <a:defRPr sz="7539" cap="all" baseline="0">
                <a:solidFill>
                  <a:schemeClr val="tx2"/>
                </a:solidFill>
                <a:latin typeface="DINPro-Medium" panose="02000503030000020004" pitchFamily="50" charset="0"/>
              </a:defRPr>
            </a:lvl3pPr>
            <a:lvl4pPr marL="6933036" indent="0">
              <a:buNone/>
              <a:defRPr/>
            </a:lvl4pPr>
          </a:lstStyle>
          <a:p>
            <a:pPr lvl="0"/>
            <a:r>
              <a:rPr lang="en-US"/>
              <a:t>Edit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4" y="9024764"/>
            <a:ext cx="22733877" cy="1754265"/>
          </a:xfrm>
          <a:prstGeom prst="rect">
            <a:avLst/>
          </a:prstGeom>
        </p:spPr>
        <p:txBody>
          <a:bodyPr/>
          <a:lstStyle>
            <a:lvl1pPr algn="l">
              <a:defRPr sz="12000" b="0" cap="none">
                <a:solidFill>
                  <a:schemeClr val="tx1"/>
                </a:solidFill>
              </a:defRPr>
            </a:lvl1pPr>
          </a:lstStyle>
          <a:p>
            <a:r>
              <a:rPr lang="en-US"/>
              <a:t>Click to add text</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userDrawn="1"/>
        </p:nvPicPr>
        <p:blipFill>
          <a:blip r:embed="rId2"/>
          <a:stretch>
            <a:fillRect/>
          </a:stretch>
        </p:blipFill>
        <p:spPr>
          <a:xfrm>
            <a:off x="7193144" y="6248046"/>
            <a:ext cx="2357259" cy="2357256"/>
          </a:xfrm>
          <a:prstGeom prst="rect">
            <a:avLst/>
          </a:prstGeom>
        </p:spPr>
      </p:pic>
    </p:spTree>
    <p:extLst>
      <p:ext uri="{BB962C8B-B14F-4D97-AF65-F5344CB8AC3E}">
        <p14:creationId xmlns:p14="http://schemas.microsoft.com/office/powerpoint/2010/main" val="287501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9" name="Picture 8" descr="A high angle view of a building&#10;&#10;Description automatically generated with low confidence">
            <a:extLst>
              <a:ext uri="{FF2B5EF4-FFF2-40B4-BE49-F238E27FC236}">
                <a16:creationId xmlns:a16="http://schemas.microsoft.com/office/drawing/2014/main" id="{36ED5556-7E8D-4B57-A4E7-D6499C0714FE}"/>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88B2919-A485-4AF1-9210-D4FA7CFC290E}"/>
              </a:ext>
            </a:extLst>
          </p:cNvPr>
          <p:cNvSpPr/>
          <p:nvPr userDrawn="1"/>
        </p:nvSpPr>
        <p:spPr>
          <a:xfrm>
            <a:off x="0" y="10287000"/>
            <a:ext cx="36576000" cy="10287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894C643F-9D29-4FA0-A611-BFDFCD18BE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4836" y="16295532"/>
            <a:ext cx="11303001" cy="3894168"/>
          </a:xfrm>
          <a:prstGeom prst="rect">
            <a:avLst/>
          </a:prstGeom>
        </p:spPr>
      </p:pic>
    </p:spTree>
    <p:extLst>
      <p:ext uri="{BB962C8B-B14F-4D97-AF65-F5344CB8AC3E}">
        <p14:creationId xmlns:p14="http://schemas.microsoft.com/office/powerpoint/2010/main" val="5105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4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ctr">
              <a:defRPr sz="96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1" y="7010120"/>
            <a:ext cx="33162240" cy="12396417"/>
          </a:xfrm>
        </p:spPr>
        <p:txBody>
          <a:bodyPr/>
          <a:lstStyle>
            <a:lvl1pPr marL="0" indent="0">
              <a:buClr>
                <a:schemeClr val="bg2"/>
              </a:buClr>
              <a:buSzPct val="100000"/>
              <a:buFontTx/>
              <a:buNone/>
              <a:defRPr sz="4800">
                <a:solidFill>
                  <a:schemeClr val="accent4"/>
                </a:solidFill>
              </a:defRPr>
            </a:lvl1pPr>
            <a:lvl2pPr marL="1904847" indent="0">
              <a:buClr>
                <a:schemeClr val="bg2"/>
              </a:buClr>
              <a:buSzPct val="100000"/>
              <a:buFontTx/>
              <a:buNone/>
              <a:defRPr sz="3999">
                <a:solidFill>
                  <a:schemeClr val="accent4"/>
                </a:solidFill>
              </a:defRPr>
            </a:lvl2pPr>
            <a:lvl3pPr marL="3629793" indent="0">
              <a:buClr>
                <a:schemeClr val="bg2"/>
              </a:buClr>
              <a:buSzPct val="100000"/>
              <a:buFontTx/>
              <a:buNone/>
              <a:defRPr sz="3666">
                <a:solidFill>
                  <a:schemeClr val="accent4"/>
                </a:solidFill>
              </a:defRPr>
            </a:lvl3pPr>
            <a:lvl4pPr marL="5915610" indent="-761940">
              <a:buClr>
                <a:schemeClr val="bg2"/>
              </a:buClr>
              <a:buFont typeface="Wingdings" panose="05000000000000000000" pitchFamily="2" charset="2"/>
              <a:buChar char="§"/>
              <a:defRPr sz="6000">
                <a:solidFill>
                  <a:schemeClr val="tx1"/>
                </a:solidFill>
              </a:defRPr>
            </a:lvl4pPr>
            <a:lvl5pPr marL="7058517" indent="-76194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3"/>
            <a:ext cx="33253680" cy="1751544"/>
          </a:xfrm>
        </p:spPr>
        <p:txBody>
          <a:bodyPr/>
          <a:lstStyle>
            <a:lvl1pPr marL="0" indent="0" algn="ctr">
              <a:buFontTx/>
              <a:buNone/>
              <a:defRPr sz="6000" b="0">
                <a:solidFill>
                  <a:schemeClr val="tx2"/>
                </a:solidFill>
                <a:latin typeface="Trebuchet MS" panose="020B0603020202020204" pitchFamily="34" charset="0"/>
              </a:defRPr>
            </a:lvl1pPr>
            <a:lvl2pPr marL="1904847" indent="0" algn="ctr">
              <a:buFontTx/>
              <a:buNone/>
              <a:defRPr sz="9333">
                <a:solidFill>
                  <a:schemeClr val="tx2"/>
                </a:solidFill>
                <a:latin typeface="Trebuchet MS" panose="020B0603020202020204" pitchFamily="34" charset="0"/>
              </a:defRPr>
            </a:lvl2pPr>
            <a:lvl3pPr marL="3629793" indent="0" algn="ctr">
              <a:buFontTx/>
              <a:buNone/>
              <a:defRPr sz="9333">
                <a:solidFill>
                  <a:schemeClr val="tx2"/>
                </a:solidFill>
                <a:latin typeface="Trebuchet MS" panose="020B0603020202020204" pitchFamily="34" charset="0"/>
              </a:defRPr>
            </a:lvl3pPr>
            <a:lvl4pPr marL="5153670" indent="0" algn="ctr">
              <a:buFontTx/>
              <a:buNone/>
              <a:defRPr sz="9333">
                <a:solidFill>
                  <a:schemeClr val="tx2"/>
                </a:solidFill>
                <a:latin typeface="Trebuchet MS" panose="020B0603020202020204" pitchFamily="34" charset="0"/>
              </a:defRPr>
            </a:lvl4pPr>
            <a:lvl5pPr marL="629658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58458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037C-30BB-4367-5DE2-549F19A54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9C914-1DB1-D7E1-22CC-E948A0913262}"/>
              </a:ext>
            </a:extLst>
          </p:cNvPr>
          <p:cNvSpPr>
            <a:spLocks noGrp="1"/>
          </p:cNvSpPr>
          <p:nvPr>
            <p:ph sz="half" idx="1"/>
          </p:nvPr>
        </p:nvSpPr>
        <p:spPr>
          <a:xfrm>
            <a:off x="2514600" y="5476875"/>
            <a:ext cx="15544800" cy="13054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6A1EE3-3486-CAD0-F5C3-4EBD89BD1523}"/>
              </a:ext>
            </a:extLst>
          </p:cNvPr>
          <p:cNvSpPr>
            <a:spLocks noGrp="1"/>
          </p:cNvSpPr>
          <p:nvPr>
            <p:ph sz="half" idx="2"/>
          </p:nvPr>
        </p:nvSpPr>
        <p:spPr>
          <a:xfrm>
            <a:off x="18516600" y="5476875"/>
            <a:ext cx="15544800" cy="13054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AFD9CF-F89B-FD8C-EEA4-3174ECD25875}"/>
              </a:ext>
            </a:extLst>
          </p:cNvPr>
          <p:cNvSpPr>
            <a:spLocks noGrp="1"/>
          </p:cNvSpPr>
          <p:nvPr>
            <p:ph type="dt" sz="half" idx="10"/>
          </p:nvPr>
        </p:nvSpPr>
        <p:spPr/>
        <p:txBody>
          <a:bodyPr/>
          <a:lstStyle/>
          <a:p>
            <a:fld id="{970C88FE-29DF-4E9D-B40A-2066BC4ECCC7}" type="datetimeFigureOut">
              <a:rPr lang="en-US" smtClean="0"/>
              <a:t>9/17/2024</a:t>
            </a:fld>
            <a:endParaRPr lang="en-US"/>
          </a:p>
        </p:txBody>
      </p:sp>
      <p:sp>
        <p:nvSpPr>
          <p:cNvPr id="6" name="Footer Placeholder 5">
            <a:extLst>
              <a:ext uri="{FF2B5EF4-FFF2-40B4-BE49-F238E27FC236}">
                <a16:creationId xmlns:a16="http://schemas.microsoft.com/office/drawing/2014/main" id="{D4E329B5-979F-5B86-1FCE-41BB38606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67448-B476-DA5C-0E00-256B46BE0A52}"/>
              </a:ext>
            </a:extLst>
          </p:cNvPr>
          <p:cNvSpPr>
            <a:spLocks noGrp="1"/>
          </p:cNvSpPr>
          <p:nvPr>
            <p:ph type="sldNum" sz="quarter" idx="12"/>
          </p:nvPr>
        </p:nvSpPr>
        <p:spPr/>
        <p:txBody>
          <a:bodyPr/>
          <a:lstStyle/>
          <a:p>
            <a:fld id="{C68EFC3A-D990-491E-AADB-8A0A9D655812}" type="slidenum">
              <a:rPr lang="en-US" smtClean="0"/>
              <a:t>‹#›</a:t>
            </a:fld>
            <a:endParaRPr lang="en-US"/>
          </a:p>
        </p:txBody>
      </p:sp>
    </p:spTree>
    <p:extLst>
      <p:ext uri="{BB962C8B-B14F-4D97-AF65-F5344CB8AC3E}">
        <p14:creationId xmlns:p14="http://schemas.microsoft.com/office/powerpoint/2010/main" val="206843980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2_Content Slide_SUBTITLE_">
    <p:spTree>
      <p:nvGrpSpPr>
        <p:cNvPr id="1" name=""/>
        <p:cNvGrpSpPr/>
        <p:nvPr/>
      </p:nvGrpSpPr>
      <p:grpSpPr>
        <a:xfrm>
          <a:off x="0" y="0"/>
          <a:ext cx="0" cy="0"/>
          <a:chOff x="0" y="0"/>
          <a:chExt cx="0" cy="0"/>
        </a:xfrm>
      </p:grpSpPr>
      <p:sp>
        <p:nvSpPr>
          <p:cNvPr id="2" name="Title 1"/>
          <p:cNvSpPr>
            <a:spLocks noGrp="1"/>
          </p:cNvSpPr>
          <p:nvPr>
            <p:ph type="title"/>
          </p:nvPr>
        </p:nvSpPr>
        <p:spPr>
          <a:xfrm>
            <a:off x="3262046" y="1516368"/>
            <a:ext cx="30047187" cy="1006368"/>
          </a:xfrm>
          <a:prstGeom prst="rect">
            <a:avLst/>
          </a:prstGeom>
        </p:spPr>
        <p:txBody>
          <a:bodyPr/>
          <a:lstStyle>
            <a:lvl1pPr algn="ctr">
              <a:defRPr>
                <a:solidFill>
                  <a:schemeClr val="bg1">
                    <a:lumMod val="85000"/>
                    <a:lumOff val="15000"/>
                  </a:schemeClr>
                </a:solidFill>
              </a:defRPr>
            </a:lvl1pPr>
          </a:lstStyle>
          <a:p>
            <a:r>
              <a:rPr lang="en-US"/>
              <a:t>Click to edit Master title style</a:t>
            </a:r>
          </a:p>
        </p:txBody>
      </p:sp>
      <p:sp>
        <p:nvSpPr>
          <p:cNvPr id="4" name="Text Placeholder 4">
            <a:extLst>
              <a:ext uri="{FF2B5EF4-FFF2-40B4-BE49-F238E27FC236}">
                <a16:creationId xmlns:a16="http://schemas.microsoft.com/office/drawing/2014/main" id="{C7287D93-1CC1-42BE-A9C5-6AFEDDF37F73}"/>
              </a:ext>
            </a:extLst>
          </p:cNvPr>
          <p:cNvSpPr>
            <a:spLocks noGrp="1"/>
          </p:cNvSpPr>
          <p:nvPr>
            <p:ph type="body" sz="quarter" idx="10" hasCustomPrompt="1"/>
          </p:nvPr>
        </p:nvSpPr>
        <p:spPr>
          <a:xfrm>
            <a:off x="3262046" y="2490944"/>
            <a:ext cx="30047187" cy="1403343"/>
          </a:xfrm>
          <a:prstGeom prst="rect">
            <a:avLst/>
          </a:prstGeom>
        </p:spPr>
        <p:txBody>
          <a:bodyPr/>
          <a:lstStyle>
            <a:lvl1pPr marL="0" indent="0" algn="ctr">
              <a:lnSpc>
                <a:spcPct val="90000"/>
              </a:lnSpc>
              <a:buFontTx/>
              <a:buNone/>
              <a:defRPr sz="4401" cap="none" baseline="0">
                <a:solidFill>
                  <a:schemeClr val="bg1">
                    <a:lumMod val="75000"/>
                    <a:lumOff val="25000"/>
                  </a:schemeClr>
                </a:solidFill>
                <a:latin typeface="DINPro-Regular" panose="02000503030000020004" pitchFamily="50" charset="0"/>
              </a:defRPr>
            </a:lvl1pPr>
            <a:lvl2pPr marL="2562282" indent="0" algn="l">
              <a:lnSpc>
                <a:spcPct val="90000"/>
              </a:lnSpc>
              <a:buFontTx/>
              <a:buNone/>
              <a:defRPr sz="7539" cap="all" baseline="0">
                <a:solidFill>
                  <a:schemeClr val="tx2"/>
                </a:solidFill>
                <a:latin typeface="DINPro-Medium" panose="02000503030000020004" pitchFamily="50" charset="0"/>
              </a:defRPr>
            </a:lvl2pPr>
            <a:lvl3pPr marL="4882605" indent="0" algn="l">
              <a:lnSpc>
                <a:spcPct val="90000"/>
              </a:lnSpc>
              <a:buFontTx/>
              <a:buNone/>
              <a:defRPr sz="7539" cap="all" baseline="0">
                <a:solidFill>
                  <a:schemeClr val="tx2"/>
                </a:solidFill>
                <a:latin typeface="DINPro-Medium" panose="02000503030000020004" pitchFamily="50" charset="0"/>
              </a:defRPr>
            </a:lvl3pPr>
            <a:lvl4pPr marL="6932343" indent="0">
              <a:buNone/>
              <a:defRPr/>
            </a:lvl4pPr>
          </a:lstStyle>
          <a:p>
            <a:pPr lvl="0"/>
            <a:r>
              <a:rPr lang="en-US"/>
              <a:t>Edit Master Text Style</a:t>
            </a:r>
          </a:p>
        </p:txBody>
      </p:sp>
    </p:spTree>
    <p:extLst>
      <p:ext uri="{BB962C8B-B14F-4D97-AF65-F5344CB8AC3E}">
        <p14:creationId xmlns:p14="http://schemas.microsoft.com/office/powerpoint/2010/main" val="3747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8" name="Text Placeholder 7">
            <a:extLst>
              <a:ext uri="{FF2B5EF4-FFF2-40B4-BE49-F238E27FC236}">
                <a16:creationId xmlns:a16="http://schemas.microsoft.com/office/drawing/2014/main" id="{D8C0C123-233C-4078-CE9B-D90334AEFD4A}"/>
              </a:ext>
            </a:extLst>
          </p:cNvPr>
          <p:cNvSpPr>
            <a:spLocks noGrp="1"/>
          </p:cNvSpPr>
          <p:nvPr>
            <p:ph type="body" sz="quarter" idx="37" hasCustomPrompt="1"/>
          </p:nvPr>
        </p:nvSpPr>
        <p:spPr>
          <a:xfrm>
            <a:off x="18534606" y="14299678"/>
            <a:ext cx="795528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8F8A8F95-F129-E0CD-94FE-C24824C838C6}"/>
              </a:ext>
            </a:extLst>
          </p:cNvPr>
          <p:cNvSpPr>
            <a:spLocks noGrp="1"/>
          </p:cNvSpPr>
          <p:nvPr>
            <p:ph type="body" sz="quarter" idx="39" hasCustomPrompt="1"/>
          </p:nvPr>
        </p:nvSpPr>
        <p:spPr>
          <a:xfrm>
            <a:off x="10086109" y="14299678"/>
            <a:ext cx="797033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34AC9A8F-6243-0380-2FB2-6D4DDC8089D0}"/>
              </a:ext>
            </a:extLst>
          </p:cNvPr>
          <p:cNvSpPr>
            <a:spLocks noGrp="1"/>
          </p:cNvSpPr>
          <p:nvPr>
            <p:ph type="body" sz="quarter" idx="40" hasCustomPrompt="1"/>
          </p:nvPr>
        </p:nvSpPr>
        <p:spPr>
          <a:xfrm>
            <a:off x="18534606" y="14967612"/>
            <a:ext cx="795528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4" name="Picture Placeholder 2">
            <a:extLst>
              <a:ext uri="{FF2B5EF4-FFF2-40B4-BE49-F238E27FC236}">
                <a16:creationId xmlns:a16="http://schemas.microsoft.com/office/drawing/2014/main" id="{936469AF-F91C-256E-F31C-80764C32AE4E}"/>
              </a:ext>
            </a:extLst>
          </p:cNvPr>
          <p:cNvSpPr>
            <a:spLocks noGrp="1"/>
          </p:cNvSpPr>
          <p:nvPr>
            <p:ph type="pic" sz="quarter" idx="41"/>
          </p:nvPr>
        </p:nvSpPr>
        <p:spPr>
          <a:xfrm>
            <a:off x="1637608"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5" name="Text Placeholder 7">
            <a:extLst>
              <a:ext uri="{FF2B5EF4-FFF2-40B4-BE49-F238E27FC236}">
                <a16:creationId xmlns:a16="http://schemas.microsoft.com/office/drawing/2014/main" id="{FCD1C95D-CAEB-F980-661D-DB74AEF8287A}"/>
              </a:ext>
            </a:extLst>
          </p:cNvPr>
          <p:cNvSpPr>
            <a:spLocks noGrp="1"/>
          </p:cNvSpPr>
          <p:nvPr>
            <p:ph type="body" sz="quarter" idx="42" hasCustomPrompt="1"/>
          </p:nvPr>
        </p:nvSpPr>
        <p:spPr>
          <a:xfrm>
            <a:off x="1637607" y="14299678"/>
            <a:ext cx="797033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6" name="Text Placeholder 7">
            <a:extLst>
              <a:ext uri="{FF2B5EF4-FFF2-40B4-BE49-F238E27FC236}">
                <a16:creationId xmlns:a16="http://schemas.microsoft.com/office/drawing/2014/main" id="{61B32352-DFA7-FEA3-DBEA-5C2073AAE709}"/>
              </a:ext>
            </a:extLst>
          </p:cNvPr>
          <p:cNvSpPr>
            <a:spLocks noGrp="1"/>
          </p:cNvSpPr>
          <p:nvPr>
            <p:ph type="body" sz="quarter" idx="43" hasCustomPrompt="1"/>
          </p:nvPr>
        </p:nvSpPr>
        <p:spPr>
          <a:xfrm>
            <a:off x="10086109" y="14967612"/>
            <a:ext cx="7970338"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7" name="Text Placeholder 7">
            <a:extLst>
              <a:ext uri="{FF2B5EF4-FFF2-40B4-BE49-F238E27FC236}">
                <a16:creationId xmlns:a16="http://schemas.microsoft.com/office/drawing/2014/main" id="{3D8EA460-8A76-9B8F-6D5E-7284E8AF551F}"/>
              </a:ext>
            </a:extLst>
          </p:cNvPr>
          <p:cNvSpPr>
            <a:spLocks noGrp="1"/>
          </p:cNvSpPr>
          <p:nvPr>
            <p:ph type="body" sz="quarter" idx="45" hasCustomPrompt="1"/>
          </p:nvPr>
        </p:nvSpPr>
        <p:spPr>
          <a:xfrm>
            <a:off x="1637607" y="14967612"/>
            <a:ext cx="7970338"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4B12DBF-E59F-CF4F-37FF-0E68923A9108}"/>
              </a:ext>
            </a:extLst>
          </p:cNvPr>
          <p:cNvSpPr>
            <a:spLocks noGrp="1"/>
          </p:cNvSpPr>
          <p:nvPr>
            <p:ph type="pic" sz="quarter" idx="46"/>
          </p:nvPr>
        </p:nvSpPr>
        <p:spPr>
          <a:xfrm>
            <a:off x="10086108"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8" name="Picture Placeholder 2">
            <a:extLst>
              <a:ext uri="{FF2B5EF4-FFF2-40B4-BE49-F238E27FC236}">
                <a16:creationId xmlns:a16="http://schemas.microsoft.com/office/drawing/2014/main" id="{CC591BDF-BD1E-7E9E-87E3-712F2251A257}"/>
              </a:ext>
            </a:extLst>
          </p:cNvPr>
          <p:cNvSpPr>
            <a:spLocks noGrp="1"/>
          </p:cNvSpPr>
          <p:nvPr>
            <p:ph type="pic" sz="quarter" idx="47"/>
          </p:nvPr>
        </p:nvSpPr>
        <p:spPr>
          <a:xfrm>
            <a:off x="18534610"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9" name="Picture Placeholder 2">
            <a:extLst>
              <a:ext uri="{FF2B5EF4-FFF2-40B4-BE49-F238E27FC236}">
                <a16:creationId xmlns:a16="http://schemas.microsoft.com/office/drawing/2014/main" id="{6C64BDF7-8224-74FE-6D23-16719700F4B4}"/>
              </a:ext>
            </a:extLst>
          </p:cNvPr>
          <p:cNvSpPr>
            <a:spLocks noGrp="1"/>
          </p:cNvSpPr>
          <p:nvPr>
            <p:ph type="pic" sz="quarter" idx="48"/>
          </p:nvPr>
        </p:nvSpPr>
        <p:spPr>
          <a:xfrm>
            <a:off x="26983112"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0" name="Text Placeholder 7">
            <a:extLst>
              <a:ext uri="{FF2B5EF4-FFF2-40B4-BE49-F238E27FC236}">
                <a16:creationId xmlns:a16="http://schemas.microsoft.com/office/drawing/2014/main" id="{85F2CC41-E1FE-5E83-3614-BC39BD90A05E}"/>
              </a:ext>
            </a:extLst>
          </p:cNvPr>
          <p:cNvSpPr>
            <a:spLocks noGrp="1"/>
          </p:cNvSpPr>
          <p:nvPr>
            <p:ph type="body" sz="quarter" idx="50" hasCustomPrompt="1"/>
          </p:nvPr>
        </p:nvSpPr>
        <p:spPr>
          <a:xfrm>
            <a:off x="26983110" y="14299678"/>
            <a:ext cx="795146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8C5C3658-6D19-BAC4-1B06-680B8206E548}"/>
              </a:ext>
            </a:extLst>
          </p:cNvPr>
          <p:cNvSpPr>
            <a:spLocks noGrp="1"/>
          </p:cNvSpPr>
          <p:nvPr>
            <p:ph type="body" sz="quarter" idx="51" hasCustomPrompt="1"/>
          </p:nvPr>
        </p:nvSpPr>
        <p:spPr>
          <a:xfrm>
            <a:off x="26983110" y="14967612"/>
            <a:ext cx="7951468"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2" name="Picture Placeholder 2">
            <a:extLst>
              <a:ext uri="{FF2B5EF4-FFF2-40B4-BE49-F238E27FC236}">
                <a16:creationId xmlns:a16="http://schemas.microsoft.com/office/drawing/2014/main" id="{B79D8215-AFCC-5539-4CFD-20776DC89903}"/>
              </a:ext>
            </a:extLst>
          </p:cNvPr>
          <p:cNvSpPr>
            <a:spLocks noGrp="1"/>
          </p:cNvSpPr>
          <p:nvPr>
            <p:ph type="pic" sz="quarter" idx="24"/>
          </p:nvPr>
        </p:nvSpPr>
        <p:spPr>
          <a:xfrm>
            <a:off x="18534610" y="3380126"/>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3" name="Text Placeholder 7">
            <a:extLst>
              <a:ext uri="{FF2B5EF4-FFF2-40B4-BE49-F238E27FC236}">
                <a16:creationId xmlns:a16="http://schemas.microsoft.com/office/drawing/2014/main" id="{0ABA4221-700A-B297-70FF-4BF94AFAA082}"/>
              </a:ext>
            </a:extLst>
          </p:cNvPr>
          <p:cNvSpPr>
            <a:spLocks noGrp="1"/>
          </p:cNvSpPr>
          <p:nvPr>
            <p:ph type="body" sz="quarter" idx="26" hasCustomPrompt="1"/>
          </p:nvPr>
        </p:nvSpPr>
        <p:spPr>
          <a:xfrm>
            <a:off x="18534611" y="1897024"/>
            <a:ext cx="795527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E3067B63-9D25-4811-C11B-562AD77EC838}"/>
              </a:ext>
            </a:extLst>
          </p:cNvPr>
          <p:cNvSpPr>
            <a:spLocks noGrp="1"/>
          </p:cNvSpPr>
          <p:nvPr>
            <p:ph type="body" sz="quarter" idx="27" hasCustomPrompt="1"/>
          </p:nvPr>
        </p:nvSpPr>
        <p:spPr>
          <a:xfrm>
            <a:off x="26986923" y="2608933"/>
            <a:ext cx="7958998"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1321E28F-18B6-A6BD-C415-EB7843D6CF61}"/>
              </a:ext>
            </a:extLst>
          </p:cNvPr>
          <p:cNvSpPr>
            <a:spLocks noGrp="1"/>
          </p:cNvSpPr>
          <p:nvPr>
            <p:ph type="pic" sz="quarter" idx="20"/>
          </p:nvPr>
        </p:nvSpPr>
        <p:spPr>
          <a:xfrm>
            <a:off x="10086108" y="3380126"/>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67" name="Text Placeholder 7">
            <a:extLst>
              <a:ext uri="{FF2B5EF4-FFF2-40B4-BE49-F238E27FC236}">
                <a16:creationId xmlns:a16="http://schemas.microsoft.com/office/drawing/2014/main" id="{EB644AD8-829B-B2CC-2CB3-049651F9DF58}"/>
              </a:ext>
            </a:extLst>
          </p:cNvPr>
          <p:cNvSpPr>
            <a:spLocks noGrp="1"/>
          </p:cNvSpPr>
          <p:nvPr>
            <p:ph type="body" sz="quarter" idx="22" hasCustomPrompt="1"/>
          </p:nvPr>
        </p:nvSpPr>
        <p:spPr>
          <a:xfrm>
            <a:off x="10086111" y="1897024"/>
            <a:ext cx="795527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E1DE9A93-407C-A529-388C-9298BD26EA8C}"/>
              </a:ext>
            </a:extLst>
          </p:cNvPr>
          <p:cNvSpPr>
            <a:spLocks noGrp="1"/>
          </p:cNvSpPr>
          <p:nvPr>
            <p:ph type="body" sz="quarter" idx="23" hasCustomPrompt="1"/>
          </p:nvPr>
        </p:nvSpPr>
        <p:spPr>
          <a:xfrm>
            <a:off x="18534608" y="2608933"/>
            <a:ext cx="7955280"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9" name="Picture Placeholder 2">
            <a:extLst>
              <a:ext uri="{FF2B5EF4-FFF2-40B4-BE49-F238E27FC236}">
                <a16:creationId xmlns:a16="http://schemas.microsoft.com/office/drawing/2014/main" id="{B87F79F9-56DC-BF17-6C97-6155BF734C48}"/>
              </a:ext>
            </a:extLst>
          </p:cNvPr>
          <p:cNvSpPr>
            <a:spLocks noGrp="1"/>
          </p:cNvSpPr>
          <p:nvPr>
            <p:ph type="pic" sz="quarter" idx="11"/>
          </p:nvPr>
        </p:nvSpPr>
        <p:spPr>
          <a:xfrm>
            <a:off x="1637606" y="3380126"/>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0" name="Text Placeholder 7">
            <a:extLst>
              <a:ext uri="{FF2B5EF4-FFF2-40B4-BE49-F238E27FC236}">
                <a16:creationId xmlns:a16="http://schemas.microsoft.com/office/drawing/2014/main" id="{55DF9F1C-8E30-5A67-E82B-3D86D086048C}"/>
              </a:ext>
            </a:extLst>
          </p:cNvPr>
          <p:cNvSpPr>
            <a:spLocks noGrp="1"/>
          </p:cNvSpPr>
          <p:nvPr>
            <p:ph type="body" sz="quarter" idx="12" hasCustomPrompt="1"/>
          </p:nvPr>
        </p:nvSpPr>
        <p:spPr>
          <a:xfrm>
            <a:off x="1637606" y="1897024"/>
            <a:ext cx="795528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C97DFCEC-E9EC-DCA7-ADFF-1D5DE366B43B}"/>
              </a:ext>
            </a:extLst>
          </p:cNvPr>
          <p:cNvSpPr>
            <a:spLocks noGrp="1"/>
          </p:cNvSpPr>
          <p:nvPr>
            <p:ph type="body" sz="quarter" idx="13" hasCustomPrompt="1"/>
          </p:nvPr>
        </p:nvSpPr>
        <p:spPr>
          <a:xfrm>
            <a:off x="10086108" y="2608930"/>
            <a:ext cx="7951464"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2" name="Picture Placeholder 2">
            <a:extLst>
              <a:ext uri="{FF2B5EF4-FFF2-40B4-BE49-F238E27FC236}">
                <a16:creationId xmlns:a16="http://schemas.microsoft.com/office/drawing/2014/main" id="{061507B6-69F7-F21D-514D-D9E600C36EE2}"/>
              </a:ext>
            </a:extLst>
          </p:cNvPr>
          <p:cNvSpPr>
            <a:spLocks noGrp="1"/>
          </p:cNvSpPr>
          <p:nvPr>
            <p:ph type="pic" sz="quarter" idx="28"/>
          </p:nvPr>
        </p:nvSpPr>
        <p:spPr>
          <a:xfrm>
            <a:off x="26983114" y="3380126"/>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3" name="Text Placeholder 7">
            <a:extLst>
              <a:ext uri="{FF2B5EF4-FFF2-40B4-BE49-F238E27FC236}">
                <a16:creationId xmlns:a16="http://schemas.microsoft.com/office/drawing/2014/main" id="{1CE234DF-723C-CD85-75E7-E1DF04CB33CF}"/>
              </a:ext>
            </a:extLst>
          </p:cNvPr>
          <p:cNvSpPr>
            <a:spLocks noGrp="1"/>
          </p:cNvSpPr>
          <p:nvPr>
            <p:ph type="body" sz="quarter" idx="29" hasCustomPrompt="1"/>
          </p:nvPr>
        </p:nvSpPr>
        <p:spPr>
          <a:xfrm>
            <a:off x="26986924" y="1897024"/>
            <a:ext cx="7951468"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4" name="Text Placeholder 7">
            <a:extLst>
              <a:ext uri="{FF2B5EF4-FFF2-40B4-BE49-F238E27FC236}">
                <a16:creationId xmlns:a16="http://schemas.microsoft.com/office/drawing/2014/main" id="{8A4B9993-62AC-B275-1B35-BDAD0F651F7D}"/>
              </a:ext>
            </a:extLst>
          </p:cNvPr>
          <p:cNvSpPr>
            <a:spLocks noGrp="1"/>
          </p:cNvSpPr>
          <p:nvPr>
            <p:ph type="body" sz="quarter" idx="30" hasCustomPrompt="1"/>
          </p:nvPr>
        </p:nvSpPr>
        <p:spPr>
          <a:xfrm>
            <a:off x="1637606" y="2608930"/>
            <a:ext cx="7955280"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31" name="Group 30">
            <a:extLst>
              <a:ext uri="{FF2B5EF4-FFF2-40B4-BE49-F238E27FC236}">
                <a16:creationId xmlns:a16="http://schemas.microsoft.com/office/drawing/2014/main" id="{6F0A0467-9950-127D-222F-2057BCBCD3B2}"/>
              </a:ext>
            </a:extLst>
          </p:cNvPr>
          <p:cNvGrpSpPr/>
          <p:nvPr userDrawn="1"/>
        </p:nvGrpSpPr>
        <p:grpSpPr>
          <a:xfrm>
            <a:off x="34061401" y="0"/>
            <a:ext cx="2514602" cy="1084108"/>
            <a:chOff x="34061399" y="0"/>
            <a:chExt cx="2514601" cy="1084107"/>
          </a:xfrm>
        </p:grpSpPr>
        <p:sp>
          <p:nvSpPr>
            <p:cNvPr id="39" name="Rectangle 38">
              <a:extLst>
                <a:ext uri="{FF2B5EF4-FFF2-40B4-BE49-F238E27FC236}">
                  <a16:creationId xmlns:a16="http://schemas.microsoft.com/office/drawing/2014/main" id="{E2EBC1F7-578E-8D0B-6D34-50E28501E4A6}"/>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0" name="Picture 39" descr="A picture containing shape&#10;&#10;Description automatically generated">
              <a:extLst>
                <a:ext uri="{FF2B5EF4-FFF2-40B4-BE49-F238E27FC236}">
                  <a16:creationId xmlns:a16="http://schemas.microsoft.com/office/drawing/2014/main" id="{CEA17BF0-2B37-EF22-F3C0-C24B23C5FA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1" name="Text Placeholder 7">
            <a:extLst>
              <a:ext uri="{FF2B5EF4-FFF2-40B4-BE49-F238E27FC236}">
                <a16:creationId xmlns:a16="http://schemas.microsoft.com/office/drawing/2014/main" id="{AE655606-4DFB-CBC0-AB51-49B3E1BBE069}"/>
              </a:ext>
            </a:extLst>
          </p:cNvPr>
          <p:cNvSpPr>
            <a:spLocks noGrp="1"/>
          </p:cNvSpPr>
          <p:nvPr>
            <p:ph type="body" sz="quarter" idx="37" hasCustomPrompt="1"/>
          </p:nvPr>
        </p:nvSpPr>
        <p:spPr>
          <a:xfrm>
            <a:off x="11782111" y="14299678"/>
            <a:ext cx="6261482"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3AE26D10-01F7-2DA7-20ED-6FA06710CCAD}"/>
              </a:ext>
            </a:extLst>
          </p:cNvPr>
          <p:cNvSpPr>
            <a:spLocks noGrp="1"/>
          </p:cNvSpPr>
          <p:nvPr>
            <p:ph type="body" sz="quarter" idx="39" hasCustomPrompt="1"/>
          </p:nvPr>
        </p:nvSpPr>
        <p:spPr>
          <a:xfrm>
            <a:off x="5037421" y="14299678"/>
            <a:ext cx="6254842"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09EB2E15-740E-996D-07E8-F1D851B79FF2}"/>
              </a:ext>
            </a:extLst>
          </p:cNvPr>
          <p:cNvSpPr>
            <a:spLocks noGrp="1"/>
          </p:cNvSpPr>
          <p:nvPr>
            <p:ph type="body" sz="quarter" idx="40" hasCustomPrompt="1"/>
          </p:nvPr>
        </p:nvSpPr>
        <p:spPr>
          <a:xfrm>
            <a:off x="11782111" y="14967612"/>
            <a:ext cx="6261482"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1" name="Text Placeholder 7">
            <a:extLst>
              <a:ext uri="{FF2B5EF4-FFF2-40B4-BE49-F238E27FC236}">
                <a16:creationId xmlns:a16="http://schemas.microsoft.com/office/drawing/2014/main" id="{9BE5B580-0F81-CA57-425A-2EDC709E9A3E}"/>
              </a:ext>
            </a:extLst>
          </p:cNvPr>
          <p:cNvSpPr>
            <a:spLocks noGrp="1"/>
          </p:cNvSpPr>
          <p:nvPr>
            <p:ph type="body" sz="quarter" idx="43" hasCustomPrompt="1"/>
          </p:nvPr>
        </p:nvSpPr>
        <p:spPr>
          <a:xfrm>
            <a:off x="5037421" y="14967612"/>
            <a:ext cx="6254842"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9D7A618F-182B-5421-9E85-B4B8E2797A54}"/>
              </a:ext>
            </a:extLst>
          </p:cNvPr>
          <p:cNvSpPr>
            <a:spLocks noGrp="1"/>
          </p:cNvSpPr>
          <p:nvPr>
            <p:ph type="pic" sz="quarter" idx="46"/>
          </p:nvPr>
        </p:nvSpPr>
        <p:spPr>
          <a:xfrm>
            <a:off x="5021178"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3" name="Picture Placeholder 2">
            <a:extLst>
              <a:ext uri="{FF2B5EF4-FFF2-40B4-BE49-F238E27FC236}">
                <a16:creationId xmlns:a16="http://schemas.microsoft.com/office/drawing/2014/main" id="{4AC640FE-CAE9-F3AF-A9C1-B76EA304E940}"/>
              </a:ext>
            </a:extLst>
          </p:cNvPr>
          <p:cNvSpPr>
            <a:spLocks noGrp="1"/>
          </p:cNvSpPr>
          <p:nvPr>
            <p:ph type="pic" sz="quarter" idx="47"/>
          </p:nvPr>
        </p:nvSpPr>
        <p:spPr>
          <a:xfrm>
            <a:off x="11779716"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4" name="Picture Placeholder 2">
            <a:extLst>
              <a:ext uri="{FF2B5EF4-FFF2-40B4-BE49-F238E27FC236}">
                <a16:creationId xmlns:a16="http://schemas.microsoft.com/office/drawing/2014/main" id="{6A36BDDD-A613-0E7B-5587-8B529961C3AC}"/>
              </a:ext>
            </a:extLst>
          </p:cNvPr>
          <p:cNvSpPr>
            <a:spLocks noGrp="1"/>
          </p:cNvSpPr>
          <p:nvPr>
            <p:ph type="pic" sz="quarter" idx="48"/>
          </p:nvPr>
        </p:nvSpPr>
        <p:spPr>
          <a:xfrm>
            <a:off x="25286158"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5" name="Text Placeholder 7">
            <a:extLst>
              <a:ext uri="{FF2B5EF4-FFF2-40B4-BE49-F238E27FC236}">
                <a16:creationId xmlns:a16="http://schemas.microsoft.com/office/drawing/2014/main" id="{96EF059F-AAAF-3CBA-7162-03AB719A7A94}"/>
              </a:ext>
            </a:extLst>
          </p:cNvPr>
          <p:cNvSpPr>
            <a:spLocks noGrp="1"/>
          </p:cNvSpPr>
          <p:nvPr>
            <p:ph type="body" sz="quarter" idx="50" hasCustomPrompt="1"/>
          </p:nvPr>
        </p:nvSpPr>
        <p:spPr>
          <a:xfrm>
            <a:off x="18532411" y="14299678"/>
            <a:ext cx="6263642"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8D24094-9EE7-3500-049D-C6DEBA682194}"/>
              </a:ext>
            </a:extLst>
          </p:cNvPr>
          <p:cNvSpPr>
            <a:spLocks noGrp="1"/>
          </p:cNvSpPr>
          <p:nvPr>
            <p:ph type="body" sz="quarter" idx="51" hasCustomPrompt="1"/>
          </p:nvPr>
        </p:nvSpPr>
        <p:spPr>
          <a:xfrm>
            <a:off x="18532411" y="14967612"/>
            <a:ext cx="6263642"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7" name="Picture Placeholder 2">
            <a:extLst>
              <a:ext uri="{FF2B5EF4-FFF2-40B4-BE49-F238E27FC236}">
                <a16:creationId xmlns:a16="http://schemas.microsoft.com/office/drawing/2014/main" id="{904F6055-27A5-750A-27BE-393117C51E61}"/>
              </a:ext>
            </a:extLst>
          </p:cNvPr>
          <p:cNvSpPr>
            <a:spLocks noGrp="1"/>
          </p:cNvSpPr>
          <p:nvPr>
            <p:ph type="pic" sz="quarter" idx="24"/>
          </p:nvPr>
        </p:nvSpPr>
        <p:spPr>
          <a:xfrm>
            <a:off x="15152060"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4" name="Picture Placeholder 2">
            <a:extLst>
              <a:ext uri="{FF2B5EF4-FFF2-40B4-BE49-F238E27FC236}">
                <a16:creationId xmlns:a16="http://schemas.microsoft.com/office/drawing/2014/main" id="{B0652865-202A-4A28-0FD0-E6F365767D26}"/>
              </a:ext>
            </a:extLst>
          </p:cNvPr>
          <p:cNvSpPr>
            <a:spLocks noGrp="1"/>
          </p:cNvSpPr>
          <p:nvPr>
            <p:ph type="pic" sz="quarter" idx="20"/>
          </p:nvPr>
        </p:nvSpPr>
        <p:spPr>
          <a:xfrm>
            <a:off x="8394834"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5" name="Picture Placeholder 2">
            <a:extLst>
              <a:ext uri="{FF2B5EF4-FFF2-40B4-BE49-F238E27FC236}">
                <a16:creationId xmlns:a16="http://schemas.microsoft.com/office/drawing/2014/main" id="{AF9304A9-EA61-DFD0-29D1-25DDE97362C0}"/>
              </a:ext>
            </a:extLst>
          </p:cNvPr>
          <p:cNvSpPr>
            <a:spLocks noGrp="1"/>
          </p:cNvSpPr>
          <p:nvPr>
            <p:ph type="pic" sz="quarter" idx="11"/>
          </p:nvPr>
        </p:nvSpPr>
        <p:spPr>
          <a:xfrm>
            <a:off x="1637606"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6" name="Picture Placeholder 2">
            <a:extLst>
              <a:ext uri="{FF2B5EF4-FFF2-40B4-BE49-F238E27FC236}">
                <a16:creationId xmlns:a16="http://schemas.microsoft.com/office/drawing/2014/main" id="{F78AACAD-018B-96F8-7E2F-E0FCACC109E5}"/>
              </a:ext>
            </a:extLst>
          </p:cNvPr>
          <p:cNvSpPr>
            <a:spLocks noGrp="1"/>
          </p:cNvSpPr>
          <p:nvPr>
            <p:ph type="pic" sz="quarter" idx="28"/>
          </p:nvPr>
        </p:nvSpPr>
        <p:spPr>
          <a:xfrm>
            <a:off x="21909288"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7" name="Picture Placeholder 2">
            <a:extLst>
              <a:ext uri="{FF2B5EF4-FFF2-40B4-BE49-F238E27FC236}">
                <a16:creationId xmlns:a16="http://schemas.microsoft.com/office/drawing/2014/main" id="{979BE099-59B0-E97F-61FD-435C8350F270}"/>
              </a:ext>
            </a:extLst>
          </p:cNvPr>
          <p:cNvSpPr>
            <a:spLocks noGrp="1"/>
          </p:cNvSpPr>
          <p:nvPr>
            <p:ph type="pic" sz="quarter" idx="52"/>
          </p:nvPr>
        </p:nvSpPr>
        <p:spPr>
          <a:xfrm>
            <a:off x="28666516"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8" name="Picture Placeholder 2">
            <a:extLst>
              <a:ext uri="{FF2B5EF4-FFF2-40B4-BE49-F238E27FC236}">
                <a16:creationId xmlns:a16="http://schemas.microsoft.com/office/drawing/2014/main" id="{0F261ED6-4E81-A47E-1FA5-BA845C647DA8}"/>
              </a:ext>
            </a:extLst>
          </p:cNvPr>
          <p:cNvSpPr>
            <a:spLocks noGrp="1"/>
          </p:cNvSpPr>
          <p:nvPr>
            <p:ph type="pic" sz="quarter" idx="53"/>
          </p:nvPr>
        </p:nvSpPr>
        <p:spPr>
          <a:xfrm>
            <a:off x="18527620"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9" name="Text Placeholder 7">
            <a:extLst>
              <a:ext uri="{FF2B5EF4-FFF2-40B4-BE49-F238E27FC236}">
                <a16:creationId xmlns:a16="http://schemas.microsoft.com/office/drawing/2014/main" id="{EB29D344-8CFB-0379-31D2-6631B803046B}"/>
              </a:ext>
            </a:extLst>
          </p:cNvPr>
          <p:cNvSpPr>
            <a:spLocks noGrp="1"/>
          </p:cNvSpPr>
          <p:nvPr>
            <p:ph type="body" sz="quarter" idx="54" hasCustomPrompt="1"/>
          </p:nvPr>
        </p:nvSpPr>
        <p:spPr>
          <a:xfrm>
            <a:off x="25307424" y="14299678"/>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1CBE6955-F65A-696D-3BBD-A333677B325E}"/>
              </a:ext>
            </a:extLst>
          </p:cNvPr>
          <p:cNvSpPr>
            <a:spLocks noGrp="1"/>
          </p:cNvSpPr>
          <p:nvPr>
            <p:ph type="body" sz="quarter" idx="55" hasCustomPrompt="1"/>
          </p:nvPr>
        </p:nvSpPr>
        <p:spPr>
          <a:xfrm>
            <a:off x="25307424" y="14967612"/>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FCB63C5D-B4C0-9996-F201-78CE516905E7}"/>
              </a:ext>
            </a:extLst>
          </p:cNvPr>
          <p:cNvSpPr>
            <a:spLocks noGrp="1"/>
          </p:cNvSpPr>
          <p:nvPr>
            <p:ph type="body" sz="quarter" idx="12" hasCustomPrompt="1"/>
          </p:nvPr>
        </p:nvSpPr>
        <p:spPr>
          <a:xfrm>
            <a:off x="1637606" y="1897024"/>
            <a:ext cx="626364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B2837655-CF8E-8202-10D5-BC4A236A52BD}"/>
              </a:ext>
            </a:extLst>
          </p:cNvPr>
          <p:cNvSpPr>
            <a:spLocks noGrp="1"/>
          </p:cNvSpPr>
          <p:nvPr>
            <p:ph type="body" sz="quarter" idx="30" hasCustomPrompt="1"/>
          </p:nvPr>
        </p:nvSpPr>
        <p:spPr>
          <a:xfrm>
            <a:off x="1637606" y="2655236"/>
            <a:ext cx="6263640"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190FED14-8AE4-759A-E6DE-270282FBDFCE}"/>
              </a:ext>
            </a:extLst>
          </p:cNvPr>
          <p:cNvSpPr>
            <a:spLocks noGrp="1"/>
          </p:cNvSpPr>
          <p:nvPr>
            <p:ph type="body" sz="quarter" idx="56" hasCustomPrompt="1"/>
          </p:nvPr>
        </p:nvSpPr>
        <p:spPr>
          <a:xfrm>
            <a:off x="15141914" y="1897024"/>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9BBCC5DC-A254-8EC2-FCD1-1FDF63387F92}"/>
              </a:ext>
            </a:extLst>
          </p:cNvPr>
          <p:cNvSpPr>
            <a:spLocks noGrp="1"/>
          </p:cNvSpPr>
          <p:nvPr>
            <p:ph type="body" sz="quarter" idx="57" hasCustomPrompt="1"/>
          </p:nvPr>
        </p:nvSpPr>
        <p:spPr>
          <a:xfrm>
            <a:off x="8391958" y="1897024"/>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85A913D-E2F4-EC00-1101-13550E56E1FB}"/>
              </a:ext>
            </a:extLst>
          </p:cNvPr>
          <p:cNvSpPr>
            <a:spLocks noGrp="1"/>
          </p:cNvSpPr>
          <p:nvPr>
            <p:ph type="body" sz="quarter" idx="58" hasCustomPrompt="1"/>
          </p:nvPr>
        </p:nvSpPr>
        <p:spPr>
          <a:xfrm>
            <a:off x="15141914" y="2584632"/>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362F63BF-0940-DF43-5B1C-42AD2B6959D6}"/>
              </a:ext>
            </a:extLst>
          </p:cNvPr>
          <p:cNvSpPr>
            <a:spLocks noGrp="1"/>
          </p:cNvSpPr>
          <p:nvPr>
            <p:ph type="body" sz="quarter" idx="59" hasCustomPrompt="1"/>
          </p:nvPr>
        </p:nvSpPr>
        <p:spPr>
          <a:xfrm>
            <a:off x="8391958" y="2584632"/>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FF642D9C-031C-D60E-C16F-DF3D479B2475}"/>
              </a:ext>
            </a:extLst>
          </p:cNvPr>
          <p:cNvSpPr>
            <a:spLocks noGrp="1"/>
          </p:cNvSpPr>
          <p:nvPr>
            <p:ph type="body" sz="quarter" idx="60" hasCustomPrompt="1"/>
          </p:nvPr>
        </p:nvSpPr>
        <p:spPr>
          <a:xfrm>
            <a:off x="21900662" y="1897024"/>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F28DEDCC-F449-CE39-04A6-E5D31C6C80D9}"/>
              </a:ext>
            </a:extLst>
          </p:cNvPr>
          <p:cNvSpPr>
            <a:spLocks noGrp="1"/>
          </p:cNvSpPr>
          <p:nvPr>
            <p:ph type="body" sz="quarter" idx="61" hasCustomPrompt="1"/>
          </p:nvPr>
        </p:nvSpPr>
        <p:spPr>
          <a:xfrm>
            <a:off x="21900662" y="2584632"/>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033AFEBC-D7F0-7106-408F-FC855CDCD9F8}"/>
              </a:ext>
            </a:extLst>
          </p:cNvPr>
          <p:cNvSpPr>
            <a:spLocks noGrp="1"/>
          </p:cNvSpPr>
          <p:nvPr>
            <p:ph type="body" sz="quarter" idx="62" hasCustomPrompt="1"/>
          </p:nvPr>
        </p:nvSpPr>
        <p:spPr>
          <a:xfrm>
            <a:off x="28666517" y="1897024"/>
            <a:ext cx="6263902"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F8A11FED-8F99-FAD7-C725-9EA6650B14AA}"/>
              </a:ext>
            </a:extLst>
          </p:cNvPr>
          <p:cNvSpPr>
            <a:spLocks noGrp="1"/>
          </p:cNvSpPr>
          <p:nvPr>
            <p:ph type="body" sz="quarter" idx="63" hasCustomPrompt="1"/>
          </p:nvPr>
        </p:nvSpPr>
        <p:spPr>
          <a:xfrm>
            <a:off x="28666517" y="2584632"/>
            <a:ext cx="6263902"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34" name="Group 33">
            <a:extLst>
              <a:ext uri="{FF2B5EF4-FFF2-40B4-BE49-F238E27FC236}">
                <a16:creationId xmlns:a16="http://schemas.microsoft.com/office/drawing/2014/main" id="{A809237B-6F06-00F1-BBDB-CE724FAD56C6}"/>
              </a:ext>
            </a:extLst>
          </p:cNvPr>
          <p:cNvGrpSpPr/>
          <p:nvPr userDrawn="1"/>
        </p:nvGrpSpPr>
        <p:grpSpPr>
          <a:xfrm>
            <a:off x="34061401" y="0"/>
            <a:ext cx="2514602" cy="1084108"/>
            <a:chOff x="34061399" y="0"/>
            <a:chExt cx="2514601" cy="1084107"/>
          </a:xfrm>
        </p:grpSpPr>
        <p:sp>
          <p:nvSpPr>
            <p:cNvPr id="35" name="Rectangle 34">
              <a:extLst>
                <a:ext uri="{FF2B5EF4-FFF2-40B4-BE49-F238E27FC236}">
                  <a16:creationId xmlns:a16="http://schemas.microsoft.com/office/drawing/2014/main" id="{96514FCB-C664-D619-FDE9-EB15208F8D1D}"/>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36" name="Picture 35" descr="A picture containing shape&#10;&#10;Description automatically generated">
              <a:extLst>
                <a:ext uri="{FF2B5EF4-FFF2-40B4-BE49-F238E27FC236}">
                  <a16:creationId xmlns:a16="http://schemas.microsoft.com/office/drawing/2014/main" id="{8FABC70D-3269-0110-5154-615E4CB9C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1" y="16294139"/>
            <a:ext cx="20068310" cy="2514602"/>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1" y="18781306"/>
            <a:ext cx="20068310"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1" y="19107809"/>
            <a:ext cx="3058510" cy="14661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4" name="Picture Placeholder 2">
            <a:extLst>
              <a:ext uri="{FF2B5EF4-FFF2-40B4-BE49-F238E27FC236}">
                <a16:creationId xmlns:a16="http://schemas.microsoft.com/office/drawing/2014/main" id="{6D1B21EC-A9FB-DE71-43FA-F54732536599}"/>
              </a:ext>
            </a:extLst>
          </p:cNvPr>
          <p:cNvSpPr>
            <a:spLocks noGrp="1"/>
          </p:cNvSpPr>
          <p:nvPr>
            <p:ph type="pic" sz="quarter" idx="24"/>
          </p:nvPr>
        </p:nvSpPr>
        <p:spPr>
          <a:xfrm>
            <a:off x="15152060"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5" name="Picture Placeholder 2">
            <a:extLst>
              <a:ext uri="{FF2B5EF4-FFF2-40B4-BE49-F238E27FC236}">
                <a16:creationId xmlns:a16="http://schemas.microsoft.com/office/drawing/2014/main" id="{F93CA876-89BE-220D-AACA-F98EB282A640}"/>
              </a:ext>
            </a:extLst>
          </p:cNvPr>
          <p:cNvSpPr>
            <a:spLocks noGrp="1"/>
          </p:cNvSpPr>
          <p:nvPr>
            <p:ph type="pic" sz="quarter" idx="20"/>
          </p:nvPr>
        </p:nvSpPr>
        <p:spPr>
          <a:xfrm>
            <a:off x="8394834"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6" name="Picture Placeholder 2">
            <a:extLst>
              <a:ext uri="{FF2B5EF4-FFF2-40B4-BE49-F238E27FC236}">
                <a16:creationId xmlns:a16="http://schemas.microsoft.com/office/drawing/2014/main" id="{B387E38B-4633-170D-16B9-FD52DEA8F911}"/>
              </a:ext>
            </a:extLst>
          </p:cNvPr>
          <p:cNvSpPr>
            <a:spLocks noGrp="1"/>
          </p:cNvSpPr>
          <p:nvPr>
            <p:ph type="pic" sz="quarter" idx="11"/>
          </p:nvPr>
        </p:nvSpPr>
        <p:spPr>
          <a:xfrm>
            <a:off x="1637606"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7" name="Text Placeholder 7">
            <a:extLst>
              <a:ext uri="{FF2B5EF4-FFF2-40B4-BE49-F238E27FC236}">
                <a16:creationId xmlns:a16="http://schemas.microsoft.com/office/drawing/2014/main" id="{81C70B53-8C26-3617-9B99-D281896C1DC3}"/>
              </a:ext>
            </a:extLst>
          </p:cNvPr>
          <p:cNvSpPr>
            <a:spLocks noGrp="1"/>
          </p:cNvSpPr>
          <p:nvPr>
            <p:ph type="body" sz="quarter" idx="12" hasCustomPrompt="1"/>
          </p:nvPr>
        </p:nvSpPr>
        <p:spPr>
          <a:xfrm>
            <a:off x="1637606" y="1897024"/>
            <a:ext cx="626364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8" name="Picture Placeholder 2">
            <a:extLst>
              <a:ext uri="{FF2B5EF4-FFF2-40B4-BE49-F238E27FC236}">
                <a16:creationId xmlns:a16="http://schemas.microsoft.com/office/drawing/2014/main" id="{4FA0019F-C6DC-A6C6-9531-BC409AB3BE03}"/>
              </a:ext>
            </a:extLst>
          </p:cNvPr>
          <p:cNvSpPr>
            <a:spLocks noGrp="1"/>
          </p:cNvSpPr>
          <p:nvPr>
            <p:ph type="pic" sz="quarter" idx="28"/>
          </p:nvPr>
        </p:nvSpPr>
        <p:spPr>
          <a:xfrm>
            <a:off x="21909288"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8" name="Text Placeholder 7">
            <a:extLst>
              <a:ext uri="{FF2B5EF4-FFF2-40B4-BE49-F238E27FC236}">
                <a16:creationId xmlns:a16="http://schemas.microsoft.com/office/drawing/2014/main" id="{9D2C4063-A686-DB2F-EB91-CDC32DC3E07C}"/>
              </a:ext>
            </a:extLst>
          </p:cNvPr>
          <p:cNvSpPr>
            <a:spLocks noGrp="1"/>
          </p:cNvSpPr>
          <p:nvPr>
            <p:ph type="body" sz="quarter" idx="30" hasCustomPrompt="1"/>
          </p:nvPr>
        </p:nvSpPr>
        <p:spPr>
          <a:xfrm>
            <a:off x="1637606" y="2655236"/>
            <a:ext cx="6263640"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9" name="Picture Placeholder 2">
            <a:extLst>
              <a:ext uri="{FF2B5EF4-FFF2-40B4-BE49-F238E27FC236}">
                <a16:creationId xmlns:a16="http://schemas.microsoft.com/office/drawing/2014/main" id="{E6DF3973-BFFD-0650-67B4-1FC60F39189A}"/>
              </a:ext>
            </a:extLst>
          </p:cNvPr>
          <p:cNvSpPr>
            <a:spLocks noGrp="1"/>
          </p:cNvSpPr>
          <p:nvPr>
            <p:ph type="pic" sz="quarter" idx="52"/>
          </p:nvPr>
        </p:nvSpPr>
        <p:spPr>
          <a:xfrm>
            <a:off x="28666516" y="3380126"/>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0" name="Text Placeholder 7">
            <a:extLst>
              <a:ext uri="{FF2B5EF4-FFF2-40B4-BE49-F238E27FC236}">
                <a16:creationId xmlns:a16="http://schemas.microsoft.com/office/drawing/2014/main" id="{10315198-4FB0-1605-E59B-51913EAA76D4}"/>
              </a:ext>
            </a:extLst>
          </p:cNvPr>
          <p:cNvSpPr>
            <a:spLocks noGrp="1"/>
          </p:cNvSpPr>
          <p:nvPr>
            <p:ph type="body" sz="quarter" idx="56" hasCustomPrompt="1"/>
          </p:nvPr>
        </p:nvSpPr>
        <p:spPr>
          <a:xfrm>
            <a:off x="15141914" y="1897024"/>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6F901150-FDFD-5FC2-11BF-321E8285D8BD}"/>
              </a:ext>
            </a:extLst>
          </p:cNvPr>
          <p:cNvSpPr>
            <a:spLocks noGrp="1"/>
          </p:cNvSpPr>
          <p:nvPr>
            <p:ph type="body" sz="quarter" idx="57" hasCustomPrompt="1"/>
          </p:nvPr>
        </p:nvSpPr>
        <p:spPr>
          <a:xfrm>
            <a:off x="8391958" y="1897024"/>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1964F185-CDC5-CE9D-251D-2E14171B9551}"/>
              </a:ext>
            </a:extLst>
          </p:cNvPr>
          <p:cNvSpPr>
            <a:spLocks noGrp="1"/>
          </p:cNvSpPr>
          <p:nvPr>
            <p:ph type="body" sz="quarter" idx="58" hasCustomPrompt="1"/>
          </p:nvPr>
        </p:nvSpPr>
        <p:spPr>
          <a:xfrm>
            <a:off x="15141914" y="2584632"/>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3" name="Text Placeholder 7">
            <a:extLst>
              <a:ext uri="{FF2B5EF4-FFF2-40B4-BE49-F238E27FC236}">
                <a16:creationId xmlns:a16="http://schemas.microsoft.com/office/drawing/2014/main" id="{D57E0C5F-9777-59E0-A228-AE8430DE78C7}"/>
              </a:ext>
            </a:extLst>
          </p:cNvPr>
          <p:cNvSpPr>
            <a:spLocks noGrp="1"/>
          </p:cNvSpPr>
          <p:nvPr>
            <p:ph type="body" sz="quarter" idx="59" hasCustomPrompt="1"/>
          </p:nvPr>
        </p:nvSpPr>
        <p:spPr>
          <a:xfrm>
            <a:off x="8391958" y="2584632"/>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5" name="Text Placeholder 7">
            <a:extLst>
              <a:ext uri="{FF2B5EF4-FFF2-40B4-BE49-F238E27FC236}">
                <a16:creationId xmlns:a16="http://schemas.microsoft.com/office/drawing/2014/main" id="{9696394F-9E7B-F98D-207D-E98E12004AA0}"/>
              </a:ext>
            </a:extLst>
          </p:cNvPr>
          <p:cNvSpPr>
            <a:spLocks noGrp="1"/>
          </p:cNvSpPr>
          <p:nvPr>
            <p:ph type="body" sz="quarter" idx="60" hasCustomPrompt="1"/>
          </p:nvPr>
        </p:nvSpPr>
        <p:spPr>
          <a:xfrm>
            <a:off x="21900662" y="1897024"/>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6" name="Text Placeholder 7">
            <a:extLst>
              <a:ext uri="{FF2B5EF4-FFF2-40B4-BE49-F238E27FC236}">
                <a16:creationId xmlns:a16="http://schemas.microsoft.com/office/drawing/2014/main" id="{C86B779E-BD1F-D554-3552-886C88AC3021}"/>
              </a:ext>
            </a:extLst>
          </p:cNvPr>
          <p:cNvSpPr>
            <a:spLocks noGrp="1"/>
          </p:cNvSpPr>
          <p:nvPr>
            <p:ph type="body" sz="quarter" idx="61" hasCustomPrompt="1"/>
          </p:nvPr>
        </p:nvSpPr>
        <p:spPr>
          <a:xfrm>
            <a:off x="21900662" y="2584632"/>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7" name="Text Placeholder 7">
            <a:extLst>
              <a:ext uri="{FF2B5EF4-FFF2-40B4-BE49-F238E27FC236}">
                <a16:creationId xmlns:a16="http://schemas.microsoft.com/office/drawing/2014/main" id="{CBF365F5-1A62-4D50-E27D-277F174D7B9B}"/>
              </a:ext>
            </a:extLst>
          </p:cNvPr>
          <p:cNvSpPr>
            <a:spLocks noGrp="1"/>
          </p:cNvSpPr>
          <p:nvPr>
            <p:ph type="body" sz="quarter" idx="62" hasCustomPrompt="1"/>
          </p:nvPr>
        </p:nvSpPr>
        <p:spPr>
          <a:xfrm>
            <a:off x="28666517" y="1897024"/>
            <a:ext cx="6263902"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962524B6-5167-D009-CB69-031B74C7BF82}"/>
              </a:ext>
            </a:extLst>
          </p:cNvPr>
          <p:cNvSpPr>
            <a:spLocks noGrp="1"/>
          </p:cNvSpPr>
          <p:nvPr>
            <p:ph type="body" sz="quarter" idx="63" hasCustomPrompt="1"/>
          </p:nvPr>
        </p:nvSpPr>
        <p:spPr>
          <a:xfrm>
            <a:off x="28666517" y="2584632"/>
            <a:ext cx="6263902"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9" name="Picture Placeholder 2">
            <a:extLst>
              <a:ext uri="{FF2B5EF4-FFF2-40B4-BE49-F238E27FC236}">
                <a16:creationId xmlns:a16="http://schemas.microsoft.com/office/drawing/2014/main" id="{298B7426-D600-8C5C-9976-7E01486FA42D}"/>
              </a:ext>
            </a:extLst>
          </p:cNvPr>
          <p:cNvSpPr>
            <a:spLocks noGrp="1"/>
          </p:cNvSpPr>
          <p:nvPr>
            <p:ph type="pic" sz="quarter" idx="64"/>
          </p:nvPr>
        </p:nvSpPr>
        <p:spPr>
          <a:xfrm>
            <a:off x="15152060"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0" name="Picture Placeholder 2">
            <a:extLst>
              <a:ext uri="{FF2B5EF4-FFF2-40B4-BE49-F238E27FC236}">
                <a16:creationId xmlns:a16="http://schemas.microsoft.com/office/drawing/2014/main" id="{A9E377DD-E97F-7797-960C-D20F58551DF3}"/>
              </a:ext>
            </a:extLst>
          </p:cNvPr>
          <p:cNvSpPr>
            <a:spLocks noGrp="1"/>
          </p:cNvSpPr>
          <p:nvPr>
            <p:ph type="pic" sz="quarter" idx="65"/>
          </p:nvPr>
        </p:nvSpPr>
        <p:spPr>
          <a:xfrm>
            <a:off x="8394834"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1" name="Picture Placeholder 2">
            <a:extLst>
              <a:ext uri="{FF2B5EF4-FFF2-40B4-BE49-F238E27FC236}">
                <a16:creationId xmlns:a16="http://schemas.microsoft.com/office/drawing/2014/main" id="{080AC593-D24D-00E5-745A-FA6F63CF30D6}"/>
              </a:ext>
            </a:extLst>
          </p:cNvPr>
          <p:cNvSpPr>
            <a:spLocks noGrp="1"/>
          </p:cNvSpPr>
          <p:nvPr>
            <p:ph type="pic" sz="quarter" idx="66"/>
          </p:nvPr>
        </p:nvSpPr>
        <p:spPr>
          <a:xfrm>
            <a:off x="1637606"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2" name="Picture Placeholder 2">
            <a:extLst>
              <a:ext uri="{FF2B5EF4-FFF2-40B4-BE49-F238E27FC236}">
                <a16:creationId xmlns:a16="http://schemas.microsoft.com/office/drawing/2014/main" id="{0985A3EE-46B6-D138-D376-03BF0F9AEE05}"/>
              </a:ext>
            </a:extLst>
          </p:cNvPr>
          <p:cNvSpPr>
            <a:spLocks noGrp="1"/>
          </p:cNvSpPr>
          <p:nvPr>
            <p:ph type="pic" sz="quarter" idx="67"/>
          </p:nvPr>
        </p:nvSpPr>
        <p:spPr>
          <a:xfrm>
            <a:off x="21909288"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3" name="Picture Placeholder 2">
            <a:extLst>
              <a:ext uri="{FF2B5EF4-FFF2-40B4-BE49-F238E27FC236}">
                <a16:creationId xmlns:a16="http://schemas.microsoft.com/office/drawing/2014/main" id="{3F50E89C-D144-42E1-43EF-79AA17014D88}"/>
              </a:ext>
            </a:extLst>
          </p:cNvPr>
          <p:cNvSpPr>
            <a:spLocks noGrp="1"/>
          </p:cNvSpPr>
          <p:nvPr>
            <p:ph type="pic" sz="quarter" idx="68"/>
          </p:nvPr>
        </p:nvSpPr>
        <p:spPr>
          <a:xfrm>
            <a:off x="28666516"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4" name="Text Placeholder 7">
            <a:extLst>
              <a:ext uri="{FF2B5EF4-FFF2-40B4-BE49-F238E27FC236}">
                <a16:creationId xmlns:a16="http://schemas.microsoft.com/office/drawing/2014/main" id="{CA59DC0B-0E35-66BA-D2A9-5A171372A939}"/>
              </a:ext>
            </a:extLst>
          </p:cNvPr>
          <p:cNvSpPr>
            <a:spLocks noGrp="1"/>
          </p:cNvSpPr>
          <p:nvPr>
            <p:ph type="body" sz="quarter" idx="69" hasCustomPrompt="1"/>
          </p:nvPr>
        </p:nvSpPr>
        <p:spPr>
          <a:xfrm>
            <a:off x="1637606" y="14274088"/>
            <a:ext cx="626364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49628C75-CF4F-258F-9A67-8F825D4D85AB}"/>
              </a:ext>
            </a:extLst>
          </p:cNvPr>
          <p:cNvSpPr>
            <a:spLocks noGrp="1"/>
          </p:cNvSpPr>
          <p:nvPr>
            <p:ph type="body" sz="quarter" idx="70" hasCustomPrompt="1"/>
          </p:nvPr>
        </p:nvSpPr>
        <p:spPr>
          <a:xfrm>
            <a:off x="1637606" y="14961696"/>
            <a:ext cx="6263640" cy="679756"/>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2" name="Text Placeholder 7">
            <a:extLst>
              <a:ext uri="{FF2B5EF4-FFF2-40B4-BE49-F238E27FC236}">
                <a16:creationId xmlns:a16="http://schemas.microsoft.com/office/drawing/2014/main" id="{3C51AE03-20F2-081E-B061-07708A562F27}"/>
              </a:ext>
            </a:extLst>
          </p:cNvPr>
          <p:cNvSpPr>
            <a:spLocks noGrp="1"/>
          </p:cNvSpPr>
          <p:nvPr>
            <p:ph type="body" sz="quarter" idx="71" hasCustomPrompt="1"/>
          </p:nvPr>
        </p:nvSpPr>
        <p:spPr>
          <a:xfrm>
            <a:off x="15141914" y="14319258"/>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3" name="Text Placeholder 7">
            <a:extLst>
              <a:ext uri="{FF2B5EF4-FFF2-40B4-BE49-F238E27FC236}">
                <a16:creationId xmlns:a16="http://schemas.microsoft.com/office/drawing/2014/main" id="{ECCF7B72-B3E3-C659-19F6-E265F51422BE}"/>
              </a:ext>
            </a:extLst>
          </p:cNvPr>
          <p:cNvSpPr>
            <a:spLocks noGrp="1"/>
          </p:cNvSpPr>
          <p:nvPr>
            <p:ph type="body" sz="quarter" idx="72" hasCustomPrompt="1"/>
          </p:nvPr>
        </p:nvSpPr>
        <p:spPr>
          <a:xfrm>
            <a:off x="8391958" y="14319258"/>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4" name="Text Placeholder 7">
            <a:extLst>
              <a:ext uri="{FF2B5EF4-FFF2-40B4-BE49-F238E27FC236}">
                <a16:creationId xmlns:a16="http://schemas.microsoft.com/office/drawing/2014/main" id="{20BB3925-4BE3-26D3-7FFC-0A10052F02A4}"/>
              </a:ext>
            </a:extLst>
          </p:cNvPr>
          <p:cNvSpPr>
            <a:spLocks noGrp="1"/>
          </p:cNvSpPr>
          <p:nvPr>
            <p:ph type="body" sz="quarter" idx="73" hasCustomPrompt="1"/>
          </p:nvPr>
        </p:nvSpPr>
        <p:spPr>
          <a:xfrm>
            <a:off x="15141914" y="14961696"/>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5" name="Text Placeholder 7">
            <a:extLst>
              <a:ext uri="{FF2B5EF4-FFF2-40B4-BE49-F238E27FC236}">
                <a16:creationId xmlns:a16="http://schemas.microsoft.com/office/drawing/2014/main" id="{77759BB8-38ED-2A9C-6BCC-7F76E0AA802C}"/>
              </a:ext>
            </a:extLst>
          </p:cNvPr>
          <p:cNvSpPr>
            <a:spLocks noGrp="1"/>
          </p:cNvSpPr>
          <p:nvPr>
            <p:ph type="body" sz="quarter" idx="74" hasCustomPrompt="1"/>
          </p:nvPr>
        </p:nvSpPr>
        <p:spPr>
          <a:xfrm>
            <a:off x="8391958" y="14961696"/>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EB5D72B5-5D0D-E4F4-A83A-027D82B84E8F}"/>
              </a:ext>
            </a:extLst>
          </p:cNvPr>
          <p:cNvSpPr>
            <a:spLocks noGrp="1"/>
          </p:cNvSpPr>
          <p:nvPr>
            <p:ph type="body" sz="quarter" idx="75" hasCustomPrompt="1"/>
          </p:nvPr>
        </p:nvSpPr>
        <p:spPr>
          <a:xfrm>
            <a:off x="21900662" y="14319258"/>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518591BD-B0CC-B55B-29C0-8D8387DCE728}"/>
              </a:ext>
            </a:extLst>
          </p:cNvPr>
          <p:cNvSpPr>
            <a:spLocks noGrp="1"/>
          </p:cNvSpPr>
          <p:nvPr>
            <p:ph type="body" sz="quarter" idx="76" hasCustomPrompt="1"/>
          </p:nvPr>
        </p:nvSpPr>
        <p:spPr>
          <a:xfrm>
            <a:off x="21900662" y="14961696"/>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061414DF-F8DB-0892-6DF6-A8E58CCCFB5D}"/>
              </a:ext>
            </a:extLst>
          </p:cNvPr>
          <p:cNvSpPr>
            <a:spLocks noGrp="1"/>
          </p:cNvSpPr>
          <p:nvPr>
            <p:ph type="body" sz="quarter" idx="77" hasCustomPrompt="1"/>
          </p:nvPr>
        </p:nvSpPr>
        <p:spPr>
          <a:xfrm>
            <a:off x="28666516" y="14319258"/>
            <a:ext cx="6263640" cy="750360"/>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6EEF9C7-1E0C-E2C6-0EF8-1148A85667E0}"/>
              </a:ext>
            </a:extLst>
          </p:cNvPr>
          <p:cNvSpPr>
            <a:spLocks noGrp="1"/>
          </p:cNvSpPr>
          <p:nvPr>
            <p:ph type="body" sz="quarter" idx="78" hasCustomPrompt="1"/>
          </p:nvPr>
        </p:nvSpPr>
        <p:spPr>
          <a:xfrm>
            <a:off x="28666516" y="14961696"/>
            <a:ext cx="6263640" cy="750360"/>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2" name="Group 1">
            <a:extLst>
              <a:ext uri="{FF2B5EF4-FFF2-40B4-BE49-F238E27FC236}">
                <a16:creationId xmlns:a16="http://schemas.microsoft.com/office/drawing/2014/main" id="{3EFA73DE-CB94-3E83-7CCE-37D4989FFCED}"/>
              </a:ext>
            </a:extLst>
          </p:cNvPr>
          <p:cNvGrpSpPr/>
          <p:nvPr userDrawn="1"/>
        </p:nvGrpSpPr>
        <p:grpSpPr>
          <a:xfrm>
            <a:off x="34061401" y="0"/>
            <a:ext cx="2514602" cy="1084108"/>
            <a:chOff x="34061399" y="0"/>
            <a:chExt cx="2514601" cy="1084107"/>
          </a:xfrm>
        </p:grpSpPr>
        <p:sp>
          <p:nvSpPr>
            <p:cNvPr id="41" name="Rectangle 40">
              <a:extLst>
                <a:ext uri="{FF2B5EF4-FFF2-40B4-BE49-F238E27FC236}">
                  <a16:creationId xmlns:a16="http://schemas.microsoft.com/office/drawing/2014/main" id="{3B2D36DA-6AE0-7209-8488-CD56CF697708}"/>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3" name="Picture 42" descr="A picture containing shape&#10;&#10;Description automatically generated">
              <a:extLst>
                <a:ext uri="{FF2B5EF4-FFF2-40B4-BE49-F238E27FC236}">
                  <a16:creationId xmlns:a16="http://schemas.microsoft.com/office/drawing/2014/main" id="{782002C1-86DD-46E6-965D-BC2C7425B4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w/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FCCF0B-2DC2-8E57-3E7D-FFCF707D3339}"/>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4" name="Text Placeholder 7">
            <a:extLst>
              <a:ext uri="{FF2B5EF4-FFF2-40B4-BE49-F238E27FC236}">
                <a16:creationId xmlns:a16="http://schemas.microsoft.com/office/drawing/2014/main" id="{CB360914-09CF-7A4F-B58D-BFEBFBC3C19C}"/>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5" name="Straight Connector 14">
            <a:extLst>
              <a:ext uri="{FF2B5EF4-FFF2-40B4-BE49-F238E27FC236}">
                <a16:creationId xmlns:a16="http://schemas.microsoft.com/office/drawing/2014/main" id="{CF09FACE-5941-27B5-DA6F-38C6C2C95C9C}"/>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CB5230C-B98E-9B1A-08FC-0F47344BE841}"/>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5" name="Text Placeholder 7">
            <a:extLst>
              <a:ext uri="{FF2B5EF4-FFF2-40B4-BE49-F238E27FC236}">
                <a16:creationId xmlns:a16="http://schemas.microsoft.com/office/drawing/2014/main" id="{E7C9A394-5B31-995C-EC81-F154FE470FC0}"/>
              </a:ext>
            </a:extLst>
          </p:cNvPr>
          <p:cNvSpPr>
            <a:spLocks noGrp="1"/>
          </p:cNvSpPr>
          <p:nvPr>
            <p:ph type="body" sz="quarter" idx="12" hasCustomPrompt="1"/>
          </p:nvPr>
        </p:nvSpPr>
        <p:spPr>
          <a:xfrm>
            <a:off x="1637606" y="1897024"/>
            <a:ext cx="16403780"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66C97B3F-B8D2-376D-DF5F-216E153504DB}"/>
              </a:ext>
            </a:extLst>
          </p:cNvPr>
          <p:cNvSpPr>
            <a:spLocks noGrp="1"/>
          </p:cNvSpPr>
          <p:nvPr>
            <p:ph type="body" sz="quarter" idx="30" hasCustomPrompt="1"/>
          </p:nvPr>
        </p:nvSpPr>
        <p:spPr>
          <a:xfrm>
            <a:off x="1637605" y="2608929"/>
            <a:ext cx="16403782"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A7F69E00-DF3B-AA2A-8D68-7F906F227A51}"/>
              </a:ext>
            </a:extLst>
          </p:cNvPr>
          <p:cNvSpPr>
            <a:spLocks noGrp="1"/>
          </p:cNvSpPr>
          <p:nvPr>
            <p:ph type="pic" sz="quarter" idx="11"/>
          </p:nvPr>
        </p:nvSpPr>
        <p:spPr>
          <a:xfrm>
            <a:off x="1637605" y="3380124"/>
            <a:ext cx="16403781"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grpSp>
        <p:nvGrpSpPr>
          <p:cNvPr id="11" name="Group 10">
            <a:extLst>
              <a:ext uri="{FF2B5EF4-FFF2-40B4-BE49-F238E27FC236}">
                <a16:creationId xmlns:a16="http://schemas.microsoft.com/office/drawing/2014/main" id="{B4BD106A-FCAD-7B67-8A95-BDAEF5E8440E}"/>
              </a:ext>
            </a:extLst>
          </p:cNvPr>
          <p:cNvGrpSpPr/>
          <p:nvPr userDrawn="1"/>
        </p:nvGrpSpPr>
        <p:grpSpPr>
          <a:xfrm>
            <a:off x="34061399" y="0"/>
            <a:ext cx="2514601" cy="1084107"/>
            <a:chOff x="34061399" y="0"/>
            <a:chExt cx="2514601" cy="1084107"/>
          </a:xfrm>
        </p:grpSpPr>
        <p:sp>
          <p:nvSpPr>
            <p:cNvPr id="12" name="Rectangle 11">
              <a:extLst>
                <a:ext uri="{FF2B5EF4-FFF2-40B4-BE49-F238E27FC236}">
                  <a16:creationId xmlns:a16="http://schemas.microsoft.com/office/drawing/2014/main" id="{F692579A-9CA0-D7A1-ACDC-46243FA5EC86}"/>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6" name="Picture 15" descr="A picture containing shape&#10;&#10;Description automatically generated">
              <a:extLst>
                <a:ext uri="{FF2B5EF4-FFF2-40B4-BE49-F238E27FC236}">
                  <a16:creationId xmlns:a16="http://schemas.microsoft.com/office/drawing/2014/main" id="{644A4D3A-B3C1-22B6-B3C5-C785640B4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
        <p:nvSpPr>
          <p:cNvPr id="17" name="Content Placeholder 2">
            <a:extLst>
              <a:ext uri="{FF2B5EF4-FFF2-40B4-BE49-F238E27FC236}">
                <a16:creationId xmlns:a16="http://schemas.microsoft.com/office/drawing/2014/main" id="{571E9602-C598-4D1D-3181-F05064FD872E}"/>
              </a:ext>
            </a:extLst>
          </p:cNvPr>
          <p:cNvSpPr>
            <a:spLocks noGrp="1"/>
          </p:cNvSpPr>
          <p:nvPr>
            <p:ph idx="31" hasCustomPrompt="1"/>
          </p:nvPr>
        </p:nvSpPr>
        <p:spPr>
          <a:xfrm>
            <a:off x="20438076" y="4646144"/>
            <a:ext cx="13623324" cy="7879524"/>
          </a:xfrm>
          <a:prstGeom prst="rect">
            <a:avLst/>
          </a:prstGeom>
        </p:spPr>
        <p:txBody>
          <a:bodyPr anchor="ct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6" name="Picture Placeholder 2">
            <a:extLst>
              <a:ext uri="{FF2B5EF4-FFF2-40B4-BE49-F238E27FC236}">
                <a16:creationId xmlns:a16="http://schemas.microsoft.com/office/drawing/2014/main" id="{FF110588-B13B-C741-B147-3C46EDBD9FCE}"/>
              </a:ext>
            </a:extLst>
          </p:cNvPr>
          <p:cNvSpPr>
            <a:spLocks noGrp="1"/>
          </p:cNvSpPr>
          <p:nvPr>
            <p:ph type="pic" sz="quarter" idx="24"/>
          </p:nvPr>
        </p:nvSpPr>
        <p:spPr>
          <a:xfrm>
            <a:off x="24148473" y="3389852"/>
            <a:ext cx="10789920" cy="10368617"/>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89119C4A-8539-DC5B-CFAB-E5CAB9978984}"/>
              </a:ext>
            </a:extLst>
          </p:cNvPr>
          <p:cNvSpPr>
            <a:spLocks noGrp="1"/>
          </p:cNvSpPr>
          <p:nvPr>
            <p:ph type="pic" sz="quarter" idx="20"/>
          </p:nvPr>
        </p:nvSpPr>
        <p:spPr>
          <a:xfrm>
            <a:off x="12893038" y="3389852"/>
            <a:ext cx="10789920" cy="10368617"/>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8" name="Picture Placeholder 2">
            <a:extLst>
              <a:ext uri="{FF2B5EF4-FFF2-40B4-BE49-F238E27FC236}">
                <a16:creationId xmlns:a16="http://schemas.microsoft.com/office/drawing/2014/main" id="{39D4796D-8A1F-09E1-E761-F04C25C7B4E3}"/>
              </a:ext>
            </a:extLst>
          </p:cNvPr>
          <p:cNvSpPr>
            <a:spLocks noGrp="1"/>
          </p:cNvSpPr>
          <p:nvPr>
            <p:ph type="pic" sz="quarter" idx="11"/>
          </p:nvPr>
        </p:nvSpPr>
        <p:spPr>
          <a:xfrm>
            <a:off x="1637604" y="3389852"/>
            <a:ext cx="10789920" cy="10368617"/>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19" name="Text Placeholder 7">
            <a:extLst>
              <a:ext uri="{FF2B5EF4-FFF2-40B4-BE49-F238E27FC236}">
                <a16:creationId xmlns:a16="http://schemas.microsoft.com/office/drawing/2014/main" id="{33DADA86-366B-F98B-D1A6-8903DA28E662}"/>
              </a:ext>
            </a:extLst>
          </p:cNvPr>
          <p:cNvSpPr>
            <a:spLocks noGrp="1"/>
          </p:cNvSpPr>
          <p:nvPr>
            <p:ph type="body" sz="quarter" idx="12" hasCustomPrompt="1"/>
          </p:nvPr>
        </p:nvSpPr>
        <p:spPr>
          <a:xfrm>
            <a:off x="1637606"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0" name="Text Placeholder 7">
            <a:extLst>
              <a:ext uri="{FF2B5EF4-FFF2-40B4-BE49-F238E27FC236}">
                <a16:creationId xmlns:a16="http://schemas.microsoft.com/office/drawing/2014/main" id="{72D8BE52-61A2-8538-2DBF-3059892511B5}"/>
              </a:ext>
            </a:extLst>
          </p:cNvPr>
          <p:cNvSpPr>
            <a:spLocks noGrp="1"/>
          </p:cNvSpPr>
          <p:nvPr>
            <p:ph type="body" sz="quarter" idx="30" hasCustomPrompt="1"/>
          </p:nvPr>
        </p:nvSpPr>
        <p:spPr>
          <a:xfrm>
            <a:off x="1637604"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1" name="Text Placeholder 7">
            <a:extLst>
              <a:ext uri="{FF2B5EF4-FFF2-40B4-BE49-F238E27FC236}">
                <a16:creationId xmlns:a16="http://schemas.microsoft.com/office/drawing/2014/main" id="{2FC2095B-60CB-E46E-7E6A-9C36A8C0C6A6}"/>
              </a:ext>
            </a:extLst>
          </p:cNvPr>
          <p:cNvSpPr>
            <a:spLocks noGrp="1"/>
          </p:cNvSpPr>
          <p:nvPr>
            <p:ph type="body" sz="quarter" idx="52" hasCustomPrompt="1"/>
          </p:nvPr>
        </p:nvSpPr>
        <p:spPr>
          <a:xfrm>
            <a:off x="12893037"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D830A9F1-365F-65E0-6C72-F1B9EF21D0E4}"/>
              </a:ext>
            </a:extLst>
          </p:cNvPr>
          <p:cNvSpPr>
            <a:spLocks noGrp="1"/>
          </p:cNvSpPr>
          <p:nvPr>
            <p:ph type="body" sz="quarter" idx="53" hasCustomPrompt="1"/>
          </p:nvPr>
        </p:nvSpPr>
        <p:spPr>
          <a:xfrm>
            <a:off x="12893035"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B54671A2-6D7C-EEB9-8629-CB9EAE897F49}"/>
              </a:ext>
            </a:extLst>
          </p:cNvPr>
          <p:cNvSpPr>
            <a:spLocks noGrp="1"/>
          </p:cNvSpPr>
          <p:nvPr>
            <p:ph type="body" sz="quarter" idx="54" hasCustomPrompt="1"/>
          </p:nvPr>
        </p:nvSpPr>
        <p:spPr>
          <a:xfrm>
            <a:off x="24148471"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3AD8A245-CADF-AA26-2EE4-6400212E2231}"/>
              </a:ext>
            </a:extLst>
          </p:cNvPr>
          <p:cNvSpPr>
            <a:spLocks noGrp="1"/>
          </p:cNvSpPr>
          <p:nvPr>
            <p:ph type="body" sz="quarter" idx="55" hasCustomPrompt="1"/>
          </p:nvPr>
        </p:nvSpPr>
        <p:spPr>
          <a:xfrm>
            <a:off x="24148469"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24" name="Group 23">
            <a:extLst>
              <a:ext uri="{FF2B5EF4-FFF2-40B4-BE49-F238E27FC236}">
                <a16:creationId xmlns:a16="http://schemas.microsoft.com/office/drawing/2014/main" id="{5E6311AB-1837-3D35-E157-08952A923728}"/>
              </a:ext>
            </a:extLst>
          </p:cNvPr>
          <p:cNvGrpSpPr/>
          <p:nvPr userDrawn="1"/>
        </p:nvGrpSpPr>
        <p:grpSpPr>
          <a:xfrm>
            <a:off x="34061399" y="0"/>
            <a:ext cx="2514601" cy="1084107"/>
            <a:chOff x="34061399" y="0"/>
            <a:chExt cx="2514601" cy="1084107"/>
          </a:xfrm>
        </p:grpSpPr>
        <p:sp>
          <p:nvSpPr>
            <p:cNvPr id="25" name="Rectangle 24">
              <a:extLst>
                <a:ext uri="{FF2B5EF4-FFF2-40B4-BE49-F238E27FC236}">
                  <a16:creationId xmlns:a16="http://schemas.microsoft.com/office/drawing/2014/main" id="{D9FF92DA-E50F-8779-8C55-1D98D47844C5}"/>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26" name="Picture 25" descr="A picture containing shape&#10;&#10;Description automatically generated">
              <a:extLst>
                <a:ext uri="{FF2B5EF4-FFF2-40B4-BE49-F238E27FC236}">
                  <a16:creationId xmlns:a16="http://schemas.microsoft.com/office/drawing/2014/main" id="{87076A11-18EF-2807-24FC-43F02AFD0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4" name="Picture Placeholder 2">
            <a:extLst>
              <a:ext uri="{FF2B5EF4-FFF2-40B4-BE49-F238E27FC236}">
                <a16:creationId xmlns:a16="http://schemas.microsoft.com/office/drawing/2014/main" id="{269C86E0-2323-B69E-8A89-94DFEA8CBCED}"/>
              </a:ext>
            </a:extLst>
          </p:cNvPr>
          <p:cNvSpPr>
            <a:spLocks noGrp="1"/>
          </p:cNvSpPr>
          <p:nvPr>
            <p:ph type="pic" sz="quarter" idx="24"/>
          </p:nvPr>
        </p:nvSpPr>
        <p:spPr>
          <a:xfrm>
            <a:off x="18520757" y="3380124"/>
            <a:ext cx="7982985"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4812205-69C9-3824-AE6E-33CD22A12381}"/>
              </a:ext>
            </a:extLst>
          </p:cNvPr>
          <p:cNvSpPr>
            <a:spLocks noGrp="1"/>
          </p:cNvSpPr>
          <p:nvPr>
            <p:ph type="body" sz="quarter" idx="26" hasCustomPrompt="1"/>
          </p:nvPr>
        </p:nvSpPr>
        <p:spPr>
          <a:xfrm>
            <a:off x="18534609" y="1942193"/>
            <a:ext cx="795527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F76CAF2D-6C43-8615-59D7-D8E3CA41DB52}"/>
              </a:ext>
            </a:extLst>
          </p:cNvPr>
          <p:cNvSpPr>
            <a:spLocks noGrp="1"/>
          </p:cNvSpPr>
          <p:nvPr>
            <p:ph type="body" sz="quarter" idx="27" hasCustomPrompt="1"/>
          </p:nvPr>
        </p:nvSpPr>
        <p:spPr>
          <a:xfrm>
            <a:off x="26986922" y="2608931"/>
            <a:ext cx="7958998"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E098469A-E2E6-3DE0-237C-7858A297FD9E}"/>
              </a:ext>
            </a:extLst>
          </p:cNvPr>
          <p:cNvSpPr>
            <a:spLocks noGrp="1"/>
          </p:cNvSpPr>
          <p:nvPr>
            <p:ph type="pic" sz="quarter" idx="20"/>
          </p:nvPr>
        </p:nvSpPr>
        <p:spPr>
          <a:xfrm>
            <a:off x="10072254" y="3380124"/>
            <a:ext cx="7982985"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8" name="Text Placeholder 7">
            <a:extLst>
              <a:ext uri="{FF2B5EF4-FFF2-40B4-BE49-F238E27FC236}">
                <a16:creationId xmlns:a16="http://schemas.microsoft.com/office/drawing/2014/main" id="{AF3AB81B-BDE5-817F-9B3C-EF7569D6AC94}"/>
              </a:ext>
            </a:extLst>
          </p:cNvPr>
          <p:cNvSpPr>
            <a:spLocks noGrp="1"/>
          </p:cNvSpPr>
          <p:nvPr>
            <p:ph type="body" sz="quarter" idx="22" hasCustomPrompt="1"/>
          </p:nvPr>
        </p:nvSpPr>
        <p:spPr>
          <a:xfrm>
            <a:off x="10086109" y="1942193"/>
            <a:ext cx="795527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7AAFD019-7259-A1D3-7BF3-AAE99A346A2C}"/>
              </a:ext>
            </a:extLst>
          </p:cNvPr>
          <p:cNvSpPr>
            <a:spLocks noGrp="1"/>
          </p:cNvSpPr>
          <p:nvPr>
            <p:ph type="body" sz="quarter" idx="23" hasCustomPrompt="1"/>
          </p:nvPr>
        </p:nvSpPr>
        <p:spPr>
          <a:xfrm>
            <a:off x="18534607" y="2608931"/>
            <a:ext cx="7955279" cy="679753"/>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3" name="Picture Placeholder 2">
            <a:extLst>
              <a:ext uri="{FF2B5EF4-FFF2-40B4-BE49-F238E27FC236}">
                <a16:creationId xmlns:a16="http://schemas.microsoft.com/office/drawing/2014/main" id="{C49DB811-72C5-843B-137D-3262D62230AC}"/>
              </a:ext>
            </a:extLst>
          </p:cNvPr>
          <p:cNvSpPr>
            <a:spLocks noGrp="1"/>
          </p:cNvSpPr>
          <p:nvPr>
            <p:ph type="pic" sz="quarter" idx="11"/>
          </p:nvPr>
        </p:nvSpPr>
        <p:spPr>
          <a:xfrm>
            <a:off x="1637606" y="3380124"/>
            <a:ext cx="7969130"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4" name="Text Placeholder 7">
            <a:extLst>
              <a:ext uri="{FF2B5EF4-FFF2-40B4-BE49-F238E27FC236}">
                <a16:creationId xmlns:a16="http://schemas.microsoft.com/office/drawing/2014/main" id="{CC7F9AB8-4F4C-710D-9FFC-8F5B897B42E6}"/>
              </a:ext>
            </a:extLst>
          </p:cNvPr>
          <p:cNvSpPr>
            <a:spLocks noGrp="1"/>
          </p:cNvSpPr>
          <p:nvPr>
            <p:ph type="body" sz="quarter" idx="12" hasCustomPrompt="1"/>
          </p:nvPr>
        </p:nvSpPr>
        <p:spPr>
          <a:xfrm>
            <a:off x="1637606" y="1897024"/>
            <a:ext cx="7955279"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835045C8-E17B-3B50-E227-7B2A5F66903D}"/>
              </a:ext>
            </a:extLst>
          </p:cNvPr>
          <p:cNvSpPr>
            <a:spLocks noGrp="1"/>
          </p:cNvSpPr>
          <p:nvPr>
            <p:ph type="body" sz="quarter" idx="13" hasCustomPrompt="1"/>
          </p:nvPr>
        </p:nvSpPr>
        <p:spPr>
          <a:xfrm>
            <a:off x="10086108" y="2608929"/>
            <a:ext cx="7951463"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1C81A433-AC68-FE7D-1026-0D9333A68D31}"/>
              </a:ext>
            </a:extLst>
          </p:cNvPr>
          <p:cNvSpPr>
            <a:spLocks noGrp="1"/>
          </p:cNvSpPr>
          <p:nvPr>
            <p:ph type="pic" sz="quarter" idx="28"/>
          </p:nvPr>
        </p:nvSpPr>
        <p:spPr>
          <a:xfrm>
            <a:off x="26969260" y="3380124"/>
            <a:ext cx="7969133" cy="1037184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7" name="Text Placeholder 7">
            <a:extLst>
              <a:ext uri="{FF2B5EF4-FFF2-40B4-BE49-F238E27FC236}">
                <a16:creationId xmlns:a16="http://schemas.microsoft.com/office/drawing/2014/main" id="{E594CCBA-A024-2388-2CD9-1C62485EAAB3}"/>
              </a:ext>
            </a:extLst>
          </p:cNvPr>
          <p:cNvSpPr>
            <a:spLocks noGrp="1"/>
          </p:cNvSpPr>
          <p:nvPr>
            <p:ph type="body" sz="quarter" idx="29" hasCustomPrompt="1"/>
          </p:nvPr>
        </p:nvSpPr>
        <p:spPr>
          <a:xfrm>
            <a:off x="26986923" y="1942193"/>
            <a:ext cx="795146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8F946440-FA4D-FCC7-79B3-E090EA7C4EAC}"/>
              </a:ext>
            </a:extLst>
          </p:cNvPr>
          <p:cNvSpPr>
            <a:spLocks noGrp="1"/>
          </p:cNvSpPr>
          <p:nvPr>
            <p:ph type="body" sz="quarter" idx="30" hasCustomPrompt="1"/>
          </p:nvPr>
        </p:nvSpPr>
        <p:spPr>
          <a:xfrm>
            <a:off x="1637605" y="2608929"/>
            <a:ext cx="7955280"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19" name="Group 18">
            <a:extLst>
              <a:ext uri="{FF2B5EF4-FFF2-40B4-BE49-F238E27FC236}">
                <a16:creationId xmlns:a16="http://schemas.microsoft.com/office/drawing/2014/main" id="{BE382478-6B82-B9F2-FF25-E37AC2D94005}"/>
              </a:ext>
            </a:extLst>
          </p:cNvPr>
          <p:cNvGrpSpPr/>
          <p:nvPr userDrawn="1"/>
        </p:nvGrpSpPr>
        <p:grpSpPr>
          <a:xfrm>
            <a:off x="34061399" y="0"/>
            <a:ext cx="2514601" cy="1084107"/>
            <a:chOff x="34061399" y="0"/>
            <a:chExt cx="2514601" cy="1084107"/>
          </a:xfrm>
        </p:grpSpPr>
        <p:sp>
          <p:nvSpPr>
            <p:cNvPr id="20" name="Rectangle 19">
              <a:extLst>
                <a:ext uri="{FF2B5EF4-FFF2-40B4-BE49-F238E27FC236}">
                  <a16:creationId xmlns:a16="http://schemas.microsoft.com/office/drawing/2014/main" id="{65CECF1B-2DBC-078C-6FAD-B9620BD31F42}"/>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21" name="Picture 20" descr="A picture containing shape&#10;&#10;Description automatically generated">
              <a:extLst>
                <a:ext uri="{FF2B5EF4-FFF2-40B4-BE49-F238E27FC236}">
                  <a16:creationId xmlns:a16="http://schemas.microsoft.com/office/drawing/2014/main" id="{B87D224A-7AFF-61C3-CF8E-F7F113B13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9" name="Picture Placeholder 2">
            <a:extLst>
              <a:ext uri="{FF2B5EF4-FFF2-40B4-BE49-F238E27FC236}">
                <a16:creationId xmlns:a16="http://schemas.microsoft.com/office/drawing/2014/main" id="{F3220B4A-2DE8-C7C8-5BD2-67862F9F9761}"/>
              </a:ext>
            </a:extLst>
          </p:cNvPr>
          <p:cNvSpPr>
            <a:spLocks noGrp="1"/>
          </p:cNvSpPr>
          <p:nvPr>
            <p:ph type="pic" sz="quarter" idx="24"/>
          </p:nvPr>
        </p:nvSpPr>
        <p:spPr>
          <a:xfrm>
            <a:off x="24148473" y="338012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0" name="Picture Placeholder 2">
            <a:extLst>
              <a:ext uri="{FF2B5EF4-FFF2-40B4-BE49-F238E27FC236}">
                <a16:creationId xmlns:a16="http://schemas.microsoft.com/office/drawing/2014/main" id="{82E26082-FDC3-0248-EABB-B639E817B6B2}"/>
              </a:ext>
            </a:extLst>
          </p:cNvPr>
          <p:cNvSpPr>
            <a:spLocks noGrp="1"/>
          </p:cNvSpPr>
          <p:nvPr>
            <p:ph type="pic" sz="quarter" idx="20"/>
          </p:nvPr>
        </p:nvSpPr>
        <p:spPr>
          <a:xfrm>
            <a:off x="12893038" y="338012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09C85188-15C7-E71C-BFFA-620CB7A33CB6}"/>
              </a:ext>
            </a:extLst>
          </p:cNvPr>
          <p:cNvSpPr>
            <a:spLocks noGrp="1"/>
          </p:cNvSpPr>
          <p:nvPr>
            <p:ph type="pic" sz="quarter" idx="11"/>
          </p:nvPr>
        </p:nvSpPr>
        <p:spPr>
          <a:xfrm>
            <a:off x="1637604" y="338012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D46CB3C0-176E-2429-E2F8-3285F8577712}"/>
              </a:ext>
            </a:extLst>
          </p:cNvPr>
          <p:cNvSpPr>
            <a:spLocks noGrp="1"/>
          </p:cNvSpPr>
          <p:nvPr>
            <p:ph type="body" sz="quarter" idx="12" hasCustomPrompt="1"/>
          </p:nvPr>
        </p:nvSpPr>
        <p:spPr>
          <a:xfrm>
            <a:off x="1637606"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CD4D1BD6-A498-90C9-3C68-6DF97AACEA76}"/>
              </a:ext>
            </a:extLst>
          </p:cNvPr>
          <p:cNvSpPr>
            <a:spLocks noGrp="1"/>
          </p:cNvSpPr>
          <p:nvPr>
            <p:ph type="body" sz="quarter" idx="30" hasCustomPrompt="1"/>
          </p:nvPr>
        </p:nvSpPr>
        <p:spPr>
          <a:xfrm>
            <a:off x="1637604"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5933C1F5-A925-FE9C-CDD7-07DD8E3C7770}"/>
              </a:ext>
            </a:extLst>
          </p:cNvPr>
          <p:cNvSpPr>
            <a:spLocks noGrp="1"/>
          </p:cNvSpPr>
          <p:nvPr>
            <p:ph type="body" sz="quarter" idx="52" hasCustomPrompt="1"/>
          </p:nvPr>
        </p:nvSpPr>
        <p:spPr>
          <a:xfrm>
            <a:off x="12893037"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3641A8C3-6DE2-D9CB-0ED5-42340C514BD7}"/>
              </a:ext>
            </a:extLst>
          </p:cNvPr>
          <p:cNvSpPr>
            <a:spLocks noGrp="1"/>
          </p:cNvSpPr>
          <p:nvPr>
            <p:ph type="body" sz="quarter" idx="53" hasCustomPrompt="1"/>
          </p:nvPr>
        </p:nvSpPr>
        <p:spPr>
          <a:xfrm>
            <a:off x="12893035"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0" name="Text Placeholder 7">
            <a:extLst>
              <a:ext uri="{FF2B5EF4-FFF2-40B4-BE49-F238E27FC236}">
                <a16:creationId xmlns:a16="http://schemas.microsoft.com/office/drawing/2014/main" id="{321759C0-BB4D-F0CA-288C-32A6112E4156}"/>
              </a:ext>
            </a:extLst>
          </p:cNvPr>
          <p:cNvSpPr>
            <a:spLocks noGrp="1"/>
          </p:cNvSpPr>
          <p:nvPr>
            <p:ph type="body" sz="quarter" idx="54" hasCustomPrompt="1"/>
          </p:nvPr>
        </p:nvSpPr>
        <p:spPr>
          <a:xfrm>
            <a:off x="24148471"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1" name="Text Placeholder 7">
            <a:extLst>
              <a:ext uri="{FF2B5EF4-FFF2-40B4-BE49-F238E27FC236}">
                <a16:creationId xmlns:a16="http://schemas.microsoft.com/office/drawing/2014/main" id="{FDB3FD17-FCCC-0B41-514C-C2A1D8E7910B}"/>
              </a:ext>
            </a:extLst>
          </p:cNvPr>
          <p:cNvSpPr>
            <a:spLocks noGrp="1"/>
          </p:cNvSpPr>
          <p:nvPr>
            <p:ph type="body" sz="quarter" idx="55" hasCustomPrompt="1"/>
          </p:nvPr>
        </p:nvSpPr>
        <p:spPr>
          <a:xfrm>
            <a:off x="24148469"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7AA17CB0-04A4-C7F5-113D-0C9EC6FE5D5D}"/>
              </a:ext>
            </a:extLst>
          </p:cNvPr>
          <p:cNvSpPr>
            <a:spLocks noGrp="1"/>
          </p:cNvSpPr>
          <p:nvPr>
            <p:ph type="pic" sz="quarter" idx="56"/>
          </p:nvPr>
        </p:nvSpPr>
        <p:spPr>
          <a:xfrm>
            <a:off x="18517941" y="882161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3" name="Picture Placeholder 2">
            <a:extLst>
              <a:ext uri="{FF2B5EF4-FFF2-40B4-BE49-F238E27FC236}">
                <a16:creationId xmlns:a16="http://schemas.microsoft.com/office/drawing/2014/main" id="{FCF8D9BB-4A2A-D3F8-F041-3A264242F61A}"/>
              </a:ext>
            </a:extLst>
          </p:cNvPr>
          <p:cNvSpPr>
            <a:spLocks noGrp="1"/>
          </p:cNvSpPr>
          <p:nvPr>
            <p:ph type="pic" sz="quarter" idx="57"/>
          </p:nvPr>
        </p:nvSpPr>
        <p:spPr>
          <a:xfrm>
            <a:off x="7262506" y="882161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4" name="Text Placeholder 7">
            <a:extLst>
              <a:ext uri="{FF2B5EF4-FFF2-40B4-BE49-F238E27FC236}">
                <a16:creationId xmlns:a16="http://schemas.microsoft.com/office/drawing/2014/main" id="{7C119637-32C6-3DD6-824B-70BDBDB8CA63}"/>
              </a:ext>
            </a:extLst>
          </p:cNvPr>
          <p:cNvSpPr>
            <a:spLocks noGrp="1"/>
          </p:cNvSpPr>
          <p:nvPr>
            <p:ph type="body" sz="quarter" idx="61" hasCustomPrompt="1"/>
          </p:nvPr>
        </p:nvSpPr>
        <p:spPr>
          <a:xfrm>
            <a:off x="7262505"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5" name="Text Placeholder 7">
            <a:extLst>
              <a:ext uri="{FF2B5EF4-FFF2-40B4-BE49-F238E27FC236}">
                <a16:creationId xmlns:a16="http://schemas.microsoft.com/office/drawing/2014/main" id="{F0067BB8-EE02-FB55-8981-DE0214C87FE9}"/>
              </a:ext>
            </a:extLst>
          </p:cNvPr>
          <p:cNvSpPr>
            <a:spLocks noGrp="1"/>
          </p:cNvSpPr>
          <p:nvPr>
            <p:ph type="body" sz="quarter" idx="62" hasCustomPrompt="1"/>
          </p:nvPr>
        </p:nvSpPr>
        <p:spPr>
          <a:xfrm>
            <a:off x="7262503" y="14966141"/>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6" name="Text Placeholder 7">
            <a:extLst>
              <a:ext uri="{FF2B5EF4-FFF2-40B4-BE49-F238E27FC236}">
                <a16:creationId xmlns:a16="http://schemas.microsoft.com/office/drawing/2014/main" id="{52B79920-C479-D5DF-3828-F0491BDBFD2D}"/>
              </a:ext>
            </a:extLst>
          </p:cNvPr>
          <p:cNvSpPr>
            <a:spLocks noGrp="1"/>
          </p:cNvSpPr>
          <p:nvPr>
            <p:ph type="body" sz="quarter" idx="63" hasCustomPrompt="1"/>
          </p:nvPr>
        </p:nvSpPr>
        <p:spPr>
          <a:xfrm>
            <a:off x="18517939"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936D194A-8B6D-7F08-659B-7148118DD9AF}"/>
              </a:ext>
            </a:extLst>
          </p:cNvPr>
          <p:cNvSpPr>
            <a:spLocks noGrp="1"/>
          </p:cNvSpPr>
          <p:nvPr>
            <p:ph type="body" sz="quarter" idx="64" hasCustomPrompt="1"/>
          </p:nvPr>
        </p:nvSpPr>
        <p:spPr>
          <a:xfrm>
            <a:off x="18517937" y="14966141"/>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24" name="Group 23">
            <a:extLst>
              <a:ext uri="{FF2B5EF4-FFF2-40B4-BE49-F238E27FC236}">
                <a16:creationId xmlns:a16="http://schemas.microsoft.com/office/drawing/2014/main" id="{93EE5157-7832-4132-B602-5C2559EEB00D}"/>
              </a:ext>
            </a:extLst>
          </p:cNvPr>
          <p:cNvGrpSpPr/>
          <p:nvPr userDrawn="1"/>
        </p:nvGrpSpPr>
        <p:grpSpPr>
          <a:xfrm>
            <a:off x="34061399" y="0"/>
            <a:ext cx="2514601" cy="1084107"/>
            <a:chOff x="34061399" y="0"/>
            <a:chExt cx="2514601" cy="1084107"/>
          </a:xfrm>
        </p:grpSpPr>
        <p:sp>
          <p:nvSpPr>
            <p:cNvPr id="25" name="Rectangle 24">
              <a:extLst>
                <a:ext uri="{FF2B5EF4-FFF2-40B4-BE49-F238E27FC236}">
                  <a16:creationId xmlns:a16="http://schemas.microsoft.com/office/drawing/2014/main" id="{F781B12A-3115-29C2-9AF1-1FF76B35D1A1}"/>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26" name="Picture 25" descr="A picture containing shape&#10;&#10;Description automatically generated">
              <a:extLst>
                <a:ext uri="{FF2B5EF4-FFF2-40B4-BE49-F238E27FC236}">
                  <a16:creationId xmlns:a16="http://schemas.microsoft.com/office/drawing/2014/main" id="{596C91CE-694D-26EC-4B23-9A360DEB7A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4" name="Picture Placeholder 2">
            <a:extLst>
              <a:ext uri="{FF2B5EF4-FFF2-40B4-BE49-F238E27FC236}">
                <a16:creationId xmlns:a16="http://schemas.microsoft.com/office/drawing/2014/main" id="{BEC7FA17-7AA0-9D5F-61F4-FD47A0C65B57}"/>
              </a:ext>
            </a:extLst>
          </p:cNvPr>
          <p:cNvSpPr>
            <a:spLocks noGrp="1"/>
          </p:cNvSpPr>
          <p:nvPr>
            <p:ph type="pic" sz="quarter" idx="24"/>
          </p:nvPr>
        </p:nvSpPr>
        <p:spPr>
          <a:xfrm>
            <a:off x="24148473" y="338012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5" name="Picture Placeholder 2">
            <a:extLst>
              <a:ext uri="{FF2B5EF4-FFF2-40B4-BE49-F238E27FC236}">
                <a16:creationId xmlns:a16="http://schemas.microsoft.com/office/drawing/2014/main" id="{674781F9-2937-9C4C-CA55-37EBFE441279}"/>
              </a:ext>
            </a:extLst>
          </p:cNvPr>
          <p:cNvSpPr>
            <a:spLocks noGrp="1"/>
          </p:cNvSpPr>
          <p:nvPr>
            <p:ph type="pic" sz="quarter" idx="20"/>
          </p:nvPr>
        </p:nvSpPr>
        <p:spPr>
          <a:xfrm>
            <a:off x="12893038" y="338012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6" name="Picture Placeholder 2">
            <a:extLst>
              <a:ext uri="{FF2B5EF4-FFF2-40B4-BE49-F238E27FC236}">
                <a16:creationId xmlns:a16="http://schemas.microsoft.com/office/drawing/2014/main" id="{FF847389-CCB9-9147-36D5-05A8A04493BB}"/>
              </a:ext>
            </a:extLst>
          </p:cNvPr>
          <p:cNvSpPr>
            <a:spLocks noGrp="1"/>
          </p:cNvSpPr>
          <p:nvPr>
            <p:ph type="pic" sz="quarter" idx="11"/>
          </p:nvPr>
        </p:nvSpPr>
        <p:spPr>
          <a:xfrm>
            <a:off x="1637604" y="338012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27" name="Text Placeholder 7">
            <a:extLst>
              <a:ext uri="{FF2B5EF4-FFF2-40B4-BE49-F238E27FC236}">
                <a16:creationId xmlns:a16="http://schemas.microsoft.com/office/drawing/2014/main" id="{B19A43C7-DC5A-774B-7F6D-9F1FB6EA8B9E}"/>
              </a:ext>
            </a:extLst>
          </p:cNvPr>
          <p:cNvSpPr>
            <a:spLocks noGrp="1"/>
          </p:cNvSpPr>
          <p:nvPr>
            <p:ph type="body" sz="quarter" idx="12" hasCustomPrompt="1"/>
          </p:nvPr>
        </p:nvSpPr>
        <p:spPr>
          <a:xfrm>
            <a:off x="1637606"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423D92DA-CD45-9A67-D371-1CBB71846060}"/>
              </a:ext>
            </a:extLst>
          </p:cNvPr>
          <p:cNvSpPr>
            <a:spLocks noGrp="1"/>
          </p:cNvSpPr>
          <p:nvPr>
            <p:ph type="body" sz="quarter" idx="30" hasCustomPrompt="1"/>
          </p:nvPr>
        </p:nvSpPr>
        <p:spPr>
          <a:xfrm>
            <a:off x="1637604"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2" name="Text Placeholder 7">
            <a:extLst>
              <a:ext uri="{FF2B5EF4-FFF2-40B4-BE49-F238E27FC236}">
                <a16:creationId xmlns:a16="http://schemas.microsoft.com/office/drawing/2014/main" id="{5D79C779-858E-51EB-BEF7-775C8267411A}"/>
              </a:ext>
            </a:extLst>
          </p:cNvPr>
          <p:cNvSpPr>
            <a:spLocks noGrp="1"/>
          </p:cNvSpPr>
          <p:nvPr>
            <p:ph type="body" sz="quarter" idx="52" hasCustomPrompt="1"/>
          </p:nvPr>
        </p:nvSpPr>
        <p:spPr>
          <a:xfrm>
            <a:off x="12893037"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0D3CA9AB-18EE-003A-696A-ECD85CF85269}"/>
              </a:ext>
            </a:extLst>
          </p:cNvPr>
          <p:cNvSpPr>
            <a:spLocks noGrp="1"/>
          </p:cNvSpPr>
          <p:nvPr>
            <p:ph type="body" sz="quarter" idx="53" hasCustomPrompt="1"/>
          </p:nvPr>
        </p:nvSpPr>
        <p:spPr>
          <a:xfrm>
            <a:off x="12893035"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4DF2B724-290D-357D-54BA-7A4BF972C2A4}"/>
              </a:ext>
            </a:extLst>
          </p:cNvPr>
          <p:cNvSpPr>
            <a:spLocks noGrp="1"/>
          </p:cNvSpPr>
          <p:nvPr>
            <p:ph type="body" sz="quarter" idx="54" hasCustomPrompt="1"/>
          </p:nvPr>
        </p:nvSpPr>
        <p:spPr>
          <a:xfrm>
            <a:off x="24148471" y="1897024"/>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DF69B3FC-6E5E-4BD0-2408-F70347158A9A}"/>
              </a:ext>
            </a:extLst>
          </p:cNvPr>
          <p:cNvSpPr>
            <a:spLocks noGrp="1"/>
          </p:cNvSpPr>
          <p:nvPr>
            <p:ph type="body" sz="quarter" idx="55" hasCustomPrompt="1"/>
          </p:nvPr>
        </p:nvSpPr>
        <p:spPr>
          <a:xfrm>
            <a:off x="24148469" y="2608929"/>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942255B7-7696-2E49-2013-0708F8D92ED6}"/>
              </a:ext>
            </a:extLst>
          </p:cNvPr>
          <p:cNvSpPr>
            <a:spLocks noGrp="1"/>
          </p:cNvSpPr>
          <p:nvPr>
            <p:ph type="pic" sz="quarter" idx="56"/>
          </p:nvPr>
        </p:nvSpPr>
        <p:spPr>
          <a:xfrm>
            <a:off x="24148473" y="882161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7" name="Picture Placeholder 2">
            <a:extLst>
              <a:ext uri="{FF2B5EF4-FFF2-40B4-BE49-F238E27FC236}">
                <a16:creationId xmlns:a16="http://schemas.microsoft.com/office/drawing/2014/main" id="{771EEA33-6105-1ED5-C867-C898134C0250}"/>
              </a:ext>
            </a:extLst>
          </p:cNvPr>
          <p:cNvSpPr>
            <a:spLocks noGrp="1"/>
          </p:cNvSpPr>
          <p:nvPr>
            <p:ph type="pic" sz="quarter" idx="57"/>
          </p:nvPr>
        </p:nvSpPr>
        <p:spPr>
          <a:xfrm>
            <a:off x="12893038" y="882161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8" name="Picture Placeholder 2">
            <a:extLst>
              <a:ext uri="{FF2B5EF4-FFF2-40B4-BE49-F238E27FC236}">
                <a16:creationId xmlns:a16="http://schemas.microsoft.com/office/drawing/2014/main" id="{79A98296-2273-2DA9-52ED-B4FB43995445}"/>
              </a:ext>
            </a:extLst>
          </p:cNvPr>
          <p:cNvSpPr>
            <a:spLocks noGrp="1"/>
          </p:cNvSpPr>
          <p:nvPr>
            <p:ph type="pic" sz="quarter" idx="58"/>
          </p:nvPr>
        </p:nvSpPr>
        <p:spPr>
          <a:xfrm>
            <a:off x="1637604" y="8821615"/>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8" name="Text Placeholder 7">
            <a:extLst>
              <a:ext uri="{FF2B5EF4-FFF2-40B4-BE49-F238E27FC236}">
                <a16:creationId xmlns:a16="http://schemas.microsoft.com/office/drawing/2014/main" id="{7B42F65E-2A72-B1FD-32C2-3913ED5B1480}"/>
              </a:ext>
            </a:extLst>
          </p:cNvPr>
          <p:cNvSpPr>
            <a:spLocks noGrp="1"/>
          </p:cNvSpPr>
          <p:nvPr>
            <p:ph type="body" sz="quarter" idx="59" hasCustomPrompt="1"/>
          </p:nvPr>
        </p:nvSpPr>
        <p:spPr>
          <a:xfrm>
            <a:off x="1637606"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9" name="Text Placeholder 7">
            <a:extLst>
              <a:ext uri="{FF2B5EF4-FFF2-40B4-BE49-F238E27FC236}">
                <a16:creationId xmlns:a16="http://schemas.microsoft.com/office/drawing/2014/main" id="{6B616C39-6227-353D-5EC7-74C969DF2305}"/>
              </a:ext>
            </a:extLst>
          </p:cNvPr>
          <p:cNvSpPr>
            <a:spLocks noGrp="1"/>
          </p:cNvSpPr>
          <p:nvPr>
            <p:ph type="body" sz="quarter" idx="60" hasCustomPrompt="1"/>
          </p:nvPr>
        </p:nvSpPr>
        <p:spPr>
          <a:xfrm>
            <a:off x="1637604" y="14966141"/>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0" name="Text Placeholder 7">
            <a:extLst>
              <a:ext uri="{FF2B5EF4-FFF2-40B4-BE49-F238E27FC236}">
                <a16:creationId xmlns:a16="http://schemas.microsoft.com/office/drawing/2014/main" id="{37E45CB3-26EE-B579-7C58-7019ECD136C9}"/>
              </a:ext>
            </a:extLst>
          </p:cNvPr>
          <p:cNvSpPr>
            <a:spLocks noGrp="1"/>
          </p:cNvSpPr>
          <p:nvPr>
            <p:ph type="body" sz="quarter" idx="61" hasCustomPrompt="1"/>
          </p:nvPr>
        </p:nvSpPr>
        <p:spPr>
          <a:xfrm>
            <a:off x="12893037"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680DDE3C-B9DA-81A7-2242-8DB27B61A507}"/>
              </a:ext>
            </a:extLst>
          </p:cNvPr>
          <p:cNvSpPr>
            <a:spLocks noGrp="1"/>
          </p:cNvSpPr>
          <p:nvPr>
            <p:ph type="body" sz="quarter" idx="62" hasCustomPrompt="1"/>
          </p:nvPr>
        </p:nvSpPr>
        <p:spPr>
          <a:xfrm>
            <a:off x="12893035" y="14966141"/>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2" name="Text Placeholder 7">
            <a:extLst>
              <a:ext uri="{FF2B5EF4-FFF2-40B4-BE49-F238E27FC236}">
                <a16:creationId xmlns:a16="http://schemas.microsoft.com/office/drawing/2014/main" id="{1E2C54E9-5E4E-54D2-2A7E-46DA81CE3F56}"/>
              </a:ext>
            </a:extLst>
          </p:cNvPr>
          <p:cNvSpPr>
            <a:spLocks noGrp="1"/>
          </p:cNvSpPr>
          <p:nvPr>
            <p:ph type="body" sz="quarter" idx="63" hasCustomPrompt="1"/>
          </p:nvPr>
        </p:nvSpPr>
        <p:spPr>
          <a:xfrm>
            <a:off x="24148471" y="14254236"/>
            <a:ext cx="10789916"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3" name="Text Placeholder 7">
            <a:extLst>
              <a:ext uri="{FF2B5EF4-FFF2-40B4-BE49-F238E27FC236}">
                <a16:creationId xmlns:a16="http://schemas.microsoft.com/office/drawing/2014/main" id="{0D8D7B06-A1F0-906B-EF98-6A7FFC4C1EB5}"/>
              </a:ext>
            </a:extLst>
          </p:cNvPr>
          <p:cNvSpPr>
            <a:spLocks noGrp="1"/>
          </p:cNvSpPr>
          <p:nvPr>
            <p:ph type="body" sz="quarter" idx="64" hasCustomPrompt="1"/>
          </p:nvPr>
        </p:nvSpPr>
        <p:spPr>
          <a:xfrm>
            <a:off x="24148469" y="14966141"/>
            <a:ext cx="10789917"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31" name="Group 30">
            <a:extLst>
              <a:ext uri="{FF2B5EF4-FFF2-40B4-BE49-F238E27FC236}">
                <a16:creationId xmlns:a16="http://schemas.microsoft.com/office/drawing/2014/main" id="{AF083FC0-D77C-A731-3C9A-D4F57F528D7D}"/>
              </a:ext>
            </a:extLst>
          </p:cNvPr>
          <p:cNvGrpSpPr/>
          <p:nvPr userDrawn="1"/>
        </p:nvGrpSpPr>
        <p:grpSpPr>
          <a:xfrm>
            <a:off x="34061399" y="0"/>
            <a:ext cx="2514601" cy="1084107"/>
            <a:chOff x="34061399" y="0"/>
            <a:chExt cx="2514601" cy="1084107"/>
          </a:xfrm>
        </p:grpSpPr>
        <p:sp>
          <p:nvSpPr>
            <p:cNvPr id="39" name="Rectangle 38">
              <a:extLst>
                <a:ext uri="{FF2B5EF4-FFF2-40B4-BE49-F238E27FC236}">
                  <a16:creationId xmlns:a16="http://schemas.microsoft.com/office/drawing/2014/main" id="{278B8BAD-FA78-9BC4-5294-F2722BBAEF8F}"/>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0" name="Picture 39" descr="A picture containing shape&#10;&#10;Description automatically generated">
              <a:extLst>
                <a:ext uri="{FF2B5EF4-FFF2-40B4-BE49-F238E27FC236}">
                  <a16:creationId xmlns:a16="http://schemas.microsoft.com/office/drawing/2014/main" id="{FC7B78F3-9B94-0848-470D-C555BE193C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1" name="Text Placeholder 7">
            <a:extLst>
              <a:ext uri="{FF2B5EF4-FFF2-40B4-BE49-F238E27FC236}">
                <a16:creationId xmlns:a16="http://schemas.microsoft.com/office/drawing/2014/main" id="{D1ABC8A1-B78A-4957-D446-40D99D2E7981}"/>
              </a:ext>
            </a:extLst>
          </p:cNvPr>
          <p:cNvSpPr>
            <a:spLocks noGrp="1"/>
          </p:cNvSpPr>
          <p:nvPr>
            <p:ph type="body" sz="quarter" idx="37" hasCustomPrompt="1"/>
          </p:nvPr>
        </p:nvSpPr>
        <p:spPr>
          <a:xfrm>
            <a:off x="14335071" y="14299678"/>
            <a:ext cx="795528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326FF180-7037-794C-C4B8-784F12DF058A}"/>
              </a:ext>
            </a:extLst>
          </p:cNvPr>
          <p:cNvSpPr>
            <a:spLocks noGrp="1"/>
          </p:cNvSpPr>
          <p:nvPr>
            <p:ph type="body" sz="quarter" idx="39" hasCustomPrompt="1"/>
          </p:nvPr>
        </p:nvSpPr>
        <p:spPr>
          <a:xfrm>
            <a:off x="5886573" y="14299678"/>
            <a:ext cx="797033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7A43CC03-D7BC-FAFF-D64F-23C2B3140457}"/>
              </a:ext>
            </a:extLst>
          </p:cNvPr>
          <p:cNvSpPr>
            <a:spLocks noGrp="1"/>
          </p:cNvSpPr>
          <p:nvPr>
            <p:ph type="body" sz="quarter" idx="40" hasCustomPrompt="1"/>
          </p:nvPr>
        </p:nvSpPr>
        <p:spPr>
          <a:xfrm>
            <a:off x="14335071" y="14967612"/>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1" name="Text Placeholder 7">
            <a:extLst>
              <a:ext uri="{FF2B5EF4-FFF2-40B4-BE49-F238E27FC236}">
                <a16:creationId xmlns:a16="http://schemas.microsoft.com/office/drawing/2014/main" id="{436D388C-C609-42BD-0FA3-9224DEC2DCF5}"/>
              </a:ext>
            </a:extLst>
          </p:cNvPr>
          <p:cNvSpPr>
            <a:spLocks noGrp="1"/>
          </p:cNvSpPr>
          <p:nvPr>
            <p:ph type="body" sz="quarter" idx="43" hasCustomPrompt="1"/>
          </p:nvPr>
        </p:nvSpPr>
        <p:spPr>
          <a:xfrm>
            <a:off x="5886573" y="14967612"/>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33F4E18C-A255-9883-C35C-11B57464FEE4}"/>
              </a:ext>
            </a:extLst>
          </p:cNvPr>
          <p:cNvSpPr>
            <a:spLocks noGrp="1"/>
          </p:cNvSpPr>
          <p:nvPr>
            <p:ph type="pic" sz="quarter" idx="46"/>
          </p:nvPr>
        </p:nvSpPr>
        <p:spPr>
          <a:xfrm>
            <a:off x="5886573"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3" name="Picture Placeholder 2">
            <a:extLst>
              <a:ext uri="{FF2B5EF4-FFF2-40B4-BE49-F238E27FC236}">
                <a16:creationId xmlns:a16="http://schemas.microsoft.com/office/drawing/2014/main" id="{8A1D3BCF-891B-912B-5FEC-8A4FA6E54DC8}"/>
              </a:ext>
            </a:extLst>
          </p:cNvPr>
          <p:cNvSpPr>
            <a:spLocks noGrp="1"/>
          </p:cNvSpPr>
          <p:nvPr>
            <p:ph type="pic" sz="quarter" idx="47"/>
          </p:nvPr>
        </p:nvSpPr>
        <p:spPr>
          <a:xfrm>
            <a:off x="14335074"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4" name="Picture Placeholder 2">
            <a:extLst>
              <a:ext uri="{FF2B5EF4-FFF2-40B4-BE49-F238E27FC236}">
                <a16:creationId xmlns:a16="http://schemas.microsoft.com/office/drawing/2014/main" id="{D6A10879-165C-7C7A-5FA2-CC81B66D861D}"/>
              </a:ext>
            </a:extLst>
          </p:cNvPr>
          <p:cNvSpPr>
            <a:spLocks noGrp="1"/>
          </p:cNvSpPr>
          <p:nvPr>
            <p:ph type="pic" sz="quarter" idx="48"/>
          </p:nvPr>
        </p:nvSpPr>
        <p:spPr>
          <a:xfrm>
            <a:off x="22783576"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5" name="Text Placeholder 7">
            <a:extLst>
              <a:ext uri="{FF2B5EF4-FFF2-40B4-BE49-F238E27FC236}">
                <a16:creationId xmlns:a16="http://schemas.microsoft.com/office/drawing/2014/main" id="{7A019032-18A2-557D-1382-C2F14A7A51E6}"/>
              </a:ext>
            </a:extLst>
          </p:cNvPr>
          <p:cNvSpPr>
            <a:spLocks noGrp="1"/>
          </p:cNvSpPr>
          <p:nvPr>
            <p:ph type="body" sz="quarter" idx="50" hasCustomPrompt="1"/>
          </p:nvPr>
        </p:nvSpPr>
        <p:spPr>
          <a:xfrm>
            <a:off x="22783575" y="14299678"/>
            <a:ext cx="7951467"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F8BD1B5F-B671-3F70-0415-507A64005044}"/>
              </a:ext>
            </a:extLst>
          </p:cNvPr>
          <p:cNvSpPr>
            <a:spLocks noGrp="1"/>
          </p:cNvSpPr>
          <p:nvPr>
            <p:ph type="body" sz="quarter" idx="51" hasCustomPrompt="1"/>
          </p:nvPr>
        </p:nvSpPr>
        <p:spPr>
          <a:xfrm>
            <a:off x="22783575" y="14967612"/>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7" name="Picture Placeholder 2">
            <a:extLst>
              <a:ext uri="{FF2B5EF4-FFF2-40B4-BE49-F238E27FC236}">
                <a16:creationId xmlns:a16="http://schemas.microsoft.com/office/drawing/2014/main" id="{941793DF-5053-624F-58EB-7119B5C5CA9E}"/>
              </a:ext>
            </a:extLst>
          </p:cNvPr>
          <p:cNvSpPr>
            <a:spLocks noGrp="1"/>
          </p:cNvSpPr>
          <p:nvPr>
            <p:ph type="pic" sz="quarter" idx="24"/>
          </p:nvPr>
        </p:nvSpPr>
        <p:spPr>
          <a:xfrm>
            <a:off x="18534610" y="3380125"/>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4" name="Text Placeholder 7">
            <a:extLst>
              <a:ext uri="{FF2B5EF4-FFF2-40B4-BE49-F238E27FC236}">
                <a16:creationId xmlns:a16="http://schemas.microsoft.com/office/drawing/2014/main" id="{DE2791D0-1DDD-E621-540A-47292D3EAA60}"/>
              </a:ext>
            </a:extLst>
          </p:cNvPr>
          <p:cNvSpPr>
            <a:spLocks noGrp="1"/>
          </p:cNvSpPr>
          <p:nvPr>
            <p:ph type="body" sz="quarter" idx="26" hasCustomPrompt="1"/>
          </p:nvPr>
        </p:nvSpPr>
        <p:spPr>
          <a:xfrm>
            <a:off x="18534609" y="1897024"/>
            <a:ext cx="795527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D39C0925-0A6C-D0A3-26AE-C3AE62EF2E5C}"/>
              </a:ext>
            </a:extLst>
          </p:cNvPr>
          <p:cNvSpPr>
            <a:spLocks noGrp="1"/>
          </p:cNvSpPr>
          <p:nvPr>
            <p:ph type="body" sz="quarter" idx="27" hasCustomPrompt="1"/>
          </p:nvPr>
        </p:nvSpPr>
        <p:spPr>
          <a:xfrm>
            <a:off x="26986922" y="2608931"/>
            <a:ext cx="7958998"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AB5C7BE3-1313-6C5F-4641-C104F4FF9478}"/>
              </a:ext>
            </a:extLst>
          </p:cNvPr>
          <p:cNvSpPr>
            <a:spLocks noGrp="1"/>
          </p:cNvSpPr>
          <p:nvPr>
            <p:ph type="pic" sz="quarter" idx="20"/>
          </p:nvPr>
        </p:nvSpPr>
        <p:spPr>
          <a:xfrm>
            <a:off x="10086108" y="3380125"/>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7" name="Text Placeholder 7">
            <a:extLst>
              <a:ext uri="{FF2B5EF4-FFF2-40B4-BE49-F238E27FC236}">
                <a16:creationId xmlns:a16="http://schemas.microsoft.com/office/drawing/2014/main" id="{4290CFAD-5603-6713-EC72-B06C41BA3A93}"/>
              </a:ext>
            </a:extLst>
          </p:cNvPr>
          <p:cNvSpPr>
            <a:spLocks noGrp="1"/>
          </p:cNvSpPr>
          <p:nvPr>
            <p:ph type="body" sz="quarter" idx="22" hasCustomPrompt="1"/>
          </p:nvPr>
        </p:nvSpPr>
        <p:spPr>
          <a:xfrm>
            <a:off x="10086109" y="1897024"/>
            <a:ext cx="795527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8" name="Text Placeholder 7">
            <a:extLst>
              <a:ext uri="{FF2B5EF4-FFF2-40B4-BE49-F238E27FC236}">
                <a16:creationId xmlns:a16="http://schemas.microsoft.com/office/drawing/2014/main" id="{1715D7C5-7485-7E52-4E31-720F2D47ECBF}"/>
              </a:ext>
            </a:extLst>
          </p:cNvPr>
          <p:cNvSpPr>
            <a:spLocks noGrp="1"/>
          </p:cNvSpPr>
          <p:nvPr>
            <p:ph type="body" sz="quarter" idx="23" hasCustomPrompt="1"/>
          </p:nvPr>
        </p:nvSpPr>
        <p:spPr>
          <a:xfrm>
            <a:off x="18534607" y="2608931"/>
            <a:ext cx="7955279" cy="679753"/>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9" name="Picture Placeholder 2">
            <a:extLst>
              <a:ext uri="{FF2B5EF4-FFF2-40B4-BE49-F238E27FC236}">
                <a16:creationId xmlns:a16="http://schemas.microsoft.com/office/drawing/2014/main" id="{2D0A017D-EA8C-DDA7-9716-5C82F4F58ED4}"/>
              </a:ext>
            </a:extLst>
          </p:cNvPr>
          <p:cNvSpPr>
            <a:spLocks noGrp="1"/>
          </p:cNvSpPr>
          <p:nvPr>
            <p:ph type="pic" sz="quarter" idx="11"/>
          </p:nvPr>
        </p:nvSpPr>
        <p:spPr>
          <a:xfrm>
            <a:off x="1637606" y="3380125"/>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60" name="Text Placeholder 7">
            <a:extLst>
              <a:ext uri="{FF2B5EF4-FFF2-40B4-BE49-F238E27FC236}">
                <a16:creationId xmlns:a16="http://schemas.microsoft.com/office/drawing/2014/main" id="{D278848C-CFF3-C167-08BB-757A67E8DD8A}"/>
              </a:ext>
            </a:extLst>
          </p:cNvPr>
          <p:cNvSpPr>
            <a:spLocks noGrp="1"/>
          </p:cNvSpPr>
          <p:nvPr>
            <p:ph type="body" sz="quarter" idx="12" hasCustomPrompt="1"/>
          </p:nvPr>
        </p:nvSpPr>
        <p:spPr>
          <a:xfrm>
            <a:off x="1637606" y="1897024"/>
            <a:ext cx="7955279"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43494FA5-5933-577F-DAE2-0B809203C783}"/>
              </a:ext>
            </a:extLst>
          </p:cNvPr>
          <p:cNvSpPr>
            <a:spLocks noGrp="1"/>
          </p:cNvSpPr>
          <p:nvPr>
            <p:ph type="body" sz="quarter" idx="13" hasCustomPrompt="1"/>
          </p:nvPr>
        </p:nvSpPr>
        <p:spPr>
          <a:xfrm>
            <a:off x="10086108" y="2608929"/>
            <a:ext cx="7970338"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2" name="Picture Placeholder 2">
            <a:extLst>
              <a:ext uri="{FF2B5EF4-FFF2-40B4-BE49-F238E27FC236}">
                <a16:creationId xmlns:a16="http://schemas.microsoft.com/office/drawing/2014/main" id="{804C8C5D-6905-9321-818A-7EC5BBB6EE0F}"/>
              </a:ext>
            </a:extLst>
          </p:cNvPr>
          <p:cNvSpPr>
            <a:spLocks noGrp="1"/>
          </p:cNvSpPr>
          <p:nvPr>
            <p:ph type="pic" sz="quarter" idx="28"/>
          </p:nvPr>
        </p:nvSpPr>
        <p:spPr>
          <a:xfrm>
            <a:off x="26983113" y="3380125"/>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63" name="Text Placeholder 7">
            <a:extLst>
              <a:ext uri="{FF2B5EF4-FFF2-40B4-BE49-F238E27FC236}">
                <a16:creationId xmlns:a16="http://schemas.microsoft.com/office/drawing/2014/main" id="{67D167FA-8188-7C78-9DEB-7255D7B28E48}"/>
              </a:ext>
            </a:extLst>
          </p:cNvPr>
          <p:cNvSpPr>
            <a:spLocks noGrp="1"/>
          </p:cNvSpPr>
          <p:nvPr>
            <p:ph type="body" sz="quarter" idx="29" hasCustomPrompt="1"/>
          </p:nvPr>
        </p:nvSpPr>
        <p:spPr>
          <a:xfrm>
            <a:off x="26986923" y="1897024"/>
            <a:ext cx="795146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29F53D49-8063-5D3C-4947-69D390B21E46}"/>
              </a:ext>
            </a:extLst>
          </p:cNvPr>
          <p:cNvSpPr>
            <a:spLocks noGrp="1"/>
          </p:cNvSpPr>
          <p:nvPr>
            <p:ph type="body" sz="quarter" idx="30" hasCustomPrompt="1"/>
          </p:nvPr>
        </p:nvSpPr>
        <p:spPr>
          <a:xfrm>
            <a:off x="1637605" y="2608929"/>
            <a:ext cx="7955280"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28" name="Group 27">
            <a:extLst>
              <a:ext uri="{FF2B5EF4-FFF2-40B4-BE49-F238E27FC236}">
                <a16:creationId xmlns:a16="http://schemas.microsoft.com/office/drawing/2014/main" id="{CD2B7BEB-4944-7E01-D6A7-93C0493BE9A6}"/>
              </a:ext>
            </a:extLst>
          </p:cNvPr>
          <p:cNvGrpSpPr/>
          <p:nvPr userDrawn="1"/>
        </p:nvGrpSpPr>
        <p:grpSpPr>
          <a:xfrm>
            <a:off x="34061399" y="0"/>
            <a:ext cx="2514601" cy="1084107"/>
            <a:chOff x="34061399" y="0"/>
            <a:chExt cx="2514601" cy="1084107"/>
          </a:xfrm>
        </p:grpSpPr>
        <p:sp>
          <p:nvSpPr>
            <p:cNvPr id="32" name="Rectangle 31">
              <a:extLst>
                <a:ext uri="{FF2B5EF4-FFF2-40B4-BE49-F238E27FC236}">
                  <a16:creationId xmlns:a16="http://schemas.microsoft.com/office/drawing/2014/main" id="{480F222B-2F73-AC56-6601-7B89B0972587}"/>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33" name="Picture 32" descr="A picture containing shape&#10;&#10;Description automatically generated">
              <a:extLst>
                <a:ext uri="{FF2B5EF4-FFF2-40B4-BE49-F238E27FC236}">
                  <a16:creationId xmlns:a16="http://schemas.microsoft.com/office/drawing/2014/main" id="{FEC3831A-2BE7-2B98-573E-607BE24ABD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8" name="Text Placeholder 7">
            <a:extLst>
              <a:ext uri="{FF2B5EF4-FFF2-40B4-BE49-F238E27FC236}">
                <a16:creationId xmlns:a16="http://schemas.microsoft.com/office/drawing/2014/main" id="{D8C0C123-233C-4078-CE9B-D90334AEFD4A}"/>
              </a:ext>
            </a:extLst>
          </p:cNvPr>
          <p:cNvSpPr>
            <a:spLocks noGrp="1"/>
          </p:cNvSpPr>
          <p:nvPr>
            <p:ph type="body" sz="quarter" idx="37" hasCustomPrompt="1"/>
          </p:nvPr>
        </p:nvSpPr>
        <p:spPr>
          <a:xfrm>
            <a:off x="18534606" y="14299678"/>
            <a:ext cx="795528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8F8A8F95-F129-E0CD-94FE-C24824C838C6}"/>
              </a:ext>
            </a:extLst>
          </p:cNvPr>
          <p:cNvSpPr>
            <a:spLocks noGrp="1"/>
          </p:cNvSpPr>
          <p:nvPr>
            <p:ph type="body" sz="quarter" idx="39" hasCustomPrompt="1"/>
          </p:nvPr>
        </p:nvSpPr>
        <p:spPr>
          <a:xfrm>
            <a:off x="10086108" y="14299678"/>
            <a:ext cx="797033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34AC9A8F-6243-0380-2FB2-6D4DDC8089D0}"/>
              </a:ext>
            </a:extLst>
          </p:cNvPr>
          <p:cNvSpPr>
            <a:spLocks noGrp="1"/>
          </p:cNvSpPr>
          <p:nvPr>
            <p:ph type="body" sz="quarter" idx="40" hasCustomPrompt="1"/>
          </p:nvPr>
        </p:nvSpPr>
        <p:spPr>
          <a:xfrm>
            <a:off x="18534606" y="14967612"/>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4" name="Picture Placeholder 2">
            <a:extLst>
              <a:ext uri="{FF2B5EF4-FFF2-40B4-BE49-F238E27FC236}">
                <a16:creationId xmlns:a16="http://schemas.microsoft.com/office/drawing/2014/main" id="{936469AF-F91C-256E-F31C-80764C32AE4E}"/>
              </a:ext>
            </a:extLst>
          </p:cNvPr>
          <p:cNvSpPr>
            <a:spLocks noGrp="1"/>
          </p:cNvSpPr>
          <p:nvPr>
            <p:ph type="pic" sz="quarter" idx="41"/>
          </p:nvPr>
        </p:nvSpPr>
        <p:spPr>
          <a:xfrm>
            <a:off x="1637607"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5" name="Text Placeholder 7">
            <a:extLst>
              <a:ext uri="{FF2B5EF4-FFF2-40B4-BE49-F238E27FC236}">
                <a16:creationId xmlns:a16="http://schemas.microsoft.com/office/drawing/2014/main" id="{FCD1C95D-CAEB-F980-661D-DB74AEF8287A}"/>
              </a:ext>
            </a:extLst>
          </p:cNvPr>
          <p:cNvSpPr>
            <a:spLocks noGrp="1"/>
          </p:cNvSpPr>
          <p:nvPr>
            <p:ph type="body" sz="quarter" idx="42" hasCustomPrompt="1"/>
          </p:nvPr>
        </p:nvSpPr>
        <p:spPr>
          <a:xfrm>
            <a:off x="1637605" y="14299678"/>
            <a:ext cx="797033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6" name="Text Placeholder 7">
            <a:extLst>
              <a:ext uri="{FF2B5EF4-FFF2-40B4-BE49-F238E27FC236}">
                <a16:creationId xmlns:a16="http://schemas.microsoft.com/office/drawing/2014/main" id="{61B32352-DFA7-FEA3-DBEA-5C2073AAE709}"/>
              </a:ext>
            </a:extLst>
          </p:cNvPr>
          <p:cNvSpPr>
            <a:spLocks noGrp="1"/>
          </p:cNvSpPr>
          <p:nvPr>
            <p:ph type="body" sz="quarter" idx="43" hasCustomPrompt="1"/>
          </p:nvPr>
        </p:nvSpPr>
        <p:spPr>
          <a:xfrm>
            <a:off x="10086108" y="14967612"/>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7" name="Text Placeholder 7">
            <a:extLst>
              <a:ext uri="{FF2B5EF4-FFF2-40B4-BE49-F238E27FC236}">
                <a16:creationId xmlns:a16="http://schemas.microsoft.com/office/drawing/2014/main" id="{3D8EA460-8A76-9B8F-6D5E-7284E8AF551F}"/>
              </a:ext>
            </a:extLst>
          </p:cNvPr>
          <p:cNvSpPr>
            <a:spLocks noGrp="1"/>
          </p:cNvSpPr>
          <p:nvPr>
            <p:ph type="body" sz="quarter" idx="45" hasCustomPrompt="1"/>
          </p:nvPr>
        </p:nvSpPr>
        <p:spPr>
          <a:xfrm>
            <a:off x="1637605" y="14967612"/>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4B12DBF-E59F-CF4F-37FF-0E68923A9108}"/>
              </a:ext>
            </a:extLst>
          </p:cNvPr>
          <p:cNvSpPr>
            <a:spLocks noGrp="1"/>
          </p:cNvSpPr>
          <p:nvPr>
            <p:ph type="pic" sz="quarter" idx="46"/>
          </p:nvPr>
        </p:nvSpPr>
        <p:spPr>
          <a:xfrm>
            <a:off x="10086108"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8" name="Picture Placeholder 2">
            <a:extLst>
              <a:ext uri="{FF2B5EF4-FFF2-40B4-BE49-F238E27FC236}">
                <a16:creationId xmlns:a16="http://schemas.microsoft.com/office/drawing/2014/main" id="{CC591BDF-BD1E-7E9E-87E3-712F2251A257}"/>
              </a:ext>
            </a:extLst>
          </p:cNvPr>
          <p:cNvSpPr>
            <a:spLocks noGrp="1"/>
          </p:cNvSpPr>
          <p:nvPr>
            <p:ph type="pic" sz="quarter" idx="47"/>
          </p:nvPr>
        </p:nvSpPr>
        <p:spPr>
          <a:xfrm>
            <a:off x="18534609"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9" name="Picture Placeholder 2">
            <a:extLst>
              <a:ext uri="{FF2B5EF4-FFF2-40B4-BE49-F238E27FC236}">
                <a16:creationId xmlns:a16="http://schemas.microsoft.com/office/drawing/2014/main" id="{6C64BDF7-8224-74FE-6D23-16719700F4B4}"/>
              </a:ext>
            </a:extLst>
          </p:cNvPr>
          <p:cNvSpPr>
            <a:spLocks noGrp="1"/>
          </p:cNvSpPr>
          <p:nvPr>
            <p:ph type="pic" sz="quarter" idx="48"/>
          </p:nvPr>
        </p:nvSpPr>
        <p:spPr>
          <a:xfrm>
            <a:off x="26983111" y="8814210"/>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0" name="Text Placeholder 7">
            <a:extLst>
              <a:ext uri="{FF2B5EF4-FFF2-40B4-BE49-F238E27FC236}">
                <a16:creationId xmlns:a16="http://schemas.microsoft.com/office/drawing/2014/main" id="{85F2CC41-E1FE-5E83-3614-BC39BD90A05E}"/>
              </a:ext>
            </a:extLst>
          </p:cNvPr>
          <p:cNvSpPr>
            <a:spLocks noGrp="1"/>
          </p:cNvSpPr>
          <p:nvPr>
            <p:ph type="body" sz="quarter" idx="50" hasCustomPrompt="1"/>
          </p:nvPr>
        </p:nvSpPr>
        <p:spPr>
          <a:xfrm>
            <a:off x="26983110" y="14299678"/>
            <a:ext cx="7951467"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8C5C3658-6D19-BAC4-1B06-680B8206E548}"/>
              </a:ext>
            </a:extLst>
          </p:cNvPr>
          <p:cNvSpPr>
            <a:spLocks noGrp="1"/>
          </p:cNvSpPr>
          <p:nvPr>
            <p:ph type="body" sz="quarter" idx="51" hasCustomPrompt="1"/>
          </p:nvPr>
        </p:nvSpPr>
        <p:spPr>
          <a:xfrm>
            <a:off x="26983110" y="14967612"/>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2" name="Picture Placeholder 2">
            <a:extLst>
              <a:ext uri="{FF2B5EF4-FFF2-40B4-BE49-F238E27FC236}">
                <a16:creationId xmlns:a16="http://schemas.microsoft.com/office/drawing/2014/main" id="{B79D8215-AFCC-5539-4CFD-20776DC89903}"/>
              </a:ext>
            </a:extLst>
          </p:cNvPr>
          <p:cNvSpPr>
            <a:spLocks noGrp="1"/>
          </p:cNvSpPr>
          <p:nvPr>
            <p:ph type="pic" sz="quarter" idx="24"/>
          </p:nvPr>
        </p:nvSpPr>
        <p:spPr>
          <a:xfrm>
            <a:off x="18534610" y="3380125"/>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3" name="Text Placeholder 7">
            <a:extLst>
              <a:ext uri="{FF2B5EF4-FFF2-40B4-BE49-F238E27FC236}">
                <a16:creationId xmlns:a16="http://schemas.microsoft.com/office/drawing/2014/main" id="{0ABA4221-700A-B297-70FF-4BF94AFAA082}"/>
              </a:ext>
            </a:extLst>
          </p:cNvPr>
          <p:cNvSpPr>
            <a:spLocks noGrp="1"/>
          </p:cNvSpPr>
          <p:nvPr>
            <p:ph type="body" sz="quarter" idx="26" hasCustomPrompt="1"/>
          </p:nvPr>
        </p:nvSpPr>
        <p:spPr>
          <a:xfrm>
            <a:off x="18534609" y="1897024"/>
            <a:ext cx="795527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E3067B63-9D25-4811-C11B-562AD77EC838}"/>
              </a:ext>
            </a:extLst>
          </p:cNvPr>
          <p:cNvSpPr>
            <a:spLocks noGrp="1"/>
          </p:cNvSpPr>
          <p:nvPr>
            <p:ph type="body" sz="quarter" idx="27" hasCustomPrompt="1"/>
          </p:nvPr>
        </p:nvSpPr>
        <p:spPr>
          <a:xfrm>
            <a:off x="26986922" y="2608931"/>
            <a:ext cx="7958998" cy="679754"/>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1321E28F-18B6-A6BD-C415-EB7843D6CF61}"/>
              </a:ext>
            </a:extLst>
          </p:cNvPr>
          <p:cNvSpPr>
            <a:spLocks noGrp="1"/>
          </p:cNvSpPr>
          <p:nvPr>
            <p:ph type="pic" sz="quarter" idx="20"/>
          </p:nvPr>
        </p:nvSpPr>
        <p:spPr>
          <a:xfrm>
            <a:off x="10086108" y="3380125"/>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67" name="Text Placeholder 7">
            <a:extLst>
              <a:ext uri="{FF2B5EF4-FFF2-40B4-BE49-F238E27FC236}">
                <a16:creationId xmlns:a16="http://schemas.microsoft.com/office/drawing/2014/main" id="{EB644AD8-829B-B2CC-2CB3-049651F9DF58}"/>
              </a:ext>
            </a:extLst>
          </p:cNvPr>
          <p:cNvSpPr>
            <a:spLocks noGrp="1"/>
          </p:cNvSpPr>
          <p:nvPr>
            <p:ph type="body" sz="quarter" idx="22" hasCustomPrompt="1"/>
          </p:nvPr>
        </p:nvSpPr>
        <p:spPr>
          <a:xfrm>
            <a:off x="10086109" y="1897024"/>
            <a:ext cx="795527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E1DE9A93-407C-A529-388C-9298BD26EA8C}"/>
              </a:ext>
            </a:extLst>
          </p:cNvPr>
          <p:cNvSpPr>
            <a:spLocks noGrp="1"/>
          </p:cNvSpPr>
          <p:nvPr>
            <p:ph type="body" sz="quarter" idx="23" hasCustomPrompt="1"/>
          </p:nvPr>
        </p:nvSpPr>
        <p:spPr>
          <a:xfrm>
            <a:off x="18534607" y="2608931"/>
            <a:ext cx="7955279" cy="679753"/>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9" name="Picture Placeholder 2">
            <a:extLst>
              <a:ext uri="{FF2B5EF4-FFF2-40B4-BE49-F238E27FC236}">
                <a16:creationId xmlns:a16="http://schemas.microsoft.com/office/drawing/2014/main" id="{B87F79F9-56DC-BF17-6C97-6155BF734C48}"/>
              </a:ext>
            </a:extLst>
          </p:cNvPr>
          <p:cNvSpPr>
            <a:spLocks noGrp="1"/>
          </p:cNvSpPr>
          <p:nvPr>
            <p:ph type="pic" sz="quarter" idx="11"/>
          </p:nvPr>
        </p:nvSpPr>
        <p:spPr>
          <a:xfrm>
            <a:off x="1637606" y="3380125"/>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0" name="Text Placeholder 7">
            <a:extLst>
              <a:ext uri="{FF2B5EF4-FFF2-40B4-BE49-F238E27FC236}">
                <a16:creationId xmlns:a16="http://schemas.microsoft.com/office/drawing/2014/main" id="{55DF9F1C-8E30-5A67-E82B-3D86D086048C}"/>
              </a:ext>
            </a:extLst>
          </p:cNvPr>
          <p:cNvSpPr>
            <a:spLocks noGrp="1"/>
          </p:cNvSpPr>
          <p:nvPr>
            <p:ph type="body" sz="quarter" idx="12" hasCustomPrompt="1"/>
          </p:nvPr>
        </p:nvSpPr>
        <p:spPr>
          <a:xfrm>
            <a:off x="1637606" y="1897024"/>
            <a:ext cx="7955279"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C97DFCEC-E9EC-DCA7-ADFF-1D5DE366B43B}"/>
              </a:ext>
            </a:extLst>
          </p:cNvPr>
          <p:cNvSpPr>
            <a:spLocks noGrp="1"/>
          </p:cNvSpPr>
          <p:nvPr>
            <p:ph type="body" sz="quarter" idx="13" hasCustomPrompt="1"/>
          </p:nvPr>
        </p:nvSpPr>
        <p:spPr>
          <a:xfrm>
            <a:off x="10086108" y="2608929"/>
            <a:ext cx="7951463"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2" name="Picture Placeholder 2">
            <a:extLst>
              <a:ext uri="{FF2B5EF4-FFF2-40B4-BE49-F238E27FC236}">
                <a16:creationId xmlns:a16="http://schemas.microsoft.com/office/drawing/2014/main" id="{061507B6-69F7-F21D-514D-D9E600C36EE2}"/>
              </a:ext>
            </a:extLst>
          </p:cNvPr>
          <p:cNvSpPr>
            <a:spLocks noGrp="1"/>
          </p:cNvSpPr>
          <p:nvPr>
            <p:ph type="pic" sz="quarter" idx="28"/>
          </p:nvPr>
        </p:nvSpPr>
        <p:spPr>
          <a:xfrm>
            <a:off x="26983113" y="3380125"/>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3" name="Text Placeholder 7">
            <a:extLst>
              <a:ext uri="{FF2B5EF4-FFF2-40B4-BE49-F238E27FC236}">
                <a16:creationId xmlns:a16="http://schemas.microsoft.com/office/drawing/2014/main" id="{1CE234DF-723C-CD85-75E7-E1DF04CB33CF}"/>
              </a:ext>
            </a:extLst>
          </p:cNvPr>
          <p:cNvSpPr>
            <a:spLocks noGrp="1"/>
          </p:cNvSpPr>
          <p:nvPr>
            <p:ph type="body" sz="quarter" idx="29" hasCustomPrompt="1"/>
          </p:nvPr>
        </p:nvSpPr>
        <p:spPr>
          <a:xfrm>
            <a:off x="26986923" y="1897024"/>
            <a:ext cx="7951468"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4" name="Text Placeholder 7">
            <a:extLst>
              <a:ext uri="{FF2B5EF4-FFF2-40B4-BE49-F238E27FC236}">
                <a16:creationId xmlns:a16="http://schemas.microsoft.com/office/drawing/2014/main" id="{8A4B9993-62AC-B275-1B35-BDAD0F651F7D}"/>
              </a:ext>
            </a:extLst>
          </p:cNvPr>
          <p:cNvSpPr>
            <a:spLocks noGrp="1"/>
          </p:cNvSpPr>
          <p:nvPr>
            <p:ph type="body" sz="quarter" idx="30" hasCustomPrompt="1"/>
          </p:nvPr>
        </p:nvSpPr>
        <p:spPr>
          <a:xfrm>
            <a:off x="1637605" y="2608929"/>
            <a:ext cx="7955280"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31" name="Group 30">
            <a:extLst>
              <a:ext uri="{FF2B5EF4-FFF2-40B4-BE49-F238E27FC236}">
                <a16:creationId xmlns:a16="http://schemas.microsoft.com/office/drawing/2014/main" id="{6F0A0467-9950-127D-222F-2057BCBCD3B2}"/>
              </a:ext>
            </a:extLst>
          </p:cNvPr>
          <p:cNvGrpSpPr/>
          <p:nvPr userDrawn="1"/>
        </p:nvGrpSpPr>
        <p:grpSpPr>
          <a:xfrm>
            <a:off x="34061399" y="0"/>
            <a:ext cx="2514601" cy="1084107"/>
            <a:chOff x="34061399" y="0"/>
            <a:chExt cx="2514601" cy="1084107"/>
          </a:xfrm>
        </p:grpSpPr>
        <p:sp>
          <p:nvSpPr>
            <p:cNvPr id="39" name="Rectangle 38">
              <a:extLst>
                <a:ext uri="{FF2B5EF4-FFF2-40B4-BE49-F238E27FC236}">
                  <a16:creationId xmlns:a16="http://schemas.microsoft.com/office/drawing/2014/main" id="{E2EBC1F7-578E-8D0B-6D34-50E28501E4A6}"/>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0" name="Picture 39" descr="A picture containing shape&#10;&#10;Description automatically generated">
              <a:extLst>
                <a:ext uri="{FF2B5EF4-FFF2-40B4-BE49-F238E27FC236}">
                  <a16:creationId xmlns:a16="http://schemas.microsoft.com/office/drawing/2014/main" id="{CEA17BF0-2B37-EF22-F3C0-C24B23C5FA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1" name="Text Placeholder 7">
            <a:extLst>
              <a:ext uri="{FF2B5EF4-FFF2-40B4-BE49-F238E27FC236}">
                <a16:creationId xmlns:a16="http://schemas.microsoft.com/office/drawing/2014/main" id="{AE655606-4DFB-CBC0-AB51-49B3E1BBE069}"/>
              </a:ext>
            </a:extLst>
          </p:cNvPr>
          <p:cNvSpPr>
            <a:spLocks noGrp="1"/>
          </p:cNvSpPr>
          <p:nvPr>
            <p:ph type="body" sz="quarter" idx="37" hasCustomPrompt="1"/>
          </p:nvPr>
        </p:nvSpPr>
        <p:spPr>
          <a:xfrm>
            <a:off x="11782110" y="14299678"/>
            <a:ext cx="6261482"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3AE26D10-01F7-2DA7-20ED-6FA06710CCAD}"/>
              </a:ext>
            </a:extLst>
          </p:cNvPr>
          <p:cNvSpPr>
            <a:spLocks noGrp="1"/>
          </p:cNvSpPr>
          <p:nvPr>
            <p:ph type="body" sz="quarter" idx="39" hasCustomPrompt="1"/>
          </p:nvPr>
        </p:nvSpPr>
        <p:spPr>
          <a:xfrm>
            <a:off x="5037420" y="14299678"/>
            <a:ext cx="6254842"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09EB2E15-740E-996D-07E8-F1D851B79FF2}"/>
              </a:ext>
            </a:extLst>
          </p:cNvPr>
          <p:cNvSpPr>
            <a:spLocks noGrp="1"/>
          </p:cNvSpPr>
          <p:nvPr>
            <p:ph type="body" sz="quarter" idx="40" hasCustomPrompt="1"/>
          </p:nvPr>
        </p:nvSpPr>
        <p:spPr>
          <a:xfrm>
            <a:off x="11782110" y="14967612"/>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1" name="Text Placeholder 7">
            <a:extLst>
              <a:ext uri="{FF2B5EF4-FFF2-40B4-BE49-F238E27FC236}">
                <a16:creationId xmlns:a16="http://schemas.microsoft.com/office/drawing/2014/main" id="{9BE5B580-0F81-CA57-425A-2EDC709E9A3E}"/>
              </a:ext>
            </a:extLst>
          </p:cNvPr>
          <p:cNvSpPr>
            <a:spLocks noGrp="1"/>
          </p:cNvSpPr>
          <p:nvPr>
            <p:ph type="body" sz="quarter" idx="43" hasCustomPrompt="1"/>
          </p:nvPr>
        </p:nvSpPr>
        <p:spPr>
          <a:xfrm>
            <a:off x="5037420" y="14967612"/>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9D7A618F-182B-5421-9E85-B4B8E2797A54}"/>
              </a:ext>
            </a:extLst>
          </p:cNvPr>
          <p:cNvSpPr>
            <a:spLocks noGrp="1"/>
          </p:cNvSpPr>
          <p:nvPr>
            <p:ph type="pic" sz="quarter" idx="46"/>
          </p:nvPr>
        </p:nvSpPr>
        <p:spPr>
          <a:xfrm>
            <a:off x="5021177"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3" name="Picture Placeholder 2">
            <a:extLst>
              <a:ext uri="{FF2B5EF4-FFF2-40B4-BE49-F238E27FC236}">
                <a16:creationId xmlns:a16="http://schemas.microsoft.com/office/drawing/2014/main" id="{4AC640FE-CAE9-F3AF-A9C1-B76EA304E940}"/>
              </a:ext>
            </a:extLst>
          </p:cNvPr>
          <p:cNvSpPr>
            <a:spLocks noGrp="1"/>
          </p:cNvSpPr>
          <p:nvPr>
            <p:ph type="pic" sz="quarter" idx="47"/>
          </p:nvPr>
        </p:nvSpPr>
        <p:spPr>
          <a:xfrm>
            <a:off x="11779715"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4" name="Picture Placeholder 2">
            <a:extLst>
              <a:ext uri="{FF2B5EF4-FFF2-40B4-BE49-F238E27FC236}">
                <a16:creationId xmlns:a16="http://schemas.microsoft.com/office/drawing/2014/main" id="{6A36BDDD-A613-0E7B-5587-8B529961C3AC}"/>
              </a:ext>
            </a:extLst>
          </p:cNvPr>
          <p:cNvSpPr>
            <a:spLocks noGrp="1"/>
          </p:cNvSpPr>
          <p:nvPr>
            <p:ph type="pic" sz="quarter" idx="48"/>
          </p:nvPr>
        </p:nvSpPr>
        <p:spPr>
          <a:xfrm>
            <a:off x="25286158"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5" name="Text Placeholder 7">
            <a:extLst>
              <a:ext uri="{FF2B5EF4-FFF2-40B4-BE49-F238E27FC236}">
                <a16:creationId xmlns:a16="http://schemas.microsoft.com/office/drawing/2014/main" id="{96EF059F-AAAF-3CBA-7162-03AB719A7A94}"/>
              </a:ext>
            </a:extLst>
          </p:cNvPr>
          <p:cNvSpPr>
            <a:spLocks noGrp="1"/>
          </p:cNvSpPr>
          <p:nvPr>
            <p:ph type="body" sz="quarter" idx="50" hasCustomPrompt="1"/>
          </p:nvPr>
        </p:nvSpPr>
        <p:spPr>
          <a:xfrm>
            <a:off x="18532409" y="14299678"/>
            <a:ext cx="6263641"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8D24094-9EE7-3500-049D-C6DEBA682194}"/>
              </a:ext>
            </a:extLst>
          </p:cNvPr>
          <p:cNvSpPr>
            <a:spLocks noGrp="1"/>
          </p:cNvSpPr>
          <p:nvPr>
            <p:ph type="body" sz="quarter" idx="51" hasCustomPrompt="1"/>
          </p:nvPr>
        </p:nvSpPr>
        <p:spPr>
          <a:xfrm>
            <a:off x="18532409" y="14967612"/>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7" name="Picture Placeholder 2">
            <a:extLst>
              <a:ext uri="{FF2B5EF4-FFF2-40B4-BE49-F238E27FC236}">
                <a16:creationId xmlns:a16="http://schemas.microsoft.com/office/drawing/2014/main" id="{904F6055-27A5-750A-27BE-393117C51E61}"/>
              </a:ext>
            </a:extLst>
          </p:cNvPr>
          <p:cNvSpPr>
            <a:spLocks noGrp="1"/>
          </p:cNvSpPr>
          <p:nvPr>
            <p:ph type="pic" sz="quarter" idx="24"/>
          </p:nvPr>
        </p:nvSpPr>
        <p:spPr>
          <a:xfrm>
            <a:off x="15152060"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4" name="Picture Placeholder 2">
            <a:extLst>
              <a:ext uri="{FF2B5EF4-FFF2-40B4-BE49-F238E27FC236}">
                <a16:creationId xmlns:a16="http://schemas.microsoft.com/office/drawing/2014/main" id="{B0652865-202A-4A28-0FD0-E6F365767D26}"/>
              </a:ext>
            </a:extLst>
          </p:cNvPr>
          <p:cNvSpPr>
            <a:spLocks noGrp="1"/>
          </p:cNvSpPr>
          <p:nvPr>
            <p:ph type="pic" sz="quarter" idx="20"/>
          </p:nvPr>
        </p:nvSpPr>
        <p:spPr>
          <a:xfrm>
            <a:off x="8394833"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5" name="Picture Placeholder 2">
            <a:extLst>
              <a:ext uri="{FF2B5EF4-FFF2-40B4-BE49-F238E27FC236}">
                <a16:creationId xmlns:a16="http://schemas.microsoft.com/office/drawing/2014/main" id="{AF9304A9-EA61-DFD0-29D1-25DDE97362C0}"/>
              </a:ext>
            </a:extLst>
          </p:cNvPr>
          <p:cNvSpPr>
            <a:spLocks noGrp="1"/>
          </p:cNvSpPr>
          <p:nvPr>
            <p:ph type="pic" sz="quarter" idx="11"/>
          </p:nvPr>
        </p:nvSpPr>
        <p:spPr>
          <a:xfrm>
            <a:off x="1637606"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6" name="Picture Placeholder 2">
            <a:extLst>
              <a:ext uri="{FF2B5EF4-FFF2-40B4-BE49-F238E27FC236}">
                <a16:creationId xmlns:a16="http://schemas.microsoft.com/office/drawing/2014/main" id="{F78AACAD-018B-96F8-7E2F-E0FCACC109E5}"/>
              </a:ext>
            </a:extLst>
          </p:cNvPr>
          <p:cNvSpPr>
            <a:spLocks noGrp="1"/>
          </p:cNvSpPr>
          <p:nvPr>
            <p:ph type="pic" sz="quarter" idx="28"/>
          </p:nvPr>
        </p:nvSpPr>
        <p:spPr>
          <a:xfrm>
            <a:off x="21909287"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7" name="Picture Placeholder 2">
            <a:extLst>
              <a:ext uri="{FF2B5EF4-FFF2-40B4-BE49-F238E27FC236}">
                <a16:creationId xmlns:a16="http://schemas.microsoft.com/office/drawing/2014/main" id="{979BE099-59B0-E97F-61FD-435C8350F270}"/>
              </a:ext>
            </a:extLst>
          </p:cNvPr>
          <p:cNvSpPr>
            <a:spLocks noGrp="1"/>
          </p:cNvSpPr>
          <p:nvPr>
            <p:ph type="pic" sz="quarter" idx="52"/>
          </p:nvPr>
        </p:nvSpPr>
        <p:spPr>
          <a:xfrm>
            <a:off x="28666515"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8" name="Picture Placeholder 2">
            <a:extLst>
              <a:ext uri="{FF2B5EF4-FFF2-40B4-BE49-F238E27FC236}">
                <a16:creationId xmlns:a16="http://schemas.microsoft.com/office/drawing/2014/main" id="{0F261ED6-4E81-A47E-1FA5-BA845C647DA8}"/>
              </a:ext>
            </a:extLst>
          </p:cNvPr>
          <p:cNvSpPr>
            <a:spLocks noGrp="1"/>
          </p:cNvSpPr>
          <p:nvPr>
            <p:ph type="pic" sz="quarter" idx="53"/>
          </p:nvPr>
        </p:nvSpPr>
        <p:spPr>
          <a:xfrm>
            <a:off x="18527620"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9" name="Text Placeholder 7">
            <a:extLst>
              <a:ext uri="{FF2B5EF4-FFF2-40B4-BE49-F238E27FC236}">
                <a16:creationId xmlns:a16="http://schemas.microsoft.com/office/drawing/2014/main" id="{EB29D344-8CFB-0379-31D2-6631B803046B}"/>
              </a:ext>
            </a:extLst>
          </p:cNvPr>
          <p:cNvSpPr>
            <a:spLocks noGrp="1"/>
          </p:cNvSpPr>
          <p:nvPr>
            <p:ph type="body" sz="quarter" idx="54" hasCustomPrompt="1"/>
          </p:nvPr>
        </p:nvSpPr>
        <p:spPr>
          <a:xfrm>
            <a:off x="25307424" y="14299678"/>
            <a:ext cx="6263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1CBE6955-F65A-696D-3BBD-A333677B325E}"/>
              </a:ext>
            </a:extLst>
          </p:cNvPr>
          <p:cNvSpPr>
            <a:spLocks noGrp="1"/>
          </p:cNvSpPr>
          <p:nvPr>
            <p:ph type="body" sz="quarter" idx="55" hasCustomPrompt="1"/>
          </p:nvPr>
        </p:nvSpPr>
        <p:spPr>
          <a:xfrm>
            <a:off x="25307424" y="14967612"/>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FCB63C5D-B4C0-9996-F201-78CE516905E7}"/>
              </a:ext>
            </a:extLst>
          </p:cNvPr>
          <p:cNvSpPr>
            <a:spLocks noGrp="1"/>
          </p:cNvSpPr>
          <p:nvPr>
            <p:ph type="body" sz="quarter" idx="12" hasCustomPrompt="1"/>
          </p:nvPr>
        </p:nvSpPr>
        <p:spPr>
          <a:xfrm>
            <a:off x="1637606" y="1897024"/>
            <a:ext cx="6263639"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B2837655-CF8E-8202-10D5-BC4A236A52BD}"/>
              </a:ext>
            </a:extLst>
          </p:cNvPr>
          <p:cNvSpPr>
            <a:spLocks noGrp="1"/>
          </p:cNvSpPr>
          <p:nvPr>
            <p:ph type="body" sz="quarter" idx="30" hasCustomPrompt="1"/>
          </p:nvPr>
        </p:nvSpPr>
        <p:spPr>
          <a:xfrm>
            <a:off x="1637605" y="2655235"/>
            <a:ext cx="6263640"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190FED14-8AE4-759A-E6DE-270282FBDFCE}"/>
              </a:ext>
            </a:extLst>
          </p:cNvPr>
          <p:cNvSpPr>
            <a:spLocks noGrp="1"/>
          </p:cNvSpPr>
          <p:nvPr>
            <p:ph type="body" sz="quarter" idx="56" hasCustomPrompt="1"/>
          </p:nvPr>
        </p:nvSpPr>
        <p:spPr>
          <a:xfrm>
            <a:off x="15141913" y="1897024"/>
            <a:ext cx="6263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9BBCC5DC-A254-8EC2-FCD1-1FDF63387F92}"/>
              </a:ext>
            </a:extLst>
          </p:cNvPr>
          <p:cNvSpPr>
            <a:spLocks noGrp="1"/>
          </p:cNvSpPr>
          <p:nvPr>
            <p:ph type="body" sz="quarter" idx="57" hasCustomPrompt="1"/>
          </p:nvPr>
        </p:nvSpPr>
        <p:spPr>
          <a:xfrm>
            <a:off x="8391957" y="1897024"/>
            <a:ext cx="6263639"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85A913D-E2F4-EC00-1101-13550E56E1FB}"/>
              </a:ext>
            </a:extLst>
          </p:cNvPr>
          <p:cNvSpPr>
            <a:spLocks noGrp="1"/>
          </p:cNvSpPr>
          <p:nvPr>
            <p:ph type="body" sz="quarter" idx="58" hasCustomPrompt="1"/>
          </p:nvPr>
        </p:nvSpPr>
        <p:spPr>
          <a:xfrm>
            <a:off x="15141913" y="2584631"/>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362F63BF-0940-DF43-5B1C-42AD2B6959D6}"/>
              </a:ext>
            </a:extLst>
          </p:cNvPr>
          <p:cNvSpPr>
            <a:spLocks noGrp="1"/>
          </p:cNvSpPr>
          <p:nvPr>
            <p:ph type="body" sz="quarter" idx="59" hasCustomPrompt="1"/>
          </p:nvPr>
        </p:nvSpPr>
        <p:spPr>
          <a:xfrm>
            <a:off x="8391957" y="2584631"/>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FF642D9C-031C-D60E-C16F-DF3D479B2475}"/>
              </a:ext>
            </a:extLst>
          </p:cNvPr>
          <p:cNvSpPr>
            <a:spLocks noGrp="1"/>
          </p:cNvSpPr>
          <p:nvPr>
            <p:ph type="body" sz="quarter" idx="60" hasCustomPrompt="1"/>
          </p:nvPr>
        </p:nvSpPr>
        <p:spPr>
          <a:xfrm>
            <a:off x="21900662" y="1897024"/>
            <a:ext cx="6263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F28DEDCC-F449-CE39-04A6-E5D31C6C80D9}"/>
              </a:ext>
            </a:extLst>
          </p:cNvPr>
          <p:cNvSpPr>
            <a:spLocks noGrp="1"/>
          </p:cNvSpPr>
          <p:nvPr>
            <p:ph type="body" sz="quarter" idx="61" hasCustomPrompt="1"/>
          </p:nvPr>
        </p:nvSpPr>
        <p:spPr>
          <a:xfrm>
            <a:off x="21900662" y="2584631"/>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033AFEBC-D7F0-7106-408F-FC855CDCD9F8}"/>
              </a:ext>
            </a:extLst>
          </p:cNvPr>
          <p:cNvSpPr>
            <a:spLocks noGrp="1"/>
          </p:cNvSpPr>
          <p:nvPr>
            <p:ph type="body" sz="quarter" idx="62" hasCustomPrompt="1"/>
          </p:nvPr>
        </p:nvSpPr>
        <p:spPr>
          <a:xfrm>
            <a:off x="28666515" y="1897024"/>
            <a:ext cx="6263902"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F8A11FED-8F99-FAD7-C725-9EA6650B14AA}"/>
              </a:ext>
            </a:extLst>
          </p:cNvPr>
          <p:cNvSpPr>
            <a:spLocks noGrp="1"/>
          </p:cNvSpPr>
          <p:nvPr>
            <p:ph type="body" sz="quarter" idx="63" hasCustomPrompt="1"/>
          </p:nvPr>
        </p:nvSpPr>
        <p:spPr>
          <a:xfrm>
            <a:off x="28666515" y="2584631"/>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34" name="Group 33">
            <a:extLst>
              <a:ext uri="{FF2B5EF4-FFF2-40B4-BE49-F238E27FC236}">
                <a16:creationId xmlns:a16="http://schemas.microsoft.com/office/drawing/2014/main" id="{A809237B-6F06-00F1-BBDB-CE724FAD56C6}"/>
              </a:ext>
            </a:extLst>
          </p:cNvPr>
          <p:cNvGrpSpPr/>
          <p:nvPr userDrawn="1"/>
        </p:nvGrpSpPr>
        <p:grpSpPr>
          <a:xfrm>
            <a:off x="34061399" y="0"/>
            <a:ext cx="2514601" cy="1084107"/>
            <a:chOff x="34061399" y="0"/>
            <a:chExt cx="2514601" cy="1084107"/>
          </a:xfrm>
        </p:grpSpPr>
        <p:sp>
          <p:nvSpPr>
            <p:cNvPr id="35" name="Rectangle 34">
              <a:extLst>
                <a:ext uri="{FF2B5EF4-FFF2-40B4-BE49-F238E27FC236}">
                  <a16:creationId xmlns:a16="http://schemas.microsoft.com/office/drawing/2014/main" id="{96514FCB-C664-D619-FDE9-EB15208F8D1D}"/>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36" name="Picture 35" descr="A picture containing shape&#10;&#10;Description automatically generated">
              <a:extLst>
                <a:ext uri="{FF2B5EF4-FFF2-40B4-BE49-F238E27FC236}">
                  <a16:creationId xmlns:a16="http://schemas.microsoft.com/office/drawing/2014/main" id="{8FABC70D-3269-0110-5154-615E4CB9C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FFD3C1-05CD-5CDC-F612-6874D9DF22E8}"/>
              </a:ext>
            </a:extLst>
          </p:cNvPr>
          <p:cNvSpPr>
            <a:spLocks noGrp="1"/>
          </p:cNvSpPr>
          <p:nvPr>
            <p:ph type="title" hasCustomPrompt="1"/>
          </p:nvPr>
        </p:nvSpPr>
        <p:spPr>
          <a:xfrm>
            <a:off x="1508760" y="16294137"/>
            <a:ext cx="20068309" cy="2514601"/>
          </a:xfrm>
        </p:spPr>
        <p:txBody>
          <a:bodyPr>
            <a:normAutofit/>
          </a:bodyPr>
          <a:lstStyle>
            <a:lvl1pPr algn="l">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3" name="Text Placeholder 7">
            <a:extLst>
              <a:ext uri="{FF2B5EF4-FFF2-40B4-BE49-F238E27FC236}">
                <a16:creationId xmlns:a16="http://schemas.microsoft.com/office/drawing/2014/main" id="{AD3B5DF9-FFBE-DC2B-0220-1DBE5400358E}"/>
              </a:ext>
            </a:extLst>
          </p:cNvPr>
          <p:cNvSpPr>
            <a:spLocks noGrp="1"/>
          </p:cNvSpPr>
          <p:nvPr>
            <p:ph type="body" sz="quarter" idx="10" hasCustomPrompt="1"/>
          </p:nvPr>
        </p:nvSpPr>
        <p:spPr>
          <a:xfrm>
            <a:off x="1508760" y="18781305"/>
            <a:ext cx="20068309" cy="1408176"/>
          </a:xfrm>
          <a:prstGeom prst="rect">
            <a:avLst/>
          </a:prstGeom>
        </p:spPr>
        <p:txBody>
          <a:bodyPr/>
          <a:lstStyle>
            <a:lvl1pPr marL="0" indent="0" algn="l">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4" name="Straight Connector 13">
            <a:extLst>
              <a:ext uri="{FF2B5EF4-FFF2-40B4-BE49-F238E27FC236}">
                <a16:creationId xmlns:a16="http://schemas.microsoft.com/office/drawing/2014/main" id="{94BCD6DC-7984-59EA-15D4-E7A2A3B92EA5}"/>
              </a:ext>
            </a:extLst>
          </p:cNvPr>
          <p:cNvCxnSpPr>
            <a:cxnSpLocks/>
          </p:cNvCxnSpPr>
          <p:nvPr userDrawn="1"/>
        </p:nvCxnSpPr>
        <p:spPr>
          <a:xfrm>
            <a:off x="0" y="16264128"/>
            <a:ext cx="2249424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A2E83-B345-92BF-8928-209F711D2B3F}"/>
              </a:ext>
            </a:extLst>
          </p:cNvPr>
          <p:cNvSpPr/>
          <p:nvPr userDrawn="1"/>
        </p:nvSpPr>
        <p:spPr>
          <a:xfrm>
            <a:off x="33517490" y="19107807"/>
            <a:ext cx="3058510" cy="1466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4" name="Picture Placeholder 2">
            <a:extLst>
              <a:ext uri="{FF2B5EF4-FFF2-40B4-BE49-F238E27FC236}">
                <a16:creationId xmlns:a16="http://schemas.microsoft.com/office/drawing/2014/main" id="{6D1B21EC-A9FB-DE71-43FA-F54732536599}"/>
              </a:ext>
            </a:extLst>
          </p:cNvPr>
          <p:cNvSpPr>
            <a:spLocks noGrp="1"/>
          </p:cNvSpPr>
          <p:nvPr>
            <p:ph type="pic" sz="quarter" idx="24"/>
          </p:nvPr>
        </p:nvSpPr>
        <p:spPr>
          <a:xfrm>
            <a:off x="15152060"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5" name="Picture Placeholder 2">
            <a:extLst>
              <a:ext uri="{FF2B5EF4-FFF2-40B4-BE49-F238E27FC236}">
                <a16:creationId xmlns:a16="http://schemas.microsoft.com/office/drawing/2014/main" id="{F93CA876-89BE-220D-AACA-F98EB282A640}"/>
              </a:ext>
            </a:extLst>
          </p:cNvPr>
          <p:cNvSpPr>
            <a:spLocks noGrp="1"/>
          </p:cNvSpPr>
          <p:nvPr>
            <p:ph type="pic" sz="quarter" idx="20"/>
          </p:nvPr>
        </p:nvSpPr>
        <p:spPr>
          <a:xfrm>
            <a:off x="8394833"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6" name="Picture Placeholder 2">
            <a:extLst>
              <a:ext uri="{FF2B5EF4-FFF2-40B4-BE49-F238E27FC236}">
                <a16:creationId xmlns:a16="http://schemas.microsoft.com/office/drawing/2014/main" id="{B387E38B-4633-170D-16B9-FD52DEA8F911}"/>
              </a:ext>
            </a:extLst>
          </p:cNvPr>
          <p:cNvSpPr>
            <a:spLocks noGrp="1"/>
          </p:cNvSpPr>
          <p:nvPr>
            <p:ph type="pic" sz="quarter" idx="11"/>
          </p:nvPr>
        </p:nvSpPr>
        <p:spPr>
          <a:xfrm>
            <a:off x="1637606"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37" name="Text Placeholder 7">
            <a:extLst>
              <a:ext uri="{FF2B5EF4-FFF2-40B4-BE49-F238E27FC236}">
                <a16:creationId xmlns:a16="http://schemas.microsoft.com/office/drawing/2014/main" id="{81C70B53-8C26-3617-9B99-D281896C1DC3}"/>
              </a:ext>
            </a:extLst>
          </p:cNvPr>
          <p:cNvSpPr>
            <a:spLocks noGrp="1"/>
          </p:cNvSpPr>
          <p:nvPr>
            <p:ph type="body" sz="quarter" idx="12" hasCustomPrompt="1"/>
          </p:nvPr>
        </p:nvSpPr>
        <p:spPr>
          <a:xfrm>
            <a:off x="1637606" y="1897024"/>
            <a:ext cx="6263639"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8" name="Picture Placeholder 2">
            <a:extLst>
              <a:ext uri="{FF2B5EF4-FFF2-40B4-BE49-F238E27FC236}">
                <a16:creationId xmlns:a16="http://schemas.microsoft.com/office/drawing/2014/main" id="{4FA0019F-C6DC-A6C6-9531-BC409AB3BE03}"/>
              </a:ext>
            </a:extLst>
          </p:cNvPr>
          <p:cNvSpPr>
            <a:spLocks noGrp="1"/>
          </p:cNvSpPr>
          <p:nvPr>
            <p:ph type="pic" sz="quarter" idx="28"/>
          </p:nvPr>
        </p:nvSpPr>
        <p:spPr>
          <a:xfrm>
            <a:off x="21909287"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48" name="Text Placeholder 7">
            <a:extLst>
              <a:ext uri="{FF2B5EF4-FFF2-40B4-BE49-F238E27FC236}">
                <a16:creationId xmlns:a16="http://schemas.microsoft.com/office/drawing/2014/main" id="{9D2C4063-A686-DB2F-EB91-CDC32DC3E07C}"/>
              </a:ext>
            </a:extLst>
          </p:cNvPr>
          <p:cNvSpPr>
            <a:spLocks noGrp="1"/>
          </p:cNvSpPr>
          <p:nvPr>
            <p:ph type="body" sz="quarter" idx="30" hasCustomPrompt="1"/>
          </p:nvPr>
        </p:nvSpPr>
        <p:spPr>
          <a:xfrm>
            <a:off x="1637605" y="2655235"/>
            <a:ext cx="6263640"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49" name="Picture Placeholder 2">
            <a:extLst>
              <a:ext uri="{FF2B5EF4-FFF2-40B4-BE49-F238E27FC236}">
                <a16:creationId xmlns:a16="http://schemas.microsoft.com/office/drawing/2014/main" id="{E6DF3973-BFFD-0650-67B4-1FC60F39189A}"/>
              </a:ext>
            </a:extLst>
          </p:cNvPr>
          <p:cNvSpPr>
            <a:spLocks noGrp="1"/>
          </p:cNvSpPr>
          <p:nvPr>
            <p:ph type="pic" sz="quarter" idx="52"/>
          </p:nvPr>
        </p:nvSpPr>
        <p:spPr>
          <a:xfrm>
            <a:off x="28666515" y="3380125"/>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50" name="Text Placeholder 7">
            <a:extLst>
              <a:ext uri="{FF2B5EF4-FFF2-40B4-BE49-F238E27FC236}">
                <a16:creationId xmlns:a16="http://schemas.microsoft.com/office/drawing/2014/main" id="{10315198-4FB0-1605-E59B-51913EAA76D4}"/>
              </a:ext>
            </a:extLst>
          </p:cNvPr>
          <p:cNvSpPr>
            <a:spLocks noGrp="1"/>
          </p:cNvSpPr>
          <p:nvPr>
            <p:ph type="body" sz="quarter" idx="56" hasCustomPrompt="1"/>
          </p:nvPr>
        </p:nvSpPr>
        <p:spPr>
          <a:xfrm>
            <a:off x="15141913" y="1897024"/>
            <a:ext cx="6263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6F901150-FDFD-5FC2-11BF-321E8285D8BD}"/>
              </a:ext>
            </a:extLst>
          </p:cNvPr>
          <p:cNvSpPr>
            <a:spLocks noGrp="1"/>
          </p:cNvSpPr>
          <p:nvPr>
            <p:ph type="body" sz="quarter" idx="57" hasCustomPrompt="1"/>
          </p:nvPr>
        </p:nvSpPr>
        <p:spPr>
          <a:xfrm>
            <a:off x="8391957" y="1897024"/>
            <a:ext cx="6263639"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1964F185-CDC5-CE9D-251D-2E14171B9551}"/>
              </a:ext>
            </a:extLst>
          </p:cNvPr>
          <p:cNvSpPr>
            <a:spLocks noGrp="1"/>
          </p:cNvSpPr>
          <p:nvPr>
            <p:ph type="body" sz="quarter" idx="58" hasCustomPrompt="1"/>
          </p:nvPr>
        </p:nvSpPr>
        <p:spPr>
          <a:xfrm>
            <a:off x="15141913" y="2584631"/>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53" name="Text Placeholder 7">
            <a:extLst>
              <a:ext uri="{FF2B5EF4-FFF2-40B4-BE49-F238E27FC236}">
                <a16:creationId xmlns:a16="http://schemas.microsoft.com/office/drawing/2014/main" id="{D57E0C5F-9777-59E0-A228-AE8430DE78C7}"/>
              </a:ext>
            </a:extLst>
          </p:cNvPr>
          <p:cNvSpPr>
            <a:spLocks noGrp="1"/>
          </p:cNvSpPr>
          <p:nvPr>
            <p:ph type="body" sz="quarter" idx="59" hasCustomPrompt="1"/>
          </p:nvPr>
        </p:nvSpPr>
        <p:spPr>
          <a:xfrm>
            <a:off x="8391957" y="2584631"/>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5" name="Text Placeholder 7">
            <a:extLst>
              <a:ext uri="{FF2B5EF4-FFF2-40B4-BE49-F238E27FC236}">
                <a16:creationId xmlns:a16="http://schemas.microsoft.com/office/drawing/2014/main" id="{9696394F-9E7B-F98D-207D-E98E12004AA0}"/>
              </a:ext>
            </a:extLst>
          </p:cNvPr>
          <p:cNvSpPr>
            <a:spLocks noGrp="1"/>
          </p:cNvSpPr>
          <p:nvPr>
            <p:ph type="body" sz="quarter" idx="60" hasCustomPrompt="1"/>
          </p:nvPr>
        </p:nvSpPr>
        <p:spPr>
          <a:xfrm>
            <a:off x="21900662" y="1897024"/>
            <a:ext cx="6263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6" name="Text Placeholder 7">
            <a:extLst>
              <a:ext uri="{FF2B5EF4-FFF2-40B4-BE49-F238E27FC236}">
                <a16:creationId xmlns:a16="http://schemas.microsoft.com/office/drawing/2014/main" id="{C86B779E-BD1F-D554-3552-886C88AC3021}"/>
              </a:ext>
            </a:extLst>
          </p:cNvPr>
          <p:cNvSpPr>
            <a:spLocks noGrp="1"/>
          </p:cNvSpPr>
          <p:nvPr>
            <p:ph type="body" sz="quarter" idx="61" hasCustomPrompt="1"/>
          </p:nvPr>
        </p:nvSpPr>
        <p:spPr>
          <a:xfrm>
            <a:off x="21900662" y="2584631"/>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7" name="Text Placeholder 7">
            <a:extLst>
              <a:ext uri="{FF2B5EF4-FFF2-40B4-BE49-F238E27FC236}">
                <a16:creationId xmlns:a16="http://schemas.microsoft.com/office/drawing/2014/main" id="{CBF365F5-1A62-4D50-E27D-277F174D7B9B}"/>
              </a:ext>
            </a:extLst>
          </p:cNvPr>
          <p:cNvSpPr>
            <a:spLocks noGrp="1"/>
          </p:cNvSpPr>
          <p:nvPr>
            <p:ph type="body" sz="quarter" idx="62" hasCustomPrompt="1"/>
          </p:nvPr>
        </p:nvSpPr>
        <p:spPr>
          <a:xfrm>
            <a:off x="28666515" y="1897024"/>
            <a:ext cx="6263902"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962524B6-5167-D009-CB69-031B74C7BF82}"/>
              </a:ext>
            </a:extLst>
          </p:cNvPr>
          <p:cNvSpPr>
            <a:spLocks noGrp="1"/>
          </p:cNvSpPr>
          <p:nvPr>
            <p:ph type="body" sz="quarter" idx="63" hasCustomPrompt="1"/>
          </p:nvPr>
        </p:nvSpPr>
        <p:spPr>
          <a:xfrm>
            <a:off x="28666515" y="2584631"/>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69" name="Picture Placeholder 2">
            <a:extLst>
              <a:ext uri="{FF2B5EF4-FFF2-40B4-BE49-F238E27FC236}">
                <a16:creationId xmlns:a16="http://schemas.microsoft.com/office/drawing/2014/main" id="{298B7426-D600-8C5C-9976-7E01486FA42D}"/>
              </a:ext>
            </a:extLst>
          </p:cNvPr>
          <p:cNvSpPr>
            <a:spLocks noGrp="1"/>
          </p:cNvSpPr>
          <p:nvPr>
            <p:ph type="pic" sz="quarter" idx="64"/>
          </p:nvPr>
        </p:nvSpPr>
        <p:spPr>
          <a:xfrm>
            <a:off x="15152060"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0" name="Picture Placeholder 2">
            <a:extLst>
              <a:ext uri="{FF2B5EF4-FFF2-40B4-BE49-F238E27FC236}">
                <a16:creationId xmlns:a16="http://schemas.microsoft.com/office/drawing/2014/main" id="{A9E377DD-E97F-7797-960C-D20F58551DF3}"/>
              </a:ext>
            </a:extLst>
          </p:cNvPr>
          <p:cNvSpPr>
            <a:spLocks noGrp="1"/>
          </p:cNvSpPr>
          <p:nvPr>
            <p:ph type="pic" sz="quarter" idx="65"/>
          </p:nvPr>
        </p:nvSpPr>
        <p:spPr>
          <a:xfrm>
            <a:off x="8394833"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1" name="Picture Placeholder 2">
            <a:extLst>
              <a:ext uri="{FF2B5EF4-FFF2-40B4-BE49-F238E27FC236}">
                <a16:creationId xmlns:a16="http://schemas.microsoft.com/office/drawing/2014/main" id="{080AC593-D24D-00E5-745A-FA6F63CF30D6}"/>
              </a:ext>
            </a:extLst>
          </p:cNvPr>
          <p:cNvSpPr>
            <a:spLocks noGrp="1"/>
          </p:cNvSpPr>
          <p:nvPr>
            <p:ph type="pic" sz="quarter" idx="66"/>
          </p:nvPr>
        </p:nvSpPr>
        <p:spPr>
          <a:xfrm>
            <a:off x="1637606"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2" name="Picture Placeholder 2">
            <a:extLst>
              <a:ext uri="{FF2B5EF4-FFF2-40B4-BE49-F238E27FC236}">
                <a16:creationId xmlns:a16="http://schemas.microsoft.com/office/drawing/2014/main" id="{0985A3EE-46B6-D138-D376-03BF0F9AEE05}"/>
              </a:ext>
            </a:extLst>
          </p:cNvPr>
          <p:cNvSpPr>
            <a:spLocks noGrp="1"/>
          </p:cNvSpPr>
          <p:nvPr>
            <p:ph type="pic" sz="quarter" idx="67"/>
          </p:nvPr>
        </p:nvSpPr>
        <p:spPr>
          <a:xfrm>
            <a:off x="21909287"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3" name="Picture Placeholder 2">
            <a:extLst>
              <a:ext uri="{FF2B5EF4-FFF2-40B4-BE49-F238E27FC236}">
                <a16:creationId xmlns:a16="http://schemas.microsoft.com/office/drawing/2014/main" id="{3F50E89C-D144-42E1-43EF-79AA17014D88}"/>
              </a:ext>
            </a:extLst>
          </p:cNvPr>
          <p:cNvSpPr>
            <a:spLocks noGrp="1"/>
          </p:cNvSpPr>
          <p:nvPr>
            <p:ph type="pic" sz="quarter" idx="68"/>
          </p:nvPr>
        </p:nvSpPr>
        <p:spPr>
          <a:xfrm>
            <a:off x="28666515" y="881421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Trebuchet MS" panose="020B0603020202020204" pitchFamily="34" charset="0"/>
              </a:defRPr>
            </a:lvl1pPr>
          </a:lstStyle>
          <a:p>
            <a:r>
              <a:rPr lang="en-US"/>
              <a:t>Click icon to add picture</a:t>
            </a:r>
          </a:p>
        </p:txBody>
      </p:sp>
      <p:sp>
        <p:nvSpPr>
          <p:cNvPr id="74" name="Text Placeholder 7">
            <a:extLst>
              <a:ext uri="{FF2B5EF4-FFF2-40B4-BE49-F238E27FC236}">
                <a16:creationId xmlns:a16="http://schemas.microsoft.com/office/drawing/2014/main" id="{CA59DC0B-0E35-66BA-D2A9-5A171372A939}"/>
              </a:ext>
            </a:extLst>
          </p:cNvPr>
          <p:cNvSpPr>
            <a:spLocks noGrp="1"/>
          </p:cNvSpPr>
          <p:nvPr>
            <p:ph type="body" sz="quarter" idx="69" hasCustomPrompt="1"/>
          </p:nvPr>
        </p:nvSpPr>
        <p:spPr>
          <a:xfrm>
            <a:off x="1637606" y="14274088"/>
            <a:ext cx="6263639" cy="795528"/>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49628C75-CF4F-258F-9A67-8F825D4D85AB}"/>
              </a:ext>
            </a:extLst>
          </p:cNvPr>
          <p:cNvSpPr>
            <a:spLocks noGrp="1"/>
          </p:cNvSpPr>
          <p:nvPr>
            <p:ph type="body" sz="quarter" idx="70" hasCustomPrompt="1"/>
          </p:nvPr>
        </p:nvSpPr>
        <p:spPr>
          <a:xfrm>
            <a:off x="1637605" y="14961695"/>
            <a:ext cx="6263640"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2" name="Text Placeholder 7">
            <a:extLst>
              <a:ext uri="{FF2B5EF4-FFF2-40B4-BE49-F238E27FC236}">
                <a16:creationId xmlns:a16="http://schemas.microsoft.com/office/drawing/2014/main" id="{3C51AE03-20F2-081E-B061-07708A562F27}"/>
              </a:ext>
            </a:extLst>
          </p:cNvPr>
          <p:cNvSpPr>
            <a:spLocks noGrp="1"/>
          </p:cNvSpPr>
          <p:nvPr>
            <p:ph type="body" sz="quarter" idx="71" hasCustomPrompt="1"/>
          </p:nvPr>
        </p:nvSpPr>
        <p:spPr>
          <a:xfrm>
            <a:off x="15141913" y="14319257"/>
            <a:ext cx="6263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3" name="Text Placeholder 7">
            <a:extLst>
              <a:ext uri="{FF2B5EF4-FFF2-40B4-BE49-F238E27FC236}">
                <a16:creationId xmlns:a16="http://schemas.microsoft.com/office/drawing/2014/main" id="{ECCF7B72-B3E3-C659-19F6-E265F51422BE}"/>
              </a:ext>
            </a:extLst>
          </p:cNvPr>
          <p:cNvSpPr>
            <a:spLocks noGrp="1"/>
          </p:cNvSpPr>
          <p:nvPr>
            <p:ph type="body" sz="quarter" idx="72" hasCustomPrompt="1"/>
          </p:nvPr>
        </p:nvSpPr>
        <p:spPr>
          <a:xfrm>
            <a:off x="8391957" y="14319257"/>
            <a:ext cx="6263639"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4" name="Text Placeholder 7">
            <a:extLst>
              <a:ext uri="{FF2B5EF4-FFF2-40B4-BE49-F238E27FC236}">
                <a16:creationId xmlns:a16="http://schemas.microsoft.com/office/drawing/2014/main" id="{20BB3925-4BE3-26D3-7FFC-0A10052F02A4}"/>
              </a:ext>
            </a:extLst>
          </p:cNvPr>
          <p:cNvSpPr>
            <a:spLocks noGrp="1"/>
          </p:cNvSpPr>
          <p:nvPr>
            <p:ph type="body" sz="quarter" idx="73" hasCustomPrompt="1"/>
          </p:nvPr>
        </p:nvSpPr>
        <p:spPr>
          <a:xfrm>
            <a:off x="15141913" y="14961695"/>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5" name="Text Placeholder 7">
            <a:extLst>
              <a:ext uri="{FF2B5EF4-FFF2-40B4-BE49-F238E27FC236}">
                <a16:creationId xmlns:a16="http://schemas.microsoft.com/office/drawing/2014/main" id="{77759BB8-38ED-2A9C-6BCC-7F76E0AA802C}"/>
              </a:ext>
            </a:extLst>
          </p:cNvPr>
          <p:cNvSpPr>
            <a:spLocks noGrp="1"/>
          </p:cNvSpPr>
          <p:nvPr>
            <p:ph type="body" sz="quarter" idx="74" hasCustomPrompt="1"/>
          </p:nvPr>
        </p:nvSpPr>
        <p:spPr>
          <a:xfrm>
            <a:off x="8391957" y="14961695"/>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EB5D72B5-5D0D-E4F4-A83A-027D82B84E8F}"/>
              </a:ext>
            </a:extLst>
          </p:cNvPr>
          <p:cNvSpPr>
            <a:spLocks noGrp="1"/>
          </p:cNvSpPr>
          <p:nvPr>
            <p:ph type="body" sz="quarter" idx="75" hasCustomPrompt="1"/>
          </p:nvPr>
        </p:nvSpPr>
        <p:spPr>
          <a:xfrm>
            <a:off x="21900662" y="14319257"/>
            <a:ext cx="6263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518591BD-B0CC-B55B-29C0-8D8387DCE728}"/>
              </a:ext>
            </a:extLst>
          </p:cNvPr>
          <p:cNvSpPr>
            <a:spLocks noGrp="1"/>
          </p:cNvSpPr>
          <p:nvPr>
            <p:ph type="body" sz="quarter" idx="76" hasCustomPrompt="1"/>
          </p:nvPr>
        </p:nvSpPr>
        <p:spPr>
          <a:xfrm>
            <a:off x="21900662" y="14961695"/>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061414DF-F8DB-0892-6DF6-A8E58CCCFB5D}"/>
              </a:ext>
            </a:extLst>
          </p:cNvPr>
          <p:cNvSpPr>
            <a:spLocks noGrp="1"/>
          </p:cNvSpPr>
          <p:nvPr>
            <p:ph type="body" sz="quarter" idx="77" hasCustomPrompt="1"/>
          </p:nvPr>
        </p:nvSpPr>
        <p:spPr>
          <a:xfrm>
            <a:off x="28666515" y="14319257"/>
            <a:ext cx="6263640" cy="750359"/>
          </a:xfrm>
          <a:prstGeom prst="rect">
            <a:avLst/>
          </a:prstGeom>
        </p:spPr>
        <p:txBody>
          <a:bodyPr anchor="b"/>
          <a:lstStyle>
            <a:lvl1pPr marL="0" indent="0" algn="ctr">
              <a:spcBef>
                <a:spcPts val="1200"/>
              </a:spcBef>
              <a:buFontTx/>
              <a:buNone/>
              <a:defRPr sz="4000" b="0" cap="none" baseline="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6EEF9C7-1E0C-E2C6-0EF8-1148A85667E0}"/>
              </a:ext>
            </a:extLst>
          </p:cNvPr>
          <p:cNvSpPr>
            <a:spLocks noGrp="1"/>
          </p:cNvSpPr>
          <p:nvPr>
            <p:ph type="body" sz="quarter" idx="78" hasCustomPrompt="1"/>
          </p:nvPr>
        </p:nvSpPr>
        <p:spPr>
          <a:xfrm>
            <a:off x="28666515" y="14961695"/>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grpSp>
        <p:nvGrpSpPr>
          <p:cNvPr id="2" name="Group 1">
            <a:extLst>
              <a:ext uri="{FF2B5EF4-FFF2-40B4-BE49-F238E27FC236}">
                <a16:creationId xmlns:a16="http://schemas.microsoft.com/office/drawing/2014/main" id="{3EFA73DE-CB94-3E83-7CCE-37D4989FFCED}"/>
              </a:ext>
            </a:extLst>
          </p:cNvPr>
          <p:cNvGrpSpPr/>
          <p:nvPr userDrawn="1"/>
        </p:nvGrpSpPr>
        <p:grpSpPr>
          <a:xfrm>
            <a:off x="34061399" y="0"/>
            <a:ext cx="2514601" cy="1084107"/>
            <a:chOff x="34061399" y="0"/>
            <a:chExt cx="2514601" cy="1084107"/>
          </a:xfrm>
        </p:grpSpPr>
        <p:sp>
          <p:nvSpPr>
            <p:cNvPr id="41" name="Rectangle 40">
              <a:extLst>
                <a:ext uri="{FF2B5EF4-FFF2-40B4-BE49-F238E27FC236}">
                  <a16:creationId xmlns:a16="http://schemas.microsoft.com/office/drawing/2014/main" id="{3B2D36DA-6AE0-7209-8488-CD56CF697708}"/>
                </a:ext>
              </a:extLst>
            </p:cNvPr>
            <p:cNvSpPr/>
            <p:nvPr userDrawn="1"/>
          </p:nvSpPr>
          <p:spPr>
            <a:xfrm>
              <a:off x="36420552" y="0"/>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3" name="Picture 42" descr="A picture containing shape&#10;&#10;Description automatically generated">
              <a:extLst>
                <a:ext uri="{FF2B5EF4-FFF2-40B4-BE49-F238E27FC236}">
                  <a16:creationId xmlns:a16="http://schemas.microsoft.com/office/drawing/2014/main" id="{782002C1-86DD-46E6-965D-BC2C7425B4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1399" y="393869"/>
              <a:ext cx="2003438" cy="690238"/>
            </a:xfrm>
            <a:prstGeom prst="rect">
              <a:avLst/>
            </a:prstGeom>
          </p:spPr>
        </p:pic>
      </p:gr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11301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339081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260279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 name="Picture 8" descr="A picture containing blur&#10;&#10;Description automatically generated">
            <a:extLst>
              <a:ext uri="{FF2B5EF4-FFF2-40B4-BE49-F238E27FC236}">
                <a16:creationId xmlns:a16="http://schemas.microsoft.com/office/drawing/2014/main" id="{2F3DB845-5766-4820-4918-271D918614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36576000" cy="20574000"/>
          </a:xfrm>
          <a:prstGeom prst="rect">
            <a:avLst/>
          </a:prstGeom>
        </p:spPr>
      </p:pic>
      <p:sp>
        <p:nvSpPr>
          <p:cNvPr id="11" name="Rectangle 10">
            <a:extLst>
              <a:ext uri="{FF2B5EF4-FFF2-40B4-BE49-F238E27FC236}">
                <a16:creationId xmlns:a16="http://schemas.microsoft.com/office/drawing/2014/main" id="{14291D50-C916-93F1-BE1F-9876B2B209C5}"/>
              </a:ext>
            </a:extLst>
          </p:cNvPr>
          <p:cNvSpPr/>
          <p:nvPr userDrawn="1"/>
        </p:nvSpPr>
        <p:spPr>
          <a:xfrm flipV="1">
            <a:off x="1" y="14987091"/>
            <a:ext cx="36575999" cy="5586908"/>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A9A92C82-C327-5A90-C12A-8057E790A54C}"/>
              </a:ext>
            </a:extLst>
          </p:cNvPr>
          <p:cNvSpPr/>
          <p:nvPr userDrawn="1"/>
        </p:nvSpPr>
        <p:spPr>
          <a:xfrm>
            <a:off x="1" y="-1"/>
            <a:ext cx="36575999" cy="1126776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3" name="Straight Connector 12">
            <a:extLst>
              <a:ext uri="{FF2B5EF4-FFF2-40B4-BE49-F238E27FC236}">
                <a16:creationId xmlns:a16="http://schemas.microsoft.com/office/drawing/2014/main" id="{D6BE77BD-ED1F-A7D7-8432-E2BA5A5A8972}"/>
              </a:ext>
            </a:extLst>
          </p:cNvPr>
          <p:cNvCxnSpPr/>
          <p:nvPr userDrawn="1"/>
        </p:nvCxnSpPr>
        <p:spPr>
          <a:xfrm>
            <a:off x="0" y="11329275"/>
            <a:ext cx="36576000" cy="0"/>
          </a:xfrm>
          <a:prstGeom prst="line">
            <a:avLst/>
          </a:prstGeom>
          <a:ln w="508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11BE51B-1B8A-15D0-E565-FDD00D1E8984}"/>
              </a:ext>
            </a:extLst>
          </p:cNvPr>
          <p:cNvGrpSpPr/>
          <p:nvPr userDrawn="1"/>
        </p:nvGrpSpPr>
        <p:grpSpPr>
          <a:xfrm>
            <a:off x="34015681" y="19477636"/>
            <a:ext cx="2560319" cy="1099561"/>
            <a:chOff x="34015681" y="19477636"/>
            <a:chExt cx="2560319" cy="1099561"/>
          </a:xfrm>
        </p:grpSpPr>
        <p:sp>
          <p:nvSpPr>
            <p:cNvPr id="18" name="Rectangle 17">
              <a:extLst>
                <a:ext uri="{FF2B5EF4-FFF2-40B4-BE49-F238E27FC236}">
                  <a16:creationId xmlns:a16="http://schemas.microsoft.com/office/drawing/2014/main" id="{3CC534D5-C446-A8C8-A1C5-D8D4F4AB8BB7}"/>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9" name="Picture 18" descr="Logo&#10;&#10;Description automatically generated">
              <a:extLst>
                <a:ext uri="{FF2B5EF4-FFF2-40B4-BE49-F238E27FC236}">
                  <a16:creationId xmlns:a16="http://schemas.microsoft.com/office/drawing/2014/main" id="{C19F4DC3-AC6F-A784-716C-562AAEF28D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15681" y="19477636"/>
              <a:ext cx="2159583" cy="743794"/>
            </a:xfrm>
            <a:prstGeom prst="rect">
              <a:avLst/>
            </a:prstGeom>
          </p:spPr>
        </p:pic>
      </p:grpSp>
    </p:spTree>
    <p:extLst>
      <p:ext uri="{BB962C8B-B14F-4D97-AF65-F5344CB8AC3E}">
        <p14:creationId xmlns:p14="http://schemas.microsoft.com/office/powerpoint/2010/main" val="3066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39" name="Picture 38" descr="A picture containing blur&#10;&#10;Description automatically generated">
            <a:extLst>
              <a:ext uri="{FF2B5EF4-FFF2-40B4-BE49-F238E27FC236}">
                <a16:creationId xmlns:a16="http://schemas.microsoft.com/office/drawing/2014/main" id="{3D97DCAA-B02C-B9CD-73B9-F0CB59169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
            <a:ext cx="36576000" cy="20574000"/>
          </a:xfrm>
          <a:prstGeom prst="rect">
            <a:avLst/>
          </a:prstGeom>
        </p:spPr>
      </p:pic>
      <p:sp>
        <p:nvSpPr>
          <p:cNvPr id="40" name="Rectangle 39">
            <a:extLst>
              <a:ext uri="{FF2B5EF4-FFF2-40B4-BE49-F238E27FC236}">
                <a16:creationId xmlns:a16="http://schemas.microsoft.com/office/drawing/2014/main" id="{579E33CF-8322-948F-F6BF-0C2C9B17787F}"/>
              </a:ext>
            </a:extLst>
          </p:cNvPr>
          <p:cNvSpPr/>
          <p:nvPr userDrawn="1"/>
        </p:nvSpPr>
        <p:spPr>
          <a:xfrm flipV="1">
            <a:off x="2" y="14987092"/>
            <a:ext cx="36576000" cy="5586908"/>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Rectangle 40">
            <a:extLst>
              <a:ext uri="{FF2B5EF4-FFF2-40B4-BE49-F238E27FC236}">
                <a16:creationId xmlns:a16="http://schemas.microsoft.com/office/drawing/2014/main" id="{E3B8751E-75F6-925A-8531-50B734C847AB}"/>
              </a:ext>
            </a:extLst>
          </p:cNvPr>
          <p:cNvSpPr/>
          <p:nvPr userDrawn="1"/>
        </p:nvSpPr>
        <p:spPr>
          <a:xfrm>
            <a:off x="2" y="-1"/>
            <a:ext cx="36576000" cy="11267770"/>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1"/>
            <a:ext cx="31546800" cy="2514602"/>
          </a:xfrm>
        </p:spPr>
        <p:txBody>
          <a:bodyPr/>
          <a:lstStyle>
            <a:lvl1pPr>
              <a:defRPr sz="7200" b="1" cap="none">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1" y="8828855"/>
            <a:ext cx="6172214" cy="4209394"/>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3" y="7108684"/>
            <a:ext cx="6172214"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1" y="7820588"/>
            <a:ext cx="6172214" cy="679756"/>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3" y="6365954"/>
            <a:ext cx="6172214"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7" y="12016057"/>
            <a:ext cx="6172214" cy="4209394"/>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9" y="10295886"/>
            <a:ext cx="6172214"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7" y="11007792"/>
            <a:ext cx="6172214" cy="679756"/>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9" y="9553158"/>
            <a:ext cx="6172214"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5" y="8828855"/>
            <a:ext cx="6172214" cy="4209394"/>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5" y="7108684"/>
            <a:ext cx="6172214"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5" y="7820588"/>
            <a:ext cx="6172214" cy="679756"/>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5" y="6365954"/>
            <a:ext cx="6172214"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9" y="12016057"/>
            <a:ext cx="6172214" cy="4209394"/>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9" y="10295886"/>
            <a:ext cx="6172214"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9" y="11007792"/>
            <a:ext cx="6172214" cy="679756"/>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9" y="9553158"/>
            <a:ext cx="6172214"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3" y="8828855"/>
            <a:ext cx="6172214" cy="4209394"/>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5" y="7108684"/>
            <a:ext cx="6172214"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3" y="7820588"/>
            <a:ext cx="6172214" cy="679756"/>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5" y="6365954"/>
            <a:ext cx="6172214"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30" indent="0">
              <a:buFontTx/>
              <a:buNone/>
              <a:defRPr sz="4000" b="1">
                <a:solidFill>
                  <a:schemeClr val="tx1"/>
                </a:solidFill>
                <a:latin typeface="Trebuchet MS" panose="020B0603020202020204" pitchFamily="34" charset="0"/>
              </a:defRPr>
            </a:lvl4pPr>
            <a:lvl5pPr marL="8471410" indent="0">
              <a:buFontTx/>
              <a:buNone/>
              <a:defRPr sz="4000" b="1">
                <a:solidFill>
                  <a:schemeClr val="tx1"/>
                </a:solidFill>
                <a:latin typeface="Trebuchet MS" panose="020B0603020202020204" pitchFamily="34" charset="0"/>
              </a:defRPr>
            </a:lvl5pPr>
          </a:lstStyle>
          <a:p>
            <a:pPr lvl="0"/>
            <a:r>
              <a:rPr lang="en-US"/>
              <a:t>Year</a:t>
            </a:r>
          </a:p>
        </p:txBody>
      </p:sp>
      <p:grpSp>
        <p:nvGrpSpPr>
          <p:cNvPr id="42" name="Group 41">
            <a:extLst>
              <a:ext uri="{FF2B5EF4-FFF2-40B4-BE49-F238E27FC236}">
                <a16:creationId xmlns:a16="http://schemas.microsoft.com/office/drawing/2014/main" id="{6D98BD55-67D9-5A45-4CBE-EBEC932A1830}"/>
              </a:ext>
            </a:extLst>
          </p:cNvPr>
          <p:cNvGrpSpPr/>
          <p:nvPr userDrawn="1"/>
        </p:nvGrpSpPr>
        <p:grpSpPr>
          <a:xfrm>
            <a:off x="34015682" y="19477637"/>
            <a:ext cx="2560320" cy="1099562"/>
            <a:chOff x="34015681" y="19477636"/>
            <a:chExt cx="2560319" cy="1099561"/>
          </a:xfrm>
        </p:grpSpPr>
        <p:sp>
          <p:nvSpPr>
            <p:cNvPr id="43" name="Rectangle 42">
              <a:extLst>
                <a:ext uri="{FF2B5EF4-FFF2-40B4-BE49-F238E27FC236}">
                  <a16:creationId xmlns:a16="http://schemas.microsoft.com/office/drawing/2014/main" id="{0D383E7A-E0ED-0BC6-D5A5-9CACFB53C5A7}"/>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4" name="Picture 43" descr="Logo&#10;&#10;Description automatically generated">
              <a:extLst>
                <a:ext uri="{FF2B5EF4-FFF2-40B4-BE49-F238E27FC236}">
                  <a16:creationId xmlns:a16="http://schemas.microsoft.com/office/drawing/2014/main" id="{0CCC6649-3A72-1102-B390-E3CC2FBD14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15681" y="19477636"/>
              <a:ext cx="2159583" cy="743794"/>
            </a:xfrm>
            <a:prstGeom prst="rect">
              <a:avLst/>
            </a:prstGeom>
          </p:spPr>
        </p:pic>
      </p:grpSp>
    </p:spTree>
    <p:extLst>
      <p:ext uri="{BB962C8B-B14F-4D97-AF65-F5344CB8AC3E}">
        <p14:creationId xmlns:p14="http://schemas.microsoft.com/office/powerpoint/2010/main" val="58904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EE438-ADD8-FD38-361B-6F659E263AE2}"/>
              </a:ext>
            </a:extLst>
          </p:cNvPr>
          <p:cNvSpPr/>
          <p:nvPr userDrawn="1"/>
        </p:nvSpPr>
        <p:spPr>
          <a:xfrm>
            <a:off x="0" y="0"/>
            <a:ext cx="36576000" cy="2057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6" name="Picture 5">
            <a:extLst>
              <a:ext uri="{FF2B5EF4-FFF2-40B4-BE49-F238E27FC236}">
                <a16:creationId xmlns:a16="http://schemas.microsoft.com/office/drawing/2014/main" id="{C3F23213-383B-D1D3-66AB-AB7666ACC9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6858000"/>
          </a:xfrm>
          <a:prstGeom prst="rect">
            <a:avLst/>
          </a:prstGeom>
        </p:spPr>
      </p:pic>
      <p:pic>
        <p:nvPicPr>
          <p:cNvPr id="9" name="Picture 8">
            <a:extLst>
              <a:ext uri="{FF2B5EF4-FFF2-40B4-BE49-F238E27FC236}">
                <a16:creationId xmlns:a16="http://schemas.microsoft.com/office/drawing/2014/main" id="{490169B9-6067-E8C5-5485-E56BC06E5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000"/>
          <a:stretch/>
        </p:blipFill>
        <p:spPr>
          <a:xfrm>
            <a:off x="0" y="17145000"/>
            <a:ext cx="36576000" cy="3429000"/>
          </a:xfrm>
          <a:prstGeom prst="rect">
            <a:avLst/>
          </a:prstGeom>
        </p:spPr>
      </p:pic>
      <p:sp>
        <p:nvSpPr>
          <p:cNvPr id="11" name="Rectangle 10">
            <a:extLst>
              <a:ext uri="{FF2B5EF4-FFF2-40B4-BE49-F238E27FC236}">
                <a16:creationId xmlns:a16="http://schemas.microsoft.com/office/drawing/2014/main" id="{2576E5FE-3389-CDF1-B065-8C9BC2DE8FAA}"/>
              </a:ext>
            </a:extLst>
          </p:cNvPr>
          <p:cNvSpPr/>
          <p:nvPr userDrawn="1"/>
        </p:nvSpPr>
        <p:spPr>
          <a:xfrm flipV="1">
            <a:off x="0" y="17144999"/>
            <a:ext cx="36576000" cy="215177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3114A677-9010-9804-E632-B81F4DD31B74}"/>
              </a:ext>
            </a:extLst>
          </p:cNvPr>
          <p:cNvSpPr/>
          <p:nvPr userDrawn="1"/>
        </p:nvSpPr>
        <p:spPr>
          <a:xfrm>
            <a:off x="0" y="4706223"/>
            <a:ext cx="36576000" cy="215177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3" name="Text Placeholder 4">
            <a:extLst>
              <a:ext uri="{FF2B5EF4-FFF2-40B4-BE49-F238E27FC236}">
                <a16:creationId xmlns:a16="http://schemas.microsoft.com/office/drawing/2014/main" id="{F26D4B9E-06E4-79B6-32C5-11909387A75E}"/>
              </a:ext>
            </a:extLst>
          </p:cNvPr>
          <p:cNvSpPr>
            <a:spLocks noGrp="1"/>
          </p:cNvSpPr>
          <p:nvPr>
            <p:ph type="body" sz="quarter" idx="13" hasCustomPrompt="1"/>
          </p:nvPr>
        </p:nvSpPr>
        <p:spPr>
          <a:xfrm>
            <a:off x="6158755" y="14634711"/>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 Quote source</a:t>
            </a:r>
          </a:p>
        </p:txBody>
      </p:sp>
      <p:sp>
        <p:nvSpPr>
          <p:cNvPr id="24" name="Text Placeholder 4">
            <a:extLst>
              <a:ext uri="{FF2B5EF4-FFF2-40B4-BE49-F238E27FC236}">
                <a16:creationId xmlns:a16="http://schemas.microsoft.com/office/drawing/2014/main" id="{FB813065-2E49-0E5F-0857-6E6D15B25877}"/>
              </a:ext>
            </a:extLst>
          </p:cNvPr>
          <p:cNvSpPr>
            <a:spLocks noGrp="1"/>
          </p:cNvSpPr>
          <p:nvPr>
            <p:ph type="body" sz="quarter" idx="14" hasCustomPrompt="1"/>
          </p:nvPr>
        </p:nvSpPr>
        <p:spPr>
          <a:xfrm>
            <a:off x="6158755" y="6906359"/>
            <a:ext cx="24258494" cy="7307014"/>
          </a:xfrm>
          <a:prstGeom prst="rect">
            <a:avLst/>
          </a:prstGeom>
        </p:spPr>
        <p:txBody>
          <a:bodyPr anchor="ctr"/>
          <a:lstStyle>
            <a:lvl1pPr marL="0" indent="0" algn="ctr">
              <a:lnSpc>
                <a:spcPct val="90000"/>
              </a:lnSpc>
              <a:spcBef>
                <a:spcPts val="0"/>
              </a:spcBef>
              <a:buFontTx/>
              <a:buNone/>
              <a:defRPr sz="12000" cap="none" baseline="0">
                <a:solidFill>
                  <a:schemeClr val="tx1"/>
                </a:solidFill>
                <a:latin typeface="NVIDIA Sans Light" panose="020B0303020203020204" pitchFamily="34" charset="0"/>
                <a:cs typeface="NVIDIA Sans Light" panose="020B03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Click to add quote</a:t>
            </a:r>
          </a:p>
        </p:txBody>
      </p:sp>
      <p:sp>
        <p:nvSpPr>
          <p:cNvPr id="25" name="TextBox 24">
            <a:extLst>
              <a:ext uri="{FF2B5EF4-FFF2-40B4-BE49-F238E27FC236}">
                <a16:creationId xmlns:a16="http://schemas.microsoft.com/office/drawing/2014/main" id="{0E3AB51B-6576-2407-EADC-1F10EFB91ADD}"/>
              </a:ext>
            </a:extLst>
          </p:cNvPr>
          <p:cNvSpPr txBox="1"/>
          <p:nvPr userDrawn="1"/>
        </p:nvSpPr>
        <p:spPr>
          <a:xfrm rot="10800000">
            <a:off x="17454040" y="13476818"/>
            <a:ext cx="172515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26" name="Straight Connector 25">
            <a:extLst>
              <a:ext uri="{FF2B5EF4-FFF2-40B4-BE49-F238E27FC236}">
                <a16:creationId xmlns:a16="http://schemas.microsoft.com/office/drawing/2014/main" id="{546BD1E2-CE6D-6688-0584-9A2955FE408E}"/>
              </a:ext>
            </a:extLst>
          </p:cNvPr>
          <p:cNvCxnSpPr>
            <a:cxnSpLocks/>
          </p:cNvCxnSpPr>
          <p:nvPr userDrawn="1"/>
        </p:nvCxnSpPr>
        <p:spPr>
          <a:xfrm>
            <a:off x="6158754" y="16723660"/>
            <a:ext cx="11394912"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3FC36B-1A07-1145-6E8D-04ACFA6D494B}"/>
              </a:ext>
            </a:extLst>
          </p:cNvPr>
          <p:cNvCxnSpPr>
            <a:cxnSpLocks/>
          </p:cNvCxnSpPr>
          <p:nvPr userDrawn="1"/>
        </p:nvCxnSpPr>
        <p:spPr>
          <a:xfrm>
            <a:off x="19022336" y="16723660"/>
            <a:ext cx="11394912"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8842FDB-FDE6-5E7F-7B79-1A99C3156DB1}"/>
              </a:ext>
            </a:extLst>
          </p:cNvPr>
          <p:cNvGrpSpPr/>
          <p:nvPr userDrawn="1"/>
        </p:nvGrpSpPr>
        <p:grpSpPr>
          <a:xfrm>
            <a:off x="6158755" y="4996961"/>
            <a:ext cx="24258494" cy="4508927"/>
            <a:chOff x="6158753" y="6234204"/>
            <a:chExt cx="24258494" cy="4508927"/>
          </a:xfrm>
        </p:grpSpPr>
        <p:sp>
          <p:nvSpPr>
            <p:cNvPr id="29" name="TextBox 28">
              <a:extLst>
                <a:ext uri="{FF2B5EF4-FFF2-40B4-BE49-F238E27FC236}">
                  <a16:creationId xmlns:a16="http://schemas.microsoft.com/office/drawing/2014/main" id="{578141CA-E027-D902-683A-1667C29F1FAC}"/>
                </a:ext>
              </a:extLst>
            </p:cNvPr>
            <p:cNvSpPr txBox="1"/>
            <p:nvPr userDrawn="1"/>
          </p:nvSpPr>
          <p:spPr>
            <a:xfrm>
              <a:off x="17425425" y="6234204"/>
              <a:ext cx="172515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30" name="Straight Connector 29">
              <a:extLst>
                <a:ext uri="{FF2B5EF4-FFF2-40B4-BE49-F238E27FC236}">
                  <a16:creationId xmlns:a16="http://schemas.microsoft.com/office/drawing/2014/main" id="{1DDB5846-7BC9-957E-F577-9E514F97096D}"/>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06C089-7008-374C-948F-79A6B94EB3A9}"/>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1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EE438-ADD8-FD38-361B-6F659E263AE2}"/>
              </a:ext>
            </a:extLst>
          </p:cNvPr>
          <p:cNvSpPr/>
          <p:nvPr userDrawn="1"/>
        </p:nvSpPr>
        <p:spPr>
          <a:xfrm>
            <a:off x="0" y="0"/>
            <a:ext cx="36576000" cy="2057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6" name="Picture 5">
            <a:extLst>
              <a:ext uri="{FF2B5EF4-FFF2-40B4-BE49-F238E27FC236}">
                <a16:creationId xmlns:a16="http://schemas.microsoft.com/office/drawing/2014/main" id="{C3F23213-383B-D1D3-66AB-AB7666ACC9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6858000"/>
          </a:xfrm>
          <a:prstGeom prst="rect">
            <a:avLst/>
          </a:prstGeom>
        </p:spPr>
      </p:pic>
      <p:pic>
        <p:nvPicPr>
          <p:cNvPr id="9" name="Picture 8">
            <a:extLst>
              <a:ext uri="{FF2B5EF4-FFF2-40B4-BE49-F238E27FC236}">
                <a16:creationId xmlns:a16="http://schemas.microsoft.com/office/drawing/2014/main" id="{490169B9-6067-E8C5-5485-E56BC06E5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000"/>
          <a:stretch/>
        </p:blipFill>
        <p:spPr>
          <a:xfrm>
            <a:off x="0" y="17145000"/>
            <a:ext cx="36576000" cy="3429000"/>
          </a:xfrm>
          <a:prstGeom prst="rect">
            <a:avLst/>
          </a:prstGeom>
        </p:spPr>
      </p:pic>
      <p:sp>
        <p:nvSpPr>
          <p:cNvPr id="11" name="Rectangle 10">
            <a:extLst>
              <a:ext uri="{FF2B5EF4-FFF2-40B4-BE49-F238E27FC236}">
                <a16:creationId xmlns:a16="http://schemas.microsoft.com/office/drawing/2014/main" id="{2576E5FE-3389-CDF1-B065-8C9BC2DE8FAA}"/>
              </a:ext>
            </a:extLst>
          </p:cNvPr>
          <p:cNvSpPr/>
          <p:nvPr userDrawn="1"/>
        </p:nvSpPr>
        <p:spPr>
          <a:xfrm flipV="1">
            <a:off x="0" y="17144999"/>
            <a:ext cx="36576000" cy="215177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3114A677-9010-9804-E632-B81F4DD31B74}"/>
              </a:ext>
            </a:extLst>
          </p:cNvPr>
          <p:cNvSpPr/>
          <p:nvPr userDrawn="1"/>
        </p:nvSpPr>
        <p:spPr>
          <a:xfrm>
            <a:off x="0" y="4706223"/>
            <a:ext cx="36576000" cy="215177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7" name="Text Placeholder 4">
            <a:extLst>
              <a:ext uri="{FF2B5EF4-FFF2-40B4-BE49-F238E27FC236}">
                <a16:creationId xmlns:a16="http://schemas.microsoft.com/office/drawing/2014/main" id="{F88F578A-9027-1B83-EA9B-9C3A615FCD22}"/>
              </a:ext>
            </a:extLst>
          </p:cNvPr>
          <p:cNvSpPr>
            <a:spLocks noGrp="1"/>
          </p:cNvSpPr>
          <p:nvPr>
            <p:ph type="body" sz="quarter" idx="13" hasCustomPrompt="1"/>
          </p:nvPr>
        </p:nvSpPr>
        <p:spPr>
          <a:xfrm>
            <a:off x="6158755" y="12875953"/>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 Quote source</a:t>
            </a:r>
          </a:p>
        </p:txBody>
      </p:sp>
      <p:sp>
        <p:nvSpPr>
          <p:cNvPr id="18" name="Text Placeholder 4">
            <a:extLst>
              <a:ext uri="{FF2B5EF4-FFF2-40B4-BE49-F238E27FC236}">
                <a16:creationId xmlns:a16="http://schemas.microsoft.com/office/drawing/2014/main" id="{63210519-0067-2C0F-62E9-5F65AC56F48B}"/>
              </a:ext>
            </a:extLst>
          </p:cNvPr>
          <p:cNvSpPr>
            <a:spLocks noGrp="1"/>
          </p:cNvSpPr>
          <p:nvPr>
            <p:ph type="body" sz="quarter" idx="14" hasCustomPrompt="1"/>
          </p:nvPr>
        </p:nvSpPr>
        <p:spPr>
          <a:xfrm>
            <a:off x="6158755" y="8051174"/>
            <a:ext cx="24258494" cy="4403224"/>
          </a:xfrm>
          <a:prstGeom prst="rect">
            <a:avLst/>
          </a:prstGeom>
        </p:spPr>
        <p:txBody>
          <a:bodyPr anchor="ctr"/>
          <a:lstStyle>
            <a:lvl1pPr marL="0" indent="0" algn="ctr">
              <a:lnSpc>
                <a:spcPct val="90000"/>
              </a:lnSpc>
              <a:spcBef>
                <a:spcPts val="0"/>
              </a:spcBef>
              <a:buFontTx/>
              <a:buNone/>
              <a:defRPr sz="12000" cap="none" baseline="0">
                <a:solidFill>
                  <a:schemeClr val="tx1"/>
                </a:solidFill>
                <a:latin typeface="NVIDIA Sans Light" panose="020B0303020203020204" pitchFamily="34" charset="0"/>
                <a:cs typeface="NVIDIA Sans Light" panose="020B03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Click to add quote</a:t>
            </a:r>
          </a:p>
        </p:txBody>
      </p:sp>
      <p:grpSp>
        <p:nvGrpSpPr>
          <p:cNvPr id="19" name="Group 18">
            <a:extLst>
              <a:ext uri="{FF2B5EF4-FFF2-40B4-BE49-F238E27FC236}">
                <a16:creationId xmlns:a16="http://schemas.microsoft.com/office/drawing/2014/main" id="{E282E0F9-288A-90DE-BB74-628A1359AC3E}"/>
              </a:ext>
            </a:extLst>
          </p:cNvPr>
          <p:cNvGrpSpPr/>
          <p:nvPr userDrawn="1"/>
        </p:nvGrpSpPr>
        <p:grpSpPr>
          <a:xfrm>
            <a:off x="6158755" y="6264685"/>
            <a:ext cx="24258494" cy="10102854"/>
            <a:chOff x="6158753" y="6264684"/>
            <a:chExt cx="24258494" cy="10102852"/>
          </a:xfrm>
        </p:grpSpPr>
        <p:grpSp>
          <p:nvGrpSpPr>
            <p:cNvPr id="20" name="Group 19">
              <a:extLst>
                <a:ext uri="{FF2B5EF4-FFF2-40B4-BE49-F238E27FC236}">
                  <a16:creationId xmlns:a16="http://schemas.microsoft.com/office/drawing/2014/main" id="{17C93DBF-D2D6-8083-19B0-AF30804DA58C}"/>
                </a:ext>
              </a:extLst>
            </p:cNvPr>
            <p:cNvGrpSpPr/>
            <p:nvPr userDrawn="1"/>
          </p:nvGrpSpPr>
          <p:grpSpPr>
            <a:xfrm>
              <a:off x="17425425" y="6264684"/>
              <a:ext cx="1753766" cy="10102852"/>
              <a:chOff x="17425425" y="5634063"/>
              <a:chExt cx="1753766" cy="10102852"/>
            </a:xfrm>
          </p:grpSpPr>
          <p:sp>
            <p:nvSpPr>
              <p:cNvPr id="35" name="TextBox 34">
                <a:extLst>
                  <a:ext uri="{FF2B5EF4-FFF2-40B4-BE49-F238E27FC236}">
                    <a16:creationId xmlns:a16="http://schemas.microsoft.com/office/drawing/2014/main" id="{1E8DD94C-355B-A033-C107-A15F252ED4E9}"/>
                  </a:ext>
                </a:extLst>
              </p:cNvPr>
              <p:cNvSpPr txBox="1"/>
              <p:nvPr/>
            </p:nvSpPr>
            <p:spPr>
              <a:xfrm>
                <a:off x="17425425" y="5634063"/>
                <a:ext cx="1725152" cy="4508926"/>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36" name="TextBox 35">
                <a:extLst>
                  <a:ext uri="{FF2B5EF4-FFF2-40B4-BE49-F238E27FC236}">
                    <a16:creationId xmlns:a16="http://schemas.microsoft.com/office/drawing/2014/main" id="{0953008A-080C-E6EB-F461-AAEE45CA3F36}"/>
                  </a:ext>
                </a:extLst>
              </p:cNvPr>
              <p:cNvSpPr txBox="1"/>
              <p:nvPr/>
            </p:nvSpPr>
            <p:spPr>
              <a:xfrm rot="10800000">
                <a:off x="17454039" y="11227989"/>
                <a:ext cx="1725152" cy="4508926"/>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21" name="Straight Connector 20">
              <a:extLst>
                <a:ext uri="{FF2B5EF4-FFF2-40B4-BE49-F238E27FC236}">
                  <a16:creationId xmlns:a16="http://schemas.microsoft.com/office/drawing/2014/main" id="{5CA9062D-3F8E-0EB7-7655-3FE2E71A904D}"/>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E2AF76-DB4B-F5A7-4606-B9F28CFDFBBF}"/>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972D99F-325B-F312-0F24-EB70E5069E00}"/>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1431FB-5B38-A226-873D-9860A5EFE692}"/>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06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39" name="Picture 38" descr="A picture containing blur&#10;&#10;Description automatically generated">
            <a:extLst>
              <a:ext uri="{FF2B5EF4-FFF2-40B4-BE49-F238E27FC236}">
                <a16:creationId xmlns:a16="http://schemas.microsoft.com/office/drawing/2014/main" id="{3D97DCAA-B02C-B9CD-73B9-F0CB59169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36576000" cy="20574000"/>
          </a:xfrm>
          <a:prstGeom prst="rect">
            <a:avLst/>
          </a:prstGeom>
        </p:spPr>
      </p:pic>
      <p:sp>
        <p:nvSpPr>
          <p:cNvPr id="40" name="Rectangle 39">
            <a:extLst>
              <a:ext uri="{FF2B5EF4-FFF2-40B4-BE49-F238E27FC236}">
                <a16:creationId xmlns:a16="http://schemas.microsoft.com/office/drawing/2014/main" id="{579E33CF-8322-948F-F6BF-0C2C9B17787F}"/>
              </a:ext>
            </a:extLst>
          </p:cNvPr>
          <p:cNvSpPr/>
          <p:nvPr userDrawn="1"/>
        </p:nvSpPr>
        <p:spPr>
          <a:xfrm flipV="1">
            <a:off x="1" y="14987091"/>
            <a:ext cx="36575999" cy="5586908"/>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Rectangle 40">
            <a:extLst>
              <a:ext uri="{FF2B5EF4-FFF2-40B4-BE49-F238E27FC236}">
                <a16:creationId xmlns:a16="http://schemas.microsoft.com/office/drawing/2014/main" id="{E3B8751E-75F6-925A-8531-50B734C847AB}"/>
              </a:ext>
            </a:extLst>
          </p:cNvPr>
          <p:cNvSpPr/>
          <p:nvPr userDrawn="1"/>
        </p:nvSpPr>
        <p:spPr>
          <a:xfrm>
            <a:off x="1" y="-1"/>
            <a:ext cx="36575999" cy="1126776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108683"/>
            <a:ext cx="6172213"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820588"/>
            <a:ext cx="6172214" cy="679755"/>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365954"/>
            <a:ext cx="6172213"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295886"/>
            <a:ext cx="6172213"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007791"/>
            <a:ext cx="6172214" cy="679755"/>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553157"/>
            <a:ext cx="6172213"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108683"/>
            <a:ext cx="6172213"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820588"/>
            <a:ext cx="6172214" cy="679755"/>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365954"/>
            <a:ext cx="6172213"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295886"/>
            <a:ext cx="6172213"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007791"/>
            <a:ext cx="6172214" cy="679755"/>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553157"/>
            <a:ext cx="6172213"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lumMod val="50000"/>
                  </a:schemeClr>
                </a:solidFill>
                <a:latin typeface="Trebuchet MS" panose="020B0603020202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108683"/>
            <a:ext cx="6172213" cy="795528"/>
          </a:xfrm>
          <a:prstGeom prst="rect">
            <a:avLst/>
          </a:prstGeom>
        </p:spPr>
        <p:txBody>
          <a:bodyPr anchor="b"/>
          <a:lstStyle>
            <a:lvl1pPr marL="0" indent="0" algn="ctr">
              <a:spcBef>
                <a:spcPts val="1200"/>
              </a:spcBef>
              <a:buFontTx/>
              <a:buNone/>
              <a:defRPr sz="4000" b="1" cap="none" baseline="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820588"/>
            <a:ext cx="6172214" cy="679755"/>
          </a:xfrm>
          <a:prstGeom prst="rect">
            <a:avLst/>
          </a:prstGeom>
        </p:spPr>
        <p:txBody>
          <a:bodyPr/>
          <a:lstStyle>
            <a:lvl1pPr marL="0" indent="0" algn="ctr">
              <a:spcBef>
                <a:spcPts val="600"/>
              </a:spcBef>
              <a:buFontTx/>
              <a:buNone/>
              <a:defRPr sz="3200" b="0">
                <a:solidFill>
                  <a:schemeClr val="tx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365954"/>
            <a:ext cx="6172213" cy="795528"/>
          </a:xfrm>
          <a:prstGeom prst="rect">
            <a:avLst/>
          </a:prstGeom>
        </p:spPr>
        <p:txBody>
          <a:bodyPr anchor="b"/>
          <a:lstStyle>
            <a:lvl1pPr marL="0" indent="0" algn="ctr">
              <a:spcBef>
                <a:spcPts val="1200"/>
              </a:spcBef>
              <a:buFontTx/>
              <a:buNone/>
              <a:defRPr sz="7200" b="0" cap="none" baseline="0">
                <a:solidFill>
                  <a:schemeClr val="tx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Trebuchet MS" panose="020B0603020202020204" pitchFamily="34" charset="0"/>
              </a:defRPr>
            </a:lvl2pPr>
            <a:lvl3pPr marL="4883584" indent="0">
              <a:buFontTx/>
              <a:buNone/>
              <a:defRPr sz="4000" b="1">
                <a:solidFill>
                  <a:schemeClr val="tx1"/>
                </a:solidFill>
                <a:latin typeface="Trebuchet MS" panose="020B0603020202020204" pitchFamily="34" charset="0"/>
              </a:defRPr>
            </a:lvl3pPr>
            <a:lvl4pPr marL="6933729" indent="0">
              <a:buFontTx/>
              <a:buNone/>
              <a:defRPr sz="4000" b="1">
                <a:solidFill>
                  <a:schemeClr val="tx1"/>
                </a:solidFill>
                <a:latin typeface="Trebuchet MS" panose="020B0603020202020204" pitchFamily="34" charset="0"/>
              </a:defRPr>
            </a:lvl4pPr>
            <a:lvl5pPr marL="8471409" indent="0">
              <a:buFontTx/>
              <a:buNone/>
              <a:defRPr sz="4000" b="1">
                <a:solidFill>
                  <a:schemeClr val="tx1"/>
                </a:solidFill>
                <a:latin typeface="Trebuchet MS" panose="020B0603020202020204" pitchFamily="34" charset="0"/>
              </a:defRPr>
            </a:lvl5pPr>
          </a:lstStyle>
          <a:p>
            <a:pPr lvl="0"/>
            <a:r>
              <a:rPr lang="en-US"/>
              <a:t>Year</a:t>
            </a:r>
          </a:p>
        </p:txBody>
      </p:sp>
      <p:grpSp>
        <p:nvGrpSpPr>
          <p:cNvPr id="42" name="Group 41">
            <a:extLst>
              <a:ext uri="{FF2B5EF4-FFF2-40B4-BE49-F238E27FC236}">
                <a16:creationId xmlns:a16="http://schemas.microsoft.com/office/drawing/2014/main" id="{6D98BD55-67D9-5A45-4CBE-EBEC932A1830}"/>
              </a:ext>
            </a:extLst>
          </p:cNvPr>
          <p:cNvGrpSpPr/>
          <p:nvPr userDrawn="1"/>
        </p:nvGrpSpPr>
        <p:grpSpPr>
          <a:xfrm>
            <a:off x="34015681" y="19477636"/>
            <a:ext cx="2560319" cy="1099561"/>
            <a:chOff x="34015681" y="19477636"/>
            <a:chExt cx="2560319" cy="1099561"/>
          </a:xfrm>
        </p:grpSpPr>
        <p:sp>
          <p:nvSpPr>
            <p:cNvPr id="43" name="Rectangle 42">
              <a:extLst>
                <a:ext uri="{FF2B5EF4-FFF2-40B4-BE49-F238E27FC236}">
                  <a16:creationId xmlns:a16="http://schemas.microsoft.com/office/drawing/2014/main" id="{0D383E7A-E0ED-0BC6-D5A5-9CACFB53C5A7}"/>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4" name="Picture 43" descr="Logo&#10;&#10;Description automatically generated">
              <a:extLst>
                <a:ext uri="{FF2B5EF4-FFF2-40B4-BE49-F238E27FC236}">
                  <a16:creationId xmlns:a16="http://schemas.microsoft.com/office/drawing/2014/main" id="{0CCC6649-3A72-1102-B390-E3CC2FBD14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15681" y="19477636"/>
              <a:ext cx="2159583" cy="743794"/>
            </a:xfrm>
            <a:prstGeom prst="rect">
              <a:avLst/>
            </a:prstGeom>
          </p:spPr>
        </p:pic>
      </p:grpSp>
    </p:spTree>
    <p:extLst>
      <p:ext uri="{BB962C8B-B14F-4D97-AF65-F5344CB8AC3E}">
        <p14:creationId xmlns:p14="http://schemas.microsoft.com/office/powerpoint/2010/main" val="58904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EE438-ADD8-FD38-361B-6F659E263AE2}"/>
              </a:ext>
            </a:extLst>
          </p:cNvPr>
          <p:cNvSpPr/>
          <p:nvPr userDrawn="1"/>
        </p:nvSpPr>
        <p:spPr>
          <a:xfrm>
            <a:off x="0" y="0"/>
            <a:ext cx="36576000" cy="2057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6" name="Picture 5">
            <a:extLst>
              <a:ext uri="{FF2B5EF4-FFF2-40B4-BE49-F238E27FC236}">
                <a16:creationId xmlns:a16="http://schemas.microsoft.com/office/drawing/2014/main" id="{C3F23213-383B-D1D3-66AB-AB7666ACC9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6858000"/>
          </a:xfrm>
          <a:prstGeom prst="rect">
            <a:avLst/>
          </a:prstGeom>
        </p:spPr>
      </p:pic>
      <p:pic>
        <p:nvPicPr>
          <p:cNvPr id="9" name="Picture 8">
            <a:extLst>
              <a:ext uri="{FF2B5EF4-FFF2-40B4-BE49-F238E27FC236}">
                <a16:creationId xmlns:a16="http://schemas.microsoft.com/office/drawing/2014/main" id="{490169B9-6067-E8C5-5485-E56BC06E5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000"/>
          <a:stretch/>
        </p:blipFill>
        <p:spPr>
          <a:xfrm>
            <a:off x="0" y="17145000"/>
            <a:ext cx="36576000" cy="3429000"/>
          </a:xfrm>
          <a:prstGeom prst="rect">
            <a:avLst/>
          </a:prstGeom>
        </p:spPr>
      </p:pic>
      <p:sp>
        <p:nvSpPr>
          <p:cNvPr id="11" name="Rectangle 10">
            <a:extLst>
              <a:ext uri="{FF2B5EF4-FFF2-40B4-BE49-F238E27FC236}">
                <a16:creationId xmlns:a16="http://schemas.microsoft.com/office/drawing/2014/main" id="{2576E5FE-3389-CDF1-B065-8C9BC2DE8FAA}"/>
              </a:ext>
            </a:extLst>
          </p:cNvPr>
          <p:cNvSpPr/>
          <p:nvPr userDrawn="1"/>
        </p:nvSpPr>
        <p:spPr>
          <a:xfrm flipV="1">
            <a:off x="0" y="17144998"/>
            <a:ext cx="36576000" cy="215177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3114A677-9010-9804-E632-B81F4DD31B74}"/>
              </a:ext>
            </a:extLst>
          </p:cNvPr>
          <p:cNvSpPr/>
          <p:nvPr userDrawn="1"/>
        </p:nvSpPr>
        <p:spPr>
          <a:xfrm>
            <a:off x="0" y="4706222"/>
            <a:ext cx="36576000" cy="215177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3" name="Text Placeholder 4">
            <a:extLst>
              <a:ext uri="{FF2B5EF4-FFF2-40B4-BE49-F238E27FC236}">
                <a16:creationId xmlns:a16="http://schemas.microsoft.com/office/drawing/2014/main" id="{F26D4B9E-06E4-79B6-32C5-11909387A75E}"/>
              </a:ext>
            </a:extLst>
          </p:cNvPr>
          <p:cNvSpPr>
            <a:spLocks noGrp="1"/>
          </p:cNvSpPr>
          <p:nvPr>
            <p:ph type="body" sz="quarter" idx="13" hasCustomPrompt="1"/>
          </p:nvPr>
        </p:nvSpPr>
        <p:spPr>
          <a:xfrm>
            <a:off x="6158753" y="1463471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DINPro-Medium" panose="02000503030000020004" pitchFamily="50" charset="0"/>
              </a:defRPr>
            </a:lvl2pPr>
            <a:lvl3pPr marL="4883581" indent="0" algn="l">
              <a:lnSpc>
                <a:spcPct val="90000"/>
              </a:lnSpc>
              <a:buFontTx/>
              <a:buNone/>
              <a:defRPr sz="7539" cap="all" baseline="0">
                <a:solidFill>
                  <a:schemeClr val="tx2"/>
                </a:solidFill>
                <a:latin typeface="DINPro-Medium" panose="02000503030000020004" pitchFamily="50" charset="0"/>
              </a:defRPr>
            </a:lvl3pPr>
            <a:lvl4pPr marL="6933729" indent="0">
              <a:buNone/>
              <a:defRPr/>
            </a:lvl4pPr>
          </a:lstStyle>
          <a:p>
            <a:pPr lvl="0"/>
            <a:r>
              <a:rPr lang="en-US"/>
              <a:t>— Quote source</a:t>
            </a:r>
          </a:p>
        </p:txBody>
      </p:sp>
      <p:sp>
        <p:nvSpPr>
          <p:cNvPr id="24" name="Text Placeholder 4">
            <a:extLst>
              <a:ext uri="{FF2B5EF4-FFF2-40B4-BE49-F238E27FC236}">
                <a16:creationId xmlns:a16="http://schemas.microsoft.com/office/drawing/2014/main" id="{FB813065-2E49-0E5F-0857-6E6D15B25877}"/>
              </a:ext>
            </a:extLst>
          </p:cNvPr>
          <p:cNvSpPr>
            <a:spLocks noGrp="1"/>
          </p:cNvSpPr>
          <p:nvPr>
            <p:ph type="body" sz="quarter" idx="14" hasCustomPrompt="1"/>
          </p:nvPr>
        </p:nvSpPr>
        <p:spPr>
          <a:xfrm>
            <a:off x="6158754" y="690635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tx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DINPro-Medium" panose="02000503030000020004" pitchFamily="50" charset="0"/>
              </a:defRPr>
            </a:lvl2pPr>
            <a:lvl3pPr marL="4883581" indent="0" algn="l">
              <a:lnSpc>
                <a:spcPct val="90000"/>
              </a:lnSpc>
              <a:buFontTx/>
              <a:buNone/>
              <a:defRPr sz="7539" cap="all" baseline="0">
                <a:solidFill>
                  <a:schemeClr val="tx2"/>
                </a:solidFill>
                <a:latin typeface="DINPro-Medium" panose="02000503030000020004" pitchFamily="50" charset="0"/>
              </a:defRPr>
            </a:lvl3pPr>
            <a:lvl4pPr marL="6933729" indent="0">
              <a:buNone/>
              <a:defRPr/>
            </a:lvl4pPr>
          </a:lstStyle>
          <a:p>
            <a:pPr lvl="0"/>
            <a:r>
              <a:rPr lang="en-US"/>
              <a:t>Click to add quote</a:t>
            </a:r>
          </a:p>
        </p:txBody>
      </p:sp>
      <p:sp>
        <p:nvSpPr>
          <p:cNvPr id="25" name="TextBox 24">
            <a:extLst>
              <a:ext uri="{FF2B5EF4-FFF2-40B4-BE49-F238E27FC236}">
                <a16:creationId xmlns:a16="http://schemas.microsoft.com/office/drawing/2014/main" id="{0E3AB51B-6576-2407-EADC-1F10EFB91ADD}"/>
              </a:ext>
            </a:extLst>
          </p:cNvPr>
          <p:cNvSpPr txBox="1"/>
          <p:nvPr userDrawn="1"/>
        </p:nvSpPr>
        <p:spPr>
          <a:xfrm rot="10800000">
            <a:off x="17582278" y="1347681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26" name="Straight Connector 25">
            <a:extLst>
              <a:ext uri="{FF2B5EF4-FFF2-40B4-BE49-F238E27FC236}">
                <a16:creationId xmlns:a16="http://schemas.microsoft.com/office/drawing/2014/main" id="{546BD1E2-CE6D-6688-0584-9A2955FE408E}"/>
              </a:ext>
            </a:extLst>
          </p:cNvPr>
          <p:cNvCxnSpPr>
            <a:cxnSpLocks/>
          </p:cNvCxnSpPr>
          <p:nvPr userDrawn="1"/>
        </p:nvCxnSpPr>
        <p:spPr>
          <a:xfrm>
            <a:off x="6158753" y="16723659"/>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3FC36B-1A07-1145-6E8D-04ACFA6D494B}"/>
              </a:ext>
            </a:extLst>
          </p:cNvPr>
          <p:cNvCxnSpPr>
            <a:cxnSpLocks/>
          </p:cNvCxnSpPr>
          <p:nvPr userDrawn="1"/>
        </p:nvCxnSpPr>
        <p:spPr>
          <a:xfrm>
            <a:off x="19022336" y="16723659"/>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8842FDB-FDE6-5E7F-7B79-1A99C3156DB1}"/>
              </a:ext>
            </a:extLst>
          </p:cNvPr>
          <p:cNvGrpSpPr/>
          <p:nvPr userDrawn="1"/>
        </p:nvGrpSpPr>
        <p:grpSpPr>
          <a:xfrm>
            <a:off x="6158753" y="4996959"/>
            <a:ext cx="24258494" cy="4508927"/>
            <a:chOff x="6158753" y="6234204"/>
            <a:chExt cx="24258494" cy="4508927"/>
          </a:xfrm>
        </p:grpSpPr>
        <p:sp>
          <p:nvSpPr>
            <p:cNvPr id="29" name="TextBox 28">
              <a:extLst>
                <a:ext uri="{FF2B5EF4-FFF2-40B4-BE49-F238E27FC236}">
                  <a16:creationId xmlns:a16="http://schemas.microsoft.com/office/drawing/2014/main" id="{578141CA-E027-D902-683A-1667C29F1FAC}"/>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30" name="Straight Connector 29">
              <a:extLst>
                <a:ext uri="{FF2B5EF4-FFF2-40B4-BE49-F238E27FC236}">
                  <a16:creationId xmlns:a16="http://schemas.microsoft.com/office/drawing/2014/main" id="{1DDB5846-7BC9-957E-F577-9E514F97096D}"/>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06C089-7008-374C-948F-79A6B94EB3A9}"/>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1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EE438-ADD8-FD38-361B-6F659E263AE2}"/>
              </a:ext>
            </a:extLst>
          </p:cNvPr>
          <p:cNvSpPr/>
          <p:nvPr userDrawn="1"/>
        </p:nvSpPr>
        <p:spPr>
          <a:xfrm>
            <a:off x="0" y="0"/>
            <a:ext cx="36576000" cy="2057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6" name="Picture 5">
            <a:extLst>
              <a:ext uri="{FF2B5EF4-FFF2-40B4-BE49-F238E27FC236}">
                <a16:creationId xmlns:a16="http://schemas.microsoft.com/office/drawing/2014/main" id="{C3F23213-383B-D1D3-66AB-AB7666ACC9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6858000"/>
          </a:xfrm>
          <a:prstGeom prst="rect">
            <a:avLst/>
          </a:prstGeom>
        </p:spPr>
      </p:pic>
      <p:pic>
        <p:nvPicPr>
          <p:cNvPr id="9" name="Picture 8">
            <a:extLst>
              <a:ext uri="{FF2B5EF4-FFF2-40B4-BE49-F238E27FC236}">
                <a16:creationId xmlns:a16="http://schemas.microsoft.com/office/drawing/2014/main" id="{490169B9-6067-E8C5-5485-E56BC06E5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000"/>
          <a:stretch/>
        </p:blipFill>
        <p:spPr>
          <a:xfrm>
            <a:off x="0" y="17145000"/>
            <a:ext cx="36576000" cy="3429000"/>
          </a:xfrm>
          <a:prstGeom prst="rect">
            <a:avLst/>
          </a:prstGeom>
        </p:spPr>
      </p:pic>
      <p:sp>
        <p:nvSpPr>
          <p:cNvPr id="11" name="Rectangle 10">
            <a:extLst>
              <a:ext uri="{FF2B5EF4-FFF2-40B4-BE49-F238E27FC236}">
                <a16:creationId xmlns:a16="http://schemas.microsoft.com/office/drawing/2014/main" id="{2576E5FE-3389-CDF1-B065-8C9BC2DE8FAA}"/>
              </a:ext>
            </a:extLst>
          </p:cNvPr>
          <p:cNvSpPr/>
          <p:nvPr userDrawn="1"/>
        </p:nvSpPr>
        <p:spPr>
          <a:xfrm flipV="1">
            <a:off x="0" y="17144998"/>
            <a:ext cx="36576000" cy="215177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3114A677-9010-9804-E632-B81F4DD31B74}"/>
              </a:ext>
            </a:extLst>
          </p:cNvPr>
          <p:cNvSpPr/>
          <p:nvPr userDrawn="1"/>
        </p:nvSpPr>
        <p:spPr>
          <a:xfrm>
            <a:off x="0" y="4706222"/>
            <a:ext cx="36576000" cy="215177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7" name="Text Placeholder 4">
            <a:extLst>
              <a:ext uri="{FF2B5EF4-FFF2-40B4-BE49-F238E27FC236}">
                <a16:creationId xmlns:a16="http://schemas.microsoft.com/office/drawing/2014/main" id="{F88F578A-9027-1B83-EA9B-9C3A615FCD22}"/>
              </a:ext>
            </a:extLst>
          </p:cNvPr>
          <p:cNvSpPr>
            <a:spLocks noGrp="1"/>
          </p:cNvSpPr>
          <p:nvPr>
            <p:ph type="body" sz="quarter" idx="13" hasCustomPrompt="1"/>
          </p:nvPr>
        </p:nvSpPr>
        <p:spPr>
          <a:xfrm>
            <a:off x="6158753" y="12875952"/>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DINPro-Medium" panose="02000503030000020004" pitchFamily="50" charset="0"/>
              </a:defRPr>
            </a:lvl2pPr>
            <a:lvl3pPr marL="4883581" indent="0" algn="l">
              <a:lnSpc>
                <a:spcPct val="90000"/>
              </a:lnSpc>
              <a:buFontTx/>
              <a:buNone/>
              <a:defRPr sz="7539" cap="all" baseline="0">
                <a:solidFill>
                  <a:schemeClr val="tx2"/>
                </a:solidFill>
                <a:latin typeface="DINPro-Medium" panose="02000503030000020004" pitchFamily="50" charset="0"/>
              </a:defRPr>
            </a:lvl3pPr>
            <a:lvl4pPr marL="6933729" indent="0">
              <a:buNone/>
              <a:defRPr/>
            </a:lvl4pPr>
          </a:lstStyle>
          <a:p>
            <a:pPr lvl="0"/>
            <a:r>
              <a:rPr lang="en-US"/>
              <a:t>— Quote source</a:t>
            </a:r>
          </a:p>
        </p:txBody>
      </p:sp>
      <p:sp>
        <p:nvSpPr>
          <p:cNvPr id="18" name="Text Placeholder 4">
            <a:extLst>
              <a:ext uri="{FF2B5EF4-FFF2-40B4-BE49-F238E27FC236}">
                <a16:creationId xmlns:a16="http://schemas.microsoft.com/office/drawing/2014/main" id="{63210519-0067-2C0F-62E9-5F65AC56F48B}"/>
              </a:ext>
            </a:extLst>
          </p:cNvPr>
          <p:cNvSpPr>
            <a:spLocks noGrp="1"/>
          </p:cNvSpPr>
          <p:nvPr>
            <p:ph type="body" sz="quarter" idx="14" hasCustomPrompt="1"/>
          </p:nvPr>
        </p:nvSpPr>
        <p:spPr>
          <a:xfrm>
            <a:off x="6158754" y="8051173"/>
            <a:ext cx="24258494" cy="4403224"/>
          </a:xfrm>
          <a:prstGeom prst="rect">
            <a:avLst/>
          </a:prstGeom>
        </p:spPr>
        <p:txBody>
          <a:bodyPr anchor="ctr"/>
          <a:lstStyle>
            <a:lvl1pPr marL="0" indent="0" algn="ctr">
              <a:lnSpc>
                <a:spcPct val="90000"/>
              </a:lnSpc>
              <a:spcBef>
                <a:spcPts val="0"/>
              </a:spcBef>
              <a:buFontTx/>
              <a:buNone/>
              <a:defRPr sz="12000" cap="none" baseline="0">
                <a:solidFill>
                  <a:schemeClr val="tx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DINPro-Medium" panose="02000503030000020004" pitchFamily="50" charset="0"/>
              </a:defRPr>
            </a:lvl2pPr>
            <a:lvl3pPr marL="4883581" indent="0" algn="l">
              <a:lnSpc>
                <a:spcPct val="90000"/>
              </a:lnSpc>
              <a:buFontTx/>
              <a:buNone/>
              <a:defRPr sz="7539" cap="all" baseline="0">
                <a:solidFill>
                  <a:schemeClr val="tx2"/>
                </a:solidFill>
                <a:latin typeface="DINPro-Medium" panose="02000503030000020004" pitchFamily="50" charset="0"/>
              </a:defRPr>
            </a:lvl3pPr>
            <a:lvl4pPr marL="6933729" indent="0">
              <a:buNone/>
              <a:defRPr/>
            </a:lvl4pPr>
          </a:lstStyle>
          <a:p>
            <a:pPr lvl="0"/>
            <a:r>
              <a:rPr lang="en-US"/>
              <a:t>Click to add quote</a:t>
            </a:r>
          </a:p>
        </p:txBody>
      </p:sp>
      <p:grpSp>
        <p:nvGrpSpPr>
          <p:cNvPr id="19" name="Group 18">
            <a:extLst>
              <a:ext uri="{FF2B5EF4-FFF2-40B4-BE49-F238E27FC236}">
                <a16:creationId xmlns:a16="http://schemas.microsoft.com/office/drawing/2014/main" id="{E282E0F9-288A-90DE-BB74-628A1359AC3E}"/>
              </a:ext>
            </a:extLst>
          </p:cNvPr>
          <p:cNvGrpSpPr/>
          <p:nvPr userDrawn="1"/>
        </p:nvGrpSpPr>
        <p:grpSpPr>
          <a:xfrm>
            <a:off x="6158753" y="6264684"/>
            <a:ext cx="24258494" cy="10102852"/>
            <a:chOff x="6158753" y="6264684"/>
            <a:chExt cx="24258494" cy="10102852"/>
          </a:xfrm>
        </p:grpSpPr>
        <p:grpSp>
          <p:nvGrpSpPr>
            <p:cNvPr id="20" name="Group 19">
              <a:extLst>
                <a:ext uri="{FF2B5EF4-FFF2-40B4-BE49-F238E27FC236}">
                  <a16:creationId xmlns:a16="http://schemas.microsoft.com/office/drawing/2014/main" id="{17C93DBF-D2D6-8083-19B0-AF30804DA58C}"/>
                </a:ext>
              </a:extLst>
            </p:cNvPr>
            <p:cNvGrpSpPr/>
            <p:nvPr userDrawn="1"/>
          </p:nvGrpSpPr>
          <p:grpSpPr>
            <a:xfrm>
              <a:off x="17553664" y="6264684"/>
              <a:ext cx="1497286" cy="10102852"/>
              <a:chOff x="17553664" y="5634063"/>
              <a:chExt cx="1497286" cy="10102852"/>
            </a:xfrm>
          </p:grpSpPr>
          <p:sp>
            <p:nvSpPr>
              <p:cNvPr id="35" name="TextBox 34">
                <a:extLst>
                  <a:ext uri="{FF2B5EF4-FFF2-40B4-BE49-F238E27FC236}">
                    <a16:creationId xmlns:a16="http://schemas.microsoft.com/office/drawing/2014/main" id="{1E8DD94C-355B-A033-C107-A15F252ED4E9}"/>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36" name="TextBox 35">
                <a:extLst>
                  <a:ext uri="{FF2B5EF4-FFF2-40B4-BE49-F238E27FC236}">
                    <a16:creationId xmlns:a16="http://schemas.microsoft.com/office/drawing/2014/main" id="{0953008A-080C-E6EB-F461-AAEE45CA3F36}"/>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21" name="Straight Connector 20">
              <a:extLst>
                <a:ext uri="{FF2B5EF4-FFF2-40B4-BE49-F238E27FC236}">
                  <a16:creationId xmlns:a16="http://schemas.microsoft.com/office/drawing/2014/main" id="{5CA9062D-3F8E-0EB7-7655-3FE2E71A904D}"/>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E2AF76-DB4B-F5A7-4606-B9F28CFDFBBF}"/>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972D99F-325B-F312-0F24-EB70E5069E00}"/>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1431FB-5B38-A226-873D-9860A5EFE692}"/>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06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E7366-C86A-7B24-4079-3556645CE52B}"/>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5" name="Picture 4">
            <a:extLst>
              <a:ext uri="{FF2B5EF4-FFF2-40B4-BE49-F238E27FC236}">
                <a16:creationId xmlns:a16="http://schemas.microsoft.com/office/drawing/2014/main" id="{C0FF39F7-6D39-E797-5348-2E9A9D5D2F44}"/>
              </a:ext>
            </a:extLst>
          </p:cNvPr>
          <p:cNvPicPr>
            <a:picLocks noChangeAspect="1"/>
          </p:cNvPicPr>
          <p:nvPr userDrawn="1"/>
        </p:nvPicPr>
        <p:blipFill rotWithShape="1">
          <a:blip r:embed="rId2"/>
          <a:srcRect l="44352" t="9168" r="17269" b="9409"/>
          <a:stretch/>
        </p:blipFill>
        <p:spPr>
          <a:xfrm>
            <a:off x="0" y="0"/>
            <a:ext cx="17239129" cy="20574000"/>
          </a:xfrm>
          <a:prstGeom prst="rect">
            <a:avLst/>
          </a:prstGeom>
        </p:spPr>
      </p:pic>
    </p:spTree>
    <p:extLst>
      <p:ext uri="{BB962C8B-B14F-4D97-AF65-F5344CB8AC3E}">
        <p14:creationId xmlns:p14="http://schemas.microsoft.com/office/powerpoint/2010/main" val="356588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0ED5B-D8C2-6478-85A0-E349332E7261}"/>
              </a:ext>
            </a:extLst>
          </p:cNvPr>
          <p:cNvPicPr>
            <a:picLocks noChangeAspect="1"/>
          </p:cNvPicPr>
          <p:nvPr userDrawn="1"/>
        </p:nvPicPr>
        <p:blipFill rotWithShape="1">
          <a:blip r:embed="rId2"/>
          <a:srcRect l="8425" t="2855" r="30531" b="36101"/>
          <a:stretch/>
        </p:blipFill>
        <p:spPr>
          <a:xfrm>
            <a:off x="2" y="2"/>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tx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Trebuchet MS" panose="020B0603020202020204" pitchFamily="34" charset="0"/>
                <a:ea typeface="+mj-ea"/>
                <a:cs typeface="+mj-cs"/>
              </a:defRPr>
            </a:lvl2pPr>
            <a:lvl3pPr marL="4883584" indent="0">
              <a:buFontTx/>
              <a:buNone/>
              <a:defRPr lang="en-US" sz="8000" b="1" kern="0" cap="all" baseline="0" dirty="0" smtClean="0">
                <a:solidFill>
                  <a:schemeClr val="tx1"/>
                </a:solidFill>
                <a:latin typeface="Trebuchet MS" panose="020B0603020202020204" pitchFamily="34" charset="0"/>
                <a:ea typeface="+mj-ea"/>
                <a:cs typeface="+mj-cs"/>
              </a:defRPr>
            </a:lvl3pPr>
            <a:lvl4pPr marL="6933730" indent="0">
              <a:buFontTx/>
              <a:buNone/>
              <a:defRPr lang="en-US" sz="8000" b="1" kern="0" cap="all" baseline="0" dirty="0" smtClean="0">
                <a:solidFill>
                  <a:schemeClr val="tx1"/>
                </a:solidFill>
                <a:latin typeface="Trebuchet MS" panose="020B0603020202020204" pitchFamily="34" charset="0"/>
                <a:ea typeface="+mj-ea"/>
                <a:cs typeface="+mj-cs"/>
              </a:defRPr>
            </a:lvl4pPr>
            <a:lvl5pPr marL="8471410" indent="0">
              <a:buFontTx/>
              <a:buNone/>
              <a:defRPr lang="en-US" sz="8000" b="1" kern="0" cap="all" baseline="0" dirty="0">
                <a:solidFill>
                  <a:schemeClr val="tx1"/>
                </a:solidFill>
                <a:latin typeface="Trebuchet MS" panose="020B0603020202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2"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Tree>
    <p:extLst>
      <p:ext uri="{BB962C8B-B14F-4D97-AF65-F5344CB8AC3E}">
        <p14:creationId xmlns:p14="http://schemas.microsoft.com/office/powerpoint/2010/main" val="155322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2001"/>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1" y="9024761"/>
            <a:ext cx="22733878"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a:stretch>
            <a:fillRect/>
          </a:stretch>
        </p:blipFill>
        <p:spPr>
          <a:xfrm>
            <a:off x="7193140" y="6248046"/>
            <a:ext cx="2357260" cy="2357256"/>
          </a:xfrm>
          <a:prstGeom prst="rect">
            <a:avLst/>
          </a:prstGeom>
        </p:spPr>
      </p:pic>
    </p:spTree>
    <p:extLst>
      <p:ext uri="{BB962C8B-B14F-4D97-AF65-F5344CB8AC3E}">
        <p14:creationId xmlns:p14="http://schemas.microsoft.com/office/powerpoint/2010/main" val="4206163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2001"/>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4" indent="0" algn="l">
              <a:lnSpc>
                <a:spcPct val="90000"/>
              </a:lnSpc>
              <a:buFontTx/>
              <a:buNone/>
              <a:defRPr sz="7540" cap="all" baseline="0">
                <a:solidFill>
                  <a:schemeClr val="tx2"/>
                </a:solidFill>
                <a:latin typeface="DINPro-Medium" panose="02000503030000020004" pitchFamily="50" charset="0"/>
              </a:defRPr>
            </a:lvl2pPr>
            <a:lvl3pPr marL="4883582" indent="0" algn="l">
              <a:lnSpc>
                <a:spcPct val="90000"/>
              </a:lnSpc>
              <a:buFontTx/>
              <a:buNone/>
              <a:defRPr sz="7540" cap="all" baseline="0">
                <a:solidFill>
                  <a:schemeClr val="tx2"/>
                </a:solidFill>
                <a:latin typeface="DINPro-Medium" panose="02000503030000020004" pitchFamily="50" charset="0"/>
              </a:defRPr>
            </a:lvl3pPr>
            <a:lvl4pPr marL="6933730"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1" y="9024761"/>
            <a:ext cx="22733878"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a:stretch>
            <a:fillRect/>
          </a:stretch>
        </p:blipFill>
        <p:spPr>
          <a:xfrm>
            <a:off x="7193140" y="6248046"/>
            <a:ext cx="2357260"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0ED5B-D8C2-6478-85A0-E349332E7261}"/>
              </a:ext>
            </a:extLst>
          </p:cNvPr>
          <p:cNvPicPr>
            <a:picLocks noChangeAspect="1"/>
          </p:cNvPicPr>
          <p:nvPr userDrawn="1"/>
        </p:nvPicPr>
        <p:blipFill rotWithShape="1">
          <a:blip r:embed="rId2"/>
          <a:srcRect l="8425" t="2855" r="30531" b="36101"/>
          <a:stretch/>
        </p:blipFill>
        <p:spPr>
          <a:xfrm>
            <a:off x="1" y="1"/>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tx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Trebuchet MS" panose="020B0603020202020204" pitchFamily="34" charset="0"/>
                <a:ea typeface="+mj-ea"/>
                <a:cs typeface="+mj-cs"/>
              </a:defRPr>
            </a:lvl2pPr>
            <a:lvl3pPr marL="4883584" indent="0">
              <a:buFontTx/>
              <a:buNone/>
              <a:defRPr lang="en-US" sz="8000" b="1" kern="0" cap="all" baseline="0" dirty="0" smtClean="0">
                <a:solidFill>
                  <a:schemeClr val="tx1"/>
                </a:solidFill>
                <a:latin typeface="Trebuchet MS" panose="020B0603020202020204" pitchFamily="34" charset="0"/>
                <a:ea typeface="+mj-ea"/>
                <a:cs typeface="+mj-cs"/>
              </a:defRPr>
            </a:lvl3pPr>
            <a:lvl4pPr marL="6933729" indent="0">
              <a:buFontTx/>
              <a:buNone/>
              <a:defRPr lang="en-US" sz="8000" b="1" kern="0" cap="all" baseline="0" dirty="0" smtClean="0">
                <a:solidFill>
                  <a:schemeClr val="tx1"/>
                </a:solidFill>
                <a:latin typeface="Trebuchet MS" panose="020B0603020202020204" pitchFamily="34" charset="0"/>
                <a:ea typeface="+mj-ea"/>
                <a:cs typeface="+mj-cs"/>
              </a:defRPr>
            </a:lvl4pPr>
            <a:lvl5pPr marL="8471409" indent="0">
              <a:buFontTx/>
              <a:buNone/>
              <a:defRPr lang="en-US" sz="8000" b="1" kern="0" cap="all" baseline="0" dirty="0">
                <a:solidFill>
                  <a:schemeClr val="tx1"/>
                </a:solidFill>
                <a:latin typeface="Trebuchet MS" panose="020B0603020202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Tree>
    <p:extLst>
      <p:ext uri="{BB962C8B-B14F-4D97-AF65-F5344CB8AC3E}">
        <p14:creationId xmlns:p14="http://schemas.microsoft.com/office/powerpoint/2010/main" val="155322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DINPro-Medium" panose="02000503030000020004" pitchFamily="50" charset="0"/>
              </a:defRPr>
            </a:lvl2pPr>
            <a:lvl3pPr marL="4883581" indent="0" algn="l">
              <a:lnSpc>
                <a:spcPct val="90000"/>
              </a:lnSpc>
              <a:buFontTx/>
              <a:buNone/>
              <a:defRPr sz="7539" cap="all" baseline="0">
                <a:solidFill>
                  <a:schemeClr val="tx2"/>
                </a:solidFill>
                <a:latin typeface="DINPro-Medium" panose="02000503030000020004" pitchFamily="50"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7E653-B7EE-05E2-34FD-F035A4A64F3D}"/>
              </a:ext>
            </a:extLst>
          </p:cNvPr>
          <p:cNvPicPr>
            <a:picLocks noChangeAspect="1"/>
          </p:cNvPicPr>
          <p:nvPr userDrawn="1"/>
        </p:nvPicPr>
        <p:blipFill>
          <a:blip r:embed="rId2"/>
          <a:srcRect/>
          <a:stretch/>
        </p:blipFill>
        <p:spPr>
          <a:xfrm>
            <a:off x="-1" y="0"/>
            <a:ext cx="36576001" cy="20574000"/>
          </a:xfrm>
          <a:prstGeom prst="rect">
            <a:avLst/>
          </a:prstGeom>
        </p:spPr>
      </p:pic>
      <p:pic>
        <p:nvPicPr>
          <p:cNvPr id="6" name="Picture 5" descr="Logo&#10;&#10;Description automatically generated">
            <a:extLst>
              <a:ext uri="{FF2B5EF4-FFF2-40B4-BE49-F238E27FC236}">
                <a16:creationId xmlns:a16="http://schemas.microsoft.com/office/drawing/2014/main" id="{72A4F396-AF1A-AFD8-3D29-A26B64BFC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7" y="2587248"/>
            <a:ext cx="8439773" cy="2906791"/>
          </a:xfrm>
          <a:prstGeom prst="rect">
            <a:avLst/>
          </a:prstGeom>
        </p:spPr>
      </p:pic>
    </p:spTree>
    <p:extLst>
      <p:ext uri="{BB962C8B-B14F-4D97-AF65-F5344CB8AC3E}">
        <p14:creationId xmlns:p14="http://schemas.microsoft.com/office/powerpoint/2010/main" val="35771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95372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5"/>
            <a:ext cx="33253680" cy="1969770"/>
          </a:xfrm>
        </p:spPr>
        <p:txBody>
          <a:bodyPr/>
          <a:lstStyle>
            <a:lvl1pPr algn="ctr">
              <a:defRPr sz="96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6"/>
          </a:xfrm>
        </p:spPr>
        <p:txBody>
          <a:bodyPr/>
          <a:lstStyle>
            <a:lvl1pPr marL="0" indent="0">
              <a:buClr>
                <a:schemeClr val="bg2"/>
              </a:buClr>
              <a:buSzPct val="100000"/>
              <a:buFontTx/>
              <a:buNone/>
              <a:defRPr sz="4800">
                <a:solidFill>
                  <a:schemeClr val="accent4"/>
                </a:solidFill>
              </a:defRPr>
            </a:lvl1pPr>
            <a:lvl2pPr marL="1905038" indent="0">
              <a:buClr>
                <a:schemeClr val="bg2"/>
              </a:buClr>
              <a:buSzPct val="100000"/>
              <a:buFontTx/>
              <a:buNone/>
              <a:defRPr sz="4000">
                <a:solidFill>
                  <a:schemeClr val="accent4"/>
                </a:solidFill>
              </a:defRPr>
            </a:lvl2pPr>
            <a:lvl3pPr marL="3630156" indent="0">
              <a:buClr>
                <a:schemeClr val="bg2"/>
              </a:buClr>
              <a:buSzPct val="100000"/>
              <a:buFontTx/>
              <a:buNone/>
              <a:defRPr sz="3600">
                <a:solidFill>
                  <a:schemeClr val="accent4"/>
                </a:solidFill>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2"/>
            <a:ext cx="33253680" cy="1751544"/>
          </a:xfrm>
        </p:spPr>
        <p:txBody>
          <a:bodyPr/>
          <a:lstStyle>
            <a:lvl1pPr marL="0" indent="0" algn="ctr">
              <a:buFontTx/>
              <a:buNone/>
              <a:defRPr sz="6000" b="0">
                <a:solidFill>
                  <a:schemeClr val="tx2"/>
                </a:solidFill>
                <a:latin typeface="Trebuchet MS" panose="020B0603020202020204" pitchFamily="34" charset="0"/>
              </a:defRPr>
            </a:lvl1pPr>
            <a:lvl2pPr marL="1905038" indent="0" algn="ctr">
              <a:buFontTx/>
              <a:buNone/>
              <a:defRPr sz="9400">
                <a:solidFill>
                  <a:schemeClr val="tx2"/>
                </a:solidFill>
                <a:latin typeface="Trebuchet MS" panose="020B0603020202020204" pitchFamily="34" charset="0"/>
              </a:defRPr>
            </a:lvl2pPr>
            <a:lvl3pPr marL="3630156" indent="0" algn="ctr">
              <a:buFontTx/>
              <a:buNone/>
              <a:defRPr sz="9400">
                <a:solidFill>
                  <a:schemeClr val="tx2"/>
                </a:solidFill>
                <a:latin typeface="Trebuchet MS" panose="020B0603020202020204" pitchFamily="34" charset="0"/>
              </a:defRPr>
            </a:lvl3pPr>
            <a:lvl4pPr marL="5154186" indent="0" algn="ctr">
              <a:buFontTx/>
              <a:buNone/>
              <a:defRPr sz="9400">
                <a:solidFill>
                  <a:schemeClr val="tx2"/>
                </a:solidFill>
                <a:latin typeface="Trebuchet MS" panose="020B0603020202020204" pitchFamily="34" charset="0"/>
              </a:defRPr>
            </a:lvl4pPr>
            <a:lvl5pPr marL="6297210" indent="0" algn="ctr">
              <a:buFontTx/>
              <a:buNone/>
              <a:defRPr sz="9400">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57119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32005" y="1828800"/>
            <a:ext cx="25790003" cy="39624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2E00498-EC53-42CF-869F-2B1C75CD277B}" type="datetimeFigureOut">
              <a:rPr lang="en-US" smtClean="0"/>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AA8293-9F16-4140-8370-54D52ABD8B67}" type="slidenum">
              <a:rPr lang="en-US" smtClean="0"/>
              <a:t>‹#›</a:t>
            </a:fld>
            <a:endParaRPr lang="en-US"/>
          </a:p>
        </p:txBody>
      </p:sp>
    </p:spTree>
    <p:extLst>
      <p:ext uri="{BB962C8B-B14F-4D97-AF65-F5344CB8AC3E}">
        <p14:creationId xmlns:p14="http://schemas.microsoft.com/office/powerpoint/2010/main" val="22789993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0498-EC53-42CF-869F-2B1C75CD277B}" type="datetimeFigureOut">
              <a:rPr lang="en-US" smtClean="0"/>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AA8293-9F16-4140-8370-54D52ABD8B67}" type="slidenum">
              <a:rPr lang="en-US" smtClean="0"/>
              <a:t>‹#›</a:t>
            </a:fld>
            <a:endParaRPr lang="en-US"/>
          </a:p>
        </p:txBody>
      </p:sp>
    </p:spTree>
    <p:extLst>
      <p:ext uri="{BB962C8B-B14F-4D97-AF65-F5344CB8AC3E}">
        <p14:creationId xmlns:p14="http://schemas.microsoft.com/office/powerpoint/2010/main" val="22427143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7"/>
            <a:ext cx="33253680" cy="1969770"/>
          </a:xfrm>
        </p:spPr>
        <p:txBody>
          <a:bodyPr/>
          <a:lstStyle>
            <a:lvl1pPr algn="ctr">
              <a:defRPr sz="96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9"/>
            <a:ext cx="33162240" cy="12396418"/>
          </a:xfrm>
        </p:spPr>
        <p:txBody>
          <a:bodyPr/>
          <a:lstStyle>
            <a:lvl1pPr marL="767300" indent="-767300">
              <a:buClr>
                <a:schemeClr val="bg2"/>
              </a:buClr>
              <a:buSzPct val="75000"/>
              <a:buFontTx/>
              <a:buBlip>
                <a:blip r:embed="rId2"/>
              </a:buBlip>
              <a:defRPr sz="4800">
                <a:solidFill>
                  <a:schemeClr val="accent4"/>
                </a:solidFill>
              </a:defRPr>
            </a:lvl1pPr>
            <a:lvl2pPr marL="2667028" indent="-762010">
              <a:buClr>
                <a:schemeClr val="bg2"/>
              </a:buClr>
              <a:buSzPct val="75000"/>
              <a:buFontTx/>
              <a:buBlip>
                <a:blip r:embed="rId2"/>
              </a:buBlip>
              <a:defRPr sz="4000">
                <a:solidFill>
                  <a:schemeClr val="accent4"/>
                </a:solidFill>
              </a:defRPr>
            </a:lvl2pPr>
            <a:lvl3pPr marL="4196336" indent="-566218">
              <a:buClr>
                <a:schemeClr val="bg2"/>
              </a:buClr>
              <a:buSzPct val="75000"/>
              <a:buFontTx/>
              <a:buBlip>
                <a:blip r:embed="rId2"/>
              </a:buBlip>
              <a:defRPr sz="3600">
                <a:solidFill>
                  <a:schemeClr val="accent4"/>
                </a:solidFill>
              </a:defRPr>
            </a:lvl3pPr>
            <a:lvl4pPr marL="5916144" indent="-762010">
              <a:buClr>
                <a:schemeClr val="bg2"/>
              </a:buClr>
              <a:buSzPct val="75000"/>
              <a:buFontTx/>
              <a:buBlip>
                <a:blip r:embed="rId2"/>
              </a:buBlip>
              <a:defRPr sz="3200">
                <a:solidFill>
                  <a:schemeClr val="accent4"/>
                </a:solidFill>
                <a:latin typeface="Trebuchet MS" panose="020B0603020202020204" pitchFamily="34" charset="0"/>
              </a:defRPr>
            </a:lvl4pPr>
            <a:lvl5pPr marL="7059154" indent="-76201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1661160" y="3627126"/>
            <a:ext cx="33253680" cy="1751544"/>
          </a:xfrm>
        </p:spPr>
        <p:txBody>
          <a:bodyPr/>
          <a:lstStyle>
            <a:lvl1pPr marL="0" indent="0" algn="ctr">
              <a:buFontTx/>
              <a:buNone/>
              <a:defRPr sz="6000" b="0">
                <a:solidFill>
                  <a:schemeClr val="tx2"/>
                </a:solidFill>
                <a:latin typeface="Trebuchet MS" panose="020B0603020202020204" pitchFamily="34" charset="0"/>
              </a:defRPr>
            </a:lvl1pPr>
            <a:lvl2pPr marL="1905018" indent="0" algn="ctr">
              <a:buFontTx/>
              <a:buNone/>
              <a:defRPr sz="9334">
                <a:solidFill>
                  <a:schemeClr val="tx2"/>
                </a:solidFill>
                <a:latin typeface="Trebuchet MS" panose="020B0603020202020204" pitchFamily="34" charset="0"/>
              </a:defRPr>
            </a:lvl2pPr>
            <a:lvl3pPr marL="3630120" indent="0" algn="ctr">
              <a:buFontTx/>
              <a:buNone/>
              <a:defRPr sz="9334">
                <a:solidFill>
                  <a:schemeClr val="tx2"/>
                </a:solidFill>
                <a:latin typeface="Trebuchet MS" panose="020B0603020202020204" pitchFamily="34" charset="0"/>
              </a:defRPr>
            </a:lvl3pPr>
            <a:lvl4pPr marL="5154136" indent="0" algn="ctr">
              <a:buFontTx/>
              <a:buNone/>
              <a:defRPr sz="9334">
                <a:solidFill>
                  <a:schemeClr val="tx2"/>
                </a:solidFill>
                <a:latin typeface="Trebuchet MS" panose="020B0603020202020204" pitchFamily="34" charset="0"/>
              </a:defRPr>
            </a:lvl4pPr>
            <a:lvl5pPr marL="6297148"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45057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5"/>
            <a:ext cx="33253680" cy="1969770"/>
          </a:xfrm>
        </p:spPr>
        <p:txBody>
          <a:bodyPr/>
          <a:lstStyle>
            <a:lvl1pPr algn="ctr">
              <a:defRPr sz="96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767299" indent="-767299">
              <a:buClr>
                <a:schemeClr val="bg2"/>
              </a:buClr>
              <a:buSzPct val="75000"/>
              <a:buFontTx/>
              <a:buBlip>
                <a:blip r:embed="rId2"/>
              </a:buBlip>
              <a:defRPr sz="4800">
                <a:solidFill>
                  <a:schemeClr val="accent4"/>
                </a:solidFill>
              </a:defRPr>
            </a:lvl1pPr>
            <a:lvl2pPr marL="2667027" indent="-762009">
              <a:buClr>
                <a:schemeClr val="bg2"/>
              </a:buClr>
              <a:buSzPct val="75000"/>
              <a:buFontTx/>
              <a:buBlip>
                <a:blip r:embed="rId2"/>
              </a:buBlip>
              <a:defRPr sz="4000">
                <a:solidFill>
                  <a:schemeClr val="accent4"/>
                </a:solidFill>
              </a:defRPr>
            </a:lvl2pPr>
            <a:lvl3pPr marL="4196335" indent="-566218">
              <a:buClr>
                <a:schemeClr val="bg2"/>
              </a:buClr>
              <a:buSzPct val="75000"/>
              <a:buFontTx/>
              <a:buBlip>
                <a:blip r:embed="rId2"/>
              </a:buBlip>
              <a:defRPr sz="3600">
                <a:solidFill>
                  <a:schemeClr val="accent4"/>
                </a:solidFill>
              </a:defRPr>
            </a:lvl3pPr>
            <a:lvl4pPr marL="5916144" indent="-762009">
              <a:buClr>
                <a:schemeClr val="bg2"/>
              </a:buClr>
              <a:buSzPct val="75000"/>
              <a:buFontTx/>
              <a:buBlip>
                <a:blip r:embed="rId2"/>
              </a:buBlip>
              <a:defRPr sz="3200">
                <a:solidFill>
                  <a:schemeClr val="accent4"/>
                </a:solidFill>
                <a:latin typeface="Trebuchet MS" panose="020B0603020202020204" pitchFamily="34" charset="0"/>
              </a:defRPr>
            </a:lvl4pPr>
            <a:lvl5pPr marL="7059153" indent="-762009">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1661160" y="3627125"/>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5018" indent="0" algn="ctr">
              <a:buFontTx/>
              <a:buNone/>
              <a:defRPr sz="9333">
                <a:solidFill>
                  <a:schemeClr val="tx2"/>
                </a:solidFill>
                <a:latin typeface="Trebuchet MS" panose="020B0603020202020204" pitchFamily="34" charset="0"/>
              </a:defRPr>
            </a:lvl2pPr>
            <a:lvl3pPr marL="3630120" indent="0" algn="ctr">
              <a:buFontTx/>
              <a:buNone/>
              <a:defRPr sz="9333">
                <a:solidFill>
                  <a:schemeClr val="tx2"/>
                </a:solidFill>
                <a:latin typeface="Trebuchet MS" panose="020B0603020202020204" pitchFamily="34" charset="0"/>
              </a:defRPr>
            </a:lvl3pPr>
            <a:lvl4pPr marL="5154135" indent="0" algn="ctr">
              <a:buFontTx/>
              <a:buNone/>
              <a:defRPr sz="9333">
                <a:solidFill>
                  <a:schemeClr val="tx2"/>
                </a:solidFill>
                <a:latin typeface="Trebuchet MS" panose="020B0603020202020204" pitchFamily="34" charset="0"/>
              </a:defRPr>
            </a:lvl4pPr>
            <a:lvl5pPr marL="6297147"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45057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4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1060" y="1119799"/>
            <a:ext cx="33253680" cy="1296442"/>
          </a:xfrm>
        </p:spPr>
        <p:txBody>
          <a:bodyPr>
            <a:normAutofit/>
          </a:bodyPr>
          <a:lstStyle>
            <a:lvl1pPr algn="ctr">
              <a:defRPr sz="72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6"/>
          </a:xfrm>
        </p:spPr>
        <p:txBody>
          <a:bodyPr/>
          <a:lstStyle>
            <a:lvl1pPr marL="0" indent="0">
              <a:buClr>
                <a:schemeClr val="bg2"/>
              </a:buClr>
              <a:buSzPct val="100000"/>
              <a:buFontTx/>
              <a:buNone/>
              <a:defRPr sz="4800">
                <a:solidFill>
                  <a:schemeClr val="accent4"/>
                </a:solidFill>
              </a:defRPr>
            </a:lvl1pPr>
            <a:lvl2pPr marL="1905038" indent="0">
              <a:buClr>
                <a:schemeClr val="bg2"/>
              </a:buClr>
              <a:buSzPct val="100000"/>
              <a:buFontTx/>
              <a:buNone/>
              <a:defRPr sz="4000">
                <a:solidFill>
                  <a:schemeClr val="accent4"/>
                </a:solidFill>
              </a:defRPr>
            </a:lvl2pPr>
            <a:lvl3pPr marL="3630156" indent="0">
              <a:buClr>
                <a:schemeClr val="bg2"/>
              </a:buClr>
              <a:buSzPct val="100000"/>
              <a:buFontTx/>
              <a:buNone/>
              <a:defRPr sz="3666">
                <a:solidFill>
                  <a:schemeClr val="accent4"/>
                </a:solidFill>
              </a:defRPr>
            </a:lvl3pPr>
            <a:lvl4pPr marL="5916202" indent="-762016">
              <a:buClr>
                <a:schemeClr val="bg2"/>
              </a:buClr>
              <a:buFont typeface="Wingdings" panose="05000000000000000000" pitchFamily="2" charset="2"/>
              <a:buChar char="§"/>
              <a:defRPr sz="6000">
                <a:solidFill>
                  <a:schemeClr val="tx1"/>
                </a:solidFill>
              </a:defRPr>
            </a:lvl4pPr>
            <a:lvl5pPr marL="7059224" indent="-762016">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2491049"/>
            <a:ext cx="33253680" cy="1751544"/>
          </a:xfrm>
        </p:spPr>
        <p:txBody>
          <a:bodyPr/>
          <a:lstStyle>
            <a:lvl1pPr marL="0" indent="0" algn="ctr">
              <a:buFontTx/>
              <a:buNone/>
              <a:defRPr sz="4800" b="0">
                <a:solidFill>
                  <a:schemeClr val="tx2"/>
                </a:solidFill>
                <a:latin typeface="NVIDIA Sans" panose="020B0503020203020204" pitchFamily="34" charset="0"/>
              </a:defRPr>
            </a:lvl1pPr>
            <a:lvl2pPr marL="1905038" indent="0" algn="ctr">
              <a:buFontTx/>
              <a:buNone/>
              <a:defRPr sz="9334">
                <a:solidFill>
                  <a:schemeClr val="tx2"/>
                </a:solidFill>
                <a:latin typeface="Trebuchet MS" panose="020B0603020202020204" pitchFamily="34" charset="0"/>
              </a:defRPr>
            </a:lvl2pPr>
            <a:lvl3pPr marL="3630156" indent="0" algn="ctr">
              <a:buFontTx/>
              <a:buNone/>
              <a:defRPr sz="9334">
                <a:solidFill>
                  <a:schemeClr val="tx2"/>
                </a:solidFill>
                <a:latin typeface="Trebuchet MS" panose="020B0603020202020204" pitchFamily="34" charset="0"/>
              </a:defRPr>
            </a:lvl3pPr>
            <a:lvl4pPr marL="5154186" indent="0" algn="ctr">
              <a:buFontTx/>
              <a:buNone/>
              <a:defRPr sz="9334">
                <a:solidFill>
                  <a:schemeClr val="tx2"/>
                </a:solidFill>
                <a:latin typeface="Trebuchet MS" panose="020B0603020202020204" pitchFamily="34" charset="0"/>
              </a:defRPr>
            </a:lvl4pPr>
            <a:lvl5pPr marL="6297210" indent="0" algn="ctr">
              <a:buFontTx/>
              <a:buNone/>
              <a:defRPr sz="9334">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2480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2" name="Picture 1" descr="A picture containing engineering drawing&#10;&#10;Description automatically generated">
            <a:extLst>
              <a:ext uri="{FF2B5EF4-FFF2-40B4-BE49-F238E27FC236}">
                <a16:creationId xmlns:a16="http://schemas.microsoft.com/office/drawing/2014/main" id="{E6EA0A3A-C5C2-E24D-E230-F06FE0D95BB5}"/>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6" name="Rectangle 2">
            <a:extLst>
              <a:ext uri="{FF2B5EF4-FFF2-40B4-BE49-F238E27FC236}">
                <a16:creationId xmlns:a16="http://schemas.microsoft.com/office/drawing/2014/main" id="{11E2FB39-40A1-259F-4C33-0668B13D2E03}"/>
              </a:ext>
            </a:extLst>
          </p:cNvPr>
          <p:cNvSpPr>
            <a:spLocks noGrp="1" noChangeArrowheads="1"/>
          </p:cNvSpPr>
          <p:nvPr>
            <p:ph type="title"/>
          </p:nvPr>
        </p:nvSpPr>
        <p:spPr bwMode="auto">
          <a:xfrm>
            <a:off x="3263479" y="845887"/>
            <a:ext cx="30049054" cy="729370"/>
          </a:xfrm>
          <a:prstGeom prst="rect">
            <a:avLst/>
          </a:prstGeom>
          <a:noFill/>
          <a:ln w="9525">
            <a:noFill/>
            <a:miter lim="800000"/>
            <a:headEnd/>
            <a:tailEnd/>
          </a:ln>
        </p:spPr>
        <p:txBody>
          <a:bodyPr vert="horz" wrap="square" lIns="91386" tIns="45690" rIns="91386" bIns="45690" numCol="1" anchor="ctr" anchorCtr="0" compatLnSpc="1">
            <a:prstTxWarp prst="textNoShape">
              <a:avLst/>
            </a:prstTxWarp>
            <a:spAutoFit/>
          </a:bodyPr>
          <a:lstStyle>
            <a:lvl1pPr>
              <a:defRPr sz="4600">
                <a:latin typeface="NVIDIA Sans" panose="020B0503020203020204" pitchFamily="34" charset="0"/>
                <a:cs typeface="NVIDIA Sans" panose="020B0503020203020204" pitchFamily="34" charset="0"/>
              </a:defRPr>
            </a:lvl1pPr>
          </a:lstStyle>
          <a:p>
            <a:pPr lvl="0"/>
            <a:r>
              <a:rPr lang="en-US"/>
              <a:t>Click to edit Master title style</a:t>
            </a:r>
          </a:p>
        </p:txBody>
      </p:sp>
    </p:spTree>
    <p:extLst>
      <p:ext uri="{BB962C8B-B14F-4D97-AF65-F5344CB8AC3E}">
        <p14:creationId xmlns:p14="http://schemas.microsoft.com/office/powerpoint/2010/main" val="238397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Slide_5UP">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1B2317-01DD-446B-24C5-365699DAD950}"/>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6" name="Rectangle 2">
            <a:extLst>
              <a:ext uri="{FF2B5EF4-FFF2-40B4-BE49-F238E27FC236}">
                <a16:creationId xmlns:a16="http://schemas.microsoft.com/office/drawing/2014/main" id="{11E2FB39-40A1-259F-4C33-0668B13D2E03}"/>
              </a:ext>
            </a:extLst>
          </p:cNvPr>
          <p:cNvSpPr>
            <a:spLocks noGrp="1" noChangeArrowheads="1"/>
          </p:cNvSpPr>
          <p:nvPr>
            <p:ph type="title"/>
          </p:nvPr>
        </p:nvSpPr>
        <p:spPr bwMode="auto">
          <a:xfrm>
            <a:off x="3263479" y="845887"/>
            <a:ext cx="30049054" cy="729370"/>
          </a:xfrm>
          <a:prstGeom prst="rect">
            <a:avLst/>
          </a:prstGeom>
          <a:noFill/>
          <a:ln w="9525">
            <a:noFill/>
            <a:miter lim="800000"/>
            <a:headEnd/>
            <a:tailEnd/>
          </a:ln>
        </p:spPr>
        <p:txBody>
          <a:bodyPr vert="horz" wrap="square" lIns="91386" tIns="45690" rIns="91386" bIns="45690" numCol="1" anchor="ctr" anchorCtr="0" compatLnSpc="1">
            <a:prstTxWarp prst="textNoShape">
              <a:avLst/>
            </a:prstTxWarp>
            <a:spAutoFit/>
          </a:bodyPr>
          <a:lstStyle>
            <a:lvl1pPr>
              <a:defRPr sz="4600">
                <a:latin typeface="NVIDIA Sans" panose="020B0503020203020204" pitchFamily="34" charset="0"/>
                <a:cs typeface="NVIDIA Sans" panose="020B0503020203020204" pitchFamily="34" charset="0"/>
              </a:defRPr>
            </a:lvl1pPr>
          </a:lstStyle>
          <a:p>
            <a:pPr lvl="0"/>
            <a:r>
              <a:rPr lang="en-US"/>
              <a:t>Click to edit Master title style</a:t>
            </a:r>
          </a:p>
        </p:txBody>
      </p:sp>
    </p:spTree>
    <p:extLst>
      <p:ext uri="{BB962C8B-B14F-4D97-AF65-F5344CB8AC3E}">
        <p14:creationId xmlns:p14="http://schemas.microsoft.com/office/powerpoint/2010/main" val="18867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2" name="Picture 1" descr="A picture containing engineering drawing&#10;&#10;Description automatically generated">
            <a:extLst>
              <a:ext uri="{FF2B5EF4-FFF2-40B4-BE49-F238E27FC236}">
                <a16:creationId xmlns:a16="http://schemas.microsoft.com/office/drawing/2014/main" id="{E6EA0A3A-C5C2-E24D-E230-F06FE0D95BB5}"/>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6" name="Rectangle 2">
            <a:extLst>
              <a:ext uri="{FF2B5EF4-FFF2-40B4-BE49-F238E27FC236}">
                <a16:creationId xmlns:a16="http://schemas.microsoft.com/office/drawing/2014/main" id="{11E2FB39-40A1-259F-4C33-0668B13D2E03}"/>
              </a:ext>
            </a:extLst>
          </p:cNvPr>
          <p:cNvSpPr>
            <a:spLocks noGrp="1" noChangeArrowheads="1"/>
          </p:cNvSpPr>
          <p:nvPr>
            <p:ph type="title"/>
          </p:nvPr>
        </p:nvSpPr>
        <p:spPr bwMode="auto">
          <a:xfrm>
            <a:off x="3263477" y="832035"/>
            <a:ext cx="30049053" cy="757070"/>
          </a:xfrm>
          <a:prstGeom prst="rect">
            <a:avLst/>
          </a:prstGeom>
          <a:noFill/>
          <a:ln w="9525">
            <a:noFill/>
            <a:miter lim="800000"/>
            <a:headEnd/>
            <a:tailEnd/>
          </a:ln>
        </p:spPr>
        <p:txBody>
          <a:bodyPr vert="horz" wrap="square" lIns="91386" tIns="45690" rIns="91386" bIns="45690" numCol="1" anchor="ctr" anchorCtr="0" compatLnSpc="1">
            <a:prstTxWarp prst="textNoShape">
              <a:avLst/>
            </a:prstTxWarp>
            <a:spAutoFit/>
          </a:bodyPr>
          <a:lstStyle>
            <a:lvl1pPr>
              <a:defRPr sz="4600">
                <a:latin typeface="NVIDIA Sans" panose="020B0503020203020204" pitchFamily="34" charset="0"/>
                <a:cs typeface="NVIDIA Sans" panose="020B0503020203020204" pitchFamily="34" charset="0"/>
              </a:defRPr>
            </a:lvl1pPr>
          </a:lstStyle>
          <a:p>
            <a:pPr lvl="0"/>
            <a:r>
              <a:rPr lang="en-US"/>
              <a:t>Click to edit Master title style</a:t>
            </a:r>
          </a:p>
        </p:txBody>
      </p:sp>
    </p:spTree>
    <p:extLst>
      <p:ext uri="{BB962C8B-B14F-4D97-AF65-F5344CB8AC3E}">
        <p14:creationId xmlns:p14="http://schemas.microsoft.com/office/powerpoint/2010/main" val="238397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ntent Slide_5UP">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1B2317-01DD-446B-24C5-365699DAD950}"/>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6" name="Rectangle 2">
            <a:extLst>
              <a:ext uri="{FF2B5EF4-FFF2-40B4-BE49-F238E27FC236}">
                <a16:creationId xmlns:a16="http://schemas.microsoft.com/office/drawing/2014/main" id="{11E2FB39-40A1-259F-4C33-0668B13D2E03}"/>
              </a:ext>
            </a:extLst>
          </p:cNvPr>
          <p:cNvSpPr>
            <a:spLocks noGrp="1" noChangeArrowheads="1"/>
          </p:cNvSpPr>
          <p:nvPr>
            <p:ph type="title"/>
          </p:nvPr>
        </p:nvSpPr>
        <p:spPr bwMode="auto">
          <a:xfrm>
            <a:off x="3263477" y="832035"/>
            <a:ext cx="30049053" cy="757070"/>
          </a:xfrm>
          <a:prstGeom prst="rect">
            <a:avLst/>
          </a:prstGeom>
          <a:noFill/>
          <a:ln w="9525">
            <a:noFill/>
            <a:miter lim="800000"/>
            <a:headEnd/>
            <a:tailEnd/>
          </a:ln>
        </p:spPr>
        <p:txBody>
          <a:bodyPr vert="horz" wrap="square" lIns="91386" tIns="45690" rIns="91386" bIns="45690" numCol="1" anchor="ctr" anchorCtr="0" compatLnSpc="1">
            <a:prstTxWarp prst="textNoShape">
              <a:avLst/>
            </a:prstTxWarp>
            <a:spAutoFit/>
          </a:bodyPr>
          <a:lstStyle>
            <a:lvl1pPr>
              <a:defRPr sz="4600">
                <a:latin typeface="NVIDIA Sans" panose="020B0503020203020204" pitchFamily="34" charset="0"/>
                <a:cs typeface="NVIDIA Sans" panose="020B0503020203020204" pitchFamily="34" charset="0"/>
              </a:defRPr>
            </a:lvl1pPr>
          </a:lstStyle>
          <a:p>
            <a:pPr lvl="0"/>
            <a:r>
              <a:rPr lang="en-US"/>
              <a:t>Click to edit Master title style</a:t>
            </a:r>
          </a:p>
        </p:txBody>
      </p:sp>
    </p:spTree>
    <p:extLst>
      <p:ext uri="{BB962C8B-B14F-4D97-AF65-F5344CB8AC3E}">
        <p14:creationId xmlns:p14="http://schemas.microsoft.com/office/powerpoint/2010/main" val="18867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1"/>
            <a:ext cx="31546800" cy="2514602"/>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Arial" panose="020B0604020202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Arial" panose="020B0604020202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Arial" panose="020B0604020202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6" indent="-396876">
              <a:buClr>
                <a:schemeClr val="tx2"/>
              </a:buClr>
              <a:buFont typeface="Arial" panose="020B0604020202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7" y="19635786"/>
            <a:ext cx="5540619"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1160" y="1167469"/>
            <a:ext cx="33253680" cy="1969770"/>
          </a:xfrm>
        </p:spPr>
        <p:txBody>
          <a:bodyPr/>
          <a:lstStyle>
            <a:lvl1pPr algn="ctr">
              <a:defRPr sz="9600" cap="none"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2" y="4245427"/>
            <a:ext cx="33162240" cy="15161106"/>
          </a:xfrm>
        </p:spPr>
        <p:txBody>
          <a:bodyPr/>
          <a:lstStyle>
            <a:lvl1pPr marL="0" indent="0">
              <a:buClr>
                <a:schemeClr val="bg2"/>
              </a:buClr>
              <a:buSzPct val="100000"/>
              <a:buFontTx/>
              <a:buNone/>
              <a:defRPr sz="4800">
                <a:solidFill>
                  <a:schemeClr val="accent4"/>
                </a:solidFill>
              </a:defRPr>
            </a:lvl1pPr>
            <a:lvl2pPr marL="1904772" indent="0">
              <a:buClr>
                <a:schemeClr val="bg2"/>
              </a:buClr>
              <a:buSzPct val="100000"/>
              <a:buFontTx/>
              <a:buNone/>
              <a:defRPr sz="4000">
                <a:solidFill>
                  <a:schemeClr val="accent4"/>
                </a:solidFill>
              </a:defRPr>
            </a:lvl2pPr>
            <a:lvl3pPr marL="3629646" indent="0">
              <a:buClr>
                <a:schemeClr val="bg2"/>
              </a:buClr>
              <a:buSzPct val="100000"/>
              <a:buFontTx/>
              <a:buNone/>
              <a:defRPr sz="3666">
                <a:solidFill>
                  <a:schemeClr val="accent4"/>
                </a:solidFill>
              </a:defRPr>
            </a:lvl3pPr>
            <a:lvl4pPr marL="5915376" indent="-761910">
              <a:buClr>
                <a:schemeClr val="bg2"/>
              </a:buClr>
              <a:buFont typeface="Wingdings" panose="05000000000000000000" pitchFamily="2" charset="2"/>
              <a:buChar char="§"/>
              <a:defRPr sz="6000">
                <a:solidFill>
                  <a:schemeClr val="tx1"/>
                </a:solidFill>
              </a:defRPr>
            </a:lvl4pPr>
            <a:lvl5pPr marL="7058238" indent="-76191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0401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Content Slid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88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952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3" name="Content Placeholder 2"/>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lnSpc>
                <a:spcPct val="90000"/>
              </a:lnSpc>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D48CB7C0-4136-4D6F-957F-F17F827E61BC}"/>
              </a:ext>
            </a:extLst>
          </p:cNvPr>
          <p:cNvSpPr txBox="1"/>
          <p:nvPr userDrawn="1"/>
        </p:nvSpPr>
        <p:spPr>
          <a:xfrm>
            <a:off x="708487" y="19559586"/>
            <a:ext cx="5972341" cy="446276"/>
          </a:xfrm>
          <a:prstGeom prst="rect">
            <a:avLst/>
          </a:prstGeom>
          <a:noFill/>
        </p:spPr>
        <p:txBody>
          <a:bodyPr wrap="none" rtlCol="0">
            <a:spAutoFit/>
          </a:bodyPr>
          <a:lstStyle/>
          <a:p>
            <a:r>
              <a:rPr lang="en-US" sz="2300">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2909650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DING_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77129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FIDENTIAL_Coding">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B83CE352-2EAC-4297-87FD-65DF9F242349}"/>
              </a:ext>
            </a:extLst>
          </p:cNvPr>
          <p:cNvSpPr txBox="1"/>
          <p:nvPr userDrawn="1"/>
        </p:nvSpPr>
        <p:spPr>
          <a:xfrm>
            <a:off x="708487" y="19559586"/>
            <a:ext cx="5972341" cy="446276"/>
          </a:xfrm>
          <a:prstGeom prst="rect">
            <a:avLst/>
          </a:prstGeom>
          <a:noFill/>
        </p:spPr>
        <p:txBody>
          <a:bodyPr wrap="none" rtlCol="0">
            <a:spAutoFit/>
          </a:bodyPr>
          <a:lstStyle/>
          <a:p>
            <a:r>
              <a:rPr lang="en-US" sz="2300">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2927178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6"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360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NFIDENTIAL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1"/>
            <a:ext cx="31546800" cy="2514602"/>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6" y="4846320"/>
            <a:ext cx="15215616"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userDrawn="1"/>
        </p:nvSpPr>
        <p:spPr>
          <a:xfrm>
            <a:off x="708487" y="19559586"/>
            <a:ext cx="5972341" cy="446276"/>
          </a:xfrm>
          <a:prstGeom prst="rect">
            <a:avLst/>
          </a:prstGeom>
          <a:noFill/>
        </p:spPr>
        <p:txBody>
          <a:bodyPr wrap="none" rtlCol="0">
            <a:spAutoFit/>
          </a:bodyPr>
          <a:lstStyle/>
          <a:p>
            <a:r>
              <a:rPr lang="en-US" sz="2300">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206279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Image Left - Text Right">
    <p:spTree>
      <p:nvGrpSpPr>
        <p:cNvPr id="1" name=""/>
        <p:cNvGrpSpPr/>
        <p:nvPr/>
      </p:nvGrpSpPr>
      <p:grpSpPr>
        <a:xfrm>
          <a:off x="0" y="0"/>
          <a:ext cx="0" cy="0"/>
          <a:chOff x="0" y="0"/>
          <a:chExt cx="0" cy="0"/>
        </a:xfrm>
      </p:grpSpPr>
      <p:sp>
        <p:nvSpPr>
          <p:cNvPr id="2" name="Title 1"/>
          <p:cNvSpPr>
            <a:spLocks noGrp="1"/>
          </p:cNvSpPr>
          <p:nvPr>
            <p:ph type="title"/>
          </p:nvPr>
        </p:nvSpPr>
        <p:spPr>
          <a:xfrm>
            <a:off x="18845784" y="4389121"/>
            <a:ext cx="15215616" cy="3337562"/>
          </a:xfrm>
        </p:spPr>
        <p:txBody>
          <a:bodyPr/>
          <a:lstStyle>
            <a:lvl1pPr algn="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18845784" y="7699248"/>
            <a:ext cx="15215616" cy="1408176"/>
          </a:xfrm>
          <a:prstGeom prst="rect">
            <a:avLst/>
          </a:prstGeom>
        </p:spPr>
        <p:txBody>
          <a:bodyPr/>
          <a:lstStyle>
            <a:lvl1pPr marL="0" indent="0" algn="l">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61"/>
            <a:ext cx="15215616" cy="947833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720827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Left -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18845784" y="5205046"/>
            <a:ext cx="15215616" cy="3298876"/>
          </a:xfrm>
        </p:spPr>
        <p:txBody>
          <a:bodyPr/>
          <a:lstStyle>
            <a:lvl1pPr algn="l">
              <a:defRPr/>
            </a:lvl1pPr>
          </a:lstStyle>
          <a:p>
            <a:r>
              <a:rPr lang="en-US"/>
              <a:t>Click to edit Master title style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61"/>
            <a:ext cx="15215616" cy="9478330"/>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1688811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1"/>
            <a:ext cx="31546800" cy="2514602"/>
          </a:xfrm>
        </p:spPr>
        <p:txBody>
          <a:bodyPr>
            <a:normAutofit/>
          </a:bodyPr>
          <a:lstStyle>
            <a:lvl1pPr>
              <a:defRPr sz="72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Arial" panose="020B0604020202020204" pitchFamily="34" charset="0"/>
              <a:buChar char="•"/>
              <a:defRPr sz="44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457200">
              <a:buClr>
                <a:schemeClr val="tx2"/>
              </a:buClr>
              <a:buFont typeface="Arial" panose="020B0604020202020204" pitchFamily="34" charset="0"/>
              <a:buChar char="•"/>
              <a:defRPr sz="40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2286000" indent="-457200">
              <a:buClr>
                <a:schemeClr val="tx2"/>
              </a:buClr>
              <a:buFont typeface="Arial" panose="020B0604020202020204" pitchFamily="34" charset="0"/>
              <a:buChar char="•"/>
              <a:defRPr sz="36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3200400" indent="-457200">
              <a:buClr>
                <a:schemeClr val="tx2"/>
              </a:buClr>
              <a:buFont typeface="Arial" panose="020B0604020202020204" pitchFamily="34" charset="0"/>
              <a:buChar char="•"/>
              <a:defRPr sz="3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4054476" indent="-396876">
              <a:buClr>
                <a:schemeClr val="tx2"/>
              </a:buClr>
              <a:buFont typeface="Arial" panose="020B0604020202020204" pitchFamily="34" charset="0"/>
              <a:buChar char="•"/>
              <a:defRPr sz="28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2" name="Title 1"/>
          <p:cNvSpPr>
            <a:spLocks noGrp="1"/>
          </p:cNvSpPr>
          <p:nvPr>
            <p:ph type="title"/>
          </p:nvPr>
        </p:nvSpPr>
        <p:spPr>
          <a:xfrm>
            <a:off x="2514600" y="4360986"/>
            <a:ext cx="15773400" cy="3365696"/>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91222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2" name="Title 1"/>
          <p:cNvSpPr>
            <a:spLocks noGrp="1"/>
          </p:cNvSpPr>
          <p:nvPr>
            <p:ph type="title"/>
          </p:nvPr>
        </p:nvSpPr>
        <p:spPr>
          <a:xfrm>
            <a:off x="2514600" y="4360986"/>
            <a:ext cx="15773400" cy="3365696"/>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6" indent="-396876">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7699248"/>
            <a:ext cx="15773400" cy="1408176"/>
          </a:xfrm>
          <a:prstGeom prst="rect">
            <a:avLst/>
          </a:prstGeom>
        </p:spPr>
        <p:txBody>
          <a:bodyPr/>
          <a:lstStyle>
            <a:lvl1pPr marL="0" indent="0" algn="l">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68368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a:solidFill>
                <a:schemeClr val="tx1"/>
              </a:solidFill>
              <a:latin typeface="Trebuchet MS" panose="020B0603020202020204" pitchFamily="34" charset="0"/>
            </a:endParaRPr>
          </a:p>
        </p:txBody>
      </p:sp>
      <p:sp>
        <p:nvSpPr>
          <p:cNvPr id="2" name="Title 1"/>
          <p:cNvSpPr>
            <a:spLocks noGrp="1"/>
          </p:cNvSpPr>
          <p:nvPr>
            <p:ph type="title"/>
          </p:nvPr>
        </p:nvSpPr>
        <p:spPr>
          <a:xfrm>
            <a:off x="2514600" y="5134708"/>
            <a:ext cx="15773400" cy="3369212"/>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514600" y="9052560"/>
            <a:ext cx="15773400" cy="9482328"/>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6" indent="-396876">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38" y="0"/>
            <a:ext cx="16413164"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830052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952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3" name="Content Placeholder 2"/>
          <p:cNvSpPr>
            <a:spLocks noGrp="1"/>
          </p:cNvSpPr>
          <p:nvPr>
            <p:ph idx="1"/>
          </p:nvPr>
        </p:nvSpPr>
        <p:spPr>
          <a:xfrm>
            <a:off x="2514600" y="4846320"/>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lnSpc>
                <a:spcPct val="90000"/>
              </a:lnSpc>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D48CB7C0-4136-4D6F-957F-F17F827E61BC}"/>
              </a:ext>
            </a:extLst>
          </p:cNvPr>
          <p:cNvSpPr txBox="1"/>
          <p:nvPr userDrawn="1"/>
        </p:nvSpPr>
        <p:spPr>
          <a:xfrm>
            <a:off x="708485" y="19559586"/>
            <a:ext cx="5972341" cy="446276"/>
          </a:xfrm>
          <a:prstGeom prst="rect">
            <a:avLst/>
          </a:prstGeom>
          <a:noFill/>
        </p:spPr>
        <p:txBody>
          <a:bodyPr wrap="none" rtlCol="0">
            <a:spAutoFit/>
          </a:bodyPr>
          <a:lstStyle/>
          <a:p>
            <a:r>
              <a:rPr lang="en-US" sz="2300">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2909650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DING_Title, Sub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5" indent="-396875">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77129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FIDENTIAL_Coding">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lvl1pPr>
              <a:defRPr b="0">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2514600" y="4873752"/>
            <a:ext cx="31546800"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Courier New" panose="02070309020205020404" pitchFamily="49" charset="0"/>
                <a:cs typeface="Courier New" panose="02070309020205020404" pitchFamily="49" charset="0"/>
              </a:defRPr>
            </a:lvl1pPr>
            <a:lvl2pPr marL="1371600" indent="-457200">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6000" indent="-457200">
              <a:buClr>
                <a:schemeClr val="tx2"/>
              </a:buClr>
              <a:buFont typeface="Wingdings" panose="05000000000000000000" pitchFamily="2" charset="2"/>
              <a:buChar char="§"/>
              <a:defRPr sz="3200">
                <a:solidFill>
                  <a:schemeClr val="bg1"/>
                </a:solidFill>
                <a:latin typeface="Courier New" panose="02070309020205020404" pitchFamily="49" charset="0"/>
                <a:cs typeface="Courier New" panose="02070309020205020404" pitchFamily="49" charset="0"/>
              </a:defRPr>
            </a:lvl3pPr>
            <a:lvl4pPr marL="3200400" indent="-457200">
              <a:buClr>
                <a:schemeClr val="tx2"/>
              </a:buClr>
              <a:buFont typeface="Wingdings" panose="05000000000000000000" pitchFamily="2" charset="2"/>
              <a:buChar char="§"/>
              <a:defRPr sz="2800">
                <a:solidFill>
                  <a:schemeClr val="bg1"/>
                </a:solidFill>
                <a:latin typeface="Courier New" panose="02070309020205020404" pitchFamily="49" charset="0"/>
                <a:cs typeface="Courier New" panose="02070309020205020404" pitchFamily="49" charset="0"/>
              </a:defRPr>
            </a:lvl4pPr>
            <a:lvl5pPr marL="4054475" indent="-396875">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Courier New" panose="02070309020205020404" pitchFamily="49" charset="0"/>
                <a:cs typeface="Courier New" panose="02070309020205020404" pitchFamily="49"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TextBox 4">
            <a:extLst>
              <a:ext uri="{FF2B5EF4-FFF2-40B4-BE49-F238E27FC236}">
                <a16:creationId xmlns:a16="http://schemas.microsoft.com/office/drawing/2014/main" id="{B83CE352-2EAC-4297-87FD-65DF9F242349}"/>
              </a:ext>
            </a:extLst>
          </p:cNvPr>
          <p:cNvSpPr txBox="1"/>
          <p:nvPr userDrawn="1"/>
        </p:nvSpPr>
        <p:spPr>
          <a:xfrm>
            <a:off x="708485" y="19559586"/>
            <a:ext cx="5972341" cy="446276"/>
          </a:xfrm>
          <a:prstGeom prst="rect">
            <a:avLst/>
          </a:prstGeom>
          <a:noFill/>
        </p:spPr>
        <p:txBody>
          <a:bodyPr wrap="none" rtlCol="0">
            <a:spAutoFit/>
          </a:bodyPr>
          <a:lstStyle/>
          <a:p>
            <a:r>
              <a:rPr lang="en-US" sz="2300">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2927178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5"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5" y="4846320"/>
            <a:ext cx="15215615"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360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FIDENTIAL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1546800" cy="2514601"/>
          </a:xfrm>
        </p:spPr>
        <p:txBody>
          <a:body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2514600" y="2487168"/>
            <a:ext cx="31546800" cy="1408176"/>
          </a:xfrm>
          <a:prstGeom prst="rect">
            <a:avLst/>
          </a:prstGeom>
        </p:spPr>
        <p:txBody>
          <a:bodyPr/>
          <a:lstStyle>
            <a:lvl1pPr marL="0" indent="0" algn="ctr">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p:nvPr>
        </p:nvSpPr>
        <p:spPr>
          <a:xfrm>
            <a:off x="2514600" y="4846320"/>
            <a:ext cx="15215615"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p:nvPr>
        </p:nvSpPr>
        <p:spPr>
          <a:xfrm>
            <a:off x="18845785" y="4846320"/>
            <a:ext cx="15215615" cy="13651992"/>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userDrawn="1"/>
        </p:nvSpPr>
        <p:spPr>
          <a:xfrm>
            <a:off x="708485" y="19559586"/>
            <a:ext cx="5972341" cy="446276"/>
          </a:xfrm>
          <a:prstGeom prst="rect">
            <a:avLst/>
          </a:prstGeom>
          <a:noFill/>
        </p:spPr>
        <p:txBody>
          <a:bodyPr wrap="none" rtlCol="0">
            <a:spAutoFit/>
          </a:bodyPr>
          <a:lstStyle/>
          <a:p>
            <a:r>
              <a:rPr lang="en-US" sz="2300">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206279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Image Left - Text Right">
    <p:spTree>
      <p:nvGrpSpPr>
        <p:cNvPr id="1" name=""/>
        <p:cNvGrpSpPr/>
        <p:nvPr/>
      </p:nvGrpSpPr>
      <p:grpSpPr>
        <a:xfrm>
          <a:off x="0" y="0"/>
          <a:ext cx="0" cy="0"/>
          <a:chOff x="0" y="0"/>
          <a:chExt cx="0" cy="0"/>
        </a:xfrm>
      </p:grpSpPr>
      <p:sp>
        <p:nvSpPr>
          <p:cNvPr id="2" name="Title 1"/>
          <p:cNvSpPr>
            <a:spLocks noGrp="1"/>
          </p:cNvSpPr>
          <p:nvPr>
            <p:ph type="title"/>
          </p:nvPr>
        </p:nvSpPr>
        <p:spPr>
          <a:xfrm>
            <a:off x="18845784" y="4389120"/>
            <a:ext cx="15215616" cy="3337561"/>
          </a:xfrm>
        </p:spPr>
        <p:txBody>
          <a:bodyPr/>
          <a:lstStyle>
            <a:lvl1pPr algn="l">
              <a:defRPr/>
            </a:lvl1pPr>
          </a:lstStyle>
          <a:p>
            <a:r>
              <a:rPr lang="en-US"/>
              <a:t>Click to edit Master title style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p:nvPr>
        </p:nvSpPr>
        <p:spPr>
          <a:xfrm>
            <a:off x="18845784" y="7699248"/>
            <a:ext cx="15215616" cy="1408176"/>
          </a:xfrm>
          <a:prstGeom prst="rect">
            <a:avLst/>
          </a:prstGeom>
        </p:spPr>
        <p:txBody>
          <a:bodyPr/>
          <a:lstStyle>
            <a:lvl1pPr marL="0" indent="0" algn="l">
              <a:spcBef>
                <a:spcPts val="0"/>
              </a:spcBef>
              <a:buFontTx/>
              <a:buNone/>
              <a:defRPr sz="4400">
                <a:solidFill>
                  <a:schemeClr val="bg1"/>
                </a:solidFill>
                <a:latin typeface="Trebuchet MS" panose="020B0603020202020204" pitchFamily="34" charset="0"/>
              </a:defRPr>
            </a:lvl1pPr>
            <a:lvl2pPr marL="1371600" indent="0" algn="ctr">
              <a:buFontTx/>
              <a:buNone/>
              <a:defRPr sz="4400">
                <a:latin typeface="Trebuchet MS" panose="020B0603020202020204" pitchFamily="34" charset="0"/>
              </a:defRPr>
            </a:lvl2pPr>
            <a:lvl3pPr marL="2743200" indent="0" algn="ctr">
              <a:buFontTx/>
              <a:buNone/>
              <a:defRPr sz="4400">
                <a:latin typeface="Trebuchet MS" panose="020B0603020202020204" pitchFamily="34" charset="0"/>
              </a:defRPr>
            </a:lvl3pPr>
            <a:lvl4pPr marL="4114800" indent="0" algn="ctr">
              <a:buFontTx/>
              <a:buNone/>
              <a:defRPr sz="4400">
                <a:latin typeface="Trebuchet MS" panose="020B0603020202020204" pitchFamily="34" charset="0"/>
              </a:defRPr>
            </a:lvl4pPr>
            <a:lvl5pPr marL="5486400" indent="0" algn="ctr">
              <a:buFontTx/>
              <a:buNone/>
              <a:defRPr sz="4400">
                <a:latin typeface="Trebuchet MS" panose="020B0603020202020204" pitchFamily="34"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p:nvPr>
        </p:nvSpPr>
        <p:spPr>
          <a:xfrm>
            <a:off x="18845786" y="9052559"/>
            <a:ext cx="15215616" cy="9478329"/>
          </a:xfrm>
          <a:prstGeom prst="rect">
            <a:avLst/>
          </a:prstGeom>
        </p:spPr>
        <p:txBody>
          <a:bodyPr/>
          <a:lstStyle>
            <a:lvl1pPr marL="457200" indent="-457200">
              <a:buClr>
                <a:schemeClr val="tx2"/>
              </a:buClr>
              <a:buFont typeface="Wingdings" panose="05000000000000000000" pitchFamily="2" charset="2"/>
              <a:buChar char="§"/>
              <a:defRPr sz="4000">
                <a:solidFill>
                  <a:schemeClr val="bg1"/>
                </a:solidFill>
                <a:latin typeface="Trebuchet MS" panose="020B0603020202020204" pitchFamily="34" charset="0"/>
              </a:defRPr>
            </a:lvl1pPr>
            <a:lvl2pPr marL="1371600" indent="-457200">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6000" indent="-457200">
              <a:buClr>
                <a:schemeClr val="tx2"/>
              </a:buClr>
              <a:buFont typeface="Wingdings" panose="05000000000000000000" pitchFamily="2" charset="2"/>
              <a:buChar char="§"/>
              <a:defRPr sz="3200">
                <a:solidFill>
                  <a:schemeClr val="bg1"/>
                </a:solidFill>
                <a:latin typeface="Trebuchet MS" panose="020B0603020202020204" pitchFamily="34" charset="0"/>
              </a:defRPr>
            </a:lvl3pPr>
            <a:lvl4pPr marL="3200400" indent="-457200">
              <a:buClr>
                <a:schemeClr val="tx2"/>
              </a:buClr>
              <a:buFont typeface="Wingdings" panose="05000000000000000000" pitchFamily="2" charset="2"/>
              <a:buChar char="§"/>
              <a:defRPr sz="2800">
                <a:solidFill>
                  <a:schemeClr val="bg1"/>
                </a:solidFill>
                <a:latin typeface="Trebuchet MS" panose="020B0603020202020204" pitchFamily="34" charset="0"/>
              </a:defRPr>
            </a:lvl4pPr>
            <a:lvl5pPr marL="4054475" indent="-396875">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3"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720827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219" Type="http://schemas.openxmlformats.org/officeDocument/2006/relationships/slideLayout" Target="../slideLayouts/slideLayout21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0" Type="http://schemas.openxmlformats.org/officeDocument/2006/relationships/slideLayout" Target="../slideLayouts/slideLayout220.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theme" Target="../theme/theme1.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image" Target="../media/image1.png"/><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image" Target="../media/image17.png"/><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theme" Target="../theme/theme2.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68.xml"/><Relationship Id="rId21" Type="http://schemas.openxmlformats.org/officeDocument/2006/relationships/slideLayout" Target="../slideLayouts/slideLayout263.xml"/><Relationship Id="rId42" Type="http://schemas.openxmlformats.org/officeDocument/2006/relationships/slideLayout" Target="../slideLayouts/slideLayout284.xml"/><Relationship Id="rId47" Type="http://schemas.openxmlformats.org/officeDocument/2006/relationships/slideLayout" Target="../slideLayouts/slideLayout289.xml"/><Relationship Id="rId63" Type="http://schemas.openxmlformats.org/officeDocument/2006/relationships/slideLayout" Target="../slideLayouts/slideLayout305.xml"/><Relationship Id="rId68" Type="http://schemas.openxmlformats.org/officeDocument/2006/relationships/slideLayout" Target="../slideLayouts/slideLayout310.xml"/><Relationship Id="rId84" Type="http://schemas.openxmlformats.org/officeDocument/2006/relationships/slideLayout" Target="../slideLayouts/slideLayout326.xml"/><Relationship Id="rId89" Type="http://schemas.openxmlformats.org/officeDocument/2006/relationships/slideLayout" Target="../slideLayouts/slideLayout331.xml"/><Relationship Id="rId16" Type="http://schemas.openxmlformats.org/officeDocument/2006/relationships/slideLayout" Target="../slideLayouts/slideLayout258.xml"/><Relationship Id="rId11" Type="http://schemas.openxmlformats.org/officeDocument/2006/relationships/slideLayout" Target="../slideLayouts/slideLayout253.xml"/><Relationship Id="rId32" Type="http://schemas.openxmlformats.org/officeDocument/2006/relationships/slideLayout" Target="../slideLayouts/slideLayout274.xml"/><Relationship Id="rId37" Type="http://schemas.openxmlformats.org/officeDocument/2006/relationships/slideLayout" Target="../slideLayouts/slideLayout279.xml"/><Relationship Id="rId53" Type="http://schemas.openxmlformats.org/officeDocument/2006/relationships/slideLayout" Target="../slideLayouts/slideLayout295.xml"/><Relationship Id="rId58" Type="http://schemas.openxmlformats.org/officeDocument/2006/relationships/slideLayout" Target="../slideLayouts/slideLayout300.xml"/><Relationship Id="rId74" Type="http://schemas.openxmlformats.org/officeDocument/2006/relationships/slideLayout" Target="../slideLayouts/slideLayout316.xml"/><Relationship Id="rId79" Type="http://schemas.openxmlformats.org/officeDocument/2006/relationships/slideLayout" Target="../slideLayouts/slideLayout321.xml"/><Relationship Id="rId5" Type="http://schemas.openxmlformats.org/officeDocument/2006/relationships/slideLayout" Target="../slideLayouts/slideLayout247.xml"/><Relationship Id="rId90" Type="http://schemas.openxmlformats.org/officeDocument/2006/relationships/slideLayout" Target="../slideLayouts/slideLayout332.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43" Type="http://schemas.openxmlformats.org/officeDocument/2006/relationships/slideLayout" Target="../slideLayouts/slideLayout285.xml"/><Relationship Id="rId48" Type="http://schemas.openxmlformats.org/officeDocument/2006/relationships/slideLayout" Target="../slideLayouts/slideLayout290.xml"/><Relationship Id="rId64" Type="http://schemas.openxmlformats.org/officeDocument/2006/relationships/slideLayout" Target="../slideLayouts/slideLayout306.xml"/><Relationship Id="rId69" Type="http://schemas.openxmlformats.org/officeDocument/2006/relationships/slideLayout" Target="../slideLayouts/slideLayout311.xml"/><Relationship Id="rId8" Type="http://schemas.openxmlformats.org/officeDocument/2006/relationships/slideLayout" Target="../slideLayouts/slideLayout250.xml"/><Relationship Id="rId51" Type="http://schemas.openxmlformats.org/officeDocument/2006/relationships/slideLayout" Target="../slideLayouts/slideLayout293.xml"/><Relationship Id="rId72" Type="http://schemas.openxmlformats.org/officeDocument/2006/relationships/slideLayout" Target="../slideLayouts/slideLayout314.xml"/><Relationship Id="rId80" Type="http://schemas.openxmlformats.org/officeDocument/2006/relationships/slideLayout" Target="../slideLayouts/slideLayout322.xml"/><Relationship Id="rId85" Type="http://schemas.openxmlformats.org/officeDocument/2006/relationships/slideLayout" Target="../slideLayouts/slideLayout327.xml"/><Relationship Id="rId93" Type="http://schemas.openxmlformats.org/officeDocument/2006/relationships/image" Target="../media/image22.png"/><Relationship Id="rId3" Type="http://schemas.openxmlformats.org/officeDocument/2006/relationships/slideLayout" Target="../slideLayouts/slideLayout245.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33" Type="http://schemas.openxmlformats.org/officeDocument/2006/relationships/slideLayout" Target="../slideLayouts/slideLayout275.xml"/><Relationship Id="rId38" Type="http://schemas.openxmlformats.org/officeDocument/2006/relationships/slideLayout" Target="../slideLayouts/slideLayout280.xml"/><Relationship Id="rId46" Type="http://schemas.openxmlformats.org/officeDocument/2006/relationships/slideLayout" Target="../slideLayouts/slideLayout288.xml"/><Relationship Id="rId59" Type="http://schemas.openxmlformats.org/officeDocument/2006/relationships/slideLayout" Target="../slideLayouts/slideLayout301.xml"/><Relationship Id="rId67" Type="http://schemas.openxmlformats.org/officeDocument/2006/relationships/slideLayout" Target="../slideLayouts/slideLayout309.xml"/><Relationship Id="rId20" Type="http://schemas.openxmlformats.org/officeDocument/2006/relationships/slideLayout" Target="../slideLayouts/slideLayout262.xml"/><Relationship Id="rId41" Type="http://schemas.openxmlformats.org/officeDocument/2006/relationships/slideLayout" Target="../slideLayouts/slideLayout283.xml"/><Relationship Id="rId54" Type="http://schemas.openxmlformats.org/officeDocument/2006/relationships/slideLayout" Target="../slideLayouts/slideLayout296.xml"/><Relationship Id="rId62" Type="http://schemas.openxmlformats.org/officeDocument/2006/relationships/slideLayout" Target="../slideLayouts/slideLayout304.xml"/><Relationship Id="rId70" Type="http://schemas.openxmlformats.org/officeDocument/2006/relationships/slideLayout" Target="../slideLayouts/slideLayout312.xml"/><Relationship Id="rId75" Type="http://schemas.openxmlformats.org/officeDocument/2006/relationships/slideLayout" Target="../slideLayouts/slideLayout317.xml"/><Relationship Id="rId83" Type="http://schemas.openxmlformats.org/officeDocument/2006/relationships/slideLayout" Target="../slideLayouts/slideLayout325.xml"/><Relationship Id="rId88" Type="http://schemas.openxmlformats.org/officeDocument/2006/relationships/slideLayout" Target="../slideLayouts/slideLayout330.xml"/><Relationship Id="rId91" Type="http://schemas.openxmlformats.org/officeDocument/2006/relationships/slideLayout" Target="../slideLayouts/slideLayout333.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36" Type="http://schemas.openxmlformats.org/officeDocument/2006/relationships/slideLayout" Target="../slideLayouts/slideLayout278.xml"/><Relationship Id="rId49" Type="http://schemas.openxmlformats.org/officeDocument/2006/relationships/slideLayout" Target="../slideLayouts/slideLayout291.xml"/><Relationship Id="rId57" Type="http://schemas.openxmlformats.org/officeDocument/2006/relationships/slideLayout" Target="../slideLayouts/slideLayout299.xml"/><Relationship Id="rId10" Type="http://schemas.openxmlformats.org/officeDocument/2006/relationships/slideLayout" Target="../slideLayouts/slideLayout252.xml"/><Relationship Id="rId31" Type="http://schemas.openxmlformats.org/officeDocument/2006/relationships/slideLayout" Target="../slideLayouts/slideLayout273.xml"/><Relationship Id="rId44" Type="http://schemas.openxmlformats.org/officeDocument/2006/relationships/slideLayout" Target="../slideLayouts/slideLayout286.xml"/><Relationship Id="rId52" Type="http://schemas.openxmlformats.org/officeDocument/2006/relationships/slideLayout" Target="../slideLayouts/slideLayout294.xml"/><Relationship Id="rId60" Type="http://schemas.openxmlformats.org/officeDocument/2006/relationships/slideLayout" Target="../slideLayouts/slideLayout302.xml"/><Relationship Id="rId65" Type="http://schemas.openxmlformats.org/officeDocument/2006/relationships/slideLayout" Target="../slideLayouts/slideLayout307.xml"/><Relationship Id="rId73" Type="http://schemas.openxmlformats.org/officeDocument/2006/relationships/slideLayout" Target="../slideLayouts/slideLayout315.xml"/><Relationship Id="rId78" Type="http://schemas.openxmlformats.org/officeDocument/2006/relationships/slideLayout" Target="../slideLayouts/slideLayout320.xml"/><Relationship Id="rId81" Type="http://schemas.openxmlformats.org/officeDocument/2006/relationships/slideLayout" Target="../slideLayouts/slideLayout323.xml"/><Relationship Id="rId86" Type="http://schemas.openxmlformats.org/officeDocument/2006/relationships/slideLayout" Target="../slideLayouts/slideLayout328.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9" Type="http://schemas.openxmlformats.org/officeDocument/2006/relationships/slideLayout" Target="../slideLayouts/slideLayout281.xml"/><Relationship Id="rId34" Type="http://schemas.openxmlformats.org/officeDocument/2006/relationships/slideLayout" Target="../slideLayouts/slideLayout276.xml"/><Relationship Id="rId50" Type="http://schemas.openxmlformats.org/officeDocument/2006/relationships/slideLayout" Target="../slideLayouts/slideLayout292.xml"/><Relationship Id="rId55" Type="http://schemas.openxmlformats.org/officeDocument/2006/relationships/slideLayout" Target="../slideLayouts/slideLayout297.xml"/><Relationship Id="rId76" Type="http://schemas.openxmlformats.org/officeDocument/2006/relationships/slideLayout" Target="../slideLayouts/slideLayout318.xml"/><Relationship Id="rId7" Type="http://schemas.openxmlformats.org/officeDocument/2006/relationships/slideLayout" Target="../slideLayouts/slideLayout249.xml"/><Relationship Id="rId71" Type="http://schemas.openxmlformats.org/officeDocument/2006/relationships/slideLayout" Target="../slideLayouts/slideLayout313.xml"/><Relationship Id="rId92" Type="http://schemas.openxmlformats.org/officeDocument/2006/relationships/theme" Target="../theme/theme3.xml"/><Relationship Id="rId2" Type="http://schemas.openxmlformats.org/officeDocument/2006/relationships/slideLayout" Target="../slideLayouts/slideLayout244.xml"/><Relationship Id="rId29" Type="http://schemas.openxmlformats.org/officeDocument/2006/relationships/slideLayout" Target="../slideLayouts/slideLayout271.xml"/><Relationship Id="rId24" Type="http://schemas.openxmlformats.org/officeDocument/2006/relationships/slideLayout" Target="../slideLayouts/slideLayout266.xml"/><Relationship Id="rId40" Type="http://schemas.openxmlformats.org/officeDocument/2006/relationships/slideLayout" Target="../slideLayouts/slideLayout282.xml"/><Relationship Id="rId45" Type="http://schemas.openxmlformats.org/officeDocument/2006/relationships/slideLayout" Target="../slideLayouts/slideLayout287.xml"/><Relationship Id="rId66" Type="http://schemas.openxmlformats.org/officeDocument/2006/relationships/slideLayout" Target="../slideLayouts/slideLayout308.xml"/><Relationship Id="rId87" Type="http://schemas.openxmlformats.org/officeDocument/2006/relationships/slideLayout" Target="../slideLayouts/slideLayout329.xml"/><Relationship Id="rId61" Type="http://schemas.openxmlformats.org/officeDocument/2006/relationships/slideLayout" Target="../slideLayouts/slideLayout303.xml"/><Relationship Id="rId82" Type="http://schemas.openxmlformats.org/officeDocument/2006/relationships/slideLayout" Target="../slideLayouts/slideLayout324.xml"/><Relationship Id="rId19" Type="http://schemas.openxmlformats.org/officeDocument/2006/relationships/slideLayout" Target="../slideLayouts/slideLayout261.xml"/><Relationship Id="rId14" Type="http://schemas.openxmlformats.org/officeDocument/2006/relationships/slideLayout" Target="../slideLayouts/slideLayout256.xml"/><Relationship Id="rId30" Type="http://schemas.openxmlformats.org/officeDocument/2006/relationships/slideLayout" Target="../slideLayouts/slideLayout272.xml"/><Relationship Id="rId35" Type="http://schemas.openxmlformats.org/officeDocument/2006/relationships/slideLayout" Target="../slideLayouts/slideLayout277.xml"/><Relationship Id="rId56" Type="http://schemas.openxmlformats.org/officeDocument/2006/relationships/slideLayout" Target="../slideLayouts/slideLayout298.xml"/><Relationship Id="rId77" Type="http://schemas.openxmlformats.org/officeDocument/2006/relationships/slideLayout" Target="../slideLayouts/slideLayout31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26" Type="http://schemas.openxmlformats.org/officeDocument/2006/relationships/slideLayout" Target="../slideLayouts/slideLayout359.xml"/><Relationship Id="rId39" Type="http://schemas.openxmlformats.org/officeDocument/2006/relationships/slideLayout" Target="../slideLayouts/slideLayout372.xml"/><Relationship Id="rId21" Type="http://schemas.openxmlformats.org/officeDocument/2006/relationships/slideLayout" Target="../slideLayouts/slideLayout354.xml"/><Relationship Id="rId34" Type="http://schemas.openxmlformats.org/officeDocument/2006/relationships/slideLayout" Target="../slideLayouts/slideLayout367.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slideLayout" Target="../slideLayouts/slideLayout353.xml"/><Relationship Id="rId29" Type="http://schemas.openxmlformats.org/officeDocument/2006/relationships/slideLayout" Target="../slideLayouts/slideLayout362.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theme" Target="../theme/theme4.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10" Type="http://schemas.openxmlformats.org/officeDocument/2006/relationships/slideLayout" Target="../slideLayouts/slideLayout343.xml"/><Relationship Id="rId19" Type="http://schemas.openxmlformats.org/officeDocument/2006/relationships/slideLayout" Target="../slideLayouts/slideLayout352.xml"/><Relationship Id="rId31" Type="http://schemas.openxmlformats.org/officeDocument/2006/relationships/slideLayout" Target="../slideLayouts/slideLayout364.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8" Type="http://schemas.openxmlformats.org/officeDocument/2006/relationships/slideLayout" Target="../slideLayouts/slideLayout341.xml"/><Relationship Id="rId3" Type="http://schemas.openxmlformats.org/officeDocument/2006/relationships/slideLayout" Target="../slideLayouts/slideLayout3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85.xml"/><Relationship Id="rId18" Type="http://schemas.openxmlformats.org/officeDocument/2006/relationships/slideLayout" Target="../slideLayouts/slideLayout390.xml"/><Relationship Id="rId26" Type="http://schemas.openxmlformats.org/officeDocument/2006/relationships/slideLayout" Target="../slideLayouts/slideLayout398.xml"/><Relationship Id="rId39" Type="http://schemas.openxmlformats.org/officeDocument/2006/relationships/image" Target="../media/image22.png"/><Relationship Id="rId21" Type="http://schemas.openxmlformats.org/officeDocument/2006/relationships/slideLayout" Target="../slideLayouts/slideLayout393.xml"/><Relationship Id="rId34" Type="http://schemas.openxmlformats.org/officeDocument/2006/relationships/slideLayout" Target="../slideLayouts/slideLayout406.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17" Type="http://schemas.openxmlformats.org/officeDocument/2006/relationships/slideLayout" Target="../slideLayouts/slideLayout389.xml"/><Relationship Id="rId25" Type="http://schemas.openxmlformats.org/officeDocument/2006/relationships/slideLayout" Target="../slideLayouts/slideLayout397.xml"/><Relationship Id="rId33" Type="http://schemas.openxmlformats.org/officeDocument/2006/relationships/slideLayout" Target="../slideLayouts/slideLayout405.xml"/><Relationship Id="rId38" Type="http://schemas.openxmlformats.org/officeDocument/2006/relationships/theme" Target="../theme/theme5.xml"/><Relationship Id="rId2" Type="http://schemas.openxmlformats.org/officeDocument/2006/relationships/slideLayout" Target="../slideLayouts/slideLayout374.xml"/><Relationship Id="rId16" Type="http://schemas.openxmlformats.org/officeDocument/2006/relationships/slideLayout" Target="../slideLayouts/slideLayout388.xml"/><Relationship Id="rId20" Type="http://schemas.openxmlformats.org/officeDocument/2006/relationships/slideLayout" Target="../slideLayouts/slideLayout392.xml"/><Relationship Id="rId29" Type="http://schemas.openxmlformats.org/officeDocument/2006/relationships/slideLayout" Target="../slideLayouts/slideLayout401.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24" Type="http://schemas.openxmlformats.org/officeDocument/2006/relationships/slideLayout" Target="../slideLayouts/slideLayout396.xml"/><Relationship Id="rId32" Type="http://schemas.openxmlformats.org/officeDocument/2006/relationships/slideLayout" Target="../slideLayouts/slideLayout404.xml"/><Relationship Id="rId37" Type="http://schemas.openxmlformats.org/officeDocument/2006/relationships/slideLayout" Target="../slideLayouts/slideLayout409.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23" Type="http://schemas.openxmlformats.org/officeDocument/2006/relationships/slideLayout" Target="../slideLayouts/slideLayout395.xml"/><Relationship Id="rId28" Type="http://schemas.openxmlformats.org/officeDocument/2006/relationships/slideLayout" Target="../slideLayouts/slideLayout400.xml"/><Relationship Id="rId36" Type="http://schemas.openxmlformats.org/officeDocument/2006/relationships/slideLayout" Target="../slideLayouts/slideLayout408.xml"/><Relationship Id="rId10" Type="http://schemas.openxmlformats.org/officeDocument/2006/relationships/slideLayout" Target="../slideLayouts/slideLayout382.xml"/><Relationship Id="rId19" Type="http://schemas.openxmlformats.org/officeDocument/2006/relationships/slideLayout" Target="../slideLayouts/slideLayout391.xml"/><Relationship Id="rId31" Type="http://schemas.openxmlformats.org/officeDocument/2006/relationships/slideLayout" Target="../slideLayouts/slideLayout403.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 Id="rId22" Type="http://schemas.openxmlformats.org/officeDocument/2006/relationships/slideLayout" Target="../slideLayouts/slideLayout394.xml"/><Relationship Id="rId27" Type="http://schemas.openxmlformats.org/officeDocument/2006/relationships/slideLayout" Target="../slideLayouts/slideLayout399.xml"/><Relationship Id="rId30" Type="http://schemas.openxmlformats.org/officeDocument/2006/relationships/slideLayout" Target="../slideLayouts/slideLayout402.xml"/><Relationship Id="rId35" Type="http://schemas.openxmlformats.org/officeDocument/2006/relationships/slideLayout" Target="../slideLayouts/slideLayout407.xml"/><Relationship Id="rId8" Type="http://schemas.openxmlformats.org/officeDocument/2006/relationships/slideLayout" Target="../slideLayouts/slideLayout380.xml"/><Relationship Id="rId3" Type="http://schemas.openxmlformats.org/officeDocument/2006/relationships/slideLayout" Target="../slideLayouts/slideLayout3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222">
              <a:extLst>
                <a:ext uri="{28A0092B-C50C-407E-A947-70E740481C1C}">
                  <a14:useLocalDpi xmlns:a14="http://schemas.microsoft.com/office/drawing/2010/main" val="0"/>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832407578"/>
      </p:ext>
    </p:extLst>
  </p:cSld>
  <p:clrMap bg1="lt1" tx1="dk1" bg2="lt2" tx2="dk2" accent1="accent1" accent2="accent2" accent3="accent3" accent4="accent4" accent5="accent5" accent6="accent6" hlink="hlink" folHlink="folHlink"/>
  <p:sldLayoutIdLst>
    <p:sldLayoutId id="2147486512" r:id="rId1"/>
    <p:sldLayoutId id="2147486513" r:id="rId2"/>
    <p:sldLayoutId id="2147486514" r:id="rId3"/>
    <p:sldLayoutId id="2147486381" r:id="rId4"/>
    <p:sldLayoutId id="2147486382" r:id="rId5"/>
    <p:sldLayoutId id="2147486636" r:id="rId6"/>
    <p:sldLayoutId id="2147487052" r:id="rId7"/>
    <p:sldLayoutId id="2147486515" r:id="rId8"/>
    <p:sldLayoutId id="2147486516" r:id="rId9"/>
    <p:sldLayoutId id="2147486517" r:id="rId10"/>
    <p:sldLayoutId id="2147486518" r:id="rId11"/>
    <p:sldLayoutId id="2147486519" r:id="rId12"/>
    <p:sldLayoutId id="2147486520" r:id="rId13"/>
    <p:sldLayoutId id="2147486521" r:id="rId14"/>
    <p:sldLayoutId id="2147486522" r:id="rId15"/>
    <p:sldLayoutId id="2147486523" r:id="rId16"/>
    <p:sldLayoutId id="2147486524" r:id="rId17"/>
    <p:sldLayoutId id="2147483681" r:id="rId18"/>
    <p:sldLayoutId id="2147483680" r:id="rId19"/>
    <p:sldLayoutId id="2147483682" r:id="rId20"/>
    <p:sldLayoutId id="2147483683" r:id="rId21"/>
    <p:sldLayoutId id="2147487041" r:id="rId22"/>
    <p:sldLayoutId id="2147483685" r:id="rId23"/>
    <p:sldLayoutId id="2147483686" r:id="rId24"/>
    <p:sldLayoutId id="2147483687" r:id="rId25"/>
    <p:sldLayoutId id="2147483691" r:id="rId26"/>
    <p:sldLayoutId id="2147483688" r:id="rId27"/>
    <p:sldLayoutId id="2147483690" r:id="rId28"/>
    <p:sldLayoutId id="2147483689" r:id="rId29"/>
    <p:sldLayoutId id="2147486525" r:id="rId30"/>
    <p:sldLayoutId id="2147486526" r:id="rId31"/>
    <p:sldLayoutId id="2147483692" r:id="rId32"/>
    <p:sldLayoutId id="2147483693" r:id="rId33"/>
    <p:sldLayoutId id="2147486644" r:id="rId34"/>
    <p:sldLayoutId id="2147486527" r:id="rId35"/>
    <p:sldLayoutId id="2147486528" r:id="rId36"/>
    <p:sldLayoutId id="2147486529" r:id="rId37"/>
    <p:sldLayoutId id="2147486530" r:id="rId38"/>
    <p:sldLayoutId id="2147486531" r:id="rId39"/>
    <p:sldLayoutId id="2147486532" r:id="rId40"/>
    <p:sldLayoutId id="2147486533" r:id="rId41"/>
    <p:sldLayoutId id="2147486534" r:id="rId42"/>
    <p:sldLayoutId id="2147486535" r:id="rId43"/>
    <p:sldLayoutId id="2147486656" r:id="rId44"/>
    <p:sldLayoutId id="2147486842" r:id="rId45"/>
    <p:sldLayoutId id="2147487045" r:id="rId46"/>
    <p:sldLayoutId id="2147487046" r:id="rId47"/>
    <p:sldLayoutId id="2147487047" r:id="rId48"/>
    <p:sldLayoutId id="2147487048" r:id="rId49"/>
    <p:sldLayoutId id="2147487049" r:id="rId50"/>
    <p:sldLayoutId id="2147487050" r:id="rId51"/>
    <p:sldLayoutId id="2147487051" r:id="rId52"/>
    <p:sldLayoutId id="2147483695" r:id="rId53"/>
    <p:sldLayoutId id="2147486630" r:id="rId54"/>
    <p:sldLayoutId id="2147483694" r:id="rId55"/>
    <p:sldLayoutId id="2147487053" r:id="rId56"/>
    <p:sldLayoutId id="2147486536" r:id="rId57"/>
    <p:sldLayoutId id="2147486537" r:id="rId58"/>
    <p:sldLayoutId id="2147486538" r:id="rId59"/>
    <p:sldLayoutId id="2147486635" r:id="rId60"/>
    <p:sldLayoutId id="2147483672" r:id="rId61"/>
    <p:sldLayoutId id="2147486841" r:id="rId62"/>
    <p:sldLayoutId id="2147486375" r:id="rId63"/>
    <p:sldLayoutId id="2147486539" r:id="rId64"/>
    <p:sldLayoutId id="2147484056" r:id="rId65"/>
    <p:sldLayoutId id="2147486540" r:id="rId66"/>
    <p:sldLayoutId id="2147483679" r:id="rId67"/>
    <p:sldLayoutId id="2147483676" r:id="rId68"/>
    <p:sldLayoutId id="2147483684" r:id="rId69"/>
    <p:sldLayoutId id="2147484166" r:id="rId70"/>
    <p:sldLayoutId id="2147484190" r:id="rId71"/>
    <p:sldLayoutId id="2147484196" r:id="rId72"/>
    <p:sldLayoutId id="2147486541" r:id="rId73"/>
    <p:sldLayoutId id="2147486608" r:id="rId74"/>
    <p:sldLayoutId id="2147486649" r:id="rId75"/>
    <p:sldLayoutId id="2147486542" r:id="rId76"/>
    <p:sldLayoutId id="2147486543" r:id="rId77"/>
    <p:sldLayoutId id="2147486637" r:id="rId78"/>
    <p:sldLayoutId id="2147484201" r:id="rId79"/>
    <p:sldLayoutId id="2147484202" r:id="rId80"/>
    <p:sldLayoutId id="2147484115" r:id="rId81"/>
    <p:sldLayoutId id="2147486544" r:id="rId82"/>
    <p:sldLayoutId id="2147486545" r:id="rId83"/>
    <p:sldLayoutId id="2147486546" r:id="rId84"/>
    <p:sldLayoutId id="2147486547" r:id="rId85"/>
    <p:sldLayoutId id="2147486548" r:id="rId86"/>
    <p:sldLayoutId id="2147486549" r:id="rId87"/>
    <p:sldLayoutId id="2147486550" r:id="rId88"/>
    <p:sldLayoutId id="2147486551" r:id="rId89"/>
    <p:sldLayoutId id="2147486552" r:id="rId90"/>
    <p:sldLayoutId id="2147486553" r:id="rId91"/>
    <p:sldLayoutId id="2147486554" r:id="rId92"/>
    <p:sldLayoutId id="2147484197" r:id="rId93"/>
    <p:sldLayoutId id="2147484198" r:id="rId94"/>
    <p:sldLayoutId id="2147484199" r:id="rId95"/>
    <p:sldLayoutId id="2147486654" r:id="rId96"/>
    <p:sldLayoutId id="2147486625" r:id="rId97"/>
    <p:sldLayoutId id="2147486629" r:id="rId98"/>
    <p:sldLayoutId id="2147486634" r:id="rId99"/>
    <p:sldLayoutId id="2147486610" r:id="rId100"/>
    <p:sldLayoutId id="2147486631" r:id="rId101"/>
    <p:sldLayoutId id="2147486633" r:id="rId102"/>
    <p:sldLayoutId id="2147486624" r:id="rId103"/>
    <p:sldLayoutId id="2147486648" r:id="rId104"/>
    <p:sldLayoutId id="2147486646" r:id="rId105"/>
    <p:sldLayoutId id="2147486555" r:id="rId106"/>
    <p:sldLayoutId id="2147486556" r:id="rId107"/>
    <p:sldLayoutId id="2147486557" r:id="rId108"/>
    <p:sldLayoutId id="2147486558" r:id="rId109"/>
    <p:sldLayoutId id="2147486559" r:id="rId110"/>
    <p:sldLayoutId id="2147486560" r:id="rId111"/>
    <p:sldLayoutId id="2147486561" r:id="rId112"/>
    <p:sldLayoutId id="2147486562" r:id="rId113"/>
    <p:sldLayoutId id="2147486563" r:id="rId114"/>
    <p:sldLayoutId id="2147486564" r:id="rId115"/>
    <p:sldLayoutId id="2147486565" r:id="rId116"/>
    <p:sldLayoutId id="2147486566" r:id="rId117"/>
    <p:sldLayoutId id="2147486567" r:id="rId118"/>
    <p:sldLayoutId id="2147486645" r:id="rId119"/>
    <p:sldLayoutId id="2147486641" r:id="rId120"/>
    <p:sldLayoutId id="2147486643" r:id="rId121"/>
    <p:sldLayoutId id="2147486642" r:id="rId122"/>
    <p:sldLayoutId id="2147486639" r:id="rId123"/>
    <p:sldLayoutId id="2147486647" r:id="rId124"/>
    <p:sldLayoutId id="2147486638" r:id="rId125"/>
    <p:sldLayoutId id="2147486640" r:id="rId126"/>
    <p:sldLayoutId id="2147486651" r:id="rId127"/>
    <p:sldLayoutId id="2147483748" r:id="rId128"/>
    <p:sldLayoutId id="2147486658" r:id="rId129"/>
    <p:sldLayoutId id="2147486623" r:id="rId130"/>
    <p:sldLayoutId id="2147483751" r:id="rId131"/>
    <p:sldLayoutId id="2147483752" r:id="rId132"/>
    <p:sldLayoutId id="2147483753" r:id="rId133"/>
    <p:sldLayoutId id="2147486568" r:id="rId134"/>
    <p:sldLayoutId id="2147483754" r:id="rId135"/>
    <p:sldLayoutId id="2147483755" r:id="rId136"/>
    <p:sldLayoutId id="2147486569" r:id="rId137"/>
    <p:sldLayoutId id="2147486570" r:id="rId138"/>
    <p:sldLayoutId id="2147486571" r:id="rId139"/>
    <p:sldLayoutId id="2147486572" r:id="rId140"/>
    <p:sldLayoutId id="2147483756" r:id="rId141"/>
    <p:sldLayoutId id="2147483757" r:id="rId142"/>
    <p:sldLayoutId id="2147483758" r:id="rId143"/>
    <p:sldLayoutId id="2147483759" r:id="rId144"/>
    <p:sldLayoutId id="2147486377" r:id="rId145"/>
    <p:sldLayoutId id="2147486573" r:id="rId146"/>
    <p:sldLayoutId id="2147486574" r:id="rId147"/>
    <p:sldLayoutId id="2147486575" r:id="rId148"/>
    <p:sldLayoutId id="2147486576" r:id="rId149"/>
    <p:sldLayoutId id="2147486577" r:id="rId150"/>
    <p:sldLayoutId id="2147486578" r:id="rId151"/>
    <p:sldLayoutId id="2147486579" r:id="rId152"/>
    <p:sldLayoutId id="2147486580" r:id="rId153"/>
    <p:sldLayoutId id="2147486581" r:id="rId154"/>
    <p:sldLayoutId id="2147486582" r:id="rId155"/>
    <p:sldLayoutId id="2147486583" r:id="rId156"/>
    <p:sldLayoutId id="2147486584" r:id="rId157"/>
    <p:sldLayoutId id="2147486585" r:id="rId158"/>
    <p:sldLayoutId id="2147486586" r:id="rId159"/>
    <p:sldLayoutId id="2147486587" r:id="rId160"/>
    <p:sldLayoutId id="2147486588" r:id="rId161"/>
    <p:sldLayoutId id="2147486489" r:id="rId162"/>
    <p:sldLayoutId id="2147486589" r:id="rId163"/>
    <p:sldLayoutId id="2147486590" r:id="rId164"/>
    <p:sldLayoutId id="2147486591" r:id="rId165"/>
    <p:sldLayoutId id="2147486592" r:id="rId166"/>
    <p:sldLayoutId id="2147486593" r:id="rId167"/>
    <p:sldLayoutId id="2147486594" r:id="rId168"/>
    <p:sldLayoutId id="2147486595" r:id="rId169"/>
    <p:sldLayoutId id="2147486596" r:id="rId170"/>
    <p:sldLayoutId id="2147486597" r:id="rId171"/>
    <p:sldLayoutId id="2147486598" r:id="rId172"/>
    <p:sldLayoutId id="2147486599" r:id="rId173"/>
    <p:sldLayoutId id="2147486600" r:id="rId174"/>
    <p:sldLayoutId id="2147486396" r:id="rId175"/>
    <p:sldLayoutId id="2147486383" r:id="rId176"/>
    <p:sldLayoutId id="2147486384" r:id="rId177"/>
    <p:sldLayoutId id="2147486385" r:id="rId178"/>
    <p:sldLayoutId id="2147486386" r:id="rId179"/>
    <p:sldLayoutId id="2147486387" r:id="rId180"/>
    <p:sldLayoutId id="2147486388" r:id="rId181"/>
    <p:sldLayoutId id="2147486389" r:id="rId182"/>
    <p:sldLayoutId id="2147486390" r:id="rId183"/>
    <p:sldLayoutId id="2147486391" r:id="rId184"/>
    <p:sldLayoutId id="2147486401" r:id="rId185"/>
    <p:sldLayoutId id="2147483673" r:id="rId186"/>
    <p:sldLayoutId id="2147483674" r:id="rId187"/>
    <p:sldLayoutId id="2147483675" r:id="rId188"/>
    <p:sldLayoutId id="2147486394" r:id="rId189"/>
    <p:sldLayoutId id="2147483677" r:id="rId190"/>
    <p:sldLayoutId id="2147483678" r:id="rId191"/>
    <p:sldLayoutId id="2147486393" r:id="rId192"/>
    <p:sldLayoutId id="2147486398" r:id="rId193"/>
    <p:sldLayoutId id="2147486397" r:id="rId194"/>
    <p:sldLayoutId id="2147486399" r:id="rId195"/>
    <p:sldLayoutId id="2147486400" r:id="rId196"/>
    <p:sldLayoutId id="2147486395" r:id="rId197"/>
    <p:sldLayoutId id="2147486271" r:id="rId198"/>
    <p:sldLayoutId id="2147486272" r:id="rId199"/>
    <p:sldLayoutId id="2147486273" r:id="rId200"/>
    <p:sldLayoutId id="2147486276" r:id="rId201"/>
    <p:sldLayoutId id="2147486277" r:id="rId202"/>
    <p:sldLayoutId id="2147486278" r:id="rId203"/>
    <p:sldLayoutId id="2147486279" r:id="rId204"/>
    <p:sldLayoutId id="2147486392" r:id="rId205"/>
    <p:sldLayoutId id="2147486601" r:id="rId206"/>
    <p:sldLayoutId id="2147486602" r:id="rId207"/>
    <p:sldLayoutId id="2147486603" r:id="rId208"/>
    <p:sldLayoutId id="2147486604" r:id="rId209"/>
    <p:sldLayoutId id="2147486605" r:id="rId210"/>
    <p:sldLayoutId id="2147486606" r:id="rId211"/>
    <p:sldLayoutId id="2147486402" r:id="rId212"/>
    <p:sldLayoutId id="2147486353" r:id="rId213"/>
    <p:sldLayoutId id="2147486373" r:id="rId214"/>
    <p:sldLayoutId id="2147486379" r:id="rId215"/>
    <p:sldLayoutId id="2147486380" r:id="rId216"/>
    <p:sldLayoutId id="2147487060" r:id="rId217"/>
    <p:sldLayoutId id="2147487061" r:id="rId218"/>
    <p:sldLayoutId id="2147487062" r:id="rId219"/>
    <p:sldLayoutId id="2147487063" r:id="rId22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1737363"/>
            <a:ext cx="33244384"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1724674" y="6674561"/>
            <a:ext cx="33163104" cy="117796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pic>
        <p:nvPicPr>
          <p:cNvPr id="7" name="Picture 6" descr="A picture containing text&#10;&#10;Description automatically generated">
            <a:extLst>
              <a:ext uri="{FF2B5EF4-FFF2-40B4-BE49-F238E27FC236}">
                <a16:creationId xmlns:a16="http://schemas.microsoft.com/office/drawing/2014/main" id="{82925D72-8264-41FF-9DA4-36C650EAEE42}"/>
              </a:ext>
            </a:extLst>
          </p:cNvPr>
          <p:cNvPicPr>
            <a:picLocks noChangeAspect="1"/>
          </p:cNvPicPr>
          <p:nvPr userDrawn="1"/>
        </p:nvPicPr>
        <p:blipFill>
          <a:blip r:embed="rId24"/>
          <a:stretch>
            <a:fillRect/>
          </a:stretch>
        </p:blipFill>
        <p:spPr>
          <a:xfrm>
            <a:off x="32679372" y="18730969"/>
            <a:ext cx="3680392" cy="1601350"/>
          </a:xfrm>
          <a:prstGeom prst="rect">
            <a:avLst/>
          </a:prstGeom>
        </p:spPr>
      </p:pic>
    </p:spTree>
    <p:extLst>
      <p:ext uri="{BB962C8B-B14F-4D97-AF65-F5344CB8AC3E}">
        <p14:creationId xmlns:p14="http://schemas.microsoft.com/office/powerpoint/2010/main" val="2770969004"/>
      </p:ext>
    </p:extLst>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 id="2147485718" r:id="rId13"/>
    <p:sldLayoutId id="2147485719" r:id="rId14"/>
    <p:sldLayoutId id="2147485720" r:id="rId15"/>
    <p:sldLayoutId id="2147485721" r:id="rId16"/>
    <p:sldLayoutId id="2147485722" r:id="rId17"/>
    <p:sldLayoutId id="2147485723" r:id="rId18"/>
    <p:sldLayoutId id="2147485724" r:id="rId19"/>
    <p:sldLayoutId id="2147485727" r:id="rId20"/>
    <p:sldLayoutId id="2147485728" r:id="rId21"/>
    <p:sldLayoutId id="2147485729" r:id="rId2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rtl="0" fontAlgn="base">
        <a:lnSpc>
          <a:spcPct val="90000"/>
        </a:lnSpc>
        <a:spcBef>
          <a:spcPct val="0"/>
        </a:spcBef>
        <a:spcAft>
          <a:spcPct val="0"/>
        </a:spcAft>
        <a:defRPr sz="10000" b="0" cap="all" baseline="0">
          <a:solidFill>
            <a:schemeClr val="bg1"/>
          </a:solidFill>
          <a:latin typeface="DINPro-Light" panose="02000504040000020003" pitchFamily="50" charset="0"/>
          <a:ea typeface="+mj-ea"/>
          <a:cs typeface="+mj-cs"/>
        </a:defRPr>
      </a:lvl1pPr>
      <a:lvl2pPr algn="l" rtl="0" fontAlgn="base">
        <a:spcBef>
          <a:spcPct val="0"/>
        </a:spcBef>
        <a:spcAft>
          <a:spcPct val="0"/>
        </a:spcAft>
        <a:defRPr sz="10666" b="1">
          <a:solidFill>
            <a:srgbClr val="73B900"/>
          </a:solidFill>
          <a:latin typeface="Arial" charset="0"/>
        </a:defRPr>
      </a:lvl2pPr>
      <a:lvl3pPr algn="l" rtl="0" fontAlgn="base">
        <a:spcBef>
          <a:spcPct val="0"/>
        </a:spcBef>
        <a:spcAft>
          <a:spcPct val="0"/>
        </a:spcAft>
        <a:defRPr sz="10666" b="1">
          <a:solidFill>
            <a:srgbClr val="73B900"/>
          </a:solidFill>
          <a:latin typeface="Arial" charset="0"/>
        </a:defRPr>
      </a:lvl3pPr>
      <a:lvl4pPr algn="l" rtl="0" fontAlgn="base">
        <a:spcBef>
          <a:spcPct val="0"/>
        </a:spcBef>
        <a:spcAft>
          <a:spcPct val="0"/>
        </a:spcAft>
        <a:defRPr sz="10666" b="1">
          <a:solidFill>
            <a:srgbClr val="73B900"/>
          </a:solidFill>
          <a:latin typeface="Arial" charset="0"/>
        </a:defRPr>
      </a:lvl4pPr>
      <a:lvl5pPr algn="l" rtl="0" fontAlgn="base">
        <a:spcBef>
          <a:spcPct val="0"/>
        </a:spcBef>
        <a:spcAft>
          <a:spcPct val="0"/>
        </a:spcAft>
        <a:defRPr sz="10666" b="1">
          <a:solidFill>
            <a:srgbClr val="73B900"/>
          </a:solidFill>
          <a:latin typeface="Arial" charset="0"/>
        </a:defRPr>
      </a:lvl5pPr>
      <a:lvl6pPr marL="1524030" algn="l" rtl="0" eaLnBrk="1" fontAlgn="base" hangingPunct="1">
        <a:spcBef>
          <a:spcPct val="0"/>
        </a:spcBef>
        <a:spcAft>
          <a:spcPct val="0"/>
        </a:spcAft>
        <a:defRPr sz="10666" b="1">
          <a:solidFill>
            <a:srgbClr val="73B900"/>
          </a:solidFill>
          <a:latin typeface="Arial" charset="0"/>
        </a:defRPr>
      </a:lvl6pPr>
      <a:lvl7pPr marL="3048060" algn="l" rtl="0" eaLnBrk="1" fontAlgn="base" hangingPunct="1">
        <a:spcBef>
          <a:spcPct val="0"/>
        </a:spcBef>
        <a:spcAft>
          <a:spcPct val="0"/>
        </a:spcAft>
        <a:defRPr sz="10666" b="1">
          <a:solidFill>
            <a:srgbClr val="73B900"/>
          </a:solidFill>
          <a:latin typeface="Arial" charset="0"/>
        </a:defRPr>
      </a:lvl7pPr>
      <a:lvl8pPr marL="4572092" algn="l" rtl="0" eaLnBrk="1" fontAlgn="base" hangingPunct="1">
        <a:spcBef>
          <a:spcPct val="0"/>
        </a:spcBef>
        <a:spcAft>
          <a:spcPct val="0"/>
        </a:spcAft>
        <a:defRPr sz="10666" b="1">
          <a:solidFill>
            <a:srgbClr val="73B900"/>
          </a:solidFill>
          <a:latin typeface="Arial" charset="0"/>
        </a:defRPr>
      </a:lvl8pPr>
      <a:lvl9pPr marL="6096122" algn="l" rtl="0" eaLnBrk="1" fontAlgn="base" hangingPunct="1">
        <a:spcBef>
          <a:spcPct val="0"/>
        </a:spcBef>
        <a:spcAft>
          <a:spcPct val="0"/>
        </a:spcAft>
        <a:defRPr sz="10666"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5600" b="0">
          <a:solidFill>
            <a:schemeClr val="accent4"/>
          </a:solidFill>
          <a:latin typeface="DINPro-Regular" panose="02000503030000020004" pitchFamily="50" charset="0"/>
          <a:ea typeface="+mn-ea"/>
          <a:cs typeface="+mn-cs"/>
        </a:defRPr>
      </a:lvl1pPr>
      <a:lvl2pPr marL="1905038" indent="0" algn="l" rtl="0" fontAlgn="base">
        <a:lnSpc>
          <a:spcPct val="90000"/>
        </a:lnSpc>
        <a:spcBef>
          <a:spcPts val="3000"/>
        </a:spcBef>
        <a:spcAft>
          <a:spcPts val="3000"/>
        </a:spcAft>
        <a:buClr>
          <a:schemeClr val="bg2"/>
        </a:buClr>
        <a:buSzPct val="100000"/>
        <a:buFontTx/>
        <a:buNone/>
        <a:defRPr sz="4800" b="0">
          <a:solidFill>
            <a:schemeClr val="accent4"/>
          </a:solidFill>
          <a:latin typeface="DINPro-Regular" panose="02000503030000020004" pitchFamily="50" charset="0"/>
        </a:defRPr>
      </a:lvl2pPr>
      <a:lvl3pPr marL="3630156" indent="0" algn="l" rtl="0" fontAlgn="base">
        <a:lnSpc>
          <a:spcPct val="90000"/>
        </a:lnSpc>
        <a:spcBef>
          <a:spcPts val="3000"/>
        </a:spcBef>
        <a:spcAft>
          <a:spcPts val="3000"/>
        </a:spcAft>
        <a:buClr>
          <a:schemeClr val="bg2"/>
        </a:buClr>
        <a:buSzPct val="100000"/>
        <a:buFontTx/>
        <a:buNone/>
        <a:defRPr sz="3666" b="0">
          <a:solidFill>
            <a:schemeClr val="accent4"/>
          </a:solidFill>
          <a:latin typeface="Trebuchet MS" pitchFamily="34" charset="0"/>
        </a:defRPr>
      </a:lvl3pPr>
      <a:lvl4pPr marL="5916202" indent="-762016" algn="l" rtl="0" fontAlgn="base">
        <a:spcBef>
          <a:spcPct val="20000"/>
        </a:spcBef>
        <a:spcAft>
          <a:spcPct val="0"/>
        </a:spcAft>
        <a:buChar char="–"/>
        <a:defRPr sz="6666">
          <a:solidFill>
            <a:schemeClr val="bg1"/>
          </a:solidFill>
          <a:latin typeface="+mn-lt"/>
        </a:defRPr>
      </a:lvl4pPr>
      <a:lvl5pPr marL="7059224" indent="-762016" algn="l" rtl="0" fontAlgn="base">
        <a:spcBef>
          <a:spcPct val="20000"/>
        </a:spcBef>
        <a:spcAft>
          <a:spcPct val="0"/>
        </a:spcAft>
        <a:buChar char="»"/>
        <a:defRPr sz="6666">
          <a:solidFill>
            <a:schemeClr val="bg1"/>
          </a:solidFill>
          <a:latin typeface="+mn-lt"/>
        </a:defRPr>
      </a:lvl5pPr>
      <a:lvl6pPr marL="8583254" indent="-762016" algn="l" rtl="0" eaLnBrk="1" fontAlgn="base" hangingPunct="1">
        <a:spcBef>
          <a:spcPct val="20000"/>
        </a:spcBef>
        <a:spcAft>
          <a:spcPct val="0"/>
        </a:spcAft>
        <a:buChar char="»"/>
        <a:defRPr sz="6666">
          <a:solidFill>
            <a:schemeClr val="bg1"/>
          </a:solidFill>
          <a:latin typeface="+mn-lt"/>
        </a:defRPr>
      </a:lvl6pPr>
      <a:lvl7pPr marL="10107286" indent="-762016" algn="l" rtl="0" eaLnBrk="1" fontAlgn="base" hangingPunct="1">
        <a:spcBef>
          <a:spcPct val="20000"/>
        </a:spcBef>
        <a:spcAft>
          <a:spcPct val="0"/>
        </a:spcAft>
        <a:buChar char="»"/>
        <a:defRPr sz="6666">
          <a:solidFill>
            <a:schemeClr val="bg1"/>
          </a:solidFill>
          <a:latin typeface="+mn-lt"/>
        </a:defRPr>
      </a:lvl7pPr>
      <a:lvl8pPr marL="11631316" indent="-762016" algn="l" rtl="0" eaLnBrk="1" fontAlgn="base" hangingPunct="1">
        <a:spcBef>
          <a:spcPct val="20000"/>
        </a:spcBef>
        <a:spcAft>
          <a:spcPct val="0"/>
        </a:spcAft>
        <a:buChar char="»"/>
        <a:defRPr sz="6666">
          <a:solidFill>
            <a:schemeClr val="bg1"/>
          </a:solidFill>
          <a:latin typeface="+mn-lt"/>
        </a:defRPr>
      </a:lvl8pPr>
      <a:lvl9pPr marL="13155346" indent="-762016" algn="l" rtl="0" eaLnBrk="1" fontAlgn="base" hangingPunct="1">
        <a:spcBef>
          <a:spcPct val="20000"/>
        </a:spcBef>
        <a:spcAft>
          <a:spcPct val="0"/>
        </a:spcAft>
        <a:buChar char="»"/>
        <a:defRPr sz="6666">
          <a:solidFill>
            <a:schemeClr val="bg1"/>
          </a:solidFill>
          <a:latin typeface="+mn-lt"/>
        </a:defRPr>
      </a:lvl9pPr>
    </p:bodyStyle>
    <p:otherStyle>
      <a:defPPr>
        <a:defRPr lang="en-US"/>
      </a:defPPr>
      <a:lvl1pPr marL="0" algn="l" defTabSz="3048060" rtl="0" eaLnBrk="1" latinLnBrk="0" hangingPunct="1">
        <a:defRPr sz="6000" kern="1200">
          <a:solidFill>
            <a:schemeClr val="tx1"/>
          </a:solidFill>
          <a:latin typeface="+mn-lt"/>
          <a:ea typeface="+mn-ea"/>
          <a:cs typeface="+mn-cs"/>
        </a:defRPr>
      </a:lvl1pPr>
      <a:lvl2pPr marL="1524030" algn="l" defTabSz="3048060" rtl="0" eaLnBrk="1" latinLnBrk="0" hangingPunct="1">
        <a:defRPr sz="6000" kern="1200">
          <a:solidFill>
            <a:schemeClr val="tx1"/>
          </a:solidFill>
          <a:latin typeface="+mn-lt"/>
          <a:ea typeface="+mn-ea"/>
          <a:cs typeface="+mn-cs"/>
        </a:defRPr>
      </a:lvl2pPr>
      <a:lvl3pPr marL="3048060" algn="l" defTabSz="3048060" rtl="0" eaLnBrk="1" latinLnBrk="0" hangingPunct="1">
        <a:defRPr sz="6000" kern="1200">
          <a:solidFill>
            <a:schemeClr val="tx1"/>
          </a:solidFill>
          <a:latin typeface="+mn-lt"/>
          <a:ea typeface="+mn-ea"/>
          <a:cs typeface="+mn-cs"/>
        </a:defRPr>
      </a:lvl3pPr>
      <a:lvl4pPr marL="4572092" algn="l" defTabSz="3048060" rtl="0" eaLnBrk="1" latinLnBrk="0" hangingPunct="1">
        <a:defRPr sz="6000" kern="1200">
          <a:solidFill>
            <a:schemeClr val="tx1"/>
          </a:solidFill>
          <a:latin typeface="+mn-lt"/>
          <a:ea typeface="+mn-ea"/>
          <a:cs typeface="+mn-cs"/>
        </a:defRPr>
      </a:lvl4pPr>
      <a:lvl5pPr marL="6096122" algn="l" defTabSz="3048060" rtl="0" eaLnBrk="1" latinLnBrk="0" hangingPunct="1">
        <a:defRPr sz="6000" kern="1200">
          <a:solidFill>
            <a:schemeClr val="tx1"/>
          </a:solidFill>
          <a:latin typeface="+mn-lt"/>
          <a:ea typeface="+mn-ea"/>
          <a:cs typeface="+mn-cs"/>
        </a:defRPr>
      </a:lvl5pPr>
      <a:lvl6pPr marL="7620152" algn="l" defTabSz="3048060" rtl="0" eaLnBrk="1" latinLnBrk="0" hangingPunct="1">
        <a:defRPr sz="6000" kern="1200">
          <a:solidFill>
            <a:schemeClr val="tx1"/>
          </a:solidFill>
          <a:latin typeface="+mn-lt"/>
          <a:ea typeface="+mn-ea"/>
          <a:cs typeface="+mn-cs"/>
        </a:defRPr>
      </a:lvl6pPr>
      <a:lvl7pPr marL="9144182" algn="l" defTabSz="3048060" rtl="0" eaLnBrk="1" latinLnBrk="0" hangingPunct="1">
        <a:defRPr sz="6000" kern="1200">
          <a:solidFill>
            <a:schemeClr val="tx1"/>
          </a:solidFill>
          <a:latin typeface="+mn-lt"/>
          <a:ea typeface="+mn-ea"/>
          <a:cs typeface="+mn-cs"/>
        </a:defRPr>
      </a:lvl7pPr>
      <a:lvl8pPr marL="10668214" algn="l" defTabSz="3048060" rtl="0" eaLnBrk="1" latinLnBrk="0" hangingPunct="1">
        <a:defRPr sz="6000" kern="1200">
          <a:solidFill>
            <a:schemeClr val="tx1"/>
          </a:solidFill>
          <a:latin typeface="+mn-lt"/>
          <a:ea typeface="+mn-ea"/>
          <a:cs typeface="+mn-cs"/>
        </a:defRPr>
      </a:lvl8pPr>
      <a:lvl9pPr marL="12192244" algn="l" defTabSz="3048060" rtl="0" eaLnBrk="1" latinLnBrk="0" hangingPunct="1">
        <a:defRPr sz="6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edit Master title style</a:t>
            </a:r>
          </a:p>
        </p:txBody>
      </p:sp>
      <p:pic>
        <p:nvPicPr>
          <p:cNvPr id="11" name="Picture 10" descr="A picture containing shape&#10;&#10;Description automatically generated">
            <a:extLst>
              <a:ext uri="{FF2B5EF4-FFF2-40B4-BE49-F238E27FC236}">
                <a16:creationId xmlns:a16="http://schemas.microsoft.com/office/drawing/2014/main" id="{DAC8A1F7-7A14-41EC-B647-D5CF8B3592F8}"/>
              </a:ext>
            </a:extLst>
          </p:cNvPr>
          <p:cNvPicPr>
            <a:picLocks noChangeAspect="1"/>
          </p:cNvPicPr>
          <p:nvPr/>
        </p:nvPicPr>
        <p:blipFill>
          <a:blip r:embed="rId93" cstate="screen">
            <a:extLst>
              <a:ext uri="{28A0092B-C50C-407E-A947-70E740481C1C}">
                <a14:useLocalDpi xmlns:a14="http://schemas.microsoft.com/office/drawing/2010/main"/>
              </a:ext>
            </a:extLst>
          </a:blip>
          <a:stretch>
            <a:fillRect/>
          </a:stretch>
        </p:blipFill>
        <p:spPr>
          <a:xfrm>
            <a:off x="33994064" y="19397650"/>
            <a:ext cx="2199268" cy="757708"/>
          </a:xfrm>
          <a:prstGeom prst="rect">
            <a:avLst/>
          </a:prstGeom>
        </p:spPr>
      </p:pic>
    </p:spTree>
    <p:extLst>
      <p:ext uri="{BB962C8B-B14F-4D97-AF65-F5344CB8AC3E}">
        <p14:creationId xmlns:p14="http://schemas.microsoft.com/office/powerpoint/2010/main" val="146415782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778" r:id="rId14"/>
    <p:sldLayoutId id="2147483779" r:id="rId15"/>
    <p:sldLayoutId id="2147486506" r:id="rId16"/>
    <p:sldLayoutId id="2147483780" r:id="rId17"/>
    <p:sldLayoutId id="2147483781" r:id="rId18"/>
    <p:sldLayoutId id="2147486507" r:id="rId19"/>
    <p:sldLayoutId id="2147483782" r:id="rId20"/>
    <p:sldLayoutId id="2147483783" r:id="rId21"/>
    <p:sldLayoutId id="2147486508" r:id="rId22"/>
    <p:sldLayoutId id="2147483784" r:id="rId23"/>
    <p:sldLayoutId id="2147483785" r:id="rId24"/>
    <p:sldLayoutId id="2147483786" r:id="rId25"/>
    <p:sldLayoutId id="2147483787" r:id="rId26"/>
    <p:sldLayoutId id="2147483788" r:id="rId27"/>
    <p:sldLayoutId id="2147483789" r:id="rId28"/>
    <p:sldLayoutId id="2147486657" r:id="rId29"/>
    <p:sldLayoutId id="2147486653" r:id="rId30"/>
    <p:sldLayoutId id="2147483953" r:id="rId31"/>
    <p:sldLayoutId id="2147483954" r:id="rId32"/>
    <p:sldLayoutId id="2147483955" r:id="rId33"/>
    <p:sldLayoutId id="2147483956" r:id="rId34"/>
    <p:sldLayoutId id="2147483957" r:id="rId35"/>
    <p:sldLayoutId id="2147483958" r:id="rId36"/>
    <p:sldLayoutId id="2147483959" r:id="rId37"/>
    <p:sldLayoutId id="2147483960" r:id="rId38"/>
    <p:sldLayoutId id="2147483961" r:id="rId39"/>
    <p:sldLayoutId id="2147483962" r:id="rId40"/>
    <p:sldLayoutId id="2147483963" r:id="rId41"/>
    <p:sldLayoutId id="2147483964" r:id="rId42"/>
    <p:sldLayoutId id="2147483965" r:id="rId43"/>
    <p:sldLayoutId id="2147483792" r:id="rId44"/>
    <p:sldLayoutId id="2147483793" r:id="rId45"/>
    <p:sldLayoutId id="2147483794" r:id="rId46"/>
    <p:sldLayoutId id="2147483795" r:id="rId47"/>
    <p:sldLayoutId id="2147483796" r:id="rId48"/>
    <p:sldLayoutId id="2147483797" r:id="rId49"/>
    <p:sldLayoutId id="2147483798" r:id="rId50"/>
    <p:sldLayoutId id="2147483799" r:id="rId51"/>
    <p:sldLayoutId id="2147483800" r:id="rId52"/>
    <p:sldLayoutId id="2147483801" r:id="rId53"/>
    <p:sldLayoutId id="2147483802" r:id="rId54"/>
    <p:sldLayoutId id="2147483803" r:id="rId55"/>
    <p:sldLayoutId id="2147483804" r:id="rId56"/>
    <p:sldLayoutId id="2147486621" r:id="rId57"/>
    <p:sldLayoutId id="2147483806" r:id="rId58"/>
    <p:sldLayoutId id="2147483968" r:id="rId59"/>
    <p:sldLayoutId id="2147483807" r:id="rId60"/>
    <p:sldLayoutId id="2147483808" r:id="rId61"/>
    <p:sldLayoutId id="2147483970" r:id="rId62"/>
    <p:sldLayoutId id="2147483971" r:id="rId63"/>
    <p:sldLayoutId id="2147483972" r:id="rId64"/>
    <p:sldLayoutId id="2147483973" r:id="rId65"/>
    <p:sldLayoutId id="2147483809" r:id="rId66"/>
    <p:sldLayoutId id="2147483810" r:id="rId67"/>
    <p:sldLayoutId id="2147483811" r:id="rId68"/>
    <p:sldLayoutId id="2147483812" r:id="rId69"/>
    <p:sldLayoutId id="2147483813" r:id="rId70"/>
    <p:sldLayoutId id="2147483975" r:id="rId71"/>
    <p:sldLayoutId id="2147483976" r:id="rId72"/>
    <p:sldLayoutId id="2147483814" r:id="rId73"/>
    <p:sldLayoutId id="2147483815" r:id="rId74"/>
    <p:sldLayoutId id="2147483816" r:id="rId75"/>
    <p:sldLayoutId id="2147483978" r:id="rId76"/>
    <p:sldLayoutId id="2147483817" r:id="rId77"/>
    <p:sldLayoutId id="2147483818" r:id="rId78"/>
    <p:sldLayoutId id="2147483980" r:id="rId79"/>
    <p:sldLayoutId id="2147483981" r:id="rId80"/>
    <p:sldLayoutId id="2147483982" r:id="rId81"/>
    <p:sldLayoutId id="2147483983" r:id="rId82"/>
    <p:sldLayoutId id="2147483984" r:id="rId83"/>
    <p:sldLayoutId id="2147483985" r:id="rId84"/>
    <p:sldLayoutId id="2147483986" r:id="rId85"/>
    <p:sldLayoutId id="2147483819" r:id="rId86"/>
    <p:sldLayoutId id="2147483820" r:id="rId87"/>
    <p:sldLayoutId id="2147483821" r:id="rId88"/>
    <p:sldLayoutId id="2147483822" r:id="rId89"/>
    <p:sldLayoutId id="2147483823" r:id="rId90"/>
    <p:sldLayoutId id="2147483825" r:id="rId9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066" rtl="0" eaLnBrk="1" latinLnBrk="0" hangingPunct="1">
        <a:lnSpc>
          <a:spcPct val="90000"/>
        </a:lnSpc>
        <a:spcBef>
          <a:spcPct val="0"/>
        </a:spcBef>
        <a:buNone/>
        <a:defRPr sz="6600" b="1" kern="1200" cap="all" baseline="0">
          <a:solidFill>
            <a:schemeClr val="bg1"/>
          </a:solidFill>
          <a:latin typeface="NVIDIA Sans" panose="020B0503020203020204" pitchFamily="34" charset="0"/>
          <a:ea typeface="+mj-ea"/>
          <a:cs typeface="+mj-cs"/>
        </a:defRPr>
      </a:lvl1pPr>
    </p:titleStyle>
    <p:bodyStyle>
      <a:lvl1pPr marL="685764" indent="-685764" algn="l" defTabSz="2743066"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296" indent="-685764" algn="l" defTabSz="2743066"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8830" indent="-685764" algn="l" defTabSz="2743066"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360" indent="-685764" algn="l" defTabSz="2743066"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1892" indent="-685764" algn="l" defTabSz="2743066"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426" indent="-685764" algn="l" defTabSz="2743066"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4956" indent="-685764" algn="l" defTabSz="2743066"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6484" indent="-685764" algn="l" defTabSz="2743066"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016" indent="-685764" algn="l" defTabSz="2743066"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066" rtl="0" eaLnBrk="1" latinLnBrk="0" hangingPunct="1">
        <a:defRPr sz="5400" kern="1200">
          <a:solidFill>
            <a:schemeClr val="tx1"/>
          </a:solidFill>
          <a:latin typeface="+mn-lt"/>
          <a:ea typeface="+mn-ea"/>
          <a:cs typeface="+mn-cs"/>
        </a:defRPr>
      </a:lvl1pPr>
      <a:lvl2pPr marL="1371532" algn="l" defTabSz="2743066" rtl="0" eaLnBrk="1" latinLnBrk="0" hangingPunct="1">
        <a:defRPr sz="5400" kern="1200">
          <a:solidFill>
            <a:schemeClr val="tx1"/>
          </a:solidFill>
          <a:latin typeface="+mn-lt"/>
          <a:ea typeface="+mn-ea"/>
          <a:cs typeface="+mn-cs"/>
        </a:defRPr>
      </a:lvl2pPr>
      <a:lvl3pPr marL="2743066" algn="l" defTabSz="2743066" rtl="0" eaLnBrk="1" latinLnBrk="0" hangingPunct="1">
        <a:defRPr sz="5400" kern="1200">
          <a:solidFill>
            <a:schemeClr val="tx1"/>
          </a:solidFill>
          <a:latin typeface="+mn-lt"/>
          <a:ea typeface="+mn-ea"/>
          <a:cs typeface="+mn-cs"/>
        </a:defRPr>
      </a:lvl3pPr>
      <a:lvl4pPr marL="4114596" algn="l" defTabSz="2743066" rtl="0" eaLnBrk="1" latinLnBrk="0" hangingPunct="1">
        <a:defRPr sz="5400" kern="1200">
          <a:solidFill>
            <a:schemeClr val="tx1"/>
          </a:solidFill>
          <a:latin typeface="+mn-lt"/>
          <a:ea typeface="+mn-ea"/>
          <a:cs typeface="+mn-cs"/>
        </a:defRPr>
      </a:lvl4pPr>
      <a:lvl5pPr marL="5486124" algn="l" defTabSz="2743066" rtl="0" eaLnBrk="1" latinLnBrk="0" hangingPunct="1">
        <a:defRPr sz="5400" kern="1200">
          <a:solidFill>
            <a:schemeClr val="tx1"/>
          </a:solidFill>
          <a:latin typeface="+mn-lt"/>
          <a:ea typeface="+mn-ea"/>
          <a:cs typeface="+mn-cs"/>
        </a:defRPr>
      </a:lvl5pPr>
      <a:lvl6pPr marL="6857656" algn="l" defTabSz="2743066" rtl="0" eaLnBrk="1" latinLnBrk="0" hangingPunct="1">
        <a:defRPr sz="5400" kern="1200">
          <a:solidFill>
            <a:schemeClr val="tx1"/>
          </a:solidFill>
          <a:latin typeface="+mn-lt"/>
          <a:ea typeface="+mn-ea"/>
          <a:cs typeface="+mn-cs"/>
        </a:defRPr>
      </a:lvl6pPr>
      <a:lvl7pPr marL="8229190" algn="l" defTabSz="2743066" rtl="0" eaLnBrk="1" latinLnBrk="0" hangingPunct="1">
        <a:defRPr sz="5400" kern="1200">
          <a:solidFill>
            <a:schemeClr val="tx1"/>
          </a:solidFill>
          <a:latin typeface="+mn-lt"/>
          <a:ea typeface="+mn-ea"/>
          <a:cs typeface="+mn-cs"/>
        </a:defRPr>
      </a:lvl7pPr>
      <a:lvl8pPr marL="9600720" algn="l" defTabSz="2743066" rtl="0" eaLnBrk="1" latinLnBrk="0" hangingPunct="1">
        <a:defRPr sz="5400" kern="1200">
          <a:solidFill>
            <a:schemeClr val="tx1"/>
          </a:solidFill>
          <a:latin typeface="+mn-lt"/>
          <a:ea typeface="+mn-ea"/>
          <a:cs typeface="+mn-cs"/>
        </a:defRPr>
      </a:lvl8pPr>
      <a:lvl9pPr marL="10972252" algn="l" defTabSz="2743066" rtl="0" eaLnBrk="1" latinLnBrk="0" hangingPunct="1">
        <a:defRPr sz="5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153497693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6509" r:id="rId3"/>
    <p:sldLayoutId id="2147484118" r:id="rId4"/>
    <p:sldLayoutId id="2147484119" r:id="rId5"/>
    <p:sldLayoutId id="2147486510" r:id="rId6"/>
    <p:sldLayoutId id="2147484120" r:id="rId7"/>
    <p:sldLayoutId id="2147484121" r:id="rId8"/>
    <p:sldLayoutId id="214748651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 id="2147484134" r:id="rId22"/>
    <p:sldLayoutId id="2147484135" r:id="rId23"/>
    <p:sldLayoutId id="2147484136" r:id="rId24"/>
    <p:sldLayoutId id="2147484137" r:id="rId25"/>
    <p:sldLayoutId id="2147484138" r:id="rId26"/>
    <p:sldLayoutId id="2147484139" r:id="rId27"/>
    <p:sldLayoutId id="2147484140" r:id="rId28"/>
    <p:sldLayoutId id="2147484141" r:id="rId29"/>
    <p:sldLayoutId id="2147484142" r:id="rId30"/>
    <p:sldLayoutId id="2147484143" r:id="rId31"/>
    <p:sldLayoutId id="2147484144" r:id="rId32"/>
    <p:sldLayoutId id="2147484145" r:id="rId33"/>
    <p:sldLayoutId id="2147484146" r:id="rId34"/>
    <p:sldLayoutId id="2147484147" r:id="rId35"/>
    <p:sldLayoutId id="2147484148" r:id="rId36"/>
    <p:sldLayoutId id="2147484149" r:id="rId37"/>
    <p:sldLayoutId id="2147484150" r:id="rId38"/>
    <p:sldLayoutId id="2147484151" r:id="rId3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6600" b="1" kern="1200" cap="all" baseline="0">
          <a:solidFill>
            <a:schemeClr val="bg1"/>
          </a:solidFill>
          <a:latin typeface="NVIDIA Sans" panose="020B0503020203020204" pitchFamily="34" charset="0"/>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pic>
        <p:nvPicPr>
          <p:cNvPr id="11" name="Picture 10" descr="A picture containing shape&#10;&#10;Description automatically generated">
            <a:extLst>
              <a:ext uri="{FF2B5EF4-FFF2-40B4-BE49-F238E27FC236}">
                <a16:creationId xmlns:a16="http://schemas.microsoft.com/office/drawing/2014/main" id="{DAC8A1F7-7A14-41EC-B647-D5CF8B3592F8}"/>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33994061" y="19397648"/>
            <a:ext cx="2199267" cy="757707"/>
          </a:xfrm>
          <a:prstGeom prst="rect">
            <a:avLst/>
          </a:prstGeom>
        </p:spPr>
      </p:pic>
    </p:spTree>
    <p:extLst>
      <p:ext uri="{BB962C8B-B14F-4D97-AF65-F5344CB8AC3E}">
        <p14:creationId xmlns:p14="http://schemas.microsoft.com/office/powerpoint/2010/main" val="1044736816"/>
      </p:ext>
    </p:extLst>
  </p:cSld>
  <p:clrMap bg1="lt1" tx1="dk1" bg2="lt2" tx2="dk2" accent1="accent1" accent2="accent2" accent3="accent3" accent4="accent4" accent5="accent5" accent6="accent6" hlink="hlink" folHlink="folHlink"/>
  <p:sldLayoutIdLst>
    <p:sldLayoutId id="2147486314" r:id="rId1"/>
    <p:sldLayoutId id="214748631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6337" r:id="rId12"/>
    <p:sldLayoutId id="2147487018" r:id="rId13"/>
    <p:sldLayoutId id="2147487019" r:id="rId14"/>
    <p:sldLayoutId id="2147487020" r:id="rId15"/>
    <p:sldLayoutId id="2147486283" r:id="rId16"/>
    <p:sldLayoutId id="2147487022" r:id="rId17"/>
    <p:sldLayoutId id="2147487023" r:id="rId18"/>
    <p:sldLayoutId id="2147486282" r:id="rId19"/>
    <p:sldLayoutId id="2147486317" r:id="rId20"/>
    <p:sldLayoutId id="2147486316" r:id="rId21"/>
    <p:sldLayoutId id="2147486318" r:id="rId22"/>
    <p:sldLayoutId id="2147486319" r:id="rId23"/>
    <p:sldLayoutId id="2147486284" r:id="rId24"/>
    <p:sldLayoutId id="2147487030" r:id="rId25"/>
    <p:sldLayoutId id="2147487031" r:id="rId26"/>
    <p:sldLayoutId id="2147487032" r:id="rId27"/>
    <p:sldLayoutId id="2147486275" r:id="rId28"/>
    <p:sldLayoutId id="2147487033" r:id="rId29"/>
    <p:sldLayoutId id="2147487034" r:id="rId30"/>
    <p:sldLayoutId id="2147486274" r:id="rId31"/>
    <p:sldLayoutId id="2147487035" r:id="rId32"/>
    <p:sldLayoutId id="2147487036" r:id="rId33"/>
    <p:sldLayoutId id="2147486281" r:id="rId34"/>
    <p:sldLayoutId id="2147486345" r:id="rId35"/>
    <p:sldLayoutId id="2147486346" r:id="rId36"/>
    <p:sldLayoutId id="2147486347" r:id="rId3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2927" rtl="0" eaLnBrk="1" latinLnBrk="0" hangingPunct="1">
        <a:lnSpc>
          <a:spcPct val="90000"/>
        </a:lnSpc>
        <a:spcBef>
          <a:spcPct val="0"/>
        </a:spcBef>
        <a:buNone/>
        <a:defRPr sz="6600" b="1" kern="1200" cap="all" baseline="0">
          <a:solidFill>
            <a:schemeClr val="bg1"/>
          </a:solidFill>
          <a:latin typeface="Trebuchet MS" panose="020B0603020202020204" pitchFamily="34" charset="0"/>
          <a:ea typeface="+mj-ea"/>
          <a:cs typeface="+mj-cs"/>
        </a:defRPr>
      </a:lvl1pPr>
    </p:titleStyle>
    <p:bodyStyle>
      <a:lvl1pPr marL="685731" indent="-685731" algn="l" defTabSz="2742927"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193" indent="-685731" algn="l" defTabSz="2742927"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8658" indent="-685731" algn="l" defTabSz="2742927"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120"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1582"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047"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4509"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5971"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7433"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2927" rtl="0" eaLnBrk="1" latinLnBrk="0" hangingPunct="1">
        <a:defRPr sz="5400" kern="1200">
          <a:solidFill>
            <a:schemeClr val="tx1"/>
          </a:solidFill>
          <a:latin typeface="+mn-lt"/>
          <a:ea typeface="+mn-ea"/>
          <a:cs typeface="+mn-cs"/>
        </a:defRPr>
      </a:lvl1pPr>
      <a:lvl2pPr marL="1371462" algn="l" defTabSz="2742927" rtl="0" eaLnBrk="1" latinLnBrk="0" hangingPunct="1">
        <a:defRPr sz="5400" kern="1200">
          <a:solidFill>
            <a:schemeClr val="tx1"/>
          </a:solidFill>
          <a:latin typeface="+mn-lt"/>
          <a:ea typeface="+mn-ea"/>
          <a:cs typeface="+mn-cs"/>
        </a:defRPr>
      </a:lvl2pPr>
      <a:lvl3pPr marL="2742927" algn="l" defTabSz="2742927" rtl="0" eaLnBrk="1" latinLnBrk="0" hangingPunct="1">
        <a:defRPr sz="5400" kern="1200">
          <a:solidFill>
            <a:schemeClr val="tx1"/>
          </a:solidFill>
          <a:latin typeface="+mn-lt"/>
          <a:ea typeface="+mn-ea"/>
          <a:cs typeface="+mn-cs"/>
        </a:defRPr>
      </a:lvl3pPr>
      <a:lvl4pPr marL="4114389" algn="l" defTabSz="2742927" rtl="0" eaLnBrk="1" latinLnBrk="0" hangingPunct="1">
        <a:defRPr sz="5400" kern="1200">
          <a:solidFill>
            <a:schemeClr val="tx1"/>
          </a:solidFill>
          <a:latin typeface="+mn-lt"/>
          <a:ea typeface="+mn-ea"/>
          <a:cs typeface="+mn-cs"/>
        </a:defRPr>
      </a:lvl4pPr>
      <a:lvl5pPr marL="5485851" algn="l" defTabSz="2742927" rtl="0" eaLnBrk="1" latinLnBrk="0" hangingPunct="1">
        <a:defRPr sz="5400" kern="1200">
          <a:solidFill>
            <a:schemeClr val="tx1"/>
          </a:solidFill>
          <a:latin typeface="+mn-lt"/>
          <a:ea typeface="+mn-ea"/>
          <a:cs typeface="+mn-cs"/>
        </a:defRPr>
      </a:lvl5pPr>
      <a:lvl6pPr marL="6857313" algn="l" defTabSz="2742927" rtl="0" eaLnBrk="1" latinLnBrk="0" hangingPunct="1">
        <a:defRPr sz="5400" kern="1200">
          <a:solidFill>
            <a:schemeClr val="tx1"/>
          </a:solidFill>
          <a:latin typeface="+mn-lt"/>
          <a:ea typeface="+mn-ea"/>
          <a:cs typeface="+mn-cs"/>
        </a:defRPr>
      </a:lvl6pPr>
      <a:lvl7pPr marL="8228778" algn="l" defTabSz="2742927" rtl="0" eaLnBrk="1" latinLnBrk="0" hangingPunct="1">
        <a:defRPr sz="5400" kern="1200">
          <a:solidFill>
            <a:schemeClr val="tx1"/>
          </a:solidFill>
          <a:latin typeface="+mn-lt"/>
          <a:ea typeface="+mn-ea"/>
          <a:cs typeface="+mn-cs"/>
        </a:defRPr>
      </a:lvl7pPr>
      <a:lvl8pPr marL="9600240" algn="l" defTabSz="2742927" rtl="0" eaLnBrk="1" latinLnBrk="0" hangingPunct="1">
        <a:defRPr sz="5400" kern="1200">
          <a:solidFill>
            <a:schemeClr val="tx1"/>
          </a:solidFill>
          <a:latin typeface="+mn-lt"/>
          <a:ea typeface="+mn-ea"/>
          <a:cs typeface="+mn-cs"/>
        </a:defRPr>
      </a:lvl8pPr>
      <a:lvl9pPr marL="10971702" algn="l" defTabSz="2742927"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0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0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5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7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2.xml"/><Relationship Id="rId1" Type="http://schemas.openxmlformats.org/officeDocument/2006/relationships/video" Target="https://www.youtube.com/embed/GAZP1NcdWMo?start=4&amp;feature=oembed" TargetMode="Externa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46.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2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18.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18.xml"/><Relationship Id="rId5" Type="http://schemas.openxmlformats.org/officeDocument/2006/relationships/hyperlink" Target="https://developer.nvidia.com/rtxgi" TargetMode="External"/><Relationship Id="rId4" Type="http://schemas.openxmlformats.org/officeDocument/2006/relationships/hyperlink" Target="https://www.unrealengine.com/marketplace/en-US/product/nvidia-rtx-global-illumina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219.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20.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20.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5.xm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nvidia.com/gtc/sessions/digital-twin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ocs.omniverse.nvidia.com/guide-sdg/latest/index.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3" Type="http://schemas.openxmlformats.org/officeDocument/2006/relationships/hyperlink" Target="https://press.princeton.edu/books/audio/9780691251097/virtual-you" TargetMode="External"/><Relationship Id="rId7" Type="http://schemas.openxmlformats.org/officeDocument/2006/relationships/image" Target="../media/image90.png"/><Relationship Id="rId12" Type="http://schemas.openxmlformats.org/officeDocument/2006/relationships/hyperlink" Target="https://www.linkedin.com/company/vr-ar-association/posts/?feedView=all" TargetMode="External"/><Relationship Id="rId2" Type="http://schemas.openxmlformats.org/officeDocument/2006/relationships/hyperlink" Target="https://press.princeton.edu/books/hardcover/9780691223278/virtual-you?srsltid=AfmBOorBYP5-5z39lYNkJIl9iSRPVv1cBPgk5cHpO85p0U9BQlMbd-C0" TargetMode="Externa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5" Type="http://schemas.openxmlformats.org/officeDocument/2006/relationships/image" Target="../media/image95.png"/><Relationship Id="rId10" Type="http://schemas.openxmlformats.org/officeDocument/2006/relationships/hyperlink" Target="https://www.springerprofessional.de/en/the-digital-twin/25442880?tocPage=1" TargetMode="External"/><Relationship Id="rId4" Type="http://schemas.openxmlformats.org/officeDocument/2006/relationships/image" Target="../media/image87.jpeg"/><Relationship Id="rId9" Type="http://schemas.openxmlformats.org/officeDocument/2006/relationships/image" Target="../media/image92.png"/><Relationship Id="rId14" Type="http://schemas.openxmlformats.org/officeDocument/2006/relationships/hyperlink" Target="https://www.digitaltwinconsortium.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ites.google.com/view/sc24digitaltwinsforhpc/home" TargetMode="External"/><Relationship Id="rId2" Type="http://schemas.openxmlformats.org/officeDocument/2006/relationships/hyperlink" Target="https://sc24.conference-program.com/presentation/?id=wksp105&amp;sess=sess282" TargetMode="Externa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www.biorxiv.org/content/10.1101/2021.11.12.468428v1" TargetMode="Externa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hyperlink" Target="https://www.nature.com/articles/s42254-019-0097-4" TargetMode="External"/><Relationship Id="rId17" Type="http://schemas.openxmlformats.org/officeDocument/2006/relationships/hyperlink" Target="https://arxiv.org/abs/2204.01289" TargetMode="External"/><Relationship Id="rId2" Type="http://schemas.openxmlformats.org/officeDocument/2006/relationships/notesSlide" Target="../notesSlides/notesSlide3.xml"/><Relationship Id="rId16" Type="http://schemas.openxmlformats.org/officeDocument/2006/relationships/hyperlink" Target="https://www.scec.org/meetings/2022/am/poster/021" TargetMode="External"/><Relationship Id="rId1" Type="http://schemas.openxmlformats.org/officeDocument/2006/relationships/slideLayout" Target="../slideLayouts/slideLayout75.xml"/><Relationship Id="rId6" Type="http://schemas.openxmlformats.org/officeDocument/2006/relationships/image" Target="../media/image42.png"/><Relationship Id="rId11" Type="http://schemas.openxmlformats.org/officeDocument/2006/relationships/hyperlink" Target="https://developer.nvidia.com/gtc/2020/video/s22206" TargetMode="External"/><Relationship Id="rId5" Type="http://schemas.openxmlformats.org/officeDocument/2006/relationships/image" Target="../media/image41.png"/><Relationship Id="rId15" Type="http://schemas.openxmlformats.org/officeDocument/2006/relationships/hyperlink" Target="https://dl.acm.org/doi/10.1109/SC.2018.00052" TargetMode="External"/><Relationship Id="rId10" Type="http://schemas.openxmlformats.org/officeDocument/2006/relationships/hyperlink" Target="https://www.nvidia.com/en-us/on-demand/session/gtcspring22-s41699/" TargetMode="External"/><Relationship Id="rId4" Type="http://schemas.openxmlformats.org/officeDocument/2006/relationships/image" Target="../media/image40.png"/><Relationship Id="rId9" Type="http://schemas.openxmlformats.org/officeDocument/2006/relationships/hyperlink" Target="https://www.kubota.com/kubotapressjp/nvidia-partnership/index.html" TargetMode="External"/><Relationship Id="rId14" Type="http://schemas.openxmlformats.org/officeDocument/2006/relationships/hyperlink" Target="https://www.biorxiv.org/content/10.1101/2022.10.10.511571v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1" y="13704917"/>
            <a:ext cx="34605789" cy="4937760"/>
          </a:xfrm>
        </p:spPr>
        <p:txBody>
          <a:bodyPr/>
          <a:lstStyle/>
          <a:p>
            <a:r>
              <a:rPr lang="en-US" dirty="0">
                <a:latin typeface="NVIDIA Sans"/>
                <a:cs typeface="NVIDIA Sans"/>
              </a:rPr>
              <a:t>Digital Twins for Science – Advanced Visualization @ (Exa) Scale</a:t>
            </a:r>
            <a:endParaRPr lang="en-US" dirty="0"/>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p:txBody>
          <a:bodyPr lIns="91440" tIns="45720" rIns="91440" bIns="45720" anchor="t">
            <a:normAutofit/>
          </a:bodyPr>
          <a:lstStyle/>
          <a:p>
            <a:r>
              <a:rPr lang="en-US" dirty="0">
                <a:latin typeface="NVIDIA Sans"/>
                <a:cs typeface="NVIDIA Sans"/>
              </a:rPr>
              <a:t>The 10</a:t>
            </a:r>
            <a:r>
              <a:rPr lang="en-US" baseline="30000" dirty="0">
                <a:latin typeface="NVIDIA Sans"/>
                <a:cs typeface="NVIDIA Sans"/>
              </a:rPr>
              <a:t>th</a:t>
            </a:r>
            <a:r>
              <a:rPr lang="en-US" dirty="0">
                <a:latin typeface="NVIDIA Sans"/>
                <a:cs typeface="NVIDIA Sans"/>
              </a:rPr>
              <a:t> New York Scientific Data Summit 2024 | Hosted by Brookhaven National Laboratory</a:t>
            </a:r>
          </a:p>
          <a:p>
            <a:r>
              <a:rPr lang="en-US" dirty="0">
                <a:latin typeface="NVIDIA Sans"/>
                <a:cs typeface="NVIDIA Sans"/>
              </a:rPr>
              <a:t>Barton Fiske, NVIDIA Senior Alliances Manager – HPC DevTools, Math Libs &amp; Digital Twins</a:t>
            </a:r>
          </a:p>
        </p:txBody>
      </p:sp>
    </p:spTree>
    <p:extLst>
      <p:ext uri="{BB962C8B-B14F-4D97-AF65-F5344CB8AC3E}">
        <p14:creationId xmlns:p14="http://schemas.microsoft.com/office/powerpoint/2010/main" val="3054378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79CC-92F4-AB03-1D5F-A01CFA4DD9D4}"/>
              </a:ext>
            </a:extLst>
          </p:cNvPr>
          <p:cNvSpPr>
            <a:spLocks noGrp="1"/>
          </p:cNvSpPr>
          <p:nvPr>
            <p:ph type="title"/>
          </p:nvPr>
        </p:nvSpPr>
        <p:spPr/>
        <p:txBody>
          <a:bodyPr/>
          <a:lstStyle/>
          <a:p>
            <a:r>
              <a:rPr lang="en-US" cap="all" dirty="0"/>
              <a:t>DIGITAL TWIN AT REALISTIC COMPLEXITY</a:t>
            </a:r>
            <a:endParaRPr lang="en-US" b="0" dirty="0"/>
          </a:p>
        </p:txBody>
      </p:sp>
      <p:grpSp>
        <p:nvGrpSpPr>
          <p:cNvPr id="5" name="Group 4">
            <a:extLst>
              <a:ext uri="{FF2B5EF4-FFF2-40B4-BE49-F238E27FC236}">
                <a16:creationId xmlns:a16="http://schemas.microsoft.com/office/drawing/2014/main" id="{E3487D2C-08DD-81E8-60D8-833AD97FF6EE}"/>
              </a:ext>
            </a:extLst>
          </p:cNvPr>
          <p:cNvGrpSpPr/>
          <p:nvPr/>
        </p:nvGrpSpPr>
        <p:grpSpPr>
          <a:xfrm>
            <a:off x="26608717" y="4724400"/>
            <a:ext cx="6754518" cy="14422172"/>
            <a:chOff x="26608717" y="4724400"/>
            <a:chExt cx="3079727" cy="1143960"/>
          </a:xfrm>
        </p:grpSpPr>
        <p:sp>
          <p:nvSpPr>
            <p:cNvPr id="43" name="Rectangle 42">
              <a:extLst>
                <a:ext uri="{FF2B5EF4-FFF2-40B4-BE49-F238E27FC236}">
                  <a16:creationId xmlns:a16="http://schemas.microsoft.com/office/drawing/2014/main" id="{546E8BA1-0D7E-C4F8-0E3A-203797035EA9}"/>
                </a:ext>
              </a:extLst>
            </p:cNvPr>
            <p:cNvSpPr/>
            <p:nvPr/>
          </p:nvSpPr>
          <p:spPr>
            <a:xfrm>
              <a:off x="26608717" y="4724400"/>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44" name="TextBox 3">
              <a:extLst>
                <a:ext uri="{FF2B5EF4-FFF2-40B4-BE49-F238E27FC236}">
                  <a16:creationId xmlns:a16="http://schemas.microsoft.com/office/drawing/2014/main" id="{DE99BBC9-5647-56F8-EE9B-06E7385C2EDC}"/>
                </a:ext>
              </a:extLst>
            </p:cNvPr>
            <p:cNvSpPr txBox="1"/>
            <p:nvPr/>
          </p:nvSpPr>
          <p:spPr>
            <a:xfrm>
              <a:off x="27072785" y="4790409"/>
              <a:ext cx="1990916" cy="732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Digital Twin</a:t>
              </a:r>
            </a:p>
          </p:txBody>
        </p:sp>
      </p:grpSp>
      <p:grpSp>
        <p:nvGrpSpPr>
          <p:cNvPr id="6" name="Group 5">
            <a:extLst>
              <a:ext uri="{FF2B5EF4-FFF2-40B4-BE49-F238E27FC236}">
                <a16:creationId xmlns:a16="http://schemas.microsoft.com/office/drawing/2014/main" id="{E0677CEB-57A3-456E-2BA0-2575DE749C7B}"/>
              </a:ext>
            </a:extLst>
          </p:cNvPr>
          <p:cNvGrpSpPr/>
          <p:nvPr/>
        </p:nvGrpSpPr>
        <p:grpSpPr>
          <a:xfrm>
            <a:off x="3293485" y="4724400"/>
            <a:ext cx="7171539" cy="14422172"/>
            <a:chOff x="3141909" y="4572000"/>
            <a:chExt cx="3079727" cy="1143960"/>
          </a:xfrm>
        </p:grpSpPr>
        <p:sp>
          <p:nvSpPr>
            <p:cNvPr id="41" name="Rectangle 40">
              <a:extLst>
                <a:ext uri="{FF2B5EF4-FFF2-40B4-BE49-F238E27FC236}">
                  <a16:creationId xmlns:a16="http://schemas.microsoft.com/office/drawing/2014/main" id="{B99F310A-8BC1-20F6-EC4B-6A278FE2AFE3}"/>
                </a:ext>
              </a:extLst>
            </p:cNvPr>
            <p:cNvSpPr/>
            <p:nvPr/>
          </p:nvSpPr>
          <p:spPr>
            <a:xfrm>
              <a:off x="3141909" y="4572000"/>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42" name="TextBox 6">
              <a:extLst>
                <a:ext uri="{FF2B5EF4-FFF2-40B4-BE49-F238E27FC236}">
                  <a16:creationId xmlns:a16="http://schemas.microsoft.com/office/drawing/2014/main" id="{7B497DF7-523A-3932-9593-0194A35D174E}"/>
                </a:ext>
              </a:extLst>
            </p:cNvPr>
            <p:cNvSpPr txBox="1"/>
            <p:nvPr/>
          </p:nvSpPr>
          <p:spPr>
            <a:xfrm>
              <a:off x="3394774" y="4650097"/>
              <a:ext cx="2573998" cy="732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Physical System</a:t>
              </a:r>
            </a:p>
          </p:txBody>
        </p:sp>
      </p:grpSp>
      <p:grpSp>
        <p:nvGrpSpPr>
          <p:cNvPr id="7" name="Group 6">
            <a:extLst>
              <a:ext uri="{FF2B5EF4-FFF2-40B4-BE49-F238E27FC236}">
                <a16:creationId xmlns:a16="http://schemas.microsoft.com/office/drawing/2014/main" id="{C315E528-76F0-C985-D699-C9B16C1E0902}"/>
              </a:ext>
            </a:extLst>
          </p:cNvPr>
          <p:cNvGrpSpPr/>
          <p:nvPr/>
        </p:nvGrpSpPr>
        <p:grpSpPr>
          <a:xfrm>
            <a:off x="3997341" y="9255462"/>
            <a:ext cx="5636089" cy="2671165"/>
            <a:chOff x="3774317" y="10882312"/>
            <a:chExt cx="3079727" cy="1143960"/>
          </a:xfrm>
          <a:solidFill>
            <a:schemeClr val="tx1">
              <a:lumMod val="75000"/>
            </a:schemeClr>
          </a:solidFill>
        </p:grpSpPr>
        <p:sp>
          <p:nvSpPr>
            <p:cNvPr id="39" name="Rectangle 38">
              <a:extLst>
                <a:ext uri="{FF2B5EF4-FFF2-40B4-BE49-F238E27FC236}">
                  <a16:creationId xmlns:a16="http://schemas.microsoft.com/office/drawing/2014/main" id="{A6BF0117-84F9-D349-3863-65BB9DF8DC32}"/>
                </a:ext>
              </a:extLst>
            </p:cNvPr>
            <p:cNvSpPr/>
            <p:nvPr/>
          </p:nvSpPr>
          <p:spPr>
            <a:xfrm>
              <a:off x="3774317" y="10882312"/>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40" name="TextBox 9">
              <a:extLst>
                <a:ext uri="{FF2B5EF4-FFF2-40B4-BE49-F238E27FC236}">
                  <a16:creationId xmlns:a16="http://schemas.microsoft.com/office/drawing/2014/main" id="{BD2E96CD-A6AC-6BB3-EA10-DA69946C6D1B}"/>
                </a:ext>
              </a:extLst>
            </p:cNvPr>
            <p:cNvSpPr txBox="1"/>
            <p:nvPr/>
          </p:nvSpPr>
          <p:spPr>
            <a:xfrm>
              <a:off x="3844460" y="11163567"/>
              <a:ext cx="2939442" cy="751312"/>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Physics-based</a:t>
              </a:r>
            </a:p>
            <a:p>
              <a:pPr algn="ctr" defTabSz="1523985" fontAlgn="base">
                <a:lnSpc>
                  <a:spcPct val="90000"/>
                </a:lnSpc>
                <a:spcBef>
                  <a:spcPct val="0"/>
                </a:spcBef>
                <a:spcAft>
                  <a:spcPct val="0"/>
                </a:spcAft>
                <a:defRPr/>
              </a:pPr>
              <a:r>
                <a:rPr lang="en-US" sz="6000" dirty="0">
                  <a:solidFill>
                    <a:srgbClr val="000000"/>
                  </a:solidFill>
                </a:rPr>
                <a:t>Models</a:t>
              </a:r>
            </a:p>
          </p:txBody>
        </p:sp>
      </p:grpSp>
      <p:grpSp>
        <p:nvGrpSpPr>
          <p:cNvPr id="8" name="Group 7">
            <a:extLst>
              <a:ext uri="{FF2B5EF4-FFF2-40B4-BE49-F238E27FC236}">
                <a16:creationId xmlns:a16="http://schemas.microsoft.com/office/drawing/2014/main" id="{0E70361B-491E-CEF8-E021-D32C14F076BA}"/>
              </a:ext>
            </a:extLst>
          </p:cNvPr>
          <p:cNvGrpSpPr/>
          <p:nvPr/>
        </p:nvGrpSpPr>
        <p:grpSpPr>
          <a:xfrm>
            <a:off x="3955524" y="16677177"/>
            <a:ext cx="5636089" cy="1279805"/>
            <a:chOff x="3938710" y="8932624"/>
            <a:chExt cx="3079727" cy="1143960"/>
          </a:xfrm>
          <a:solidFill>
            <a:schemeClr val="tx1">
              <a:lumMod val="75000"/>
            </a:schemeClr>
          </a:solidFill>
        </p:grpSpPr>
        <p:sp>
          <p:nvSpPr>
            <p:cNvPr id="37" name="Rectangle 36">
              <a:extLst>
                <a:ext uri="{FF2B5EF4-FFF2-40B4-BE49-F238E27FC236}">
                  <a16:creationId xmlns:a16="http://schemas.microsoft.com/office/drawing/2014/main" id="{2D73788E-8BEC-935A-EF21-C9A39BD1C649}"/>
                </a:ext>
              </a:extLst>
            </p:cNvPr>
            <p:cNvSpPr/>
            <p:nvPr/>
          </p:nvSpPr>
          <p:spPr>
            <a:xfrm>
              <a:off x="3938710" y="8932624"/>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38" name="TextBox 12">
              <a:extLst>
                <a:ext uri="{FF2B5EF4-FFF2-40B4-BE49-F238E27FC236}">
                  <a16:creationId xmlns:a16="http://schemas.microsoft.com/office/drawing/2014/main" id="{274EE1FF-96C4-E782-E947-1C1A08552C28}"/>
                </a:ext>
              </a:extLst>
            </p:cNvPr>
            <p:cNvSpPr txBox="1"/>
            <p:nvPr/>
          </p:nvSpPr>
          <p:spPr>
            <a:xfrm>
              <a:off x="4540699" y="9085179"/>
              <a:ext cx="1469984" cy="82532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Sensor</a:t>
              </a:r>
            </a:p>
          </p:txBody>
        </p:sp>
      </p:grpSp>
      <p:grpSp>
        <p:nvGrpSpPr>
          <p:cNvPr id="9" name="Group 8">
            <a:extLst>
              <a:ext uri="{FF2B5EF4-FFF2-40B4-BE49-F238E27FC236}">
                <a16:creationId xmlns:a16="http://schemas.microsoft.com/office/drawing/2014/main" id="{08150629-F64C-CF3D-D715-86AD9C4BCBC6}"/>
              </a:ext>
            </a:extLst>
          </p:cNvPr>
          <p:cNvGrpSpPr/>
          <p:nvPr/>
        </p:nvGrpSpPr>
        <p:grpSpPr>
          <a:xfrm>
            <a:off x="27223745" y="16690969"/>
            <a:ext cx="5577938" cy="1279805"/>
            <a:chOff x="27223745" y="16690969"/>
            <a:chExt cx="3079727" cy="1143960"/>
          </a:xfrm>
          <a:solidFill>
            <a:schemeClr val="tx1">
              <a:lumMod val="75000"/>
            </a:schemeClr>
          </a:solidFill>
        </p:grpSpPr>
        <p:sp>
          <p:nvSpPr>
            <p:cNvPr id="35" name="Rectangle 34">
              <a:extLst>
                <a:ext uri="{FF2B5EF4-FFF2-40B4-BE49-F238E27FC236}">
                  <a16:creationId xmlns:a16="http://schemas.microsoft.com/office/drawing/2014/main" id="{3F3C374A-B0D7-DD13-D995-530D81938CFB}"/>
                </a:ext>
              </a:extLst>
            </p:cNvPr>
            <p:cNvSpPr/>
            <p:nvPr/>
          </p:nvSpPr>
          <p:spPr>
            <a:xfrm>
              <a:off x="27223745" y="16690969"/>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36" name="TextBox 15">
              <a:extLst>
                <a:ext uri="{FF2B5EF4-FFF2-40B4-BE49-F238E27FC236}">
                  <a16:creationId xmlns:a16="http://schemas.microsoft.com/office/drawing/2014/main" id="{FE9A84DB-D5DE-B355-309E-5BBFF7F61588}"/>
                </a:ext>
              </a:extLst>
            </p:cNvPr>
            <p:cNvSpPr txBox="1"/>
            <p:nvPr/>
          </p:nvSpPr>
          <p:spPr>
            <a:xfrm>
              <a:off x="27454518" y="16839904"/>
              <a:ext cx="2618186" cy="82532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Virtual Actor</a:t>
              </a:r>
            </a:p>
          </p:txBody>
        </p:sp>
      </p:grpSp>
      <p:sp>
        <p:nvSpPr>
          <p:cNvPr id="10" name="TextBox 16">
            <a:extLst>
              <a:ext uri="{FF2B5EF4-FFF2-40B4-BE49-F238E27FC236}">
                <a16:creationId xmlns:a16="http://schemas.microsoft.com/office/drawing/2014/main" id="{832E832A-19D6-7BCC-01FD-1C1A7CC884C2}"/>
              </a:ext>
            </a:extLst>
          </p:cNvPr>
          <p:cNvSpPr txBox="1"/>
          <p:nvPr/>
        </p:nvSpPr>
        <p:spPr>
          <a:xfrm>
            <a:off x="27260919" y="6716684"/>
            <a:ext cx="5577937" cy="1754326"/>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Data Harvesting</a:t>
            </a:r>
          </a:p>
        </p:txBody>
      </p:sp>
      <p:grpSp>
        <p:nvGrpSpPr>
          <p:cNvPr id="11" name="Group 10">
            <a:extLst>
              <a:ext uri="{FF2B5EF4-FFF2-40B4-BE49-F238E27FC236}">
                <a16:creationId xmlns:a16="http://schemas.microsoft.com/office/drawing/2014/main" id="{BFA46C47-6DE5-C1C0-8019-98BA87B7C8DC}"/>
              </a:ext>
            </a:extLst>
          </p:cNvPr>
          <p:cNvGrpSpPr/>
          <p:nvPr/>
        </p:nvGrpSpPr>
        <p:grpSpPr>
          <a:xfrm>
            <a:off x="27260919" y="9870219"/>
            <a:ext cx="5636089" cy="2315160"/>
            <a:chOff x="27260919" y="9870217"/>
            <a:chExt cx="3079727" cy="1144119"/>
          </a:xfrm>
          <a:solidFill>
            <a:schemeClr val="tx1">
              <a:lumMod val="75000"/>
            </a:schemeClr>
          </a:solidFill>
        </p:grpSpPr>
        <p:sp>
          <p:nvSpPr>
            <p:cNvPr id="33" name="Rectangle 32">
              <a:extLst>
                <a:ext uri="{FF2B5EF4-FFF2-40B4-BE49-F238E27FC236}">
                  <a16:creationId xmlns:a16="http://schemas.microsoft.com/office/drawing/2014/main" id="{0943F948-E736-5AEA-6B99-FEF5414D6B0C}"/>
                </a:ext>
              </a:extLst>
            </p:cNvPr>
            <p:cNvSpPr/>
            <p:nvPr/>
          </p:nvSpPr>
          <p:spPr>
            <a:xfrm>
              <a:off x="27260919" y="9870217"/>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34" name="TextBox 19">
              <a:extLst>
                <a:ext uri="{FF2B5EF4-FFF2-40B4-BE49-F238E27FC236}">
                  <a16:creationId xmlns:a16="http://schemas.microsoft.com/office/drawing/2014/main" id="{91126653-49B3-2E48-06E4-9717F8506F66}"/>
                </a:ext>
              </a:extLst>
            </p:cNvPr>
            <p:cNvSpPr txBox="1"/>
            <p:nvPr/>
          </p:nvSpPr>
          <p:spPr>
            <a:xfrm>
              <a:off x="27770450" y="10147373"/>
              <a:ext cx="2060675" cy="86696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(AI)</a:t>
              </a:r>
            </a:p>
            <a:p>
              <a:pPr algn="ctr" defTabSz="1523985" fontAlgn="base">
                <a:lnSpc>
                  <a:spcPct val="90000"/>
                </a:lnSpc>
                <a:spcBef>
                  <a:spcPct val="0"/>
                </a:spcBef>
                <a:spcAft>
                  <a:spcPct val="0"/>
                </a:spcAft>
                <a:defRPr/>
              </a:pPr>
              <a:r>
                <a:rPr lang="en-US" sz="6000" dirty="0">
                  <a:solidFill>
                    <a:srgbClr val="000000"/>
                  </a:solidFill>
                </a:rPr>
                <a:t>Surrogate</a:t>
              </a:r>
            </a:p>
          </p:txBody>
        </p:sp>
      </p:grpSp>
      <p:grpSp>
        <p:nvGrpSpPr>
          <p:cNvPr id="12" name="Group 11">
            <a:extLst>
              <a:ext uri="{FF2B5EF4-FFF2-40B4-BE49-F238E27FC236}">
                <a16:creationId xmlns:a16="http://schemas.microsoft.com/office/drawing/2014/main" id="{66E780E4-007E-21A7-6AF9-9FB3427C3842}"/>
              </a:ext>
            </a:extLst>
          </p:cNvPr>
          <p:cNvGrpSpPr/>
          <p:nvPr/>
        </p:nvGrpSpPr>
        <p:grpSpPr>
          <a:xfrm>
            <a:off x="4067036" y="13305996"/>
            <a:ext cx="5636089" cy="2401102"/>
            <a:chOff x="3774317" y="14853228"/>
            <a:chExt cx="3079727" cy="1143960"/>
          </a:xfrm>
          <a:solidFill>
            <a:schemeClr val="tx1">
              <a:lumMod val="75000"/>
            </a:schemeClr>
          </a:solidFill>
        </p:grpSpPr>
        <p:sp>
          <p:nvSpPr>
            <p:cNvPr id="31" name="Rectangle 30">
              <a:extLst>
                <a:ext uri="{FF2B5EF4-FFF2-40B4-BE49-F238E27FC236}">
                  <a16:creationId xmlns:a16="http://schemas.microsoft.com/office/drawing/2014/main" id="{9EF805EE-060F-FDA1-4C58-2F5C6399E546}"/>
                </a:ext>
              </a:extLst>
            </p:cNvPr>
            <p:cNvSpPr/>
            <p:nvPr/>
          </p:nvSpPr>
          <p:spPr>
            <a:xfrm>
              <a:off x="3774317" y="14853228"/>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32" name="TextBox 22">
              <a:extLst>
                <a:ext uri="{FF2B5EF4-FFF2-40B4-BE49-F238E27FC236}">
                  <a16:creationId xmlns:a16="http://schemas.microsoft.com/office/drawing/2014/main" id="{65978EEA-E8EF-B62A-EB41-BBDF539E8117}"/>
                </a:ext>
              </a:extLst>
            </p:cNvPr>
            <p:cNvSpPr txBox="1"/>
            <p:nvPr/>
          </p:nvSpPr>
          <p:spPr>
            <a:xfrm>
              <a:off x="3806377" y="15066265"/>
              <a:ext cx="2939442" cy="83581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Physics-based</a:t>
              </a:r>
            </a:p>
            <a:p>
              <a:pPr algn="ctr" defTabSz="1523985" fontAlgn="base">
                <a:lnSpc>
                  <a:spcPct val="90000"/>
                </a:lnSpc>
                <a:spcBef>
                  <a:spcPct val="0"/>
                </a:spcBef>
                <a:spcAft>
                  <a:spcPct val="0"/>
                </a:spcAft>
                <a:defRPr/>
              </a:pPr>
              <a:r>
                <a:rPr lang="en-US" sz="6000" dirty="0">
                  <a:solidFill>
                    <a:srgbClr val="000000"/>
                  </a:solidFill>
                </a:rPr>
                <a:t>Models</a:t>
              </a:r>
            </a:p>
          </p:txBody>
        </p:sp>
      </p:grpSp>
      <p:sp>
        <p:nvSpPr>
          <p:cNvPr id="13" name="Rectangle 12">
            <a:extLst>
              <a:ext uri="{FF2B5EF4-FFF2-40B4-BE49-F238E27FC236}">
                <a16:creationId xmlns:a16="http://schemas.microsoft.com/office/drawing/2014/main" id="{AB9F6E33-DB1D-F34D-A83C-A01A1FDF9F09}"/>
              </a:ext>
            </a:extLst>
          </p:cNvPr>
          <p:cNvSpPr/>
          <p:nvPr/>
        </p:nvSpPr>
        <p:spPr>
          <a:xfrm>
            <a:off x="27319071" y="13108389"/>
            <a:ext cx="5636089" cy="2314838"/>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14" name="TextBox 24">
            <a:extLst>
              <a:ext uri="{FF2B5EF4-FFF2-40B4-BE49-F238E27FC236}">
                <a16:creationId xmlns:a16="http://schemas.microsoft.com/office/drawing/2014/main" id="{4A893647-3D68-3489-4ED7-F970F2EFA098}"/>
              </a:ext>
            </a:extLst>
          </p:cNvPr>
          <p:cNvSpPr txBox="1"/>
          <p:nvPr/>
        </p:nvSpPr>
        <p:spPr>
          <a:xfrm>
            <a:off x="28307635" y="13553800"/>
            <a:ext cx="3771162" cy="1754326"/>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(AI)</a:t>
            </a:r>
          </a:p>
          <a:p>
            <a:pPr algn="ctr" defTabSz="1523985" fontAlgn="base">
              <a:lnSpc>
                <a:spcPct val="90000"/>
              </a:lnSpc>
              <a:spcBef>
                <a:spcPct val="0"/>
              </a:spcBef>
              <a:spcAft>
                <a:spcPct val="0"/>
              </a:spcAft>
              <a:defRPr/>
            </a:pPr>
            <a:r>
              <a:rPr lang="en-US" sz="6000" dirty="0">
                <a:solidFill>
                  <a:srgbClr val="000000"/>
                </a:solidFill>
              </a:rPr>
              <a:t>Surrogate</a:t>
            </a:r>
          </a:p>
        </p:txBody>
      </p:sp>
      <p:sp>
        <p:nvSpPr>
          <p:cNvPr id="15" name="TextBox 25">
            <a:extLst>
              <a:ext uri="{FF2B5EF4-FFF2-40B4-BE49-F238E27FC236}">
                <a16:creationId xmlns:a16="http://schemas.microsoft.com/office/drawing/2014/main" id="{AD4EBE79-6428-7C20-AFD8-FBD7DD5AE1DE}"/>
              </a:ext>
            </a:extLst>
          </p:cNvPr>
          <p:cNvSpPr txBox="1"/>
          <p:nvPr/>
        </p:nvSpPr>
        <p:spPr>
          <a:xfrm>
            <a:off x="29399563" y="12021349"/>
            <a:ext cx="750526"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a:t>
            </a:r>
          </a:p>
        </p:txBody>
      </p:sp>
      <p:sp>
        <p:nvSpPr>
          <p:cNvPr id="16" name="TextBox 26">
            <a:extLst>
              <a:ext uri="{FF2B5EF4-FFF2-40B4-BE49-F238E27FC236}">
                <a16:creationId xmlns:a16="http://schemas.microsoft.com/office/drawing/2014/main" id="{F4056D3D-0072-D95A-2DD3-2748DF9489C3}"/>
              </a:ext>
            </a:extLst>
          </p:cNvPr>
          <p:cNvSpPr txBox="1"/>
          <p:nvPr/>
        </p:nvSpPr>
        <p:spPr>
          <a:xfrm>
            <a:off x="6454061" y="12126296"/>
            <a:ext cx="750526"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a:t>
            </a:r>
          </a:p>
        </p:txBody>
      </p:sp>
      <p:cxnSp>
        <p:nvCxnSpPr>
          <p:cNvPr id="18" name="Straight Arrow Connector 17">
            <a:extLst>
              <a:ext uri="{FF2B5EF4-FFF2-40B4-BE49-F238E27FC236}">
                <a16:creationId xmlns:a16="http://schemas.microsoft.com/office/drawing/2014/main" id="{366982F6-0A5C-B566-AEE1-89B0E246A9A6}"/>
              </a:ext>
            </a:extLst>
          </p:cNvPr>
          <p:cNvCxnSpPr>
            <a:cxnSpLocks/>
          </p:cNvCxnSpPr>
          <p:nvPr/>
        </p:nvCxnSpPr>
        <p:spPr>
          <a:xfrm>
            <a:off x="10685944" y="11097810"/>
            <a:ext cx="4864969" cy="1232790"/>
          </a:xfrm>
          <a:prstGeom prst="straightConnector1">
            <a:avLst/>
          </a:prstGeom>
          <a:ln w="114300">
            <a:solidFill>
              <a:srgbClr val="FAC2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C99D822-9960-224D-D390-58D6B7CA5CE6}"/>
              </a:ext>
            </a:extLst>
          </p:cNvPr>
          <p:cNvCxnSpPr>
            <a:cxnSpLocks/>
          </p:cNvCxnSpPr>
          <p:nvPr/>
        </p:nvCxnSpPr>
        <p:spPr>
          <a:xfrm flipV="1">
            <a:off x="10784013" y="13682943"/>
            <a:ext cx="4641449" cy="3555291"/>
          </a:xfrm>
          <a:prstGeom prst="straightConnector1">
            <a:avLst/>
          </a:prstGeom>
          <a:ln w="114300">
            <a:solidFill>
              <a:srgbClr val="FAC2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6D3F8A-0550-7504-945C-A9C7AB448881}"/>
              </a:ext>
            </a:extLst>
          </p:cNvPr>
          <p:cNvCxnSpPr>
            <a:cxnSpLocks/>
          </p:cNvCxnSpPr>
          <p:nvPr/>
        </p:nvCxnSpPr>
        <p:spPr>
          <a:xfrm flipV="1">
            <a:off x="21646911" y="7962574"/>
            <a:ext cx="4715231" cy="3763791"/>
          </a:xfrm>
          <a:prstGeom prst="straightConnector1">
            <a:avLst/>
          </a:prstGeom>
          <a:ln w="114300">
            <a:solidFill>
              <a:srgbClr val="FAC2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23A62F1-398D-2999-E6B9-BEDB4E4D9288}"/>
              </a:ext>
            </a:extLst>
          </p:cNvPr>
          <p:cNvCxnSpPr>
            <a:cxnSpLocks/>
          </p:cNvCxnSpPr>
          <p:nvPr/>
        </p:nvCxnSpPr>
        <p:spPr>
          <a:xfrm flipV="1">
            <a:off x="21646911" y="11027636"/>
            <a:ext cx="4715231" cy="1397459"/>
          </a:xfrm>
          <a:prstGeom prst="straightConnector1">
            <a:avLst/>
          </a:prstGeom>
          <a:ln w="114300">
            <a:solidFill>
              <a:srgbClr val="FAC2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ABE1755-B2E1-2310-1452-2F4319C32251}"/>
              </a:ext>
            </a:extLst>
          </p:cNvPr>
          <p:cNvCxnSpPr>
            <a:cxnSpLocks/>
          </p:cNvCxnSpPr>
          <p:nvPr/>
        </p:nvCxnSpPr>
        <p:spPr>
          <a:xfrm>
            <a:off x="21646911" y="12957888"/>
            <a:ext cx="4961806" cy="1307920"/>
          </a:xfrm>
          <a:prstGeom prst="straightConnector1">
            <a:avLst/>
          </a:prstGeom>
          <a:ln w="114300">
            <a:solidFill>
              <a:srgbClr val="FAC2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7EFA020-1361-B23B-2650-F3B632D6A11D}"/>
              </a:ext>
            </a:extLst>
          </p:cNvPr>
          <p:cNvCxnSpPr>
            <a:cxnSpLocks/>
          </p:cNvCxnSpPr>
          <p:nvPr/>
        </p:nvCxnSpPr>
        <p:spPr>
          <a:xfrm>
            <a:off x="21685011" y="13599897"/>
            <a:ext cx="4677131" cy="3730974"/>
          </a:xfrm>
          <a:prstGeom prst="straightConnector1">
            <a:avLst/>
          </a:prstGeom>
          <a:ln w="114300">
            <a:solidFill>
              <a:srgbClr val="FAC2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FD52A65F-E6B4-01F2-8128-507F496D84AF}"/>
              </a:ext>
            </a:extLst>
          </p:cNvPr>
          <p:cNvGrpSpPr/>
          <p:nvPr/>
        </p:nvGrpSpPr>
        <p:grpSpPr>
          <a:xfrm>
            <a:off x="15696533" y="11191251"/>
            <a:ext cx="5703803" cy="2559610"/>
            <a:chOff x="15696533" y="11191251"/>
            <a:chExt cx="3079727" cy="1143960"/>
          </a:xfrm>
        </p:grpSpPr>
        <p:sp>
          <p:nvSpPr>
            <p:cNvPr id="29" name="Rectangle 28">
              <a:extLst>
                <a:ext uri="{FF2B5EF4-FFF2-40B4-BE49-F238E27FC236}">
                  <a16:creationId xmlns:a16="http://schemas.microsoft.com/office/drawing/2014/main" id="{72FC0157-A495-5A5D-2B23-DA8FD6057398}"/>
                </a:ext>
              </a:extLst>
            </p:cNvPr>
            <p:cNvSpPr/>
            <p:nvPr/>
          </p:nvSpPr>
          <p:spPr>
            <a:xfrm>
              <a:off x="15696533" y="11191251"/>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30" name="TextBox 36">
              <a:extLst>
                <a:ext uri="{FF2B5EF4-FFF2-40B4-BE49-F238E27FC236}">
                  <a16:creationId xmlns:a16="http://schemas.microsoft.com/office/drawing/2014/main" id="{22811CBB-DEC1-9650-2DB0-6A4D1074001D}"/>
                </a:ext>
              </a:extLst>
            </p:cNvPr>
            <p:cNvSpPr txBox="1"/>
            <p:nvPr/>
          </p:nvSpPr>
          <p:spPr>
            <a:xfrm>
              <a:off x="16101946" y="11334063"/>
              <a:ext cx="2268900" cy="8583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600" dirty="0">
                  <a:solidFill>
                    <a:srgbClr val="000000"/>
                  </a:solidFill>
                </a:rPr>
                <a:t>Source of </a:t>
              </a:r>
            </a:p>
            <a:p>
              <a:pPr algn="ctr" defTabSz="1523985" fontAlgn="base">
                <a:lnSpc>
                  <a:spcPct val="90000"/>
                </a:lnSpc>
                <a:spcBef>
                  <a:spcPct val="0"/>
                </a:spcBef>
                <a:spcAft>
                  <a:spcPct val="0"/>
                </a:spcAft>
                <a:defRPr/>
              </a:pPr>
              <a:r>
                <a:rPr lang="en-US" sz="6600" dirty="0">
                  <a:solidFill>
                    <a:srgbClr val="000000"/>
                  </a:solidFill>
                </a:rPr>
                <a:t>Truth</a:t>
              </a:r>
            </a:p>
          </p:txBody>
        </p:sp>
      </p:grpSp>
      <p:grpSp>
        <p:nvGrpSpPr>
          <p:cNvPr id="25" name="Group 24">
            <a:extLst>
              <a:ext uri="{FF2B5EF4-FFF2-40B4-BE49-F238E27FC236}">
                <a16:creationId xmlns:a16="http://schemas.microsoft.com/office/drawing/2014/main" id="{E6C95C26-30AE-94D7-E286-137409DD503B}"/>
              </a:ext>
            </a:extLst>
          </p:cNvPr>
          <p:cNvGrpSpPr/>
          <p:nvPr/>
        </p:nvGrpSpPr>
        <p:grpSpPr>
          <a:xfrm>
            <a:off x="15692979" y="16635213"/>
            <a:ext cx="5636089" cy="2401102"/>
            <a:chOff x="15469955" y="16690969"/>
            <a:chExt cx="3079727" cy="1143960"/>
          </a:xfrm>
          <a:solidFill>
            <a:schemeClr val="tx1">
              <a:lumMod val="75000"/>
            </a:schemeClr>
          </a:solidFill>
        </p:grpSpPr>
        <p:sp>
          <p:nvSpPr>
            <p:cNvPr id="27" name="Rectangle 26">
              <a:extLst>
                <a:ext uri="{FF2B5EF4-FFF2-40B4-BE49-F238E27FC236}">
                  <a16:creationId xmlns:a16="http://schemas.microsoft.com/office/drawing/2014/main" id="{DF78938F-7D6F-02E1-557B-F258F885EAC2}"/>
                </a:ext>
              </a:extLst>
            </p:cNvPr>
            <p:cNvSpPr/>
            <p:nvPr/>
          </p:nvSpPr>
          <p:spPr>
            <a:xfrm>
              <a:off x="15469955" y="16690969"/>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28" name="TextBox 39">
              <a:extLst>
                <a:ext uri="{FF2B5EF4-FFF2-40B4-BE49-F238E27FC236}">
                  <a16:creationId xmlns:a16="http://schemas.microsoft.com/office/drawing/2014/main" id="{274A7C5E-E9C9-064B-1F58-2A00B5EB0848}"/>
                </a:ext>
              </a:extLst>
            </p:cNvPr>
            <p:cNvSpPr txBox="1"/>
            <p:nvPr/>
          </p:nvSpPr>
          <p:spPr>
            <a:xfrm>
              <a:off x="15965189" y="16845041"/>
              <a:ext cx="2089266" cy="83581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Human in </a:t>
              </a:r>
            </a:p>
            <a:p>
              <a:pPr algn="ctr" defTabSz="1523985" fontAlgn="base">
                <a:lnSpc>
                  <a:spcPct val="90000"/>
                </a:lnSpc>
                <a:spcBef>
                  <a:spcPct val="0"/>
                </a:spcBef>
                <a:spcAft>
                  <a:spcPct val="0"/>
                </a:spcAft>
                <a:defRPr/>
              </a:pPr>
              <a:r>
                <a:rPr lang="en-US" sz="6000" dirty="0">
                  <a:solidFill>
                    <a:srgbClr val="000000"/>
                  </a:solidFill>
                </a:rPr>
                <a:t>the Loop</a:t>
              </a:r>
            </a:p>
          </p:txBody>
        </p:sp>
      </p:grpSp>
      <p:cxnSp>
        <p:nvCxnSpPr>
          <p:cNvPr id="26" name="Straight Arrow Connector 25">
            <a:extLst>
              <a:ext uri="{FF2B5EF4-FFF2-40B4-BE49-F238E27FC236}">
                <a16:creationId xmlns:a16="http://schemas.microsoft.com/office/drawing/2014/main" id="{979EA911-1CEC-E232-BACF-6DE99F7D4D14}"/>
              </a:ext>
            </a:extLst>
          </p:cNvPr>
          <p:cNvCxnSpPr>
            <a:cxnSpLocks/>
          </p:cNvCxnSpPr>
          <p:nvPr/>
        </p:nvCxnSpPr>
        <p:spPr>
          <a:xfrm flipH="1">
            <a:off x="18287999" y="14043967"/>
            <a:ext cx="1" cy="2300844"/>
          </a:xfrm>
          <a:prstGeom prst="straightConnector1">
            <a:avLst/>
          </a:prstGeom>
          <a:ln w="114300">
            <a:solidFill>
              <a:srgbClr val="FAC2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84F1419-D67F-F073-09A5-8A31F314425F}"/>
              </a:ext>
            </a:extLst>
          </p:cNvPr>
          <p:cNvCxnSpPr>
            <a:cxnSpLocks/>
          </p:cNvCxnSpPr>
          <p:nvPr/>
        </p:nvCxnSpPr>
        <p:spPr>
          <a:xfrm flipV="1">
            <a:off x="10769577" y="12957856"/>
            <a:ext cx="4683762" cy="1276234"/>
          </a:xfrm>
          <a:prstGeom prst="straightConnector1">
            <a:avLst/>
          </a:prstGeom>
          <a:ln w="114300">
            <a:solidFill>
              <a:srgbClr val="FAC2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418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79CC-92F4-AB03-1D5F-A01CFA4DD9D4}"/>
              </a:ext>
            </a:extLst>
          </p:cNvPr>
          <p:cNvSpPr>
            <a:spLocks noGrp="1"/>
          </p:cNvSpPr>
          <p:nvPr>
            <p:ph type="title"/>
          </p:nvPr>
        </p:nvSpPr>
        <p:spPr/>
        <p:txBody>
          <a:bodyPr/>
          <a:lstStyle/>
          <a:p>
            <a:r>
              <a:rPr lang="en-US" cap="all"/>
              <a:t>OMNIVERSE: PLATFORM FOR BUILDING DIGITAL TWINS</a:t>
            </a:r>
            <a:endParaRPr lang="en-US" b="0"/>
          </a:p>
        </p:txBody>
      </p:sp>
      <p:grpSp>
        <p:nvGrpSpPr>
          <p:cNvPr id="5" name="Group 4">
            <a:extLst>
              <a:ext uri="{FF2B5EF4-FFF2-40B4-BE49-F238E27FC236}">
                <a16:creationId xmlns:a16="http://schemas.microsoft.com/office/drawing/2014/main" id="{E202318A-AEC5-33EF-CADD-0536DBFDF1A6}"/>
              </a:ext>
            </a:extLst>
          </p:cNvPr>
          <p:cNvGrpSpPr/>
          <p:nvPr/>
        </p:nvGrpSpPr>
        <p:grpSpPr>
          <a:xfrm>
            <a:off x="26608717" y="4724400"/>
            <a:ext cx="6754518" cy="14422172"/>
            <a:chOff x="26608717" y="4724400"/>
            <a:chExt cx="3079727" cy="1143960"/>
          </a:xfrm>
        </p:grpSpPr>
        <p:sp>
          <p:nvSpPr>
            <p:cNvPr id="48" name="Rectangle 47">
              <a:extLst>
                <a:ext uri="{FF2B5EF4-FFF2-40B4-BE49-F238E27FC236}">
                  <a16:creationId xmlns:a16="http://schemas.microsoft.com/office/drawing/2014/main" id="{9E2DE822-2679-C484-93C6-E977484609EC}"/>
                </a:ext>
              </a:extLst>
            </p:cNvPr>
            <p:cNvSpPr/>
            <p:nvPr/>
          </p:nvSpPr>
          <p:spPr>
            <a:xfrm>
              <a:off x="26608717" y="4724400"/>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49" name="TextBox 3">
              <a:extLst>
                <a:ext uri="{FF2B5EF4-FFF2-40B4-BE49-F238E27FC236}">
                  <a16:creationId xmlns:a16="http://schemas.microsoft.com/office/drawing/2014/main" id="{5233BAD2-4BA4-976E-AA2C-A43A76DC3AB8}"/>
                </a:ext>
              </a:extLst>
            </p:cNvPr>
            <p:cNvSpPr txBox="1"/>
            <p:nvPr/>
          </p:nvSpPr>
          <p:spPr>
            <a:xfrm>
              <a:off x="27113262" y="4790409"/>
              <a:ext cx="1909962" cy="732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Digital Twin</a:t>
              </a:r>
            </a:p>
          </p:txBody>
        </p:sp>
      </p:grpSp>
      <p:grpSp>
        <p:nvGrpSpPr>
          <p:cNvPr id="6" name="Group 5">
            <a:extLst>
              <a:ext uri="{FF2B5EF4-FFF2-40B4-BE49-F238E27FC236}">
                <a16:creationId xmlns:a16="http://schemas.microsoft.com/office/drawing/2014/main" id="{F4AAB306-66E8-148C-9B79-C2AB5E40C3E9}"/>
              </a:ext>
            </a:extLst>
          </p:cNvPr>
          <p:cNvGrpSpPr/>
          <p:nvPr/>
        </p:nvGrpSpPr>
        <p:grpSpPr>
          <a:xfrm>
            <a:off x="3141909" y="4572000"/>
            <a:ext cx="7171539" cy="14422172"/>
            <a:chOff x="3141909" y="4572000"/>
            <a:chExt cx="3079727" cy="1143960"/>
          </a:xfrm>
        </p:grpSpPr>
        <p:sp>
          <p:nvSpPr>
            <p:cNvPr id="46" name="Rectangle 45">
              <a:extLst>
                <a:ext uri="{FF2B5EF4-FFF2-40B4-BE49-F238E27FC236}">
                  <a16:creationId xmlns:a16="http://schemas.microsoft.com/office/drawing/2014/main" id="{41148639-64FD-3C1D-DBEE-5074EDE12FC1}"/>
                </a:ext>
              </a:extLst>
            </p:cNvPr>
            <p:cNvSpPr/>
            <p:nvPr/>
          </p:nvSpPr>
          <p:spPr>
            <a:xfrm>
              <a:off x="3141909" y="4572000"/>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47" name="TextBox 6">
              <a:extLst>
                <a:ext uri="{FF2B5EF4-FFF2-40B4-BE49-F238E27FC236}">
                  <a16:creationId xmlns:a16="http://schemas.microsoft.com/office/drawing/2014/main" id="{DEF45AE2-A039-1554-5A32-EFD8DB60C2A9}"/>
                </a:ext>
              </a:extLst>
            </p:cNvPr>
            <p:cNvSpPr txBox="1"/>
            <p:nvPr/>
          </p:nvSpPr>
          <p:spPr>
            <a:xfrm>
              <a:off x="3484085" y="4650097"/>
              <a:ext cx="2395375" cy="732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Physical System</a:t>
              </a:r>
            </a:p>
          </p:txBody>
        </p:sp>
      </p:grpSp>
      <p:grpSp>
        <p:nvGrpSpPr>
          <p:cNvPr id="7" name="Group 6">
            <a:extLst>
              <a:ext uri="{FF2B5EF4-FFF2-40B4-BE49-F238E27FC236}">
                <a16:creationId xmlns:a16="http://schemas.microsoft.com/office/drawing/2014/main" id="{2AE06322-F52F-823C-E11A-41202045C1D6}"/>
              </a:ext>
            </a:extLst>
          </p:cNvPr>
          <p:cNvGrpSpPr/>
          <p:nvPr/>
        </p:nvGrpSpPr>
        <p:grpSpPr>
          <a:xfrm>
            <a:off x="3983402" y="9181751"/>
            <a:ext cx="5636089" cy="2605485"/>
            <a:chOff x="3774317" y="10882312"/>
            <a:chExt cx="3079727" cy="1143960"/>
          </a:xfrm>
          <a:solidFill>
            <a:schemeClr val="tx1">
              <a:lumMod val="75000"/>
            </a:schemeClr>
          </a:solidFill>
        </p:grpSpPr>
        <p:sp>
          <p:nvSpPr>
            <p:cNvPr id="44" name="Rectangle 43">
              <a:extLst>
                <a:ext uri="{FF2B5EF4-FFF2-40B4-BE49-F238E27FC236}">
                  <a16:creationId xmlns:a16="http://schemas.microsoft.com/office/drawing/2014/main" id="{930DA19E-DFD4-3BB8-45B2-0F0469A56AEF}"/>
                </a:ext>
              </a:extLst>
            </p:cNvPr>
            <p:cNvSpPr/>
            <p:nvPr/>
          </p:nvSpPr>
          <p:spPr>
            <a:xfrm>
              <a:off x="3774317" y="10882312"/>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45" name="TextBox 9">
              <a:extLst>
                <a:ext uri="{FF2B5EF4-FFF2-40B4-BE49-F238E27FC236}">
                  <a16:creationId xmlns:a16="http://schemas.microsoft.com/office/drawing/2014/main" id="{F78D0900-FB89-3B8F-E111-41FD14DCA62C}"/>
                </a:ext>
              </a:extLst>
            </p:cNvPr>
            <p:cNvSpPr txBox="1"/>
            <p:nvPr/>
          </p:nvSpPr>
          <p:spPr>
            <a:xfrm>
              <a:off x="3982471" y="11350017"/>
              <a:ext cx="2663419" cy="485864"/>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Physics-based</a:t>
              </a:r>
            </a:p>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Models</a:t>
              </a:r>
            </a:p>
          </p:txBody>
        </p:sp>
      </p:grpSp>
      <p:grpSp>
        <p:nvGrpSpPr>
          <p:cNvPr id="8" name="Group 7">
            <a:extLst>
              <a:ext uri="{FF2B5EF4-FFF2-40B4-BE49-F238E27FC236}">
                <a16:creationId xmlns:a16="http://schemas.microsoft.com/office/drawing/2014/main" id="{EB893D7B-46F5-5D46-0889-198E2D1BE4A8}"/>
              </a:ext>
            </a:extLst>
          </p:cNvPr>
          <p:cNvGrpSpPr/>
          <p:nvPr/>
        </p:nvGrpSpPr>
        <p:grpSpPr>
          <a:xfrm>
            <a:off x="3988307" y="16752417"/>
            <a:ext cx="5625915" cy="1265866"/>
            <a:chOff x="3938710" y="8932624"/>
            <a:chExt cx="3126201" cy="1143960"/>
          </a:xfrm>
          <a:solidFill>
            <a:schemeClr val="tx2"/>
          </a:solidFill>
        </p:grpSpPr>
        <p:sp>
          <p:nvSpPr>
            <p:cNvPr id="42" name="Rectangle 41">
              <a:extLst>
                <a:ext uri="{FF2B5EF4-FFF2-40B4-BE49-F238E27FC236}">
                  <a16:creationId xmlns:a16="http://schemas.microsoft.com/office/drawing/2014/main" id="{DEE24266-4DB4-B552-F013-57595E941718}"/>
                </a:ext>
              </a:extLst>
            </p:cNvPr>
            <p:cNvSpPr/>
            <p:nvPr/>
          </p:nvSpPr>
          <p:spPr>
            <a:xfrm>
              <a:off x="3938710" y="8932624"/>
              <a:ext cx="3126201"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43" name="TextBox 12">
              <a:extLst>
                <a:ext uri="{FF2B5EF4-FFF2-40B4-BE49-F238E27FC236}">
                  <a16:creationId xmlns:a16="http://schemas.microsoft.com/office/drawing/2014/main" id="{59AD60B2-5B67-2338-1DF9-17A9D89F8759}"/>
                </a:ext>
              </a:extLst>
            </p:cNvPr>
            <p:cNvSpPr txBox="1"/>
            <p:nvPr/>
          </p:nvSpPr>
          <p:spPr>
            <a:xfrm>
              <a:off x="4626389" y="9085179"/>
              <a:ext cx="1298602" cy="82532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a:rPr>
                <a:t>Sensor</a:t>
              </a:r>
            </a:p>
          </p:txBody>
        </p:sp>
      </p:grpSp>
      <p:grpSp>
        <p:nvGrpSpPr>
          <p:cNvPr id="9" name="Group 8">
            <a:extLst>
              <a:ext uri="{FF2B5EF4-FFF2-40B4-BE49-F238E27FC236}">
                <a16:creationId xmlns:a16="http://schemas.microsoft.com/office/drawing/2014/main" id="{9BD84368-C261-1E9D-869E-E29E0D92DC0A}"/>
              </a:ext>
            </a:extLst>
          </p:cNvPr>
          <p:cNvGrpSpPr/>
          <p:nvPr/>
        </p:nvGrpSpPr>
        <p:grpSpPr>
          <a:xfrm>
            <a:off x="27223745" y="16690969"/>
            <a:ext cx="5577938" cy="1279805"/>
            <a:chOff x="27223745" y="16690969"/>
            <a:chExt cx="3079727" cy="1143960"/>
          </a:xfrm>
          <a:solidFill>
            <a:schemeClr val="tx1">
              <a:lumMod val="75000"/>
            </a:schemeClr>
          </a:solidFill>
        </p:grpSpPr>
        <p:sp>
          <p:nvSpPr>
            <p:cNvPr id="40" name="Rectangle 39">
              <a:extLst>
                <a:ext uri="{FF2B5EF4-FFF2-40B4-BE49-F238E27FC236}">
                  <a16:creationId xmlns:a16="http://schemas.microsoft.com/office/drawing/2014/main" id="{89008DF3-0089-6941-6625-218BA7397D62}"/>
                </a:ext>
              </a:extLst>
            </p:cNvPr>
            <p:cNvSpPr/>
            <p:nvPr/>
          </p:nvSpPr>
          <p:spPr>
            <a:xfrm>
              <a:off x="27223745" y="16690969"/>
              <a:ext cx="3079727" cy="1143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41" name="TextBox 15">
              <a:extLst>
                <a:ext uri="{FF2B5EF4-FFF2-40B4-BE49-F238E27FC236}">
                  <a16:creationId xmlns:a16="http://schemas.microsoft.com/office/drawing/2014/main" id="{906A1F0D-4B3B-83DB-CE79-10F157B4070A}"/>
                </a:ext>
              </a:extLst>
            </p:cNvPr>
            <p:cNvSpPr txBox="1"/>
            <p:nvPr/>
          </p:nvSpPr>
          <p:spPr>
            <a:xfrm>
              <a:off x="27509905" y="16839904"/>
              <a:ext cx="2507412" cy="8253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Virtual Actor</a:t>
              </a:r>
            </a:p>
          </p:txBody>
        </p:sp>
      </p:grpSp>
      <p:sp>
        <p:nvSpPr>
          <p:cNvPr id="10" name="TextBox 16">
            <a:extLst>
              <a:ext uri="{FF2B5EF4-FFF2-40B4-BE49-F238E27FC236}">
                <a16:creationId xmlns:a16="http://schemas.microsoft.com/office/drawing/2014/main" id="{3553F9D1-54EF-FB07-F3C3-91A9960DC434}"/>
              </a:ext>
            </a:extLst>
          </p:cNvPr>
          <p:cNvSpPr txBox="1"/>
          <p:nvPr/>
        </p:nvSpPr>
        <p:spPr>
          <a:xfrm>
            <a:off x="27260919" y="6716684"/>
            <a:ext cx="5577937" cy="1754326"/>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Data Harvesting</a:t>
            </a:r>
          </a:p>
        </p:txBody>
      </p:sp>
      <p:grpSp>
        <p:nvGrpSpPr>
          <p:cNvPr id="11" name="Group 10">
            <a:extLst>
              <a:ext uri="{FF2B5EF4-FFF2-40B4-BE49-F238E27FC236}">
                <a16:creationId xmlns:a16="http://schemas.microsoft.com/office/drawing/2014/main" id="{657DA0E4-17ED-7191-1B25-091D38D02921}"/>
              </a:ext>
            </a:extLst>
          </p:cNvPr>
          <p:cNvGrpSpPr/>
          <p:nvPr/>
        </p:nvGrpSpPr>
        <p:grpSpPr>
          <a:xfrm>
            <a:off x="27260919" y="9870217"/>
            <a:ext cx="5636089" cy="2314838"/>
            <a:chOff x="27260919" y="9870217"/>
            <a:chExt cx="3079727" cy="1143960"/>
          </a:xfrm>
          <a:solidFill>
            <a:schemeClr val="tx1">
              <a:lumMod val="75000"/>
            </a:schemeClr>
          </a:solidFill>
        </p:grpSpPr>
        <p:sp>
          <p:nvSpPr>
            <p:cNvPr id="38" name="Rectangle 37">
              <a:extLst>
                <a:ext uri="{FF2B5EF4-FFF2-40B4-BE49-F238E27FC236}">
                  <a16:creationId xmlns:a16="http://schemas.microsoft.com/office/drawing/2014/main" id="{8629B2A4-9F45-A0D7-7354-7680C4022D13}"/>
                </a:ext>
              </a:extLst>
            </p:cNvPr>
            <p:cNvSpPr/>
            <p:nvPr/>
          </p:nvSpPr>
          <p:spPr>
            <a:xfrm>
              <a:off x="27260919" y="9870217"/>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39" name="TextBox 19">
              <a:extLst>
                <a:ext uri="{FF2B5EF4-FFF2-40B4-BE49-F238E27FC236}">
                  <a16:creationId xmlns:a16="http://schemas.microsoft.com/office/drawing/2014/main" id="{3890B205-885E-139E-5C17-A34D65286AF8}"/>
                </a:ext>
              </a:extLst>
            </p:cNvPr>
            <p:cNvSpPr txBox="1"/>
            <p:nvPr/>
          </p:nvSpPr>
          <p:spPr>
            <a:xfrm>
              <a:off x="27843748" y="10337922"/>
              <a:ext cx="1914079" cy="485864"/>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(AI)</a:t>
              </a:r>
            </a:p>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Surrogate</a:t>
              </a:r>
            </a:p>
          </p:txBody>
        </p:sp>
      </p:grpSp>
      <p:grpSp>
        <p:nvGrpSpPr>
          <p:cNvPr id="12" name="Group 11">
            <a:extLst>
              <a:ext uri="{FF2B5EF4-FFF2-40B4-BE49-F238E27FC236}">
                <a16:creationId xmlns:a16="http://schemas.microsoft.com/office/drawing/2014/main" id="{5820B939-F84F-4348-A641-CB885DAB6BC6}"/>
              </a:ext>
            </a:extLst>
          </p:cNvPr>
          <p:cNvGrpSpPr/>
          <p:nvPr/>
        </p:nvGrpSpPr>
        <p:grpSpPr>
          <a:xfrm>
            <a:off x="3997341" y="13222362"/>
            <a:ext cx="5636089" cy="2401102"/>
            <a:chOff x="3774317" y="14853228"/>
            <a:chExt cx="3079727" cy="1143960"/>
          </a:xfrm>
          <a:solidFill>
            <a:schemeClr val="tx1">
              <a:lumMod val="75000"/>
            </a:schemeClr>
          </a:solidFill>
        </p:grpSpPr>
        <p:sp>
          <p:nvSpPr>
            <p:cNvPr id="36" name="Rectangle 35">
              <a:extLst>
                <a:ext uri="{FF2B5EF4-FFF2-40B4-BE49-F238E27FC236}">
                  <a16:creationId xmlns:a16="http://schemas.microsoft.com/office/drawing/2014/main" id="{D9D6BD1B-CED4-0624-A81B-EE7BFCA756AF}"/>
                </a:ext>
              </a:extLst>
            </p:cNvPr>
            <p:cNvSpPr/>
            <p:nvPr/>
          </p:nvSpPr>
          <p:spPr>
            <a:xfrm>
              <a:off x="3774317" y="14853228"/>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37" name="TextBox 22">
              <a:extLst>
                <a:ext uri="{FF2B5EF4-FFF2-40B4-BE49-F238E27FC236}">
                  <a16:creationId xmlns:a16="http://schemas.microsoft.com/office/drawing/2014/main" id="{DBFC8947-50E6-5D09-4293-9B943A6A8D98}"/>
                </a:ext>
              </a:extLst>
            </p:cNvPr>
            <p:cNvSpPr txBox="1"/>
            <p:nvPr/>
          </p:nvSpPr>
          <p:spPr>
            <a:xfrm>
              <a:off x="3974855" y="15106111"/>
              <a:ext cx="2663419" cy="83581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Physics-based</a:t>
              </a:r>
            </a:p>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Models</a:t>
              </a:r>
            </a:p>
          </p:txBody>
        </p:sp>
      </p:grpSp>
      <p:sp>
        <p:nvSpPr>
          <p:cNvPr id="13" name="Rectangle 12">
            <a:extLst>
              <a:ext uri="{FF2B5EF4-FFF2-40B4-BE49-F238E27FC236}">
                <a16:creationId xmlns:a16="http://schemas.microsoft.com/office/drawing/2014/main" id="{F5FF5CEE-B2D8-56D9-E183-5B7EFD7B9D21}"/>
              </a:ext>
            </a:extLst>
          </p:cNvPr>
          <p:cNvSpPr/>
          <p:nvPr/>
        </p:nvSpPr>
        <p:spPr>
          <a:xfrm>
            <a:off x="27319071" y="13108389"/>
            <a:ext cx="5636089" cy="2314838"/>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14" name="TextBox 24">
            <a:extLst>
              <a:ext uri="{FF2B5EF4-FFF2-40B4-BE49-F238E27FC236}">
                <a16:creationId xmlns:a16="http://schemas.microsoft.com/office/drawing/2014/main" id="{64D382A6-D39A-651C-1338-F99576019F81}"/>
              </a:ext>
            </a:extLst>
          </p:cNvPr>
          <p:cNvSpPr txBox="1"/>
          <p:nvPr/>
        </p:nvSpPr>
        <p:spPr>
          <a:xfrm>
            <a:off x="28441775" y="13939382"/>
            <a:ext cx="3502882" cy="983161"/>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(AI)</a:t>
            </a:r>
          </a:p>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Surrogate</a:t>
            </a:r>
          </a:p>
        </p:txBody>
      </p:sp>
      <p:sp>
        <p:nvSpPr>
          <p:cNvPr id="15" name="TextBox 25">
            <a:extLst>
              <a:ext uri="{FF2B5EF4-FFF2-40B4-BE49-F238E27FC236}">
                <a16:creationId xmlns:a16="http://schemas.microsoft.com/office/drawing/2014/main" id="{05321286-C1A5-CD68-A3B4-60DD35ABDEAD}"/>
              </a:ext>
            </a:extLst>
          </p:cNvPr>
          <p:cNvSpPr txBox="1"/>
          <p:nvPr/>
        </p:nvSpPr>
        <p:spPr>
          <a:xfrm>
            <a:off x="29399563" y="12021349"/>
            <a:ext cx="750526"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a:t>
            </a:r>
          </a:p>
        </p:txBody>
      </p:sp>
      <p:sp>
        <p:nvSpPr>
          <p:cNvPr id="16" name="TextBox 26">
            <a:extLst>
              <a:ext uri="{FF2B5EF4-FFF2-40B4-BE49-F238E27FC236}">
                <a16:creationId xmlns:a16="http://schemas.microsoft.com/office/drawing/2014/main" id="{71781C8A-3C5C-08D0-4789-64DF3570F795}"/>
              </a:ext>
            </a:extLst>
          </p:cNvPr>
          <p:cNvSpPr txBox="1"/>
          <p:nvPr/>
        </p:nvSpPr>
        <p:spPr>
          <a:xfrm>
            <a:off x="6426183" y="12265686"/>
            <a:ext cx="750526"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a:t>
            </a:r>
          </a:p>
        </p:txBody>
      </p:sp>
      <p:cxnSp>
        <p:nvCxnSpPr>
          <p:cNvPr id="17" name="Straight Arrow Connector 16">
            <a:extLst>
              <a:ext uri="{FF2B5EF4-FFF2-40B4-BE49-F238E27FC236}">
                <a16:creationId xmlns:a16="http://schemas.microsoft.com/office/drawing/2014/main" id="{AB8EA6F2-3DDC-0C24-C0CA-8A59776BC6E6}"/>
              </a:ext>
            </a:extLst>
          </p:cNvPr>
          <p:cNvCxnSpPr>
            <a:cxnSpLocks/>
          </p:cNvCxnSpPr>
          <p:nvPr/>
        </p:nvCxnSpPr>
        <p:spPr>
          <a:xfrm>
            <a:off x="10488152" y="9572526"/>
            <a:ext cx="4700346" cy="2210560"/>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069E97-6E55-69CB-03AE-A3465C273052}"/>
              </a:ext>
            </a:extLst>
          </p:cNvPr>
          <p:cNvCxnSpPr>
            <a:cxnSpLocks/>
          </p:cNvCxnSpPr>
          <p:nvPr/>
        </p:nvCxnSpPr>
        <p:spPr>
          <a:xfrm>
            <a:off x="10588370" y="12185054"/>
            <a:ext cx="4600128" cy="480083"/>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EB7C020-9D20-C689-2D54-573C69426D3C}"/>
              </a:ext>
            </a:extLst>
          </p:cNvPr>
          <p:cNvCxnSpPr>
            <a:cxnSpLocks/>
          </p:cNvCxnSpPr>
          <p:nvPr/>
        </p:nvCxnSpPr>
        <p:spPr>
          <a:xfrm flipV="1">
            <a:off x="10533110" y="13487797"/>
            <a:ext cx="4655388" cy="2161389"/>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54EF014-7E49-9FA9-4165-219DB4ABBFCC}"/>
              </a:ext>
            </a:extLst>
          </p:cNvPr>
          <p:cNvCxnSpPr>
            <a:cxnSpLocks/>
          </p:cNvCxnSpPr>
          <p:nvPr/>
        </p:nvCxnSpPr>
        <p:spPr>
          <a:xfrm flipV="1">
            <a:off x="21646911" y="7962574"/>
            <a:ext cx="4715231" cy="3763791"/>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9C4CB18-551A-5353-FCEF-B80D6DECAF14}"/>
              </a:ext>
            </a:extLst>
          </p:cNvPr>
          <p:cNvCxnSpPr>
            <a:cxnSpLocks/>
          </p:cNvCxnSpPr>
          <p:nvPr/>
        </p:nvCxnSpPr>
        <p:spPr>
          <a:xfrm flipV="1">
            <a:off x="21646911" y="11027636"/>
            <a:ext cx="4715231" cy="1397459"/>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3E2F39D-E3A9-949C-9BF5-F1FAD79459A5}"/>
              </a:ext>
            </a:extLst>
          </p:cNvPr>
          <p:cNvCxnSpPr>
            <a:cxnSpLocks/>
          </p:cNvCxnSpPr>
          <p:nvPr/>
        </p:nvCxnSpPr>
        <p:spPr>
          <a:xfrm>
            <a:off x="21646911" y="12957888"/>
            <a:ext cx="4961806" cy="1307920"/>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BAF3526-6C17-50D7-54C0-4B93C80B5871}"/>
              </a:ext>
            </a:extLst>
          </p:cNvPr>
          <p:cNvCxnSpPr>
            <a:cxnSpLocks/>
          </p:cNvCxnSpPr>
          <p:nvPr/>
        </p:nvCxnSpPr>
        <p:spPr>
          <a:xfrm>
            <a:off x="21685011" y="13599897"/>
            <a:ext cx="4677131" cy="3730974"/>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A picture containing vector graphics&#10;&#10;Description automatically generated">
            <a:extLst>
              <a:ext uri="{FF2B5EF4-FFF2-40B4-BE49-F238E27FC236}">
                <a16:creationId xmlns:a16="http://schemas.microsoft.com/office/drawing/2014/main" id="{E467235E-A431-4D3B-6109-8B1966E3F354}"/>
              </a:ext>
            </a:extLst>
          </p:cNvPr>
          <p:cNvPicPr>
            <a:picLocks noChangeAspect="1"/>
          </p:cNvPicPr>
          <p:nvPr/>
        </p:nvPicPr>
        <p:blipFill>
          <a:blip r:embed="rId2"/>
          <a:stretch>
            <a:fillRect/>
          </a:stretch>
        </p:blipFill>
        <p:spPr>
          <a:xfrm>
            <a:off x="14847996" y="8932624"/>
            <a:ext cx="7171538" cy="7178543"/>
          </a:xfrm>
          <a:prstGeom prst="rect">
            <a:avLst/>
          </a:prstGeom>
        </p:spPr>
      </p:pic>
      <p:grpSp>
        <p:nvGrpSpPr>
          <p:cNvPr id="25" name="Group 24">
            <a:extLst>
              <a:ext uri="{FF2B5EF4-FFF2-40B4-BE49-F238E27FC236}">
                <a16:creationId xmlns:a16="http://schemas.microsoft.com/office/drawing/2014/main" id="{32820765-2E96-0854-22D8-E901A72F4E08}"/>
              </a:ext>
            </a:extLst>
          </p:cNvPr>
          <p:cNvGrpSpPr/>
          <p:nvPr/>
        </p:nvGrpSpPr>
        <p:grpSpPr>
          <a:xfrm>
            <a:off x="15469955" y="16690969"/>
            <a:ext cx="5636089" cy="2401102"/>
            <a:chOff x="15469955" y="16690969"/>
            <a:chExt cx="3079727" cy="1143960"/>
          </a:xfrm>
          <a:solidFill>
            <a:schemeClr val="tx1">
              <a:lumMod val="75000"/>
            </a:schemeClr>
          </a:solidFill>
        </p:grpSpPr>
        <p:sp>
          <p:nvSpPr>
            <p:cNvPr id="34" name="Rectangle 33">
              <a:extLst>
                <a:ext uri="{FF2B5EF4-FFF2-40B4-BE49-F238E27FC236}">
                  <a16:creationId xmlns:a16="http://schemas.microsoft.com/office/drawing/2014/main" id="{018A1D77-266B-7AED-DFEC-7AE9D02C359A}"/>
                </a:ext>
              </a:extLst>
            </p:cNvPr>
            <p:cNvSpPr/>
            <p:nvPr/>
          </p:nvSpPr>
          <p:spPr>
            <a:xfrm>
              <a:off x="15469955" y="16690969"/>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35" name="TextBox 37">
              <a:extLst>
                <a:ext uri="{FF2B5EF4-FFF2-40B4-BE49-F238E27FC236}">
                  <a16:creationId xmlns:a16="http://schemas.microsoft.com/office/drawing/2014/main" id="{37C124CE-B7F3-623B-500F-90A4E9E98B0E}"/>
                </a:ext>
              </a:extLst>
            </p:cNvPr>
            <p:cNvSpPr txBox="1"/>
            <p:nvPr/>
          </p:nvSpPr>
          <p:spPr>
            <a:xfrm>
              <a:off x="16005920" y="16845041"/>
              <a:ext cx="2007804" cy="83581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Human in </a:t>
              </a:r>
            </a:p>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the Loop</a:t>
              </a:r>
            </a:p>
          </p:txBody>
        </p:sp>
      </p:grpSp>
      <p:cxnSp>
        <p:nvCxnSpPr>
          <p:cNvPr id="26" name="Straight Arrow Connector 25">
            <a:extLst>
              <a:ext uri="{FF2B5EF4-FFF2-40B4-BE49-F238E27FC236}">
                <a16:creationId xmlns:a16="http://schemas.microsoft.com/office/drawing/2014/main" id="{95C42B12-7265-7C27-62CD-0276A059A1DE}"/>
              </a:ext>
            </a:extLst>
          </p:cNvPr>
          <p:cNvCxnSpPr>
            <a:cxnSpLocks/>
          </p:cNvCxnSpPr>
          <p:nvPr/>
        </p:nvCxnSpPr>
        <p:spPr>
          <a:xfrm>
            <a:off x="18288000" y="15423227"/>
            <a:ext cx="0" cy="921584"/>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035F596-7DD1-7293-BDF8-0E97A1FF7939}"/>
              </a:ext>
            </a:extLst>
          </p:cNvPr>
          <p:cNvSpPr/>
          <p:nvPr/>
        </p:nvSpPr>
        <p:spPr>
          <a:xfrm>
            <a:off x="15469955" y="16434555"/>
            <a:ext cx="5653504" cy="6466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90000"/>
              </a:lnSpc>
            </a:pPr>
            <a:endParaRPr lang="de-CH" sz="4000" err="1">
              <a:solidFill>
                <a:schemeClr val="tx1"/>
              </a:solidFill>
              <a:latin typeface="Trebuchet MS" panose="020B0603020202020204" pitchFamily="34" charset="0"/>
            </a:endParaRPr>
          </a:p>
        </p:txBody>
      </p:sp>
      <p:sp>
        <p:nvSpPr>
          <p:cNvPr id="28" name="Rectangle 27">
            <a:extLst>
              <a:ext uri="{FF2B5EF4-FFF2-40B4-BE49-F238E27FC236}">
                <a16:creationId xmlns:a16="http://schemas.microsoft.com/office/drawing/2014/main" id="{08960D85-5F68-410A-8286-FCF9A21D674C}"/>
              </a:ext>
            </a:extLst>
          </p:cNvPr>
          <p:cNvSpPr/>
          <p:nvPr/>
        </p:nvSpPr>
        <p:spPr>
          <a:xfrm>
            <a:off x="3965987" y="11756250"/>
            <a:ext cx="5653504" cy="482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90000"/>
              </a:lnSpc>
            </a:pPr>
            <a:endParaRPr lang="de-CH" sz="4000" err="1">
              <a:solidFill>
                <a:schemeClr val="tx1"/>
              </a:solidFill>
              <a:latin typeface="Trebuchet MS" panose="020B0603020202020204" pitchFamily="34" charset="0"/>
            </a:endParaRPr>
          </a:p>
        </p:txBody>
      </p:sp>
      <p:sp>
        <p:nvSpPr>
          <p:cNvPr id="29" name="Rectangle 28">
            <a:extLst>
              <a:ext uri="{FF2B5EF4-FFF2-40B4-BE49-F238E27FC236}">
                <a16:creationId xmlns:a16="http://schemas.microsoft.com/office/drawing/2014/main" id="{3BCDBA18-F945-814C-722B-C402056626B0}"/>
              </a:ext>
            </a:extLst>
          </p:cNvPr>
          <p:cNvSpPr/>
          <p:nvPr/>
        </p:nvSpPr>
        <p:spPr>
          <a:xfrm>
            <a:off x="3960755" y="15618988"/>
            <a:ext cx="5653504" cy="482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90000"/>
              </a:lnSpc>
            </a:pPr>
            <a:endParaRPr lang="de-CH" sz="4000" err="1">
              <a:solidFill>
                <a:schemeClr val="tx1"/>
              </a:solidFill>
              <a:latin typeface="Trebuchet MS" panose="020B0603020202020204" pitchFamily="34" charset="0"/>
            </a:endParaRPr>
          </a:p>
        </p:txBody>
      </p:sp>
      <p:sp>
        <p:nvSpPr>
          <p:cNvPr id="30" name="Rectangle 29">
            <a:extLst>
              <a:ext uri="{FF2B5EF4-FFF2-40B4-BE49-F238E27FC236}">
                <a16:creationId xmlns:a16="http://schemas.microsoft.com/office/drawing/2014/main" id="{C042F018-3732-4633-0AB4-8136F03E276B}"/>
              </a:ext>
            </a:extLst>
          </p:cNvPr>
          <p:cNvSpPr/>
          <p:nvPr/>
        </p:nvSpPr>
        <p:spPr>
          <a:xfrm>
            <a:off x="3963271" y="9215931"/>
            <a:ext cx="5653504" cy="482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90000"/>
              </a:lnSpc>
            </a:pPr>
            <a:endParaRPr lang="de-CH" sz="4000" err="1">
              <a:solidFill>
                <a:schemeClr val="tx1"/>
              </a:solidFill>
              <a:latin typeface="Trebuchet MS" panose="020B0603020202020204" pitchFamily="34" charset="0"/>
            </a:endParaRPr>
          </a:p>
        </p:txBody>
      </p:sp>
      <p:sp>
        <p:nvSpPr>
          <p:cNvPr id="31" name="Rectangle 30">
            <a:extLst>
              <a:ext uri="{FF2B5EF4-FFF2-40B4-BE49-F238E27FC236}">
                <a16:creationId xmlns:a16="http://schemas.microsoft.com/office/drawing/2014/main" id="{B05D8ED5-195D-A686-7943-AA1F7AA05CC6}"/>
              </a:ext>
            </a:extLst>
          </p:cNvPr>
          <p:cNvSpPr/>
          <p:nvPr/>
        </p:nvSpPr>
        <p:spPr>
          <a:xfrm>
            <a:off x="3970341" y="13096253"/>
            <a:ext cx="5653504" cy="482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90000"/>
              </a:lnSpc>
            </a:pPr>
            <a:endParaRPr lang="de-CH" sz="4000" err="1">
              <a:solidFill>
                <a:schemeClr val="tx1"/>
              </a:solidFill>
              <a:latin typeface="Trebuchet MS" panose="020B0603020202020204" pitchFamily="34" charset="0"/>
            </a:endParaRPr>
          </a:p>
        </p:txBody>
      </p:sp>
      <p:sp>
        <p:nvSpPr>
          <p:cNvPr id="32" name="Rectangle 31">
            <a:extLst>
              <a:ext uri="{FF2B5EF4-FFF2-40B4-BE49-F238E27FC236}">
                <a16:creationId xmlns:a16="http://schemas.microsoft.com/office/drawing/2014/main" id="{0EC3FE90-F5A3-1B83-7E60-34D30486E3EC}"/>
              </a:ext>
            </a:extLst>
          </p:cNvPr>
          <p:cNvSpPr/>
          <p:nvPr/>
        </p:nvSpPr>
        <p:spPr>
          <a:xfrm>
            <a:off x="27319071" y="15191840"/>
            <a:ext cx="5653504" cy="6466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90000"/>
              </a:lnSpc>
            </a:pPr>
            <a:endParaRPr lang="de-CH" sz="4000" err="1">
              <a:solidFill>
                <a:schemeClr val="tx1"/>
              </a:solidFill>
              <a:latin typeface="Trebuchet MS" panose="020B0603020202020204" pitchFamily="34" charset="0"/>
            </a:endParaRPr>
          </a:p>
        </p:txBody>
      </p:sp>
      <p:sp>
        <p:nvSpPr>
          <p:cNvPr id="33" name="Rectangle 32">
            <a:extLst>
              <a:ext uri="{FF2B5EF4-FFF2-40B4-BE49-F238E27FC236}">
                <a16:creationId xmlns:a16="http://schemas.microsoft.com/office/drawing/2014/main" id="{4B53C8EB-DF8C-CDF2-130D-AFDA386FAFB6}"/>
              </a:ext>
            </a:extLst>
          </p:cNvPr>
          <p:cNvSpPr/>
          <p:nvPr/>
        </p:nvSpPr>
        <p:spPr>
          <a:xfrm>
            <a:off x="27260919" y="9753974"/>
            <a:ext cx="5653504" cy="6466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90000"/>
              </a:lnSpc>
            </a:pPr>
            <a:endParaRPr lang="de-CH" sz="4000" err="1">
              <a:solidFill>
                <a:schemeClr val="tx1"/>
              </a:solidFill>
              <a:latin typeface="Trebuchet MS" panose="020B0603020202020204" pitchFamily="34" charset="0"/>
            </a:endParaRPr>
          </a:p>
        </p:txBody>
      </p:sp>
    </p:spTree>
    <p:extLst>
      <p:ext uri="{BB962C8B-B14F-4D97-AF65-F5344CB8AC3E}">
        <p14:creationId xmlns:p14="http://schemas.microsoft.com/office/powerpoint/2010/main" val="2053876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6115-9959-4106-9E2B-35913123B3AB}"/>
              </a:ext>
            </a:extLst>
          </p:cNvPr>
          <p:cNvSpPr>
            <a:spLocks noGrp="1"/>
          </p:cNvSpPr>
          <p:nvPr>
            <p:ph type="title"/>
          </p:nvPr>
        </p:nvSpPr>
        <p:spPr>
          <a:noFill/>
          <a:ln>
            <a:noFill/>
          </a:ln>
        </p:spPr>
        <p:txBody>
          <a:bodyPr spcFirstLastPara="1" vert="horz" wrap="square" lIns="304750" tIns="304750" rIns="304750" bIns="304750" rtlCol="0" anchor="b" anchorCtr="0">
            <a:noAutofit/>
          </a:bodyPr>
          <a:lstStyle/>
          <a:p>
            <a:pPr defTabSz="914309"/>
            <a:r>
              <a:rPr lang="en-US" b="0" dirty="0">
                <a:latin typeface="NVIDIA Sans"/>
              </a:rPr>
              <a:t>NVIDIA OMNIVERSE for Scientific Computing</a:t>
            </a:r>
          </a:p>
        </p:txBody>
      </p:sp>
      <p:sp>
        <p:nvSpPr>
          <p:cNvPr id="71" name="Text Placeholder 3">
            <a:extLst>
              <a:ext uri="{FF2B5EF4-FFF2-40B4-BE49-F238E27FC236}">
                <a16:creationId xmlns:a16="http://schemas.microsoft.com/office/drawing/2014/main" id="{4D374BDD-FCC0-1D17-BC1E-6836F1297BDD}"/>
              </a:ext>
            </a:extLst>
          </p:cNvPr>
          <p:cNvSpPr>
            <a:spLocks noGrp="1"/>
          </p:cNvSpPr>
          <p:nvPr>
            <p:ph type="body" sz="quarter" idx="10"/>
          </p:nvPr>
        </p:nvSpPr>
        <p:spPr/>
        <p:txBody>
          <a:bodyPr lIns="91440" tIns="45720" rIns="91440" bIns="45720" anchor="t"/>
          <a:lstStyle/>
          <a:p>
            <a:r>
              <a:rPr lang="en-US" sz="5400" dirty="0">
                <a:latin typeface="NVIDIA Sans"/>
                <a:cs typeface="NVIDIA Sans"/>
              </a:rPr>
              <a:t>COLLABORATION ENGINE FOR BUILDING A DIGITAL TWIN</a:t>
            </a:r>
            <a:endParaRPr lang="en-US" sz="5400" dirty="0">
              <a:solidFill>
                <a:schemeClr val="tx2"/>
              </a:solidFill>
              <a:latin typeface="NVIDIA Sans"/>
              <a:cs typeface="NVIDIA Sans"/>
            </a:endParaRPr>
          </a:p>
        </p:txBody>
      </p:sp>
      <p:sp>
        <p:nvSpPr>
          <p:cNvPr id="47" name="TextBox 46">
            <a:extLst>
              <a:ext uri="{FF2B5EF4-FFF2-40B4-BE49-F238E27FC236}">
                <a16:creationId xmlns:a16="http://schemas.microsoft.com/office/drawing/2014/main" id="{19F07FF2-2634-4376-8B98-40073F928A19}"/>
              </a:ext>
            </a:extLst>
          </p:cNvPr>
          <p:cNvSpPr txBox="1"/>
          <p:nvPr/>
        </p:nvSpPr>
        <p:spPr>
          <a:xfrm>
            <a:off x="27258284" y="6171284"/>
            <a:ext cx="7472329" cy="19389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a:solidFill>
                  <a:schemeClr val="bg1"/>
                </a:solidFill>
                <a:latin typeface="NVIDIA Sans Medium"/>
                <a:cs typeface="NVIDIA Sans"/>
              </a:rPr>
              <a:t>AI-Surrogate 1</a:t>
            </a:r>
          </a:p>
        </p:txBody>
      </p:sp>
      <p:cxnSp>
        <p:nvCxnSpPr>
          <p:cNvPr id="55" name="Straight Arrow Connector 54">
            <a:extLst>
              <a:ext uri="{FF2B5EF4-FFF2-40B4-BE49-F238E27FC236}">
                <a16:creationId xmlns:a16="http://schemas.microsoft.com/office/drawing/2014/main" id="{96EF4DC7-D2E4-40D9-A21E-8C261CF05AF7}"/>
              </a:ext>
            </a:extLst>
          </p:cNvPr>
          <p:cNvCxnSpPr>
            <a:cxnSpLocks/>
          </p:cNvCxnSpPr>
          <p:nvPr/>
        </p:nvCxnSpPr>
        <p:spPr>
          <a:xfrm flipV="1">
            <a:off x="10410735" y="12712218"/>
            <a:ext cx="5292523" cy="3191107"/>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417DD75-6E58-4F59-890A-ECBF7FB32588}"/>
              </a:ext>
            </a:extLst>
          </p:cNvPr>
          <p:cNvCxnSpPr>
            <a:cxnSpLocks/>
          </p:cNvCxnSpPr>
          <p:nvPr/>
        </p:nvCxnSpPr>
        <p:spPr>
          <a:xfrm flipV="1">
            <a:off x="21296033" y="7206364"/>
            <a:ext cx="5550081" cy="2785512"/>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0D5B37C-3634-4AE8-9DA3-A3DF20629E85}"/>
              </a:ext>
            </a:extLst>
          </p:cNvPr>
          <p:cNvCxnSpPr>
            <a:cxnSpLocks/>
          </p:cNvCxnSpPr>
          <p:nvPr/>
        </p:nvCxnSpPr>
        <p:spPr>
          <a:xfrm>
            <a:off x="21314663" y="12620798"/>
            <a:ext cx="5643331" cy="3510871"/>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7" name="Picture 76" descr="A picture containing vector graphics&#10;&#10;Description automatically generated">
            <a:extLst>
              <a:ext uri="{FF2B5EF4-FFF2-40B4-BE49-F238E27FC236}">
                <a16:creationId xmlns:a16="http://schemas.microsoft.com/office/drawing/2014/main" id="{92D806B1-B36F-4011-933B-C96B0EEB7074}"/>
              </a:ext>
            </a:extLst>
          </p:cNvPr>
          <p:cNvPicPr>
            <a:picLocks noChangeAspect="1"/>
          </p:cNvPicPr>
          <p:nvPr/>
        </p:nvPicPr>
        <p:blipFill>
          <a:blip r:embed="rId3"/>
          <a:stretch>
            <a:fillRect/>
          </a:stretch>
        </p:blipFill>
        <p:spPr>
          <a:xfrm>
            <a:off x="14887907" y="8047557"/>
            <a:ext cx="7171538" cy="7178543"/>
          </a:xfrm>
          <a:prstGeom prst="rect">
            <a:avLst/>
          </a:prstGeom>
        </p:spPr>
      </p:pic>
      <p:grpSp>
        <p:nvGrpSpPr>
          <p:cNvPr id="78" name="Group 77">
            <a:extLst>
              <a:ext uri="{FF2B5EF4-FFF2-40B4-BE49-F238E27FC236}">
                <a16:creationId xmlns:a16="http://schemas.microsoft.com/office/drawing/2014/main" id="{72CC7DA2-C194-4425-9151-F94FF996B431}"/>
              </a:ext>
            </a:extLst>
          </p:cNvPr>
          <p:cNvGrpSpPr/>
          <p:nvPr/>
        </p:nvGrpSpPr>
        <p:grpSpPr>
          <a:xfrm>
            <a:off x="15879589" y="16222916"/>
            <a:ext cx="5636089" cy="2401102"/>
            <a:chOff x="919824" y="2721560"/>
            <a:chExt cx="3079727" cy="1143960"/>
          </a:xfrm>
          <a:solidFill>
            <a:schemeClr val="tx1">
              <a:lumMod val="75000"/>
            </a:schemeClr>
          </a:solidFill>
        </p:grpSpPr>
        <p:sp>
          <p:nvSpPr>
            <p:cNvPr id="79" name="Rectangle 78">
              <a:extLst>
                <a:ext uri="{FF2B5EF4-FFF2-40B4-BE49-F238E27FC236}">
                  <a16:creationId xmlns:a16="http://schemas.microsoft.com/office/drawing/2014/main" id="{88898463-F2F1-4627-BEAA-6E1242DD23F6}"/>
                </a:ext>
              </a:extLst>
            </p:cNvPr>
            <p:cNvSpPr/>
            <p:nvPr/>
          </p:nvSpPr>
          <p:spPr>
            <a:xfrm>
              <a:off x="919824" y="2721560"/>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80" name="TextBox 79">
              <a:extLst>
                <a:ext uri="{FF2B5EF4-FFF2-40B4-BE49-F238E27FC236}">
                  <a16:creationId xmlns:a16="http://schemas.microsoft.com/office/drawing/2014/main" id="{7DC0BAAA-ADC6-4C80-A16F-F9FA20D56570}"/>
                </a:ext>
              </a:extLst>
            </p:cNvPr>
            <p:cNvSpPr txBox="1"/>
            <p:nvPr/>
          </p:nvSpPr>
          <p:spPr>
            <a:xfrm>
              <a:off x="1415058" y="2875632"/>
              <a:ext cx="2089266" cy="83581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defTabSz="1523985" fontAlgn="base">
                <a:lnSpc>
                  <a:spcPct val="90000"/>
                </a:lnSpc>
                <a:spcBef>
                  <a:spcPct val="0"/>
                </a:spcBef>
                <a:spcAft>
                  <a:spcPct val="0"/>
                </a:spcAft>
                <a:defRPr/>
              </a:pPr>
              <a:r>
                <a:rPr lang="en-US" sz="6000">
                  <a:solidFill>
                    <a:srgbClr val="000000"/>
                  </a:solidFill>
                  <a:latin typeface="NVIDIA Sans Medium"/>
                  <a:cs typeface="NVIDIA Sans"/>
                </a:rPr>
                <a:t>Human in </a:t>
              </a:r>
            </a:p>
            <a:p>
              <a:pPr algn="ctr" defTabSz="1523985" fontAlgn="base">
                <a:lnSpc>
                  <a:spcPct val="90000"/>
                </a:lnSpc>
                <a:spcBef>
                  <a:spcPct val="0"/>
                </a:spcBef>
                <a:spcAft>
                  <a:spcPct val="0"/>
                </a:spcAft>
                <a:defRPr/>
              </a:pPr>
              <a:r>
                <a:rPr lang="en-US" sz="6000">
                  <a:solidFill>
                    <a:srgbClr val="000000"/>
                  </a:solidFill>
                  <a:latin typeface="NVIDIA Sans Medium"/>
                  <a:cs typeface="NVIDIA Sans"/>
                </a:rPr>
                <a:t>the Loop</a:t>
              </a:r>
            </a:p>
          </p:txBody>
        </p:sp>
      </p:grpSp>
      <p:cxnSp>
        <p:nvCxnSpPr>
          <p:cNvPr id="81" name="Straight Arrow Connector 80">
            <a:extLst>
              <a:ext uri="{FF2B5EF4-FFF2-40B4-BE49-F238E27FC236}">
                <a16:creationId xmlns:a16="http://schemas.microsoft.com/office/drawing/2014/main" id="{D01C9357-D40B-492E-945F-CCD090F3ADFA}"/>
              </a:ext>
            </a:extLst>
          </p:cNvPr>
          <p:cNvCxnSpPr>
            <a:cxnSpLocks/>
          </p:cNvCxnSpPr>
          <p:nvPr/>
        </p:nvCxnSpPr>
        <p:spPr>
          <a:xfrm>
            <a:off x="18560425" y="14598620"/>
            <a:ext cx="23812" cy="1421647"/>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8BD0908-9331-B132-6393-4959B9FAEE0F}"/>
              </a:ext>
            </a:extLst>
          </p:cNvPr>
          <p:cNvCxnSpPr>
            <a:cxnSpLocks/>
          </p:cNvCxnSpPr>
          <p:nvPr/>
        </p:nvCxnSpPr>
        <p:spPr>
          <a:xfrm>
            <a:off x="10410734" y="7230135"/>
            <a:ext cx="5221087" cy="2809365"/>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57B06C9-6326-38A9-57B1-43B14ECDC6C7}"/>
              </a:ext>
            </a:extLst>
          </p:cNvPr>
          <p:cNvCxnSpPr>
            <a:cxnSpLocks/>
          </p:cNvCxnSpPr>
          <p:nvPr/>
        </p:nvCxnSpPr>
        <p:spPr>
          <a:xfrm flipV="1">
            <a:off x="10353345" y="11751509"/>
            <a:ext cx="5014468" cy="15615"/>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9A0BB8F-C9AD-C88E-3EEC-DCA8D72FBC89}"/>
              </a:ext>
            </a:extLst>
          </p:cNvPr>
          <p:cNvSpPr txBox="1"/>
          <p:nvPr/>
        </p:nvSpPr>
        <p:spPr>
          <a:xfrm>
            <a:off x="27248280" y="10645956"/>
            <a:ext cx="7496143" cy="19389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a:solidFill>
                  <a:schemeClr val="bg1"/>
                </a:solidFill>
                <a:latin typeface="NVIDIA Sans Medium"/>
                <a:cs typeface="NVIDIA Sans"/>
              </a:rPr>
              <a:t>AI-Surrogate 2</a:t>
            </a:r>
          </a:p>
        </p:txBody>
      </p:sp>
      <p:cxnSp>
        <p:nvCxnSpPr>
          <p:cNvPr id="57" name="Straight Arrow Connector 56">
            <a:extLst>
              <a:ext uri="{FF2B5EF4-FFF2-40B4-BE49-F238E27FC236}">
                <a16:creationId xmlns:a16="http://schemas.microsoft.com/office/drawing/2014/main" id="{05DFA423-90A3-B8E4-CEC7-1B2A5E70B498}"/>
              </a:ext>
            </a:extLst>
          </p:cNvPr>
          <p:cNvCxnSpPr>
            <a:cxnSpLocks/>
          </p:cNvCxnSpPr>
          <p:nvPr/>
        </p:nvCxnSpPr>
        <p:spPr>
          <a:xfrm flipV="1">
            <a:off x="21570567" y="11694399"/>
            <a:ext cx="5458863" cy="18026"/>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A25AD5A-A5BA-9533-2DA9-A577C75BF4B6}"/>
              </a:ext>
            </a:extLst>
          </p:cNvPr>
          <p:cNvSpPr txBox="1"/>
          <p:nvPr/>
        </p:nvSpPr>
        <p:spPr>
          <a:xfrm>
            <a:off x="27247942" y="15155814"/>
            <a:ext cx="7487047" cy="19389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sz="5400">
                <a:solidFill>
                  <a:schemeClr val="bg1"/>
                </a:solidFill>
                <a:latin typeface="NVIDIA Sans Medium"/>
                <a:cs typeface="NVIDIA Sans"/>
              </a:rPr>
              <a:t>Virtual Sensor/Actor</a:t>
            </a:r>
          </a:p>
        </p:txBody>
      </p:sp>
      <p:sp>
        <p:nvSpPr>
          <p:cNvPr id="68" name="TextBox 67">
            <a:extLst>
              <a:ext uri="{FF2B5EF4-FFF2-40B4-BE49-F238E27FC236}">
                <a16:creationId xmlns:a16="http://schemas.microsoft.com/office/drawing/2014/main" id="{AE3F70A0-8920-9113-F02C-B0B449B03FBC}"/>
              </a:ext>
            </a:extLst>
          </p:cNvPr>
          <p:cNvSpPr txBox="1"/>
          <p:nvPr/>
        </p:nvSpPr>
        <p:spPr>
          <a:xfrm>
            <a:off x="2576901" y="15162796"/>
            <a:ext cx="7496142" cy="19389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a:solidFill>
                  <a:schemeClr val="bg1"/>
                </a:solidFill>
                <a:latin typeface="NVIDIA Sans Medium"/>
                <a:cs typeface="NVIDIA Sans"/>
              </a:rPr>
              <a:t>Physical Sensor</a:t>
            </a:r>
          </a:p>
        </p:txBody>
      </p:sp>
      <p:sp>
        <p:nvSpPr>
          <p:cNvPr id="69" name="TextBox 68">
            <a:extLst>
              <a:ext uri="{FF2B5EF4-FFF2-40B4-BE49-F238E27FC236}">
                <a16:creationId xmlns:a16="http://schemas.microsoft.com/office/drawing/2014/main" id="{15AC06AE-387C-1C42-B3B0-81C26E66D5E4}"/>
              </a:ext>
            </a:extLst>
          </p:cNvPr>
          <p:cNvSpPr txBox="1"/>
          <p:nvPr/>
        </p:nvSpPr>
        <p:spPr>
          <a:xfrm>
            <a:off x="2594822" y="6169207"/>
            <a:ext cx="7472329" cy="19389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a:solidFill>
                  <a:schemeClr val="bg1"/>
                </a:solidFill>
                <a:latin typeface="NVIDIA Sans Medium"/>
                <a:cs typeface="NVIDIA Sans"/>
              </a:rPr>
              <a:t>CAD Model</a:t>
            </a:r>
          </a:p>
        </p:txBody>
      </p:sp>
      <p:sp>
        <p:nvSpPr>
          <p:cNvPr id="70" name="TextBox 69">
            <a:extLst>
              <a:ext uri="{FF2B5EF4-FFF2-40B4-BE49-F238E27FC236}">
                <a16:creationId xmlns:a16="http://schemas.microsoft.com/office/drawing/2014/main" id="{2A2769FD-761C-7B6D-885D-BF10AB319AD4}"/>
              </a:ext>
            </a:extLst>
          </p:cNvPr>
          <p:cNvSpPr txBox="1"/>
          <p:nvPr/>
        </p:nvSpPr>
        <p:spPr>
          <a:xfrm>
            <a:off x="2582947" y="10740233"/>
            <a:ext cx="7487047" cy="19389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a:solidFill>
                  <a:schemeClr val="bg1"/>
                </a:solidFill>
                <a:latin typeface="NVIDIA Sans Medium"/>
                <a:cs typeface="NVIDIA Sans"/>
              </a:rPr>
              <a:t>Physics-based Sim</a:t>
            </a:r>
          </a:p>
        </p:txBody>
      </p:sp>
      <p:grpSp>
        <p:nvGrpSpPr>
          <p:cNvPr id="92" name="Group 91">
            <a:extLst>
              <a:ext uri="{FF2B5EF4-FFF2-40B4-BE49-F238E27FC236}">
                <a16:creationId xmlns:a16="http://schemas.microsoft.com/office/drawing/2014/main" id="{24EC8C92-34D7-1270-85FB-A034E3615953}"/>
              </a:ext>
            </a:extLst>
          </p:cNvPr>
          <p:cNvGrpSpPr/>
          <p:nvPr/>
        </p:nvGrpSpPr>
        <p:grpSpPr>
          <a:xfrm>
            <a:off x="23639746" y="10901544"/>
            <a:ext cx="1952258" cy="1640159"/>
            <a:chOff x="28995273" y="14256636"/>
            <a:chExt cx="1952258" cy="1640159"/>
          </a:xfrm>
        </p:grpSpPr>
        <p:sp>
          <p:nvSpPr>
            <p:cNvPr id="76" name="Oval 75">
              <a:extLst>
                <a:ext uri="{FF2B5EF4-FFF2-40B4-BE49-F238E27FC236}">
                  <a16:creationId xmlns:a16="http://schemas.microsoft.com/office/drawing/2014/main" id="{AE49EF87-2D6E-C724-0895-82B1988B4F98}"/>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3" name="Google Shape;436;p27" descr="Image result for USD logo">
              <a:extLst>
                <a:ext uri="{FF2B5EF4-FFF2-40B4-BE49-F238E27FC236}">
                  <a16:creationId xmlns:a16="http://schemas.microsoft.com/office/drawing/2014/main" id="{7C6D3E16-E2F3-B366-9645-763443A67A2F}"/>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sp>
        <p:nvSpPr>
          <p:cNvPr id="72" name="TextBox 71">
            <a:extLst>
              <a:ext uri="{FF2B5EF4-FFF2-40B4-BE49-F238E27FC236}">
                <a16:creationId xmlns:a16="http://schemas.microsoft.com/office/drawing/2014/main" id="{982E75E4-B1B2-0C84-8621-89599D6A30AC}"/>
              </a:ext>
            </a:extLst>
          </p:cNvPr>
          <p:cNvSpPr txBox="1"/>
          <p:nvPr/>
        </p:nvSpPr>
        <p:spPr>
          <a:xfrm>
            <a:off x="16751233" y="6729379"/>
            <a:ext cx="3775393" cy="83099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800">
                <a:solidFill>
                  <a:schemeClr val="bg1"/>
                </a:solidFill>
                <a:latin typeface="NVIDIA Sans Medium"/>
                <a:cs typeface="NVIDIA Sans"/>
              </a:rPr>
              <a:t>OMNIVERSE</a:t>
            </a:r>
          </a:p>
        </p:txBody>
      </p:sp>
      <p:sp>
        <p:nvSpPr>
          <p:cNvPr id="73" name="TextBox 72">
            <a:extLst>
              <a:ext uri="{FF2B5EF4-FFF2-40B4-BE49-F238E27FC236}">
                <a16:creationId xmlns:a16="http://schemas.microsoft.com/office/drawing/2014/main" id="{659AD58D-8F67-181C-81A0-D2019776C34B}"/>
              </a:ext>
            </a:extLst>
          </p:cNvPr>
          <p:cNvSpPr txBox="1"/>
          <p:nvPr/>
        </p:nvSpPr>
        <p:spPr>
          <a:xfrm>
            <a:off x="17495048" y="11223387"/>
            <a:ext cx="2105063"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a:solidFill>
                  <a:schemeClr val="bg1"/>
                </a:solidFill>
                <a:latin typeface="NVIDIA Sans Medium"/>
                <a:cs typeface="NVIDIA Sans"/>
              </a:rPr>
              <a:t>Nucleus</a:t>
            </a:r>
          </a:p>
        </p:txBody>
      </p:sp>
      <p:grpSp>
        <p:nvGrpSpPr>
          <p:cNvPr id="93" name="Group 92">
            <a:extLst>
              <a:ext uri="{FF2B5EF4-FFF2-40B4-BE49-F238E27FC236}">
                <a16:creationId xmlns:a16="http://schemas.microsoft.com/office/drawing/2014/main" id="{1B4F4FAB-ABEF-57C4-5BF8-FB81A33B7A40}"/>
              </a:ext>
            </a:extLst>
          </p:cNvPr>
          <p:cNvGrpSpPr/>
          <p:nvPr/>
        </p:nvGrpSpPr>
        <p:grpSpPr>
          <a:xfrm>
            <a:off x="23635658" y="7802209"/>
            <a:ext cx="1952258" cy="1640159"/>
            <a:chOff x="28995273" y="14256636"/>
            <a:chExt cx="1952258" cy="1640159"/>
          </a:xfrm>
        </p:grpSpPr>
        <p:sp>
          <p:nvSpPr>
            <p:cNvPr id="94" name="Oval 93">
              <a:extLst>
                <a:ext uri="{FF2B5EF4-FFF2-40B4-BE49-F238E27FC236}">
                  <a16:creationId xmlns:a16="http://schemas.microsoft.com/office/drawing/2014/main" id="{3C62064B-064D-2474-A582-91911BE93696}"/>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95" name="Google Shape;436;p27" descr="Image result for USD logo">
              <a:extLst>
                <a:ext uri="{FF2B5EF4-FFF2-40B4-BE49-F238E27FC236}">
                  <a16:creationId xmlns:a16="http://schemas.microsoft.com/office/drawing/2014/main" id="{F639F276-1D22-3132-F6AA-844406319C05}"/>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grpSp>
        <p:nvGrpSpPr>
          <p:cNvPr id="96" name="Group 95">
            <a:extLst>
              <a:ext uri="{FF2B5EF4-FFF2-40B4-BE49-F238E27FC236}">
                <a16:creationId xmlns:a16="http://schemas.microsoft.com/office/drawing/2014/main" id="{95DB11E0-EE17-5C5C-59BC-6659DBA07DC9}"/>
              </a:ext>
            </a:extLst>
          </p:cNvPr>
          <p:cNvGrpSpPr/>
          <p:nvPr/>
        </p:nvGrpSpPr>
        <p:grpSpPr>
          <a:xfrm>
            <a:off x="23642097" y="13781503"/>
            <a:ext cx="1952258" cy="1640159"/>
            <a:chOff x="28995273" y="14256636"/>
            <a:chExt cx="1952258" cy="1640159"/>
          </a:xfrm>
        </p:grpSpPr>
        <p:sp>
          <p:nvSpPr>
            <p:cNvPr id="97" name="Oval 96">
              <a:extLst>
                <a:ext uri="{FF2B5EF4-FFF2-40B4-BE49-F238E27FC236}">
                  <a16:creationId xmlns:a16="http://schemas.microsoft.com/office/drawing/2014/main" id="{32A46FD2-8077-62E6-880C-62DC0A6BC2A8}"/>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98" name="Google Shape;436;p27" descr="Image result for USD logo">
              <a:extLst>
                <a:ext uri="{FF2B5EF4-FFF2-40B4-BE49-F238E27FC236}">
                  <a16:creationId xmlns:a16="http://schemas.microsoft.com/office/drawing/2014/main" id="{E0DA15E1-156A-D6AF-A779-389DAF35D2DB}"/>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grpSp>
        <p:nvGrpSpPr>
          <p:cNvPr id="99" name="Group 98">
            <a:extLst>
              <a:ext uri="{FF2B5EF4-FFF2-40B4-BE49-F238E27FC236}">
                <a16:creationId xmlns:a16="http://schemas.microsoft.com/office/drawing/2014/main" id="{0DD04012-F511-A67D-837F-8D2ABF682C49}"/>
              </a:ext>
            </a:extLst>
          </p:cNvPr>
          <p:cNvGrpSpPr/>
          <p:nvPr/>
        </p:nvGrpSpPr>
        <p:grpSpPr>
          <a:xfrm>
            <a:off x="12067874" y="13880598"/>
            <a:ext cx="1952258" cy="1640159"/>
            <a:chOff x="28995273" y="14256636"/>
            <a:chExt cx="1952258" cy="1640159"/>
          </a:xfrm>
        </p:grpSpPr>
        <p:sp>
          <p:nvSpPr>
            <p:cNvPr id="100" name="Oval 99">
              <a:extLst>
                <a:ext uri="{FF2B5EF4-FFF2-40B4-BE49-F238E27FC236}">
                  <a16:creationId xmlns:a16="http://schemas.microsoft.com/office/drawing/2014/main" id="{5AD43A91-A784-F581-3F32-33201A3ADA85}"/>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01" name="Google Shape;436;p27" descr="Image result for USD logo">
              <a:extLst>
                <a:ext uri="{FF2B5EF4-FFF2-40B4-BE49-F238E27FC236}">
                  <a16:creationId xmlns:a16="http://schemas.microsoft.com/office/drawing/2014/main" id="{D9884E9F-C2D5-4D33-1A4C-FC36E2B13DDB}"/>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grpSp>
        <p:nvGrpSpPr>
          <p:cNvPr id="102" name="Group 101">
            <a:extLst>
              <a:ext uri="{FF2B5EF4-FFF2-40B4-BE49-F238E27FC236}">
                <a16:creationId xmlns:a16="http://schemas.microsoft.com/office/drawing/2014/main" id="{1ACF0FB0-0551-5FBE-B0CF-D288BDBF90F6}"/>
              </a:ext>
            </a:extLst>
          </p:cNvPr>
          <p:cNvGrpSpPr/>
          <p:nvPr/>
        </p:nvGrpSpPr>
        <p:grpSpPr>
          <a:xfrm>
            <a:off x="12092458" y="10885351"/>
            <a:ext cx="1952258" cy="1640159"/>
            <a:chOff x="28995273" y="14256636"/>
            <a:chExt cx="1952258" cy="1640159"/>
          </a:xfrm>
        </p:grpSpPr>
        <p:sp>
          <p:nvSpPr>
            <p:cNvPr id="103" name="Oval 102">
              <a:extLst>
                <a:ext uri="{FF2B5EF4-FFF2-40B4-BE49-F238E27FC236}">
                  <a16:creationId xmlns:a16="http://schemas.microsoft.com/office/drawing/2014/main" id="{22B66D4D-24F6-691F-5564-3EEDF47DE62A}"/>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04" name="Google Shape;436;p27" descr="Image result for USD logo">
              <a:extLst>
                <a:ext uri="{FF2B5EF4-FFF2-40B4-BE49-F238E27FC236}">
                  <a16:creationId xmlns:a16="http://schemas.microsoft.com/office/drawing/2014/main" id="{16AF3A61-6816-B3D2-F053-3C46A243C32D}"/>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grpSp>
        <p:nvGrpSpPr>
          <p:cNvPr id="105" name="Group 104">
            <a:extLst>
              <a:ext uri="{FF2B5EF4-FFF2-40B4-BE49-F238E27FC236}">
                <a16:creationId xmlns:a16="http://schemas.microsoft.com/office/drawing/2014/main" id="{10077DD4-57E5-09D6-391F-DDF13E98E315}"/>
              </a:ext>
            </a:extLst>
          </p:cNvPr>
          <p:cNvGrpSpPr/>
          <p:nvPr/>
        </p:nvGrpSpPr>
        <p:grpSpPr>
          <a:xfrm>
            <a:off x="12066366" y="7649648"/>
            <a:ext cx="1952258" cy="1640159"/>
            <a:chOff x="28995273" y="14256636"/>
            <a:chExt cx="1952258" cy="1640159"/>
          </a:xfrm>
        </p:grpSpPr>
        <p:sp>
          <p:nvSpPr>
            <p:cNvPr id="106" name="Oval 105">
              <a:extLst>
                <a:ext uri="{FF2B5EF4-FFF2-40B4-BE49-F238E27FC236}">
                  <a16:creationId xmlns:a16="http://schemas.microsoft.com/office/drawing/2014/main" id="{48547FFF-4946-DE66-4F8E-150EA1AAD3A3}"/>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07" name="Google Shape;436;p27" descr="Image result for USD logo">
              <a:extLst>
                <a:ext uri="{FF2B5EF4-FFF2-40B4-BE49-F238E27FC236}">
                  <a16:creationId xmlns:a16="http://schemas.microsoft.com/office/drawing/2014/main" id="{E30AB5C8-C838-66DC-CA0F-836EE73FD2B6}"/>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pic>
        <p:nvPicPr>
          <p:cNvPr id="26" name="Google Shape;436;p27" descr="Image result for USD logo">
            <a:extLst>
              <a:ext uri="{FF2B5EF4-FFF2-40B4-BE49-F238E27FC236}">
                <a16:creationId xmlns:a16="http://schemas.microsoft.com/office/drawing/2014/main" id="{FE9EA695-C8F9-5B67-8631-1D4BF5A60556}"/>
              </a:ext>
            </a:extLst>
          </p:cNvPr>
          <p:cNvPicPr preferRelativeResize="0"/>
          <p:nvPr/>
        </p:nvPicPr>
        <p:blipFill rotWithShape="1">
          <a:blip r:embed="rId4">
            <a:alphaModFix/>
          </a:blip>
          <a:srcRect/>
          <a:stretch/>
        </p:blipFill>
        <p:spPr>
          <a:xfrm>
            <a:off x="18841497" y="14796785"/>
            <a:ext cx="1952258" cy="1013822"/>
          </a:xfrm>
          <a:prstGeom prst="rect">
            <a:avLst/>
          </a:prstGeom>
          <a:noFill/>
          <a:ln>
            <a:noFill/>
          </a:ln>
        </p:spPr>
      </p:pic>
    </p:spTree>
    <p:extLst>
      <p:ext uri="{BB962C8B-B14F-4D97-AF65-F5344CB8AC3E}">
        <p14:creationId xmlns:p14="http://schemas.microsoft.com/office/powerpoint/2010/main" val="346691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6115-9959-4106-9E2B-35913123B3AB}"/>
              </a:ext>
            </a:extLst>
          </p:cNvPr>
          <p:cNvSpPr>
            <a:spLocks noGrp="1"/>
          </p:cNvSpPr>
          <p:nvPr>
            <p:ph type="title"/>
          </p:nvPr>
        </p:nvSpPr>
        <p:spPr>
          <a:noFill/>
          <a:ln>
            <a:noFill/>
          </a:ln>
        </p:spPr>
        <p:txBody>
          <a:bodyPr spcFirstLastPara="1" vert="horz" wrap="square" lIns="304749" tIns="304749" rIns="304749" bIns="304749" rtlCol="0" anchor="b" anchorCtr="0">
            <a:noAutofit/>
          </a:bodyPr>
          <a:lstStyle/>
          <a:p>
            <a:pPr defTabSz="914217"/>
            <a:r>
              <a:rPr lang="en-US" b="0" dirty="0">
                <a:latin typeface="NVIDIA Sans"/>
                <a:cs typeface="NVIDIA Sans"/>
              </a:rPr>
              <a:t>NVIDIA OMNIVERSE for Scientific Computing</a:t>
            </a:r>
          </a:p>
        </p:txBody>
      </p:sp>
      <p:sp>
        <p:nvSpPr>
          <p:cNvPr id="71" name="Text Placeholder 3">
            <a:extLst>
              <a:ext uri="{FF2B5EF4-FFF2-40B4-BE49-F238E27FC236}">
                <a16:creationId xmlns:a16="http://schemas.microsoft.com/office/drawing/2014/main" id="{4D374BDD-FCC0-1D17-BC1E-6836F1297BDD}"/>
              </a:ext>
            </a:extLst>
          </p:cNvPr>
          <p:cNvSpPr>
            <a:spLocks noGrp="1"/>
          </p:cNvSpPr>
          <p:nvPr>
            <p:ph type="body" sz="quarter" idx="10"/>
          </p:nvPr>
        </p:nvSpPr>
        <p:spPr/>
        <p:txBody>
          <a:bodyPr lIns="91440" tIns="45720" rIns="91440" bIns="45720" anchor="t"/>
          <a:lstStyle/>
          <a:p>
            <a:r>
              <a:rPr lang="en-US" sz="5400" dirty="0">
                <a:latin typeface="+mn-lt"/>
              </a:rPr>
              <a:t>COLLABORATION ENGINE FOR BUILDING A DIGITAL TWIN</a:t>
            </a:r>
          </a:p>
          <a:p>
            <a:endParaRPr lang="en-US" sz="5400" dirty="0"/>
          </a:p>
        </p:txBody>
      </p:sp>
      <p:sp>
        <p:nvSpPr>
          <p:cNvPr id="47" name="TextBox 46">
            <a:extLst>
              <a:ext uri="{FF2B5EF4-FFF2-40B4-BE49-F238E27FC236}">
                <a16:creationId xmlns:a16="http://schemas.microsoft.com/office/drawing/2014/main" id="{19F07FF2-2634-4376-8B98-40073F928A19}"/>
              </a:ext>
            </a:extLst>
          </p:cNvPr>
          <p:cNvSpPr txBox="1"/>
          <p:nvPr/>
        </p:nvSpPr>
        <p:spPr>
          <a:xfrm>
            <a:off x="27258285" y="6171287"/>
            <a:ext cx="7472328" cy="19389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dirty="0">
                <a:solidFill>
                  <a:schemeClr val="bg1"/>
                </a:solidFill>
                <a:latin typeface="NVIDIA Sans Medium"/>
              </a:rPr>
              <a:t>AI-Surrogate 1</a:t>
            </a:r>
          </a:p>
        </p:txBody>
      </p:sp>
      <p:cxnSp>
        <p:nvCxnSpPr>
          <p:cNvPr id="55" name="Straight Arrow Connector 54">
            <a:extLst>
              <a:ext uri="{FF2B5EF4-FFF2-40B4-BE49-F238E27FC236}">
                <a16:creationId xmlns:a16="http://schemas.microsoft.com/office/drawing/2014/main" id="{96EF4DC7-D2E4-40D9-A21E-8C261CF05AF7}"/>
              </a:ext>
            </a:extLst>
          </p:cNvPr>
          <p:cNvCxnSpPr>
            <a:cxnSpLocks/>
          </p:cNvCxnSpPr>
          <p:nvPr/>
        </p:nvCxnSpPr>
        <p:spPr>
          <a:xfrm flipV="1">
            <a:off x="10410735" y="12712218"/>
            <a:ext cx="5292522" cy="3191106"/>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417DD75-6E58-4F59-890A-ECBF7FB32588}"/>
              </a:ext>
            </a:extLst>
          </p:cNvPr>
          <p:cNvCxnSpPr>
            <a:cxnSpLocks/>
          </p:cNvCxnSpPr>
          <p:nvPr/>
        </p:nvCxnSpPr>
        <p:spPr>
          <a:xfrm flipV="1">
            <a:off x="21296036" y="7206363"/>
            <a:ext cx="5550081" cy="2785512"/>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0D5B37C-3634-4AE8-9DA3-A3DF20629E85}"/>
              </a:ext>
            </a:extLst>
          </p:cNvPr>
          <p:cNvCxnSpPr>
            <a:cxnSpLocks/>
          </p:cNvCxnSpPr>
          <p:nvPr/>
        </p:nvCxnSpPr>
        <p:spPr>
          <a:xfrm>
            <a:off x="21314664" y="12620799"/>
            <a:ext cx="5643330" cy="3510870"/>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7" name="Picture 76" descr="A picture containing vector graphics&#10;&#10;Description automatically generated">
            <a:extLst>
              <a:ext uri="{FF2B5EF4-FFF2-40B4-BE49-F238E27FC236}">
                <a16:creationId xmlns:a16="http://schemas.microsoft.com/office/drawing/2014/main" id="{92D806B1-B36F-4011-933B-C96B0EEB7074}"/>
              </a:ext>
            </a:extLst>
          </p:cNvPr>
          <p:cNvPicPr>
            <a:picLocks noChangeAspect="1"/>
          </p:cNvPicPr>
          <p:nvPr/>
        </p:nvPicPr>
        <p:blipFill>
          <a:blip r:embed="rId3"/>
          <a:stretch>
            <a:fillRect/>
          </a:stretch>
        </p:blipFill>
        <p:spPr>
          <a:xfrm>
            <a:off x="14887910" y="8047557"/>
            <a:ext cx="7171539" cy="7178544"/>
          </a:xfrm>
          <a:prstGeom prst="rect">
            <a:avLst/>
          </a:prstGeom>
        </p:spPr>
      </p:pic>
      <p:grpSp>
        <p:nvGrpSpPr>
          <p:cNvPr id="78" name="Group 77">
            <a:extLst>
              <a:ext uri="{FF2B5EF4-FFF2-40B4-BE49-F238E27FC236}">
                <a16:creationId xmlns:a16="http://schemas.microsoft.com/office/drawing/2014/main" id="{72CC7DA2-C194-4425-9151-F94FF996B431}"/>
              </a:ext>
            </a:extLst>
          </p:cNvPr>
          <p:cNvGrpSpPr/>
          <p:nvPr/>
        </p:nvGrpSpPr>
        <p:grpSpPr>
          <a:xfrm>
            <a:off x="15879592" y="16222916"/>
            <a:ext cx="5636088" cy="2401101"/>
            <a:chOff x="919824" y="2721560"/>
            <a:chExt cx="3079727" cy="1143960"/>
          </a:xfrm>
          <a:solidFill>
            <a:schemeClr val="tx1">
              <a:lumMod val="75000"/>
            </a:schemeClr>
          </a:solidFill>
        </p:grpSpPr>
        <p:sp>
          <p:nvSpPr>
            <p:cNvPr id="79" name="Rectangle 78">
              <a:extLst>
                <a:ext uri="{FF2B5EF4-FFF2-40B4-BE49-F238E27FC236}">
                  <a16:creationId xmlns:a16="http://schemas.microsoft.com/office/drawing/2014/main" id="{88898463-F2F1-4627-BEAA-6E1242DD23F6}"/>
                </a:ext>
              </a:extLst>
            </p:cNvPr>
            <p:cNvSpPr/>
            <p:nvPr/>
          </p:nvSpPr>
          <p:spPr>
            <a:xfrm>
              <a:off x="919824" y="2721560"/>
              <a:ext cx="3079727" cy="114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32" fontAlgn="base">
                <a:spcBef>
                  <a:spcPct val="0"/>
                </a:spcBef>
                <a:spcAft>
                  <a:spcPct val="0"/>
                </a:spcAft>
                <a:defRPr/>
              </a:pPr>
              <a:endParaRPr lang="en-US" sz="6000">
                <a:solidFill>
                  <a:srgbClr val="FFFFFF"/>
                </a:solidFill>
                <a:latin typeface="Trebuchet MS"/>
              </a:endParaRPr>
            </a:p>
          </p:txBody>
        </p:sp>
        <p:sp>
          <p:nvSpPr>
            <p:cNvPr id="80" name="TextBox 79">
              <a:extLst>
                <a:ext uri="{FF2B5EF4-FFF2-40B4-BE49-F238E27FC236}">
                  <a16:creationId xmlns:a16="http://schemas.microsoft.com/office/drawing/2014/main" id="{7DC0BAAA-ADC6-4C80-A16F-F9FA20D56570}"/>
                </a:ext>
              </a:extLst>
            </p:cNvPr>
            <p:cNvSpPr txBox="1"/>
            <p:nvPr/>
          </p:nvSpPr>
          <p:spPr>
            <a:xfrm>
              <a:off x="1455788" y="2875633"/>
              <a:ext cx="2007804" cy="83581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832" fontAlgn="base">
                <a:lnSpc>
                  <a:spcPct val="90000"/>
                </a:lnSpc>
                <a:spcBef>
                  <a:spcPct val="0"/>
                </a:spcBef>
                <a:spcAft>
                  <a:spcPct val="0"/>
                </a:spcAft>
                <a:defRPr/>
              </a:pPr>
              <a:r>
                <a:rPr lang="en-US" sz="6000">
                  <a:solidFill>
                    <a:srgbClr val="000000"/>
                  </a:solidFill>
                  <a:latin typeface="Trebuchet MS" panose="020B0603020202020204" pitchFamily="34" charset="0"/>
                </a:rPr>
                <a:t>Human in </a:t>
              </a:r>
            </a:p>
            <a:p>
              <a:pPr algn="ctr" defTabSz="1523832" fontAlgn="base">
                <a:lnSpc>
                  <a:spcPct val="90000"/>
                </a:lnSpc>
                <a:spcBef>
                  <a:spcPct val="0"/>
                </a:spcBef>
                <a:spcAft>
                  <a:spcPct val="0"/>
                </a:spcAft>
                <a:defRPr/>
              </a:pPr>
              <a:r>
                <a:rPr lang="en-US" sz="6000">
                  <a:solidFill>
                    <a:srgbClr val="000000"/>
                  </a:solidFill>
                  <a:latin typeface="Trebuchet MS" panose="020B0603020202020204" pitchFamily="34" charset="0"/>
                </a:rPr>
                <a:t>the Loop</a:t>
              </a:r>
            </a:p>
          </p:txBody>
        </p:sp>
      </p:grpSp>
      <p:cxnSp>
        <p:nvCxnSpPr>
          <p:cNvPr id="81" name="Straight Arrow Connector 80">
            <a:extLst>
              <a:ext uri="{FF2B5EF4-FFF2-40B4-BE49-F238E27FC236}">
                <a16:creationId xmlns:a16="http://schemas.microsoft.com/office/drawing/2014/main" id="{D01C9357-D40B-492E-945F-CCD090F3ADFA}"/>
              </a:ext>
            </a:extLst>
          </p:cNvPr>
          <p:cNvCxnSpPr>
            <a:cxnSpLocks/>
          </p:cNvCxnSpPr>
          <p:nvPr/>
        </p:nvCxnSpPr>
        <p:spPr>
          <a:xfrm>
            <a:off x="18560429" y="14598621"/>
            <a:ext cx="23811" cy="1421646"/>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8BD0908-9331-B132-6393-4959B9FAEE0F}"/>
              </a:ext>
            </a:extLst>
          </p:cNvPr>
          <p:cNvCxnSpPr>
            <a:cxnSpLocks/>
          </p:cNvCxnSpPr>
          <p:nvPr/>
        </p:nvCxnSpPr>
        <p:spPr>
          <a:xfrm>
            <a:off x="10410735" y="7230137"/>
            <a:ext cx="5221086" cy="2809365"/>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57B06C9-6326-38A9-57B1-43B14ECDC6C7}"/>
              </a:ext>
            </a:extLst>
          </p:cNvPr>
          <p:cNvCxnSpPr>
            <a:cxnSpLocks/>
          </p:cNvCxnSpPr>
          <p:nvPr/>
        </p:nvCxnSpPr>
        <p:spPr>
          <a:xfrm flipV="1">
            <a:off x="10353347" y="11751512"/>
            <a:ext cx="5014467" cy="15615"/>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9A0BB8F-C9AD-C88E-3EEC-DCA8D72FBC89}"/>
              </a:ext>
            </a:extLst>
          </p:cNvPr>
          <p:cNvSpPr txBox="1"/>
          <p:nvPr/>
        </p:nvSpPr>
        <p:spPr>
          <a:xfrm>
            <a:off x="27248280" y="10645958"/>
            <a:ext cx="7496142" cy="19389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dirty="0">
                <a:solidFill>
                  <a:schemeClr val="bg1"/>
                </a:solidFill>
                <a:latin typeface="NVIDIA Sans Medium"/>
              </a:rPr>
              <a:t>AI-Surrogate 2</a:t>
            </a:r>
          </a:p>
        </p:txBody>
      </p:sp>
      <p:cxnSp>
        <p:nvCxnSpPr>
          <p:cNvPr id="57" name="Straight Arrow Connector 56">
            <a:extLst>
              <a:ext uri="{FF2B5EF4-FFF2-40B4-BE49-F238E27FC236}">
                <a16:creationId xmlns:a16="http://schemas.microsoft.com/office/drawing/2014/main" id="{05DFA423-90A3-B8E4-CEC7-1B2A5E70B498}"/>
              </a:ext>
            </a:extLst>
          </p:cNvPr>
          <p:cNvCxnSpPr>
            <a:cxnSpLocks/>
          </p:cNvCxnSpPr>
          <p:nvPr/>
        </p:nvCxnSpPr>
        <p:spPr>
          <a:xfrm flipV="1">
            <a:off x="21570569" y="11694401"/>
            <a:ext cx="5458863" cy="18027"/>
          </a:xfrm>
          <a:prstGeom prst="straightConnector1">
            <a:avLst/>
          </a:prstGeom>
          <a:ln w="1143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A25AD5A-A5BA-9533-2DA9-A577C75BF4B6}"/>
              </a:ext>
            </a:extLst>
          </p:cNvPr>
          <p:cNvSpPr txBox="1"/>
          <p:nvPr/>
        </p:nvSpPr>
        <p:spPr>
          <a:xfrm>
            <a:off x="27247944" y="15155816"/>
            <a:ext cx="7487046" cy="19389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dirty="0">
                <a:solidFill>
                  <a:schemeClr val="bg1"/>
                </a:solidFill>
                <a:latin typeface="NVIDIA Sans Medium"/>
              </a:rPr>
              <a:t>Virtual Sensor/Actor</a:t>
            </a:r>
          </a:p>
        </p:txBody>
      </p:sp>
      <p:sp>
        <p:nvSpPr>
          <p:cNvPr id="70" name="TextBox 69">
            <a:extLst>
              <a:ext uri="{FF2B5EF4-FFF2-40B4-BE49-F238E27FC236}">
                <a16:creationId xmlns:a16="http://schemas.microsoft.com/office/drawing/2014/main" id="{2A2769FD-761C-7B6D-885D-BF10AB319AD4}"/>
              </a:ext>
            </a:extLst>
          </p:cNvPr>
          <p:cNvSpPr txBox="1"/>
          <p:nvPr/>
        </p:nvSpPr>
        <p:spPr>
          <a:xfrm>
            <a:off x="2557389" y="10787109"/>
            <a:ext cx="7487046" cy="19389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defTabSz="1523985" fontAlgn="base">
              <a:spcBef>
                <a:spcPct val="0"/>
              </a:spcBef>
              <a:spcAft>
                <a:spcPct val="0"/>
              </a:spcAft>
              <a:defRPr sz="6000">
                <a:solidFill>
                  <a:srgbClr val="FFFFFF"/>
                </a:solidFill>
                <a:latin typeface="Trebuchet MS"/>
              </a:defRPr>
            </a:lvl1pPr>
          </a:lstStyle>
          <a:p>
            <a:r>
              <a:rPr lang="en-US" dirty="0">
                <a:solidFill>
                  <a:schemeClr val="bg1"/>
                </a:solidFill>
                <a:latin typeface="NVIDIA Sans Medium"/>
              </a:rPr>
              <a:t>Physics-based Sim</a:t>
            </a:r>
          </a:p>
        </p:txBody>
      </p:sp>
      <p:grpSp>
        <p:nvGrpSpPr>
          <p:cNvPr id="92" name="Group 91">
            <a:extLst>
              <a:ext uri="{FF2B5EF4-FFF2-40B4-BE49-F238E27FC236}">
                <a16:creationId xmlns:a16="http://schemas.microsoft.com/office/drawing/2014/main" id="{24EC8C92-34D7-1270-85FB-A034E3615953}"/>
              </a:ext>
            </a:extLst>
          </p:cNvPr>
          <p:cNvGrpSpPr/>
          <p:nvPr/>
        </p:nvGrpSpPr>
        <p:grpSpPr>
          <a:xfrm>
            <a:off x="23639747" y="10901544"/>
            <a:ext cx="1952259" cy="1640160"/>
            <a:chOff x="28995273" y="14256636"/>
            <a:chExt cx="1952258" cy="1640159"/>
          </a:xfrm>
        </p:grpSpPr>
        <p:sp>
          <p:nvSpPr>
            <p:cNvPr id="76" name="Oval 75">
              <a:extLst>
                <a:ext uri="{FF2B5EF4-FFF2-40B4-BE49-F238E27FC236}">
                  <a16:creationId xmlns:a16="http://schemas.microsoft.com/office/drawing/2014/main" id="{AE49EF87-2D6E-C724-0895-82B1988B4F98}"/>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pic>
          <p:nvPicPr>
            <p:cNvPr id="43" name="Google Shape;436;p27" descr="Image result for USD logo">
              <a:extLst>
                <a:ext uri="{FF2B5EF4-FFF2-40B4-BE49-F238E27FC236}">
                  <a16:creationId xmlns:a16="http://schemas.microsoft.com/office/drawing/2014/main" id="{7C6D3E16-E2F3-B366-9645-763443A67A2F}"/>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sp>
        <p:nvSpPr>
          <p:cNvPr id="72" name="TextBox 71">
            <a:extLst>
              <a:ext uri="{FF2B5EF4-FFF2-40B4-BE49-F238E27FC236}">
                <a16:creationId xmlns:a16="http://schemas.microsoft.com/office/drawing/2014/main" id="{982E75E4-B1B2-0C84-8621-89599D6A30AC}"/>
              </a:ext>
            </a:extLst>
          </p:cNvPr>
          <p:cNvSpPr txBox="1"/>
          <p:nvPr/>
        </p:nvSpPr>
        <p:spPr>
          <a:xfrm>
            <a:off x="16751237" y="6729383"/>
            <a:ext cx="3278462" cy="83099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NVIDIA Sans Medium"/>
              </a:rPr>
              <a:t>OMNIVERSE</a:t>
            </a:r>
          </a:p>
        </p:txBody>
      </p:sp>
      <p:sp>
        <p:nvSpPr>
          <p:cNvPr id="73" name="TextBox 72">
            <a:extLst>
              <a:ext uri="{FF2B5EF4-FFF2-40B4-BE49-F238E27FC236}">
                <a16:creationId xmlns:a16="http://schemas.microsoft.com/office/drawing/2014/main" id="{659AD58D-8F67-181C-81A0-D2019776C34B}"/>
              </a:ext>
            </a:extLst>
          </p:cNvPr>
          <p:cNvSpPr txBox="1"/>
          <p:nvPr/>
        </p:nvSpPr>
        <p:spPr>
          <a:xfrm>
            <a:off x="17662829" y="11349224"/>
            <a:ext cx="182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NVIDIA Sans Medium"/>
              </a:rPr>
              <a:t>Nucleus</a:t>
            </a:r>
          </a:p>
        </p:txBody>
      </p:sp>
      <p:grpSp>
        <p:nvGrpSpPr>
          <p:cNvPr id="93" name="Group 92">
            <a:extLst>
              <a:ext uri="{FF2B5EF4-FFF2-40B4-BE49-F238E27FC236}">
                <a16:creationId xmlns:a16="http://schemas.microsoft.com/office/drawing/2014/main" id="{1B4F4FAB-ABEF-57C4-5BF8-FB81A33B7A40}"/>
              </a:ext>
            </a:extLst>
          </p:cNvPr>
          <p:cNvGrpSpPr/>
          <p:nvPr/>
        </p:nvGrpSpPr>
        <p:grpSpPr>
          <a:xfrm>
            <a:off x="23635661" y="7802208"/>
            <a:ext cx="1952259" cy="1640160"/>
            <a:chOff x="28995273" y="14256636"/>
            <a:chExt cx="1952258" cy="1640159"/>
          </a:xfrm>
        </p:grpSpPr>
        <p:sp>
          <p:nvSpPr>
            <p:cNvPr id="94" name="Oval 93">
              <a:extLst>
                <a:ext uri="{FF2B5EF4-FFF2-40B4-BE49-F238E27FC236}">
                  <a16:creationId xmlns:a16="http://schemas.microsoft.com/office/drawing/2014/main" id="{3C62064B-064D-2474-A582-91911BE93696}"/>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pic>
          <p:nvPicPr>
            <p:cNvPr id="95" name="Google Shape;436;p27" descr="Image result for USD logo">
              <a:extLst>
                <a:ext uri="{FF2B5EF4-FFF2-40B4-BE49-F238E27FC236}">
                  <a16:creationId xmlns:a16="http://schemas.microsoft.com/office/drawing/2014/main" id="{F639F276-1D22-3132-F6AA-844406319C05}"/>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grpSp>
        <p:nvGrpSpPr>
          <p:cNvPr id="96" name="Group 95">
            <a:extLst>
              <a:ext uri="{FF2B5EF4-FFF2-40B4-BE49-F238E27FC236}">
                <a16:creationId xmlns:a16="http://schemas.microsoft.com/office/drawing/2014/main" id="{95DB11E0-EE17-5C5C-59BC-6659DBA07DC9}"/>
              </a:ext>
            </a:extLst>
          </p:cNvPr>
          <p:cNvGrpSpPr/>
          <p:nvPr/>
        </p:nvGrpSpPr>
        <p:grpSpPr>
          <a:xfrm>
            <a:off x="23642099" y="13781502"/>
            <a:ext cx="1952259" cy="1640160"/>
            <a:chOff x="28995273" y="14256636"/>
            <a:chExt cx="1952258" cy="1640159"/>
          </a:xfrm>
        </p:grpSpPr>
        <p:sp>
          <p:nvSpPr>
            <p:cNvPr id="97" name="Oval 96">
              <a:extLst>
                <a:ext uri="{FF2B5EF4-FFF2-40B4-BE49-F238E27FC236}">
                  <a16:creationId xmlns:a16="http://schemas.microsoft.com/office/drawing/2014/main" id="{32A46FD2-8077-62E6-880C-62DC0A6BC2A8}"/>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pic>
          <p:nvPicPr>
            <p:cNvPr id="98" name="Google Shape;436;p27" descr="Image result for USD logo">
              <a:extLst>
                <a:ext uri="{FF2B5EF4-FFF2-40B4-BE49-F238E27FC236}">
                  <a16:creationId xmlns:a16="http://schemas.microsoft.com/office/drawing/2014/main" id="{E0DA15E1-156A-D6AF-A779-389DAF35D2DB}"/>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grpSp>
        <p:nvGrpSpPr>
          <p:cNvPr id="99" name="Group 98">
            <a:extLst>
              <a:ext uri="{FF2B5EF4-FFF2-40B4-BE49-F238E27FC236}">
                <a16:creationId xmlns:a16="http://schemas.microsoft.com/office/drawing/2014/main" id="{0DD04012-F511-A67D-837F-8D2ABF682C49}"/>
              </a:ext>
            </a:extLst>
          </p:cNvPr>
          <p:cNvGrpSpPr/>
          <p:nvPr/>
        </p:nvGrpSpPr>
        <p:grpSpPr>
          <a:xfrm>
            <a:off x="12067877" y="13880598"/>
            <a:ext cx="1952259" cy="1640160"/>
            <a:chOff x="28995273" y="14256636"/>
            <a:chExt cx="1952258" cy="1640159"/>
          </a:xfrm>
        </p:grpSpPr>
        <p:sp>
          <p:nvSpPr>
            <p:cNvPr id="100" name="Oval 99">
              <a:extLst>
                <a:ext uri="{FF2B5EF4-FFF2-40B4-BE49-F238E27FC236}">
                  <a16:creationId xmlns:a16="http://schemas.microsoft.com/office/drawing/2014/main" id="{5AD43A91-A784-F581-3F32-33201A3ADA85}"/>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pic>
          <p:nvPicPr>
            <p:cNvPr id="101" name="Google Shape;436;p27" descr="Image result for USD logo">
              <a:extLst>
                <a:ext uri="{FF2B5EF4-FFF2-40B4-BE49-F238E27FC236}">
                  <a16:creationId xmlns:a16="http://schemas.microsoft.com/office/drawing/2014/main" id="{D9884E9F-C2D5-4D33-1A4C-FC36E2B13DDB}"/>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grpSp>
        <p:nvGrpSpPr>
          <p:cNvPr id="102" name="Group 101">
            <a:extLst>
              <a:ext uri="{FF2B5EF4-FFF2-40B4-BE49-F238E27FC236}">
                <a16:creationId xmlns:a16="http://schemas.microsoft.com/office/drawing/2014/main" id="{1ACF0FB0-0551-5FBE-B0CF-D288BDBF90F6}"/>
              </a:ext>
            </a:extLst>
          </p:cNvPr>
          <p:cNvGrpSpPr/>
          <p:nvPr/>
        </p:nvGrpSpPr>
        <p:grpSpPr>
          <a:xfrm>
            <a:off x="12092459" y="10885350"/>
            <a:ext cx="1952259" cy="1640160"/>
            <a:chOff x="28995273" y="14256636"/>
            <a:chExt cx="1952258" cy="1640159"/>
          </a:xfrm>
        </p:grpSpPr>
        <p:sp>
          <p:nvSpPr>
            <p:cNvPr id="103" name="Oval 102">
              <a:extLst>
                <a:ext uri="{FF2B5EF4-FFF2-40B4-BE49-F238E27FC236}">
                  <a16:creationId xmlns:a16="http://schemas.microsoft.com/office/drawing/2014/main" id="{22B66D4D-24F6-691F-5564-3EEDF47DE62A}"/>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pic>
          <p:nvPicPr>
            <p:cNvPr id="104" name="Google Shape;436;p27" descr="Image result for USD logo">
              <a:extLst>
                <a:ext uri="{FF2B5EF4-FFF2-40B4-BE49-F238E27FC236}">
                  <a16:creationId xmlns:a16="http://schemas.microsoft.com/office/drawing/2014/main" id="{16AF3A61-6816-B3D2-F053-3C46A243C32D}"/>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grpSp>
        <p:nvGrpSpPr>
          <p:cNvPr id="105" name="Group 104">
            <a:extLst>
              <a:ext uri="{FF2B5EF4-FFF2-40B4-BE49-F238E27FC236}">
                <a16:creationId xmlns:a16="http://schemas.microsoft.com/office/drawing/2014/main" id="{10077DD4-57E5-09D6-391F-DDF13E98E315}"/>
              </a:ext>
            </a:extLst>
          </p:cNvPr>
          <p:cNvGrpSpPr/>
          <p:nvPr/>
        </p:nvGrpSpPr>
        <p:grpSpPr>
          <a:xfrm>
            <a:off x="12066368" y="7649649"/>
            <a:ext cx="1952259" cy="1640160"/>
            <a:chOff x="28995273" y="14256636"/>
            <a:chExt cx="1952258" cy="1640159"/>
          </a:xfrm>
        </p:grpSpPr>
        <p:sp>
          <p:nvSpPr>
            <p:cNvPr id="106" name="Oval 105">
              <a:extLst>
                <a:ext uri="{FF2B5EF4-FFF2-40B4-BE49-F238E27FC236}">
                  <a16:creationId xmlns:a16="http://schemas.microsoft.com/office/drawing/2014/main" id="{48547FFF-4946-DE66-4F8E-150EA1AAD3A3}"/>
                </a:ext>
              </a:extLst>
            </p:cNvPr>
            <p:cNvSpPr/>
            <p:nvPr/>
          </p:nvSpPr>
          <p:spPr>
            <a:xfrm>
              <a:off x="28995273" y="14256636"/>
              <a:ext cx="1869601" cy="1640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pic>
          <p:nvPicPr>
            <p:cNvPr id="107" name="Google Shape;436;p27" descr="Image result for USD logo">
              <a:extLst>
                <a:ext uri="{FF2B5EF4-FFF2-40B4-BE49-F238E27FC236}">
                  <a16:creationId xmlns:a16="http://schemas.microsoft.com/office/drawing/2014/main" id="{E30AB5C8-C838-66DC-CA0F-836EE73FD2B6}"/>
                </a:ext>
              </a:extLst>
            </p:cNvPr>
            <p:cNvPicPr preferRelativeResize="0"/>
            <p:nvPr/>
          </p:nvPicPr>
          <p:blipFill rotWithShape="1">
            <a:blip r:embed="rId4">
              <a:alphaModFix/>
            </a:blip>
            <a:srcRect/>
            <a:stretch/>
          </p:blipFill>
          <p:spPr>
            <a:xfrm>
              <a:off x="28995273" y="14595643"/>
              <a:ext cx="1952258" cy="1013822"/>
            </a:xfrm>
            <a:prstGeom prst="rect">
              <a:avLst/>
            </a:prstGeom>
            <a:noFill/>
            <a:ln>
              <a:noFill/>
            </a:ln>
          </p:spPr>
        </p:pic>
      </p:grpSp>
      <p:sp>
        <p:nvSpPr>
          <p:cNvPr id="4" name="TextBox 3">
            <a:extLst>
              <a:ext uri="{FF2B5EF4-FFF2-40B4-BE49-F238E27FC236}">
                <a16:creationId xmlns:a16="http://schemas.microsoft.com/office/drawing/2014/main" id="{210F283F-9584-5ECD-943A-4F68760DFE73}"/>
              </a:ext>
            </a:extLst>
          </p:cNvPr>
          <p:cNvSpPr txBox="1"/>
          <p:nvPr/>
        </p:nvSpPr>
        <p:spPr>
          <a:xfrm>
            <a:off x="33147000" y="533402"/>
            <a:ext cx="2723766" cy="70775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a:latin typeface="NVIDIA Sans"/>
              </a:rPr>
              <a:t>NVIDIA</a:t>
            </a:r>
            <a:endParaRPr lang="en-US" sz="600"/>
          </a:p>
        </p:txBody>
      </p:sp>
      <p:sp>
        <p:nvSpPr>
          <p:cNvPr id="6" name="TextBox 5">
            <a:extLst>
              <a:ext uri="{FF2B5EF4-FFF2-40B4-BE49-F238E27FC236}">
                <a16:creationId xmlns:a16="http://schemas.microsoft.com/office/drawing/2014/main" id="{888B0285-B152-90E3-8C6F-07174407D6FE}"/>
              </a:ext>
            </a:extLst>
          </p:cNvPr>
          <p:cNvSpPr txBox="1"/>
          <p:nvPr/>
        </p:nvSpPr>
        <p:spPr>
          <a:xfrm>
            <a:off x="33147000" y="1447802"/>
            <a:ext cx="2723766" cy="707758"/>
          </a:xfrm>
          <a:prstGeom prst="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a:latin typeface="NVIDIA Sans"/>
              </a:rPr>
              <a:t>ISV</a:t>
            </a:r>
          </a:p>
        </p:txBody>
      </p:sp>
      <p:sp>
        <p:nvSpPr>
          <p:cNvPr id="8" name="TextBox 7">
            <a:extLst>
              <a:ext uri="{FF2B5EF4-FFF2-40B4-BE49-F238E27FC236}">
                <a16:creationId xmlns:a16="http://schemas.microsoft.com/office/drawing/2014/main" id="{9C6DFD12-1ABF-D30B-3866-95BA53F9713F}"/>
              </a:ext>
            </a:extLst>
          </p:cNvPr>
          <p:cNvSpPr txBox="1"/>
          <p:nvPr/>
        </p:nvSpPr>
        <p:spPr>
          <a:xfrm>
            <a:off x="33147000" y="2381252"/>
            <a:ext cx="2723766" cy="707758"/>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a:latin typeface="NVIDIA Sans"/>
              </a:rPr>
              <a:t>Customer</a:t>
            </a:r>
            <a:endParaRPr lang="en-US" sz="600"/>
          </a:p>
        </p:txBody>
      </p:sp>
      <p:sp>
        <p:nvSpPr>
          <p:cNvPr id="19" name="TextBox 18">
            <a:extLst>
              <a:ext uri="{FF2B5EF4-FFF2-40B4-BE49-F238E27FC236}">
                <a16:creationId xmlns:a16="http://schemas.microsoft.com/office/drawing/2014/main" id="{D58EE9CC-A813-5548-13AD-CE75C6E1D304}"/>
              </a:ext>
            </a:extLst>
          </p:cNvPr>
          <p:cNvSpPr txBox="1"/>
          <p:nvPr/>
        </p:nvSpPr>
        <p:spPr>
          <a:xfrm>
            <a:off x="2590982" y="12724254"/>
            <a:ext cx="2723766" cy="70775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a:t>HPC SDK</a:t>
            </a:r>
          </a:p>
        </p:txBody>
      </p:sp>
      <p:sp>
        <p:nvSpPr>
          <p:cNvPr id="21" name="TextBox 20">
            <a:extLst>
              <a:ext uri="{FF2B5EF4-FFF2-40B4-BE49-F238E27FC236}">
                <a16:creationId xmlns:a16="http://schemas.microsoft.com/office/drawing/2014/main" id="{92EC1035-34EC-413D-7AF3-E253618C4241}"/>
              </a:ext>
            </a:extLst>
          </p:cNvPr>
          <p:cNvSpPr txBox="1"/>
          <p:nvPr/>
        </p:nvSpPr>
        <p:spPr>
          <a:xfrm>
            <a:off x="27265314" y="8101711"/>
            <a:ext cx="2723766" cy="70775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a:latin typeface="NVIDIA Sans"/>
              </a:rPr>
              <a:t>Modulus</a:t>
            </a:r>
            <a:endParaRPr lang="en-US" sz="600"/>
          </a:p>
        </p:txBody>
      </p:sp>
      <p:sp>
        <p:nvSpPr>
          <p:cNvPr id="22" name="TextBox 21">
            <a:extLst>
              <a:ext uri="{FF2B5EF4-FFF2-40B4-BE49-F238E27FC236}">
                <a16:creationId xmlns:a16="http://schemas.microsoft.com/office/drawing/2014/main" id="{124CE76E-259D-AAA5-D5AF-6A4E11733C55}"/>
              </a:ext>
            </a:extLst>
          </p:cNvPr>
          <p:cNvSpPr txBox="1"/>
          <p:nvPr/>
        </p:nvSpPr>
        <p:spPr>
          <a:xfrm>
            <a:off x="27241500" y="12578461"/>
            <a:ext cx="2723766" cy="70775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err="1">
                <a:latin typeface="NVIDIA Sans"/>
              </a:rPr>
              <a:t>PyTorch</a:t>
            </a:r>
            <a:endParaRPr lang="en-US" sz="600" err="1"/>
          </a:p>
        </p:txBody>
      </p:sp>
      <p:sp>
        <p:nvSpPr>
          <p:cNvPr id="23" name="TextBox 22">
            <a:extLst>
              <a:ext uri="{FF2B5EF4-FFF2-40B4-BE49-F238E27FC236}">
                <a16:creationId xmlns:a16="http://schemas.microsoft.com/office/drawing/2014/main" id="{3FAC1980-1DCB-20CA-F4EA-26680F734BF8}"/>
              </a:ext>
            </a:extLst>
          </p:cNvPr>
          <p:cNvSpPr txBox="1"/>
          <p:nvPr/>
        </p:nvSpPr>
        <p:spPr>
          <a:xfrm>
            <a:off x="27265314" y="17106900"/>
            <a:ext cx="2723766" cy="193860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err="1">
                <a:latin typeface="NVIDIA Sans"/>
              </a:rPr>
              <a:t>IsaacSim</a:t>
            </a:r>
            <a:r>
              <a:rPr lang="en-US" sz="3999" b="1">
                <a:latin typeface="NVIDIA Sans"/>
              </a:rPr>
              <a:t>, </a:t>
            </a:r>
            <a:r>
              <a:rPr lang="en-US" sz="3999" b="1" err="1">
                <a:latin typeface="NVIDIA Sans"/>
              </a:rPr>
              <a:t>DriveSim</a:t>
            </a:r>
            <a:r>
              <a:rPr lang="en-US" sz="3999" b="1">
                <a:latin typeface="NVIDIA Sans"/>
              </a:rPr>
              <a:t>, ...</a:t>
            </a:r>
            <a:endParaRPr lang="en-US" sz="600"/>
          </a:p>
        </p:txBody>
      </p:sp>
      <p:sp>
        <p:nvSpPr>
          <p:cNvPr id="24" name="TextBox 23">
            <a:extLst>
              <a:ext uri="{FF2B5EF4-FFF2-40B4-BE49-F238E27FC236}">
                <a16:creationId xmlns:a16="http://schemas.microsoft.com/office/drawing/2014/main" id="{54370131-F7E4-99A9-69C1-5B8929409F5C}"/>
              </a:ext>
            </a:extLst>
          </p:cNvPr>
          <p:cNvSpPr txBox="1"/>
          <p:nvPr/>
        </p:nvSpPr>
        <p:spPr>
          <a:xfrm>
            <a:off x="15882936" y="18616963"/>
            <a:ext cx="5003378" cy="130805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50" b="1">
                <a:latin typeface="NVIDIA Sans"/>
              </a:rPr>
              <a:t>Kit, USD Composer, Connector SDKs</a:t>
            </a:r>
            <a:endParaRPr lang="en-US" sz="3950" b="1"/>
          </a:p>
        </p:txBody>
      </p:sp>
      <p:pic>
        <p:nvPicPr>
          <p:cNvPr id="26" name="Google Shape;436;p27" descr="Image result for USD logo">
            <a:extLst>
              <a:ext uri="{FF2B5EF4-FFF2-40B4-BE49-F238E27FC236}">
                <a16:creationId xmlns:a16="http://schemas.microsoft.com/office/drawing/2014/main" id="{FE9EA695-C8F9-5B67-8631-1D4BF5A60556}"/>
              </a:ext>
            </a:extLst>
          </p:cNvPr>
          <p:cNvPicPr preferRelativeResize="0"/>
          <p:nvPr/>
        </p:nvPicPr>
        <p:blipFill rotWithShape="1">
          <a:blip r:embed="rId4">
            <a:alphaModFix/>
          </a:blip>
          <a:srcRect/>
          <a:stretch/>
        </p:blipFill>
        <p:spPr>
          <a:xfrm>
            <a:off x="18841499" y="14796788"/>
            <a:ext cx="1952259" cy="1013823"/>
          </a:xfrm>
          <a:prstGeom prst="rect">
            <a:avLst/>
          </a:prstGeom>
          <a:noFill/>
          <a:ln>
            <a:noFill/>
          </a:ln>
        </p:spPr>
      </p:pic>
      <p:sp>
        <p:nvSpPr>
          <p:cNvPr id="30" name="TextBox 29">
            <a:extLst>
              <a:ext uri="{FF2B5EF4-FFF2-40B4-BE49-F238E27FC236}">
                <a16:creationId xmlns:a16="http://schemas.microsoft.com/office/drawing/2014/main" id="{A8CAB792-C35A-C831-7194-A33B253AD4BF}"/>
              </a:ext>
            </a:extLst>
          </p:cNvPr>
          <p:cNvSpPr txBox="1"/>
          <p:nvPr/>
        </p:nvSpPr>
        <p:spPr>
          <a:xfrm>
            <a:off x="30497985" y="8104079"/>
            <a:ext cx="4237608" cy="707758"/>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a:latin typeface="NVIDIA Sans"/>
              </a:rPr>
              <a:t>Model Training</a:t>
            </a:r>
            <a:endParaRPr lang="en-US" sz="3999" b="1">
              <a:cs typeface="NVIDIA Sans"/>
            </a:endParaRPr>
          </a:p>
        </p:txBody>
      </p:sp>
      <p:sp>
        <p:nvSpPr>
          <p:cNvPr id="31" name="TextBox 30">
            <a:extLst>
              <a:ext uri="{FF2B5EF4-FFF2-40B4-BE49-F238E27FC236}">
                <a16:creationId xmlns:a16="http://schemas.microsoft.com/office/drawing/2014/main" id="{7049D4B7-DBDB-F0D4-242E-BE3EC78503A9}"/>
              </a:ext>
            </a:extLst>
          </p:cNvPr>
          <p:cNvSpPr txBox="1"/>
          <p:nvPr/>
        </p:nvSpPr>
        <p:spPr>
          <a:xfrm>
            <a:off x="30593903" y="12581162"/>
            <a:ext cx="4157679" cy="707758"/>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99" b="1">
                <a:latin typeface="NVIDIA Sans"/>
              </a:rPr>
              <a:t>Model Training</a:t>
            </a:r>
            <a:endParaRPr lang="en-US" sz="3999" b="1">
              <a:cs typeface="NVIDIA Sans"/>
            </a:endParaRPr>
          </a:p>
        </p:txBody>
      </p:sp>
      <p:sp>
        <p:nvSpPr>
          <p:cNvPr id="33" name="TextBox 32">
            <a:extLst>
              <a:ext uri="{FF2B5EF4-FFF2-40B4-BE49-F238E27FC236}">
                <a16:creationId xmlns:a16="http://schemas.microsoft.com/office/drawing/2014/main" id="{3FB2840C-3E8C-C336-1186-0FA44D6A7AF9}"/>
              </a:ext>
            </a:extLst>
          </p:cNvPr>
          <p:cNvSpPr txBox="1"/>
          <p:nvPr/>
        </p:nvSpPr>
        <p:spPr>
          <a:xfrm>
            <a:off x="5779788" y="12714731"/>
            <a:ext cx="4269582" cy="1308050"/>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950" b="1">
                <a:latin typeface="NVIDIA Sans"/>
              </a:rPr>
              <a:t>Custom</a:t>
            </a:r>
            <a:endParaRPr lang="en-US" sz="3950">
              <a:latin typeface="NVIDIA Sans"/>
            </a:endParaRPr>
          </a:p>
          <a:p>
            <a:pPr algn="ctr"/>
            <a:r>
              <a:rPr lang="en-US" sz="3950" b="1">
                <a:latin typeface="NVIDIA Sans"/>
              </a:rPr>
              <a:t>Connector</a:t>
            </a:r>
            <a:endParaRPr lang="en-US" sz="3950">
              <a:cs typeface="NVIDIA Sans"/>
            </a:endParaRPr>
          </a:p>
        </p:txBody>
      </p:sp>
      <p:pic>
        <p:nvPicPr>
          <p:cNvPr id="5" name="Graphic 4" descr="Text&#10;&#10;Description automatically generated">
            <a:extLst>
              <a:ext uri="{FF2B5EF4-FFF2-40B4-BE49-F238E27FC236}">
                <a16:creationId xmlns:a16="http://schemas.microsoft.com/office/drawing/2014/main" id="{64C8580A-55D4-E58B-DE7B-4304AA29449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272837" y="8833655"/>
            <a:ext cx="3047223" cy="800109"/>
          </a:xfrm>
          <a:prstGeom prst="rect">
            <a:avLst/>
          </a:prstGeom>
          <a:effectLst>
            <a:outerShdw blurRad="76200" dist="12700" dir="2700000" sy="-23000" kx="-800400" algn="bl" rotWithShape="0">
              <a:prstClr val="black">
                <a:alpha val="20000"/>
              </a:prstClr>
            </a:outerShdw>
          </a:effectLst>
        </p:spPr>
      </p:pic>
      <p:pic>
        <p:nvPicPr>
          <p:cNvPr id="9" name="Graphic 8" descr="Text&#10;&#10;Description automatically generated">
            <a:extLst>
              <a:ext uri="{FF2B5EF4-FFF2-40B4-BE49-F238E27FC236}">
                <a16:creationId xmlns:a16="http://schemas.microsoft.com/office/drawing/2014/main" id="{AED3CDAD-BE1C-FE56-11E8-0FF6443B314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240866" y="13325726"/>
            <a:ext cx="3047223" cy="800109"/>
          </a:xfrm>
          <a:prstGeom prst="rect">
            <a:avLst/>
          </a:prstGeom>
          <a:effectLst>
            <a:outerShdw blurRad="76200" dist="12700" dir="2700000" sy="-23000" kx="-800400" algn="bl" rotWithShape="0">
              <a:prstClr val="black">
                <a:alpha val="20000"/>
              </a:prstClr>
            </a:outerShdw>
          </a:effectLst>
        </p:spPr>
      </p:pic>
      <p:pic>
        <p:nvPicPr>
          <p:cNvPr id="11" name="Graphic 10" descr="Text&#10;&#10;Description automatically generated">
            <a:extLst>
              <a:ext uri="{FF2B5EF4-FFF2-40B4-BE49-F238E27FC236}">
                <a16:creationId xmlns:a16="http://schemas.microsoft.com/office/drawing/2014/main" id="{646CA574-5A9D-A3C0-F537-1FAD5DB0788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92629" y="13434483"/>
            <a:ext cx="3047223" cy="800109"/>
          </a:xfrm>
          <a:prstGeom prst="rect">
            <a:avLst/>
          </a:prstGeom>
          <a:effectLst>
            <a:outerShdw blurRad="76200" dist="12700" dir="2700000" sy="-23000" kx="-800400" algn="bl" rotWithShape="0">
              <a:prstClr val="black">
                <a:alpha val="20000"/>
              </a:prstClr>
            </a:outerShdw>
          </a:effectLst>
        </p:spPr>
      </p:pic>
      <p:sp>
        <p:nvSpPr>
          <p:cNvPr id="3" name="TextBox 1">
            <a:extLst>
              <a:ext uri="{FF2B5EF4-FFF2-40B4-BE49-F238E27FC236}">
                <a16:creationId xmlns:a16="http://schemas.microsoft.com/office/drawing/2014/main" id="{9ACD31FC-A2A5-F623-95E4-D523E06DA353}"/>
              </a:ext>
            </a:extLst>
          </p:cNvPr>
          <p:cNvSpPr txBox="1"/>
          <p:nvPr/>
        </p:nvSpPr>
        <p:spPr>
          <a:xfrm>
            <a:off x="2573979" y="6204319"/>
            <a:ext cx="7472328" cy="19389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6000" dirty="0">
                <a:solidFill>
                  <a:schemeClr val="bg1"/>
                </a:solidFill>
                <a:latin typeface="NVIDIA Sans Medium"/>
              </a:rPr>
              <a:t>CAD Model</a:t>
            </a:r>
            <a:endParaRPr lang="en-US" sz="5400">
              <a:solidFill>
                <a:schemeClr val="bg1"/>
              </a:solidFill>
              <a:latin typeface="NVIDIA Sans Medium"/>
            </a:endParaRPr>
          </a:p>
        </p:txBody>
      </p:sp>
      <p:sp>
        <p:nvSpPr>
          <p:cNvPr id="7" name="TextBox 2">
            <a:extLst>
              <a:ext uri="{FF2B5EF4-FFF2-40B4-BE49-F238E27FC236}">
                <a16:creationId xmlns:a16="http://schemas.microsoft.com/office/drawing/2014/main" id="{8E6E1682-8AC2-67A6-A4C4-C5C13EB08105}"/>
              </a:ext>
            </a:extLst>
          </p:cNvPr>
          <p:cNvSpPr txBox="1"/>
          <p:nvPr/>
        </p:nvSpPr>
        <p:spPr>
          <a:xfrm>
            <a:off x="2588790" y="8164699"/>
            <a:ext cx="2723766" cy="1323183"/>
          </a:xfrm>
          <a:prstGeom prst="rect">
            <a:avLst/>
          </a:prstGeom>
          <a:solidFill>
            <a:schemeClr val="tx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999" b="1">
                <a:latin typeface="NVIDIA Sans"/>
              </a:rPr>
              <a:t>CAD Importer</a:t>
            </a:r>
            <a:endParaRPr lang="en-US" sz="600"/>
          </a:p>
        </p:txBody>
      </p:sp>
      <p:sp>
        <p:nvSpPr>
          <p:cNvPr id="12" name="TextBox 3">
            <a:extLst>
              <a:ext uri="{FF2B5EF4-FFF2-40B4-BE49-F238E27FC236}">
                <a16:creationId xmlns:a16="http://schemas.microsoft.com/office/drawing/2014/main" id="{4CB79ABF-125C-CEC2-869D-D6703BB56619}"/>
              </a:ext>
            </a:extLst>
          </p:cNvPr>
          <p:cNvSpPr txBox="1"/>
          <p:nvPr/>
        </p:nvSpPr>
        <p:spPr>
          <a:xfrm>
            <a:off x="5422479" y="8888601"/>
            <a:ext cx="2723766" cy="707758"/>
          </a:xfrm>
          <a:prstGeom prst="rect">
            <a:avLst/>
          </a:prstGeom>
          <a:solidFill>
            <a:schemeClr val="accent6"/>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999" b="1">
                <a:latin typeface="NVIDIA Sans"/>
              </a:rPr>
              <a:t>CAD Tools</a:t>
            </a:r>
          </a:p>
        </p:txBody>
      </p:sp>
      <p:sp>
        <p:nvSpPr>
          <p:cNvPr id="14" name="TextBox 4">
            <a:extLst>
              <a:ext uri="{FF2B5EF4-FFF2-40B4-BE49-F238E27FC236}">
                <a16:creationId xmlns:a16="http://schemas.microsoft.com/office/drawing/2014/main" id="{A9679807-6AA9-180D-F9D0-BF474E7F8818}"/>
              </a:ext>
            </a:extLst>
          </p:cNvPr>
          <p:cNvSpPr txBox="1"/>
          <p:nvPr/>
        </p:nvSpPr>
        <p:spPr>
          <a:xfrm>
            <a:off x="5422476" y="8155176"/>
            <a:ext cx="2723766" cy="707758"/>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999" b="1">
                <a:latin typeface="NVIDIA Sans"/>
              </a:rPr>
              <a:t>Model</a:t>
            </a:r>
            <a:endParaRPr lang="en-US" sz="600"/>
          </a:p>
        </p:txBody>
      </p:sp>
      <p:sp>
        <p:nvSpPr>
          <p:cNvPr id="15" name="TextBox 1">
            <a:extLst>
              <a:ext uri="{FF2B5EF4-FFF2-40B4-BE49-F238E27FC236}">
                <a16:creationId xmlns:a16="http://schemas.microsoft.com/office/drawing/2014/main" id="{BF460CCE-C604-6A97-6B76-5D0FC7D91B40}"/>
              </a:ext>
            </a:extLst>
          </p:cNvPr>
          <p:cNvSpPr txBox="1"/>
          <p:nvPr/>
        </p:nvSpPr>
        <p:spPr>
          <a:xfrm>
            <a:off x="2598329" y="15164793"/>
            <a:ext cx="7496142" cy="19389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6000" dirty="0">
                <a:solidFill>
                  <a:schemeClr val="bg1"/>
                </a:solidFill>
                <a:latin typeface="NVIDIA Sans Medium"/>
                <a:ea typeface="+mn-lt"/>
                <a:cs typeface="+mn-lt"/>
              </a:rPr>
              <a:t>Physical Sensor</a:t>
            </a:r>
          </a:p>
        </p:txBody>
      </p:sp>
      <p:sp>
        <p:nvSpPr>
          <p:cNvPr id="16" name="TextBox 2">
            <a:extLst>
              <a:ext uri="{FF2B5EF4-FFF2-40B4-BE49-F238E27FC236}">
                <a16:creationId xmlns:a16="http://schemas.microsoft.com/office/drawing/2014/main" id="{57BC5873-2363-0135-028C-064E105CBF44}"/>
              </a:ext>
            </a:extLst>
          </p:cNvPr>
          <p:cNvSpPr txBox="1"/>
          <p:nvPr/>
        </p:nvSpPr>
        <p:spPr>
          <a:xfrm>
            <a:off x="2596150" y="17820046"/>
            <a:ext cx="2723766" cy="707758"/>
          </a:xfrm>
          <a:prstGeom prst="rect">
            <a:avLst/>
          </a:prstGeom>
          <a:solidFill>
            <a:schemeClr val="tx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999" b="1" err="1">
                <a:latin typeface="NVIDIA Sans"/>
              </a:rPr>
              <a:t>HoloScan</a:t>
            </a:r>
            <a:endParaRPr lang="en-US" sz="600" err="1"/>
          </a:p>
        </p:txBody>
      </p:sp>
      <p:sp>
        <p:nvSpPr>
          <p:cNvPr id="25" name="TextBox 3">
            <a:extLst>
              <a:ext uri="{FF2B5EF4-FFF2-40B4-BE49-F238E27FC236}">
                <a16:creationId xmlns:a16="http://schemas.microsoft.com/office/drawing/2014/main" id="{F716257D-6B30-950C-0923-B17987D6C4DD}"/>
              </a:ext>
            </a:extLst>
          </p:cNvPr>
          <p:cNvSpPr txBox="1"/>
          <p:nvPr/>
        </p:nvSpPr>
        <p:spPr>
          <a:xfrm>
            <a:off x="7381302" y="17108808"/>
            <a:ext cx="2723766" cy="1323183"/>
          </a:xfrm>
          <a:prstGeom prst="rect">
            <a:avLst/>
          </a:prstGeom>
          <a:solidFill>
            <a:schemeClr val="accent6"/>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999" b="1">
                <a:latin typeface="NVIDIA Sans"/>
              </a:rPr>
              <a:t>Sensor SDKs</a:t>
            </a:r>
            <a:endParaRPr lang="en-US" sz="600"/>
          </a:p>
        </p:txBody>
      </p:sp>
      <p:sp>
        <p:nvSpPr>
          <p:cNvPr id="34" name="TextBox 4">
            <a:extLst>
              <a:ext uri="{FF2B5EF4-FFF2-40B4-BE49-F238E27FC236}">
                <a16:creationId xmlns:a16="http://schemas.microsoft.com/office/drawing/2014/main" id="{A4BB75AC-6981-19DF-E043-81E4A247328D}"/>
              </a:ext>
            </a:extLst>
          </p:cNvPr>
          <p:cNvSpPr txBox="1"/>
          <p:nvPr/>
        </p:nvSpPr>
        <p:spPr>
          <a:xfrm>
            <a:off x="2596150" y="17108601"/>
            <a:ext cx="4557330" cy="707758"/>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999" b="1">
                <a:latin typeface="NVIDIA Sans"/>
              </a:rPr>
              <a:t>Data Operators</a:t>
            </a:r>
            <a:endParaRPr lang="en-US" sz="3999" b="1"/>
          </a:p>
        </p:txBody>
      </p:sp>
    </p:spTree>
    <p:extLst>
      <p:ext uri="{BB962C8B-B14F-4D97-AF65-F5344CB8AC3E}">
        <p14:creationId xmlns:p14="http://schemas.microsoft.com/office/powerpoint/2010/main" val="260069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79CC-92F4-AB03-1D5F-A01CFA4DD9D4}"/>
              </a:ext>
            </a:extLst>
          </p:cNvPr>
          <p:cNvSpPr>
            <a:spLocks noGrp="1"/>
          </p:cNvSpPr>
          <p:nvPr>
            <p:ph type="title"/>
          </p:nvPr>
        </p:nvSpPr>
        <p:spPr/>
        <p:txBody>
          <a:bodyPr/>
          <a:lstStyle/>
          <a:p>
            <a:r>
              <a:rPr lang="en-US" cap="all">
                <a:latin typeface="NVIDIA Sans"/>
                <a:cs typeface="NVIDIA Sans"/>
              </a:rPr>
              <a:t>OMNIVERSE NUCLEUS</a:t>
            </a:r>
            <a:endParaRPr lang="en-US" b="0">
              <a:latin typeface="NVIDIA Sans"/>
              <a:cs typeface="NVIDIA Sans"/>
            </a:endParaRPr>
          </a:p>
        </p:txBody>
      </p:sp>
      <p:sp>
        <p:nvSpPr>
          <p:cNvPr id="3" name="Text Placeholder 2">
            <a:extLst>
              <a:ext uri="{FF2B5EF4-FFF2-40B4-BE49-F238E27FC236}">
                <a16:creationId xmlns:a16="http://schemas.microsoft.com/office/drawing/2014/main" id="{833B2002-0DBA-1A87-71A5-A18BEC2C1FB6}"/>
              </a:ext>
            </a:extLst>
          </p:cNvPr>
          <p:cNvSpPr>
            <a:spLocks noGrp="1"/>
          </p:cNvSpPr>
          <p:nvPr>
            <p:ph type="body" sz="quarter" idx="10"/>
          </p:nvPr>
        </p:nvSpPr>
        <p:spPr/>
        <p:txBody>
          <a:bodyPr lIns="91440" tIns="45720" rIns="91440" bIns="45720" anchor="t"/>
          <a:lstStyle/>
          <a:p>
            <a:r>
              <a:rPr lang="en-GB">
                <a:solidFill>
                  <a:schemeClr val="bg1"/>
                </a:solidFill>
                <a:latin typeface="NVIDIA Sans"/>
                <a:cs typeface="NVIDIA Sans"/>
              </a:rPr>
              <a:t>Asset Database and Collaboration Engine</a:t>
            </a:r>
            <a:endParaRPr lang="en-US">
              <a:solidFill>
                <a:schemeClr val="bg1"/>
              </a:solidFill>
              <a:latin typeface="NVIDIA Sans"/>
              <a:cs typeface="NVIDIA Sans"/>
            </a:endParaRPr>
          </a:p>
          <a:p>
            <a:endParaRPr lang="en-US"/>
          </a:p>
        </p:txBody>
      </p:sp>
      <p:sp>
        <p:nvSpPr>
          <p:cNvPr id="6" name="Content Placeholder 3">
            <a:extLst>
              <a:ext uri="{FF2B5EF4-FFF2-40B4-BE49-F238E27FC236}">
                <a16:creationId xmlns:a16="http://schemas.microsoft.com/office/drawing/2014/main" id="{5ADBBD4E-D690-556E-0A09-A937FF7FFFD7}"/>
              </a:ext>
            </a:extLst>
          </p:cNvPr>
          <p:cNvSpPr txBox="1">
            <a:spLocks/>
          </p:cNvSpPr>
          <p:nvPr/>
        </p:nvSpPr>
        <p:spPr>
          <a:xfrm>
            <a:off x="1706881" y="5596895"/>
            <a:ext cx="13699602" cy="12312526"/>
          </a:xfrm>
          <a:prstGeom prst="rect">
            <a:avLst/>
          </a:prstGeom>
          <a:noFill/>
          <a:ln>
            <a:noFill/>
          </a:ln>
        </p:spPr>
        <p:txBody>
          <a:bodyPr spcFirstLastPara="1" wrap="square" lIns="182850" tIns="91400" rIns="182850" bIns="914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66800" indent="-952500" defTabSz="3048060">
              <a:lnSpc>
                <a:spcPct val="100000"/>
              </a:lnSpc>
              <a:spcBef>
                <a:spcPts val="2000"/>
              </a:spcBef>
              <a:buClr>
                <a:srgbClr val="76B900"/>
              </a:buClr>
              <a:buSzPts val="2700"/>
              <a:buFont typeface="Trebuchet MS" panose="020B0603020202020204" pitchFamily="34" charset="0"/>
              <a:buChar char="›"/>
              <a:defRPr/>
            </a:pPr>
            <a:r>
              <a:rPr lang="en-GB" sz="4200" kern="0" dirty="0">
                <a:solidFill>
                  <a:srgbClr val="5E5E5E"/>
                </a:solidFill>
              </a:rPr>
              <a:t>Allows multiple software tools to talk to each other as well as live sync workflow</a:t>
            </a:r>
            <a:endParaRPr lang="en-US" sz="4800" dirty="0">
              <a:solidFill>
                <a:srgbClr val="5E5E5E"/>
              </a:solidFill>
            </a:endParaRPr>
          </a:p>
          <a:p>
            <a:pPr marL="1066800" indent="-952500" defTabSz="3048060">
              <a:lnSpc>
                <a:spcPct val="100000"/>
              </a:lnSpc>
              <a:spcBef>
                <a:spcPts val="2000"/>
              </a:spcBef>
              <a:buClr>
                <a:srgbClr val="76B900"/>
              </a:buClr>
              <a:buSzPts val="2700"/>
              <a:buFont typeface="Trebuchet MS" panose="020B0603020202020204" pitchFamily="34" charset="0"/>
              <a:buChar char="›"/>
              <a:defRPr/>
            </a:pPr>
            <a:r>
              <a:rPr lang="en-GB" sz="4200" kern="0" dirty="0">
                <a:solidFill>
                  <a:srgbClr val="5E5E5E"/>
                </a:solidFill>
              </a:rPr>
              <a:t>Universal asset exchange – can house assets of any filetype</a:t>
            </a:r>
          </a:p>
          <a:p>
            <a:pPr marL="1066800" indent="-952500" defTabSz="3048060">
              <a:lnSpc>
                <a:spcPct val="100000"/>
              </a:lnSpc>
              <a:spcBef>
                <a:spcPts val="2000"/>
              </a:spcBef>
              <a:buClr>
                <a:srgbClr val="76B900"/>
              </a:buClr>
              <a:buSzPts val="2700"/>
              <a:buFont typeface="Trebuchet MS" panose="020B0603020202020204" pitchFamily="34" charset="0"/>
              <a:buChar char="›"/>
              <a:defRPr/>
            </a:pPr>
            <a:r>
              <a:rPr lang="en-GB" sz="4200" kern="0" dirty="0">
                <a:solidFill>
                  <a:srgbClr val="5E5E5E"/>
                </a:solidFill>
              </a:rPr>
              <a:t>Enables collaboration on large, ultra-complex scenes and passes only the change deltas</a:t>
            </a:r>
          </a:p>
          <a:p>
            <a:pPr marL="1066800" indent="-952500" defTabSz="3048060">
              <a:lnSpc>
                <a:spcPct val="100000"/>
              </a:lnSpc>
              <a:spcBef>
                <a:spcPts val="2000"/>
              </a:spcBef>
              <a:buClr>
                <a:srgbClr val="76B900"/>
              </a:buClr>
              <a:buSzPts val="2700"/>
              <a:buFont typeface="Trebuchet MS" panose="020B0603020202020204" pitchFamily="34" charset="0"/>
              <a:buChar char="›"/>
              <a:defRPr/>
            </a:pPr>
            <a:r>
              <a:rPr lang="en-GB" sz="4200" kern="0" dirty="0">
                <a:solidFill>
                  <a:srgbClr val="5E5E5E"/>
                </a:solidFill>
              </a:rPr>
              <a:t>Because only deltas are exchanged, extremely fast creation/replication is enabled</a:t>
            </a:r>
          </a:p>
          <a:p>
            <a:pPr marL="1066800" indent="-952500" defTabSz="3048060">
              <a:lnSpc>
                <a:spcPct val="100000"/>
              </a:lnSpc>
              <a:spcBef>
                <a:spcPts val="2000"/>
              </a:spcBef>
              <a:buClr>
                <a:srgbClr val="76B900"/>
              </a:buClr>
              <a:buSzPts val="2700"/>
              <a:buFont typeface="Trebuchet MS" panose="020B0603020202020204" pitchFamily="34" charset="0"/>
              <a:buChar char="›"/>
              <a:defRPr/>
            </a:pPr>
            <a:r>
              <a:rPr lang="en-GB" sz="4200" kern="0" dirty="0">
                <a:solidFill>
                  <a:srgbClr val="5E5E5E"/>
                </a:solidFill>
              </a:rPr>
              <a:t>No more hour-long or overnight uploading/downloading of entire scene files – everything is real-time and live</a:t>
            </a:r>
          </a:p>
          <a:p>
            <a:pPr marL="1066800" indent="-952500" defTabSz="3048060">
              <a:lnSpc>
                <a:spcPct val="100000"/>
              </a:lnSpc>
              <a:spcBef>
                <a:spcPts val="2000"/>
              </a:spcBef>
              <a:buClr>
                <a:srgbClr val="76B900"/>
              </a:buClr>
              <a:buSzPts val="2700"/>
              <a:buFont typeface="Trebuchet MS" panose="020B0603020202020204" pitchFamily="34" charset="0"/>
              <a:buChar char="›"/>
              <a:defRPr/>
            </a:pPr>
            <a:r>
              <a:rPr lang="en-GB" sz="4200" kern="0" dirty="0">
                <a:solidFill>
                  <a:srgbClr val="5E5E5E"/>
                </a:solidFill>
              </a:rPr>
              <a:t>Enables a single source of truth and eliminates messy, redundant file copies</a:t>
            </a:r>
          </a:p>
          <a:p>
            <a:pPr marL="1066800" indent="-952500" defTabSz="3048060">
              <a:lnSpc>
                <a:spcPct val="100000"/>
              </a:lnSpc>
              <a:spcBef>
                <a:spcPts val="2000"/>
              </a:spcBef>
              <a:buClr>
                <a:srgbClr val="76B900"/>
              </a:buClr>
              <a:buSzPts val="2700"/>
              <a:buFont typeface="Trebuchet MS" panose="020B0603020202020204" pitchFamily="34" charset="0"/>
              <a:buChar char="›"/>
              <a:defRPr/>
            </a:pPr>
            <a:endParaRPr lang="en-GB" sz="4200" kern="0" dirty="0">
              <a:solidFill>
                <a:srgbClr val="5E5E5E"/>
              </a:solidFill>
            </a:endParaRPr>
          </a:p>
        </p:txBody>
      </p:sp>
      <p:grpSp>
        <p:nvGrpSpPr>
          <p:cNvPr id="7" name="Group 6">
            <a:extLst>
              <a:ext uri="{FF2B5EF4-FFF2-40B4-BE49-F238E27FC236}">
                <a16:creationId xmlns:a16="http://schemas.microsoft.com/office/drawing/2014/main" id="{2E87D1CA-45C1-716D-8764-99EB4A9517DE}"/>
              </a:ext>
            </a:extLst>
          </p:cNvPr>
          <p:cNvGrpSpPr/>
          <p:nvPr/>
        </p:nvGrpSpPr>
        <p:grpSpPr>
          <a:xfrm>
            <a:off x="17049136" y="8714956"/>
            <a:ext cx="5540708" cy="4869644"/>
            <a:chOff x="17049136" y="8714956"/>
            <a:chExt cx="3446387" cy="2592146"/>
          </a:xfrm>
        </p:grpSpPr>
        <p:sp>
          <p:nvSpPr>
            <p:cNvPr id="27" name="Flowchart: Process 26">
              <a:extLst>
                <a:ext uri="{FF2B5EF4-FFF2-40B4-BE49-F238E27FC236}">
                  <a16:creationId xmlns:a16="http://schemas.microsoft.com/office/drawing/2014/main" id="{8BAF75D6-A76A-47BE-739E-3EFCE19F3216}"/>
                </a:ext>
              </a:extLst>
            </p:cNvPr>
            <p:cNvSpPr/>
            <p:nvPr/>
          </p:nvSpPr>
          <p:spPr>
            <a:xfrm>
              <a:off x="17049136" y="8714956"/>
              <a:ext cx="3446387" cy="2592146"/>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CLIENT APPLICATION 1</a:t>
              </a:r>
            </a:p>
          </p:txBody>
        </p:sp>
        <p:sp>
          <p:nvSpPr>
            <p:cNvPr id="28" name="Flowchart: Process 27">
              <a:extLst>
                <a:ext uri="{FF2B5EF4-FFF2-40B4-BE49-F238E27FC236}">
                  <a16:creationId xmlns:a16="http://schemas.microsoft.com/office/drawing/2014/main" id="{ACF4208A-C97D-149A-D4BC-2E1427DA52A0}"/>
                </a:ext>
              </a:extLst>
            </p:cNvPr>
            <p:cNvSpPr/>
            <p:nvPr/>
          </p:nvSpPr>
          <p:spPr>
            <a:xfrm>
              <a:off x="18838043" y="9230281"/>
              <a:ext cx="1568629" cy="1955129"/>
            </a:xfrm>
            <a:prstGeom prst="flowChartProcess">
              <a:avLst/>
            </a:prstGeom>
            <a:solidFill>
              <a:schemeClr val="tx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Plugin</a:t>
              </a:r>
            </a:p>
          </p:txBody>
        </p:sp>
        <p:sp>
          <p:nvSpPr>
            <p:cNvPr id="29" name="Flowchart: Process 28">
              <a:extLst>
                <a:ext uri="{FF2B5EF4-FFF2-40B4-BE49-F238E27FC236}">
                  <a16:creationId xmlns:a16="http://schemas.microsoft.com/office/drawing/2014/main" id="{7DF85DF4-A1CE-DB76-60B4-3A1A37EBD921}"/>
                </a:ext>
              </a:extLst>
            </p:cNvPr>
            <p:cNvSpPr/>
            <p:nvPr/>
          </p:nvSpPr>
          <p:spPr>
            <a:xfrm>
              <a:off x="19000450" y="10601053"/>
              <a:ext cx="1234520" cy="452426"/>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000" b="1">
                  <a:solidFill>
                    <a:srgbClr val="FFFFFF"/>
                  </a:solidFill>
                  <a:latin typeface="Trebuchet MS"/>
                </a:rPr>
                <a:t>Omniverse Connect</a:t>
              </a:r>
            </a:p>
          </p:txBody>
        </p:sp>
        <p:sp>
          <p:nvSpPr>
            <p:cNvPr id="30" name="Flowchart: Process 29">
              <a:extLst>
                <a:ext uri="{FF2B5EF4-FFF2-40B4-BE49-F238E27FC236}">
                  <a16:creationId xmlns:a16="http://schemas.microsoft.com/office/drawing/2014/main" id="{EAD75764-E678-BE22-1A3C-B480281130E7}"/>
                </a:ext>
              </a:extLst>
            </p:cNvPr>
            <p:cNvSpPr/>
            <p:nvPr/>
          </p:nvSpPr>
          <p:spPr>
            <a:xfrm>
              <a:off x="18912340" y="9622452"/>
              <a:ext cx="1406224" cy="452426"/>
            </a:xfrm>
            <a:prstGeom prst="flowChart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USD Library</a:t>
              </a:r>
            </a:p>
          </p:txBody>
        </p:sp>
        <p:sp>
          <p:nvSpPr>
            <p:cNvPr id="31" name="Flowchart: Process 30">
              <a:extLst>
                <a:ext uri="{FF2B5EF4-FFF2-40B4-BE49-F238E27FC236}">
                  <a16:creationId xmlns:a16="http://schemas.microsoft.com/office/drawing/2014/main" id="{EAAAEF29-AC47-CECE-63FA-1462BCA35E03}"/>
                </a:ext>
              </a:extLst>
            </p:cNvPr>
            <p:cNvSpPr/>
            <p:nvPr/>
          </p:nvSpPr>
          <p:spPr>
            <a:xfrm>
              <a:off x="17172254" y="9267697"/>
              <a:ext cx="1063009" cy="1165584"/>
            </a:xfrm>
            <a:prstGeom prst="flowChart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Scene Graph</a:t>
              </a:r>
            </a:p>
          </p:txBody>
        </p:sp>
        <p:cxnSp>
          <p:nvCxnSpPr>
            <p:cNvPr id="32" name="Connector: Elbow 31">
              <a:extLst>
                <a:ext uri="{FF2B5EF4-FFF2-40B4-BE49-F238E27FC236}">
                  <a16:creationId xmlns:a16="http://schemas.microsoft.com/office/drawing/2014/main" id="{68D40FF8-2666-96C8-8F18-7DD8DCE26E9F}"/>
                </a:ext>
              </a:extLst>
            </p:cNvPr>
            <p:cNvCxnSpPr>
              <a:cxnSpLocks/>
              <a:stCxn id="26" idx="3"/>
              <a:endCxn id="25" idx="1"/>
            </p:cNvCxnSpPr>
            <p:nvPr/>
          </p:nvCxnSpPr>
          <p:spPr>
            <a:xfrm flipV="1">
              <a:off x="18235263" y="9848665"/>
              <a:ext cx="677077" cy="1824"/>
            </a:xfrm>
            <a:prstGeom prst="bent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FC0C194B-7FF2-4DB7-40FF-79B26CB718FE}"/>
                </a:ext>
              </a:extLst>
            </p:cNvPr>
            <p:cNvCxnSpPr>
              <a:cxnSpLocks/>
              <a:stCxn id="24" idx="0"/>
              <a:endCxn id="25" idx="2"/>
            </p:cNvCxnSpPr>
            <p:nvPr/>
          </p:nvCxnSpPr>
          <p:spPr>
            <a:xfrm rot="16200000" flipV="1">
              <a:off x="19353494" y="10336837"/>
              <a:ext cx="526175" cy="2258"/>
            </a:xfrm>
            <a:prstGeom prst="bent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D85F0B3-481E-637E-71AA-17BA7844F1C0}"/>
              </a:ext>
            </a:extLst>
          </p:cNvPr>
          <p:cNvGrpSpPr/>
          <p:nvPr/>
        </p:nvGrpSpPr>
        <p:grpSpPr>
          <a:xfrm>
            <a:off x="29255802" y="8714956"/>
            <a:ext cx="5540708" cy="4869644"/>
            <a:chOff x="29255802" y="8714956"/>
            <a:chExt cx="3446387" cy="2592146"/>
          </a:xfrm>
        </p:grpSpPr>
        <p:sp>
          <p:nvSpPr>
            <p:cNvPr id="20" name="Flowchart: Process 19">
              <a:extLst>
                <a:ext uri="{FF2B5EF4-FFF2-40B4-BE49-F238E27FC236}">
                  <a16:creationId xmlns:a16="http://schemas.microsoft.com/office/drawing/2014/main" id="{52280432-9C58-2D3F-E05C-E9BF09503B91}"/>
                </a:ext>
              </a:extLst>
            </p:cNvPr>
            <p:cNvSpPr/>
            <p:nvPr/>
          </p:nvSpPr>
          <p:spPr>
            <a:xfrm>
              <a:off x="29255802" y="8714956"/>
              <a:ext cx="3446387" cy="2592146"/>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CLIENT APPLICATION 2</a:t>
              </a:r>
            </a:p>
          </p:txBody>
        </p:sp>
        <p:sp>
          <p:nvSpPr>
            <p:cNvPr id="21" name="Flowchart: Process 20">
              <a:extLst>
                <a:ext uri="{FF2B5EF4-FFF2-40B4-BE49-F238E27FC236}">
                  <a16:creationId xmlns:a16="http://schemas.microsoft.com/office/drawing/2014/main" id="{879A1D70-5626-C449-BDC6-5A90D8CA8239}"/>
                </a:ext>
              </a:extLst>
            </p:cNvPr>
            <p:cNvSpPr/>
            <p:nvPr/>
          </p:nvSpPr>
          <p:spPr>
            <a:xfrm>
              <a:off x="29399892" y="9157085"/>
              <a:ext cx="1568629" cy="1955129"/>
            </a:xfrm>
            <a:prstGeom prst="flowChartProcess">
              <a:avLst/>
            </a:prstGeom>
            <a:solidFill>
              <a:schemeClr val="tx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Plugin</a:t>
              </a:r>
            </a:p>
          </p:txBody>
        </p:sp>
        <p:sp>
          <p:nvSpPr>
            <p:cNvPr id="22" name="Flowchart: Process 21">
              <a:extLst>
                <a:ext uri="{FF2B5EF4-FFF2-40B4-BE49-F238E27FC236}">
                  <a16:creationId xmlns:a16="http://schemas.microsoft.com/office/drawing/2014/main" id="{6E729659-ABEF-0F13-226F-7C9042828CE3}"/>
                </a:ext>
              </a:extLst>
            </p:cNvPr>
            <p:cNvSpPr/>
            <p:nvPr/>
          </p:nvSpPr>
          <p:spPr>
            <a:xfrm>
              <a:off x="29562299" y="10527857"/>
              <a:ext cx="1234520" cy="452426"/>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000" b="1">
                  <a:solidFill>
                    <a:srgbClr val="FFFFFF"/>
                  </a:solidFill>
                  <a:latin typeface="Trebuchet MS"/>
                </a:rPr>
                <a:t>Omniverse Connect</a:t>
              </a:r>
            </a:p>
          </p:txBody>
        </p:sp>
        <p:sp>
          <p:nvSpPr>
            <p:cNvPr id="23" name="Flowchart: Process 22">
              <a:extLst>
                <a:ext uri="{FF2B5EF4-FFF2-40B4-BE49-F238E27FC236}">
                  <a16:creationId xmlns:a16="http://schemas.microsoft.com/office/drawing/2014/main" id="{16BCAD12-68C6-4CB0-C366-3AD9F972E0E1}"/>
                </a:ext>
              </a:extLst>
            </p:cNvPr>
            <p:cNvSpPr/>
            <p:nvPr/>
          </p:nvSpPr>
          <p:spPr>
            <a:xfrm>
              <a:off x="29474189" y="9549256"/>
              <a:ext cx="1406224" cy="452426"/>
            </a:xfrm>
            <a:prstGeom prst="flowChart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USD Library</a:t>
              </a:r>
            </a:p>
          </p:txBody>
        </p:sp>
        <p:sp>
          <p:nvSpPr>
            <p:cNvPr id="24" name="Flowchart: Process 23">
              <a:extLst>
                <a:ext uri="{FF2B5EF4-FFF2-40B4-BE49-F238E27FC236}">
                  <a16:creationId xmlns:a16="http://schemas.microsoft.com/office/drawing/2014/main" id="{EDEF5EE8-5C69-DFE8-B037-786B1408B488}"/>
                </a:ext>
              </a:extLst>
            </p:cNvPr>
            <p:cNvSpPr/>
            <p:nvPr/>
          </p:nvSpPr>
          <p:spPr>
            <a:xfrm>
              <a:off x="31503864" y="9194154"/>
              <a:ext cx="1063009" cy="1165584"/>
            </a:xfrm>
            <a:prstGeom prst="flowChart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Scene Graph</a:t>
              </a:r>
            </a:p>
          </p:txBody>
        </p:sp>
        <p:cxnSp>
          <p:nvCxnSpPr>
            <p:cNvPr id="25" name="Connector: Elbow 24">
              <a:extLst>
                <a:ext uri="{FF2B5EF4-FFF2-40B4-BE49-F238E27FC236}">
                  <a16:creationId xmlns:a16="http://schemas.microsoft.com/office/drawing/2014/main" id="{A9570112-3F3A-BA48-6750-BB9F600445A0}"/>
                </a:ext>
              </a:extLst>
            </p:cNvPr>
            <p:cNvCxnSpPr>
              <a:cxnSpLocks/>
              <a:stCxn id="35" idx="1"/>
              <a:endCxn id="34" idx="3"/>
            </p:cNvCxnSpPr>
            <p:nvPr/>
          </p:nvCxnSpPr>
          <p:spPr>
            <a:xfrm rot="10800000">
              <a:off x="30880414" y="9775470"/>
              <a:ext cx="623451" cy="1477"/>
            </a:xfrm>
            <a:prstGeom prst="bent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87E24BBE-772F-4151-E1C2-3EE80CD02F6F}"/>
                </a:ext>
              </a:extLst>
            </p:cNvPr>
            <p:cNvCxnSpPr>
              <a:cxnSpLocks/>
              <a:stCxn id="33" idx="0"/>
              <a:endCxn id="34" idx="2"/>
            </p:cNvCxnSpPr>
            <p:nvPr/>
          </p:nvCxnSpPr>
          <p:spPr>
            <a:xfrm rot="16200000" flipV="1">
              <a:off x="29915343" y="10263641"/>
              <a:ext cx="526175" cy="2258"/>
            </a:xfrm>
            <a:prstGeom prst="bent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 name="Flowchart: Magnetic Disk 8">
            <a:extLst>
              <a:ext uri="{FF2B5EF4-FFF2-40B4-BE49-F238E27FC236}">
                <a16:creationId xmlns:a16="http://schemas.microsoft.com/office/drawing/2014/main" id="{21D0465F-7C2D-563E-E612-CB81FA04411D}"/>
              </a:ext>
            </a:extLst>
          </p:cNvPr>
          <p:cNvSpPr/>
          <p:nvPr/>
        </p:nvSpPr>
        <p:spPr>
          <a:xfrm>
            <a:off x="24545566" y="15990466"/>
            <a:ext cx="2511282" cy="2333436"/>
          </a:xfrm>
          <a:prstGeom prst="flowChartMagneticDisk">
            <a:avLst/>
          </a:prstGeom>
          <a:solidFill>
            <a:schemeClr val="bg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r>
              <a:rPr lang="en-US" sz="2880" b="1">
                <a:solidFill>
                  <a:srgbClr val="FFFFFF"/>
                </a:solidFill>
                <a:latin typeface="Trebuchet MS"/>
              </a:rPr>
              <a:t>Persistent</a:t>
            </a:r>
          </a:p>
          <a:p>
            <a:pPr algn="ctr" defTabSz="914400" fontAlgn="base">
              <a:spcBef>
                <a:spcPct val="0"/>
              </a:spcBef>
              <a:spcAft>
                <a:spcPct val="0"/>
              </a:spcAft>
              <a:defRPr/>
            </a:pPr>
            <a:r>
              <a:rPr lang="en-US" sz="2880" b="1">
                <a:solidFill>
                  <a:srgbClr val="FFFFFF"/>
                </a:solidFill>
                <a:latin typeface="Trebuchet MS"/>
              </a:rPr>
              <a:t>Store</a:t>
            </a:r>
          </a:p>
        </p:txBody>
      </p:sp>
      <p:grpSp>
        <p:nvGrpSpPr>
          <p:cNvPr id="10" name="Group 9">
            <a:extLst>
              <a:ext uri="{FF2B5EF4-FFF2-40B4-BE49-F238E27FC236}">
                <a16:creationId xmlns:a16="http://schemas.microsoft.com/office/drawing/2014/main" id="{EB410C78-751C-4F4F-8565-814AC1C56577}"/>
              </a:ext>
            </a:extLst>
          </p:cNvPr>
          <p:cNvGrpSpPr/>
          <p:nvPr/>
        </p:nvGrpSpPr>
        <p:grpSpPr>
          <a:xfrm>
            <a:off x="22589853" y="9615188"/>
            <a:ext cx="6665960" cy="6375281"/>
            <a:chOff x="22589852" y="9615186"/>
            <a:chExt cx="4230281" cy="4045813"/>
          </a:xfrm>
        </p:grpSpPr>
        <p:grpSp>
          <p:nvGrpSpPr>
            <p:cNvPr id="12" name="Group 11">
              <a:extLst>
                <a:ext uri="{FF2B5EF4-FFF2-40B4-BE49-F238E27FC236}">
                  <a16:creationId xmlns:a16="http://schemas.microsoft.com/office/drawing/2014/main" id="{151FC602-1BB1-6945-E592-DCF9F5C542C6}"/>
                </a:ext>
              </a:extLst>
            </p:cNvPr>
            <p:cNvGrpSpPr/>
            <p:nvPr/>
          </p:nvGrpSpPr>
          <p:grpSpPr>
            <a:xfrm>
              <a:off x="23507152" y="9615186"/>
              <a:ext cx="2182091" cy="2195490"/>
              <a:chOff x="23507152" y="9615186"/>
              <a:chExt cx="7273636" cy="7318298"/>
            </a:xfrm>
          </p:grpSpPr>
          <p:sp>
            <p:nvSpPr>
              <p:cNvPr id="17" name="Flowchart: Connector 16">
                <a:extLst>
                  <a:ext uri="{FF2B5EF4-FFF2-40B4-BE49-F238E27FC236}">
                    <a16:creationId xmlns:a16="http://schemas.microsoft.com/office/drawing/2014/main" id="{6D312F0D-8B71-2D2E-796B-7D81D75669ED}"/>
                  </a:ext>
                </a:extLst>
              </p:cNvPr>
              <p:cNvSpPr/>
              <p:nvPr/>
            </p:nvSpPr>
            <p:spPr>
              <a:xfrm>
                <a:off x="23507152" y="9615186"/>
                <a:ext cx="7273636" cy="7130095"/>
              </a:xfrm>
              <a:prstGeom prst="flowChartConnector">
                <a:avLst/>
              </a:prstGeom>
              <a:solidFill>
                <a:srgbClr val="F2F2F2">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endParaRPr lang="en-US" sz="2880" b="1">
                  <a:solidFill>
                    <a:srgbClr val="FFFFFF"/>
                  </a:solidFill>
                  <a:latin typeface="Trebuchet MS"/>
                </a:endParaRPr>
              </a:p>
            </p:txBody>
          </p:sp>
          <p:pic>
            <p:nvPicPr>
              <p:cNvPr id="18" name="Picture 17" descr="A close up of a logo&#10;&#10;Description automatically generated">
                <a:extLst>
                  <a:ext uri="{FF2B5EF4-FFF2-40B4-BE49-F238E27FC236}">
                    <a16:creationId xmlns:a16="http://schemas.microsoft.com/office/drawing/2014/main" id="{1A961494-AFE1-2870-7F27-F8FC58805C3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6938" t="17033" r="68642" b="19221"/>
              <a:stretch/>
            </p:blipFill>
            <p:spPr>
              <a:xfrm>
                <a:off x="24346179" y="9780787"/>
                <a:ext cx="5552631" cy="5614717"/>
              </a:xfrm>
              <a:prstGeom prst="rect">
                <a:avLst/>
              </a:prstGeom>
            </p:spPr>
          </p:pic>
          <p:sp>
            <p:nvSpPr>
              <p:cNvPr id="19" name="TextBox 27">
                <a:extLst>
                  <a:ext uri="{FF2B5EF4-FFF2-40B4-BE49-F238E27FC236}">
                    <a16:creationId xmlns:a16="http://schemas.microsoft.com/office/drawing/2014/main" id="{820B0A69-B4DA-BAD0-273E-DF07966FFD12}"/>
                  </a:ext>
                </a:extLst>
              </p:cNvPr>
              <p:cNvSpPr txBox="1"/>
              <p:nvPr/>
            </p:nvSpPr>
            <p:spPr>
              <a:xfrm>
                <a:off x="24854237" y="15175623"/>
                <a:ext cx="4299087" cy="17578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en-US" sz="2400" b="1">
                    <a:solidFill>
                      <a:srgbClr val="404040"/>
                    </a:solidFill>
                    <a:latin typeface="Trebuchet MS"/>
                    <a:ea typeface="MS PGothic" pitchFamily="34" charset="-128"/>
                    <a:cs typeface="DINPro-Medium" panose="020B0604020101020102" pitchFamily="34" charset="0"/>
                  </a:rPr>
                  <a:t>Omniverse Nucleus</a:t>
                </a:r>
              </a:p>
            </p:txBody>
          </p:sp>
        </p:grpSp>
        <p:cxnSp>
          <p:nvCxnSpPr>
            <p:cNvPr id="13" name="Connector: Elbow 12">
              <a:extLst>
                <a:ext uri="{FF2B5EF4-FFF2-40B4-BE49-F238E27FC236}">
                  <a16:creationId xmlns:a16="http://schemas.microsoft.com/office/drawing/2014/main" id="{7FA6FB73-D621-BCF3-2642-8BD81C31079A}"/>
                </a:ext>
              </a:extLst>
            </p:cNvPr>
            <p:cNvCxnSpPr>
              <a:cxnSpLocks/>
              <a:stCxn id="30" idx="2"/>
              <a:endCxn id="22" idx="3"/>
            </p:cNvCxnSpPr>
            <p:nvPr/>
          </p:nvCxnSpPr>
          <p:spPr>
            <a:xfrm rot="10800000" flipV="1">
              <a:off x="22589852" y="10725711"/>
              <a:ext cx="874529" cy="1096453"/>
            </a:xfrm>
            <a:prstGeom prst="bentConnector3">
              <a:avLst>
                <a:gd name="adj1" fmla="val 50000"/>
              </a:avLst>
            </a:prstGeom>
            <a:ln w="38100">
              <a:solidFill>
                <a:schemeClr val="bg1"/>
              </a:solidFill>
              <a:headEnd type="triangle"/>
              <a:tailEnd type="triangle"/>
            </a:ln>
            <a:effectLst>
              <a:outerShdw blurRad="50800" dist="50800" dir="5400000" algn="ctr" rotWithShape="0">
                <a:schemeClr val="tx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14" name="Flowchart: Connector 13">
              <a:extLst>
                <a:ext uri="{FF2B5EF4-FFF2-40B4-BE49-F238E27FC236}">
                  <a16:creationId xmlns:a16="http://schemas.microsoft.com/office/drawing/2014/main" id="{454021FA-6EC8-A7C4-4EDE-DA7F464A9BB1}"/>
                </a:ext>
              </a:extLst>
            </p:cNvPr>
            <p:cNvSpPr/>
            <p:nvPr/>
          </p:nvSpPr>
          <p:spPr>
            <a:xfrm>
              <a:off x="23464380" y="9615186"/>
              <a:ext cx="2313308" cy="2221049"/>
            </a:xfrm>
            <a:prstGeom prst="flowChartConnector">
              <a:avLst/>
            </a:prstGeom>
            <a:solidFill>
              <a:schemeClr val="tx1">
                <a:lumMod val="75000"/>
                <a:alpha val="2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defRPr/>
              </a:pPr>
              <a:endParaRPr lang="en-US" sz="9600" b="1">
                <a:solidFill>
                  <a:srgbClr val="FFFFFF"/>
                </a:solidFill>
                <a:latin typeface="Trebuchet MS"/>
              </a:endParaRPr>
            </a:p>
          </p:txBody>
        </p:sp>
        <p:cxnSp>
          <p:nvCxnSpPr>
            <p:cNvPr id="15" name="Connector: Elbow 14">
              <a:extLst>
                <a:ext uri="{FF2B5EF4-FFF2-40B4-BE49-F238E27FC236}">
                  <a16:creationId xmlns:a16="http://schemas.microsoft.com/office/drawing/2014/main" id="{829A4E1A-21B4-F5F4-C708-8D89CEE3CC27}"/>
                </a:ext>
              </a:extLst>
            </p:cNvPr>
            <p:cNvCxnSpPr>
              <a:cxnSpLocks/>
              <a:stCxn id="30" idx="6"/>
              <a:endCxn id="31" idx="1"/>
            </p:cNvCxnSpPr>
            <p:nvPr/>
          </p:nvCxnSpPr>
          <p:spPr>
            <a:xfrm>
              <a:off x="25777688" y="10725711"/>
              <a:ext cx="1042445" cy="1096453"/>
            </a:xfrm>
            <a:prstGeom prst="bentConnector3">
              <a:avLst>
                <a:gd name="adj1" fmla="val 50000"/>
              </a:avLst>
            </a:prstGeom>
            <a:ln w="38100">
              <a:solidFill>
                <a:schemeClr val="bg1"/>
              </a:solidFill>
              <a:headEnd type="triangle"/>
              <a:tailEnd type="triangle"/>
            </a:ln>
            <a:effectLst>
              <a:outerShdw blurRad="50800" dist="50800" dir="5400000" algn="ctr" rotWithShape="0">
                <a:schemeClr val="tx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0010579C-9F87-2A81-EE07-10AF2A3C92BA}"/>
                </a:ext>
              </a:extLst>
            </p:cNvPr>
            <p:cNvCxnSpPr>
              <a:cxnSpLocks/>
              <a:stCxn id="30" idx="4"/>
              <a:endCxn id="39" idx="1"/>
            </p:cNvCxnSpPr>
            <p:nvPr/>
          </p:nvCxnSpPr>
          <p:spPr>
            <a:xfrm rot="16200000" flipH="1">
              <a:off x="23712039" y="12745230"/>
              <a:ext cx="1824764" cy="6774"/>
            </a:xfrm>
            <a:prstGeom prst="bentConnector3">
              <a:avLst>
                <a:gd name="adj1" fmla="val 50000"/>
              </a:avLst>
            </a:prstGeom>
            <a:ln w="38100">
              <a:solidFill>
                <a:schemeClr val="bg1"/>
              </a:solidFill>
              <a:headEnd type="triangle"/>
              <a:tailEnd type="triangle"/>
            </a:ln>
            <a:effectLst>
              <a:outerShdw blurRad="50800" dist="50800" dir="5400000" algn="ctr" rotWithShape="0">
                <a:schemeClr val="tx1">
                  <a:lumMod val="50000"/>
                </a:schemeClr>
              </a:outerShdw>
            </a:effectLst>
          </p:spPr>
          <p:style>
            <a:lnRef idx="1">
              <a:schemeClr val="accent1"/>
            </a:lnRef>
            <a:fillRef idx="0">
              <a:schemeClr val="accent1"/>
            </a:fillRef>
            <a:effectRef idx="0">
              <a:schemeClr val="accent1"/>
            </a:effectRef>
            <a:fontRef idx="minor">
              <a:schemeClr val="tx1"/>
            </a:fontRef>
          </p:style>
        </p:cxnSp>
      </p:grpSp>
      <p:sp>
        <p:nvSpPr>
          <p:cNvPr id="11" name="TextBox 28">
            <a:extLst>
              <a:ext uri="{FF2B5EF4-FFF2-40B4-BE49-F238E27FC236}">
                <a16:creationId xmlns:a16="http://schemas.microsoft.com/office/drawing/2014/main" id="{DFBCD062-4A8C-0630-D7BC-255F057AC864}"/>
              </a:ext>
            </a:extLst>
          </p:cNvPr>
          <p:cNvSpPr txBox="1"/>
          <p:nvPr/>
        </p:nvSpPr>
        <p:spPr>
          <a:xfrm>
            <a:off x="23225613" y="8816320"/>
            <a:ext cx="5394425"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base">
              <a:lnSpc>
                <a:spcPct val="90000"/>
              </a:lnSpc>
              <a:spcBef>
                <a:spcPct val="0"/>
              </a:spcBef>
              <a:spcAft>
                <a:spcPct val="0"/>
              </a:spcAft>
              <a:defRPr/>
            </a:pPr>
            <a:r>
              <a:rPr lang="en-US" sz="2800" b="1" i="1">
                <a:solidFill>
                  <a:srgbClr val="76B900"/>
                </a:solidFill>
                <a:latin typeface="Trebuchet MS"/>
              </a:rPr>
              <a:t>*Only changes are transmitted</a:t>
            </a:r>
          </a:p>
        </p:txBody>
      </p:sp>
    </p:spTree>
    <p:extLst>
      <p:ext uri="{BB962C8B-B14F-4D97-AF65-F5344CB8AC3E}">
        <p14:creationId xmlns:p14="http://schemas.microsoft.com/office/powerpoint/2010/main" val="2780398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73AB-ED47-415E-B439-C92077AF6F89}"/>
              </a:ext>
            </a:extLst>
          </p:cNvPr>
          <p:cNvSpPr>
            <a:spLocks noGrp="1"/>
          </p:cNvSpPr>
          <p:nvPr>
            <p:ph type="title"/>
          </p:nvPr>
        </p:nvSpPr>
        <p:spPr/>
        <p:txBody>
          <a:bodyPr/>
          <a:lstStyle/>
          <a:p>
            <a:r>
              <a:rPr lang="en-US"/>
              <a:t>NVIDIA OMNIVERSE Platform</a:t>
            </a:r>
          </a:p>
        </p:txBody>
      </p:sp>
      <p:pic>
        <p:nvPicPr>
          <p:cNvPr id="3" name="Picture 2" descr="Graphical user interface, application&#10;&#10;Description automatically generated">
            <a:extLst>
              <a:ext uri="{FF2B5EF4-FFF2-40B4-BE49-F238E27FC236}">
                <a16:creationId xmlns:a16="http://schemas.microsoft.com/office/drawing/2014/main" id="{5272C170-E00C-491C-9EE2-098FE60263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71411" y="2514602"/>
            <a:ext cx="22630154" cy="17128156"/>
          </a:xfrm>
          <a:prstGeom prst="rect">
            <a:avLst/>
          </a:prstGeom>
        </p:spPr>
      </p:pic>
      <p:pic>
        <p:nvPicPr>
          <p:cNvPr id="4" name="Graphic 3">
            <a:extLst>
              <a:ext uri="{FF2B5EF4-FFF2-40B4-BE49-F238E27FC236}">
                <a16:creationId xmlns:a16="http://schemas.microsoft.com/office/drawing/2014/main" id="{4A533290-9255-D958-E051-3919A438B40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45836" y="17643761"/>
            <a:ext cx="3173936" cy="833380"/>
          </a:xfrm>
          <a:prstGeom prst="rect">
            <a:avLst/>
          </a:prstGeom>
          <a:effectLst/>
        </p:spPr>
      </p:pic>
    </p:spTree>
    <p:extLst>
      <p:ext uri="{BB962C8B-B14F-4D97-AF65-F5344CB8AC3E}">
        <p14:creationId xmlns:p14="http://schemas.microsoft.com/office/powerpoint/2010/main" val="4052428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21"/>
          <p:cNvPicPr preferRelativeResize="0"/>
          <p:nvPr/>
        </p:nvPicPr>
        <p:blipFill>
          <a:blip r:embed="rId3">
            <a:alphaModFix/>
          </a:blip>
          <a:stretch>
            <a:fillRect/>
          </a:stretch>
        </p:blipFill>
        <p:spPr>
          <a:xfrm>
            <a:off x="0" y="14748"/>
            <a:ext cx="36576000" cy="20574000"/>
          </a:xfrm>
          <a:prstGeom prst="rect">
            <a:avLst/>
          </a:prstGeom>
          <a:noFill/>
          <a:ln>
            <a:noFill/>
          </a:ln>
        </p:spPr>
      </p:pic>
    </p:spTree>
    <p:extLst>
      <p:ext uri="{BB962C8B-B14F-4D97-AF65-F5344CB8AC3E}">
        <p14:creationId xmlns:p14="http://schemas.microsoft.com/office/powerpoint/2010/main" val="2779752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val 70">
            <a:extLst>
              <a:ext uri="{FF2B5EF4-FFF2-40B4-BE49-F238E27FC236}">
                <a16:creationId xmlns:a16="http://schemas.microsoft.com/office/drawing/2014/main" id="{4101C2DE-0E9B-B9D6-EEC8-02AA85B25592}"/>
              </a:ext>
            </a:extLst>
          </p:cNvPr>
          <p:cNvSpPr/>
          <p:nvPr/>
        </p:nvSpPr>
        <p:spPr>
          <a:xfrm>
            <a:off x="8818929" y="2916342"/>
            <a:ext cx="18380675" cy="17138669"/>
          </a:xfrm>
          <a:prstGeom prst="ellipse">
            <a:avLst/>
          </a:prstGeom>
          <a:gradFill flip="none" rotWithShape="1">
            <a:gsLst>
              <a:gs pos="72000">
                <a:schemeClr val="accent6">
                  <a:lumMod val="60000"/>
                  <a:lumOff val="40000"/>
                </a:schemeClr>
              </a:gs>
              <a:gs pos="36000">
                <a:srgbClr val="7030A0"/>
              </a:gs>
              <a:gs pos="57000">
                <a:schemeClr val="accent1">
                  <a:lumMod val="75000"/>
                </a:schemeClr>
              </a:gs>
              <a:gs pos="83000">
                <a:schemeClr val="accent3">
                  <a:lumMod val="95000"/>
                  <a:lumOff val="5000"/>
                </a:schemeClr>
              </a:gs>
              <a:gs pos="10000">
                <a:srgbClr val="FAC2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Title 1">
            <a:extLst>
              <a:ext uri="{FF2B5EF4-FFF2-40B4-BE49-F238E27FC236}">
                <a16:creationId xmlns:a16="http://schemas.microsoft.com/office/drawing/2014/main" id="{47F35B65-B548-AD5C-FA2C-D07D3AEBBBCE}"/>
              </a:ext>
            </a:extLst>
          </p:cNvPr>
          <p:cNvSpPr>
            <a:spLocks noGrp="1"/>
          </p:cNvSpPr>
          <p:nvPr>
            <p:ph type="title"/>
          </p:nvPr>
        </p:nvSpPr>
        <p:spPr>
          <a:xfrm>
            <a:off x="1365853" y="187844"/>
            <a:ext cx="33253680" cy="1969770"/>
          </a:xfrm>
        </p:spPr>
        <p:txBody>
          <a:bodyPr/>
          <a:lstStyle/>
          <a:p>
            <a:r>
              <a:rPr lang="en-US">
                <a:latin typeface="NVIDIA Sans"/>
              </a:rPr>
              <a:t>Meeting the Challenge</a:t>
            </a:r>
          </a:p>
        </p:txBody>
      </p:sp>
      <p:grpSp>
        <p:nvGrpSpPr>
          <p:cNvPr id="56" name="Group 55">
            <a:extLst>
              <a:ext uri="{FF2B5EF4-FFF2-40B4-BE49-F238E27FC236}">
                <a16:creationId xmlns:a16="http://schemas.microsoft.com/office/drawing/2014/main" id="{4E31E2DC-7D38-7010-33C9-9F8D7FF888AC}"/>
              </a:ext>
            </a:extLst>
          </p:cNvPr>
          <p:cNvGrpSpPr/>
          <p:nvPr/>
        </p:nvGrpSpPr>
        <p:grpSpPr>
          <a:xfrm>
            <a:off x="7644551" y="3962913"/>
            <a:ext cx="20654516" cy="14267241"/>
            <a:chOff x="1004670" y="3944899"/>
            <a:chExt cx="20654516" cy="14267241"/>
          </a:xfrm>
        </p:grpSpPr>
        <p:sp>
          <p:nvSpPr>
            <p:cNvPr id="24" name="Oval 23">
              <a:extLst>
                <a:ext uri="{FF2B5EF4-FFF2-40B4-BE49-F238E27FC236}">
                  <a16:creationId xmlns:a16="http://schemas.microsoft.com/office/drawing/2014/main" id="{EECB6170-0D16-78BA-4959-8732151E479E}"/>
                </a:ext>
              </a:extLst>
            </p:cNvPr>
            <p:cNvSpPr/>
            <p:nvPr/>
          </p:nvSpPr>
          <p:spPr>
            <a:xfrm>
              <a:off x="5353978" y="5539042"/>
              <a:ext cx="11905135" cy="12292569"/>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solidFill>
                  <a:schemeClr val="tx1"/>
                </a:solidFill>
                <a:latin typeface="Trebuchet MS" panose="020B0603020202020204" pitchFamily="34" charset="0"/>
              </a:endParaRPr>
            </a:p>
          </p:txBody>
        </p:sp>
        <p:sp>
          <p:nvSpPr>
            <p:cNvPr id="15" name="Oval 14">
              <a:extLst>
                <a:ext uri="{FF2B5EF4-FFF2-40B4-BE49-F238E27FC236}">
                  <a16:creationId xmlns:a16="http://schemas.microsoft.com/office/drawing/2014/main" id="{1582560A-83C5-3E42-4CCE-EC41FC384413}"/>
                </a:ext>
              </a:extLst>
            </p:cNvPr>
            <p:cNvSpPr/>
            <p:nvPr/>
          </p:nvSpPr>
          <p:spPr>
            <a:xfrm>
              <a:off x="8346327" y="8507300"/>
              <a:ext cx="6277328" cy="6096108"/>
            </a:xfrm>
            <a:prstGeom prst="ellipse">
              <a:avLst/>
            </a:prstGeom>
            <a:solidFill>
              <a:srgbClr val="92D050">
                <a:alpha val="475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solidFill>
                  <a:schemeClr val="tx1"/>
                </a:solidFill>
                <a:latin typeface="Trebuchet MS" panose="020B0603020202020204" pitchFamily="34" charset="0"/>
              </a:endParaRPr>
            </a:p>
          </p:txBody>
        </p:sp>
        <p:sp>
          <p:nvSpPr>
            <p:cNvPr id="6" name="Oval 5">
              <a:extLst>
                <a:ext uri="{FF2B5EF4-FFF2-40B4-BE49-F238E27FC236}">
                  <a16:creationId xmlns:a16="http://schemas.microsoft.com/office/drawing/2014/main" id="{AAE0B499-EAE9-0369-CA49-A6EEC21DD5F2}"/>
                </a:ext>
              </a:extLst>
            </p:cNvPr>
            <p:cNvSpPr/>
            <p:nvPr/>
          </p:nvSpPr>
          <p:spPr>
            <a:xfrm>
              <a:off x="9383281" y="9518651"/>
              <a:ext cx="4184585" cy="4151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solidFill>
                  <a:schemeClr val="tx1"/>
                </a:solidFill>
                <a:latin typeface="Trebuchet MS" panose="020B0603020202020204" pitchFamily="34" charset="0"/>
              </a:endParaRPr>
            </a:p>
          </p:txBody>
        </p:sp>
        <p:sp>
          <p:nvSpPr>
            <p:cNvPr id="5" name="Oval 4">
              <a:extLst>
                <a:ext uri="{FF2B5EF4-FFF2-40B4-BE49-F238E27FC236}">
                  <a16:creationId xmlns:a16="http://schemas.microsoft.com/office/drawing/2014/main" id="{133A1BD7-ABD8-3F1A-47BB-F99CC8658C62}"/>
                </a:ext>
              </a:extLst>
            </p:cNvPr>
            <p:cNvSpPr/>
            <p:nvPr/>
          </p:nvSpPr>
          <p:spPr>
            <a:xfrm>
              <a:off x="10555897" y="10780024"/>
              <a:ext cx="1895475" cy="18206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a:solidFill>
                    <a:schemeClr val="tx1"/>
                  </a:solidFill>
                  <a:latin typeface="Trebuchet MS" panose="020B0603020202020204" pitchFamily="34" charset="0"/>
                </a:rPr>
                <a:t>GPU </a:t>
              </a:r>
            </a:p>
            <a:p>
              <a:pPr algn="ctr">
                <a:lnSpc>
                  <a:spcPct val="90000"/>
                </a:lnSpc>
              </a:pPr>
              <a:r>
                <a:rPr lang="en-US" sz="2800">
                  <a:solidFill>
                    <a:schemeClr val="tx1"/>
                  </a:solidFill>
                  <a:latin typeface="Trebuchet MS" panose="020B0603020202020204" pitchFamily="34" charset="0"/>
                </a:rPr>
                <a:t>CPU</a:t>
              </a:r>
              <a:br>
                <a:rPr lang="en-US" sz="2800">
                  <a:solidFill>
                    <a:schemeClr val="tx1"/>
                  </a:solidFill>
                  <a:latin typeface="Trebuchet MS" panose="020B0603020202020204" pitchFamily="34" charset="0"/>
                </a:rPr>
              </a:br>
              <a:r>
                <a:rPr lang="en-US" sz="2800">
                  <a:solidFill>
                    <a:schemeClr val="tx1"/>
                  </a:solidFill>
                  <a:latin typeface="Trebuchet MS" panose="020B0603020202020204" pitchFamily="34" charset="0"/>
                </a:rPr>
                <a:t>DPU</a:t>
              </a:r>
            </a:p>
            <a:p>
              <a:pPr algn="ctr">
                <a:lnSpc>
                  <a:spcPct val="90000"/>
                </a:lnSpc>
              </a:pPr>
              <a:r>
                <a:rPr lang="en-US" sz="2800">
                  <a:solidFill>
                    <a:schemeClr val="tx1"/>
                  </a:solidFill>
                  <a:latin typeface="Trebuchet MS" panose="020B0603020202020204" pitchFamily="34" charset="0"/>
                </a:rPr>
                <a:t>NVLINK</a:t>
              </a:r>
            </a:p>
          </p:txBody>
        </p:sp>
        <p:sp>
          <p:nvSpPr>
            <p:cNvPr id="9" name="TextBox 8">
              <a:extLst>
                <a:ext uri="{FF2B5EF4-FFF2-40B4-BE49-F238E27FC236}">
                  <a16:creationId xmlns:a16="http://schemas.microsoft.com/office/drawing/2014/main" id="{F9FA76A6-E3C6-CFEB-5EF4-9240C272411C}"/>
                </a:ext>
              </a:extLst>
            </p:cNvPr>
            <p:cNvSpPr txBox="1"/>
            <p:nvPr/>
          </p:nvSpPr>
          <p:spPr>
            <a:xfrm>
              <a:off x="10891655" y="10026349"/>
              <a:ext cx="1527982" cy="461665"/>
            </a:xfrm>
            <a:prstGeom prst="rect">
              <a:avLst/>
            </a:prstGeom>
            <a:noFill/>
          </p:spPr>
          <p:txBody>
            <a:bodyPr wrap="none" rtlCol="0">
              <a:spAutoFit/>
            </a:bodyPr>
            <a:lstStyle/>
            <a:p>
              <a:pPr algn="ctr"/>
              <a:r>
                <a:rPr lang="en-US" sz="2400" err="1">
                  <a:solidFill>
                    <a:schemeClr val="bg1"/>
                  </a:solidFill>
                  <a:latin typeface="Trebuchet MS" panose="020B0603020202020204" pitchFamily="34" charset="0"/>
                </a:rPr>
                <a:t>SuperPOD</a:t>
              </a:r>
              <a:endParaRPr lang="en-US" sz="2400">
                <a:solidFill>
                  <a:schemeClr val="bg1"/>
                </a:solidFill>
                <a:latin typeface="Trebuchet MS" panose="020B0603020202020204" pitchFamily="34" charset="0"/>
              </a:endParaRPr>
            </a:p>
          </p:txBody>
        </p:sp>
        <p:sp>
          <p:nvSpPr>
            <p:cNvPr id="10" name="TextBox 9">
              <a:extLst>
                <a:ext uri="{FF2B5EF4-FFF2-40B4-BE49-F238E27FC236}">
                  <a16:creationId xmlns:a16="http://schemas.microsoft.com/office/drawing/2014/main" id="{69C97071-8383-09C6-3425-8AF9028AF8B2}"/>
                </a:ext>
              </a:extLst>
            </p:cNvPr>
            <p:cNvSpPr txBox="1"/>
            <p:nvPr/>
          </p:nvSpPr>
          <p:spPr>
            <a:xfrm>
              <a:off x="9683867" y="10833692"/>
              <a:ext cx="766557" cy="461665"/>
            </a:xfrm>
            <a:prstGeom prst="rect">
              <a:avLst/>
            </a:prstGeom>
            <a:noFill/>
          </p:spPr>
          <p:txBody>
            <a:bodyPr wrap="none" rtlCol="0">
              <a:spAutoFit/>
            </a:bodyPr>
            <a:lstStyle/>
            <a:p>
              <a:pPr algn="ctr"/>
              <a:r>
                <a:rPr lang="en-US" sz="2400">
                  <a:solidFill>
                    <a:schemeClr val="bg1"/>
                  </a:solidFill>
                  <a:latin typeface="Trebuchet MS" panose="020B0603020202020204" pitchFamily="34" charset="0"/>
                </a:rPr>
                <a:t>HGX</a:t>
              </a:r>
            </a:p>
          </p:txBody>
        </p:sp>
        <p:sp>
          <p:nvSpPr>
            <p:cNvPr id="11" name="TextBox 10">
              <a:extLst>
                <a:ext uri="{FF2B5EF4-FFF2-40B4-BE49-F238E27FC236}">
                  <a16:creationId xmlns:a16="http://schemas.microsoft.com/office/drawing/2014/main" id="{99BB17C0-5B23-9598-6FBD-BF140B50C46A}"/>
                </a:ext>
              </a:extLst>
            </p:cNvPr>
            <p:cNvSpPr txBox="1"/>
            <p:nvPr/>
          </p:nvSpPr>
          <p:spPr>
            <a:xfrm flipH="1">
              <a:off x="8733504" y="11859582"/>
              <a:ext cx="2422458" cy="461665"/>
            </a:xfrm>
            <a:prstGeom prst="rect">
              <a:avLst/>
            </a:prstGeom>
            <a:noFill/>
          </p:spPr>
          <p:txBody>
            <a:bodyPr wrap="square" rtlCol="0">
              <a:spAutoFit/>
            </a:bodyPr>
            <a:lstStyle/>
            <a:p>
              <a:pPr algn="ctr"/>
              <a:r>
                <a:rPr lang="en-US" sz="2400">
                  <a:solidFill>
                    <a:schemeClr val="bg1"/>
                  </a:solidFill>
                  <a:latin typeface="Trebuchet MS" panose="020B0603020202020204" pitchFamily="34" charset="0"/>
                </a:rPr>
                <a:t>OVX</a:t>
              </a:r>
            </a:p>
          </p:txBody>
        </p:sp>
        <p:sp>
          <p:nvSpPr>
            <p:cNvPr id="12" name="TextBox 11">
              <a:extLst>
                <a:ext uri="{FF2B5EF4-FFF2-40B4-BE49-F238E27FC236}">
                  <a16:creationId xmlns:a16="http://schemas.microsoft.com/office/drawing/2014/main" id="{740A9B1B-CCF7-DA91-11B5-BFDB5A801B88}"/>
                </a:ext>
              </a:extLst>
            </p:cNvPr>
            <p:cNvSpPr txBox="1"/>
            <p:nvPr/>
          </p:nvSpPr>
          <p:spPr>
            <a:xfrm flipH="1">
              <a:off x="11520211" y="12184114"/>
              <a:ext cx="2422458" cy="461665"/>
            </a:xfrm>
            <a:prstGeom prst="rect">
              <a:avLst/>
            </a:prstGeom>
            <a:noFill/>
          </p:spPr>
          <p:txBody>
            <a:bodyPr wrap="square" rtlCol="0">
              <a:spAutoFit/>
            </a:bodyPr>
            <a:lstStyle/>
            <a:p>
              <a:pPr algn="ctr"/>
              <a:r>
                <a:rPr lang="en-US" sz="2400">
                  <a:solidFill>
                    <a:schemeClr val="bg1"/>
                  </a:solidFill>
                  <a:latin typeface="Trebuchet MS" panose="020B0603020202020204" pitchFamily="34" charset="0"/>
                </a:rPr>
                <a:t>EGX</a:t>
              </a:r>
            </a:p>
          </p:txBody>
        </p:sp>
        <p:sp>
          <p:nvSpPr>
            <p:cNvPr id="13" name="TextBox 12">
              <a:extLst>
                <a:ext uri="{FF2B5EF4-FFF2-40B4-BE49-F238E27FC236}">
                  <a16:creationId xmlns:a16="http://schemas.microsoft.com/office/drawing/2014/main" id="{D4D2BAC6-CC5A-EB68-1537-75C8106E8E06}"/>
                </a:ext>
              </a:extLst>
            </p:cNvPr>
            <p:cNvSpPr txBox="1"/>
            <p:nvPr/>
          </p:nvSpPr>
          <p:spPr>
            <a:xfrm flipH="1">
              <a:off x="10394460" y="13001843"/>
              <a:ext cx="2422458" cy="461665"/>
            </a:xfrm>
            <a:prstGeom prst="rect">
              <a:avLst/>
            </a:prstGeom>
            <a:noFill/>
          </p:spPr>
          <p:txBody>
            <a:bodyPr wrap="square" rtlCol="0">
              <a:spAutoFit/>
            </a:bodyPr>
            <a:lstStyle/>
            <a:p>
              <a:pPr algn="ctr"/>
              <a:r>
                <a:rPr lang="en-US" sz="2400">
                  <a:solidFill>
                    <a:schemeClr val="bg1"/>
                  </a:solidFill>
                  <a:latin typeface="Trebuchet MS" panose="020B0603020202020204" pitchFamily="34" charset="0"/>
                </a:rPr>
                <a:t>AGX</a:t>
              </a:r>
            </a:p>
          </p:txBody>
        </p:sp>
        <p:sp>
          <p:nvSpPr>
            <p:cNvPr id="14" name="TextBox 13">
              <a:extLst>
                <a:ext uri="{FF2B5EF4-FFF2-40B4-BE49-F238E27FC236}">
                  <a16:creationId xmlns:a16="http://schemas.microsoft.com/office/drawing/2014/main" id="{474AB232-442C-3694-6706-E938D207943C}"/>
                </a:ext>
              </a:extLst>
            </p:cNvPr>
            <p:cNvSpPr txBox="1"/>
            <p:nvPr/>
          </p:nvSpPr>
          <p:spPr>
            <a:xfrm flipH="1">
              <a:off x="11534146" y="10954693"/>
              <a:ext cx="2422458" cy="461665"/>
            </a:xfrm>
            <a:prstGeom prst="rect">
              <a:avLst/>
            </a:prstGeom>
            <a:noFill/>
          </p:spPr>
          <p:txBody>
            <a:bodyPr wrap="square" rtlCol="0">
              <a:spAutoFit/>
            </a:bodyPr>
            <a:lstStyle/>
            <a:p>
              <a:pPr algn="ctr"/>
              <a:r>
                <a:rPr lang="en-US" sz="2400">
                  <a:solidFill>
                    <a:schemeClr val="bg1"/>
                  </a:solidFill>
                  <a:latin typeface="Trebuchet MS" panose="020B0603020202020204" pitchFamily="34" charset="0"/>
                </a:rPr>
                <a:t>DGX</a:t>
              </a:r>
            </a:p>
          </p:txBody>
        </p:sp>
        <p:sp>
          <p:nvSpPr>
            <p:cNvPr id="19" name="TextBox 18">
              <a:extLst>
                <a:ext uri="{FF2B5EF4-FFF2-40B4-BE49-F238E27FC236}">
                  <a16:creationId xmlns:a16="http://schemas.microsoft.com/office/drawing/2014/main" id="{B3C21675-3CEE-7C7B-5EFB-FD3202803DA8}"/>
                </a:ext>
              </a:extLst>
            </p:cNvPr>
            <p:cNvSpPr txBox="1"/>
            <p:nvPr/>
          </p:nvSpPr>
          <p:spPr>
            <a:xfrm rot="2703124">
              <a:off x="12214532" y="9736454"/>
              <a:ext cx="2268570" cy="461665"/>
            </a:xfrm>
            <a:prstGeom prst="rect">
              <a:avLst/>
            </a:prstGeom>
            <a:noFill/>
          </p:spPr>
          <p:txBody>
            <a:bodyPr wrap="none" rtlCol="0">
              <a:spAutoFit/>
            </a:bodyPr>
            <a:lstStyle/>
            <a:p>
              <a:pPr algn="ctr"/>
              <a:r>
                <a:rPr lang="en-US" sz="2400">
                  <a:solidFill>
                    <a:schemeClr val="bg1"/>
                  </a:solidFill>
                  <a:latin typeface="Trebuchet MS" panose="020B0603020202020204" pitchFamily="34" charset="0"/>
                </a:rPr>
                <a:t>Base Command</a:t>
              </a:r>
            </a:p>
          </p:txBody>
        </p:sp>
        <p:sp>
          <p:nvSpPr>
            <p:cNvPr id="20" name="TextBox 19">
              <a:extLst>
                <a:ext uri="{FF2B5EF4-FFF2-40B4-BE49-F238E27FC236}">
                  <a16:creationId xmlns:a16="http://schemas.microsoft.com/office/drawing/2014/main" id="{AB066534-81B5-8FDC-967B-856C21FADDC0}"/>
                </a:ext>
              </a:extLst>
            </p:cNvPr>
            <p:cNvSpPr txBox="1"/>
            <p:nvPr/>
          </p:nvSpPr>
          <p:spPr>
            <a:xfrm rot="18125307">
              <a:off x="8202977" y="10038800"/>
              <a:ext cx="2350323" cy="461665"/>
            </a:xfrm>
            <a:prstGeom prst="rect">
              <a:avLst/>
            </a:prstGeom>
            <a:noFill/>
          </p:spPr>
          <p:txBody>
            <a:bodyPr wrap="none" rtlCol="0">
              <a:spAutoFit/>
            </a:bodyPr>
            <a:lstStyle/>
            <a:p>
              <a:pPr algn="ctr"/>
              <a:r>
                <a:rPr lang="en-US" sz="2400">
                  <a:solidFill>
                    <a:schemeClr val="bg1"/>
                  </a:solidFill>
                  <a:latin typeface="Trebuchet MS" panose="020B0603020202020204" pitchFamily="34" charset="0"/>
                </a:rPr>
                <a:t>Fleet Command</a:t>
              </a:r>
            </a:p>
          </p:txBody>
        </p:sp>
        <p:sp>
          <p:nvSpPr>
            <p:cNvPr id="21" name="TextBox 20">
              <a:extLst>
                <a:ext uri="{FF2B5EF4-FFF2-40B4-BE49-F238E27FC236}">
                  <a16:creationId xmlns:a16="http://schemas.microsoft.com/office/drawing/2014/main" id="{CAC38B51-80CB-8B67-C05E-F4E9FDF3B569}"/>
                </a:ext>
              </a:extLst>
            </p:cNvPr>
            <p:cNvSpPr txBox="1"/>
            <p:nvPr/>
          </p:nvSpPr>
          <p:spPr>
            <a:xfrm>
              <a:off x="10517772" y="13831223"/>
              <a:ext cx="1856597" cy="461665"/>
            </a:xfrm>
            <a:prstGeom prst="rect">
              <a:avLst/>
            </a:prstGeom>
            <a:noFill/>
          </p:spPr>
          <p:txBody>
            <a:bodyPr wrap="none" rtlCol="0">
              <a:spAutoFit/>
            </a:bodyPr>
            <a:lstStyle/>
            <a:p>
              <a:pPr algn="ctr"/>
              <a:r>
                <a:rPr lang="en-US" sz="2400">
                  <a:solidFill>
                    <a:schemeClr val="bg1"/>
                  </a:solidFill>
                  <a:latin typeface="Trebuchet MS" panose="020B0603020202020204" pitchFamily="34" charset="0"/>
                </a:rPr>
                <a:t>Magnum I/O</a:t>
              </a:r>
            </a:p>
          </p:txBody>
        </p:sp>
        <p:sp>
          <p:nvSpPr>
            <p:cNvPr id="26" name="TextBox 25">
              <a:extLst>
                <a:ext uri="{FF2B5EF4-FFF2-40B4-BE49-F238E27FC236}">
                  <a16:creationId xmlns:a16="http://schemas.microsoft.com/office/drawing/2014/main" id="{1BF67ABB-A51A-1602-D49D-14FB192C2321}"/>
                </a:ext>
              </a:extLst>
            </p:cNvPr>
            <p:cNvSpPr txBox="1"/>
            <p:nvPr/>
          </p:nvSpPr>
          <p:spPr>
            <a:xfrm>
              <a:off x="10152885" y="7079795"/>
              <a:ext cx="2010487" cy="646331"/>
            </a:xfrm>
            <a:prstGeom prst="rect">
              <a:avLst/>
            </a:prstGeom>
            <a:noFill/>
          </p:spPr>
          <p:txBody>
            <a:bodyPr wrap="none" rtlCol="0">
              <a:spAutoFit/>
            </a:bodyPr>
            <a:lstStyle/>
            <a:p>
              <a:pPr algn="ctr"/>
              <a:r>
                <a:rPr lang="en-US" sz="3600" b="1">
                  <a:latin typeface="Trebuchet MS" panose="020B0603020202020204" pitchFamily="34" charset="0"/>
                </a:rPr>
                <a:t>HPC SDK</a:t>
              </a:r>
            </a:p>
          </p:txBody>
        </p:sp>
        <p:sp>
          <p:nvSpPr>
            <p:cNvPr id="28" name="TextBox 27">
              <a:extLst>
                <a:ext uri="{FF2B5EF4-FFF2-40B4-BE49-F238E27FC236}">
                  <a16:creationId xmlns:a16="http://schemas.microsoft.com/office/drawing/2014/main" id="{ED5C1B6C-1941-6B85-A04F-39BB1325FE13}"/>
                </a:ext>
              </a:extLst>
            </p:cNvPr>
            <p:cNvSpPr txBox="1"/>
            <p:nvPr/>
          </p:nvSpPr>
          <p:spPr>
            <a:xfrm>
              <a:off x="13088104" y="14699836"/>
              <a:ext cx="1425391" cy="646331"/>
            </a:xfrm>
            <a:prstGeom prst="rect">
              <a:avLst/>
            </a:prstGeom>
            <a:noFill/>
          </p:spPr>
          <p:txBody>
            <a:bodyPr wrap="none" rtlCol="0">
              <a:spAutoFit/>
            </a:bodyPr>
            <a:lstStyle/>
            <a:p>
              <a:pPr algn="ctr"/>
              <a:r>
                <a:rPr lang="en-US" sz="3600" b="1">
                  <a:latin typeface="Trebuchet MS" panose="020B0603020202020204" pitchFamily="34" charset="0"/>
                </a:rPr>
                <a:t>QODA</a:t>
              </a:r>
            </a:p>
          </p:txBody>
        </p:sp>
        <p:sp>
          <p:nvSpPr>
            <p:cNvPr id="29" name="TextBox 28">
              <a:extLst>
                <a:ext uri="{FF2B5EF4-FFF2-40B4-BE49-F238E27FC236}">
                  <a16:creationId xmlns:a16="http://schemas.microsoft.com/office/drawing/2014/main" id="{D3E71B72-D944-CFC2-658B-B0284430B75A}"/>
                </a:ext>
              </a:extLst>
            </p:cNvPr>
            <p:cNvSpPr txBox="1"/>
            <p:nvPr/>
          </p:nvSpPr>
          <p:spPr>
            <a:xfrm>
              <a:off x="12395511" y="15557806"/>
              <a:ext cx="2709396" cy="646331"/>
            </a:xfrm>
            <a:prstGeom prst="rect">
              <a:avLst/>
            </a:prstGeom>
            <a:noFill/>
          </p:spPr>
          <p:txBody>
            <a:bodyPr wrap="none" rtlCol="0">
              <a:spAutoFit/>
            </a:bodyPr>
            <a:lstStyle/>
            <a:p>
              <a:pPr algn="ctr"/>
              <a:r>
                <a:rPr lang="en-US" sz="3600" b="1" err="1">
                  <a:latin typeface="Trebuchet MS" panose="020B0603020202020204" pitchFamily="34" charset="0"/>
                </a:rPr>
                <a:t>CuQuantum</a:t>
              </a:r>
              <a:endParaRPr lang="en-US" sz="3600" b="1">
                <a:latin typeface="Trebuchet MS" panose="020B0603020202020204" pitchFamily="34" charset="0"/>
              </a:endParaRPr>
            </a:p>
          </p:txBody>
        </p:sp>
        <p:sp>
          <p:nvSpPr>
            <p:cNvPr id="30" name="TextBox 29">
              <a:extLst>
                <a:ext uri="{FF2B5EF4-FFF2-40B4-BE49-F238E27FC236}">
                  <a16:creationId xmlns:a16="http://schemas.microsoft.com/office/drawing/2014/main" id="{BC265C59-E0C7-B571-DCA8-3FE5919D7FB6}"/>
                </a:ext>
              </a:extLst>
            </p:cNvPr>
            <p:cNvSpPr txBox="1"/>
            <p:nvPr/>
          </p:nvSpPr>
          <p:spPr>
            <a:xfrm>
              <a:off x="14811936" y="10695614"/>
              <a:ext cx="1938351" cy="646331"/>
            </a:xfrm>
            <a:prstGeom prst="rect">
              <a:avLst/>
            </a:prstGeom>
            <a:noFill/>
          </p:spPr>
          <p:txBody>
            <a:bodyPr wrap="none" rtlCol="0">
              <a:spAutoFit/>
            </a:bodyPr>
            <a:lstStyle/>
            <a:p>
              <a:pPr algn="ctr"/>
              <a:r>
                <a:rPr lang="en-US" sz="3600" b="1">
                  <a:latin typeface="Trebuchet MS" panose="020B0603020202020204" pitchFamily="34" charset="0"/>
                </a:rPr>
                <a:t>Modulus</a:t>
              </a:r>
            </a:p>
          </p:txBody>
        </p:sp>
        <p:sp>
          <p:nvSpPr>
            <p:cNvPr id="31" name="TextBox 30">
              <a:extLst>
                <a:ext uri="{FF2B5EF4-FFF2-40B4-BE49-F238E27FC236}">
                  <a16:creationId xmlns:a16="http://schemas.microsoft.com/office/drawing/2014/main" id="{977419DE-9AD0-DEE2-8194-A5B487475848}"/>
                </a:ext>
              </a:extLst>
            </p:cNvPr>
            <p:cNvSpPr txBox="1"/>
            <p:nvPr/>
          </p:nvSpPr>
          <p:spPr>
            <a:xfrm>
              <a:off x="5509030" y="11041008"/>
              <a:ext cx="2166370" cy="646331"/>
            </a:xfrm>
            <a:prstGeom prst="rect">
              <a:avLst/>
            </a:prstGeom>
            <a:noFill/>
          </p:spPr>
          <p:txBody>
            <a:bodyPr wrap="square" rtlCol="0">
              <a:spAutoFit/>
            </a:bodyPr>
            <a:lstStyle/>
            <a:p>
              <a:pPr algn="ctr"/>
              <a:r>
                <a:rPr lang="en-US" sz="3600" b="1">
                  <a:latin typeface="Trebuchet MS" panose="020B0603020202020204" pitchFamily="34" charset="0"/>
                </a:rPr>
                <a:t>Holoscan</a:t>
              </a:r>
            </a:p>
          </p:txBody>
        </p:sp>
        <p:sp>
          <p:nvSpPr>
            <p:cNvPr id="32" name="TextBox 31">
              <a:extLst>
                <a:ext uri="{FF2B5EF4-FFF2-40B4-BE49-F238E27FC236}">
                  <a16:creationId xmlns:a16="http://schemas.microsoft.com/office/drawing/2014/main" id="{3B3D9FEF-DAF0-A1A3-F3AE-D81E03E9119C}"/>
                </a:ext>
              </a:extLst>
            </p:cNvPr>
            <p:cNvSpPr txBox="1"/>
            <p:nvPr/>
          </p:nvSpPr>
          <p:spPr>
            <a:xfrm>
              <a:off x="8215060" y="15345821"/>
              <a:ext cx="2489784" cy="646331"/>
            </a:xfrm>
            <a:prstGeom prst="rect">
              <a:avLst/>
            </a:prstGeom>
            <a:noFill/>
          </p:spPr>
          <p:txBody>
            <a:bodyPr wrap="none" rtlCol="0">
              <a:spAutoFit/>
            </a:bodyPr>
            <a:lstStyle/>
            <a:p>
              <a:pPr algn="ctr"/>
              <a:r>
                <a:rPr lang="en-US" sz="3600" b="1">
                  <a:latin typeface="Trebuchet MS" panose="020B0603020202020204" pitchFamily="34" charset="0"/>
                </a:rPr>
                <a:t>Omniverse</a:t>
              </a:r>
            </a:p>
          </p:txBody>
        </p:sp>
        <p:sp>
          <p:nvSpPr>
            <p:cNvPr id="39" name="TextBox 38">
              <a:extLst>
                <a:ext uri="{FF2B5EF4-FFF2-40B4-BE49-F238E27FC236}">
                  <a16:creationId xmlns:a16="http://schemas.microsoft.com/office/drawing/2014/main" id="{92F8977E-1BEC-2F9A-8948-C5B0DED08E81}"/>
                </a:ext>
              </a:extLst>
            </p:cNvPr>
            <p:cNvSpPr txBox="1"/>
            <p:nvPr/>
          </p:nvSpPr>
          <p:spPr>
            <a:xfrm>
              <a:off x="1683943" y="13722265"/>
              <a:ext cx="5028786" cy="1077218"/>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PARTICLE </a:t>
              </a:r>
            </a:p>
            <a:p>
              <a:pPr algn="ctr" defTabSz="4114884"/>
              <a:r>
                <a:rPr lang="en-US" sz="3200" b="1">
                  <a:latin typeface="Trebuchet MS" panose="020B0703020202090204" pitchFamily="34" charset="0"/>
                  <a:cs typeface="Calibri" panose="020F0502020204030204" pitchFamily="34" charset="0"/>
                </a:rPr>
                <a:t>ACCELERATORS</a:t>
              </a:r>
            </a:p>
          </p:txBody>
        </p:sp>
        <p:sp>
          <p:nvSpPr>
            <p:cNvPr id="40" name="TextBox 39">
              <a:extLst>
                <a:ext uri="{FF2B5EF4-FFF2-40B4-BE49-F238E27FC236}">
                  <a16:creationId xmlns:a16="http://schemas.microsoft.com/office/drawing/2014/main" id="{96398DD0-390B-2205-683A-B6438192243F}"/>
                </a:ext>
              </a:extLst>
            </p:cNvPr>
            <p:cNvSpPr txBox="1"/>
            <p:nvPr/>
          </p:nvSpPr>
          <p:spPr>
            <a:xfrm>
              <a:off x="1004670" y="11690350"/>
              <a:ext cx="5028786" cy="584775"/>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TELESCOPES</a:t>
              </a:r>
            </a:p>
          </p:txBody>
        </p:sp>
        <p:sp>
          <p:nvSpPr>
            <p:cNvPr id="41" name="TextBox 40">
              <a:extLst>
                <a:ext uri="{FF2B5EF4-FFF2-40B4-BE49-F238E27FC236}">
                  <a16:creationId xmlns:a16="http://schemas.microsoft.com/office/drawing/2014/main" id="{7FCDB7AB-565C-29D0-E76C-E112CC8E9813}"/>
                </a:ext>
              </a:extLst>
            </p:cNvPr>
            <p:cNvSpPr txBox="1"/>
            <p:nvPr/>
          </p:nvSpPr>
          <p:spPr>
            <a:xfrm>
              <a:off x="1401762" y="10020672"/>
              <a:ext cx="5028786" cy="584775"/>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LIGHT SOURCES</a:t>
              </a:r>
            </a:p>
          </p:txBody>
        </p:sp>
        <p:sp>
          <p:nvSpPr>
            <p:cNvPr id="42" name="TextBox 41">
              <a:extLst>
                <a:ext uri="{FF2B5EF4-FFF2-40B4-BE49-F238E27FC236}">
                  <a16:creationId xmlns:a16="http://schemas.microsoft.com/office/drawing/2014/main" id="{0DA65C5F-CCC8-9027-2FCC-DBC569EEF489}"/>
                </a:ext>
              </a:extLst>
            </p:cNvPr>
            <p:cNvSpPr txBox="1"/>
            <p:nvPr/>
          </p:nvSpPr>
          <p:spPr>
            <a:xfrm>
              <a:off x="1972785" y="7336907"/>
              <a:ext cx="5028786" cy="584775"/>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MICROSCOPES</a:t>
              </a:r>
            </a:p>
          </p:txBody>
        </p:sp>
        <p:sp>
          <p:nvSpPr>
            <p:cNvPr id="43" name="TextBox 42">
              <a:extLst>
                <a:ext uri="{FF2B5EF4-FFF2-40B4-BE49-F238E27FC236}">
                  <a16:creationId xmlns:a16="http://schemas.microsoft.com/office/drawing/2014/main" id="{944266D4-0B97-48BA-D787-7ECA5FC6B050}"/>
                </a:ext>
              </a:extLst>
            </p:cNvPr>
            <p:cNvSpPr txBox="1"/>
            <p:nvPr/>
          </p:nvSpPr>
          <p:spPr>
            <a:xfrm>
              <a:off x="13704113" y="16654658"/>
              <a:ext cx="5028786" cy="1077218"/>
            </a:xfrm>
            <a:prstGeom prst="rect">
              <a:avLst/>
            </a:prstGeom>
            <a:noFill/>
          </p:spPr>
          <p:txBody>
            <a:bodyPr wrap="square" rtlCol="0">
              <a:spAutoFit/>
            </a:bodyPr>
            <a:lstStyle/>
            <a:p>
              <a:pPr algn="ctr" defTabSz="4114884"/>
              <a:r>
                <a:rPr lang="en-US" sz="3200">
                  <a:latin typeface="Trebuchet MS" panose="020B0703020202090204" pitchFamily="34" charset="0"/>
                  <a:cs typeface="Calibri" panose="020F0502020204030204" pitchFamily="34" charset="0"/>
                </a:rPr>
                <a:t>QUANTUM </a:t>
              </a:r>
            </a:p>
            <a:p>
              <a:pPr algn="ctr" defTabSz="4114884"/>
              <a:r>
                <a:rPr lang="en-US" sz="3200">
                  <a:latin typeface="Trebuchet MS" panose="020B0703020202090204" pitchFamily="34" charset="0"/>
                  <a:cs typeface="Calibri" panose="020F0502020204030204" pitchFamily="34" charset="0"/>
                </a:rPr>
                <a:t>SIMULATION</a:t>
              </a:r>
            </a:p>
          </p:txBody>
        </p:sp>
        <p:sp>
          <p:nvSpPr>
            <p:cNvPr id="44" name="TextBox 43">
              <a:extLst>
                <a:ext uri="{FF2B5EF4-FFF2-40B4-BE49-F238E27FC236}">
                  <a16:creationId xmlns:a16="http://schemas.microsoft.com/office/drawing/2014/main" id="{F178EF9F-750B-1181-F014-9AE44D7C5245}"/>
                </a:ext>
              </a:extLst>
            </p:cNvPr>
            <p:cNvSpPr txBox="1"/>
            <p:nvPr/>
          </p:nvSpPr>
          <p:spPr>
            <a:xfrm>
              <a:off x="4784249" y="4958046"/>
              <a:ext cx="5028786" cy="584775"/>
            </a:xfrm>
            <a:prstGeom prst="rect">
              <a:avLst/>
            </a:prstGeom>
            <a:noFill/>
          </p:spPr>
          <p:txBody>
            <a:bodyPr wrap="square" rtlCol="0">
              <a:spAutoFit/>
            </a:bodyPr>
            <a:lstStyle/>
            <a:p>
              <a:pPr algn="ctr" defTabSz="4114884"/>
              <a:r>
                <a:rPr lang="en-US" sz="3200">
                  <a:latin typeface="Trebuchet MS" panose="020B0703020202090204" pitchFamily="34" charset="0"/>
                  <a:cs typeface="Calibri" panose="020F0502020204030204" pitchFamily="34" charset="0"/>
                </a:rPr>
                <a:t>VASP</a:t>
              </a:r>
            </a:p>
          </p:txBody>
        </p:sp>
        <p:sp>
          <p:nvSpPr>
            <p:cNvPr id="45" name="TextBox 44">
              <a:extLst>
                <a:ext uri="{FF2B5EF4-FFF2-40B4-BE49-F238E27FC236}">
                  <a16:creationId xmlns:a16="http://schemas.microsoft.com/office/drawing/2014/main" id="{4A8E5D6F-BB67-BBB6-FF0E-D06F206119C0}"/>
                </a:ext>
              </a:extLst>
            </p:cNvPr>
            <p:cNvSpPr txBox="1"/>
            <p:nvPr/>
          </p:nvSpPr>
          <p:spPr>
            <a:xfrm>
              <a:off x="8348667" y="3944899"/>
              <a:ext cx="5028786" cy="584775"/>
            </a:xfrm>
            <a:prstGeom prst="rect">
              <a:avLst/>
            </a:prstGeom>
            <a:noFill/>
          </p:spPr>
          <p:txBody>
            <a:bodyPr wrap="square" rtlCol="0">
              <a:spAutoFit/>
            </a:bodyPr>
            <a:lstStyle/>
            <a:p>
              <a:pPr algn="ctr" defTabSz="4114884"/>
              <a:r>
                <a:rPr lang="en-US" sz="3200">
                  <a:latin typeface="Trebuchet MS" panose="020B0703020202090204" pitchFamily="34" charset="0"/>
                  <a:cs typeface="Calibri" panose="020F0502020204030204" pitchFamily="34" charset="0"/>
                </a:rPr>
                <a:t>GEANT4</a:t>
              </a:r>
            </a:p>
          </p:txBody>
        </p:sp>
        <p:sp>
          <p:nvSpPr>
            <p:cNvPr id="46" name="TextBox 45">
              <a:extLst>
                <a:ext uri="{FF2B5EF4-FFF2-40B4-BE49-F238E27FC236}">
                  <a16:creationId xmlns:a16="http://schemas.microsoft.com/office/drawing/2014/main" id="{85563E32-D33F-C84C-9EA5-3790EBF528AA}"/>
                </a:ext>
              </a:extLst>
            </p:cNvPr>
            <p:cNvSpPr txBox="1"/>
            <p:nvPr/>
          </p:nvSpPr>
          <p:spPr>
            <a:xfrm>
              <a:off x="11644243" y="4493744"/>
              <a:ext cx="5028786" cy="584775"/>
            </a:xfrm>
            <a:prstGeom prst="rect">
              <a:avLst/>
            </a:prstGeom>
            <a:noFill/>
          </p:spPr>
          <p:txBody>
            <a:bodyPr wrap="square" rtlCol="0">
              <a:spAutoFit/>
            </a:bodyPr>
            <a:lstStyle/>
            <a:p>
              <a:pPr algn="ctr" defTabSz="4114884"/>
              <a:r>
                <a:rPr lang="en-US" sz="3200">
                  <a:latin typeface="Trebuchet MS" panose="020B0703020202090204" pitchFamily="34" charset="0"/>
                  <a:cs typeface="Calibri" panose="020F0502020204030204" pitchFamily="34" charset="0"/>
                </a:rPr>
                <a:t>QCD</a:t>
              </a:r>
            </a:p>
          </p:txBody>
        </p:sp>
        <p:sp>
          <p:nvSpPr>
            <p:cNvPr id="47" name="TextBox 46">
              <a:extLst>
                <a:ext uri="{FF2B5EF4-FFF2-40B4-BE49-F238E27FC236}">
                  <a16:creationId xmlns:a16="http://schemas.microsoft.com/office/drawing/2014/main" id="{DAE79794-AFC5-F4FA-EC35-331C76A78150}"/>
                </a:ext>
              </a:extLst>
            </p:cNvPr>
            <p:cNvSpPr txBox="1"/>
            <p:nvPr/>
          </p:nvSpPr>
          <p:spPr>
            <a:xfrm>
              <a:off x="15013068" y="6419874"/>
              <a:ext cx="5028786" cy="584775"/>
            </a:xfrm>
            <a:prstGeom prst="rect">
              <a:avLst/>
            </a:prstGeom>
            <a:noFill/>
          </p:spPr>
          <p:txBody>
            <a:bodyPr wrap="square" rtlCol="0">
              <a:spAutoFit/>
            </a:bodyPr>
            <a:lstStyle/>
            <a:p>
              <a:pPr algn="ctr" defTabSz="4114884"/>
              <a:r>
                <a:rPr lang="en-US" sz="3200">
                  <a:latin typeface="Trebuchet MS" panose="020B0703020202090204" pitchFamily="34" charset="0"/>
                  <a:cs typeface="Calibri" panose="020F0502020204030204" pitchFamily="34" charset="0"/>
                </a:rPr>
                <a:t>LAMMPS</a:t>
              </a:r>
            </a:p>
          </p:txBody>
        </p:sp>
        <p:sp>
          <p:nvSpPr>
            <p:cNvPr id="48" name="TextBox 47">
              <a:extLst>
                <a:ext uri="{FF2B5EF4-FFF2-40B4-BE49-F238E27FC236}">
                  <a16:creationId xmlns:a16="http://schemas.microsoft.com/office/drawing/2014/main" id="{5DE4B980-BBC8-FBA7-E274-E1C8F057BA82}"/>
                </a:ext>
              </a:extLst>
            </p:cNvPr>
            <p:cNvSpPr txBox="1"/>
            <p:nvPr/>
          </p:nvSpPr>
          <p:spPr>
            <a:xfrm>
              <a:off x="16035779" y="9251661"/>
              <a:ext cx="5028786" cy="584775"/>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PINN</a:t>
              </a:r>
            </a:p>
          </p:txBody>
        </p:sp>
        <p:sp>
          <p:nvSpPr>
            <p:cNvPr id="49" name="TextBox 48">
              <a:extLst>
                <a:ext uri="{FF2B5EF4-FFF2-40B4-BE49-F238E27FC236}">
                  <a16:creationId xmlns:a16="http://schemas.microsoft.com/office/drawing/2014/main" id="{CE172BB1-CF37-CED2-CB6A-5EAFD5EA24EC}"/>
                </a:ext>
              </a:extLst>
            </p:cNvPr>
            <p:cNvSpPr txBox="1"/>
            <p:nvPr/>
          </p:nvSpPr>
          <p:spPr>
            <a:xfrm>
              <a:off x="16630400" y="11194357"/>
              <a:ext cx="5028786" cy="584775"/>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BERT</a:t>
              </a:r>
            </a:p>
          </p:txBody>
        </p:sp>
        <p:sp>
          <p:nvSpPr>
            <p:cNvPr id="50" name="TextBox 49">
              <a:extLst>
                <a:ext uri="{FF2B5EF4-FFF2-40B4-BE49-F238E27FC236}">
                  <a16:creationId xmlns:a16="http://schemas.microsoft.com/office/drawing/2014/main" id="{E40E942B-7C76-D5AA-DFD4-6689608263C9}"/>
                </a:ext>
              </a:extLst>
            </p:cNvPr>
            <p:cNvSpPr txBox="1"/>
            <p:nvPr/>
          </p:nvSpPr>
          <p:spPr>
            <a:xfrm>
              <a:off x="15748587" y="13354100"/>
              <a:ext cx="5028786" cy="584775"/>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GNN</a:t>
              </a:r>
            </a:p>
          </p:txBody>
        </p:sp>
        <p:sp>
          <p:nvSpPr>
            <p:cNvPr id="51" name="TextBox 50">
              <a:extLst>
                <a:ext uri="{FF2B5EF4-FFF2-40B4-BE49-F238E27FC236}">
                  <a16:creationId xmlns:a16="http://schemas.microsoft.com/office/drawing/2014/main" id="{A1863C65-069A-6B57-B35F-FA733531C6D6}"/>
                </a:ext>
              </a:extLst>
            </p:cNvPr>
            <p:cNvSpPr txBox="1"/>
            <p:nvPr/>
          </p:nvSpPr>
          <p:spPr>
            <a:xfrm>
              <a:off x="5101842" y="17627365"/>
              <a:ext cx="5028786" cy="584775"/>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DIGITAL TWINS</a:t>
              </a:r>
            </a:p>
          </p:txBody>
        </p:sp>
      </p:grpSp>
      <p:sp>
        <p:nvSpPr>
          <p:cNvPr id="67" name="TextBox 66">
            <a:extLst>
              <a:ext uri="{FF2B5EF4-FFF2-40B4-BE49-F238E27FC236}">
                <a16:creationId xmlns:a16="http://schemas.microsoft.com/office/drawing/2014/main" id="{0F71B49D-021D-7D85-BD51-603338B0DA2D}"/>
              </a:ext>
            </a:extLst>
          </p:cNvPr>
          <p:cNvSpPr txBox="1"/>
          <p:nvPr/>
        </p:nvSpPr>
        <p:spPr>
          <a:xfrm>
            <a:off x="26763771" y="8569959"/>
            <a:ext cx="5028786" cy="707886"/>
          </a:xfrm>
          <a:prstGeom prst="rect">
            <a:avLst/>
          </a:prstGeom>
          <a:noFill/>
        </p:spPr>
        <p:txBody>
          <a:bodyPr wrap="square" lIns="91440" tIns="45720" rIns="91440" bIns="45720" rtlCol="0" anchor="t">
            <a:spAutoFit/>
          </a:bodyPr>
          <a:lstStyle>
            <a:defPPr>
              <a:defRPr lang="en-US"/>
            </a:defPPr>
            <a:lvl1pPr algn="ctr" defTabSz="4114884">
              <a:defRPr sz="3200" b="1">
                <a:solidFill>
                  <a:schemeClr val="accent1">
                    <a:lumMod val="75000"/>
                  </a:schemeClr>
                </a:solidFill>
                <a:latin typeface="Trebuchet MS" panose="020B0703020202090204" pitchFamily="34" charset="0"/>
                <a:cs typeface="Calibri" panose="020F0502020204030204" pitchFamily="34" charset="0"/>
              </a:defRPr>
            </a:lvl1pPr>
          </a:lstStyle>
          <a:p>
            <a:r>
              <a:rPr lang="en-US" sz="4000">
                <a:latin typeface="Trebuchet MS"/>
                <a:cs typeface="Calibri"/>
              </a:rPr>
              <a:t>HPC*AI</a:t>
            </a:r>
          </a:p>
        </p:txBody>
      </p:sp>
      <p:sp>
        <p:nvSpPr>
          <p:cNvPr id="68" name="TextBox 67">
            <a:extLst>
              <a:ext uri="{FF2B5EF4-FFF2-40B4-BE49-F238E27FC236}">
                <a16:creationId xmlns:a16="http://schemas.microsoft.com/office/drawing/2014/main" id="{A65403B9-C733-0E15-B7BA-773A30568A0F}"/>
              </a:ext>
            </a:extLst>
          </p:cNvPr>
          <p:cNvSpPr txBox="1"/>
          <p:nvPr/>
        </p:nvSpPr>
        <p:spPr>
          <a:xfrm>
            <a:off x="6836308" y="17808093"/>
            <a:ext cx="5028786" cy="1323439"/>
          </a:xfrm>
          <a:prstGeom prst="rect">
            <a:avLst/>
          </a:prstGeom>
          <a:noFill/>
        </p:spPr>
        <p:txBody>
          <a:bodyPr wrap="square" rtlCol="0">
            <a:spAutoFit/>
          </a:bodyPr>
          <a:lstStyle>
            <a:defPPr>
              <a:defRPr lang="en-US"/>
            </a:defPPr>
            <a:lvl1pPr algn="ctr" defTabSz="4114884">
              <a:defRPr sz="3200" b="1">
                <a:solidFill>
                  <a:srgbClr val="7030A0"/>
                </a:solidFill>
                <a:latin typeface="Trebuchet MS" panose="020B0703020202090204" pitchFamily="34" charset="0"/>
                <a:cs typeface="Calibri" panose="020F0502020204030204" pitchFamily="34" charset="0"/>
              </a:defRPr>
            </a:lvl1pPr>
          </a:lstStyle>
          <a:p>
            <a:r>
              <a:rPr lang="en-US" sz="4000"/>
              <a:t>VIRTUAL DESIGN</a:t>
            </a:r>
          </a:p>
          <a:p>
            <a:r>
              <a:rPr lang="en-US" sz="4000"/>
              <a:t>AND CONTROL</a:t>
            </a:r>
          </a:p>
        </p:txBody>
      </p:sp>
      <p:sp>
        <p:nvSpPr>
          <p:cNvPr id="69" name="TextBox 68">
            <a:extLst>
              <a:ext uri="{FF2B5EF4-FFF2-40B4-BE49-F238E27FC236}">
                <a16:creationId xmlns:a16="http://schemas.microsoft.com/office/drawing/2014/main" id="{814C571D-3769-1957-FBDF-2F7E1F639677}"/>
              </a:ext>
            </a:extLst>
          </p:cNvPr>
          <p:cNvSpPr txBox="1"/>
          <p:nvPr/>
        </p:nvSpPr>
        <p:spPr>
          <a:xfrm>
            <a:off x="5245401" y="10609638"/>
            <a:ext cx="3583555" cy="1323439"/>
          </a:xfrm>
          <a:prstGeom prst="rect">
            <a:avLst/>
          </a:prstGeom>
          <a:noFill/>
        </p:spPr>
        <p:txBody>
          <a:bodyPr wrap="square" rtlCol="0">
            <a:spAutoFit/>
          </a:bodyPr>
          <a:lstStyle/>
          <a:p>
            <a:pPr algn="ctr" defTabSz="4114884"/>
            <a:r>
              <a:rPr lang="en-US" sz="4000" b="1">
                <a:solidFill>
                  <a:schemeClr val="accent6"/>
                </a:solidFill>
                <a:latin typeface="Trebuchet MS" panose="020B0703020202090204" pitchFamily="34" charset="0"/>
                <a:cs typeface="Calibri" panose="020F0502020204030204" pitchFamily="34" charset="0"/>
              </a:rPr>
              <a:t>EXPERIMENTS/SENSORS</a:t>
            </a:r>
          </a:p>
        </p:txBody>
      </p:sp>
      <p:sp>
        <p:nvSpPr>
          <p:cNvPr id="70" name="TextBox 69">
            <a:extLst>
              <a:ext uri="{FF2B5EF4-FFF2-40B4-BE49-F238E27FC236}">
                <a16:creationId xmlns:a16="http://schemas.microsoft.com/office/drawing/2014/main" id="{16CD71D7-E74B-115D-DA85-34C53EDB48EE}"/>
              </a:ext>
            </a:extLst>
          </p:cNvPr>
          <p:cNvSpPr txBox="1"/>
          <p:nvPr/>
        </p:nvSpPr>
        <p:spPr>
          <a:xfrm>
            <a:off x="24761383" y="17363681"/>
            <a:ext cx="5028786" cy="1323439"/>
          </a:xfrm>
          <a:prstGeom prst="rect">
            <a:avLst/>
          </a:prstGeom>
          <a:noFill/>
        </p:spPr>
        <p:txBody>
          <a:bodyPr wrap="square" rtlCol="0">
            <a:spAutoFit/>
          </a:bodyPr>
          <a:lstStyle>
            <a:defPPr>
              <a:defRPr lang="en-US"/>
            </a:defPPr>
            <a:lvl1pPr algn="ctr" defTabSz="4114884">
              <a:defRPr sz="3200">
                <a:solidFill>
                  <a:srgbClr val="C00000"/>
                </a:solidFill>
                <a:latin typeface="Trebuchet MS" panose="020B0703020202090204" pitchFamily="34" charset="0"/>
                <a:cs typeface="Calibri" panose="020F0502020204030204" pitchFamily="34" charset="0"/>
              </a:defRPr>
            </a:lvl1pPr>
          </a:lstStyle>
          <a:p>
            <a:r>
              <a:rPr lang="en-US" sz="4000" b="1"/>
              <a:t>QUANTUM COMPUTING</a:t>
            </a:r>
          </a:p>
        </p:txBody>
      </p:sp>
      <p:sp>
        <p:nvSpPr>
          <p:cNvPr id="73" name="TextBox 72">
            <a:extLst>
              <a:ext uri="{FF2B5EF4-FFF2-40B4-BE49-F238E27FC236}">
                <a16:creationId xmlns:a16="http://schemas.microsoft.com/office/drawing/2014/main" id="{A4A636A2-6400-AA05-9BD0-73DB746E19C8}"/>
              </a:ext>
            </a:extLst>
          </p:cNvPr>
          <p:cNvSpPr txBox="1"/>
          <p:nvPr/>
        </p:nvSpPr>
        <p:spPr>
          <a:xfrm>
            <a:off x="15385283" y="2023204"/>
            <a:ext cx="5028786" cy="707886"/>
          </a:xfrm>
          <a:prstGeom prst="rect">
            <a:avLst/>
          </a:prstGeom>
          <a:noFill/>
        </p:spPr>
        <p:txBody>
          <a:bodyPr wrap="square" rtlCol="0">
            <a:spAutoFit/>
          </a:bodyPr>
          <a:lstStyle>
            <a:defPPr>
              <a:defRPr lang="en-US"/>
            </a:defPPr>
            <a:lvl1pPr algn="ctr" defTabSz="4114884">
              <a:defRPr sz="3200">
                <a:solidFill>
                  <a:schemeClr val="accent3"/>
                </a:solidFill>
                <a:latin typeface="Trebuchet MS" panose="020B0703020202090204" pitchFamily="34" charset="0"/>
                <a:cs typeface="Calibri" panose="020F0502020204030204" pitchFamily="34" charset="0"/>
              </a:defRPr>
            </a:lvl1pPr>
          </a:lstStyle>
          <a:p>
            <a:r>
              <a:rPr lang="en-US" sz="4000" b="1"/>
              <a:t>SIMULATION</a:t>
            </a:r>
          </a:p>
        </p:txBody>
      </p:sp>
      <p:cxnSp>
        <p:nvCxnSpPr>
          <p:cNvPr id="4" name="Straight Connector 3">
            <a:extLst>
              <a:ext uri="{FF2B5EF4-FFF2-40B4-BE49-F238E27FC236}">
                <a16:creationId xmlns:a16="http://schemas.microsoft.com/office/drawing/2014/main" id="{3022DBC4-838F-8265-AA9A-55A8B9AC759A}"/>
              </a:ext>
            </a:extLst>
          </p:cNvPr>
          <p:cNvCxnSpPr>
            <a:cxnSpLocks/>
          </p:cNvCxnSpPr>
          <p:nvPr/>
        </p:nvCxnSpPr>
        <p:spPr>
          <a:xfrm>
            <a:off x="13722340" y="7462750"/>
            <a:ext cx="2183161" cy="1955318"/>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01E740F-43BE-1DF1-FF45-AD5BED0D4671}"/>
              </a:ext>
            </a:extLst>
          </p:cNvPr>
          <p:cNvCxnSpPr>
            <a:cxnSpLocks/>
          </p:cNvCxnSpPr>
          <p:nvPr/>
        </p:nvCxnSpPr>
        <p:spPr>
          <a:xfrm>
            <a:off x="20755265" y="13332520"/>
            <a:ext cx="2295891" cy="1440701"/>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5DA6ECA-CCED-000F-DD04-B36221AF1428}"/>
              </a:ext>
            </a:extLst>
          </p:cNvPr>
          <p:cNvCxnSpPr>
            <a:cxnSpLocks/>
          </p:cNvCxnSpPr>
          <p:nvPr/>
        </p:nvCxnSpPr>
        <p:spPr>
          <a:xfrm>
            <a:off x="18254199" y="14666039"/>
            <a:ext cx="54970" cy="3263383"/>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BE4291E-CF4E-BF5A-BBA7-3BB2D1144188}"/>
              </a:ext>
            </a:extLst>
          </p:cNvPr>
          <p:cNvCxnSpPr>
            <a:cxnSpLocks/>
          </p:cNvCxnSpPr>
          <p:nvPr/>
        </p:nvCxnSpPr>
        <p:spPr>
          <a:xfrm flipH="1">
            <a:off x="13088092" y="13418819"/>
            <a:ext cx="2473561" cy="1865219"/>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86EDF80-C493-DCD6-E8DF-8191A83CEB79}"/>
              </a:ext>
            </a:extLst>
          </p:cNvPr>
          <p:cNvCxnSpPr>
            <a:cxnSpLocks/>
          </p:cNvCxnSpPr>
          <p:nvPr/>
        </p:nvCxnSpPr>
        <p:spPr>
          <a:xfrm flipH="1">
            <a:off x="20518057" y="7988277"/>
            <a:ext cx="2000361" cy="1699329"/>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1CD6EEC-09A4-B42C-27B2-D0D3557ACCED}"/>
              </a:ext>
            </a:extLst>
          </p:cNvPr>
          <p:cNvSpPr txBox="1"/>
          <p:nvPr/>
        </p:nvSpPr>
        <p:spPr>
          <a:xfrm>
            <a:off x="21642097" y="9494428"/>
            <a:ext cx="998991" cy="646331"/>
          </a:xfrm>
          <a:prstGeom prst="rect">
            <a:avLst/>
          </a:prstGeom>
          <a:noFill/>
        </p:spPr>
        <p:txBody>
          <a:bodyPr wrap="none" lIns="91440" tIns="45720" rIns="91440" bIns="45720" rtlCol="0" anchor="t">
            <a:spAutoFit/>
          </a:bodyPr>
          <a:lstStyle/>
          <a:p>
            <a:pPr algn="ctr"/>
            <a:r>
              <a:rPr lang="en-US" sz="3600" b="1">
                <a:latin typeface="Trebuchet MS"/>
              </a:rPr>
              <a:t>JAX</a:t>
            </a:r>
            <a:endParaRPr lang="en-US" sz="3600" b="1">
              <a:latin typeface="Trebuchet MS" panose="020B0603020202020204" pitchFamily="34" charset="0"/>
            </a:endParaRPr>
          </a:p>
        </p:txBody>
      </p:sp>
      <p:sp>
        <p:nvSpPr>
          <p:cNvPr id="17" name="TextBox 16">
            <a:extLst>
              <a:ext uri="{FF2B5EF4-FFF2-40B4-BE49-F238E27FC236}">
                <a16:creationId xmlns:a16="http://schemas.microsoft.com/office/drawing/2014/main" id="{5BE19555-C4A9-B620-CAAE-0E030AF34278}"/>
              </a:ext>
            </a:extLst>
          </p:cNvPr>
          <p:cNvSpPr txBox="1"/>
          <p:nvPr/>
        </p:nvSpPr>
        <p:spPr>
          <a:xfrm>
            <a:off x="21169650" y="12212228"/>
            <a:ext cx="1689886" cy="646331"/>
          </a:xfrm>
          <a:prstGeom prst="rect">
            <a:avLst/>
          </a:prstGeom>
          <a:noFill/>
        </p:spPr>
        <p:txBody>
          <a:bodyPr wrap="none" lIns="91440" tIns="45720" rIns="91440" bIns="45720" rtlCol="0" anchor="t">
            <a:spAutoFit/>
          </a:bodyPr>
          <a:lstStyle/>
          <a:p>
            <a:pPr algn="ctr"/>
            <a:r>
              <a:rPr lang="en-US" sz="3600" b="1">
                <a:latin typeface="Trebuchet MS"/>
              </a:rPr>
              <a:t>RAPIDS</a:t>
            </a:r>
            <a:endParaRPr lang="en-US" sz="3600" b="1">
              <a:latin typeface="Trebuchet MS" panose="020B0603020202020204" pitchFamily="34" charset="0"/>
            </a:endParaRPr>
          </a:p>
        </p:txBody>
      </p:sp>
      <p:sp>
        <p:nvSpPr>
          <p:cNvPr id="57" name="TextBox 56">
            <a:extLst>
              <a:ext uri="{FF2B5EF4-FFF2-40B4-BE49-F238E27FC236}">
                <a16:creationId xmlns:a16="http://schemas.microsoft.com/office/drawing/2014/main" id="{931378BD-9923-B728-D164-2ACD98A06112}"/>
              </a:ext>
            </a:extLst>
          </p:cNvPr>
          <p:cNvSpPr txBox="1"/>
          <p:nvPr/>
        </p:nvSpPr>
        <p:spPr>
          <a:xfrm flipH="1">
            <a:off x="15934878" y="12674255"/>
            <a:ext cx="2186848" cy="461665"/>
          </a:xfrm>
          <a:prstGeom prst="rect">
            <a:avLst/>
          </a:prstGeom>
          <a:noFill/>
        </p:spPr>
        <p:txBody>
          <a:bodyPr wrap="square" rtlCol="0">
            <a:spAutoFit/>
          </a:bodyPr>
          <a:lstStyle/>
          <a:p>
            <a:pPr algn="ctr"/>
            <a:r>
              <a:rPr lang="en-US" sz="2400">
                <a:solidFill>
                  <a:schemeClr val="bg1"/>
                </a:solidFill>
                <a:latin typeface="Trebuchet MS" panose="020B0603020202020204" pitchFamily="34" charset="0"/>
              </a:rPr>
              <a:t>JETSON</a:t>
            </a:r>
          </a:p>
        </p:txBody>
      </p:sp>
      <p:sp>
        <p:nvSpPr>
          <p:cNvPr id="3" name="TextBox 2">
            <a:extLst>
              <a:ext uri="{FF2B5EF4-FFF2-40B4-BE49-F238E27FC236}">
                <a16:creationId xmlns:a16="http://schemas.microsoft.com/office/drawing/2014/main" id="{3D265F3E-73E5-9D74-4DE4-02E7FDDB6223}"/>
              </a:ext>
            </a:extLst>
          </p:cNvPr>
          <p:cNvSpPr txBox="1"/>
          <p:nvPr/>
        </p:nvSpPr>
        <p:spPr>
          <a:xfrm>
            <a:off x="21903210" y="14911550"/>
            <a:ext cx="5028786" cy="584775"/>
          </a:xfrm>
          <a:prstGeom prst="rect">
            <a:avLst/>
          </a:prstGeom>
          <a:noFill/>
        </p:spPr>
        <p:txBody>
          <a:bodyPr wrap="square" rtlCol="0">
            <a:spAutoFit/>
          </a:bodyPr>
          <a:lstStyle/>
          <a:p>
            <a:pPr algn="ctr" defTabSz="4114884"/>
            <a:r>
              <a:rPr lang="en-US" sz="3200" b="1">
                <a:latin typeface="Trebuchet MS" panose="020B0703020202090204" pitchFamily="34" charset="0"/>
                <a:cs typeface="Calibri" panose="020F0502020204030204" pitchFamily="34" charset="0"/>
              </a:rPr>
              <a:t>LLM</a:t>
            </a:r>
          </a:p>
        </p:txBody>
      </p:sp>
    </p:spTree>
    <p:extLst>
      <p:ext uri="{BB962C8B-B14F-4D97-AF65-F5344CB8AC3E}">
        <p14:creationId xmlns:p14="http://schemas.microsoft.com/office/powerpoint/2010/main" val="642796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79CC-92F4-AB03-1D5F-A01CFA4DD9D4}"/>
              </a:ext>
            </a:extLst>
          </p:cNvPr>
          <p:cNvSpPr>
            <a:spLocks noGrp="1"/>
          </p:cNvSpPr>
          <p:nvPr>
            <p:ph type="title"/>
          </p:nvPr>
        </p:nvSpPr>
        <p:spPr/>
        <p:txBody>
          <a:bodyPr/>
          <a:lstStyle/>
          <a:p>
            <a:r>
              <a:rPr lang="en-US" cap="all">
                <a:latin typeface="NVIDIA Sans"/>
                <a:cs typeface="NVIDIA Sans"/>
              </a:rPr>
              <a:t>DATA HOMOGENIZATION VIA USD</a:t>
            </a:r>
            <a:endParaRPr lang="en-US" b="0">
              <a:latin typeface="NVIDIA Sans"/>
              <a:cs typeface="NVIDIA Sans"/>
            </a:endParaRPr>
          </a:p>
        </p:txBody>
      </p:sp>
      <p:sp>
        <p:nvSpPr>
          <p:cNvPr id="5" name="Title 6">
            <a:extLst>
              <a:ext uri="{FF2B5EF4-FFF2-40B4-BE49-F238E27FC236}">
                <a16:creationId xmlns:a16="http://schemas.microsoft.com/office/drawing/2014/main" id="{A2127A92-3F49-E0A6-1CFA-FC3CF7CA3E4A}"/>
              </a:ext>
            </a:extLst>
          </p:cNvPr>
          <p:cNvSpPr>
            <a:spLocks noGrp="1"/>
          </p:cNvSpPr>
          <p:nvPr/>
        </p:nvSpPr>
        <p:spPr>
          <a:xfrm>
            <a:off x="18845784" y="4389121"/>
            <a:ext cx="15215616" cy="3337562"/>
          </a:xfrm>
          <a:prstGeom prst="rect">
            <a:avLst/>
          </a:prstGeom>
        </p:spPr>
        <p:txBody>
          <a:bodyPr vert="horz" lIns="91440" tIns="45720" rIns="91440" bIns="45720" rtlCol="0" anchor="b">
            <a:normAutofit/>
          </a:bodyPr>
          <a:lstStyle>
            <a:lvl1pPr algn="l" defTabSz="2743200" rtl="0" eaLnBrk="1" latinLnBrk="0" hangingPunct="1">
              <a:lnSpc>
                <a:spcPct val="90000"/>
              </a:lnSpc>
              <a:spcBef>
                <a:spcPct val="0"/>
              </a:spcBef>
              <a:buNone/>
              <a:defRPr sz="6600" b="1" kern="1200" cap="all" baseline="0">
                <a:solidFill>
                  <a:schemeClr val="bg1"/>
                </a:solidFill>
                <a:latin typeface="Trebuchet MS" panose="020B0603020202020204" pitchFamily="34" charset="0"/>
                <a:ea typeface="+mj-ea"/>
                <a:cs typeface="+mj-cs"/>
              </a:defRPr>
            </a:lvl1pPr>
          </a:lstStyle>
          <a:p>
            <a:r>
              <a:rPr lang="en-US" dirty="0">
                <a:latin typeface="+mn-lt"/>
              </a:rPr>
              <a:t>Universal SCENE DESCRIPTION</a:t>
            </a:r>
            <a:endParaRPr lang="en-GB" dirty="0">
              <a:latin typeface="+mn-lt"/>
            </a:endParaRPr>
          </a:p>
        </p:txBody>
      </p:sp>
      <p:sp>
        <p:nvSpPr>
          <p:cNvPr id="6" name="Text Placeholder 8">
            <a:extLst>
              <a:ext uri="{FF2B5EF4-FFF2-40B4-BE49-F238E27FC236}">
                <a16:creationId xmlns:a16="http://schemas.microsoft.com/office/drawing/2014/main" id="{C6D5240A-79E6-69FD-FC2C-B86E052EFEAC}"/>
              </a:ext>
            </a:extLst>
          </p:cNvPr>
          <p:cNvSpPr>
            <a:spLocks noGrp="1"/>
          </p:cNvSpPr>
          <p:nvPr/>
        </p:nvSpPr>
        <p:spPr>
          <a:xfrm>
            <a:off x="18845784" y="7699248"/>
            <a:ext cx="15215616" cy="1408176"/>
          </a:xfrm>
          <a:prstGeom prst="rect">
            <a:avLst/>
          </a:prstGeom>
        </p:spPr>
        <p:txBody>
          <a:bodyPr>
            <a:normAutofit/>
          </a:bodyPr>
          <a:lstStyle>
            <a:lvl1pPr marL="0" indent="0" algn="l" defTabSz="2743200" rtl="0" eaLnBrk="1" latinLnBrk="0" hangingPunct="1">
              <a:lnSpc>
                <a:spcPct val="90000"/>
              </a:lnSpc>
              <a:spcBef>
                <a:spcPts val="0"/>
              </a:spcBef>
              <a:buFontTx/>
              <a:buNone/>
              <a:defRPr sz="4400" kern="1200">
                <a:solidFill>
                  <a:schemeClr val="bg1"/>
                </a:solidFill>
                <a:latin typeface="Trebuchet MS" panose="020B0603020202020204" pitchFamily="34" charset="0"/>
                <a:ea typeface="+mn-ea"/>
                <a:cs typeface="+mn-cs"/>
              </a:defRPr>
            </a:lvl1pPr>
            <a:lvl2pPr marL="1371600" indent="0" algn="ctr" defTabSz="2743200" rtl="0" eaLnBrk="1" latinLnBrk="0" hangingPunct="1">
              <a:lnSpc>
                <a:spcPct val="90000"/>
              </a:lnSpc>
              <a:spcBef>
                <a:spcPts val="1500"/>
              </a:spcBef>
              <a:buFontTx/>
              <a:buNone/>
              <a:defRPr sz="4400" kern="1200">
                <a:solidFill>
                  <a:schemeClr val="tx1"/>
                </a:solidFill>
                <a:latin typeface="Trebuchet MS" panose="020B0603020202020204" pitchFamily="34" charset="0"/>
                <a:ea typeface="+mn-ea"/>
                <a:cs typeface="+mn-cs"/>
              </a:defRPr>
            </a:lvl2pPr>
            <a:lvl3pPr marL="2743200" indent="0" algn="ctr" defTabSz="2743200" rtl="0" eaLnBrk="1" latinLnBrk="0" hangingPunct="1">
              <a:lnSpc>
                <a:spcPct val="90000"/>
              </a:lnSpc>
              <a:spcBef>
                <a:spcPts val="1500"/>
              </a:spcBef>
              <a:buFontTx/>
              <a:buNone/>
              <a:defRPr sz="4400" kern="1200">
                <a:solidFill>
                  <a:schemeClr val="tx1"/>
                </a:solidFill>
                <a:latin typeface="Trebuchet MS" panose="020B0603020202020204" pitchFamily="34" charset="0"/>
                <a:ea typeface="+mn-ea"/>
                <a:cs typeface="+mn-cs"/>
              </a:defRPr>
            </a:lvl3pPr>
            <a:lvl4pPr marL="4114800" indent="0" algn="ctr" defTabSz="2743200" rtl="0" eaLnBrk="1" latinLnBrk="0" hangingPunct="1">
              <a:lnSpc>
                <a:spcPct val="90000"/>
              </a:lnSpc>
              <a:spcBef>
                <a:spcPts val="1500"/>
              </a:spcBef>
              <a:buFontTx/>
              <a:buNone/>
              <a:defRPr sz="4400" kern="1200">
                <a:solidFill>
                  <a:schemeClr val="tx1"/>
                </a:solidFill>
                <a:latin typeface="Trebuchet MS" panose="020B0603020202020204" pitchFamily="34" charset="0"/>
                <a:ea typeface="+mn-ea"/>
                <a:cs typeface="+mn-cs"/>
              </a:defRPr>
            </a:lvl4pPr>
            <a:lvl5pPr marL="5486400" indent="0" algn="ctr" defTabSz="2743200" rtl="0" eaLnBrk="1" latinLnBrk="0" hangingPunct="1">
              <a:lnSpc>
                <a:spcPct val="90000"/>
              </a:lnSpc>
              <a:spcBef>
                <a:spcPts val="1500"/>
              </a:spcBef>
              <a:buFontTx/>
              <a:buNone/>
              <a:defRPr sz="4400" kern="1200">
                <a:solidFill>
                  <a:schemeClr val="tx1"/>
                </a:solidFill>
                <a:latin typeface="Trebuchet MS" panose="020B0603020202020204" pitchFamily="34" charset="0"/>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Aft>
                <a:spcPts val="1200"/>
              </a:spcAft>
            </a:pPr>
            <a:r>
              <a:rPr lang="en-US" dirty="0">
                <a:latin typeface="+mn-lt"/>
              </a:rPr>
              <a:t>The “HTML” of 3D Virtual Worlds</a:t>
            </a:r>
          </a:p>
        </p:txBody>
      </p:sp>
      <p:sp>
        <p:nvSpPr>
          <p:cNvPr id="7" name="Content Placeholder 7">
            <a:extLst>
              <a:ext uri="{FF2B5EF4-FFF2-40B4-BE49-F238E27FC236}">
                <a16:creationId xmlns:a16="http://schemas.microsoft.com/office/drawing/2014/main" id="{2C028BCC-6B70-75AB-66F1-350091F0CC29}"/>
              </a:ext>
            </a:extLst>
          </p:cNvPr>
          <p:cNvSpPr>
            <a:spLocks noGrp="1"/>
          </p:cNvSpPr>
          <p:nvPr/>
        </p:nvSpPr>
        <p:spPr>
          <a:xfrm>
            <a:off x="18845786" y="9052561"/>
            <a:ext cx="15215616" cy="9478330"/>
          </a:xfrm>
          <a:prstGeom prst="rect">
            <a:avLst/>
          </a:prstGeom>
        </p:spPr>
        <p:txBody>
          <a:bodyPr>
            <a:normAutofit/>
          </a:bodyPr>
          <a:lstStyle>
            <a:lvl1pPr marL="457200" indent="-457200" algn="l" defTabSz="2743200" rtl="0" eaLnBrk="1" latinLnBrk="0" hangingPunct="1">
              <a:lnSpc>
                <a:spcPct val="90000"/>
              </a:lnSpc>
              <a:spcBef>
                <a:spcPts val="3000"/>
              </a:spcBef>
              <a:buClr>
                <a:schemeClr val="tx2"/>
              </a:buClr>
              <a:buFont typeface="Wingdings" panose="05000000000000000000" pitchFamily="2" charset="2"/>
              <a:buChar char="§"/>
              <a:defRPr sz="4000" kern="1200">
                <a:solidFill>
                  <a:schemeClr val="bg1"/>
                </a:solidFill>
                <a:latin typeface="Trebuchet MS" panose="020B0603020202020204" pitchFamily="34" charset="0"/>
                <a:ea typeface="+mn-ea"/>
                <a:cs typeface="+mn-cs"/>
              </a:defRPr>
            </a:lvl1pPr>
            <a:lvl2pPr marL="1371600" indent="-457200" algn="l" defTabSz="2743200" rtl="0" eaLnBrk="1" latinLnBrk="0" hangingPunct="1">
              <a:lnSpc>
                <a:spcPct val="90000"/>
              </a:lnSpc>
              <a:spcBef>
                <a:spcPts val="1500"/>
              </a:spcBef>
              <a:buClr>
                <a:schemeClr val="tx2"/>
              </a:buClr>
              <a:buFont typeface="Wingdings" panose="05000000000000000000" pitchFamily="2" charset="2"/>
              <a:buChar char="§"/>
              <a:defRPr sz="3600" kern="1200">
                <a:solidFill>
                  <a:schemeClr val="bg1"/>
                </a:solidFill>
                <a:latin typeface="Trebuchet MS" panose="020B0603020202020204" pitchFamily="34" charset="0"/>
                <a:ea typeface="+mn-ea"/>
                <a:cs typeface="+mn-cs"/>
              </a:defRPr>
            </a:lvl2pPr>
            <a:lvl3pPr marL="2286000" indent="-457200" algn="l" defTabSz="2743200" rtl="0" eaLnBrk="1" latinLnBrk="0" hangingPunct="1">
              <a:lnSpc>
                <a:spcPct val="90000"/>
              </a:lnSpc>
              <a:spcBef>
                <a:spcPts val="1500"/>
              </a:spcBef>
              <a:buClr>
                <a:schemeClr val="tx2"/>
              </a:buClr>
              <a:buFont typeface="Wingdings" panose="05000000000000000000" pitchFamily="2" charset="2"/>
              <a:buChar char="§"/>
              <a:defRPr sz="3200" kern="1200">
                <a:solidFill>
                  <a:schemeClr val="bg1"/>
                </a:solidFill>
                <a:latin typeface="Trebuchet MS" panose="020B0603020202020204" pitchFamily="34" charset="0"/>
                <a:ea typeface="+mn-ea"/>
                <a:cs typeface="+mn-cs"/>
              </a:defRPr>
            </a:lvl3pPr>
            <a:lvl4pPr marL="3200400" indent="-457200" algn="l" defTabSz="2743200" rtl="0" eaLnBrk="1" latinLnBrk="0" hangingPunct="1">
              <a:lnSpc>
                <a:spcPct val="90000"/>
              </a:lnSpc>
              <a:spcBef>
                <a:spcPts val="1500"/>
              </a:spcBef>
              <a:buClr>
                <a:schemeClr val="tx2"/>
              </a:buClr>
              <a:buFont typeface="Wingdings" panose="05000000000000000000" pitchFamily="2" charset="2"/>
              <a:buChar char="§"/>
              <a:defRPr sz="2800" kern="1200">
                <a:solidFill>
                  <a:schemeClr val="bg1"/>
                </a:solidFill>
                <a:latin typeface="Trebuchet MS" panose="020B0603020202020204" pitchFamily="34" charset="0"/>
                <a:ea typeface="+mn-ea"/>
                <a:cs typeface="+mn-cs"/>
              </a:defRPr>
            </a:lvl4pPr>
            <a:lvl5pPr marL="4054476" indent="-396876" algn="l" defTabSz="2743200" rtl="0" eaLnBrk="1" latinLnBrk="0" hangingPunct="1">
              <a:lnSpc>
                <a:spcPct val="90000"/>
              </a:lnSpc>
              <a:spcBef>
                <a:spcPts val="1500"/>
              </a:spcBef>
              <a:buClr>
                <a:schemeClr val="tx2"/>
              </a:buClr>
              <a:buFont typeface="Wingdings" panose="05000000000000000000" pitchFamily="2" charset="2"/>
              <a:buChar char="§"/>
              <a:defRPr sz="2400" kern="1200">
                <a:solidFill>
                  <a:schemeClr val="bg1"/>
                </a:solidFill>
                <a:latin typeface="Trebuchet MS" panose="020B0603020202020204" pitchFamily="34" charset="0"/>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767308" indent="-767308">
              <a:spcBef>
                <a:spcPts val="0"/>
              </a:spcBef>
              <a:spcAft>
                <a:spcPts val="3000"/>
              </a:spcAft>
              <a:buClr>
                <a:srgbClr val="CDCDCD"/>
              </a:buClr>
              <a:buSzPct val="75000"/>
              <a:buBlip>
                <a:blip r:embed="rId2"/>
              </a:buBlip>
              <a:defRPr/>
            </a:pPr>
            <a:r>
              <a:rPr lang="en-US" dirty="0">
                <a:latin typeface="+mn-lt"/>
              </a:rPr>
              <a:t>Developed by Pixar</a:t>
            </a:r>
          </a:p>
          <a:p>
            <a:pPr marL="767308" indent="-767308">
              <a:spcBef>
                <a:spcPts val="0"/>
              </a:spcBef>
              <a:spcAft>
                <a:spcPts val="3000"/>
              </a:spcAft>
              <a:buClr>
                <a:srgbClr val="CDCDCD"/>
              </a:buClr>
              <a:buSzPct val="75000"/>
              <a:buBlip>
                <a:blip r:embed="rId2"/>
              </a:buBlip>
              <a:defRPr/>
            </a:pPr>
            <a:r>
              <a:rPr lang="en-US" dirty="0">
                <a:latin typeface="+mn-lt"/>
              </a:rPr>
              <a:t>Foundation for NVIDIA Omniverse</a:t>
            </a:r>
          </a:p>
          <a:p>
            <a:pPr marL="767308" indent="-767308">
              <a:spcBef>
                <a:spcPts val="0"/>
              </a:spcBef>
              <a:spcAft>
                <a:spcPts val="3000"/>
              </a:spcAft>
              <a:buClr>
                <a:srgbClr val="CDCDCD"/>
              </a:buClr>
              <a:buSzPct val="75000"/>
              <a:buBlip>
                <a:blip r:embed="rId2"/>
              </a:buBlip>
              <a:defRPr/>
            </a:pPr>
            <a:r>
              <a:rPr lang="en-US" dirty="0">
                <a:latin typeface="+mn-lt"/>
              </a:rPr>
              <a:t>Open-sourced API and file framework for complex scene graphs</a:t>
            </a:r>
          </a:p>
          <a:p>
            <a:pPr marL="767308" indent="-767308">
              <a:spcBef>
                <a:spcPts val="0"/>
              </a:spcBef>
              <a:spcAft>
                <a:spcPts val="3000"/>
              </a:spcAft>
              <a:buClr>
                <a:srgbClr val="CDCDCD"/>
              </a:buClr>
              <a:buSzPct val="75000"/>
              <a:buBlip>
                <a:blip r:embed="rId2"/>
              </a:buBlip>
              <a:defRPr/>
            </a:pPr>
            <a:r>
              <a:rPr lang="en-US" dirty="0">
                <a:latin typeface="+mn-lt"/>
              </a:rPr>
              <a:t>Easily extensible, simplifies interchange of assets between industry software</a:t>
            </a:r>
          </a:p>
          <a:p>
            <a:pPr marL="767308" indent="-767308">
              <a:spcBef>
                <a:spcPts val="0"/>
              </a:spcBef>
              <a:spcAft>
                <a:spcPts val="3000"/>
              </a:spcAft>
              <a:buClr>
                <a:srgbClr val="CDCDCD"/>
              </a:buClr>
              <a:buSzPct val="75000"/>
              <a:buBlip>
                <a:blip r:embed="rId2"/>
              </a:buBlip>
              <a:defRPr/>
            </a:pPr>
            <a:r>
              <a:rPr lang="en-US" dirty="0">
                <a:latin typeface="+mn-lt"/>
              </a:rPr>
              <a:t>Introduces novel concept of layering</a:t>
            </a:r>
          </a:p>
          <a:p>
            <a:pPr marL="767308" indent="-767308">
              <a:spcBef>
                <a:spcPts val="0"/>
              </a:spcBef>
              <a:spcAft>
                <a:spcPts val="3000"/>
              </a:spcAft>
              <a:buClr>
                <a:srgbClr val="CDCDCD"/>
              </a:buClr>
              <a:buSzPct val="75000"/>
              <a:buBlip>
                <a:blip r:embed="rId2"/>
              </a:buBlip>
              <a:defRPr/>
            </a:pPr>
            <a:r>
              <a:rPr lang="en-US" dirty="0">
                <a:latin typeface="+mn-lt"/>
              </a:rPr>
              <a:t>Enables simultaneous collaboration for large teams in different department working on the same scene </a:t>
            </a:r>
          </a:p>
          <a:p>
            <a:pPr marL="767308" indent="-767308">
              <a:spcBef>
                <a:spcPts val="0"/>
              </a:spcBef>
              <a:spcAft>
                <a:spcPts val="3000"/>
              </a:spcAft>
              <a:buClr>
                <a:srgbClr val="CDCDCD"/>
              </a:buClr>
              <a:buSzPct val="75000"/>
              <a:buBlip>
                <a:blip r:embed="rId2"/>
              </a:buBlip>
              <a:defRPr/>
            </a:pPr>
            <a:r>
              <a:rPr lang="en-US" dirty="0">
                <a:latin typeface="+mn-lt"/>
              </a:rPr>
              <a:t>Originated in M&amp;E, now becoming a standard across industries including AEC, Manufacturing, Product Design, Robotics</a:t>
            </a:r>
          </a:p>
        </p:txBody>
      </p:sp>
      <p:pic>
        <p:nvPicPr>
          <p:cNvPr id="8" name="Picture 7" descr="Graphical user interface, application&#10;&#10;Description automatically generated">
            <a:extLst>
              <a:ext uri="{FF2B5EF4-FFF2-40B4-BE49-F238E27FC236}">
                <a16:creationId xmlns:a16="http://schemas.microsoft.com/office/drawing/2014/main" id="{93D3CB61-96D7-7010-746C-6899F9315E6B}"/>
              </a:ext>
            </a:extLst>
          </p:cNvPr>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3998562" y="5331415"/>
            <a:ext cx="10724828" cy="10805874"/>
          </a:xfrm>
          <a:prstGeom prst="rect">
            <a:avLst/>
          </a:prstGeom>
          <a:noFill/>
          <a:ln w="19050">
            <a:noFill/>
          </a:ln>
        </p:spPr>
      </p:pic>
    </p:spTree>
    <p:extLst>
      <p:ext uri="{BB962C8B-B14F-4D97-AF65-F5344CB8AC3E}">
        <p14:creationId xmlns:p14="http://schemas.microsoft.com/office/powerpoint/2010/main" val="3872887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2137-C403-EC99-44DF-B4B93F835572}"/>
              </a:ext>
            </a:extLst>
          </p:cNvPr>
          <p:cNvSpPr>
            <a:spLocks noGrp="1"/>
          </p:cNvSpPr>
          <p:nvPr>
            <p:ph type="title"/>
          </p:nvPr>
        </p:nvSpPr>
        <p:spPr>
          <a:xfrm>
            <a:off x="2514600" y="3"/>
            <a:ext cx="31546800" cy="2514602"/>
          </a:xfrm>
        </p:spPr>
        <p:txBody>
          <a:bodyPr/>
          <a:lstStyle/>
          <a:p>
            <a:r>
              <a:rPr lang="en-GB">
                <a:solidFill>
                  <a:schemeClr val="bg1"/>
                </a:solidFill>
              </a:rPr>
              <a:t>UNIVERSAL SCENE DESCRIPTION IS THE STANDARD FOR VIRTUAL WORLDS</a:t>
            </a:r>
            <a:endParaRPr lang="en-US">
              <a:solidFill>
                <a:schemeClr val="bg1"/>
              </a:solidFill>
            </a:endParaRPr>
          </a:p>
        </p:txBody>
      </p:sp>
      <p:sp>
        <p:nvSpPr>
          <p:cNvPr id="3" name="Text Placeholder 2">
            <a:extLst>
              <a:ext uri="{FF2B5EF4-FFF2-40B4-BE49-F238E27FC236}">
                <a16:creationId xmlns:a16="http://schemas.microsoft.com/office/drawing/2014/main" id="{193E2633-456F-93DC-4C3D-D590C5DF0F1B}"/>
              </a:ext>
            </a:extLst>
          </p:cNvPr>
          <p:cNvSpPr>
            <a:spLocks noGrp="1"/>
          </p:cNvSpPr>
          <p:nvPr>
            <p:ph type="body" sz="quarter" idx="10"/>
          </p:nvPr>
        </p:nvSpPr>
        <p:spPr/>
        <p:txBody>
          <a:bodyPr/>
          <a:lstStyle/>
          <a:p>
            <a:r>
              <a:rPr lang="en-US" dirty="0">
                <a:solidFill>
                  <a:schemeClr val="bg1"/>
                </a:solidFill>
              </a:rPr>
              <a:t>Unlocking Disconnected 3D Pipelines</a:t>
            </a:r>
          </a:p>
        </p:txBody>
      </p:sp>
      <p:grpSp>
        <p:nvGrpSpPr>
          <p:cNvPr id="5" name="Group 4">
            <a:extLst>
              <a:ext uri="{FF2B5EF4-FFF2-40B4-BE49-F238E27FC236}">
                <a16:creationId xmlns:a16="http://schemas.microsoft.com/office/drawing/2014/main" id="{7F92EA8C-AA74-BBEB-7EF0-399CC492A878}"/>
              </a:ext>
            </a:extLst>
          </p:cNvPr>
          <p:cNvGrpSpPr/>
          <p:nvPr/>
        </p:nvGrpSpPr>
        <p:grpSpPr>
          <a:xfrm>
            <a:off x="1551614" y="5273240"/>
            <a:ext cx="33665140" cy="9519804"/>
            <a:chOff x="2889376" y="6646218"/>
            <a:chExt cx="30965892" cy="8756512"/>
          </a:xfrm>
        </p:grpSpPr>
        <p:grpSp>
          <p:nvGrpSpPr>
            <p:cNvPr id="6" name="Group 5">
              <a:extLst>
                <a:ext uri="{FF2B5EF4-FFF2-40B4-BE49-F238E27FC236}">
                  <a16:creationId xmlns:a16="http://schemas.microsoft.com/office/drawing/2014/main" id="{9BB71EF0-E797-1383-8467-7CA425F74996}"/>
                </a:ext>
              </a:extLst>
            </p:cNvPr>
            <p:cNvGrpSpPr/>
            <p:nvPr/>
          </p:nvGrpSpPr>
          <p:grpSpPr>
            <a:xfrm>
              <a:off x="13425055" y="8210105"/>
              <a:ext cx="9739746" cy="7192625"/>
              <a:chOff x="13299911" y="5619305"/>
              <a:chExt cx="10007865" cy="7192625"/>
            </a:xfrm>
          </p:grpSpPr>
          <p:sp>
            <p:nvSpPr>
              <p:cNvPr id="62" name="Rectangle 61">
                <a:extLst>
                  <a:ext uri="{FF2B5EF4-FFF2-40B4-BE49-F238E27FC236}">
                    <a16:creationId xmlns:a16="http://schemas.microsoft.com/office/drawing/2014/main" id="{DE9BBDC7-4144-291A-4B17-3CD3178A6590}"/>
                  </a:ext>
                </a:extLst>
              </p:cNvPr>
              <p:cNvSpPr/>
              <p:nvPr/>
            </p:nvSpPr>
            <p:spPr>
              <a:xfrm>
                <a:off x="13710038" y="10312400"/>
                <a:ext cx="9246215" cy="2499530"/>
              </a:xfrm>
              <a:prstGeom prst="rect">
                <a:avLst/>
              </a:prstGeom>
              <a:solidFill>
                <a:schemeClr val="bg1">
                  <a:alpha val="81000"/>
                </a:schemeClr>
              </a:soli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defTabSz="3324816" fontAlgn="base">
                  <a:spcBef>
                    <a:spcPct val="0"/>
                  </a:spcBef>
                  <a:spcAft>
                    <a:spcPct val="0"/>
                  </a:spcAft>
                  <a:defRPr/>
                </a:pPr>
                <a:endParaRPr lang="en-US" sz="3200" err="1">
                  <a:solidFill>
                    <a:srgbClr val="FFFFFF"/>
                  </a:solidFill>
                  <a:latin typeface="NVIDIA Sans" panose="020B0503020203020204" pitchFamily="34" charset="0"/>
                </a:endParaRPr>
              </a:p>
            </p:txBody>
          </p:sp>
          <p:pic>
            <p:nvPicPr>
              <p:cNvPr id="63" name="Picture 62" descr="A picture containing text, toy&#10;&#10;Description automatically generated">
                <a:extLst>
                  <a:ext uri="{FF2B5EF4-FFF2-40B4-BE49-F238E27FC236}">
                    <a16:creationId xmlns:a16="http://schemas.microsoft.com/office/drawing/2014/main" id="{DC0A1D85-DAEA-0BCA-06CF-BD319E26CB22}"/>
                  </a:ext>
                </a:extLst>
              </p:cNvPr>
              <p:cNvPicPr>
                <a:picLocks noChangeAspect="1"/>
              </p:cNvPicPr>
              <p:nvPr/>
            </p:nvPicPr>
            <p:blipFill rotWithShape="1">
              <a:blip r:embed="rId3" cstate="hqprint">
                <a:alphaModFix amt="3000"/>
                <a:extLst>
                  <a:ext uri="{28A0092B-C50C-407E-A947-70E740481C1C}">
                    <a14:useLocalDpi xmlns:a14="http://schemas.microsoft.com/office/drawing/2010/main"/>
                  </a:ext>
                </a:extLst>
              </a:blip>
              <a:srcRect/>
              <a:stretch/>
            </p:blipFill>
            <p:spPr>
              <a:xfrm>
                <a:off x="13710038" y="6665214"/>
                <a:ext cx="9246215" cy="6146716"/>
              </a:xfrm>
              <a:prstGeom prst="rect">
                <a:avLst/>
              </a:prstGeom>
              <a:ln w="25400">
                <a:solidFill>
                  <a:srgbClr val="A79560">
                    <a:alpha val="24000"/>
                  </a:srgbClr>
                </a:solidFill>
              </a:ln>
            </p:spPr>
          </p:pic>
          <p:sp>
            <p:nvSpPr>
              <p:cNvPr id="64" name="Rectangle 63">
                <a:extLst>
                  <a:ext uri="{FF2B5EF4-FFF2-40B4-BE49-F238E27FC236}">
                    <a16:creationId xmlns:a16="http://schemas.microsoft.com/office/drawing/2014/main" id="{0928896B-5803-771F-CAAD-8BDD351AFBF4}"/>
                  </a:ext>
                </a:extLst>
              </p:cNvPr>
              <p:cNvSpPr/>
              <p:nvPr/>
            </p:nvSpPr>
            <p:spPr>
              <a:xfrm>
                <a:off x="13478920" y="9023684"/>
                <a:ext cx="9669838" cy="3514706"/>
              </a:xfrm>
              <a:prstGeom prst="rect">
                <a:avLst/>
              </a:prstGeom>
              <a:solidFill>
                <a:schemeClr val="bg1"/>
              </a:soli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defTabSz="3324816" fontAlgn="base">
                  <a:spcBef>
                    <a:spcPct val="0"/>
                  </a:spcBef>
                  <a:spcAft>
                    <a:spcPct val="0"/>
                  </a:spcAft>
                  <a:defRPr/>
                </a:pPr>
                <a:endParaRPr lang="en-US" sz="3200" err="1">
                  <a:solidFill>
                    <a:srgbClr val="FFFFFF"/>
                  </a:solidFill>
                  <a:latin typeface="NVIDIA Sans" panose="020B0503020203020204" pitchFamily="34" charset="0"/>
                </a:endParaRPr>
              </a:p>
            </p:txBody>
          </p:sp>
          <p:pic>
            <p:nvPicPr>
              <p:cNvPr id="65" name="Picture 64" descr="A picture containing text, toy&#10;&#10;Description automatically generated">
                <a:extLst>
                  <a:ext uri="{FF2B5EF4-FFF2-40B4-BE49-F238E27FC236}">
                    <a16:creationId xmlns:a16="http://schemas.microsoft.com/office/drawing/2014/main" id="{E24D44D3-C211-5D71-775E-8C87BD990BE8}"/>
                  </a:ext>
                </a:extLst>
              </p:cNvPr>
              <p:cNvPicPr>
                <a:picLocks noChangeAspect="1"/>
              </p:cNvPicPr>
              <p:nvPr/>
            </p:nvPicPr>
            <p:blipFill rotWithShape="1">
              <a:blip r:embed="rId3" cstate="hqprint">
                <a:alphaModFix amt="8000"/>
                <a:extLst>
                  <a:ext uri="{28A0092B-C50C-407E-A947-70E740481C1C}">
                    <a14:useLocalDpi xmlns:a14="http://schemas.microsoft.com/office/drawing/2010/main"/>
                  </a:ext>
                </a:extLst>
              </a:blip>
              <a:srcRect/>
              <a:stretch/>
            </p:blipFill>
            <p:spPr>
              <a:xfrm>
                <a:off x="13489097" y="6143037"/>
                <a:ext cx="9668445" cy="6395353"/>
              </a:xfrm>
              <a:prstGeom prst="rect">
                <a:avLst/>
              </a:prstGeom>
              <a:ln w="25400">
                <a:solidFill>
                  <a:srgbClr val="A79560">
                    <a:alpha val="37000"/>
                  </a:srgbClr>
                </a:solidFill>
              </a:ln>
              <a:effectLst>
                <a:outerShdw blurRad="50800" dist="63500" dir="5400000" algn="t" rotWithShape="0">
                  <a:prstClr val="black">
                    <a:alpha val="67000"/>
                  </a:prstClr>
                </a:outerShdw>
              </a:effectLst>
            </p:spPr>
          </p:pic>
          <p:sp>
            <p:nvSpPr>
              <p:cNvPr id="66" name="Rectangle 65">
                <a:extLst>
                  <a:ext uri="{FF2B5EF4-FFF2-40B4-BE49-F238E27FC236}">
                    <a16:creationId xmlns:a16="http://schemas.microsoft.com/office/drawing/2014/main" id="{982CC278-BAA3-1141-E3AA-3C891287D519}"/>
                  </a:ext>
                </a:extLst>
              </p:cNvPr>
              <p:cNvSpPr/>
              <p:nvPr/>
            </p:nvSpPr>
            <p:spPr>
              <a:xfrm>
                <a:off x="13299911" y="5619305"/>
                <a:ext cx="10007865" cy="6651071"/>
              </a:xfrm>
              <a:prstGeom prst="rect">
                <a:avLst/>
              </a:prstGeom>
              <a:solidFill>
                <a:schemeClr val="bg1"/>
              </a:soli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defTabSz="3324816" fontAlgn="base">
                  <a:spcBef>
                    <a:spcPct val="0"/>
                  </a:spcBef>
                  <a:spcAft>
                    <a:spcPct val="0"/>
                  </a:spcAft>
                  <a:defRPr/>
                </a:pPr>
                <a:endParaRPr lang="en-US" sz="3200" err="1">
                  <a:solidFill>
                    <a:srgbClr val="FFFFFF"/>
                  </a:solidFill>
                  <a:latin typeface="NVIDIA Sans" panose="020B0503020203020204" pitchFamily="34" charset="0"/>
                </a:endParaRPr>
              </a:p>
            </p:txBody>
          </p:sp>
          <p:pic>
            <p:nvPicPr>
              <p:cNvPr id="67" name="Picture 66" descr="A picture containing text, toy&#10;&#10;Description automatically generated">
                <a:extLst>
                  <a:ext uri="{FF2B5EF4-FFF2-40B4-BE49-F238E27FC236}">
                    <a16:creationId xmlns:a16="http://schemas.microsoft.com/office/drawing/2014/main" id="{9BE09F53-6864-8CDF-D4A3-300BB1E5ADFE}"/>
                  </a:ext>
                </a:extLst>
              </p:cNvPr>
              <p:cNvPicPr>
                <a:picLocks noChangeAspect="1"/>
              </p:cNvPicPr>
              <p:nvPr/>
            </p:nvPicPr>
            <p:blipFill rotWithShape="1">
              <a:blip r:embed="rId3" cstate="hqprint">
                <a:alphaModFix amt="10000"/>
                <a:extLst>
                  <a:ext uri="{28A0092B-C50C-407E-A947-70E740481C1C}">
                    <a14:useLocalDpi xmlns:a14="http://schemas.microsoft.com/office/drawing/2010/main"/>
                  </a:ext>
                </a:extLst>
              </a:blip>
              <a:srcRect/>
              <a:stretch/>
            </p:blipFill>
            <p:spPr>
              <a:xfrm>
                <a:off x="13299911" y="5655991"/>
                <a:ext cx="9999576" cy="6614385"/>
              </a:xfrm>
              <a:prstGeom prst="rect">
                <a:avLst/>
              </a:prstGeom>
              <a:ln w="25400">
                <a:solidFill>
                  <a:srgbClr val="A79560">
                    <a:alpha val="41000"/>
                  </a:srgbClr>
                </a:solidFill>
              </a:ln>
              <a:effectLst>
                <a:outerShdw blurRad="50800" dist="63500" dir="5400000" algn="t" rotWithShape="0">
                  <a:prstClr val="black">
                    <a:alpha val="81000"/>
                  </a:prstClr>
                </a:outerShdw>
              </a:effectLst>
            </p:spPr>
          </p:pic>
        </p:grpSp>
        <p:cxnSp>
          <p:nvCxnSpPr>
            <p:cNvPr id="7" name="Straight Arrow Connector 6">
              <a:extLst>
                <a:ext uri="{FF2B5EF4-FFF2-40B4-BE49-F238E27FC236}">
                  <a16:creationId xmlns:a16="http://schemas.microsoft.com/office/drawing/2014/main" id="{E66F73AA-1128-2B83-739B-641825A079E3}"/>
                </a:ext>
              </a:extLst>
            </p:cNvPr>
            <p:cNvCxnSpPr>
              <a:cxnSpLocks/>
            </p:cNvCxnSpPr>
            <p:nvPr/>
          </p:nvCxnSpPr>
          <p:spPr>
            <a:xfrm flipH="1">
              <a:off x="6819328" y="10392683"/>
              <a:ext cx="1068742" cy="0"/>
            </a:xfrm>
            <a:prstGeom prst="straightConnector1">
              <a:avLst/>
            </a:prstGeom>
            <a:ln w="31750">
              <a:solidFill>
                <a:srgbClr val="A79560"/>
              </a:solidFill>
              <a:headEnd type="triangle" w="lg" len="lg"/>
              <a:tailEnd type="non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E864748-6F61-54CE-95DC-4EFB0D5F4F98}"/>
                </a:ext>
              </a:extLst>
            </p:cNvPr>
            <p:cNvGrpSpPr/>
            <p:nvPr/>
          </p:nvGrpSpPr>
          <p:grpSpPr>
            <a:xfrm>
              <a:off x="2889376" y="9043542"/>
              <a:ext cx="4169829" cy="4144368"/>
              <a:chOff x="2862773" y="4502302"/>
              <a:chExt cx="4169829" cy="3737803"/>
            </a:xfrm>
          </p:grpSpPr>
          <p:grpSp>
            <p:nvGrpSpPr>
              <p:cNvPr id="48" name="Group 47">
                <a:extLst>
                  <a:ext uri="{FF2B5EF4-FFF2-40B4-BE49-F238E27FC236}">
                    <a16:creationId xmlns:a16="http://schemas.microsoft.com/office/drawing/2014/main" id="{97789AE5-503E-1871-8192-BF03815AD85F}"/>
                  </a:ext>
                </a:extLst>
              </p:cNvPr>
              <p:cNvGrpSpPr/>
              <p:nvPr/>
            </p:nvGrpSpPr>
            <p:grpSpPr>
              <a:xfrm>
                <a:off x="2862773" y="4502302"/>
                <a:ext cx="4169829" cy="3689492"/>
                <a:chOff x="2862774" y="4502302"/>
                <a:chExt cx="3765454" cy="3689492"/>
              </a:xfrm>
            </p:grpSpPr>
            <p:sp>
              <p:nvSpPr>
                <p:cNvPr id="55" name="TextBox 54">
                  <a:extLst>
                    <a:ext uri="{FF2B5EF4-FFF2-40B4-BE49-F238E27FC236}">
                      <a16:creationId xmlns:a16="http://schemas.microsoft.com/office/drawing/2014/main" id="{416FA82C-A6E4-2E01-FCCC-5FED147FF6C7}"/>
                    </a:ext>
                  </a:extLst>
                </p:cNvPr>
                <p:cNvSpPr txBox="1"/>
                <p:nvPr/>
              </p:nvSpPr>
              <p:spPr>
                <a:xfrm>
                  <a:off x="4402370" y="6723394"/>
                  <a:ext cx="2225858" cy="1468400"/>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56" name="TextBox 55">
                  <a:extLst>
                    <a:ext uri="{FF2B5EF4-FFF2-40B4-BE49-F238E27FC236}">
                      <a16:creationId xmlns:a16="http://schemas.microsoft.com/office/drawing/2014/main" id="{7F407B15-8746-6FE9-944D-6117BF3084CD}"/>
                    </a:ext>
                  </a:extLst>
                </p:cNvPr>
                <p:cNvSpPr txBox="1"/>
                <p:nvPr/>
              </p:nvSpPr>
              <p:spPr>
                <a:xfrm>
                  <a:off x="4145770" y="6353209"/>
                  <a:ext cx="2225858" cy="1468400"/>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57" name="TextBox 56">
                  <a:extLst>
                    <a:ext uri="{FF2B5EF4-FFF2-40B4-BE49-F238E27FC236}">
                      <a16:creationId xmlns:a16="http://schemas.microsoft.com/office/drawing/2014/main" id="{0FE20DFE-48B8-443F-AF63-622148EDAB47}"/>
                    </a:ext>
                  </a:extLst>
                </p:cNvPr>
                <p:cNvSpPr txBox="1"/>
                <p:nvPr/>
              </p:nvSpPr>
              <p:spPr>
                <a:xfrm>
                  <a:off x="3889171" y="5983027"/>
                  <a:ext cx="2225858" cy="1468400"/>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58" name="TextBox 57">
                  <a:extLst>
                    <a:ext uri="{FF2B5EF4-FFF2-40B4-BE49-F238E27FC236}">
                      <a16:creationId xmlns:a16="http://schemas.microsoft.com/office/drawing/2014/main" id="{CAA1776A-BF81-0211-E382-3ABCECCF8CFF}"/>
                    </a:ext>
                  </a:extLst>
                </p:cNvPr>
                <p:cNvSpPr txBox="1"/>
                <p:nvPr/>
              </p:nvSpPr>
              <p:spPr>
                <a:xfrm>
                  <a:off x="3632571" y="5633348"/>
                  <a:ext cx="2225859" cy="1468400"/>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59" name="TextBox 58">
                  <a:extLst>
                    <a:ext uri="{FF2B5EF4-FFF2-40B4-BE49-F238E27FC236}">
                      <a16:creationId xmlns:a16="http://schemas.microsoft.com/office/drawing/2014/main" id="{C3923829-3E01-30DD-29EB-5C7885174116}"/>
                    </a:ext>
                  </a:extLst>
                </p:cNvPr>
                <p:cNvSpPr txBox="1"/>
                <p:nvPr/>
              </p:nvSpPr>
              <p:spPr>
                <a:xfrm>
                  <a:off x="3375972" y="5242664"/>
                  <a:ext cx="2225858" cy="1468399"/>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60" name="TextBox 59">
                  <a:extLst>
                    <a:ext uri="{FF2B5EF4-FFF2-40B4-BE49-F238E27FC236}">
                      <a16:creationId xmlns:a16="http://schemas.microsoft.com/office/drawing/2014/main" id="{A45FA89F-3E3F-8913-2B88-81F3CEDC51DA}"/>
                    </a:ext>
                  </a:extLst>
                </p:cNvPr>
                <p:cNvSpPr txBox="1"/>
                <p:nvPr/>
              </p:nvSpPr>
              <p:spPr>
                <a:xfrm>
                  <a:off x="3119373" y="4872484"/>
                  <a:ext cx="2225858" cy="1468398"/>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61" name="TextBox 60">
                  <a:extLst>
                    <a:ext uri="{FF2B5EF4-FFF2-40B4-BE49-F238E27FC236}">
                      <a16:creationId xmlns:a16="http://schemas.microsoft.com/office/drawing/2014/main" id="{69AD142C-DF0C-9FC2-5B21-695BCF265546}"/>
                    </a:ext>
                  </a:extLst>
                </p:cNvPr>
                <p:cNvSpPr txBox="1"/>
                <p:nvPr/>
              </p:nvSpPr>
              <p:spPr>
                <a:xfrm>
                  <a:off x="2862774" y="4502302"/>
                  <a:ext cx="2225858" cy="1468400"/>
                </a:xfrm>
                <a:prstGeom prst="rect">
                  <a:avLst/>
                </a:prstGeom>
                <a:solidFill>
                  <a:srgbClr val="A79560"/>
                </a:solidFill>
                <a:ln>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r>
                    <a:rPr lang="en-US" sz="2800">
                      <a:solidFill>
                        <a:srgbClr val="FFFFFF"/>
                      </a:solidFill>
                      <a:latin typeface="NVIDIA Sans" panose="020B0503020203020204" pitchFamily="34" charset="0"/>
                      <a:cs typeface="NVIDIA Sans" panose="020B0503020203020204" pitchFamily="34" charset="0"/>
                    </a:rPr>
                    <a:t>Robot</a:t>
                  </a:r>
                  <a:endParaRPr lang="en-US" sz="2000">
                    <a:solidFill>
                      <a:srgbClr val="FFFFFF"/>
                    </a:solidFill>
                    <a:latin typeface="NVIDIA Sans" panose="020B0503020203020204" pitchFamily="34" charset="0"/>
                  </a:endParaRPr>
                </a:p>
              </p:txBody>
            </p:sp>
          </p:grpSp>
          <p:sp>
            <p:nvSpPr>
              <p:cNvPr id="49" name="TextBox 48">
                <a:extLst>
                  <a:ext uri="{FF2B5EF4-FFF2-40B4-BE49-F238E27FC236}">
                    <a16:creationId xmlns:a16="http://schemas.microsoft.com/office/drawing/2014/main" id="{57CD024C-0C76-FEC5-83B5-0570603AACF7}"/>
                  </a:ext>
                </a:extLst>
              </p:cNvPr>
              <p:cNvSpPr txBox="1"/>
              <p:nvPr/>
            </p:nvSpPr>
            <p:spPr>
              <a:xfrm>
                <a:off x="2969200" y="5399672"/>
                <a:ext cx="2789150" cy="982760"/>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SENSOR DATA</a:t>
                </a:r>
              </a:p>
            </p:txBody>
          </p:sp>
          <p:sp>
            <p:nvSpPr>
              <p:cNvPr id="50" name="TextBox 49">
                <a:extLst>
                  <a:ext uri="{FF2B5EF4-FFF2-40B4-BE49-F238E27FC236}">
                    <a16:creationId xmlns:a16="http://schemas.microsoft.com/office/drawing/2014/main" id="{6C13F808-69D1-7236-DFCF-4BB02236FC02}"/>
                  </a:ext>
                </a:extLst>
              </p:cNvPr>
              <p:cNvSpPr txBox="1"/>
              <p:nvPr/>
            </p:nvSpPr>
            <p:spPr>
              <a:xfrm>
                <a:off x="3175175" y="5804577"/>
                <a:ext cx="2976032" cy="982760"/>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ELECTRICAL INFO</a:t>
                </a:r>
              </a:p>
            </p:txBody>
          </p:sp>
          <p:sp>
            <p:nvSpPr>
              <p:cNvPr id="51" name="TextBox 50">
                <a:extLst>
                  <a:ext uri="{FF2B5EF4-FFF2-40B4-BE49-F238E27FC236}">
                    <a16:creationId xmlns:a16="http://schemas.microsoft.com/office/drawing/2014/main" id="{D7CA77A7-CDA0-73EC-5EE0-E9D210DAF1E2}"/>
                  </a:ext>
                </a:extLst>
              </p:cNvPr>
              <p:cNvSpPr txBox="1"/>
              <p:nvPr/>
            </p:nvSpPr>
            <p:spPr>
              <a:xfrm>
                <a:off x="3984785" y="6127115"/>
                <a:ext cx="1927788" cy="982761"/>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PHYSICS</a:t>
                </a:r>
              </a:p>
            </p:txBody>
          </p:sp>
          <p:sp>
            <p:nvSpPr>
              <p:cNvPr id="52" name="TextBox 51">
                <a:extLst>
                  <a:ext uri="{FF2B5EF4-FFF2-40B4-BE49-F238E27FC236}">
                    <a16:creationId xmlns:a16="http://schemas.microsoft.com/office/drawing/2014/main" id="{6867395D-0F6C-4D3B-5FEA-693C61C834BE}"/>
                  </a:ext>
                </a:extLst>
              </p:cNvPr>
              <p:cNvSpPr txBox="1"/>
              <p:nvPr/>
            </p:nvSpPr>
            <p:spPr>
              <a:xfrm>
                <a:off x="4273373" y="6525889"/>
                <a:ext cx="1927788" cy="982760"/>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LIGHTING</a:t>
                </a:r>
              </a:p>
            </p:txBody>
          </p:sp>
          <p:sp>
            <p:nvSpPr>
              <p:cNvPr id="53" name="TextBox 52">
                <a:extLst>
                  <a:ext uri="{FF2B5EF4-FFF2-40B4-BE49-F238E27FC236}">
                    <a16:creationId xmlns:a16="http://schemas.microsoft.com/office/drawing/2014/main" id="{1E034218-AED7-5C71-39F5-091C6719C79F}"/>
                  </a:ext>
                </a:extLst>
              </p:cNvPr>
              <p:cNvSpPr txBox="1"/>
              <p:nvPr/>
            </p:nvSpPr>
            <p:spPr>
              <a:xfrm>
                <a:off x="4508627" y="6886139"/>
                <a:ext cx="1927788" cy="982761"/>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SHADING</a:t>
                </a:r>
              </a:p>
            </p:txBody>
          </p:sp>
          <p:sp>
            <p:nvSpPr>
              <p:cNvPr id="54" name="TextBox 53">
                <a:extLst>
                  <a:ext uri="{FF2B5EF4-FFF2-40B4-BE49-F238E27FC236}">
                    <a16:creationId xmlns:a16="http://schemas.microsoft.com/office/drawing/2014/main" id="{FAC0FE6A-44B8-98F4-A563-250874A6763A}"/>
                  </a:ext>
                </a:extLst>
              </p:cNvPr>
              <p:cNvSpPr txBox="1"/>
              <p:nvPr/>
            </p:nvSpPr>
            <p:spPr>
              <a:xfrm>
                <a:off x="4828947" y="7257344"/>
                <a:ext cx="1927788" cy="982761"/>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GEOMETRY</a:t>
                </a:r>
              </a:p>
            </p:txBody>
          </p:sp>
        </p:grpSp>
        <p:grpSp>
          <p:nvGrpSpPr>
            <p:cNvPr id="9" name="Group 8">
              <a:extLst>
                <a:ext uri="{FF2B5EF4-FFF2-40B4-BE49-F238E27FC236}">
                  <a16:creationId xmlns:a16="http://schemas.microsoft.com/office/drawing/2014/main" id="{D5D9045B-0C7D-773A-DEF9-13AE6C1B7C9E}"/>
                </a:ext>
              </a:extLst>
            </p:cNvPr>
            <p:cNvGrpSpPr/>
            <p:nvPr/>
          </p:nvGrpSpPr>
          <p:grpSpPr>
            <a:xfrm>
              <a:off x="8374432" y="9524886"/>
              <a:ext cx="3221957" cy="3268002"/>
              <a:chOff x="7915268" y="4607673"/>
              <a:chExt cx="3357506" cy="3405489"/>
            </a:xfrm>
          </p:grpSpPr>
          <p:grpSp>
            <p:nvGrpSpPr>
              <p:cNvPr id="42" name="Group 41">
                <a:extLst>
                  <a:ext uri="{FF2B5EF4-FFF2-40B4-BE49-F238E27FC236}">
                    <a16:creationId xmlns:a16="http://schemas.microsoft.com/office/drawing/2014/main" id="{3B7E400B-8E4B-DF91-0681-2ADC16AF28FA}"/>
                  </a:ext>
                </a:extLst>
              </p:cNvPr>
              <p:cNvGrpSpPr/>
              <p:nvPr/>
            </p:nvGrpSpPr>
            <p:grpSpPr>
              <a:xfrm>
                <a:off x="7915268" y="4607673"/>
                <a:ext cx="3357506" cy="3405489"/>
                <a:chOff x="7915268" y="4607673"/>
                <a:chExt cx="3357506" cy="3405489"/>
              </a:xfrm>
            </p:grpSpPr>
            <p:sp>
              <p:nvSpPr>
                <p:cNvPr id="44" name="TextBox 43">
                  <a:extLst>
                    <a:ext uri="{FF2B5EF4-FFF2-40B4-BE49-F238E27FC236}">
                      <a16:creationId xmlns:a16="http://schemas.microsoft.com/office/drawing/2014/main" id="{62292114-FFEE-616F-2B6C-9F6856C995FA}"/>
                    </a:ext>
                  </a:extLst>
                </p:cNvPr>
                <p:cNvSpPr txBox="1"/>
                <p:nvPr/>
              </p:nvSpPr>
              <p:spPr>
                <a:xfrm>
                  <a:off x="8537342" y="5277731"/>
                  <a:ext cx="2735432" cy="2735431"/>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FFFFFF"/>
                    </a:solidFill>
                    <a:latin typeface="NVIDIA Sans" panose="020B0503020203020204" pitchFamily="34" charset="0"/>
                    <a:cs typeface="NVIDIA Sans" panose="020B0503020203020204" pitchFamily="34" charset="0"/>
                  </a:endParaRPr>
                </a:p>
              </p:txBody>
            </p:sp>
            <p:sp>
              <p:nvSpPr>
                <p:cNvPr id="45" name="TextBox 44">
                  <a:extLst>
                    <a:ext uri="{FF2B5EF4-FFF2-40B4-BE49-F238E27FC236}">
                      <a16:creationId xmlns:a16="http://schemas.microsoft.com/office/drawing/2014/main" id="{843F1656-AC88-6D34-A7AE-C7AD2B4B2EFD}"/>
                    </a:ext>
                  </a:extLst>
                </p:cNvPr>
                <p:cNvSpPr txBox="1"/>
                <p:nvPr/>
              </p:nvSpPr>
              <p:spPr>
                <a:xfrm>
                  <a:off x="8329984" y="5054377"/>
                  <a:ext cx="2735432" cy="2735431"/>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FFFFFF"/>
                    </a:solidFill>
                    <a:latin typeface="NVIDIA Sans" panose="020B0503020203020204" pitchFamily="34" charset="0"/>
                    <a:cs typeface="NVIDIA Sans" panose="020B0503020203020204" pitchFamily="34" charset="0"/>
                  </a:endParaRPr>
                </a:p>
              </p:txBody>
            </p:sp>
            <p:sp>
              <p:nvSpPr>
                <p:cNvPr id="46" name="TextBox 45">
                  <a:extLst>
                    <a:ext uri="{FF2B5EF4-FFF2-40B4-BE49-F238E27FC236}">
                      <a16:creationId xmlns:a16="http://schemas.microsoft.com/office/drawing/2014/main" id="{D71D11C1-D01D-31D6-728A-BF08629BD527}"/>
                    </a:ext>
                  </a:extLst>
                </p:cNvPr>
                <p:cNvSpPr txBox="1"/>
                <p:nvPr/>
              </p:nvSpPr>
              <p:spPr>
                <a:xfrm>
                  <a:off x="8122626" y="4831025"/>
                  <a:ext cx="2735432" cy="2735431"/>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FFFFFF"/>
                    </a:solidFill>
                    <a:latin typeface="NVIDIA Sans" panose="020B0503020203020204" pitchFamily="34" charset="0"/>
                    <a:cs typeface="NVIDIA Sans" panose="020B0503020203020204" pitchFamily="34" charset="0"/>
                  </a:endParaRPr>
                </a:p>
              </p:txBody>
            </p:sp>
            <p:sp>
              <p:nvSpPr>
                <p:cNvPr id="47" name="TextBox 46">
                  <a:extLst>
                    <a:ext uri="{FF2B5EF4-FFF2-40B4-BE49-F238E27FC236}">
                      <a16:creationId xmlns:a16="http://schemas.microsoft.com/office/drawing/2014/main" id="{86FA0937-F682-DC18-F907-216A2AABAF7A}"/>
                    </a:ext>
                  </a:extLst>
                </p:cNvPr>
                <p:cNvSpPr txBox="1"/>
                <p:nvPr/>
              </p:nvSpPr>
              <p:spPr>
                <a:xfrm>
                  <a:off x="7915268" y="4607673"/>
                  <a:ext cx="2735432" cy="2735431"/>
                </a:xfrm>
                <a:prstGeom prst="rect">
                  <a:avLst/>
                </a:prstGeom>
                <a:solidFill>
                  <a:schemeClr val="bg1"/>
                </a:solidFill>
                <a:ln w="31750">
                  <a:solidFill>
                    <a:schemeClr val="tx1"/>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FFFFFF"/>
                    </a:solidFill>
                    <a:latin typeface="NVIDIA Sans" panose="020B0503020203020204" pitchFamily="34" charset="0"/>
                    <a:cs typeface="NVIDIA Sans" panose="020B0503020203020204" pitchFamily="34" charset="0"/>
                  </a:endParaRPr>
                </a:p>
              </p:txBody>
            </p:sp>
          </p:grpSp>
          <p:pic>
            <p:nvPicPr>
              <p:cNvPr id="43" name="Picture 42">
                <a:extLst>
                  <a:ext uri="{FF2B5EF4-FFF2-40B4-BE49-F238E27FC236}">
                    <a16:creationId xmlns:a16="http://schemas.microsoft.com/office/drawing/2014/main" id="{51F21F84-F5A7-EDE6-2276-740B9F0571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960448" y="4635549"/>
                <a:ext cx="2635913" cy="2667695"/>
              </a:xfrm>
              <a:prstGeom prst="rect">
                <a:avLst/>
              </a:prstGeom>
            </p:spPr>
          </p:pic>
        </p:grpSp>
        <p:pic>
          <p:nvPicPr>
            <p:cNvPr id="10" name="Picture 9" descr="A picture containing text, toy&#10;&#10;Description automatically generated">
              <a:extLst>
                <a:ext uri="{FF2B5EF4-FFF2-40B4-BE49-F238E27FC236}">
                  <a16:creationId xmlns:a16="http://schemas.microsoft.com/office/drawing/2014/main" id="{EFC4626F-C980-2AC0-F361-9228A06F640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197841" y="7875489"/>
              <a:ext cx="10190590" cy="6717083"/>
            </a:xfrm>
            <a:prstGeom prst="rect">
              <a:avLst/>
            </a:prstGeom>
          </p:spPr>
        </p:pic>
        <p:grpSp>
          <p:nvGrpSpPr>
            <p:cNvPr id="11" name="Group 10">
              <a:extLst>
                <a:ext uri="{FF2B5EF4-FFF2-40B4-BE49-F238E27FC236}">
                  <a16:creationId xmlns:a16="http://schemas.microsoft.com/office/drawing/2014/main" id="{8A6572B2-A0A4-3B30-8B6B-8839508B0312}"/>
                </a:ext>
              </a:extLst>
            </p:cNvPr>
            <p:cNvGrpSpPr/>
            <p:nvPr/>
          </p:nvGrpSpPr>
          <p:grpSpPr>
            <a:xfrm flipH="1">
              <a:off x="29508495" y="8810359"/>
              <a:ext cx="4346773" cy="4368974"/>
              <a:chOff x="2685829" y="4299729"/>
              <a:chExt cx="4346773" cy="3940376"/>
            </a:xfrm>
          </p:grpSpPr>
          <p:grpSp>
            <p:nvGrpSpPr>
              <p:cNvPr id="28" name="Group 27">
                <a:extLst>
                  <a:ext uri="{FF2B5EF4-FFF2-40B4-BE49-F238E27FC236}">
                    <a16:creationId xmlns:a16="http://schemas.microsoft.com/office/drawing/2014/main" id="{5D22D73C-91A1-D5B8-565A-1235B9FC5B3C}"/>
                  </a:ext>
                </a:extLst>
              </p:cNvPr>
              <p:cNvGrpSpPr/>
              <p:nvPr/>
            </p:nvGrpSpPr>
            <p:grpSpPr>
              <a:xfrm>
                <a:off x="2862773" y="4299729"/>
                <a:ext cx="4169829" cy="3892065"/>
                <a:chOff x="2862774" y="4299729"/>
                <a:chExt cx="3765454" cy="3892065"/>
              </a:xfrm>
            </p:grpSpPr>
            <p:sp>
              <p:nvSpPr>
                <p:cNvPr id="35" name="TextBox 34">
                  <a:extLst>
                    <a:ext uri="{FF2B5EF4-FFF2-40B4-BE49-F238E27FC236}">
                      <a16:creationId xmlns:a16="http://schemas.microsoft.com/office/drawing/2014/main" id="{3E0AEC08-E0F3-8A36-3BF0-2980EB23704E}"/>
                    </a:ext>
                  </a:extLst>
                </p:cNvPr>
                <p:cNvSpPr txBox="1"/>
                <p:nvPr/>
              </p:nvSpPr>
              <p:spPr>
                <a:xfrm>
                  <a:off x="4402370" y="6723394"/>
                  <a:ext cx="2225858" cy="1468400"/>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36" name="TextBox 35">
                  <a:extLst>
                    <a:ext uri="{FF2B5EF4-FFF2-40B4-BE49-F238E27FC236}">
                      <a16:creationId xmlns:a16="http://schemas.microsoft.com/office/drawing/2014/main" id="{91C4B591-D6FB-F64E-1112-41BB41BC765F}"/>
                    </a:ext>
                  </a:extLst>
                </p:cNvPr>
                <p:cNvSpPr txBox="1"/>
                <p:nvPr/>
              </p:nvSpPr>
              <p:spPr>
                <a:xfrm>
                  <a:off x="4145770" y="6353209"/>
                  <a:ext cx="2225858" cy="1468400"/>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37" name="TextBox 36">
                  <a:extLst>
                    <a:ext uri="{FF2B5EF4-FFF2-40B4-BE49-F238E27FC236}">
                      <a16:creationId xmlns:a16="http://schemas.microsoft.com/office/drawing/2014/main" id="{70811A61-EBDB-FF08-56CA-CC59BEC9F6F9}"/>
                    </a:ext>
                  </a:extLst>
                </p:cNvPr>
                <p:cNvSpPr txBox="1"/>
                <p:nvPr/>
              </p:nvSpPr>
              <p:spPr>
                <a:xfrm>
                  <a:off x="3889171" y="5983027"/>
                  <a:ext cx="2225858" cy="1468400"/>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38" name="TextBox 37">
                  <a:extLst>
                    <a:ext uri="{FF2B5EF4-FFF2-40B4-BE49-F238E27FC236}">
                      <a16:creationId xmlns:a16="http://schemas.microsoft.com/office/drawing/2014/main" id="{CBEF67E9-BAB9-EEBD-02EB-2FF5CD37ABEA}"/>
                    </a:ext>
                  </a:extLst>
                </p:cNvPr>
                <p:cNvSpPr txBox="1"/>
                <p:nvPr/>
              </p:nvSpPr>
              <p:spPr>
                <a:xfrm>
                  <a:off x="3632571" y="5612845"/>
                  <a:ext cx="2225859" cy="1468400"/>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39" name="TextBox 38">
                  <a:extLst>
                    <a:ext uri="{FF2B5EF4-FFF2-40B4-BE49-F238E27FC236}">
                      <a16:creationId xmlns:a16="http://schemas.microsoft.com/office/drawing/2014/main" id="{4A0EA0F3-AB57-F112-959E-4F218406BB4B}"/>
                    </a:ext>
                  </a:extLst>
                </p:cNvPr>
                <p:cNvSpPr txBox="1"/>
                <p:nvPr/>
              </p:nvSpPr>
              <p:spPr>
                <a:xfrm>
                  <a:off x="3375972" y="5242664"/>
                  <a:ext cx="2225858" cy="1468399"/>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40" name="TextBox 39">
                  <a:extLst>
                    <a:ext uri="{FF2B5EF4-FFF2-40B4-BE49-F238E27FC236}">
                      <a16:creationId xmlns:a16="http://schemas.microsoft.com/office/drawing/2014/main" id="{89E51930-3C13-C01C-2EED-A1EA590BED6B}"/>
                    </a:ext>
                  </a:extLst>
                </p:cNvPr>
                <p:cNvSpPr txBox="1"/>
                <p:nvPr/>
              </p:nvSpPr>
              <p:spPr>
                <a:xfrm>
                  <a:off x="3119373" y="4872484"/>
                  <a:ext cx="2225858" cy="1468398"/>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A79560"/>
                    </a:solidFill>
                    <a:latin typeface="NVIDIA Sans" panose="020B0503020203020204" pitchFamily="34" charset="0"/>
                    <a:cs typeface="NVIDIA Sans" panose="020B0503020203020204" pitchFamily="34" charset="0"/>
                  </a:endParaRPr>
                </a:p>
              </p:txBody>
            </p:sp>
            <p:sp>
              <p:nvSpPr>
                <p:cNvPr id="41" name="TextBox 40">
                  <a:extLst>
                    <a:ext uri="{FF2B5EF4-FFF2-40B4-BE49-F238E27FC236}">
                      <a16:creationId xmlns:a16="http://schemas.microsoft.com/office/drawing/2014/main" id="{E1FC082C-2672-6519-8628-F2A84DAC44D6}"/>
                    </a:ext>
                  </a:extLst>
                </p:cNvPr>
                <p:cNvSpPr txBox="1"/>
                <p:nvPr/>
              </p:nvSpPr>
              <p:spPr>
                <a:xfrm>
                  <a:off x="2862774" y="4299729"/>
                  <a:ext cx="2225859" cy="1468400"/>
                </a:xfrm>
                <a:prstGeom prst="rect">
                  <a:avLst/>
                </a:prstGeom>
                <a:solidFill>
                  <a:srgbClr val="A79560"/>
                </a:solidFill>
                <a:ln>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r>
                    <a:rPr lang="en-US" sz="2800">
                      <a:solidFill>
                        <a:srgbClr val="FFFFFF"/>
                      </a:solidFill>
                      <a:latin typeface="NVIDIA Sans" panose="020B0503020203020204" pitchFamily="34" charset="0"/>
                      <a:cs typeface="NVIDIA Sans" panose="020B0503020203020204" pitchFamily="34" charset="0"/>
                    </a:rPr>
                    <a:t>Assembly Line</a:t>
                  </a:r>
                  <a:endParaRPr lang="en-US" sz="2000">
                    <a:solidFill>
                      <a:srgbClr val="FFFFFF"/>
                    </a:solidFill>
                    <a:latin typeface="NVIDIA Sans" panose="020B0503020203020204" pitchFamily="34" charset="0"/>
                  </a:endParaRPr>
                </a:p>
              </p:txBody>
            </p:sp>
          </p:grpSp>
          <p:sp>
            <p:nvSpPr>
              <p:cNvPr id="29" name="TextBox 28">
                <a:extLst>
                  <a:ext uri="{FF2B5EF4-FFF2-40B4-BE49-F238E27FC236}">
                    <a16:creationId xmlns:a16="http://schemas.microsoft.com/office/drawing/2014/main" id="{25A03302-DE8B-2AA5-B7C1-317B1441A2D5}"/>
                  </a:ext>
                </a:extLst>
              </p:cNvPr>
              <p:cNvSpPr txBox="1"/>
              <p:nvPr/>
            </p:nvSpPr>
            <p:spPr>
              <a:xfrm>
                <a:off x="2895629" y="5763573"/>
                <a:ext cx="3535125" cy="982760"/>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ELECTRICAL INFO</a:t>
                </a:r>
              </a:p>
            </p:txBody>
          </p:sp>
          <p:sp>
            <p:nvSpPr>
              <p:cNvPr id="30" name="TextBox 29">
                <a:extLst>
                  <a:ext uri="{FF2B5EF4-FFF2-40B4-BE49-F238E27FC236}">
                    <a16:creationId xmlns:a16="http://schemas.microsoft.com/office/drawing/2014/main" id="{57715A82-8584-4E81-D657-E5B0D8F7498C}"/>
                  </a:ext>
                </a:extLst>
              </p:cNvPr>
              <p:cNvSpPr txBox="1"/>
              <p:nvPr/>
            </p:nvSpPr>
            <p:spPr>
              <a:xfrm>
                <a:off x="3984785" y="6168119"/>
                <a:ext cx="1927788" cy="982761"/>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PHYSICS</a:t>
                </a:r>
              </a:p>
            </p:txBody>
          </p:sp>
          <p:sp>
            <p:nvSpPr>
              <p:cNvPr id="31" name="TextBox 30">
                <a:extLst>
                  <a:ext uri="{FF2B5EF4-FFF2-40B4-BE49-F238E27FC236}">
                    <a16:creationId xmlns:a16="http://schemas.microsoft.com/office/drawing/2014/main" id="{D77EA263-0C2A-E039-110C-8383F0FB1F37}"/>
                  </a:ext>
                </a:extLst>
              </p:cNvPr>
              <p:cNvSpPr txBox="1"/>
              <p:nvPr/>
            </p:nvSpPr>
            <p:spPr>
              <a:xfrm>
                <a:off x="4273373" y="6525888"/>
                <a:ext cx="1927788" cy="982761"/>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LIGHTING</a:t>
                </a:r>
              </a:p>
            </p:txBody>
          </p:sp>
          <p:sp>
            <p:nvSpPr>
              <p:cNvPr id="32" name="TextBox 31">
                <a:extLst>
                  <a:ext uri="{FF2B5EF4-FFF2-40B4-BE49-F238E27FC236}">
                    <a16:creationId xmlns:a16="http://schemas.microsoft.com/office/drawing/2014/main" id="{A0166F5C-BFD2-4450-2A1B-9D89F882F186}"/>
                  </a:ext>
                </a:extLst>
              </p:cNvPr>
              <p:cNvSpPr txBox="1"/>
              <p:nvPr/>
            </p:nvSpPr>
            <p:spPr>
              <a:xfrm>
                <a:off x="4508627" y="6886139"/>
                <a:ext cx="1927788" cy="982761"/>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SHADING</a:t>
                </a:r>
              </a:p>
            </p:txBody>
          </p:sp>
          <p:sp>
            <p:nvSpPr>
              <p:cNvPr id="33" name="TextBox 32">
                <a:extLst>
                  <a:ext uri="{FF2B5EF4-FFF2-40B4-BE49-F238E27FC236}">
                    <a16:creationId xmlns:a16="http://schemas.microsoft.com/office/drawing/2014/main" id="{92A32349-729A-D3F2-A894-5ACF018DB430}"/>
                  </a:ext>
                </a:extLst>
              </p:cNvPr>
              <p:cNvSpPr txBox="1"/>
              <p:nvPr/>
            </p:nvSpPr>
            <p:spPr>
              <a:xfrm>
                <a:off x="4828947" y="7257344"/>
                <a:ext cx="1927788" cy="982761"/>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GEOMETRY</a:t>
                </a:r>
              </a:p>
            </p:txBody>
          </p:sp>
          <p:sp>
            <p:nvSpPr>
              <p:cNvPr id="34" name="TextBox 33">
                <a:extLst>
                  <a:ext uri="{FF2B5EF4-FFF2-40B4-BE49-F238E27FC236}">
                    <a16:creationId xmlns:a16="http://schemas.microsoft.com/office/drawing/2014/main" id="{BB3EC425-9BFC-9521-BE21-03D5A52B8D9B}"/>
                  </a:ext>
                </a:extLst>
              </p:cNvPr>
              <p:cNvSpPr txBox="1"/>
              <p:nvPr/>
            </p:nvSpPr>
            <p:spPr>
              <a:xfrm>
                <a:off x="2685829" y="5340856"/>
                <a:ext cx="3162925" cy="982760"/>
              </a:xfrm>
              <a:prstGeom prst="rect">
                <a:avLst/>
              </a:prstGeom>
              <a:noFill/>
              <a:ln>
                <a:noFill/>
              </a:ln>
            </p:spPr>
            <p:txBody>
              <a:bodyPr wrap="square" lIns="182880" tIns="91440" rIns="182880" bIns="182880" rtlCol="0" anchor="b">
                <a:noAutofit/>
              </a:bodyPr>
              <a:lstStyle/>
              <a:p>
                <a:pPr algn="ctr" defTabSz="3324816" fontAlgn="base">
                  <a:spcBef>
                    <a:spcPct val="0"/>
                  </a:spcBef>
                  <a:spcAft>
                    <a:spcPct val="0"/>
                  </a:spcAft>
                  <a:defRPr/>
                </a:pPr>
                <a:r>
                  <a:rPr lang="en-US" sz="2100">
                    <a:solidFill>
                      <a:srgbClr val="A79560"/>
                    </a:solidFill>
                    <a:latin typeface="NVIDIA Sans" panose="020B0503020203020204" pitchFamily="34" charset="0"/>
                    <a:cs typeface="NVIDIA Sans" panose="020B0503020203020204" pitchFamily="34" charset="0"/>
                  </a:rPr>
                  <a:t>MECHANICAL DATA</a:t>
                </a:r>
              </a:p>
            </p:txBody>
          </p:sp>
        </p:grpSp>
        <p:grpSp>
          <p:nvGrpSpPr>
            <p:cNvPr id="12" name="Group 11">
              <a:extLst>
                <a:ext uri="{FF2B5EF4-FFF2-40B4-BE49-F238E27FC236}">
                  <a16:creationId xmlns:a16="http://schemas.microsoft.com/office/drawing/2014/main" id="{340EE35A-C3FA-F05F-3EF5-ED4DD8C16D2A}"/>
                </a:ext>
              </a:extLst>
            </p:cNvPr>
            <p:cNvGrpSpPr/>
            <p:nvPr/>
          </p:nvGrpSpPr>
          <p:grpSpPr>
            <a:xfrm flipH="1">
              <a:off x="25012433" y="9552235"/>
              <a:ext cx="3221957" cy="3268002"/>
              <a:chOff x="7915268" y="4607673"/>
              <a:chExt cx="3357506" cy="3405489"/>
            </a:xfrm>
          </p:grpSpPr>
          <p:sp>
            <p:nvSpPr>
              <p:cNvPr id="24" name="TextBox 23">
                <a:extLst>
                  <a:ext uri="{FF2B5EF4-FFF2-40B4-BE49-F238E27FC236}">
                    <a16:creationId xmlns:a16="http://schemas.microsoft.com/office/drawing/2014/main" id="{B13B5FD0-83B7-5D66-5040-11CA40428CEF}"/>
                  </a:ext>
                </a:extLst>
              </p:cNvPr>
              <p:cNvSpPr txBox="1"/>
              <p:nvPr/>
            </p:nvSpPr>
            <p:spPr>
              <a:xfrm>
                <a:off x="8537342" y="5277731"/>
                <a:ext cx="2735432" cy="2735431"/>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FFFFFF"/>
                  </a:solidFill>
                  <a:latin typeface="NVIDIA Sans" panose="020B0503020203020204" pitchFamily="34" charset="0"/>
                  <a:cs typeface="NVIDIA Sans" panose="020B0503020203020204" pitchFamily="34" charset="0"/>
                </a:endParaRPr>
              </a:p>
            </p:txBody>
          </p:sp>
          <p:sp>
            <p:nvSpPr>
              <p:cNvPr id="25" name="TextBox 24">
                <a:extLst>
                  <a:ext uri="{FF2B5EF4-FFF2-40B4-BE49-F238E27FC236}">
                    <a16:creationId xmlns:a16="http://schemas.microsoft.com/office/drawing/2014/main" id="{19F6F3CB-204A-813C-7566-A268E6E0D268}"/>
                  </a:ext>
                </a:extLst>
              </p:cNvPr>
              <p:cNvSpPr txBox="1"/>
              <p:nvPr/>
            </p:nvSpPr>
            <p:spPr>
              <a:xfrm>
                <a:off x="8329984" y="5054377"/>
                <a:ext cx="2735432" cy="2735431"/>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FFFFFF"/>
                  </a:solidFill>
                  <a:latin typeface="NVIDIA Sans" panose="020B0503020203020204" pitchFamily="34" charset="0"/>
                  <a:cs typeface="NVIDIA Sans" panose="020B0503020203020204" pitchFamily="34" charset="0"/>
                </a:endParaRPr>
              </a:p>
            </p:txBody>
          </p:sp>
          <p:sp>
            <p:nvSpPr>
              <p:cNvPr id="26" name="TextBox 25">
                <a:extLst>
                  <a:ext uri="{FF2B5EF4-FFF2-40B4-BE49-F238E27FC236}">
                    <a16:creationId xmlns:a16="http://schemas.microsoft.com/office/drawing/2014/main" id="{9864642B-09BE-B35A-054C-30ED7A00C79E}"/>
                  </a:ext>
                </a:extLst>
              </p:cNvPr>
              <p:cNvSpPr txBox="1"/>
              <p:nvPr/>
            </p:nvSpPr>
            <p:spPr>
              <a:xfrm>
                <a:off x="8122626" y="4831025"/>
                <a:ext cx="2735432" cy="2735431"/>
              </a:xfrm>
              <a:prstGeom prst="rect">
                <a:avLst/>
              </a:prstGeom>
              <a:solidFill>
                <a:schemeClr val="bg1"/>
              </a:solidFill>
              <a:ln w="25400">
                <a:solidFill>
                  <a:srgbClr val="A79560"/>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FFFFFF"/>
                  </a:solidFill>
                  <a:latin typeface="NVIDIA Sans" panose="020B0503020203020204" pitchFamily="34" charset="0"/>
                  <a:cs typeface="NVIDIA Sans" panose="020B0503020203020204" pitchFamily="34" charset="0"/>
                </a:endParaRPr>
              </a:p>
            </p:txBody>
          </p:sp>
          <p:sp>
            <p:nvSpPr>
              <p:cNvPr id="27" name="TextBox 26">
                <a:extLst>
                  <a:ext uri="{FF2B5EF4-FFF2-40B4-BE49-F238E27FC236}">
                    <a16:creationId xmlns:a16="http://schemas.microsoft.com/office/drawing/2014/main" id="{30EB10FD-9492-3560-A8CB-79291A3379DE}"/>
                  </a:ext>
                </a:extLst>
              </p:cNvPr>
              <p:cNvSpPr txBox="1"/>
              <p:nvPr/>
            </p:nvSpPr>
            <p:spPr>
              <a:xfrm>
                <a:off x="7915268" y="4607673"/>
                <a:ext cx="2735432" cy="2735431"/>
              </a:xfrm>
              <a:prstGeom prst="rect">
                <a:avLst/>
              </a:prstGeom>
              <a:solidFill>
                <a:schemeClr val="bg1"/>
              </a:solidFill>
              <a:ln w="31750">
                <a:solidFill>
                  <a:schemeClr val="tx1"/>
                </a:solidFill>
              </a:ln>
            </p:spPr>
            <p:txBody>
              <a:bodyPr wrap="square" lIns="182880" tIns="91440" rIns="182880" bIns="91440" rtlCol="0" anchor="ctr">
                <a:noAutofit/>
              </a:bodyPr>
              <a:lstStyle/>
              <a:p>
                <a:pPr algn="ctr" defTabSz="3324816" fontAlgn="base">
                  <a:spcBef>
                    <a:spcPct val="0"/>
                  </a:spcBef>
                  <a:spcAft>
                    <a:spcPct val="0"/>
                  </a:spcAft>
                  <a:defRPr/>
                </a:pPr>
                <a:endParaRPr lang="en-US" sz="2800">
                  <a:solidFill>
                    <a:srgbClr val="FFFFFF"/>
                  </a:solidFill>
                  <a:latin typeface="NVIDIA Sans" panose="020B0503020203020204" pitchFamily="34" charset="0"/>
                  <a:cs typeface="NVIDIA Sans" panose="020B0503020203020204" pitchFamily="34" charset="0"/>
                </a:endParaRPr>
              </a:p>
            </p:txBody>
          </p:sp>
        </p:grpSp>
        <p:pic>
          <p:nvPicPr>
            <p:cNvPr id="13" name="Picture 12" descr="A picture containing indoor&#10;&#10;Description automatically generated">
              <a:extLst>
                <a:ext uri="{FF2B5EF4-FFF2-40B4-BE49-F238E27FC236}">
                  <a16:creationId xmlns:a16="http://schemas.microsoft.com/office/drawing/2014/main" id="{BAF65677-05B5-43BC-DDEC-1B0F2E211D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5621513" y="9641305"/>
              <a:ext cx="2592173" cy="2469683"/>
            </a:xfrm>
            <a:prstGeom prst="rect">
              <a:avLst/>
            </a:prstGeom>
            <a:ln>
              <a:noFill/>
            </a:ln>
          </p:spPr>
        </p:pic>
        <p:cxnSp>
          <p:nvCxnSpPr>
            <p:cNvPr id="14" name="Straight Arrow Connector 13">
              <a:extLst>
                <a:ext uri="{FF2B5EF4-FFF2-40B4-BE49-F238E27FC236}">
                  <a16:creationId xmlns:a16="http://schemas.microsoft.com/office/drawing/2014/main" id="{F33D9E53-AF5C-2C22-794B-90309CA449EF}"/>
                </a:ext>
              </a:extLst>
            </p:cNvPr>
            <p:cNvCxnSpPr>
              <a:cxnSpLocks/>
            </p:cNvCxnSpPr>
            <p:nvPr/>
          </p:nvCxnSpPr>
          <p:spPr>
            <a:xfrm>
              <a:off x="28681040" y="10433428"/>
              <a:ext cx="1068742" cy="0"/>
            </a:xfrm>
            <a:prstGeom prst="straightConnector1">
              <a:avLst/>
            </a:prstGeom>
            <a:ln w="31750">
              <a:solidFill>
                <a:srgbClr val="A7956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A23081-2078-4B7A-8582-E06A5A6433AB}"/>
                </a:ext>
              </a:extLst>
            </p:cNvPr>
            <p:cNvSpPr txBox="1"/>
            <p:nvPr/>
          </p:nvSpPr>
          <p:spPr>
            <a:xfrm flipH="1">
              <a:off x="5426707" y="7783233"/>
              <a:ext cx="3454716" cy="1089657"/>
            </a:xfrm>
            <a:prstGeom prst="rect">
              <a:avLst/>
            </a:prstGeom>
            <a:noFill/>
            <a:ln>
              <a:noFill/>
            </a:ln>
          </p:spPr>
          <p:txBody>
            <a:bodyPr wrap="square" lIns="182880" tIns="91440" rIns="182880" bIns="182880" rtlCol="0" anchor="ctr">
              <a:noAutofit/>
            </a:bodyPr>
            <a:lstStyle/>
            <a:p>
              <a:pPr algn="ctr" defTabSz="3324816" fontAlgn="base">
                <a:spcBef>
                  <a:spcPct val="0"/>
                </a:spcBef>
                <a:spcAft>
                  <a:spcPct val="0"/>
                </a:spcAft>
                <a:defRPr/>
              </a:pPr>
              <a:r>
                <a:rPr lang="en-US" sz="4800" b="1">
                  <a:solidFill>
                    <a:schemeClr val="bg1"/>
                  </a:solidFill>
                  <a:latin typeface="NVIDIA Sans"/>
                  <a:cs typeface="NVIDIA Sans"/>
                </a:rPr>
                <a:t>Layer Stack</a:t>
              </a:r>
            </a:p>
          </p:txBody>
        </p:sp>
        <p:sp>
          <p:nvSpPr>
            <p:cNvPr id="16" name="TextBox 15">
              <a:extLst>
                <a:ext uri="{FF2B5EF4-FFF2-40B4-BE49-F238E27FC236}">
                  <a16:creationId xmlns:a16="http://schemas.microsoft.com/office/drawing/2014/main" id="{A74870D7-3005-516A-4F34-19F7A7DD7249}"/>
                </a:ext>
              </a:extLst>
            </p:cNvPr>
            <p:cNvSpPr txBox="1"/>
            <p:nvPr/>
          </p:nvSpPr>
          <p:spPr>
            <a:xfrm flipH="1">
              <a:off x="16200783" y="6646218"/>
              <a:ext cx="4202836" cy="1089657"/>
            </a:xfrm>
            <a:prstGeom prst="rect">
              <a:avLst/>
            </a:prstGeom>
            <a:noFill/>
            <a:ln>
              <a:noFill/>
            </a:ln>
          </p:spPr>
          <p:txBody>
            <a:bodyPr wrap="square" lIns="182880" tIns="91440" rIns="182880" bIns="182880" rtlCol="0" anchor="ctr">
              <a:noAutofit/>
            </a:bodyPr>
            <a:lstStyle/>
            <a:p>
              <a:pPr algn="ctr" defTabSz="3324816" fontAlgn="base">
                <a:spcBef>
                  <a:spcPct val="0"/>
                </a:spcBef>
                <a:spcAft>
                  <a:spcPct val="0"/>
                </a:spcAft>
                <a:defRPr/>
              </a:pPr>
              <a:r>
                <a:rPr lang="en-US" sz="4000" b="1">
                  <a:solidFill>
                    <a:schemeClr val="bg1"/>
                  </a:solidFill>
                  <a:latin typeface="NVIDIA Sans"/>
                  <a:cs typeface="NVIDIA Sans"/>
                </a:rPr>
                <a:t>Composed World</a:t>
              </a:r>
            </a:p>
          </p:txBody>
        </p:sp>
        <p:sp>
          <p:nvSpPr>
            <p:cNvPr id="17" name="Freeform: Shape 16">
              <a:extLst>
                <a:ext uri="{FF2B5EF4-FFF2-40B4-BE49-F238E27FC236}">
                  <a16:creationId xmlns:a16="http://schemas.microsoft.com/office/drawing/2014/main" id="{B4431AA6-DBE8-6622-4224-19D122B27B2E}"/>
                </a:ext>
              </a:extLst>
            </p:cNvPr>
            <p:cNvSpPr/>
            <p:nvPr/>
          </p:nvSpPr>
          <p:spPr>
            <a:xfrm>
              <a:off x="13196052" y="7839075"/>
              <a:ext cx="10200667" cy="6753497"/>
            </a:xfrm>
            <a:custGeom>
              <a:avLst/>
              <a:gdLst>
                <a:gd name="connsiteX0" fmla="*/ 1420779 w 10176855"/>
                <a:gd name="connsiteY0" fmla="*/ 4508026 h 6753497"/>
                <a:gd name="connsiteX1" fmla="*/ 1420779 w 10176855"/>
                <a:gd name="connsiteY1" fmla="*/ 6211437 h 6753497"/>
                <a:gd name="connsiteX2" fmla="*/ 3332727 w 10176855"/>
                <a:gd name="connsiteY2" fmla="*/ 6211437 h 6753497"/>
                <a:gd name="connsiteX3" fmla="*/ 3332727 w 10176855"/>
                <a:gd name="connsiteY3" fmla="*/ 4508026 h 6753497"/>
                <a:gd name="connsiteX4" fmla="*/ 6235847 w 10176855"/>
                <a:gd name="connsiteY4" fmla="*/ 3825120 h 6753497"/>
                <a:gd name="connsiteX5" fmla="*/ 6235847 w 10176855"/>
                <a:gd name="connsiteY5" fmla="*/ 5528531 h 6753497"/>
                <a:gd name="connsiteX6" fmla="*/ 8147795 w 10176855"/>
                <a:gd name="connsiteY6" fmla="*/ 5528531 h 6753497"/>
                <a:gd name="connsiteX7" fmla="*/ 8147795 w 10176855"/>
                <a:gd name="connsiteY7" fmla="*/ 3825120 h 6753497"/>
                <a:gd name="connsiteX8" fmla="*/ 0 w 10176855"/>
                <a:gd name="connsiteY8" fmla="*/ 0 h 6753497"/>
                <a:gd name="connsiteX9" fmla="*/ 10176855 w 10176855"/>
                <a:gd name="connsiteY9" fmla="*/ 0 h 6753497"/>
                <a:gd name="connsiteX10" fmla="*/ 10176855 w 10176855"/>
                <a:gd name="connsiteY10" fmla="*/ 6753497 h 6753497"/>
                <a:gd name="connsiteX11" fmla="*/ 0 w 10176855"/>
                <a:gd name="connsiteY11" fmla="*/ 6753497 h 675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76855" h="6753497">
                  <a:moveTo>
                    <a:pt x="1420779" y="4508026"/>
                  </a:moveTo>
                  <a:lnTo>
                    <a:pt x="1420779" y="6211437"/>
                  </a:lnTo>
                  <a:lnTo>
                    <a:pt x="3332727" y="6211437"/>
                  </a:lnTo>
                  <a:lnTo>
                    <a:pt x="3332727" y="4508026"/>
                  </a:lnTo>
                  <a:close/>
                  <a:moveTo>
                    <a:pt x="6235847" y="3825120"/>
                  </a:moveTo>
                  <a:lnTo>
                    <a:pt x="6235847" y="5528531"/>
                  </a:lnTo>
                  <a:lnTo>
                    <a:pt x="8147795" y="5528531"/>
                  </a:lnTo>
                  <a:lnTo>
                    <a:pt x="8147795" y="3825120"/>
                  </a:lnTo>
                  <a:close/>
                  <a:moveTo>
                    <a:pt x="0" y="0"/>
                  </a:moveTo>
                  <a:lnTo>
                    <a:pt x="10176855" y="0"/>
                  </a:lnTo>
                  <a:lnTo>
                    <a:pt x="10176855" y="6753497"/>
                  </a:lnTo>
                  <a:lnTo>
                    <a:pt x="0" y="6753497"/>
                  </a:lnTo>
                  <a:close/>
                </a:path>
              </a:pathLst>
            </a:custGeom>
            <a:gradFill flip="none" rotWithShape="1">
              <a:gsLst>
                <a:gs pos="0">
                  <a:schemeClr val="bg1">
                    <a:alpha val="74000"/>
                  </a:schemeClr>
                </a:gs>
                <a:gs pos="60000">
                  <a:schemeClr val="bg1">
                    <a:lumMod val="95000"/>
                    <a:lumOff val="5000"/>
                    <a:alpha val="0"/>
                  </a:schemeClr>
                </a:gs>
              </a:gsLst>
              <a:lin ang="16200000" scaled="1"/>
              <a:tileRect/>
            </a:gra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wrap="square" bIns="91440" rtlCol="0" anchor="ctr">
              <a:noAutofit/>
            </a:bodyPr>
            <a:lstStyle/>
            <a:p>
              <a:pPr algn="ctr" defTabSz="3324816" fontAlgn="base">
                <a:spcBef>
                  <a:spcPct val="0"/>
                </a:spcBef>
                <a:spcAft>
                  <a:spcPct val="0"/>
                </a:spcAft>
                <a:defRPr/>
              </a:pPr>
              <a:endParaRPr lang="en-US" sz="3200" err="1">
                <a:solidFill>
                  <a:srgbClr val="FFFFFF"/>
                </a:solidFill>
                <a:latin typeface="NVIDIA Sans" panose="020B0503020203020204" pitchFamily="34" charset="0"/>
              </a:endParaRPr>
            </a:p>
          </p:txBody>
        </p:sp>
        <p:sp>
          <p:nvSpPr>
            <p:cNvPr id="18" name="Rectangle 17">
              <a:extLst>
                <a:ext uri="{FF2B5EF4-FFF2-40B4-BE49-F238E27FC236}">
                  <a16:creationId xmlns:a16="http://schemas.microsoft.com/office/drawing/2014/main" id="{F8429FE1-A44E-17D7-77BA-E5FFC7CAAB1A}"/>
                </a:ext>
              </a:extLst>
            </p:cNvPr>
            <p:cNvSpPr/>
            <p:nvPr/>
          </p:nvSpPr>
          <p:spPr>
            <a:xfrm>
              <a:off x="14618825" y="12359832"/>
              <a:ext cx="1909823" cy="1707795"/>
            </a:xfrm>
            <a:prstGeom prst="rect">
              <a:avLst/>
            </a:prstGeom>
            <a:noFill/>
            <a:ln w="31750">
              <a:solidFill>
                <a:schemeClr val="tx1"/>
              </a:solidFill>
              <a:prstDash val="solid"/>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defTabSz="3324816" fontAlgn="base">
                <a:spcBef>
                  <a:spcPct val="0"/>
                </a:spcBef>
                <a:spcAft>
                  <a:spcPct val="0"/>
                </a:spcAft>
                <a:defRPr/>
              </a:pPr>
              <a:endParaRPr lang="en-US" sz="3200" err="1">
                <a:solidFill>
                  <a:srgbClr val="FFFFFF"/>
                </a:solidFill>
                <a:latin typeface="NVIDIA Sans" panose="020B0503020203020204" pitchFamily="34" charset="0"/>
              </a:endParaRPr>
            </a:p>
          </p:txBody>
        </p:sp>
        <p:sp>
          <p:nvSpPr>
            <p:cNvPr id="19" name="Rectangle 18">
              <a:extLst>
                <a:ext uri="{FF2B5EF4-FFF2-40B4-BE49-F238E27FC236}">
                  <a16:creationId xmlns:a16="http://schemas.microsoft.com/office/drawing/2014/main" id="{BC84305F-4242-5241-AB6E-083A313AC7FD}"/>
                </a:ext>
              </a:extLst>
            </p:cNvPr>
            <p:cNvSpPr/>
            <p:nvPr/>
          </p:nvSpPr>
          <p:spPr>
            <a:xfrm>
              <a:off x="19422318" y="11688500"/>
              <a:ext cx="1909823" cy="1707795"/>
            </a:xfrm>
            <a:prstGeom prst="rect">
              <a:avLst/>
            </a:prstGeom>
            <a:noFill/>
            <a:ln w="31750">
              <a:solidFill>
                <a:schemeClr val="tx1"/>
              </a:solidFill>
              <a:prstDash val="solid"/>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defTabSz="3324816" fontAlgn="base">
                <a:spcBef>
                  <a:spcPct val="0"/>
                </a:spcBef>
                <a:spcAft>
                  <a:spcPct val="0"/>
                </a:spcAft>
                <a:defRPr/>
              </a:pPr>
              <a:endParaRPr lang="en-US" sz="3200" err="1">
                <a:solidFill>
                  <a:srgbClr val="FFFFFF"/>
                </a:solidFill>
                <a:latin typeface="NVIDIA Sans" panose="020B0503020203020204" pitchFamily="34" charset="0"/>
              </a:endParaRPr>
            </a:p>
          </p:txBody>
        </p:sp>
        <p:sp>
          <p:nvSpPr>
            <p:cNvPr id="20" name="TextBox 19">
              <a:extLst>
                <a:ext uri="{FF2B5EF4-FFF2-40B4-BE49-F238E27FC236}">
                  <a16:creationId xmlns:a16="http://schemas.microsoft.com/office/drawing/2014/main" id="{9934018A-92C0-1090-9D40-C9B6EE99F26E}"/>
                </a:ext>
              </a:extLst>
            </p:cNvPr>
            <p:cNvSpPr txBox="1"/>
            <p:nvPr/>
          </p:nvSpPr>
          <p:spPr>
            <a:xfrm flipH="1">
              <a:off x="27328033" y="7783233"/>
              <a:ext cx="3454716" cy="1089657"/>
            </a:xfrm>
            <a:prstGeom prst="rect">
              <a:avLst/>
            </a:prstGeom>
            <a:noFill/>
            <a:ln>
              <a:noFill/>
            </a:ln>
          </p:spPr>
          <p:txBody>
            <a:bodyPr wrap="square" lIns="182880" tIns="91440" rIns="182880" bIns="182880" rtlCol="0" anchor="ctr">
              <a:noAutofit/>
            </a:bodyPr>
            <a:lstStyle/>
            <a:p>
              <a:pPr algn="ctr" defTabSz="3324816" fontAlgn="base">
                <a:spcBef>
                  <a:spcPct val="0"/>
                </a:spcBef>
                <a:spcAft>
                  <a:spcPct val="0"/>
                </a:spcAft>
                <a:defRPr/>
              </a:pPr>
              <a:r>
                <a:rPr lang="en-US" sz="4800" b="1">
                  <a:solidFill>
                    <a:schemeClr val="bg1"/>
                  </a:solidFill>
                  <a:latin typeface="NVIDIA Sans"/>
                  <a:cs typeface="NVIDIA Sans"/>
                </a:rPr>
                <a:t>Layer Stack</a:t>
              </a:r>
            </a:p>
          </p:txBody>
        </p:sp>
        <p:sp>
          <p:nvSpPr>
            <p:cNvPr id="21" name="Rectangle 20">
              <a:extLst>
                <a:ext uri="{FF2B5EF4-FFF2-40B4-BE49-F238E27FC236}">
                  <a16:creationId xmlns:a16="http://schemas.microsoft.com/office/drawing/2014/main" id="{9960180D-4C93-D85F-0871-073FFADAFE43}"/>
                </a:ext>
              </a:extLst>
            </p:cNvPr>
            <p:cNvSpPr/>
            <p:nvPr/>
          </p:nvSpPr>
          <p:spPr>
            <a:xfrm>
              <a:off x="13196052" y="7875489"/>
              <a:ext cx="10177521" cy="6717083"/>
            </a:xfrm>
            <a:prstGeom prst="rect">
              <a:avLst/>
            </a:prstGeom>
            <a:noFill/>
            <a:ln>
              <a:solidFill>
                <a:srgbClr val="A79560"/>
              </a:solid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defTabSz="3324816" fontAlgn="base">
                <a:spcBef>
                  <a:spcPct val="0"/>
                </a:spcBef>
                <a:spcAft>
                  <a:spcPct val="0"/>
                </a:spcAft>
                <a:defRPr/>
              </a:pPr>
              <a:endParaRPr lang="en-US" sz="3200" err="1">
                <a:solidFill>
                  <a:srgbClr val="FFFFFF"/>
                </a:solidFill>
                <a:latin typeface="NVIDIA Sans" panose="020B0503020203020204" pitchFamily="34" charset="0"/>
              </a:endParaRPr>
            </a:p>
          </p:txBody>
        </p:sp>
        <p:cxnSp>
          <p:nvCxnSpPr>
            <p:cNvPr id="22" name="Straight Arrow Connector 21">
              <a:extLst>
                <a:ext uri="{FF2B5EF4-FFF2-40B4-BE49-F238E27FC236}">
                  <a16:creationId xmlns:a16="http://schemas.microsoft.com/office/drawing/2014/main" id="{B87F4A9E-5841-B4A9-BF0E-49D3BA1F651A}"/>
                </a:ext>
              </a:extLst>
            </p:cNvPr>
            <p:cNvCxnSpPr>
              <a:cxnSpLocks/>
            </p:cNvCxnSpPr>
            <p:nvPr/>
          </p:nvCxnSpPr>
          <p:spPr>
            <a:xfrm flipH="1" flipV="1">
              <a:off x="11918731" y="11572104"/>
              <a:ext cx="2423798" cy="1331096"/>
            </a:xfrm>
            <a:prstGeom prst="straightConnector1">
              <a:avLst/>
            </a:prstGeom>
            <a:ln w="31750">
              <a:solidFill>
                <a:schemeClr val="tx1"/>
              </a:solidFill>
              <a:prstDash val="solid"/>
              <a:headEnd type="triangle" w="lg" len="lg"/>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27CC4D6-8FE1-448F-9A75-5EFB443C0B2E}"/>
                </a:ext>
              </a:extLst>
            </p:cNvPr>
            <p:cNvCxnSpPr>
              <a:cxnSpLocks/>
            </p:cNvCxnSpPr>
            <p:nvPr/>
          </p:nvCxnSpPr>
          <p:spPr>
            <a:xfrm flipV="1">
              <a:off x="21556133" y="11554435"/>
              <a:ext cx="3132667" cy="1024978"/>
            </a:xfrm>
            <a:prstGeom prst="straightConnector1">
              <a:avLst/>
            </a:prstGeom>
            <a:ln w="31750">
              <a:solidFill>
                <a:schemeClr val="tx1"/>
              </a:solidFill>
              <a:prstDash val="solid"/>
              <a:headEnd type="triangle" w="lg" len="lg"/>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180E04F8-45C5-ADFD-1AB5-F6088DB7D4E4}"/>
              </a:ext>
            </a:extLst>
          </p:cNvPr>
          <p:cNvSpPr/>
          <p:nvPr/>
        </p:nvSpPr>
        <p:spPr>
          <a:xfrm>
            <a:off x="2227192" y="16583417"/>
            <a:ext cx="7025520" cy="1615594"/>
          </a:xfrm>
          <a:prstGeom prst="rect">
            <a:avLst/>
          </a:prstGeom>
        </p:spPr>
        <p:txBody>
          <a:bodyPr wrap="square" lIns="0" tIns="0" rIns="0" bIns="0" anchor="t">
            <a:noAutofit/>
          </a:bodyPr>
          <a:lstStyle/>
          <a:p>
            <a:pPr algn="ctr" defTabSz="1828910" fontAlgn="base">
              <a:buClr>
                <a:srgbClr val="000000"/>
              </a:buClr>
              <a:buSzPct val="100000"/>
              <a:defRPr/>
            </a:pPr>
            <a:r>
              <a:rPr lang="en-US" sz="4000" b="1" kern="0">
                <a:solidFill>
                  <a:schemeClr val="bg1"/>
                </a:solidFill>
                <a:latin typeface="NVIDIA Sans"/>
                <a:cs typeface="NVIDIA Sans"/>
              </a:rPr>
              <a:t>Ground Truth, Full Design Fidelity Asset Ingestion</a:t>
            </a:r>
            <a:endParaRPr lang="en-US" sz="4000" b="1">
              <a:solidFill>
                <a:schemeClr val="bg1"/>
              </a:solidFill>
              <a:latin typeface="NVIDIA Sans"/>
              <a:ea typeface="MS PGothic" pitchFamily="34" charset="-128"/>
              <a:cs typeface="NVIDIA Sans"/>
            </a:endParaRPr>
          </a:p>
        </p:txBody>
      </p:sp>
      <p:sp>
        <p:nvSpPr>
          <p:cNvPr id="69" name="Rectangle 68">
            <a:extLst>
              <a:ext uri="{FF2B5EF4-FFF2-40B4-BE49-F238E27FC236}">
                <a16:creationId xmlns:a16="http://schemas.microsoft.com/office/drawing/2014/main" id="{5FEAF5FB-DFA1-47A1-FF06-7ADFE9118372}"/>
              </a:ext>
            </a:extLst>
          </p:cNvPr>
          <p:cNvSpPr/>
          <p:nvPr/>
        </p:nvSpPr>
        <p:spPr>
          <a:xfrm>
            <a:off x="10592558" y="16583417"/>
            <a:ext cx="7025520" cy="1615594"/>
          </a:xfrm>
          <a:prstGeom prst="rect">
            <a:avLst/>
          </a:prstGeom>
        </p:spPr>
        <p:txBody>
          <a:bodyPr wrap="square" lIns="0" tIns="0" rIns="0" bIns="0" anchor="t">
            <a:noAutofit/>
          </a:bodyPr>
          <a:lstStyle/>
          <a:p>
            <a:pPr algn="ctr" defTabSz="1828910" fontAlgn="base">
              <a:buClr>
                <a:srgbClr val="000000"/>
              </a:buClr>
              <a:buSzPct val="100000"/>
              <a:defRPr/>
            </a:pPr>
            <a:r>
              <a:rPr lang="en-GB" sz="4000" b="1" kern="0">
                <a:solidFill>
                  <a:schemeClr val="bg1"/>
                </a:solidFill>
                <a:latin typeface="NVIDIA Sans"/>
                <a:ea typeface="MS PGothic"/>
                <a:cs typeface="NVIDIA Sans"/>
              </a:rPr>
              <a:t>Interoperability Between 3</a:t>
            </a:r>
            <a:r>
              <a:rPr lang="en-GB" sz="4000" b="1" kern="0" baseline="30000">
                <a:solidFill>
                  <a:schemeClr val="bg1"/>
                </a:solidFill>
                <a:latin typeface="NVIDIA Sans"/>
                <a:ea typeface="MS PGothic"/>
                <a:cs typeface="NVIDIA Sans"/>
              </a:rPr>
              <a:t>rd</a:t>
            </a:r>
            <a:r>
              <a:rPr lang="en-GB" sz="4000" b="1" kern="0">
                <a:solidFill>
                  <a:schemeClr val="bg1"/>
                </a:solidFill>
                <a:latin typeface="NVIDIA Sans"/>
                <a:cs typeface="NVIDIA Sans"/>
              </a:rPr>
              <a:t> Party 3D Ecosystems</a:t>
            </a:r>
            <a:endParaRPr lang="en-US" sz="4000" b="1" kern="0">
              <a:solidFill>
                <a:schemeClr val="bg1"/>
              </a:solidFill>
              <a:latin typeface="NVIDIA Sans"/>
              <a:ea typeface="MS PGothic" pitchFamily="34" charset="-128"/>
              <a:cs typeface="NVIDIA Sans"/>
            </a:endParaRPr>
          </a:p>
        </p:txBody>
      </p:sp>
      <p:sp>
        <p:nvSpPr>
          <p:cNvPr id="70" name="Rectangle 69">
            <a:extLst>
              <a:ext uri="{FF2B5EF4-FFF2-40B4-BE49-F238E27FC236}">
                <a16:creationId xmlns:a16="http://schemas.microsoft.com/office/drawing/2014/main" id="{8884F7E7-3D53-ACAB-53A5-4B9FB2024596}"/>
              </a:ext>
            </a:extLst>
          </p:cNvPr>
          <p:cNvSpPr/>
          <p:nvPr/>
        </p:nvSpPr>
        <p:spPr>
          <a:xfrm>
            <a:off x="18957924" y="16583417"/>
            <a:ext cx="7025520" cy="1615594"/>
          </a:xfrm>
          <a:prstGeom prst="rect">
            <a:avLst/>
          </a:prstGeom>
        </p:spPr>
        <p:txBody>
          <a:bodyPr wrap="square" lIns="0" tIns="0" rIns="0" bIns="0" anchor="t">
            <a:noAutofit/>
          </a:bodyPr>
          <a:lstStyle/>
          <a:p>
            <a:pPr algn="ctr" defTabSz="1828910" fontAlgn="base">
              <a:buClr>
                <a:srgbClr val="000000"/>
              </a:buClr>
              <a:buSzPct val="100000"/>
              <a:defRPr/>
            </a:pPr>
            <a:r>
              <a:rPr lang="en-US" sz="4000" b="1" kern="0">
                <a:solidFill>
                  <a:schemeClr val="bg1"/>
                </a:solidFill>
                <a:latin typeface="NVIDIA Sans"/>
                <a:ea typeface="MS PGothic"/>
                <a:cs typeface="NVIDIA Sans"/>
              </a:rPr>
              <a:t>Non-Destructive, Collaborative 3D Workflows</a:t>
            </a:r>
          </a:p>
        </p:txBody>
      </p:sp>
      <p:sp>
        <p:nvSpPr>
          <p:cNvPr id="71" name="Rectangle 70">
            <a:extLst>
              <a:ext uri="{FF2B5EF4-FFF2-40B4-BE49-F238E27FC236}">
                <a16:creationId xmlns:a16="http://schemas.microsoft.com/office/drawing/2014/main" id="{DF680681-17A1-BD33-EF8F-ACB3A717C8CC}"/>
              </a:ext>
            </a:extLst>
          </p:cNvPr>
          <p:cNvSpPr/>
          <p:nvPr/>
        </p:nvSpPr>
        <p:spPr>
          <a:xfrm>
            <a:off x="27323288" y="16583417"/>
            <a:ext cx="7025520" cy="1615594"/>
          </a:xfrm>
          <a:prstGeom prst="rect">
            <a:avLst/>
          </a:prstGeom>
        </p:spPr>
        <p:txBody>
          <a:bodyPr wrap="square" lIns="0" tIns="0" rIns="0" bIns="0" anchor="t">
            <a:noAutofit/>
          </a:bodyPr>
          <a:lstStyle/>
          <a:p>
            <a:pPr algn="ctr" defTabSz="1828910" fontAlgn="base">
              <a:buClr>
                <a:srgbClr val="000000"/>
              </a:buClr>
              <a:buSzPct val="100000"/>
              <a:defRPr/>
            </a:pPr>
            <a:r>
              <a:rPr lang="en-US" sz="4000" b="1" kern="0">
                <a:solidFill>
                  <a:schemeClr val="bg1"/>
                </a:solidFill>
                <a:latin typeface="NVIDIA Sans"/>
                <a:ea typeface="MS PGothic"/>
                <a:cs typeface="NVIDIA Sans"/>
              </a:rPr>
              <a:t>Accelerate Time To Production</a:t>
            </a:r>
          </a:p>
        </p:txBody>
      </p:sp>
      <p:pic>
        <p:nvPicPr>
          <p:cNvPr id="1026" name="Picture 2" descr="Universal Scene Description: Universal Scene Description (USD)">
            <a:extLst>
              <a:ext uri="{FF2B5EF4-FFF2-40B4-BE49-F238E27FC236}">
                <a16:creationId xmlns:a16="http://schemas.microsoft.com/office/drawing/2014/main" id="{1EBB7CA5-BAA0-9873-2D60-FC109D0C961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196895" y="8616843"/>
            <a:ext cx="6015690" cy="28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611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4C700651-0982-0234-BD26-FCFE09752015}"/>
              </a:ext>
            </a:extLst>
          </p:cNvPr>
          <p:cNvPicPr>
            <a:picLocks noChangeAspect="1"/>
          </p:cNvPicPr>
          <p:nvPr/>
        </p:nvPicPr>
        <p:blipFill>
          <a:blip r:embed="rId2"/>
          <a:stretch>
            <a:fillRect/>
          </a:stretch>
        </p:blipFill>
        <p:spPr>
          <a:xfrm>
            <a:off x="10798277" y="3891260"/>
            <a:ext cx="16685706" cy="14632708"/>
          </a:xfrm>
          <a:prstGeom prst="rect">
            <a:avLst/>
          </a:prstGeom>
        </p:spPr>
      </p:pic>
      <p:pic>
        <p:nvPicPr>
          <p:cNvPr id="23" name="Picture 22">
            <a:extLst>
              <a:ext uri="{FF2B5EF4-FFF2-40B4-BE49-F238E27FC236}">
                <a16:creationId xmlns:a16="http://schemas.microsoft.com/office/drawing/2014/main" id="{1FD7A5B7-E0AC-05E0-7C7A-A02CF9AE57A2}"/>
              </a:ext>
            </a:extLst>
          </p:cNvPr>
          <p:cNvPicPr>
            <a:picLocks noChangeAspect="1"/>
          </p:cNvPicPr>
          <p:nvPr/>
        </p:nvPicPr>
        <p:blipFill>
          <a:blip r:embed="rId3"/>
          <a:stretch>
            <a:fillRect/>
          </a:stretch>
        </p:blipFill>
        <p:spPr>
          <a:xfrm>
            <a:off x="13691140" y="7145759"/>
            <a:ext cx="10289043" cy="6787101"/>
          </a:xfrm>
          <a:prstGeom prst="rect">
            <a:avLst/>
          </a:prstGeom>
        </p:spPr>
      </p:pic>
      <p:pic>
        <p:nvPicPr>
          <p:cNvPr id="5" name="Picture 4">
            <a:extLst>
              <a:ext uri="{FF2B5EF4-FFF2-40B4-BE49-F238E27FC236}">
                <a16:creationId xmlns:a16="http://schemas.microsoft.com/office/drawing/2014/main" id="{1E7EAD1F-3107-F428-916A-CF8CE791756B}"/>
              </a:ext>
            </a:extLst>
          </p:cNvPr>
          <p:cNvPicPr>
            <a:picLocks noChangeAspect="1"/>
          </p:cNvPicPr>
          <p:nvPr/>
        </p:nvPicPr>
        <p:blipFill>
          <a:blip r:embed="rId4"/>
          <a:stretch>
            <a:fillRect/>
          </a:stretch>
        </p:blipFill>
        <p:spPr>
          <a:xfrm>
            <a:off x="17128031" y="13523597"/>
            <a:ext cx="3617072" cy="3218862"/>
          </a:xfrm>
          <a:prstGeom prst="ellipse">
            <a:avLst/>
          </a:prstGeom>
        </p:spPr>
      </p:pic>
      <p:sp>
        <p:nvSpPr>
          <p:cNvPr id="2" name="Title 1">
            <a:extLst>
              <a:ext uri="{FF2B5EF4-FFF2-40B4-BE49-F238E27FC236}">
                <a16:creationId xmlns:a16="http://schemas.microsoft.com/office/drawing/2014/main" id="{A012506F-4113-9620-BD7E-A7A52D29B904}"/>
              </a:ext>
            </a:extLst>
          </p:cNvPr>
          <p:cNvSpPr>
            <a:spLocks noGrp="1"/>
          </p:cNvSpPr>
          <p:nvPr>
            <p:ph type="title"/>
          </p:nvPr>
        </p:nvSpPr>
        <p:spPr>
          <a:xfrm>
            <a:off x="1957722" y="1302064"/>
            <a:ext cx="33253680" cy="1969770"/>
          </a:xfrm>
        </p:spPr>
        <p:txBody>
          <a:bodyPr>
            <a:normAutofit/>
          </a:bodyPr>
          <a:lstStyle/>
          <a:p>
            <a:r>
              <a:rPr lang="en-US"/>
              <a:t>Composite Workflows Emerging</a:t>
            </a:r>
            <a:br>
              <a:rPr lang="en-US"/>
            </a:br>
            <a:r>
              <a:rPr lang="en-US" sz="4800"/>
              <a:t>Being Developed to Address the challenge of full-scale science models</a:t>
            </a:r>
            <a:endParaRPr lang="en-US"/>
          </a:p>
        </p:txBody>
      </p:sp>
      <p:sp>
        <p:nvSpPr>
          <p:cNvPr id="21" name="TextBox 20">
            <a:extLst>
              <a:ext uri="{FF2B5EF4-FFF2-40B4-BE49-F238E27FC236}">
                <a16:creationId xmlns:a16="http://schemas.microsoft.com/office/drawing/2014/main" id="{C4342D4D-2016-A94D-02D0-A779E1974382}"/>
              </a:ext>
            </a:extLst>
          </p:cNvPr>
          <p:cNvSpPr txBox="1"/>
          <p:nvPr/>
        </p:nvSpPr>
        <p:spPr>
          <a:xfrm>
            <a:off x="3631640" y="14325144"/>
            <a:ext cx="5766362" cy="1754326"/>
          </a:xfrm>
          <a:prstGeom prst="rect">
            <a:avLst/>
          </a:prstGeom>
          <a:noFill/>
        </p:spPr>
        <p:txBody>
          <a:bodyPr wrap="square" lIns="91440" tIns="45720" rIns="91440" bIns="45720" rtlCol="0" anchor="t">
            <a:spAutoFit/>
          </a:bodyPr>
          <a:lstStyle/>
          <a:p>
            <a:pPr algn="ctr" defTabSz="4114884"/>
            <a:r>
              <a:rPr lang="en-US" sz="3600" dirty="0">
                <a:solidFill>
                  <a:schemeClr val="bg1"/>
                </a:solidFill>
                <a:latin typeface="NVIDIA Sans"/>
                <a:cs typeface="Calibri"/>
              </a:rPr>
              <a:t>Sensors and Experiment</a:t>
            </a:r>
            <a:endParaRPr lang="en-US" dirty="0">
              <a:solidFill>
                <a:schemeClr val="bg1"/>
              </a:solidFill>
            </a:endParaRPr>
          </a:p>
          <a:p>
            <a:pPr algn="ctr" defTabSz="4114884"/>
            <a:r>
              <a:rPr lang="en-US" sz="3600" dirty="0">
                <a:solidFill>
                  <a:schemeClr val="bg1"/>
                </a:solidFill>
                <a:latin typeface="NVIDIA Sans"/>
                <a:cs typeface="Calibri"/>
              </a:rPr>
              <a:t> Data and Operation</a:t>
            </a:r>
            <a:endParaRPr lang="en-US">
              <a:solidFill>
                <a:schemeClr val="bg1"/>
              </a:solidFill>
            </a:endParaRPr>
          </a:p>
          <a:p>
            <a:pPr algn="ctr" defTabSz="4114884"/>
            <a:r>
              <a:rPr lang="en-US" sz="3600" dirty="0">
                <a:solidFill>
                  <a:schemeClr val="bg1"/>
                </a:solidFill>
                <a:latin typeface="NVIDIA Sans"/>
                <a:cs typeface="Calibri"/>
              </a:rPr>
              <a:t>At the Edge</a:t>
            </a:r>
          </a:p>
        </p:txBody>
      </p:sp>
      <p:sp>
        <p:nvSpPr>
          <p:cNvPr id="10" name="TextBox 9">
            <a:extLst>
              <a:ext uri="{FF2B5EF4-FFF2-40B4-BE49-F238E27FC236}">
                <a16:creationId xmlns:a16="http://schemas.microsoft.com/office/drawing/2014/main" id="{436D5D84-233B-D965-ABB3-E0C90A884D08}"/>
              </a:ext>
            </a:extLst>
          </p:cNvPr>
          <p:cNvSpPr txBox="1"/>
          <p:nvPr/>
        </p:nvSpPr>
        <p:spPr>
          <a:xfrm>
            <a:off x="17585221" y="16901165"/>
            <a:ext cx="3136253" cy="707886"/>
          </a:xfrm>
          <a:prstGeom prst="rect">
            <a:avLst/>
          </a:prstGeom>
          <a:noFill/>
        </p:spPr>
        <p:txBody>
          <a:bodyPr wrap="square" lIns="91440" tIns="45720" rIns="91440" bIns="45720" rtlCol="0" anchor="t">
            <a:spAutoFit/>
          </a:bodyPr>
          <a:lstStyle/>
          <a:p>
            <a:pPr algn="ctr"/>
            <a:r>
              <a:rPr lang="en-US" sz="4000" b="1" dirty="0">
                <a:solidFill>
                  <a:schemeClr val="bg1"/>
                </a:solidFill>
                <a:latin typeface="NVIDIA Sans"/>
              </a:rPr>
              <a:t>Digital Twin</a:t>
            </a:r>
          </a:p>
        </p:txBody>
      </p:sp>
      <p:pic>
        <p:nvPicPr>
          <p:cNvPr id="11" name="Picture 10">
            <a:extLst>
              <a:ext uri="{FF2B5EF4-FFF2-40B4-BE49-F238E27FC236}">
                <a16:creationId xmlns:a16="http://schemas.microsoft.com/office/drawing/2014/main" id="{0FE34DA6-A4B6-606C-140F-79FD8AE428C1}"/>
              </a:ext>
            </a:extLst>
          </p:cNvPr>
          <p:cNvPicPr>
            <a:picLocks noChangeAspect="1"/>
          </p:cNvPicPr>
          <p:nvPr/>
        </p:nvPicPr>
        <p:blipFill>
          <a:blip r:embed="rId5"/>
          <a:stretch>
            <a:fillRect/>
          </a:stretch>
        </p:blipFill>
        <p:spPr>
          <a:xfrm>
            <a:off x="26873046" y="4094859"/>
            <a:ext cx="4850004" cy="3050900"/>
          </a:xfrm>
          <a:prstGeom prst="rect">
            <a:avLst/>
          </a:prstGeom>
        </p:spPr>
      </p:pic>
      <p:sp>
        <p:nvSpPr>
          <p:cNvPr id="16" name="TextBox 15">
            <a:extLst>
              <a:ext uri="{FF2B5EF4-FFF2-40B4-BE49-F238E27FC236}">
                <a16:creationId xmlns:a16="http://schemas.microsoft.com/office/drawing/2014/main" id="{7AB01D90-476B-94D6-308B-6884842C91E2}"/>
              </a:ext>
            </a:extLst>
          </p:cNvPr>
          <p:cNvSpPr txBox="1"/>
          <p:nvPr/>
        </p:nvSpPr>
        <p:spPr>
          <a:xfrm>
            <a:off x="27986169" y="7140446"/>
            <a:ext cx="2436923" cy="707886"/>
          </a:xfrm>
          <a:prstGeom prst="rect">
            <a:avLst/>
          </a:prstGeom>
          <a:noFill/>
        </p:spPr>
        <p:txBody>
          <a:bodyPr wrap="square" lIns="91440" tIns="45720" rIns="91440" bIns="45720" rtlCol="0" anchor="t">
            <a:spAutoFit/>
          </a:bodyPr>
          <a:lstStyle/>
          <a:p>
            <a:pPr algn="ctr"/>
            <a:r>
              <a:rPr lang="en-US" sz="4000" b="1" dirty="0">
                <a:solidFill>
                  <a:schemeClr val="bg1"/>
                </a:solidFill>
                <a:latin typeface="NVIDIA Sans"/>
              </a:rPr>
              <a:t>Cloud</a:t>
            </a:r>
          </a:p>
        </p:txBody>
      </p:sp>
      <p:pic>
        <p:nvPicPr>
          <p:cNvPr id="8" name="Picture 7">
            <a:extLst>
              <a:ext uri="{FF2B5EF4-FFF2-40B4-BE49-F238E27FC236}">
                <a16:creationId xmlns:a16="http://schemas.microsoft.com/office/drawing/2014/main" id="{3B50FD5A-AF95-BF5B-5D67-D7CD5002DC3F}"/>
              </a:ext>
            </a:extLst>
          </p:cNvPr>
          <p:cNvPicPr>
            <a:picLocks noChangeAspect="1"/>
          </p:cNvPicPr>
          <p:nvPr/>
        </p:nvPicPr>
        <p:blipFill>
          <a:blip r:embed="rId6"/>
          <a:stretch>
            <a:fillRect/>
          </a:stretch>
        </p:blipFill>
        <p:spPr>
          <a:xfrm>
            <a:off x="3639007" y="10727123"/>
            <a:ext cx="5113219" cy="3106057"/>
          </a:xfrm>
          <a:prstGeom prst="rect">
            <a:avLst/>
          </a:prstGeom>
        </p:spPr>
      </p:pic>
      <p:pic>
        <p:nvPicPr>
          <p:cNvPr id="1026" name="Picture 2" descr="NVIDIA 2021 Predictions: From AI to 5G, How Global Trends Will Transform Data  Centers in 2021 : @VMblog">
            <a:extLst>
              <a:ext uri="{FF2B5EF4-FFF2-40B4-BE49-F238E27FC236}">
                <a16:creationId xmlns:a16="http://schemas.microsoft.com/office/drawing/2014/main" id="{A8EA1687-D391-BF3E-82EE-E5AB494BE4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0370" y="4259711"/>
            <a:ext cx="5126181" cy="272389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2C6839A-781B-0203-8B27-23AE0AE0460C}"/>
              </a:ext>
            </a:extLst>
          </p:cNvPr>
          <p:cNvSpPr txBox="1"/>
          <p:nvPr/>
        </p:nvSpPr>
        <p:spPr>
          <a:xfrm>
            <a:off x="5375463" y="7134907"/>
            <a:ext cx="3272549" cy="707886"/>
          </a:xfrm>
          <a:prstGeom prst="rect">
            <a:avLst/>
          </a:prstGeom>
          <a:noFill/>
        </p:spPr>
        <p:txBody>
          <a:bodyPr wrap="square" lIns="91440" tIns="45720" rIns="91440" bIns="45720" rtlCol="0" anchor="t">
            <a:spAutoFit/>
          </a:bodyPr>
          <a:lstStyle/>
          <a:p>
            <a:pPr algn="ctr"/>
            <a:r>
              <a:rPr lang="en-US" sz="4000" b="1" dirty="0">
                <a:solidFill>
                  <a:schemeClr val="bg1"/>
                </a:solidFill>
                <a:latin typeface="NVIDIA Sans"/>
              </a:rPr>
              <a:t>Data Center</a:t>
            </a:r>
          </a:p>
        </p:txBody>
      </p:sp>
      <p:pic>
        <p:nvPicPr>
          <p:cNvPr id="3" name="Picture 8" descr="The British reality TV star building a fusion reactor - BBC Future">
            <a:extLst>
              <a:ext uri="{FF2B5EF4-FFF2-40B4-BE49-F238E27FC236}">
                <a16:creationId xmlns:a16="http://schemas.microsoft.com/office/drawing/2014/main" id="{FB76D6D4-1069-890B-D2F2-421B2ADDAD2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875" r="21875"/>
          <a:stretch/>
        </p:blipFill>
        <p:spPr bwMode="auto">
          <a:xfrm>
            <a:off x="8089951" y="15875813"/>
            <a:ext cx="3496888" cy="3496888"/>
          </a:xfrm>
          <a:prstGeom prst="ellipse">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F271BCB-6F4B-69C8-4BBD-5EAD3AAA748F}"/>
              </a:ext>
            </a:extLst>
          </p:cNvPr>
          <p:cNvGrpSpPr/>
          <p:nvPr/>
        </p:nvGrpSpPr>
        <p:grpSpPr>
          <a:xfrm>
            <a:off x="27977723" y="12465226"/>
            <a:ext cx="8679255" cy="3148224"/>
            <a:chOff x="4147603" y="1883431"/>
            <a:chExt cx="2893085" cy="1049408"/>
          </a:xfrm>
        </p:grpSpPr>
        <p:pic>
          <p:nvPicPr>
            <p:cNvPr id="6" name="Picture 5" descr="A picture containing indoor&#10;&#10;Description automatically generated">
              <a:extLst>
                <a:ext uri="{FF2B5EF4-FFF2-40B4-BE49-F238E27FC236}">
                  <a16:creationId xmlns:a16="http://schemas.microsoft.com/office/drawing/2014/main" id="{4A306D22-D59F-B509-81B7-44A953F0120A}"/>
                </a:ext>
              </a:extLst>
            </p:cNvPr>
            <p:cNvPicPr>
              <a:picLocks noChangeAspect="1"/>
            </p:cNvPicPr>
            <p:nvPr/>
          </p:nvPicPr>
          <p:blipFill rotWithShape="1">
            <a:blip r:embed="rId9">
              <a:alphaModFix/>
              <a:extLst>
                <a:ext uri="{28A0092B-C50C-407E-A947-70E740481C1C}">
                  <a14:useLocalDpi xmlns:a14="http://schemas.microsoft.com/office/drawing/2010/main"/>
                </a:ext>
              </a:extLst>
            </a:blip>
            <a:srcRect b="-177"/>
            <a:stretch/>
          </p:blipFill>
          <p:spPr>
            <a:xfrm>
              <a:off x="4147603" y="1883431"/>
              <a:ext cx="1039184" cy="1039184"/>
            </a:xfrm>
            <a:prstGeom prst="ellipse">
              <a:avLst/>
            </a:prstGeom>
          </p:spPr>
        </p:pic>
        <p:sp>
          <p:nvSpPr>
            <p:cNvPr id="7" name="Oval 6">
              <a:extLst>
                <a:ext uri="{FF2B5EF4-FFF2-40B4-BE49-F238E27FC236}">
                  <a16:creationId xmlns:a16="http://schemas.microsoft.com/office/drawing/2014/main" id="{2244E58E-DDA8-DD12-6300-6A9066783EDA}"/>
                </a:ext>
              </a:extLst>
            </p:cNvPr>
            <p:cNvSpPr/>
            <p:nvPr/>
          </p:nvSpPr>
          <p:spPr>
            <a:xfrm>
              <a:off x="4150054" y="1883431"/>
              <a:ext cx="1036733" cy="1040133"/>
            </a:xfrm>
            <a:prstGeom prst="ellipse">
              <a:avLst/>
            </a:prstGeom>
            <a:gradFill flip="none" rotWithShape="1">
              <a:gsLst>
                <a:gs pos="53000">
                  <a:schemeClr val="bg1">
                    <a:alpha val="0"/>
                  </a:schemeClr>
                </a:gs>
                <a:gs pos="75000">
                  <a:schemeClr val="bg1"/>
                </a:gs>
              </a:gsLst>
              <a:lin ang="5400000" scaled="1"/>
              <a:tileRect/>
            </a:gradFill>
            <a:ln w="31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0">
                <a:latin typeface="Trebuchet MS" panose="020B0703020202090204" pitchFamily="34" charset="0"/>
              </a:endParaRPr>
            </a:p>
          </p:txBody>
        </p:sp>
        <p:sp>
          <p:nvSpPr>
            <p:cNvPr id="9" name="TextBox 8">
              <a:extLst>
                <a:ext uri="{FF2B5EF4-FFF2-40B4-BE49-F238E27FC236}">
                  <a16:creationId xmlns:a16="http://schemas.microsoft.com/office/drawing/2014/main" id="{8DF2041A-FD16-2C79-C649-303300736A8F}"/>
                </a:ext>
              </a:extLst>
            </p:cNvPr>
            <p:cNvSpPr txBox="1"/>
            <p:nvPr/>
          </p:nvSpPr>
          <p:spPr>
            <a:xfrm>
              <a:off x="6106030" y="2625062"/>
              <a:ext cx="934658" cy="307777"/>
            </a:xfrm>
            <a:prstGeom prst="rect">
              <a:avLst/>
            </a:prstGeom>
            <a:noFill/>
          </p:spPr>
          <p:txBody>
            <a:bodyPr wrap="none" rtlCol="0">
              <a:spAutoFit/>
            </a:bodyPr>
            <a:lstStyle/>
            <a:p>
              <a:pPr algn="ctr"/>
              <a:r>
                <a:rPr lang="en-US" sz="2700">
                  <a:latin typeface="Trebuchet MS" panose="020B0703020202090204" pitchFamily="34" charset="0"/>
                </a:rPr>
                <a:t>Quantum circuit </a:t>
              </a:r>
            </a:p>
            <a:p>
              <a:pPr algn="ctr"/>
              <a:r>
                <a:rPr lang="en-US" sz="2700">
                  <a:latin typeface="Trebuchet MS" panose="020B0703020202090204" pitchFamily="34" charset="0"/>
                </a:rPr>
                <a:t>Simulation</a:t>
              </a:r>
            </a:p>
          </p:txBody>
        </p:sp>
      </p:grpSp>
      <p:sp>
        <p:nvSpPr>
          <p:cNvPr id="12" name="TextBox 11">
            <a:extLst>
              <a:ext uri="{FF2B5EF4-FFF2-40B4-BE49-F238E27FC236}">
                <a16:creationId xmlns:a16="http://schemas.microsoft.com/office/drawing/2014/main" id="{7F19D21F-CC96-9288-FA0D-F6B3F198B38F}"/>
              </a:ext>
            </a:extLst>
          </p:cNvPr>
          <p:cNvSpPr txBox="1"/>
          <p:nvPr/>
        </p:nvSpPr>
        <p:spPr>
          <a:xfrm>
            <a:off x="27981274" y="15609428"/>
            <a:ext cx="3272549" cy="1323439"/>
          </a:xfrm>
          <a:prstGeom prst="rect">
            <a:avLst/>
          </a:prstGeom>
          <a:noFill/>
        </p:spPr>
        <p:txBody>
          <a:bodyPr wrap="square" lIns="91440" tIns="45720" rIns="91440" bIns="45720" rtlCol="0" anchor="t">
            <a:spAutoFit/>
          </a:bodyPr>
          <a:lstStyle/>
          <a:p>
            <a:pPr algn="ctr"/>
            <a:r>
              <a:rPr lang="en-US" sz="4000" b="1" dirty="0">
                <a:solidFill>
                  <a:schemeClr val="bg1"/>
                </a:solidFill>
                <a:latin typeface="NVIDIA Sans"/>
              </a:rPr>
              <a:t>Quantum</a:t>
            </a:r>
          </a:p>
          <a:p>
            <a:pPr algn="ctr"/>
            <a:r>
              <a:rPr lang="en-US" sz="4000" b="1" dirty="0">
                <a:solidFill>
                  <a:schemeClr val="bg1"/>
                </a:solidFill>
                <a:latin typeface="NVIDIA Sans"/>
              </a:rPr>
              <a:t>Computing</a:t>
            </a:r>
          </a:p>
        </p:txBody>
      </p:sp>
    </p:spTree>
    <p:extLst>
      <p:ext uri="{BB962C8B-B14F-4D97-AF65-F5344CB8AC3E}">
        <p14:creationId xmlns:p14="http://schemas.microsoft.com/office/powerpoint/2010/main" val="2664789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4"/>
          <p:cNvSpPr txBox="1">
            <a:spLocks noGrp="1"/>
          </p:cNvSpPr>
          <p:nvPr>
            <p:ph type="title"/>
          </p:nvPr>
        </p:nvSpPr>
        <p:spPr>
          <a:xfrm>
            <a:off x="395288" y="3551361"/>
            <a:ext cx="15773400" cy="3365696"/>
          </a:xfrm>
        </p:spPr>
        <p:txBody>
          <a:bodyPr spcFirstLastPara="1" vert="horz" lIns="182850" tIns="91400" rIns="182850" bIns="91400" numCol="1" rtlCol="0" anchor="b" anchorCtr="0" compatLnSpc="1">
            <a:prstTxWarp prst="textNoShape">
              <a:avLst/>
            </a:prstTxWarp>
            <a:normAutofit/>
          </a:bodyPr>
          <a:lstStyle/>
          <a:p>
            <a:r>
              <a:rPr lang="en-US">
                <a:latin typeface="NVIDIA Sans"/>
              </a:rPr>
              <a:t>Scientific Visualization</a:t>
            </a:r>
          </a:p>
        </p:txBody>
      </p:sp>
      <p:sp>
        <p:nvSpPr>
          <p:cNvPr id="2" name="Content Placeholder 1">
            <a:extLst>
              <a:ext uri="{FF2B5EF4-FFF2-40B4-BE49-F238E27FC236}">
                <a16:creationId xmlns:a16="http://schemas.microsoft.com/office/drawing/2014/main" id="{0B95C035-A3FA-430F-B673-FAE8B7CE710F}"/>
              </a:ext>
            </a:extLst>
          </p:cNvPr>
          <p:cNvSpPr>
            <a:spLocks noGrp="1"/>
          </p:cNvSpPr>
          <p:nvPr>
            <p:ph idx="1"/>
          </p:nvPr>
        </p:nvSpPr>
        <p:spPr>
          <a:xfrm>
            <a:off x="395288" y="8290559"/>
            <a:ext cx="13158260" cy="9434704"/>
          </a:xfrm>
        </p:spPr>
        <p:txBody>
          <a:bodyPr lIns="91440" tIns="45720" rIns="91440" bIns="45720" anchor="t">
            <a:normAutofit/>
          </a:bodyPr>
          <a:lstStyle/>
          <a:p>
            <a:pPr marL="1066800" indent="-952500">
              <a:spcBef>
                <a:spcPts val="2000"/>
              </a:spcBef>
              <a:buSzPts val="2700"/>
              <a:buFont typeface="Trebuchet MS" panose="020B0603020202020204" pitchFamily="34" charset="0"/>
              <a:buChar char="›"/>
            </a:pPr>
            <a:r>
              <a:rPr lang="en-US" dirty="0">
                <a:latin typeface="NVIDIA Sans"/>
              </a:rPr>
              <a:t>Advanced Scene Composition, Lighting, Rendering</a:t>
            </a:r>
          </a:p>
          <a:p>
            <a:pPr marL="1066800" indent="-952500">
              <a:spcBef>
                <a:spcPts val="2000"/>
              </a:spcBef>
              <a:buSzPts val="2700"/>
              <a:buFont typeface="Trebuchet MS" panose="020B0603020202020204" pitchFamily="34" charset="0"/>
              <a:buChar char="›"/>
            </a:pPr>
            <a:endParaRPr lang="en-US" dirty="0">
              <a:latin typeface="NVIDIA Sans"/>
            </a:endParaRPr>
          </a:p>
          <a:p>
            <a:pPr marL="1066800" indent="-952500">
              <a:spcBef>
                <a:spcPts val="2000"/>
              </a:spcBef>
              <a:buSzPts val="2700"/>
              <a:buFont typeface="Trebuchet MS" panose="020B0603020202020204" pitchFamily="34" charset="0"/>
              <a:buChar char="›"/>
            </a:pPr>
            <a:r>
              <a:rPr lang="en-US" dirty="0">
                <a:latin typeface="NVIDIA Sans"/>
              </a:rPr>
              <a:t>USD-enabled, custom coloring and shading</a:t>
            </a:r>
          </a:p>
          <a:p>
            <a:pPr marL="1981200" lvl="1" indent="-456565">
              <a:spcBef>
                <a:spcPts val="2000"/>
              </a:spcBef>
              <a:buSzPts val="2700"/>
              <a:buFont typeface="Trebuchet MS" panose="020B0603020202020204" pitchFamily="34" charset="0"/>
              <a:buChar char="›"/>
            </a:pPr>
            <a:endParaRPr lang="en-US" dirty="0">
              <a:latin typeface="NVIDIA Sans"/>
            </a:endParaRPr>
          </a:p>
          <a:p>
            <a:pPr marL="1066800" indent="-952500">
              <a:spcBef>
                <a:spcPts val="2000"/>
              </a:spcBef>
              <a:buSzPts val="2700"/>
              <a:buFont typeface="Trebuchet MS" panose="020B0603020202020204" pitchFamily="34" charset="0"/>
              <a:buChar char="›"/>
            </a:pPr>
            <a:r>
              <a:rPr lang="en-US" dirty="0">
                <a:latin typeface="NVIDIA Sans"/>
              </a:rPr>
              <a:t>Physically-accurate materials, and real time ray and path traced rendering</a:t>
            </a:r>
            <a:endParaRPr lang="en-US" dirty="0"/>
          </a:p>
          <a:p>
            <a:pPr marL="1066800" indent="-952500">
              <a:spcBef>
                <a:spcPts val="2000"/>
              </a:spcBef>
              <a:buSzPts val="2700"/>
              <a:buFont typeface="Trebuchet MS" panose="020B0603020202020204" pitchFamily="34" charset="0"/>
              <a:buChar char="›"/>
            </a:pPr>
            <a:endParaRPr lang="en-US" dirty="0">
              <a:latin typeface="NVIDIA Sans"/>
            </a:endParaRPr>
          </a:p>
          <a:p>
            <a:pPr marL="1066800" indent="-952500">
              <a:spcBef>
                <a:spcPts val="2000"/>
              </a:spcBef>
              <a:buSzPts val="2700"/>
              <a:buFont typeface="Trebuchet MS" panose="020B0603020202020204" pitchFamily="34" charset="0"/>
              <a:buChar char="›"/>
            </a:pPr>
            <a:r>
              <a:rPr lang="en-US" dirty="0">
                <a:latin typeface="NVIDIA Sans"/>
              </a:rPr>
              <a:t>Emissive volumes</a:t>
            </a:r>
          </a:p>
          <a:p>
            <a:pPr marL="1066800" indent="-952500">
              <a:spcBef>
                <a:spcPts val="2000"/>
              </a:spcBef>
              <a:buSzPts val="2700"/>
              <a:buFont typeface="Trebuchet MS" panose="020B0603020202020204" pitchFamily="34" charset="0"/>
              <a:buChar char="›"/>
            </a:pPr>
            <a:endParaRPr lang="en-US" dirty="0">
              <a:latin typeface="NVIDIA Sans"/>
            </a:endParaRPr>
          </a:p>
          <a:p>
            <a:pPr marL="1066800" indent="-952500">
              <a:spcBef>
                <a:spcPts val="2000"/>
              </a:spcBef>
              <a:buSzPts val="2700"/>
              <a:buFont typeface="Trebuchet MS" panose="020B0603020202020204" pitchFamily="34" charset="0"/>
              <a:buChar char="›"/>
            </a:pPr>
            <a:r>
              <a:rPr lang="en-US" dirty="0">
                <a:latin typeface="NVIDIA Sans"/>
              </a:rPr>
              <a:t>Connect with external simulation engines via </a:t>
            </a:r>
            <a:r>
              <a:rPr lang="en-US" dirty="0" err="1">
                <a:latin typeface="NVIDIA Sans"/>
              </a:rPr>
              <a:t>ParaView</a:t>
            </a:r>
            <a:r>
              <a:rPr lang="en-US" dirty="0">
                <a:latin typeface="NVIDIA Sans"/>
              </a:rPr>
              <a:t> Connector, File Import, Python, ... </a:t>
            </a:r>
            <a:endParaRPr lang="en-US" dirty="0"/>
          </a:p>
        </p:txBody>
      </p:sp>
      <p:sp>
        <p:nvSpPr>
          <p:cNvPr id="742" name="Google Shape;742;p44"/>
          <p:cNvSpPr txBox="1">
            <a:spLocks noGrp="1"/>
          </p:cNvSpPr>
          <p:nvPr>
            <p:ph type="body" sz="quarter" idx="10"/>
          </p:nvPr>
        </p:nvSpPr>
        <p:spPr>
          <a:xfrm>
            <a:off x="395288" y="6889623"/>
            <a:ext cx="13165666" cy="1408176"/>
          </a:xfrm>
        </p:spPr>
        <p:txBody>
          <a:bodyPr spcFirstLastPara="1" vert="horz" lIns="182850" tIns="91400" rIns="182850" bIns="91400" numCol="1" anchor="t" anchorCtr="0" compatLnSpc="1">
            <a:prstTxWarp prst="textNoShape">
              <a:avLst/>
            </a:prstTxWarp>
            <a:normAutofit/>
          </a:bodyPr>
          <a:lstStyle/>
          <a:p>
            <a:r>
              <a:rPr lang="en-US" sz="4400">
                <a:latin typeface="NVIDIA Sans"/>
              </a:rPr>
              <a:t>Visualize and explore live scientific data</a:t>
            </a:r>
          </a:p>
        </p:txBody>
      </p:sp>
      <p:pic>
        <p:nvPicPr>
          <p:cNvPr id="4" name="Picture 4" descr="A picture containing helmet&#10;&#10;Description automatically generated">
            <a:extLst>
              <a:ext uri="{FF2B5EF4-FFF2-40B4-BE49-F238E27FC236}">
                <a16:creationId xmlns:a16="http://schemas.microsoft.com/office/drawing/2014/main" id="{71134CB2-F4D9-098C-615F-A1A1FD9060BF}"/>
              </a:ext>
            </a:extLst>
          </p:cNvPr>
          <p:cNvPicPr>
            <a:picLocks noChangeAspect="1"/>
          </p:cNvPicPr>
          <p:nvPr/>
        </p:nvPicPr>
        <p:blipFill rotWithShape="1">
          <a:blip r:embed="rId4"/>
          <a:srcRect l="20875" t="-63" r="20990" b="-214"/>
          <a:stretch/>
        </p:blipFill>
        <p:spPr>
          <a:xfrm>
            <a:off x="25306284" y="641633"/>
            <a:ext cx="8792765" cy="8772939"/>
          </a:xfrm>
          <a:prstGeom prst="rect">
            <a:avLst/>
          </a:prstGeom>
        </p:spPr>
      </p:pic>
      <p:pic>
        <p:nvPicPr>
          <p:cNvPr id="3" name="Picture 4">
            <a:extLst>
              <a:ext uri="{FF2B5EF4-FFF2-40B4-BE49-F238E27FC236}">
                <a16:creationId xmlns:a16="http://schemas.microsoft.com/office/drawing/2014/main" id="{01D625EF-D944-0BE5-9FF7-8EEC97E9A216}"/>
              </a:ext>
            </a:extLst>
          </p:cNvPr>
          <p:cNvPicPr>
            <a:picLocks noChangeAspect="1"/>
          </p:cNvPicPr>
          <p:nvPr/>
        </p:nvPicPr>
        <p:blipFill rotWithShape="1">
          <a:blip r:embed="rId5"/>
          <a:srcRect t="-353" r="40852" b="353"/>
          <a:stretch/>
        </p:blipFill>
        <p:spPr>
          <a:xfrm>
            <a:off x="15823142" y="628381"/>
            <a:ext cx="9431104" cy="8772939"/>
          </a:xfrm>
          <a:prstGeom prst="rect">
            <a:avLst/>
          </a:prstGeom>
        </p:spPr>
      </p:pic>
      <p:pic>
        <p:nvPicPr>
          <p:cNvPr id="5" name="Online Media 4" title="Visualizing 150 Terabytes of Data">
            <a:hlinkClick r:id="" action="ppaction://media"/>
            <a:extLst>
              <a:ext uri="{FF2B5EF4-FFF2-40B4-BE49-F238E27FC236}">
                <a16:creationId xmlns:a16="http://schemas.microsoft.com/office/drawing/2014/main" id="{83242100-8658-9218-F963-BC1B0703B8FC}"/>
              </a:ext>
            </a:extLst>
          </p:cNvPr>
          <p:cNvPicPr>
            <a:picLocks noRot="1" noChangeAspect="1"/>
          </p:cNvPicPr>
          <p:nvPr>
            <a:videoFile r:link="rId1"/>
          </p:nvPr>
        </p:nvPicPr>
        <p:blipFill>
          <a:blip r:embed="rId6"/>
          <a:stretch>
            <a:fillRect/>
          </a:stretch>
        </p:blipFill>
        <p:spPr>
          <a:xfrm>
            <a:off x="15815736" y="9401320"/>
            <a:ext cx="18283313" cy="10322454"/>
          </a:xfrm>
          <a:prstGeom prst="rect">
            <a:avLst/>
          </a:prstGeom>
        </p:spPr>
      </p:pic>
    </p:spTree>
    <p:extLst>
      <p:ext uri="{BB962C8B-B14F-4D97-AF65-F5344CB8AC3E}">
        <p14:creationId xmlns:p14="http://schemas.microsoft.com/office/powerpoint/2010/main" val="1073651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id="{0914E12B-55D6-4276-9958-C7ADE6B08568}"/>
              </a:ext>
            </a:extLst>
          </p:cNvPr>
          <p:cNvSpPr/>
          <p:nvPr/>
        </p:nvSpPr>
        <p:spPr>
          <a:xfrm>
            <a:off x="15748000" y="0"/>
            <a:ext cx="20828000" cy="20574000"/>
          </a:xfrm>
          <a:prstGeom prst="rect">
            <a:avLst/>
          </a:prstGeom>
          <a:solidFill>
            <a:srgbClr val="151617"/>
          </a:solidFill>
          <a:ln w="19050">
            <a:noFill/>
          </a:ln>
        </p:spPr>
        <p:txBody>
          <a:bodyPr rtlCol="0" anchor="ctr"/>
          <a:lstStyle/>
          <a:p>
            <a:pPr algn="ctr" defTabSz="457200">
              <a:lnSpc>
                <a:spcPct val="90000"/>
              </a:lnSpc>
            </a:pPr>
            <a:endParaRPr lang="en-US" sz="4000">
              <a:solidFill>
                <a:srgbClr val="FFFFFF"/>
              </a:solidFill>
              <a:latin typeface="NVIDIA Sans" panose="020B0503020203020204" pitchFamily="34" charset="0"/>
            </a:endParaRPr>
          </a:p>
        </p:txBody>
      </p:sp>
      <p:sp>
        <p:nvSpPr>
          <p:cNvPr id="9" name="Title 8">
            <a:extLst>
              <a:ext uri="{FF2B5EF4-FFF2-40B4-BE49-F238E27FC236}">
                <a16:creationId xmlns:a16="http://schemas.microsoft.com/office/drawing/2014/main" id="{68A3EEEB-070B-4EB9-A050-E126359F28BE}"/>
              </a:ext>
            </a:extLst>
          </p:cNvPr>
          <p:cNvSpPr>
            <a:spLocks noGrp="1"/>
          </p:cNvSpPr>
          <p:nvPr>
            <p:ph type="title"/>
          </p:nvPr>
        </p:nvSpPr>
        <p:spPr>
          <a:xfrm>
            <a:off x="1531374" y="2181884"/>
            <a:ext cx="12725400" cy="3365500"/>
          </a:xfrm>
        </p:spPr>
        <p:txBody>
          <a:bodyPr/>
          <a:lstStyle/>
          <a:p>
            <a:r>
              <a:rPr lang="en-US"/>
              <a:t>NVIDIA INDEX in Omniverse</a:t>
            </a:r>
          </a:p>
        </p:txBody>
      </p:sp>
      <p:sp>
        <p:nvSpPr>
          <p:cNvPr id="10" name="Content Placeholder 9">
            <a:extLst>
              <a:ext uri="{FF2B5EF4-FFF2-40B4-BE49-F238E27FC236}">
                <a16:creationId xmlns:a16="http://schemas.microsoft.com/office/drawing/2014/main" id="{061FEFFA-6016-45B9-BD65-46C08E823170}"/>
              </a:ext>
            </a:extLst>
          </p:cNvPr>
          <p:cNvSpPr>
            <a:spLocks noGrp="1"/>
          </p:cNvSpPr>
          <p:nvPr>
            <p:ph idx="1"/>
          </p:nvPr>
        </p:nvSpPr>
        <p:spPr>
          <a:xfrm>
            <a:off x="1531374" y="7461525"/>
            <a:ext cx="12258040" cy="12242322"/>
          </a:xfrm>
        </p:spPr>
        <p:txBody>
          <a:bodyPr/>
          <a:lstStyle/>
          <a:p>
            <a:r>
              <a:rPr lang="en-US" dirty="0" err="1"/>
              <a:t>IndeX</a:t>
            </a:r>
            <a:r>
              <a:rPr lang="en-US" dirty="0"/>
              <a:t> Scientific Renderer Viewport</a:t>
            </a:r>
          </a:p>
          <a:p>
            <a:r>
              <a:rPr lang="en-US" dirty="0"/>
              <a:t>Interactive 3D Volumes and 2D Slices</a:t>
            </a:r>
          </a:p>
          <a:p>
            <a:r>
              <a:rPr lang="en-US" dirty="0" err="1"/>
              <a:t>OpenVDB</a:t>
            </a:r>
            <a:r>
              <a:rPr lang="en-US" dirty="0"/>
              <a:t> and RAW Volumes Import</a:t>
            </a:r>
          </a:p>
          <a:p>
            <a:r>
              <a:rPr lang="en-US" dirty="0" err="1"/>
              <a:t>ParaView</a:t>
            </a:r>
            <a:r>
              <a:rPr lang="en-US" dirty="0"/>
              <a:t> Connector Volume Data</a:t>
            </a:r>
          </a:p>
          <a:p>
            <a:r>
              <a:rPr lang="en-US" dirty="0"/>
              <a:t>Colormaps Presets and Editing</a:t>
            </a:r>
          </a:p>
          <a:p>
            <a:r>
              <a:rPr lang="en-US" dirty="0"/>
              <a:t>Runs on any modern CUDA GPU</a:t>
            </a:r>
          </a:p>
          <a:p>
            <a:r>
              <a:rPr lang="en-US" dirty="0" err="1"/>
              <a:t>IndeX</a:t>
            </a:r>
            <a:r>
              <a:rPr lang="en-US" dirty="0"/>
              <a:t> Native Scalability</a:t>
            </a:r>
          </a:p>
          <a:p>
            <a:pPr marL="0" indent="0">
              <a:buNone/>
            </a:pPr>
            <a:endParaRPr lang="en-US" sz="1600" dirty="0"/>
          </a:p>
          <a:p>
            <a:pPr marL="0" indent="0">
              <a:buNone/>
            </a:pPr>
            <a:r>
              <a:rPr lang="en-US" dirty="0"/>
              <a:t>What’s Next</a:t>
            </a:r>
          </a:p>
          <a:p>
            <a:r>
              <a:rPr lang="en-US" dirty="0"/>
              <a:t>Composite Rendering PBR + </a:t>
            </a:r>
            <a:r>
              <a:rPr lang="en-US" dirty="0" err="1"/>
              <a:t>SciVis</a:t>
            </a:r>
            <a:endParaRPr lang="en-US" dirty="0"/>
          </a:p>
          <a:p>
            <a:r>
              <a:rPr lang="en-US" dirty="0"/>
              <a:t>Omniverse Scalability and Cloud</a:t>
            </a:r>
          </a:p>
          <a:p>
            <a:r>
              <a:rPr lang="en-US" dirty="0"/>
              <a:t>Omniverse App Streaming Support</a:t>
            </a:r>
          </a:p>
          <a:p>
            <a:r>
              <a:rPr lang="en-US" dirty="0"/>
              <a:t>Custom Shading and Programmability</a:t>
            </a:r>
          </a:p>
          <a:p>
            <a:pPr marL="0" indent="0">
              <a:buNone/>
            </a:pPr>
            <a:endParaRPr lang="en-US" dirty="0"/>
          </a:p>
        </p:txBody>
      </p:sp>
      <p:sp>
        <p:nvSpPr>
          <p:cNvPr id="11" name="Text Placeholder 10">
            <a:extLst>
              <a:ext uri="{FF2B5EF4-FFF2-40B4-BE49-F238E27FC236}">
                <a16:creationId xmlns:a16="http://schemas.microsoft.com/office/drawing/2014/main" id="{111D6A8D-49FB-46DF-B611-6FD1DB1D6D7E}"/>
              </a:ext>
            </a:extLst>
          </p:cNvPr>
          <p:cNvSpPr>
            <a:spLocks noGrp="1"/>
          </p:cNvSpPr>
          <p:nvPr>
            <p:ph type="body" sz="quarter" idx="10"/>
          </p:nvPr>
        </p:nvSpPr>
        <p:spPr>
          <a:xfrm>
            <a:off x="1531374" y="5520397"/>
            <a:ext cx="12258040" cy="1408114"/>
          </a:xfrm>
        </p:spPr>
        <p:txBody>
          <a:bodyPr/>
          <a:lstStyle/>
          <a:p>
            <a:r>
              <a:rPr lang="en-US">
                <a:solidFill>
                  <a:schemeClr val="tx2"/>
                </a:solidFill>
                <a:cs typeface="NVIDIA Sans" panose="020B0503020203020204" pitchFamily="34" charset="0"/>
              </a:rPr>
              <a:t>Enabling Scientific Workflows and Interactive Volume Visualization in Omniverse</a:t>
            </a:r>
          </a:p>
        </p:txBody>
      </p:sp>
      <p:pic>
        <p:nvPicPr>
          <p:cNvPr id="151" name="Picture 150">
            <a:extLst>
              <a:ext uri="{FF2B5EF4-FFF2-40B4-BE49-F238E27FC236}">
                <a16:creationId xmlns:a16="http://schemas.microsoft.com/office/drawing/2014/main" id="{03444D62-85AF-4CC9-94B1-010256BDC9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015682" y="19404995"/>
            <a:ext cx="2159584" cy="744030"/>
          </a:xfrm>
          <a:prstGeom prst="rect">
            <a:avLst/>
          </a:prstGeom>
        </p:spPr>
      </p:pic>
      <p:pic>
        <p:nvPicPr>
          <p:cNvPr id="2" name="Picture 18">
            <a:extLst>
              <a:ext uri="{FF2B5EF4-FFF2-40B4-BE49-F238E27FC236}">
                <a16:creationId xmlns:a16="http://schemas.microsoft.com/office/drawing/2014/main" id="{A489B397-81F9-9783-C621-CBC982066B54}"/>
              </a:ext>
            </a:extLst>
          </p:cNvPr>
          <p:cNvPicPr>
            <a:picLocks noChangeAspect="1"/>
          </p:cNvPicPr>
          <p:nvPr/>
        </p:nvPicPr>
        <p:blipFill rotWithShape="1">
          <a:blip r:embed="rId4"/>
          <a:srcRect l="1" t="32" r="-106" b="-434"/>
          <a:stretch/>
        </p:blipFill>
        <p:spPr>
          <a:xfrm>
            <a:off x="18288000" y="801278"/>
            <a:ext cx="16310842" cy="18603717"/>
          </a:xfrm>
          <a:prstGeom prst="rect">
            <a:avLst/>
          </a:prstGeom>
        </p:spPr>
      </p:pic>
    </p:spTree>
    <p:extLst>
      <p:ext uri="{BB962C8B-B14F-4D97-AF65-F5344CB8AC3E}">
        <p14:creationId xmlns:p14="http://schemas.microsoft.com/office/powerpoint/2010/main" val="3695594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g1130e091598_0_484"/>
          <p:cNvSpPr/>
          <p:nvPr/>
        </p:nvSpPr>
        <p:spPr>
          <a:xfrm>
            <a:off x="22787702" y="11601020"/>
            <a:ext cx="8052000" cy="6051900"/>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Trebuchet MS"/>
              <a:ea typeface="Trebuchet MS"/>
              <a:cs typeface="Trebuchet MS"/>
              <a:sym typeface="Trebuchet MS"/>
            </a:endParaRPr>
          </a:p>
        </p:txBody>
      </p:sp>
      <p:pic>
        <p:nvPicPr>
          <p:cNvPr id="1311" name="Google Shape;1311;g1130e091598_0_484"/>
          <p:cNvPicPr preferRelativeResize="0"/>
          <p:nvPr/>
        </p:nvPicPr>
        <p:blipFill rotWithShape="1">
          <a:blip r:embed="rId3">
            <a:alphaModFix/>
          </a:blip>
          <a:srcRect l="9267" t="-5093" r="26596" b="19337"/>
          <a:stretch/>
        </p:blipFill>
        <p:spPr>
          <a:xfrm>
            <a:off x="22458425" y="11302700"/>
            <a:ext cx="8046600" cy="6051899"/>
          </a:xfrm>
          <a:prstGeom prst="rect">
            <a:avLst/>
          </a:prstGeom>
          <a:noFill/>
          <a:ln>
            <a:noFill/>
          </a:ln>
        </p:spPr>
      </p:pic>
      <p:pic>
        <p:nvPicPr>
          <p:cNvPr id="1312" name="Google Shape;1312;g1130e091598_0_484"/>
          <p:cNvPicPr preferRelativeResize="0"/>
          <p:nvPr/>
        </p:nvPicPr>
        <p:blipFill rotWithShape="1">
          <a:blip r:embed="rId4">
            <a:alphaModFix/>
          </a:blip>
          <a:srcRect l="-393" r="20155"/>
          <a:stretch/>
        </p:blipFill>
        <p:spPr>
          <a:xfrm>
            <a:off x="14209450" y="11601025"/>
            <a:ext cx="8046600" cy="6060600"/>
          </a:xfrm>
          <a:prstGeom prst="rect">
            <a:avLst/>
          </a:prstGeom>
          <a:noFill/>
          <a:ln>
            <a:noFill/>
          </a:ln>
        </p:spPr>
      </p:pic>
      <p:pic>
        <p:nvPicPr>
          <p:cNvPr id="1313" name="Google Shape;1313;g1130e091598_0_484"/>
          <p:cNvPicPr preferRelativeResize="0"/>
          <p:nvPr/>
        </p:nvPicPr>
        <p:blipFill rotWithShape="1">
          <a:blip r:embed="rId5">
            <a:alphaModFix/>
          </a:blip>
          <a:srcRect l="12590" r="12598"/>
          <a:stretch/>
        </p:blipFill>
        <p:spPr>
          <a:xfrm>
            <a:off x="5633350" y="11604250"/>
            <a:ext cx="8052000" cy="6060600"/>
          </a:xfrm>
          <a:prstGeom prst="rect">
            <a:avLst/>
          </a:prstGeom>
          <a:noFill/>
          <a:ln>
            <a:noFill/>
          </a:ln>
        </p:spPr>
      </p:pic>
      <p:pic>
        <p:nvPicPr>
          <p:cNvPr id="1314" name="Google Shape;1314;g1130e091598_0_484"/>
          <p:cNvPicPr preferRelativeResize="0"/>
          <p:nvPr/>
        </p:nvPicPr>
        <p:blipFill rotWithShape="1">
          <a:blip r:embed="rId6">
            <a:alphaModFix/>
          </a:blip>
          <a:srcRect l="5403" r="13334"/>
          <a:stretch/>
        </p:blipFill>
        <p:spPr>
          <a:xfrm>
            <a:off x="27124575" y="5002225"/>
            <a:ext cx="8052000" cy="6060600"/>
          </a:xfrm>
          <a:prstGeom prst="rect">
            <a:avLst/>
          </a:prstGeom>
          <a:noFill/>
          <a:ln>
            <a:noFill/>
          </a:ln>
        </p:spPr>
      </p:pic>
      <p:pic>
        <p:nvPicPr>
          <p:cNvPr id="1315" name="Google Shape;1315;g1130e091598_0_484"/>
          <p:cNvPicPr preferRelativeResize="0"/>
          <p:nvPr/>
        </p:nvPicPr>
        <p:blipFill rotWithShape="1">
          <a:blip r:embed="rId7">
            <a:alphaModFix/>
          </a:blip>
          <a:srcRect l="17999" r="7066"/>
          <a:stretch/>
        </p:blipFill>
        <p:spPr>
          <a:xfrm>
            <a:off x="18517900" y="5002225"/>
            <a:ext cx="8052000" cy="6051900"/>
          </a:xfrm>
          <a:prstGeom prst="rect">
            <a:avLst/>
          </a:prstGeom>
          <a:noFill/>
          <a:ln>
            <a:noFill/>
          </a:ln>
        </p:spPr>
      </p:pic>
      <p:pic>
        <p:nvPicPr>
          <p:cNvPr id="1316" name="Google Shape;1316;g1130e091598_0_484"/>
          <p:cNvPicPr preferRelativeResize="0"/>
          <p:nvPr/>
        </p:nvPicPr>
        <p:blipFill rotWithShape="1">
          <a:blip r:embed="rId8">
            <a:alphaModFix/>
          </a:blip>
          <a:srcRect l="8550" r="16576"/>
          <a:stretch/>
        </p:blipFill>
        <p:spPr>
          <a:xfrm>
            <a:off x="9949100" y="5002225"/>
            <a:ext cx="8046600" cy="6051900"/>
          </a:xfrm>
          <a:prstGeom prst="rect">
            <a:avLst/>
          </a:prstGeom>
          <a:noFill/>
          <a:ln>
            <a:noFill/>
          </a:ln>
        </p:spPr>
      </p:pic>
      <p:pic>
        <p:nvPicPr>
          <p:cNvPr id="1317" name="Google Shape;1317;g1130e091598_0_484"/>
          <p:cNvPicPr preferRelativeResize="0"/>
          <p:nvPr/>
        </p:nvPicPr>
        <p:blipFill rotWithShape="1">
          <a:blip r:embed="rId9">
            <a:alphaModFix/>
          </a:blip>
          <a:srcRect l="19660" r="740"/>
          <a:stretch/>
        </p:blipFill>
        <p:spPr>
          <a:xfrm>
            <a:off x="1379025" y="5006600"/>
            <a:ext cx="8046600" cy="6060600"/>
          </a:xfrm>
          <a:prstGeom prst="rect">
            <a:avLst/>
          </a:prstGeom>
          <a:noFill/>
          <a:ln>
            <a:noFill/>
          </a:ln>
        </p:spPr>
      </p:pic>
      <p:sp>
        <p:nvSpPr>
          <p:cNvPr id="1318" name="Google Shape;1318;g1130e091598_0_484"/>
          <p:cNvSpPr/>
          <p:nvPr/>
        </p:nvSpPr>
        <p:spPr>
          <a:xfrm>
            <a:off x="1373646" y="5002213"/>
            <a:ext cx="8052000" cy="6060600"/>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Trebuchet MS"/>
              <a:ea typeface="Trebuchet MS"/>
              <a:cs typeface="Trebuchet MS"/>
              <a:sym typeface="Trebuchet MS"/>
            </a:endParaRPr>
          </a:p>
        </p:txBody>
      </p:sp>
      <p:sp>
        <p:nvSpPr>
          <p:cNvPr id="1319" name="Google Shape;1319;g1130e091598_0_484"/>
          <p:cNvSpPr/>
          <p:nvPr/>
        </p:nvSpPr>
        <p:spPr>
          <a:xfrm>
            <a:off x="9945767" y="5002213"/>
            <a:ext cx="8052000" cy="6060600"/>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Trebuchet MS"/>
              <a:ea typeface="Trebuchet MS"/>
              <a:cs typeface="Trebuchet MS"/>
              <a:sym typeface="Trebuchet MS"/>
            </a:endParaRPr>
          </a:p>
        </p:txBody>
      </p:sp>
      <p:sp>
        <p:nvSpPr>
          <p:cNvPr id="1320" name="Google Shape;1320;g1130e091598_0_484"/>
          <p:cNvSpPr/>
          <p:nvPr/>
        </p:nvSpPr>
        <p:spPr>
          <a:xfrm>
            <a:off x="18526913" y="5002213"/>
            <a:ext cx="8052000" cy="6060600"/>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Trebuchet MS"/>
              <a:ea typeface="Trebuchet MS"/>
              <a:cs typeface="Trebuchet MS"/>
              <a:sym typeface="Trebuchet MS"/>
            </a:endParaRPr>
          </a:p>
        </p:txBody>
      </p:sp>
      <p:sp>
        <p:nvSpPr>
          <p:cNvPr id="1321" name="Google Shape;1321;g1130e091598_0_484"/>
          <p:cNvSpPr/>
          <p:nvPr/>
        </p:nvSpPr>
        <p:spPr>
          <a:xfrm>
            <a:off x="27109038" y="5002213"/>
            <a:ext cx="8052000" cy="6060600"/>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Trebuchet MS"/>
              <a:ea typeface="Trebuchet MS"/>
              <a:cs typeface="Trebuchet MS"/>
              <a:sym typeface="Trebuchet MS"/>
            </a:endParaRPr>
          </a:p>
        </p:txBody>
      </p:sp>
      <p:sp>
        <p:nvSpPr>
          <p:cNvPr id="1322" name="Google Shape;1322;g1130e091598_0_484"/>
          <p:cNvSpPr/>
          <p:nvPr/>
        </p:nvSpPr>
        <p:spPr>
          <a:xfrm>
            <a:off x="5631184" y="11601020"/>
            <a:ext cx="8052000" cy="6051900"/>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Trebuchet MS"/>
              <a:ea typeface="Trebuchet MS"/>
              <a:cs typeface="Trebuchet MS"/>
              <a:sym typeface="Trebuchet MS"/>
            </a:endParaRPr>
          </a:p>
        </p:txBody>
      </p:sp>
      <p:sp>
        <p:nvSpPr>
          <p:cNvPr id="1323" name="Google Shape;1323;g1130e091598_0_484"/>
          <p:cNvSpPr/>
          <p:nvPr/>
        </p:nvSpPr>
        <p:spPr>
          <a:xfrm>
            <a:off x="14209442" y="11601020"/>
            <a:ext cx="8052000" cy="6051900"/>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Trebuchet MS"/>
              <a:ea typeface="Trebuchet MS"/>
              <a:cs typeface="Trebuchet MS"/>
              <a:sym typeface="Trebuchet MS"/>
            </a:endParaRPr>
          </a:p>
        </p:txBody>
      </p:sp>
      <p:sp>
        <p:nvSpPr>
          <p:cNvPr id="1324" name="Google Shape;1324;g1130e091598_0_484"/>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600"/>
              <a:buFont typeface="Trebuchet MS"/>
              <a:buNone/>
            </a:pPr>
            <a:r>
              <a:rPr lang="en-US" dirty="0"/>
              <a:t>NVIDIA’s XR SOLUTIONS</a:t>
            </a:r>
            <a:endParaRPr dirty="0"/>
          </a:p>
        </p:txBody>
      </p:sp>
      <p:sp>
        <p:nvSpPr>
          <p:cNvPr id="1325" name="Google Shape;1325;g1130e091598_0_484"/>
          <p:cNvSpPr txBox="1">
            <a:spLocks noGrp="1"/>
          </p:cNvSpPr>
          <p:nvPr>
            <p:ph type="body" idx="1"/>
          </p:nvPr>
        </p:nvSpPr>
        <p:spPr>
          <a:xfrm>
            <a:off x="2514600" y="2487168"/>
            <a:ext cx="31546800" cy="140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400"/>
              <a:buFont typeface="Trebuchet MS"/>
              <a:buNone/>
            </a:pPr>
            <a:r>
              <a:rPr lang="en-US" dirty="0">
                <a:latin typeface="+mn-lt"/>
              </a:rPr>
              <a:t>Groundbreaking AR and VR solutions for professionals, gamers, and developers.</a:t>
            </a:r>
            <a:endParaRPr dirty="0">
              <a:latin typeface="+mn-lt"/>
            </a:endParaRPr>
          </a:p>
        </p:txBody>
      </p:sp>
      <p:sp>
        <p:nvSpPr>
          <p:cNvPr id="1326" name="Google Shape;1326;g1130e091598_0_484"/>
          <p:cNvSpPr>
            <a:spLocks noGrp="1"/>
          </p:cNvSpPr>
          <p:nvPr>
            <p:ph type="dgm" idx="3"/>
          </p:nvPr>
        </p:nvSpPr>
        <p:spPr>
          <a:xfrm>
            <a:off x="1379022" y="5006604"/>
            <a:ext cx="8046600" cy="3068400"/>
          </a:xfrm>
          <a:prstGeom prst="rect">
            <a:avLst/>
          </a:prstGeom>
          <a:gradFill>
            <a:gsLst>
              <a:gs pos="0">
                <a:srgbClr val="3F3F3F"/>
              </a:gs>
              <a:gs pos="20000">
                <a:srgbClr val="3F3F3F"/>
              </a:gs>
              <a:gs pos="100000">
                <a:srgbClr val="3F3F3F">
                  <a:alpha val="0"/>
                </a:srgbClr>
              </a:gs>
            </a:gsLst>
            <a:lin ang="5400012" scaled="0"/>
          </a:gradFill>
          <a:ln>
            <a:noFill/>
          </a:ln>
        </p:spPr>
        <p:txBody>
          <a:bodyPr spcFirstLastPara="1" wrap="square" lIns="91425" tIns="45700" rIns="91425" bIns="45700" anchor="ctr" anchorCtr="0">
            <a:noAutofit/>
          </a:bodyPr>
          <a:lstStyle/>
          <a:p>
            <a:pPr marL="0" lvl="0" indent="0" algn="l" rtl="0">
              <a:spcBef>
                <a:spcPts val="3000"/>
              </a:spcBef>
              <a:spcAft>
                <a:spcPts val="0"/>
              </a:spcAft>
              <a:buNone/>
            </a:pPr>
            <a:endParaRPr/>
          </a:p>
        </p:txBody>
      </p:sp>
      <p:sp>
        <p:nvSpPr>
          <p:cNvPr id="1327" name="Google Shape;1327;g1130e091598_0_484"/>
          <p:cNvSpPr txBox="1">
            <a:spLocks noGrp="1"/>
          </p:cNvSpPr>
          <p:nvPr>
            <p:ph type="body" idx="4"/>
          </p:nvPr>
        </p:nvSpPr>
        <p:spPr>
          <a:xfrm>
            <a:off x="1770175" y="5372232"/>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rebuchet MS"/>
              <a:buNone/>
            </a:pPr>
            <a:r>
              <a:rPr lang="en-US"/>
              <a:t>CloudXR</a:t>
            </a:r>
            <a:endParaRPr/>
          </a:p>
        </p:txBody>
      </p:sp>
      <p:sp>
        <p:nvSpPr>
          <p:cNvPr id="1328" name="Google Shape;1328;g1130e091598_0_484"/>
          <p:cNvSpPr txBox="1">
            <a:spLocks noGrp="1"/>
          </p:cNvSpPr>
          <p:nvPr>
            <p:ph type="body" idx="5"/>
          </p:nvPr>
        </p:nvSpPr>
        <p:spPr>
          <a:xfrm>
            <a:off x="1770175" y="5914094"/>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Font typeface="Trebuchet MS"/>
              <a:buNone/>
            </a:pPr>
            <a:r>
              <a:rPr lang="en-US"/>
              <a:t>Stream XR content from anywhere</a:t>
            </a:r>
            <a:endParaRPr/>
          </a:p>
        </p:txBody>
      </p:sp>
      <p:sp>
        <p:nvSpPr>
          <p:cNvPr id="1329" name="Google Shape;1329;g1130e091598_0_484"/>
          <p:cNvSpPr>
            <a:spLocks noGrp="1"/>
          </p:cNvSpPr>
          <p:nvPr>
            <p:ph type="dgm" idx="7"/>
          </p:nvPr>
        </p:nvSpPr>
        <p:spPr>
          <a:xfrm>
            <a:off x="9949094" y="5006605"/>
            <a:ext cx="8046600" cy="3068400"/>
          </a:xfrm>
          <a:prstGeom prst="rect">
            <a:avLst/>
          </a:prstGeom>
          <a:gradFill>
            <a:gsLst>
              <a:gs pos="0">
                <a:srgbClr val="3F3F3F"/>
              </a:gs>
              <a:gs pos="20000">
                <a:srgbClr val="3F3F3F"/>
              </a:gs>
              <a:gs pos="100000">
                <a:srgbClr val="3F3F3F">
                  <a:alpha val="0"/>
                </a:srgbClr>
              </a:gs>
            </a:gsLst>
            <a:lin ang="5400012" scaled="0"/>
          </a:gradFill>
          <a:ln>
            <a:noFill/>
          </a:ln>
        </p:spPr>
        <p:txBody>
          <a:bodyPr spcFirstLastPara="1" wrap="square" lIns="91425" tIns="45700" rIns="91425" bIns="45700" anchor="ctr" anchorCtr="0">
            <a:noAutofit/>
          </a:bodyPr>
          <a:lstStyle/>
          <a:p>
            <a:pPr marL="0" lvl="0" indent="0" algn="l" rtl="0">
              <a:spcBef>
                <a:spcPts val="3000"/>
              </a:spcBef>
              <a:spcAft>
                <a:spcPts val="0"/>
              </a:spcAft>
              <a:buNone/>
            </a:pPr>
            <a:endParaRPr/>
          </a:p>
        </p:txBody>
      </p:sp>
      <p:sp>
        <p:nvSpPr>
          <p:cNvPr id="1330" name="Google Shape;1330;g1130e091598_0_484"/>
          <p:cNvSpPr txBox="1">
            <a:spLocks noGrp="1"/>
          </p:cNvSpPr>
          <p:nvPr>
            <p:ph type="body" idx="8"/>
          </p:nvPr>
        </p:nvSpPr>
        <p:spPr>
          <a:xfrm>
            <a:off x="10340247" y="5372232"/>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rebuchet MS"/>
              <a:buNone/>
            </a:pPr>
            <a:r>
              <a:rPr lang="en-US"/>
              <a:t>Omniverse</a:t>
            </a:r>
            <a:endParaRPr/>
          </a:p>
          <a:p>
            <a:pPr marL="0" lvl="0" indent="0" algn="ctr" rtl="0">
              <a:lnSpc>
                <a:spcPct val="90000"/>
              </a:lnSpc>
              <a:spcBef>
                <a:spcPts val="3000"/>
              </a:spcBef>
              <a:spcAft>
                <a:spcPts val="0"/>
              </a:spcAft>
              <a:buClr>
                <a:schemeClr val="dk1"/>
              </a:buClr>
              <a:buSzPts val="4000"/>
              <a:buFont typeface="Trebuchet MS"/>
              <a:buNone/>
            </a:pPr>
            <a:endParaRPr/>
          </a:p>
        </p:txBody>
      </p:sp>
      <p:sp>
        <p:nvSpPr>
          <p:cNvPr id="1331" name="Google Shape;1331;g1130e091598_0_484"/>
          <p:cNvSpPr txBox="1">
            <a:spLocks noGrp="1"/>
          </p:cNvSpPr>
          <p:nvPr>
            <p:ph type="body" idx="9"/>
          </p:nvPr>
        </p:nvSpPr>
        <p:spPr>
          <a:xfrm>
            <a:off x="10340247" y="5914094"/>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Font typeface="Trebuchet MS"/>
              <a:buNone/>
            </a:pPr>
            <a:r>
              <a:rPr lang="en-US"/>
              <a:t>The world’s first real time, fully </a:t>
            </a:r>
            <a:br>
              <a:rPr lang="en-US"/>
            </a:br>
            <a:r>
              <a:rPr lang="en-US"/>
              <a:t>ray traced VR</a:t>
            </a:r>
            <a:endParaRPr/>
          </a:p>
        </p:txBody>
      </p:sp>
      <p:sp>
        <p:nvSpPr>
          <p:cNvPr id="1332" name="Google Shape;1332;g1130e091598_0_484"/>
          <p:cNvSpPr>
            <a:spLocks noGrp="1"/>
          </p:cNvSpPr>
          <p:nvPr>
            <p:ph type="dgm" idx="14"/>
          </p:nvPr>
        </p:nvSpPr>
        <p:spPr>
          <a:xfrm>
            <a:off x="18537882" y="5006604"/>
            <a:ext cx="8046600" cy="3068400"/>
          </a:xfrm>
          <a:prstGeom prst="rect">
            <a:avLst/>
          </a:prstGeom>
          <a:gradFill>
            <a:gsLst>
              <a:gs pos="0">
                <a:srgbClr val="3F3F3F"/>
              </a:gs>
              <a:gs pos="20000">
                <a:srgbClr val="3F3F3F"/>
              </a:gs>
              <a:gs pos="100000">
                <a:srgbClr val="3F3F3F">
                  <a:alpha val="0"/>
                </a:srgbClr>
              </a:gs>
            </a:gsLst>
            <a:lin ang="5400012" scaled="0"/>
          </a:gradFill>
          <a:ln>
            <a:noFill/>
          </a:ln>
        </p:spPr>
        <p:txBody>
          <a:bodyPr spcFirstLastPara="1" wrap="square" lIns="91425" tIns="45700" rIns="91425" bIns="45700" anchor="ctr" anchorCtr="0">
            <a:noAutofit/>
          </a:bodyPr>
          <a:lstStyle/>
          <a:p>
            <a:pPr marL="0" lvl="0" indent="0" algn="l" rtl="0">
              <a:spcBef>
                <a:spcPts val="3000"/>
              </a:spcBef>
              <a:spcAft>
                <a:spcPts val="0"/>
              </a:spcAft>
              <a:buNone/>
            </a:pPr>
            <a:endParaRPr/>
          </a:p>
        </p:txBody>
      </p:sp>
      <p:sp>
        <p:nvSpPr>
          <p:cNvPr id="1333" name="Google Shape;1333;g1130e091598_0_484"/>
          <p:cNvSpPr txBox="1">
            <a:spLocks noGrp="1"/>
          </p:cNvSpPr>
          <p:nvPr>
            <p:ph type="body" idx="15"/>
          </p:nvPr>
        </p:nvSpPr>
        <p:spPr>
          <a:xfrm>
            <a:off x="18929035" y="5372232"/>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rebuchet MS"/>
              <a:buNone/>
            </a:pPr>
            <a:r>
              <a:rPr lang="en-US"/>
              <a:t>VRWorks</a:t>
            </a:r>
            <a:endParaRPr/>
          </a:p>
          <a:p>
            <a:pPr marL="0" lvl="0" indent="0" algn="ctr" rtl="0">
              <a:lnSpc>
                <a:spcPct val="90000"/>
              </a:lnSpc>
              <a:spcBef>
                <a:spcPts val="3000"/>
              </a:spcBef>
              <a:spcAft>
                <a:spcPts val="0"/>
              </a:spcAft>
              <a:buClr>
                <a:schemeClr val="dk1"/>
              </a:buClr>
              <a:buSzPts val="4000"/>
              <a:buFont typeface="Trebuchet MS"/>
              <a:buNone/>
            </a:pPr>
            <a:endParaRPr/>
          </a:p>
        </p:txBody>
      </p:sp>
      <p:sp>
        <p:nvSpPr>
          <p:cNvPr id="1334" name="Google Shape;1334;g1130e091598_0_484"/>
          <p:cNvSpPr txBox="1">
            <a:spLocks noGrp="1"/>
          </p:cNvSpPr>
          <p:nvPr>
            <p:ph type="body" idx="16"/>
          </p:nvPr>
        </p:nvSpPr>
        <p:spPr>
          <a:xfrm>
            <a:off x="18929035" y="5914094"/>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Font typeface="Trebuchet MS"/>
              <a:buNone/>
            </a:pPr>
            <a:r>
              <a:rPr lang="en-US"/>
              <a:t>Improve VR performance </a:t>
            </a:r>
            <a:r>
              <a:rPr lang="en-US">
                <a:latin typeface="Arial"/>
                <a:ea typeface="Arial"/>
                <a:cs typeface="Arial"/>
                <a:sym typeface="Arial"/>
              </a:rPr>
              <a:t>&amp;</a:t>
            </a:r>
            <a:r>
              <a:rPr lang="en-US"/>
              <a:t> </a:t>
            </a:r>
            <a:br>
              <a:rPr lang="en-US"/>
            </a:br>
            <a:r>
              <a:rPr lang="en-US"/>
              <a:t>visual quality</a:t>
            </a:r>
            <a:endParaRPr/>
          </a:p>
          <a:p>
            <a:pPr marL="0" lvl="0" indent="0" algn="ctr" rtl="0">
              <a:lnSpc>
                <a:spcPct val="90000"/>
              </a:lnSpc>
              <a:spcBef>
                <a:spcPts val="3000"/>
              </a:spcBef>
              <a:spcAft>
                <a:spcPts val="0"/>
              </a:spcAft>
              <a:buClr>
                <a:schemeClr val="dk1"/>
              </a:buClr>
              <a:buSzPts val="3200"/>
              <a:buFont typeface="Trebuchet MS"/>
              <a:buNone/>
            </a:pPr>
            <a:endParaRPr/>
          </a:p>
        </p:txBody>
      </p:sp>
      <p:sp>
        <p:nvSpPr>
          <p:cNvPr id="1335" name="Google Shape;1335;g1130e091598_0_484"/>
          <p:cNvSpPr>
            <a:spLocks noGrp="1"/>
          </p:cNvSpPr>
          <p:nvPr>
            <p:ph type="dgm" idx="18"/>
          </p:nvPr>
        </p:nvSpPr>
        <p:spPr>
          <a:xfrm>
            <a:off x="5633349" y="11604254"/>
            <a:ext cx="8046600" cy="3068400"/>
          </a:xfrm>
          <a:prstGeom prst="rect">
            <a:avLst/>
          </a:prstGeom>
          <a:gradFill>
            <a:gsLst>
              <a:gs pos="0">
                <a:srgbClr val="3F3F3F"/>
              </a:gs>
              <a:gs pos="20000">
                <a:srgbClr val="3F3F3F"/>
              </a:gs>
              <a:gs pos="100000">
                <a:srgbClr val="3F3F3F">
                  <a:alpha val="0"/>
                </a:srgbClr>
              </a:gs>
            </a:gsLst>
            <a:lin ang="5400012" scaled="0"/>
          </a:gradFill>
          <a:ln>
            <a:noFill/>
          </a:ln>
        </p:spPr>
        <p:txBody>
          <a:bodyPr spcFirstLastPara="1" wrap="square" lIns="91425" tIns="45700" rIns="91425" bIns="45700" anchor="ctr" anchorCtr="0">
            <a:noAutofit/>
          </a:bodyPr>
          <a:lstStyle/>
          <a:p>
            <a:pPr marL="0" lvl="0" indent="0" algn="l" rtl="0">
              <a:spcBef>
                <a:spcPts val="3000"/>
              </a:spcBef>
              <a:spcAft>
                <a:spcPts val="0"/>
              </a:spcAft>
              <a:buNone/>
            </a:pPr>
            <a:endParaRPr/>
          </a:p>
        </p:txBody>
      </p:sp>
      <p:sp>
        <p:nvSpPr>
          <p:cNvPr id="1336" name="Google Shape;1336;g1130e091598_0_484"/>
          <p:cNvSpPr txBox="1">
            <a:spLocks noGrp="1"/>
          </p:cNvSpPr>
          <p:nvPr>
            <p:ph type="body" idx="19"/>
          </p:nvPr>
        </p:nvSpPr>
        <p:spPr>
          <a:xfrm>
            <a:off x="6024502" y="11969881"/>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rebuchet MS"/>
              <a:buNone/>
            </a:pPr>
            <a:r>
              <a:rPr lang="en-US"/>
              <a:t>DLSS</a:t>
            </a:r>
            <a:endParaRPr/>
          </a:p>
          <a:p>
            <a:pPr marL="0" lvl="0" indent="0" algn="ctr" rtl="0">
              <a:lnSpc>
                <a:spcPct val="90000"/>
              </a:lnSpc>
              <a:spcBef>
                <a:spcPts val="3000"/>
              </a:spcBef>
              <a:spcAft>
                <a:spcPts val="0"/>
              </a:spcAft>
              <a:buClr>
                <a:schemeClr val="dk1"/>
              </a:buClr>
              <a:buSzPts val="4000"/>
              <a:buFont typeface="Trebuchet MS"/>
              <a:buNone/>
            </a:pPr>
            <a:endParaRPr/>
          </a:p>
        </p:txBody>
      </p:sp>
      <p:sp>
        <p:nvSpPr>
          <p:cNvPr id="1337" name="Google Shape;1337;g1130e091598_0_484"/>
          <p:cNvSpPr txBox="1">
            <a:spLocks noGrp="1"/>
          </p:cNvSpPr>
          <p:nvPr>
            <p:ph type="body" idx="20"/>
          </p:nvPr>
        </p:nvSpPr>
        <p:spPr>
          <a:xfrm>
            <a:off x="6024502" y="12511743"/>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Font typeface="Trebuchet MS"/>
              <a:buNone/>
            </a:pPr>
            <a:r>
              <a:rPr lang="en-US"/>
              <a:t>Truly immersive graphics without sacrificing performance</a:t>
            </a:r>
            <a:endParaRPr/>
          </a:p>
          <a:p>
            <a:pPr marL="0" lvl="0" indent="0" algn="ctr" rtl="0">
              <a:lnSpc>
                <a:spcPct val="90000"/>
              </a:lnSpc>
              <a:spcBef>
                <a:spcPts val="3000"/>
              </a:spcBef>
              <a:spcAft>
                <a:spcPts val="0"/>
              </a:spcAft>
              <a:buClr>
                <a:schemeClr val="dk1"/>
              </a:buClr>
              <a:buSzPts val="3200"/>
              <a:buFont typeface="Trebuchet MS"/>
              <a:buNone/>
            </a:pPr>
            <a:endParaRPr/>
          </a:p>
        </p:txBody>
      </p:sp>
      <p:sp>
        <p:nvSpPr>
          <p:cNvPr id="1338" name="Google Shape;1338;g1130e091598_0_484"/>
          <p:cNvSpPr>
            <a:spLocks noGrp="1"/>
          </p:cNvSpPr>
          <p:nvPr>
            <p:ph type="dgm" idx="22"/>
          </p:nvPr>
        </p:nvSpPr>
        <p:spPr>
          <a:xfrm>
            <a:off x="14222137" y="11604253"/>
            <a:ext cx="8046600" cy="3068400"/>
          </a:xfrm>
          <a:prstGeom prst="rect">
            <a:avLst/>
          </a:prstGeom>
          <a:gradFill>
            <a:gsLst>
              <a:gs pos="0">
                <a:srgbClr val="3F3F3F"/>
              </a:gs>
              <a:gs pos="20000">
                <a:srgbClr val="3F3F3F"/>
              </a:gs>
              <a:gs pos="100000">
                <a:srgbClr val="3F3F3F">
                  <a:alpha val="0"/>
                </a:srgbClr>
              </a:gs>
            </a:gsLst>
            <a:lin ang="5400012" scaled="0"/>
          </a:gradFill>
          <a:ln>
            <a:noFill/>
          </a:ln>
        </p:spPr>
        <p:txBody>
          <a:bodyPr spcFirstLastPara="1" wrap="square" lIns="91425" tIns="45700" rIns="91425" bIns="45700" anchor="ctr" anchorCtr="0">
            <a:noAutofit/>
          </a:bodyPr>
          <a:lstStyle/>
          <a:p>
            <a:pPr marL="0" lvl="0" indent="0" algn="l" rtl="0">
              <a:spcBef>
                <a:spcPts val="3000"/>
              </a:spcBef>
              <a:spcAft>
                <a:spcPts val="0"/>
              </a:spcAft>
              <a:buNone/>
            </a:pPr>
            <a:endParaRPr/>
          </a:p>
        </p:txBody>
      </p:sp>
      <p:sp>
        <p:nvSpPr>
          <p:cNvPr id="1339" name="Google Shape;1339;g1130e091598_0_484"/>
          <p:cNvSpPr txBox="1">
            <a:spLocks noGrp="1"/>
          </p:cNvSpPr>
          <p:nvPr>
            <p:ph type="body" idx="23"/>
          </p:nvPr>
        </p:nvSpPr>
        <p:spPr>
          <a:xfrm>
            <a:off x="14613290" y="11969881"/>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rebuchet MS"/>
              <a:buNone/>
            </a:pPr>
            <a:r>
              <a:rPr lang="en-US"/>
              <a:t>RTXGI</a:t>
            </a:r>
            <a:endParaRPr/>
          </a:p>
          <a:p>
            <a:pPr marL="0" lvl="0" indent="0" algn="ctr" rtl="0">
              <a:lnSpc>
                <a:spcPct val="90000"/>
              </a:lnSpc>
              <a:spcBef>
                <a:spcPts val="3000"/>
              </a:spcBef>
              <a:spcAft>
                <a:spcPts val="0"/>
              </a:spcAft>
              <a:buClr>
                <a:schemeClr val="dk1"/>
              </a:buClr>
              <a:buSzPts val="4000"/>
              <a:buFont typeface="Trebuchet MS"/>
              <a:buNone/>
            </a:pPr>
            <a:endParaRPr/>
          </a:p>
        </p:txBody>
      </p:sp>
      <p:sp>
        <p:nvSpPr>
          <p:cNvPr id="1340" name="Google Shape;1340;g1130e091598_0_484"/>
          <p:cNvSpPr txBox="1">
            <a:spLocks noGrp="1"/>
          </p:cNvSpPr>
          <p:nvPr>
            <p:ph type="body" idx="24"/>
          </p:nvPr>
        </p:nvSpPr>
        <p:spPr>
          <a:xfrm>
            <a:off x="14613290" y="12511743"/>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Font typeface="Trebuchet MS"/>
              <a:buNone/>
            </a:pPr>
            <a:r>
              <a:rPr lang="en-US"/>
              <a:t>Add realism to a virtual scene with global illumination</a:t>
            </a:r>
            <a:endParaRPr/>
          </a:p>
          <a:p>
            <a:pPr marL="0" lvl="0" indent="0" algn="ctr" rtl="0">
              <a:lnSpc>
                <a:spcPct val="90000"/>
              </a:lnSpc>
              <a:spcBef>
                <a:spcPts val="3000"/>
              </a:spcBef>
              <a:spcAft>
                <a:spcPts val="0"/>
              </a:spcAft>
              <a:buClr>
                <a:schemeClr val="dk1"/>
              </a:buClr>
              <a:buSzPts val="3200"/>
              <a:buFont typeface="Trebuchet MS"/>
              <a:buNone/>
            </a:pPr>
            <a:endParaRPr/>
          </a:p>
        </p:txBody>
      </p:sp>
      <p:sp>
        <p:nvSpPr>
          <p:cNvPr id="1341" name="Google Shape;1341;g1130e091598_0_484"/>
          <p:cNvSpPr>
            <a:spLocks noGrp="1"/>
          </p:cNvSpPr>
          <p:nvPr>
            <p:ph type="dgm" idx="26"/>
          </p:nvPr>
        </p:nvSpPr>
        <p:spPr>
          <a:xfrm>
            <a:off x="22792918" y="11604253"/>
            <a:ext cx="8046600" cy="3068400"/>
          </a:xfrm>
          <a:prstGeom prst="rect">
            <a:avLst/>
          </a:prstGeom>
          <a:gradFill>
            <a:gsLst>
              <a:gs pos="0">
                <a:srgbClr val="3F3F3F"/>
              </a:gs>
              <a:gs pos="20000">
                <a:srgbClr val="3F3F3F"/>
              </a:gs>
              <a:gs pos="100000">
                <a:srgbClr val="3F3F3F">
                  <a:alpha val="0"/>
                </a:srgbClr>
              </a:gs>
            </a:gsLst>
            <a:lin ang="5400012" scaled="0"/>
          </a:gradFill>
          <a:ln>
            <a:noFill/>
          </a:ln>
        </p:spPr>
        <p:txBody>
          <a:bodyPr spcFirstLastPara="1" wrap="square" lIns="91425" tIns="45700" rIns="91425" bIns="45700" anchor="ctr" anchorCtr="0">
            <a:noAutofit/>
          </a:bodyPr>
          <a:lstStyle/>
          <a:p>
            <a:pPr marL="0" lvl="0" indent="0" algn="l" rtl="0">
              <a:spcBef>
                <a:spcPts val="3000"/>
              </a:spcBef>
              <a:spcAft>
                <a:spcPts val="0"/>
              </a:spcAft>
              <a:buNone/>
            </a:pPr>
            <a:endParaRPr/>
          </a:p>
        </p:txBody>
      </p:sp>
      <p:sp>
        <p:nvSpPr>
          <p:cNvPr id="1342" name="Google Shape;1342;g1130e091598_0_484"/>
          <p:cNvSpPr txBox="1">
            <a:spLocks noGrp="1"/>
          </p:cNvSpPr>
          <p:nvPr>
            <p:ph type="body" idx="27"/>
          </p:nvPr>
        </p:nvSpPr>
        <p:spPr>
          <a:xfrm>
            <a:off x="23189822" y="11969881"/>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rebuchet MS"/>
              <a:buNone/>
            </a:pPr>
            <a:r>
              <a:rPr lang="en-US"/>
              <a:t>Riva</a:t>
            </a:r>
            <a:endParaRPr/>
          </a:p>
          <a:p>
            <a:pPr marL="0" lvl="0" indent="0" algn="ctr" rtl="0">
              <a:lnSpc>
                <a:spcPct val="90000"/>
              </a:lnSpc>
              <a:spcBef>
                <a:spcPts val="3000"/>
              </a:spcBef>
              <a:spcAft>
                <a:spcPts val="0"/>
              </a:spcAft>
              <a:buClr>
                <a:schemeClr val="dk1"/>
              </a:buClr>
              <a:buSzPts val="4000"/>
              <a:buFont typeface="Trebuchet MS"/>
              <a:buNone/>
            </a:pPr>
            <a:endParaRPr/>
          </a:p>
        </p:txBody>
      </p:sp>
      <p:sp>
        <p:nvSpPr>
          <p:cNvPr id="1343" name="Google Shape;1343;g1130e091598_0_484"/>
          <p:cNvSpPr txBox="1">
            <a:spLocks noGrp="1"/>
          </p:cNvSpPr>
          <p:nvPr>
            <p:ph type="body" idx="28"/>
          </p:nvPr>
        </p:nvSpPr>
        <p:spPr>
          <a:xfrm>
            <a:off x="23189822" y="12511743"/>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3000"/>
              </a:spcBef>
              <a:spcAft>
                <a:spcPts val="0"/>
              </a:spcAft>
              <a:buClr>
                <a:schemeClr val="dk1"/>
              </a:buClr>
              <a:buSzPts val="3200"/>
              <a:buFont typeface="Trebuchet MS"/>
              <a:buNone/>
            </a:pPr>
            <a:r>
              <a:rPr lang="en-US"/>
              <a:t>Add conversational AI to XR</a:t>
            </a:r>
            <a:endParaRPr/>
          </a:p>
        </p:txBody>
      </p:sp>
      <p:sp>
        <p:nvSpPr>
          <p:cNvPr id="1344" name="Google Shape;1344;g1130e091598_0_484"/>
          <p:cNvSpPr>
            <a:spLocks noGrp="1"/>
          </p:cNvSpPr>
          <p:nvPr>
            <p:ph type="dgm" idx="30"/>
          </p:nvPr>
        </p:nvSpPr>
        <p:spPr>
          <a:xfrm>
            <a:off x="27114414" y="5006604"/>
            <a:ext cx="8046600" cy="3068400"/>
          </a:xfrm>
          <a:prstGeom prst="rect">
            <a:avLst/>
          </a:prstGeom>
          <a:gradFill>
            <a:gsLst>
              <a:gs pos="0">
                <a:srgbClr val="3F3F3F"/>
              </a:gs>
              <a:gs pos="20000">
                <a:srgbClr val="3F3F3F"/>
              </a:gs>
              <a:gs pos="100000">
                <a:srgbClr val="3F3F3F">
                  <a:alpha val="0"/>
                </a:srgbClr>
              </a:gs>
            </a:gsLst>
            <a:lin ang="5400012" scaled="0"/>
          </a:gradFill>
          <a:ln>
            <a:noFill/>
          </a:ln>
        </p:spPr>
        <p:txBody>
          <a:bodyPr spcFirstLastPara="1" wrap="square" lIns="91425" tIns="45700" rIns="91425" bIns="45700" anchor="ctr" anchorCtr="0">
            <a:noAutofit/>
          </a:bodyPr>
          <a:lstStyle/>
          <a:p>
            <a:pPr marL="0" lvl="0" indent="0" algn="l" rtl="0">
              <a:spcBef>
                <a:spcPts val="3000"/>
              </a:spcBef>
              <a:spcAft>
                <a:spcPts val="0"/>
              </a:spcAft>
              <a:buNone/>
            </a:pPr>
            <a:endParaRPr/>
          </a:p>
        </p:txBody>
      </p:sp>
      <p:sp>
        <p:nvSpPr>
          <p:cNvPr id="1345" name="Google Shape;1345;g1130e091598_0_484"/>
          <p:cNvSpPr txBox="1">
            <a:spLocks noGrp="1"/>
          </p:cNvSpPr>
          <p:nvPr>
            <p:ph type="body" idx="31"/>
          </p:nvPr>
        </p:nvSpPr>
        <p:spPr>
          <a:xfrm>
            <a:off x="27512941" y="5372232"/>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rebuchet MS"/>
              <a:buNone/>
            </a:pPr>
            <a:r>
              <a:rPr lang="en-US"/>
              <a:t>VR Capture &amp; Replay</a:t>
            </a:r>
            <a:endParaRPr/>
          </a:p>
          <a:p>
            <a:pPr marL="0" lvl="0" indent="0" algn="ctr" rtl="0">
              <a:lnSpc>
                <a:spcPct val="90000"/>
              </a:lnSpc>
              <a:spcBef>
                <a:spcPts val="3000"/>
              </a:spcBef>
              <a:spcAft>
                <a:spcPts val="0"/>
              </a:spcAft>
              <a:buClr>
                <a:schemeClr val="dk1"/>
              </a:buClr>
              <a:buSzPts val="4000"/>
              <a:buFont typeface="Trebuchet MS"/>
              <a:buNone/>
            </a:pPr>
            <a:endParaRPr/>
          </a:p>
        </p:txBody>
      </p:sp>
      <p:sp>
        <p:nvSpPr>
          <p:cNvPr id="1346" name="Google Shape;1346;g1130e091598_0_484"/>
          <p:cNvSpPr txBox="1">
            <a:spLocks noGrp="1"/>
          </p:cNvSpPr>
          <p:nvPr>
            <p:ph type="body" idx="32"/>
          </p:nvPr>
        </p:nvSpPr>
        <p:spPr>
          <a:xfrm>
            <a:off x="27512941" y="5914094"/>
            <a:ext cx="7315200" cy="75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Font typeface="Trebuchet MS"/>
              <a:buNone/>
            </a:pPr>
            <a:r>
              <a:rPr lang="en-US"/>
              <a:t>Easily capture and replay VR content</a:t>
            </a:r>
            <a:endParaRPr/>
          </a:p>
          <a:p>
            <a:pPr marL="0" lvl="0" indent="0" algn="ctr" rtl="0">
              <a:lnSpc>
                <a:spcPct val="90000"/>
              </a:lnSpc>
              <a:spcBef>
                <a:spcPts val="3000"/>
              </a:spcBef>
              <a:spcAft>
                <a:spcPts val="0"/>
              </a:spcAft>
              <a:buClr>
                <a:schemeClr val="dk1"/>
              </a:buClr>
              <a:buSzPts val="3200"/>
              <a:buFont typeface="Trebuchet MS"/>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g113a12b09a8_1_7"/>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1100"/>
              <a:buFont typeface="Arial"/>
              <a:buNone/>
            </a:pPr>
            <a:r>
              <a:rPr lang="en-US" dirty="0"/>
              <a:t>DLSS SDK</a:t>
            </a:r>
            <a:endParaRPr dirty="0"/>
          </a:p>
        </p:txBody>
      </p:sp>
      <p:sp>
        <p:nvSpPr>
          <p:cNvPr id="1358" name="Google Shape;1358;g113a12b09a8_1_7"/>
          <p:cNvSpPr txBox="1">
            <a:spLocks noGrp="1"/>
          </p:cNvSpPr>
          <p:nvPr>
            <p:ph type="body" idx="1"/>
          </p:nvPr>
        </p:nvSpPr>
        <p:spPr>
          <a:xfrm>
            <a:off x="2514600" y="2487168"/>
            <a:ext cx="31546800" cy="140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400"/>
              <a:buFont typeface="Trebuchet MS"/>
              <a:buNone/>
            </a:pPr>
            <a:r>
              <a:rPr lang="en-US" dirty="0">
                <a:latin typeface="+mn-lt"/>
              </a:rPr>
              <a:t>Deep Learning Super Sampling</a:t>
            </a:r>
            <a:endParaRPr dirty="0">
              <a:latin typeface="+mn-lt"/>
            </a:endParaRPr>
          </a:p>
        </p:txBody>
      </p:sp>
      <p:sp>
        <p:nvSpPr>
          <p:cNvPr id="1359" name="Google Shape;1359;g113a12b09a8_1_7"/>
          <p:cNvSpPr txBox="1">
            <a:spLocks noGrp="1"/>
          </p:cNvSpPr>
          <p:nvPr>
            <p:ph type="body" idx="2"/>
          </p:nvPr>
        </p:nvSpPr>
        <p:spPr>
          <a:xfrm>
            <a:off x="1583850" y="4846325"/>
            <a:ext cx="16491900" cy="15146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6600" dirty="0">
                <a:latin typeface="+mn-lt"/>
              </a:rPr>
              <a:t>WHAT IT DOES</a:t>
            </a:r>
            <a:endParaRPr sz="6600" dirty="0">
              <a:latin typeface="+mn-lt"/>
            </a:endParaRPr>
          </a:p>
          <a:p>
            <a:pPr marL="0" lvl="0" indent="0" algn="l" rtl="0">
              <a:lnSpc>
                <a:spcPct val="90000"/>
              </a:lnSpc>
              <a:spcBef>
                <a:spcPts val="1000"/>
              </a:spcBef>
              <a:spcAft>
                <a:spcPts val="0"/>
              </a:spcAft>
              <a:buNone/>
            </a:pPr>
            <a:r>
              <a:rPr lang="en-US" dirty="0">
                <a:latin typeface="+mn-lt"/>
              </a:rPr>
              <a:t>NVIDIA DLSS is a deep learning neural network that boosts frame rates and generates beautiful, sharp images for your games and applications. It gives you the performance headroom to maximize ray tracing settings and increase output resolution. DLSS is powered by dedicated AI processors on RTX GPUs called Tensor Cores.</a:t>
            </a:r>
            <a:endParaRPr dirty="0">
              <a:latin typeface="+mn-lt"/>
            </a:endParaRPr>
          </a:p>
          <a:p>
            <a:pPr marL="0" lvl="0" indent="0" algn="l" rtl="0">
              <a:lnSpc>
                <a:spcPct val="90000"/>
              </a:lnSpc>
              <a:spcBef>
                <a:spcPts val="0"/>
              </a:spcBef>
              <a:spcAft>
                <a:spcPts val="0"/>
              </a:spcAft>
              <a:buNone/>
            </a:pPr>
            <a:endParaRPr dirty="0">
              <a:latin typeface="+mn-lt"/>
            </a:endParaRPr>
          </a:p>
          <a:p>
            <a:pPr marL="0" lvl="0" indent="0" algn="l" rtl="0">
              <a:lnSpc>
                <a:spcPct val="90000"/>
              </a:lnSpc>
              <a:spcBef>
                <a:spcPts val="0"/>
              </a:spcBef>
              <a:spcAft>
                <a:spcPts val="0"/>
              </a:spcAft>
              <a:buNone/>
            </a:pPr>
            <a:r>
              <a:rPr lang="en-US" sz="6600" dirty="0">
                <a:latin typeface="+mn-lt"/>
              </a:rPr>
              <a:t>BENEFITS</a:t>
            </a:r>
            <a:endParaRPr dirty="0">
              <a:latin typeface="+mn-lt"/>
            </a:endParaRPr>
          </a:p>
          <a:p>
            <a:pPr marL="457200" lvl="0" indent="-457200" algn="l" rtl="0">
              <a:spcBef>
                <a:spcPts val="1000"/>
              </a:spcBef>
              <a:spcAft>
                <a:spcPts val="0"/>
              </a:spcAft>
              <a:buSzPts val="4000"/>
              <a:buChar char="▪"/>
            </a:pPr>
            <a:r>
              <a:rPr lang="en-US" dirty="0">
                <a:latin typeface="+mn-lt"/>
              </a:rPr>
              <a:t>Uncompromised Quality with Higher Performance</a:t>
            </a:r>
            <a:endParaRPr dirty="0">
              <a:latin typeface="+mn-lt"/>
            </a:endParaRPr>
          </a:p>
          <a:p>
            <a:pPr marL="457200" lvl="0" indent="-457200" algn="l" rtl="0">
              <a:spcBef>
                <a:spcPts val="1000"/>
              </a:spcBef>
              <a:spcAft>
                <a:spcPts val="0"/>
              </a:spcAft>
              <a:buSzPts val="4000"/>
              <a:buChar char="▪"/>
            </a:pPr>
            <a:r>
              <a:rPr lang="en-US" dirty="0">
                <a:latin typeface="+mn-lt"/>
              </a:rPr>
              <a:t>AI Models that Continuously Improve</a:t>
            </a:r>
            <a:endParaRPr dirty="0">
              <a:latin typeface="+mn-lt"/>
            </a:endParaRPr>
          </a:p>
          <a:p>
            <a:pPr marL="457200" lvl="0" indent="-457200" algn="l" rtl="0">
              <a:spcBef>
                <a:spcPts val="1000"/>
              </a:spcBef>
              <a:spcAft>
                <a:spcPts val="0"/>
              </a:spcAft>
              <a:buSzPts val="4000"/>
              <a:buChar char="▪"/>
            </a:pPr>
            <a:r>
              <a:rPr lang="en-US" dirty="0">
                <a:latin typeface="+mn-lt"/>
              </a:rPr>
              <a:t>Provides Headroom for Ray Tracing and High-Fidelity XR/AR Content</a:t>
            </a:r>
            <a:endParaRPr dirty="0">
              <a:latin typeface="+mn-lt"/>
            </a:endParaRPr>
          </a:p>
          <a:p>
            <a:pPr marL="0" lvl="0" indent="0" algn="l" rtl="0">
              <a:lnSpc>
                <a:spcPct val="90000"/>
              </a:lnSpc>
              <a:spcBef>
                <a:spcPts val="1000"/>
              </a:spcBef>
              <a:spcAft>
                <a:spcPts val="0"/>
              </a:spcAft>
              <a:buNone/>
            </a:pPr>
            <a:endParaRPr dirty="0">
              <a:latin typeface="+mn-lt"/>
            </a:endParaRPr>
          </a:p>
          <a:p>
            <a:pPr marL="0" lvl="0" indent="0" algn="l" rtl="0">
              <a:lnSpc>
                <a:spcPct val="90000"/>
              </a:lnSpc>
              <a:spcBef>
                <a:spcPts val="0"/>
              </a:spcBef>
              <a:spcAft>
                <a:spcPts val="0"/>
              </a:spcAft>
              <a:buNone/>
            </a:pPr>
            <a:r>
              <a:rPr lang="en-US" sz="6600" dirty="0">
                <a:latin typeface="+mn-lt"/>
              </a:rPr>
              <a:t>PERFORMANCE</a:t>
            </a:r>
            <a:endParaRPr dirty="0">
              <a:latin typeface="+mn-lt"/>
            </a:endParaRPr>
          </a:p>
          <a:p>
            <a:pPr marL="457200" lvl="0" indent="-457200" algn="l" rtl="0">
              <a:spcBef>
                <a:spcPts val="1000"/>
              </a:spcBef>
              <a:spcAft>
                <a:spcPts val="0"/>
              </a:spcAft>
              <a:buSzPts val="4000"/>
              <a:buChar char="▪"/>
            </a:pPr>
            <a:r>
              <a:rPr lang="en-US" dirty="0">
                <a:latin typeface="+mn-lt"/>
              </a:rPr>
              <a:t>From 0.79 </a:t>
            </a:r>
            <a:r>
              <a:rPr lang="en-US" dirty="0" err="1">
                <a:latin typeface="+mn-lt"/>
              </a:rPr>
              <a:t>ms</a:t>
            </a:r>
            <a:r>
              <a:rPr lang="en-US" dirty="0">
                <a:latin typeface="+mn-lt"/>
              </a:rPr>
              <a:t> to 2.18 </a:t>
            </a:r>
            <a:r>
              <a:rPr lang="en-US" dirty="0" err="1">
                <a:latin typeface="+mn-lt"/>
              </a:rPr>
              <a:t>ms</a:t>
            </a:r>
            <a:r>
              <a:rPr lang="en-US" dirty="0">
                <a:latin typeface="+mn-lt"/>
              </a:rPr>
              <a:t> at 2160p depending on GPU</a:t>
            </a:r>
            <a:endParaRPr dirty="0">
              <a:latin typeface="+mn-lt"/>
            </a:endParaRPr>
          </a:p>
          <a:p>
            <a:pPr marL="457200" lvl="0" indent="-457200" algn="l" rtl="0">
              <a:spcBef>
                <a:spcPts val="1000"/>
              </a:spcBef>
              <a:spcAft>
                <a:spcPts val="0"/>
              </a:spcAft>
              <a:buSzPts val="4000"/>
              <a:buChar char="▪"/>
            </a:pPr>
            <a:r>
              <a:rPr lang="en-US" dirty="0">
                <a:latin typeface="+mn-lt"/>
              </a:rPr>
              <a:t>From 0.28 </a:t>
            </a:r>
            <a:r>
              <a:rPr lang="en-US" dirty="0" err="1">
                <a:latin typeface="+mn-lt"/>
              </a:rPr>
              <a:t>ms</a:t>
            </a:r>
            <a:r>
              <a:rPr lang="en-US" dirty="0">
                <a:latin typeface="+mn-lt"/>
              </a:rPr>
              <a:t> to 0.61ms at 1080p depending on GPU</a:t>
            </a:r>
            <a:endParaRPr dirty="0">
              <a:latin typeface="+mn-lt"/>
            </a:endParaRPr>
          </a:p>
          <a:p>
            <a:pPr marL="0" lvl="0" indent="0" algn="l" rtl="0">
              <a:lnSpc>
                <a:spcPct val="90000"/>
              </a:lnSpc>
              <a:spcBef>
                <a:spcPts val="1000"/>
              </a:spcBef>
              <a:spcAft>
                <a:spcPts val="0"/>
              </a:spcAft>
              <a:buNone/>
            </a:pPr>
            <a:endParaRPr dirty="0">
              <a:latin typeface="+mn-lt"/>
            </a:endParaRPr>
          </a:p>
          <a:p>
            <a:pPr marL="0" lvl="0" indent="0" algn="l" rtl="0">
              <a:lnSpc>
                <a:spcPct val="90000"/>
              </a:lnSpc>
              <a:spcBef>
                <a:spcPts val="1000"/>
              </a:spcBef>
              <a:spcAft>
                <a:spcPts val="0"/>
              </a:spcAft>
              <a:buNone/>
            </a:pPr>
            <a:r>
              <a:rPr lang="en-US" sz="6600" dirty="0">
                <a:latin typeface="+mn-lt"/>
              </a:rPr>
              <a:t>REQUIREMENTS</a:t>
            </a:r>
            <a:endParaRPr dirty="0">
              <a:latin typeface="+mn-lt"/>
            </a:endParaRPr>
          </a:p>
          <a:p>
            <a:pPr marL="457200" lvl="0" indent="-482600" algn="l" rtl="0">
              <a:spcBef>
                <a:spcPts val="1000"/>
              </a:spcBef>
              <a:spcAft>
                <a:spcPts val="0"/>
              </a:spcAft>
              <a:buSzPts val="4000"/>
              <a:buChar char="▪"/>
            </a:pPr>
            <a:r>
              <a:rPr lang="en-US" dirty="0">
                <a:latin typeface="+mn-lt"/>
              </a:rPr>
              <a:t>RTX GPU and minimum driver of 471.11</a:t>
            </a:r>
            <a:endParaRPr dirty="0">
              <a:latin typeface="+mn-lt"/>
            </a:endParaRPr>
          </a:p>
          <a:p>
            <a:pPr marL="457200" lvl="0" indent="-482600" algn="l" rtl="0">
              <a:spcBef>
                <a:spcPts val="1000"/>
              </a:spcBef>
              <a:spcAft>
                <a:spcPts val="0"/>
              </a:spcAft>
              <a:buSzPts val="4000"/>
              <a:buChar char="▪"/>
            </a:pPr>
            <a:r>
              <a:rPr lang="en-US" dirty="0">
                <a:latin typeface="+mn-lt"/>
              </a:rPr>
              <a:t>DirectX11+ or Vulkan</a:t>
            </a:r>
            <a:endParaRPr dirty="0">
              <a:latin typeface="+mn-lt"/>
            </a:endParaRPr>
          </a:p>
          <a:p>
            <a:pPr marL="457200" lvl="0" indent="-482600" algn="l" rtl="0">
              <a:spcBef>
                <a:spcPts val="1000"/>
              </a:spcBef>
              <a:spcAft>
                <a:spcPts val="0"/>
              </a:spcAft>
              <a:buSzPts val="4000"/>
              <a:buChar char="▪"/>
            </a:pPr>
            <a:r>
              <a:rPr lang="en-US" dirty="0">
                <a:latin typeface="+mn-lt"/>
              </a:rPr>
              <a:t>Windows and Linux</a:t>
            </a:r>
            <a:endParaRPr dirty="0">
              <a:latin typeface="+mn-lt"/>
            </a:endParaRPr>
          </a:p>
          <a:p>
            <a:pPr marL="457200" lvl="0" indent="-482600" algn="l" rtl="0">
              <a:spcBef>
                <a:spcPts val="1000"/>
              </a:spcBef>
              <a:spcAft>
                <a:spcPts val="0"/>
              </a:spcAft>
              <a:buSzPts val="4000"/>
              <a:buChar char="▪"/>
            </a:pPr>
            <a:r>
              <a:rPr lang="en-US" dirty="0">
                <a:latin typeface="+mn-lt"/>
              </a:rPr>
              <a:t>Rendering Engine that meets the requirements</a:t>
            </a:r>
            <a:endParaRPr dirty="0">
              <a:latin typeface="+mn-lt"/>
            </a:endParaRPr>
          </a:p>
          <a:p>
            <a:pPr marL="457200" lvl="0" indent="-203200" algn="l" rtl="0">
              <a:lnSpc>
                <a:spcPct val="90000"/>
              </a:lnSpc>
              <a:spcBef>
                <a:spcPts val="3000"/>
              </a:spcBef>
              <a:spcAft>
                <a:spcPts val="0"/>
              </a:spcAft>
              <a:buClr>
                <a:schemeClr val="dk2"/>
              </a:buClr>
              <a:buSzPts val="4000"/>
              <a:buFont typeface="Noto Sans Symbols"/>
              <a:buNone/>
            </a:pPr>
            <a:endParaRPr dirty="0">
              <a:latin typeface="+mn-lt"/>
            </a:endParaRPr>
          </a:p>
        </p:txBody>
      </p:sp>
      <p:sp>
        <p:nvSpPr>
          <p:cNvPr id="1360" name="Google Shape;1360;g113a12b09a8_1_7"/>
          <p:cNvSpPr txBox="1">
            <a:spLocks noGrp="1"/>
          </p:cNvSpPr>
          <p:nvPr>
            <p:ph type="body" idx="3"/>
          </p:nvPr>
        </p:nvSpPr>
        <p:spPr>
          <a:xfrm>
            <a:off x="18847400" y="14449525"/>
            <a:ext cx="15215700" cy="4048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6600" dirty="0">
                <a:latin typeface="+mn-lt"/>
              </a:rPr>
              <a:t>AVAILABILITY</a:t>
            </a:r>
            <a:endParaRPr dirty="0">
              <a:latin typeface="+mn-lt"/>
            </a:endParaRPr>
          </a:p>
          <a:p>
            <a:pPr marL="0" marR="0" lvl="0" indent="0" algn="l" rtl="0">
              <a:lnSpc>
                <a:spcPct val="90000"/>
              </a:lnSpc>
              <a:spcBef>
                <a:spcPts val="1000"/>
              </a:spcBef>
              <a:spcAft>
                <a:spcPts val="0"/>
              </a:spcAft>
              <a:buNone/>
            </a:pPr>
            <a:r>
              <a:rPr lang="en-US" dirty="0">
                <a:latin typeface="+mn-lt"/>
              </a:rPr>
              <a:t>DLSSv2.4 available today on </a:t>
            </a:r>
            <a:r>
              <a:rPr lang="en-US" dirty="0" err="1">
                <a:latin typeface="+mn-lt"/>
              </a:rPr>
              <a:t>Devzone</a:t>
            </a:r>
            <a:r>
              <a:rPr lang="en-US" dirty="0">
                <a:latin typeface="+mn-lt"/>
              </a:rPr>
              <a:t> and GitHub.</a:t>
            </a:r>
            <a:endParaRPr dirty="0">
              <a:latin typeface="+mn-lt"/>
            </a:endParaRPr>
          </a:p>
          <a:p>
            <a:pPr marL="0" marR="0" lvl="0" indent="0" algn="l" rtl="0">
              <a:lnSpc>
                <a:spcPct val="90000"/>
              </a:lnSpc>
              <a:spcBef>
                <a:spcPts val="0"/>
              </a:spcBef>
              <a:spcAft>
                <a:spcPts val="0"/>
              </a:spcAft>
              <a:buNone/>
            </a:pPr>
            <a:endParaRPr dirty="0">
              <a:latin typeface="+mn-lt"/>
            </a:endParaRPr>
          </a:p>
          <a:p>
            <a:pPr marL="457200" marR="0" lvl="0" indent="-482600" algn="l" rtl="0">
              <a:lnSpc>
                <a:spcPct val="90000"/>
              </a:lnSpc>
              <a:spcBef>
                <a:spcPts val="0"/>
              </a:spcBef>
              <a:spcAft>
                <a:spcPts val="0"/>
              </a:spcAft>
              <a:buSzPts val="4000"/>
              <a:buChar char="➔"/>
            </a:pPr>
            <a:r>
              <a:rPr lang="en-US" dirty="0">
                <a:latin typeface="+mn-lt"/>
              </a:rPr>
              <a:t>Learn More: </a:t>
            </a:r>
            <a:r>
              <a:rPr lang="en-US" u="sng" dirty="0">
                <a:solidFill>
                  <a:schemeClr val="dk2"/>
                </a:solidFill>
                <a:latin typeface="+mn-lt"/>
              </a:rPr>
              <a:t>developer.nvidia.com/</a:t>
            </a:r>
            <a:r>
              <a:rPr lang="en-US" u="sng" dirty="0" err="1">
                <a:solidFill>
                  <a:schemeClr val="dk2"/>
                </a:solidFill>
                <a:latin typeface="+mn-lt"/>
              </a:rPr>
              <a:t>dlss</a:t>
            </a:r>
            <a:r>
              <a:rPr lang="en-US" dirty="0">
                <a:latin typeface="+mn-lt"/>
              </a:rPr>
              <a:t> </a:t>
            </a:r>
            <a:endParaRPr dirty="0">
              <a:latin typeface="+mn-lt"/>
            </a:endParaRPr>
          </a:p>
          <a:p>
            <a:pPr marL="457200" marR="0" lvl="0" indent="-482600" algn="l" rtl="0">
              <a:lnSpc>
                <a:spcPct val="90000"/>
              </a:lnSpc>
              <a:spcBef>
                <a:spcPts val="0"/>
              </a:spcBef>
              <a:spcAft>
                <a:spcPts val="0"/>
              </a:spcAft>
              <a:buSzPts val="4000"/>
              <a:buChar char="➔"/>
            </a:pPr>
            <a:r>
              <a:rPr lang="en-US" dirty="0">
                <a:latin typeface="+mn-lt"/>
              </a:rPr>
              <a:t>Learn More: </a:t>
            </a:r>
            <a:r>
              <a:rPr lang="en-US" u="sng" dirty="0">
                <a:solidFill>
                  <a:schemeClr val="dk2"/>
                </a:solidFill>
                <a:latin typeface="+mn-lt"/>
              </a:rPr>
              <a:t>developer.nvidia.com/image-scaling</a:t>
            </a:r>
            <a:endParaRPr dirty="0">
              <a:latin typeface="+mn-lt"/>
            </a:endParaRPr>
          </a:p>
        </p:txBody>
      </p:sp>
      <p:sp>
        <p:nvSpPr>
          <p:cNvPr id="1361" name="Google Shape;1361;g113a12b09a8_1_7"/>
          <p:cNvSpPr txBox="1">
            <a:spLocks noGrp="1"/>
          </p:cNvSpPr>
          <p:nvPr>
            <p:ph type="body" idx="3"/>
          </p:nvPr>
        </p:nvSpPr>
        <p:spPr>
          <a:xfrm>
            <a:off x="18847400" y="13410024"/>
            <a:ext cx="15215700" cy="65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i="1">
                <a:solidFill>
                  <a:schemeClr val="accent4"/>
                </a:solidFill>
              </a:rPr>
              <a:t>Example of DLSS in action in Theia Interactive</a:t>
            </a:r>
            <a:endParaRPr sz="3600" i="1">
              <a:solidFill>
                <a:schemeClr val="accent4"/>
              </a:solidFill>
            </a:endParaRPr>
          </a:p>
        </p:txBody>
      </p:sp>
      <p:pic>
        <p:nvPicPr>
          <p:cNvPr id="1362" name="Google Shape;1362;g113a12b09a8_1_7"/>
          <p:cNvPicPr preferRelativeResize="0"/>
          <p:nvPr/>
        </p:nvPicPr>
        <p:blipFill>
          <a:blip r:embed="rId3">
            <a:alphaModFix/>
          </a:blip>
          <a:stretch>
            <a:fillRect/>
          </a:stretch>
        </p:blipFill>
        <p:spPr>
          <a:xfrm>
            <a:off x="18657503" y="4756000"/>
            <a:ext cx="16146523" cy="8577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pic>
        <p:nvPicPr>
          <p:cNvPr id="1444" name="Google Shape;1444;g1126d1200aa_2_121"/>
          <p:cNvPicPr preferRelativeResize="0">
            <a:picLocks noGrp="1"/>
          </p:cNvPicPr>
          <p:nvPr>
            <p:ph type="pic" idx="2"/>
          </p:nvPr>
        </p:nvPicPr>
        <p:blipFill rotWithShape="1">
          <a:blip r:embed="rId3">
            <a:alphaModFix/>
          </a:blip>
          <a:srcRect l="416" r="426"/>
          <a:stretch/>
        </p:blipFill>
        <p:spPr>
          <a:xfrm>
            <a:off x="20459403" y="4954096"/>
            <a:ext cx="15215698" cy="8436701"/>
          </a:xfrm>
          <a:prstGeom prst="rect">
            <a:avLst/>
          </a:prstGeom>
          <a:solidFill>
            <a:srgbClr val="F2F2F2"/>
          </a:solidFill>
          <a:ln>
            <a:noFill/>
          </a:ln>
        </p:spPr>
      </p:pic>
      <p:sp>
        <p:nvSpPr>
          <p:cNvPr id="1445" name="Google Shape;1445;g1126d1200aa_2_12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1100"/>
              <a:buFont typeface="Arial"/>
              <a:buNone/>
            </a:pPr>
            <a:r>
              <a:rPr lang="en-US" dirty="0"/>
              <a:t>RTX Global Illumination</a:t>
            </a:r>
            <a:endParaRPr dirty="0"/>
          </a:p>
        </p:txBody>
      </p:sp>
      <p:sp>
        <p:nvSpPr>
          <p:cNvPr id="1446" name="Google Shape;1446;g1126d1200aa_2_121"/>
          <p:cNvSpPr txBox="1">
            <a:spLocks noGrp="1"/>
          </p:cNvSpPr>
          <p:nvPr>
            <p:ph type="body" idx="1"/>
          </p:nvPr>
        </p:nvSpPr>
        <p:spPr>
          <a:xfrm>
            <a:off x="2514600" y="2487168"/>
            <a:ext cx="31546800" cy="140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400"/>
              <a:buFont typeface="Trebuchet MS"/>
              <a:buNone/>
            </a:pPr>
            <a:r>
              <a:rPr lang="en-US"/>
              <a:t>Overview</a:t>
            </a:r>
            <a:endParaRPr/>
          </a:p>
        </p:txBody>
      </p:sp>
      <p:sp>
        <p:nvSpPr>
          <p:cNvPr id="1447" name="Google Shape;1447;g1126d1200aa_2_121"/>
          <p:cNvSpPr txBox="1">
            <a:spLocks noGrp="1"/>
          </p:cNvSpPr>
          <p:nvPr>
            <p:ph type="body" idx="2"/>
          </p:nvPr>
        </p:nvSpPr>
        <p:spPr>
          <a:xfrm>
            <a:off x="1290925" y="4846325"/>
            <a:ext cx="18678000" cy="1524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6600" dirty="0">
                <a:latin typeface="+mn-lt"/>
              </a:rPr>
              <a:t>WHAT IT DOES</a:t>
            </a:r>
            <a:endParaRPr sz="6600" dirty="0">
              <a:latin typeface="+mn-lt"/>
            </a:endParaRPr>
          </a:p>
          <a:p>
            <a:pPr marL="0" lvl="0" indent="0" algn="l" rtl="0">
              <a:spcBef>
                <a:spcPts val="1000"/>
              </a:spcBef>
              <a:spcAft>
                <a:spcPts val="0"/>
              </a:spcAft>
              <a:buClr>
                <a:schemeClr val="lt1"/>
              </a:buClr>
              <a:buSzPts val="1600"/>
              <a:buFont typeface="Arial"/>
              <a:buNone/>
            </a:pPr>
            <a:r>
              <a:rPr lang="en-US" dirty="0">
                <a:latin typeface="+mn-lt"/>
              </a:rPr>
              <a:t>RTX Global Illumination SDK provides scalable solutions to compute multi-bounce indirect lighting without bake times, light leaks, or expensive per-frame costs.</a:t>
            </a:r>
            <a:endParaRPr sz="1000" dirty="0">
              <a:latin typeface="+mn-lt"/>
            </a:endParaRPr>
          </a:p>
          <a:p>
            <a:pPr marL="0" lvl="0" indent="0" algn="l" rtl="0">
              <a:lnSpc>
                <a:spcPct val="90000"/>
              </a:lnSpc>
              <a:spcBef>
                <a:spcPts val="0"/>
              </a:spcBef>
              <a:spcAft>
                <a:spcPts val="0"/>
              </a:spcAft>
              <a:buNone/>
            </a:pPr>
            <a:endParaRPr dirty="0">
              <a:latin typeface="+mn-lt"/>
            </a:endParaRPr>
          </a:p>
          <a:p>
            <a:pPr marL="0" lvl="0" indent="0" algn="l" rtl="0">
              <a:lnSpc>
                <a:spcPct val="90000"/>
              </a:lnSpc>
              <a:spcBef>
                <a:spcPts val="0"/>
              </a:spcBef>
              <a:spcAft>
                <a:spcPts val="0"/>
              </a:spcAft>
              <a:buNone/>
            </a:pPr>
            <a:endParaRPr dirty="0">
              <a:latin typeface="+mn-lt"/>
            </a:endParaRPr>
          </a:p>
          <a:p>
            <a:pPr marL="0" lvl="0" indent="0" algn="l" rtl="0">
              <a:lnSpc>
                <a:spcPct val="90000"/>
              </a:lnSpc>
              <a:spcBef>
                <a:spcPts val="0"/>
              </a:spcBef>
              <a:spcAft>
                <a:spcPts val="0"/>
              </a:spcAft>
              <a:buNone/>
            </a:pPr>
            <a:r>
              <a:rPr lang="en-US" sz="6600" dirty="0">
                <a:latin typeface="+mn-lt"/>
              </a:rPr>
              <a:t>BENEFITS</a:t>
            </a:r>
            <a:endParaRPr dirty="0">
              <a:latin typeface="+mn-lt"/>
            </a:endParaRPr>
          </a:p>
          <a:p>
            <a:pPr marL="457200" lvl="0" indent="-457200" algn="l" rtl="0">
              <a:spcBef>
                <a:spcPts val="1000"/>
              </a:spcBef>
              <a:spcAft>
                <a:spcPts val="0"/>
              </a:spcAft>
              <a:buSzPts val="4000"/>
              <a:buChar char="▪"/>
            </a:pPr>
            <a:r>
              <a:rPr lang="en-US" dirty="0">
                <a:latin typeface="+mn-lt"/>
              </a:rPr>
              <a:t>Speeds up iteration time with no light baking and instant in editor updates</a:t>
            </a:r>
            <a:endParaRPr dirty="0">
              <a:latin typeface="+mn-lt"/>
            </a:endParaRPr>
          </a:p>
          <a:p>
            <a:pPr marL="457200" lvl="0" indent="-457200" algn="l" rtl="0">
              <a:spcBef>
                <a:spcPts val="0"/>
              </a:spcBef>
              <a:spcAft>
                <a:spcPts val="0"/>
              </a:spcAft>
              <a:buSzPts val="4000"/>
              <a:buChar char="▪"/>
            </a:pPr>
            <a:r>
              <a:rPr lang="en-US" dirty="0">
                <a:latin typeface="+mn-lt"/>
              </a:rPr>
              <a:t>Highly scalable cross platform solution works on any DXR GPU </a:t>
            </a:r>
            <a:endParaRPr dirty="0">
              <a:latin typeface="+mn-lt"/>
            </a:endParaRPr>
          </a:p>
          <a:p>
            <a:pPr marL="457200" lvl="0" indent="-457200" algn="l" rtl="0">
              <a:spcBef>
                <a:spcPts val="0"/>
              </a:spcBef>
              <a:spcAft>
                <a:spcPts val="0"/>
              </a:spcAft>
              <a:buSzPts val="4000"/>
              <a:buChar char="▪"/>
            </a:pPr>
            <a:r>
              <a:rPr lang="en-US" dirty="0">
                <a:latin typeface="+mn-lt"/>
              </a:rPr>
              <a:t>Supports emissive light sources and area lights</a:t>
            </a:r>
            <a:endParaRPr dirty="0">
              <a:latin typeface="+mn-lt"/>
            </a:endParaRPr>
          </a:p>
          <a:p>
            <a:pPr marL="457200" lvl="0" indent="-457200" algn="l" rtl="0">
              <a:spcBef>
                <a:spcPts val="0"/>
              </a:spcBef>
              <a:spcAft>
                <a:spcPts val="0"/>
              </a:spcAft>
              <a:buSzPts val="4000"/>
              <a:buChar char="▪"/>
            </a:pPr>
            <a:r>
              <a:rPr lang="en-US" dirty="0">
                <a:latin typeface="+mn-lt"/>
              </a:rPr>
              <a:t>No additional denoising required</a:t>
            </a:r>
            <a:endParaRPr dirty="0">
              <a:latin typeface="+mn-lt"/>
            </a:endParaRPr>
          </a:p>
          <a:p>
            <a:pPr marL="0" lvl="0" indent="0" algn="l" rtl="0">
              <a:lnSpc>
                <a:spcPct val="90000"/>
              </a:lnSpc>
              <a:spcBef>
                <a:spcPts val="0"/>
              </a:spcBef>
              <a:spcAft>
                <a:spcPts val="0"/>
              </a:spcAft>
              <a:buNone/>
            </a:pPr>
            <a:endParaRPr dirty="0">
              <a:latin typeface="+mn-lt"/>
            </a:endParaRPr>
          </a:p>
          <a:p>
            <a:pPr marL="0" lvl="0" indent="0" algn="l" rtl="0">
              <a:lnSpc>
                <a:spcPct val="90000"/>
              </a:lnSpc>
              <a:spcBef>
                <a:spcPts val="0"/>
              </a:spcBef>
              <a:spcAft>
                <a:spcPts val="0"/>
              </a:spcAft>
              <a:buNone/>
            </a:pPr>
            <a:r>
              <a:rPr lang="en-US" sz="6600" dirty="0">
                <a:latin typeface="+mn-lt"/>
              </a:rPr>
              <a:t>PERFORMANCE</a:t>
            </a:r>
            <a:endParaRPr dirty="0">
              <a:latin typeface="+mn-lt"/>
            </a:endParaRPr>
          </a:p>
          <a:p>
            <a:pPr marL="457200" lvl="0" indent="-457200" algn="l" rtl="0">
              <a:spcBef>
                <a:spcPts val="1000"/>
              </a:spcBef>
              <a:spcAft>
                <a:spcPts val="0"/>
              </a:spcAft>
              <a:buSzPts val="4000"/>
              <a:buChar char="▪"/>
            </a:pPr>
            <a:r>
              <a:rPr lang="en-US" dirty="0">
                <a:latin typeface="+mn-lt"/>
              </a:rPr>
              <a:t>Under 3ms render time on RTX3070 or higher </a:t>
            </a:r>
            <a:endParaRPr dirty="0">
              <a:latin typeface="+mn-lt"/>
            </a:endParaRPr>
          </a:p>
          <a:p>
            <a:pPr marL="0" lvl="0" indent="0" algn="l" rtl="0">
              <a:lnSpc>
                <a:spcPct val="90000"/>
              </a:lnSpc>
              <a:spcBef>
                <a:spcPts val="0"/>
              </a:spcBef>
              <a:spcAft>
                <a:spcPts val="0"/>
              </a:spcAft>
              <a:buNone/>
            </a:pPr>
            <a:endParaRPr dirty="0">
              <a:latin typeface="+mn-lt"/>
            </a:endParaRPr>
          </a:p>
          <a:p>
            <a:pPr marL="0" lvl="0" indent="0" algn="l" rtl="0">
              <a:lnSpc>
                <a:spcPct val="90000"/>
              </a:lnSpc>
              <a:spcBef>
                <a:spcPts val="1000"/>
              </a:spcBef>
              <a:spcAft>
                <a:spcPts val="0"/>
              </a:spcAft>
              <a:buNone/>
            </a:pPr>
            <a:r>
              <a:rPr lang="en-US" sz="6600" dirty="0">
                <a:latin typeface="+mn-lt"/>
              </a:rPr>
              <a:t>REQUIREMENTS</a:t>
            </a:r>
            <a:endParaRPr dirty="0">
              <a:latin typeface="+mn-lt"/>
            </a:endParaRPr>
          </a:p>
          <a:p>
            <a:pPr marL="457200" lvl="0" indent="-482600" algn="l" rtl="0">
              <a:spcBef>
                <a:spcPts val="1000"/>
              </a:spcBef>
              <a:spcAft>
                <a:spcPts val="0"/>
              </a:spcAft>
              <a:buSzPts val="4000"/>
              <a:buChar char="▪"/>
            </a:pPr>
            <a:r>
              <a:rPr lang="en-US" dirty="0">
                <a:latin typeface="+mn-lt"/>
              </a:rPr>
              <a:t>DirectX® Raytracing 1.0 API, or higher</a:t>
            </a:r>
            <a:endParaRPr dirty="0">
              <a:latin typeface="+mn-lt"/>
            </a:endParaRPr>
          </a:p>
          <a:p>
            <a:pPr marL="457200" lvl="0" indent="-482600" algn="l" rtl="0">
              <a:spcBef>
                <a:spcPts val="1000"/>
              </a:spcBef>
              <a:spcAft>
                <a:spcPts val="0"/>
              </a:spcAft>
              <a:buSzPts val="4000"/>
              <a:buChar char="▪"/>
            </a:pPr>
            <a:r>
              <a:rPr lang="en-US" dirty="0">
                <a:highlight>
                  <a:schemeClr val="dk1"/>
                </a:highlight>
                <a:latin typeface="+mn-lt"/>
              </a:rPr>
              <a:t>Vulkan 1.2, or higher (RTXGI SDK)</a:t>
            </a:r>
            <a:endParaRPr dirty="0">
              <a:latin typeface="+mn-lt"/>
            </a:endParaRPr>
          </a:p>
          <a:p>
            <a:pPr marL="457200" lvl="0" indent="-482600" algn="l" rtl="0">
              <a:spcBef>
                <a:spcPts val="1000"/>
              </a:spcBef>
              <a:spcAft>
                <a:spcPts val="0"/>
              </a:spcAft>
              <a:buSzPts val="4000"/>
              <a:buChar char="▪"/>
            </a:pPr>
            <a:r>
              <a:rPr lang="en-US" dirty="0">
                <a:latin typeface="+mn-lt"/>
              </a:rPr>
              <a:t>Any DXR Capable GPU</a:t>
            </a:r>
            <a:endParaRPr dirty="0">
              <a:latin typeface="+mn-lt"/>
            </a:endParaRPr>
          </a:p>
          <a:p>
            <a:pPr marL="457200" lvl="0" indent="-482600" algn="l" rtl="0">
              <a:lnSpc>
                <a:spcPct val="125000"/>
              </a:lnSpc>
              <a:spcBef>
                <a:spcPts val="1000"/>
              </a:spcBef>
              <a:spcAft>
                <a:spcPts val="0"/>
              </a:spcAft>
              <a:buSzPts val="4000"/>
              <a:buChar char="▪"/>
            </a:pPr>
            <a:r>
              <a:rPr lang="en-US" dirty="0">
                <a:latin typeface="+mn-lt"/>
              </a:rPr>
              <a:t>Unreal Engine 4.27</a:t>
            </a:r>
            <a:endParaRPr dirty="0">
              <a:latin typeface="+mn-lt"/>
            </a:endParaRPr>
          </a:p>
          <a:p>
            <a:pPr marL="914400" lvl="1" indent="-457200" algn="l" rtl="0">
              <a:lnSpc>
                <a:spcPct val="125000"/>
              </a:lnSpc>
              <a:spcBef>
                <a:spcPts val="0"/>
              </a:spcBef>
              <a:spcAft>
                <a:spcPts val="0"/>
              </a:spcAft>
              <a:buSzPts val="3600"/>
              <a:buChar char="▪"/>
            </a:pPr>
            <a:r>
              <a:rPr lang="en-US" dirty="0">
                <a:latin typeface="+mn-lt"/>
              </a:rPr>
              <a:t>VR requires DX12 and deferred renderer </a:t>
            </a:r>
            <a:endParaRPr dirty="0">
              <a:latin typeface="+mn-lt"/>
            </a:endParaRPr>
          </a:p>
        </p:txBody>
      </p:sp>
      <p:sp>
        <p:nvSpPr>
          <p:cNvPr id="1448" name="Google Shape;1448;g1126d1200aa_2_121"/>
          <p:cNvSpPr txBox="1">
            <a:spLocks noGrp="1"/>
          </p:cNvSpPr>
          <p:nvPr>
            <p:ph type="body" idx="3"/>
          </p:nvPr>
        </p:nvSpPr>
        <p:spPr>
          <a:xfrm>
            <a:off x="20459400" y="14247800"/>
            <a:ext cx="15215700" cy="4048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6600" dirty="0">
                <a:latin typeface="+mn-lt"/>
              </a:rPr>
              <a:t>AVAILABILITY</a:t>
            </a:r>
            <a:endParaRPr dirty="0">
              <a:latin typeface="+mn-lt"/>
            </a:endParaRPr>
          </a:p>
          <a:p>
            <a:pPr marL="0" lvl="0" indent="0" algn="l" rtl="0">
              <a:spcBef>
                <a:spcPts val="1000"/>
              </a:spcBef>
              <a:spcAft>
                <a:spcPts val="0"/>
              </a:spcAft>
              <a:buClr>
                <a:schemeClr val="lt1"/>
              </a:buClr>
              <a:buSzPts val="1000"/>
              <a:buFont typeface="Arial"/>
              <a:buNone/>
            </a:pPr>
            <a:r>
              <a:rPr lang="en-US" dirty="0">
                <a:latin typeface="+mn-lt"/>
              </a:rPr>
              <a:t>RTXGI plugin available for UE 4.27 via the </a:t>
            </a:r>
            <a:r>
              <a:rPr lang="en-US" u="sng" dirty="0">
                <a:solidFill>
                  <a:schemeClr val="dk2"/>
                </a:solidFill>
                <a:latin typeface="+mn-lt"/>
                <a:hlinkClick r:id="rId4">
                  <a:extLst>
                    <a:ext uri="{A12FA001-AC4F-418D-AE19-62706E023703}">
                      <ahyp:hlinkClr xmlns:ahyp="http://schemas.microsoft.com/office/drawing/2018/hyperlinkcolor" val="tx"/>
                    </a:ext>
                  </a:extLst>
                </a:hlinkClick>
              </a:rPr>
              <a:t>Unreal Engine marketplace</a:t>
            </a:r>
            <a:r>
              <a:rPr lang="en-US" sz="1000" u="sng" dirty="0">
                <a:solidFill>
                  <a:schemeClr val="dk2"/>
                </a:solidFill>
                <a:latin typeface="+mn-lt"/>
                <a:hlinkClick r:id="rId4">
                  <a:extLst>
                    <a:ext uri="{A12FA001-AC4F-418D-AE19-62706E023703}">
                      <ahyp:hlinkClr xmlns:ahyp="http://schemas.microsoft.com/office/drawing/2018/hyperlinkcolor" val="tx"/>
                    </a:ext>
                  </a:extLst>
                </a:hlinkClick>
              </a:rPr>
              <a:t>.</a:t>
            </a:r>
            <a:r>
              <a:rPr lang="en-US" dirty="0">
                <a:latin typeface="+mn-lt"/>
              </a:rPr>
              <a:t>. You can also download the RTXGI SDK now or utilize the NVIDIA Branch of Unreal Engine. </a:t>
            </a:r>
            <a:endParaRPr dirty="0">
              <a:latin typeface="+mn-lt"/>
            </a:endParaRPr>
          </a:p>
          <a:p>
            <a:pPr marL="0" marR="0" lvl="0" indent="0" algn="l" rtl="0">
              <a:lnSpc>
                <a:spcPct val="90000"/>
              </a:lnSpc>
              <a:spcBef>
                <a:spcPts val="0"/>
              </a:spcBef>
              <a:spcAft>
                <a:spcPts val="0"/>
              </a:spcAft>
              <a:buNone/>
            </a:pPr>
            <a:endParaRPr dirty="0">
              <a:latin typeface="+mn-lt"/>
            </a:endParaRPr>
          </a:p>
          <a:p>
            <a:pPr marL="457200" marR="0" lvl="0" indent="-482600" algn="l" rtl="0">
              <a:lnSpc>
                <a:spcPct val="90000"/>
              </a:lnSpc>
              <a:spcBef>
                <a:spcPts val="0"/>
              </a:spcBef>
              <a:spcAft>
                <a:spcPts val="0"/>
              </a:spcAft>
              <a:buSzPts val="4000"/>
              <a:buChar char="➔"/>
            </a:pPr>
            <a:r>
              <a:rPr lang="en-US" dirty="0">
                <a:latin typeface="+mn-lt"/>
              </a:rPr>
              <a:t>Learn More: </a:t>
            </a:r>
            <a:r>
              <a:rPr lang="en-US" u="sng" dirty="0">
                <a:solidFill>
                  <a:schemeClr val="hlink"/>
                </a:solidFill>
                <a:latin typeface="+mn-lt"/>
                <a:hlinkClick r:id="rId5"/>
              </a:rPr>
              <a:t>developer.nvidia.com/</a:t>
            </a:r>
            <a:r>
              <a:rPr lang="en-US" u="sng" dirty="0" err="1">
                <a:solidFill>
                  <a:schemeClr val="hlink"/>
                </a:solidFill>
                <a:latin typeface="+mn-lt"/>
                <a:hlinkClick r:id="rId5"/>
              </a:rPr>
              <a:t>rtxgi</a:t>
            </a:r>
            <a:endParaRPr dirty="0">
              <a:latin typeface="+mn-lt"/>
            </a:endParaRPr>
          </a:p>
        </p:txBody>
      </p:sp>
      <p:sp>
        <p:nvSpPr>
          <p:cNvPr id="1449" name="Google Shape;1449;g1126d1200aa_2_121"/>
          <p:cNvSpPr txBox="1">
            <a:spLocks noGrp="1"/>
          </p:cNvSpPr>
          <p:nvPr>
            <p:ph type="body" idx="3"/>
          </p:nvPr>
        </p:nvSpPr>
        <p:spPr>
          <a:xfrm>
            <a:off x="20985500" y="13390799"/>
            <a:ext cx="15215700" cy="65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i="1">
                <a:solidFill>
                  <a:schemeClr val="accent4"/>
                </a:solidFill>
              </a:rPr>
              <a:t>RTXGI in the UE4 RTX Showcase</a:t>
            </a:r>
            <a:endParaRPr sz="3600" i="1">
              <a:solidFill>
                <a:schemeClr val="accent4"/>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grpSp>
        <p:nvGrpSpPr>
          <p:cNvPr id="1455" name="Google Shape;1455;g11395d4396c_0_741"/>
          <p:cNvGrpSpPr/>
          <p:nvPr/>
        </p:nvGrpSpPr>
        <p:grpSpPr>
          <a:xfrm>
            <a:off x="695324" y="5422740"/>
            <a:ext cx="8709420" cy="8696260"/>
            <a:chOff x="173831" y="1355685"/>
            <a:chExt cx="2177355" cy="2174065"/>
          </a:xfrm>
        </p:grpSpPr>
        <p:pic>
          <p:nvPicPr>
            <p:cNvPr id="1456" name="Google Shape;1456;g11395d4396c_0_741"/>
            <p:cNvPicPr preferRelativeResize="0"/>
            <p:nvPr/>
          </p:nvPicPr>
          <p:blipFill rotWithShape="1">
            <a:blip r:embed="rId3">
              <a:alphaModFix/>
            </a:blip>
            <a:srcRect l="9503" r="3068"/>
            <a:stretch/>
          </p:blipFill>
          <p:spPr>
            <a:xfrm>
              <a:off x="195802" y="1854960"/>
              <a:ext cx="2155384" cy="1156665"/>
            </a:xfrm>
            <a:prstGeom prst="rect">
              <a:avLst/>
            </a:prstGeom>
            <a:noFill/>
            <a:ln>
              <a:noFill/>
            </a:ln>
          </p:spPr>
        </p:pic>
        <p:sp>
          <p:nvSpPr>
            <p:cNvPr id="1457" name="Google Shape;1457;g11395d4396c_0_741"/>
            <p:cNvSpPr txBox="1"/>
            <p:nvPr/>
          </p:nvSpPr>
          <p:spPr>
            <a:xfrm>
              <a:off x="189667" y="1355685"/>
              <a:ext cx="2139600" cy="267300"/>
            </a:xfrm>
            <a:prstGeom prst="rect">
              <a:avLst/>
            </a:prstGeom>
            <a:noFill/>
            <a:ln>
              <a:noFill/>
            </a:ln>
          </p:spPr>
          <p:txBody>
            <a:bodyPr spcFirstLastPara="1" wrap="square" lIns="182800" tIns="91400" rIns="182800" bIns="91400" anchor="ctr" anchorCtr="0">
              <a:noAutofit/>
            </a:bodyPr>
            <a:lstStyle/>
            <a:p>
              <a:pPr marL="0" marR="0" lvl="0" indent="0" algn="ctr" rtl="0">
                <a:lnSpc>
                  <a:spcPct val="90000"/>
                </a:lnSpc>
                <a:spcBef>
                  <a:spcPts val="0"/>
                </a:spcBef>
                <a:spcAft>
                  <a:spcPts val="0"/>
                </a:spcAft>
                <a:buNone/>
              </a:pPr>
              <a:r>
                <a:rPr lang="en-US" sz="4800" b="1" i="0" u="none" strike="noStrike" cap="none">
                  <a:solidFill>
                    <a:schemeClr val="accent2"/>
                  </a:solidFill>
                  <a:latin typeface="Inter"/>
                  <a:ea typeface="Inter"/>
                  <a:cs typeface="Inter"/>
                  <a:sym typeface="Inter"/>
                </a:rPr>
                <a:t>Scene Authoring</a:t>
              </a:r>
              <a:endParaRPr sz="2800" b="0" i="0" u="none" strike="noStrike" cap="none">
                <a:solidFill>
                  <a:schemeClr val="accent2"/>
                </a:solidFill>
                <a:latin typeface="Inter"/>
                <a:ea typeface="Inter"/>
                <a:cs typeface="Inter"/>
                <a:sym typeface="Inter"/>
              </a:endParaRPr>
            </a:p>
          </p:txBody>
        </p:sp>
        <p:sp>
          <p:nvSpPr>
            <p:cNvPr id="1458" name="Google Shape;1458;g11395d4396c_0_741"/>
            <p:cNvSpPr txBox="1"/>
            <p:nvPr/>
          </p:nvSpPr>
          <p:spPr>
            <a:xfrm>
              <a:off x="173831" y="3178750"/>
              <a:ext cx="2155500" cy="351000"/>
            </a:xfrm>
            <a:prstGeom prst="rect">
              <a:avLst/>
            </a:prstGeom>
            <a:noFill/>
            <a:ln>
              <a:noFill/>
            </a:ln>
          </p:spPr>
          <p:txBody>
            <a:bodyPr spcFirstLastPara="1" wrap="square" lIns="182800" tIns="91400" rIns="182800" bIns="91400" anchor="ctr" anchorCtr="0">
              <a:spAutoFit/>
            </a:bodyPr>
            <a:lstStyle/>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Place volumes of probes</a:t>
              </a:r>
              <a:endParaRPr sz="5600" dirty="0">
                <a:latin typeface="+mj-lt"/>
              </a:endParaRPr>
            </a:p>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in the 3D world</a:t>
              </a:r>
              <a:endParaRPr sz="4400" b="1" i="0" u="none" strike="noStrike" cap="none" dirty="0">
                <a:solidFill>
                  <a:schemeClr val="lt1"/>
                </a:solidFill>
                <a:latin typeface="+mj-lt"/>
                <a:ea typeface="Inter"/>
                <a:cs typeface="Inter"/>
                <a:sym typeface="Inter"/>
              </a:endParaRPr>
            </a:p>
          </p:txBody>
        </p:sp>
      </p:grpSp>
      <p:grpSp>
        <p:nvGrpSpPr>
          <p:cNvPr id="1459" name="Google Shape;1459;g11395d4396c_0_741"/>
          <p:cNvGrpSpPr/>
          <p:nvPr/>
        </p:nvGrpSpPr>
        <p:grpSpPr>
          <a:xfrm>
            <a:off x="18296613" y="5311036"/>
            <a:ext cx="7559651" cy="10636764"/>
            <a:chOff x="4574153" y="1327759"/>
            <a:chExt cx="1889913" cy="2659191"/>
          </a:xfrm>
        </p:grpSpPr>
        <p:pic>
          <p:nvPicPr>
            <p:cNvPr id="1460" name="Google Shape;1460;g11395d4396c_0_741"/>
            <p:cNvPicPr preferRelativeResize="0"/>
            <p:nvPr/>
          </p:nvPicPr>
          <p:blipFill rotWithShape="1">
            <a:blip r:embed="rId4">
              <a:alphaModFix amt="50000"/>
            </a:blip>
            <a:srcRect/>
            <a:stretch/>
          </p:blipFill>
          <p:spPr>
            <a:xfrm>
              <a:off x="4578258" y="1871399"/>
              <a:ext cx="1883143" cy="542118"/>
            </a:xfrm>
            <a:prstGeom prst="rect">
              <a:avLst/>
            </a:prstGeom>
            <a:noFill/>
            <a:ln>
              <a:noFill/>
            </a:ln>
          </p:spPr>
        </p:pic>
        <p:pic>
          <p:nvPicPr>
            <p:cNvPr id="1461" name="Google Shape;1461;g11395d4396c_0_741"/>
            <p:cNvPicPr preferRelativeResize="0"/>
            <p:nvPr/>
          </p:nvPicPr>
          <p:blipFill rotWithShape="1">
            <a:blip r:embed="rId5">
              <a:alphaModFix amt="35000"/>
            </a:blip>
            <a:srcRect/>
            <a:stretch/>
          </p:blipFill>
          <p:spPr>
            <a:xfrm>
              <a:off x="4580750" y="2453598"/>
              <a:ext cx="1883316" cy="570592"/>
            </a:xfrm>
            <a:prstGeom prst="rect">
              <a:avLst/>
            </a:prstGeom>
            <a:noFill/>
            <a:ln>
              <a:noFill/>
            </a:ln>
          </p:spPr>
        </p:pic>
        <p:sp>
          <p:nvSpPr>
            <p:cNvPr id="1462" name="Google Shape;1462;g11395d4396c_0_741"/>
            <p:cNvSpPr txBox="1"/>
            <p:nvPr/>
          </p:nvSpPr>
          <p:spPr>
            <a:xfrm>
              <a:off x="4578258" y="1327759"/>
              <a:ext cx="1883100" cy="267300"/>
            </a:xfrm>
            <a:prstGeom prst="rect">
              <a:avLst/>
            </a:prstGeom>
            <a:noFill/>
            <a:ln>
              <a:noFill/>
            </a:ln>
          </p:spPr>
          <p:txBody>
            <a:bodyPr spcFirstLastPara="1" wrap="square" lIns="182800" tIns="91400" rIns="182800" bIns="91400" anchor="ctr" anchorCtr="0">
              <a:noAutofit/>
            </a:bodyPr>
            <a:lstStyle/>
            <a:p>
              <a:pPr marL="0" marR="0" lvl="0" indent="0" algn="ctr" rtl="0">
                <a:lnSpc>
                  <a:spcPct val="90000"/>
                </a:lnSpc>
                <a:spcBef>
                  <a:spcPts val="0"/>
                </a:spcBef>
                <a:spcAft>
                  <a:spcPts val="0"/>
                </a:spcAft>
                <a:buNone/>
              </a:pPr>
              <a:r>
                <a:rPr lang="en-US" sz="4800" b="1" i="0" u="none" strike="noStrike" cap="none">
                  <a:solidFill>
                    <a:schemeClr val="accent2"/>
                  </a:solidFill>
                  <a:latin typeface="Inter"/>
                  <a:ea typeface="Inter"/>
                  <a:cs typeface="Inter"/>
                  <a:sym typeface="Inter"/>
                </a:rPr>
                <a:t>Update Probes</a:t>
              </a:r>
              <a:endParaRPr sz="2800" b="0" i="0" u="none" strike="noStrike" cap="none">
                <a:solidFill>
                  <a:schemeClr val="accent2"/>
                </a:solidFill>
                <a:latin typeface="Inter"/>
                <a:ea typeface="Inter"/>
                <a:cs typeface="Inter"/>
                <a:sym typeface="Inter"/>
              </a:endParaRPr>
            </a:p>
          </p:txBody>
        </p:sp>
        <p:sp>
          <p:nvSpPr>
            <p:cNvPr id="1463" name="Google Shape;1463;g11395d4396c_0_741"/>
            <p:cNvSpPr txBox="1"/>
            <p:nvPr/>
          </p:nvSpPr>
          <p:spPr>
            <a:xfrm>
              <a:off x="4574153" y="3178750"/>
              <a:ext cx="1882200" cy="808200"/>
            </a:xfrm>
            <a:prstGeom prst="rect">
              <a:avLst/>
            </a:prstGeom>
            <a:noFill/>
            <a:ln>
              <a:noFill/>
            </a:ln>
          </p:spPr>
          <p:txBody>
            <a:bodyPr spcFirstLastPara="1" wrap="square" lIns="182800" tIns="91400" rIns="182800" bIns="91400" anchor="ctr" anchorCtr="0">
              <a:spAutoFit/>
            </a:bodyPr>
            <a:lstStyle/>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Blend ray traced</a:t>
              </a:r>
              <a:endParaRPr sz="5600" dirty="0">
                <a:latin typeface="+mj-lt"/>
              </a:endParaRPr>
            </a:p>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results into probes</a:t>
              </a:r>
              <a:endParaRPr sz="5600" dirty="0">
                <a:latin typeface="+mj-lt"/>
              </a:endParaRPr>
            </a:p>
            <a:p>
              <a:pPr marL="0" marR="0" lvl="0" indent="0" algn="ctr" rtl="0">
                <a:lnSpc>
                  <a:spcPct val="90000"/>
                </a:lnSpc>
                <a:spcBef>
                  <a:spcPts val="0"/>
                </a:spcBef>
                <a:spcAft>
                  <a:spcPts val="0"/>
                </a:spcAft>
                <a:buNone/>
              </a:pPr>
              <a:endParaRPr sz="4400" b="1" i="0" u="none" strike="noStrike" cap="none" dirty="0">
                <a:solidFill>
                  <a:schemeClr val="lt1"/>
                </a:solidFill>
                <a:latin typeface="+mj-lt"/>
                <a:ea typeface="Inter"/>
                <a:cs typeface="Inter"/>
                <a:sym typeface="Inter"/>
              </a:endParaRPr>
            </a:p>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Store irradiance and distance to geometry </a:t>
              </a:r>
              <a:endParaRPr sz="4400" b="1" i="0" u="none" strike="noStrike" cap="none" dirty="0">
                <a:solidFill>
                  <a:schemeClr val="lt1"/>
                </a:solidFill>
                <a:latin typeface="+mj-lt"/>
                <a:ea typeface="Inter"/>
                <a:cs typeface="Inter"/>
                <a:sym typeface="Inter"/>
              </a:endParaRPr>
            </a:p>
          </p:txBody>
        </p:sp>
        <p:sp>
          <p:nvSpPr>
            <p:cNvPr id="1464" name="Google Shape;1464;g11395d4396c_0_741"/>
            <p:cNvSpPr txBox="1"/>
            <p:nvPr/>
          </p:nvSpPr>
          <p:spPr>
            <a:xfrm>
              <a:off x="4580751" y="2051854"/>
              <a:ext cx="1869000" cy="212400"/>
            </a:xfrm>
            <a:prstGeom prst="rect">
              <a:avLst/>
            </a:prstGeom>
            <a:noFill/>
            <a:ln>
              <a:noFill/>
            </a:ln>
          </p:spPr>
          <p:txBody>
            <a:bodyPr spcFirstLastPara="1" wrap="square" lIns="182800" tIns="91400" rIns="182800" bIns="91400" anchor="ctr" anchorCtr="0">
              <a:spAutoFit/>
            </a:bodyPr>
            <a:lstStyle/>
            <a:p>
              <a:pPr marL="0" marR="0" lvl="0" indent="0" algn="ctr" rtl="0">
                <a:lnSpc>
                  <a:spcPct val="90000"/>
                </a:lnSpc>
                <a:spcBef>
                  <a:spcPts val="0"/>
                </a:spcBef>
                <a:spcAft>
                  <a:spcPts val="0"/>
                </a:spcAft>
                <a:buNone/>
              </a:pPr>
              <a:r>
                <a:rPr lang="en-US" sz="4800" b="0" i="0" u="none" strike="noStrike" cap="none">
                  <a:solidFill>
                    <a:schemeClr val="dk1"/>
                  </a:solidFill>
                  <a:latin typeface="Inter"/>
                  <a:ea typeface="Inter"/>
                  <a:cs typeface="Inter"/>
                  <a:sym typeface="Inter"/>
                </a:rPr>
                <a:t>Irradiance</a:t>
              </a:r>
              <a:endParaRPr sz="2800" b="0" i="0" u="none" strike="noStrike" cap="none">
                <a:solidFill>
                  <a:srgbClr val="000000"/>
                </a:solidFill>
                <a:latin typeface="Inter"/>
                <a:ea typeface="Inter"/>
                <a:cs typeface="Inter"/>
                <a:sym typeface="Inter"/>
              </a:endParaRPr>
            </a:p>
          </p:txBody>
        </p:sp>
        <p:sp>
          <p:nvSpPr>
            <p:cNvPr id="1465" name="Google Shape;1465;g11395d4396c_0_741"/>
            <p:cNvSpPr txBox="1"/>
            <p:nvPr/>
          </p:nvSpPr>
          <p:spPr>
            <a:xfrm>
              <a:off x="4584143" y="2632720"/>
              <a:ext cx="1869000" cy="212400"/>
            </a:xfrm>
            <a:prstGeom prst="rect">
              <a:avLst/>
            </a:prstGeom>
            <a:noFill/>
            <a:ln>
              <a:noFill/>
            </a:ln>
          </p:spPr>
          <p:txBody>
            <a:bodyPr spcFirstLastPara="1" wrap="square" lIns="182800" tIns="91400" rIns="182800" bIns="91400" anchor="ctr" anchorCtr="0">
              <a:spAutoFit/>
            </a:bodyPr>
            <a:lstStyle/>
            <a:p>
              <a:pPr marL="0" marR="0" lvl="0" indent="0" algn="ctr" rtl="0">
                <a:lnSpc>
                  <a:spcPct val="90000"/>
                </a:lnSpc>
                <a:spcBef>
                  <a:spcPts val="0"/>
                </a:spcBef>
                <a:spcAft>
                  <a:spcPts val="0"/>
                </a:spcAft>
                <a:buNone/>
              </a:pPr>
              <a:r>
                <a:rPr lang="en-US" sz="4800" b="0" i="0" u="none" strike="noStrike" cap="none">
                  <a:solidFill>
                    <a:schemeClr val="dk1"/>
                  </a:solidFill>
                  <a:latin typeface="Inter"/>
                  <a:ea typeface="Inter"/>
                  <a:cs typeface="Inter"/>
                  <a:sym typeface="Inter"/>
                </a:rPr>
                <a:t>Distance to Geometry</a:t>
              </a:r>
              <a:endParaRPr sz="2800" b="0" i="0" u="none" strike="noStrike" cap="none">
                <a:solidFill>
                  <a:srgbClr val="000000"/>
                </a:solidFill>
                <a:latin typeface="Inter"/>
                <a:ea typeface="Inter"/>
                <a:cs typeface="Inter"/>
                <a:sym typeface="Inter"/>
              </a:endParaRPr>
            </a:p>
          </p:txBody>
        </p:sp>
      </p:grpSp>
      <p:grpSp>
        <p:nvGrpSpPr>
          <p:cNvPr id="1466" name="Google Shape;1466;g11395d4396c_0_741"/>
          <p:cNvGrpSpPr/>
          <p:nvPr/>
        </p:nvGrpSpPr>
        <p:grpSpPr>
          <a:xfrm>
            <a:off x="6486638" y="4852712"/>
            <a:ext cx="6901188" cy="13941000"/>
            <a:chOff x="3243319" y="3316406"/>
            <a:chExt cx="3450594" cy="6970500"/>
          </a:xfrm>
        </p:grpSpPr>
        <p:cxnSp>
          <p:nvCxnSpPr>
            <p:cNvPr id="1467" name="Google Shape;1467;g11395d4396c_0_741"/>
            <p:cNvCxnSpPr/>
            <p:nvPr/>
          </p:nvCxnSpPr>
          <p:spPr>
            <a:xfrm>
              <a:off x="4869164" y="3316406"/>
              <a:ext cx="0" cy="6970500"/>
            </a:xfrm>
            <a:prstGeom prst="straightConnector1">
              <a:avLst/>
            </a:prstGeom>
            <a:noFill/>
            <a:ln w="9525" cap="flat" cmpd="sng">
              <a:solidFill>
                <a:schemeClr val="dk1"/>
              </a:solidFill>
              <a:prstDash val="solid"/>
              <a:round/>
              <a:headEnd type="none" w="sm" len="sm"/>
              <a:tailEnd type="none" w="sm" len="sm"/>
            </a:ln>
          </p:spPr>
        </p:cxnSp>
        <p:sp>
          <p:nvSpPr>
            <p:cNvPr id="1468" name="Google Shape;1468;g11395d4396c_0_741"/>
            <p:cNvSpPr txBox="1"/>
            <p:nvPr/>
          </p:nvSpPr>
          <p:spPr>
            <a:xfrm>
              <a:off x="3243319" y="9690800"/>
              <a:ext cx="1549500" cy="314100"/>
            </a:xfrm>
            <a:prstGeom prst="rect">
              <a:avLst/>
            </a:prstGeom>
            <a:noFill/>
            <a:ln>
              <a:noFill/>
            </a:ln>
          </p:spPr>
          <p:txBody>
            <a:bodyPr spcFirstLastPara="1" wrap="square" lIns="182800" tIns="91400" rIns="182800" bIns="91400" anchor="ctr" anchorCtr="0">
              <a:spAutoFit/>
            </a:bodyPr>
            <a:lstStyle/>
            <a:p>
              <a:pPr marL="0" marR="0" lvl="0" indent="0" algn="r" rtl="0">
                <a:lnSpc>
                  <a:spcPct val="90000"/>
                </a:lnSpc>
                <a:spcBef>
                  <a:spcPts val="0"/>
                </a:spcBef>
                <a:spcAft>
                  <a:spcPts val="0"/>
                </a:spcAft>
                <a:buNone/>
              </a:pPr>
              <a:r>
                <a:rPr lang="en-US" sz="3200" b="1" i="0" u="none" strike="noStrike" cap="none">
                  <a:solidFill>
                    <a:srgbClr val="777777"/>
                  </a:solidFill>
                  <a:latin typeface="Inter"/>
                  <a:ea typeface="Inter"/>
                  <a:cs typeface="Inter"/>
                  <a:sym typeface="Inter"/>
                </a:rPr>
                <a:t>Offline</a:t>
              </a:r>
              <a:endParaRPr sz="3200" b="1" i="0" u="none" strike="noStrike" cap="none">
                <a:solidFill>
                  <a:srgbClr val="777777"/>
                </a:solidFill>
                <a:latin typeface="Inter"/>
                <a:ea typeface="Inter"/>
                <a:cs typeface="Inter"/>
                <a:sym typeface="Inter"/>
              </a:endParaRPr>
            </a:p>
          </p:txBody>
        </p:sp>
        <p:sp>
          <p:nvSpPr>
            <p:cNvPr id="1469" name="Google Shape;1469;g11395d4396c_0_741"/>
            <p:cNvSpPr txBox="1"/>
            <p:nvPr/>
          </p:nvSpPr>
          <p:spPr>
            <a:xfrm>
              <a:off x="4926313" y="9681274"/>
              <a:ext cx="1767600" cy="314100"/>
            </a:xfrm>
            <a:prstGeom prst="rect">
              <a:avLst/>
            </a:prstGeom>
            <a:noFill/>
            <a:ln>
              <a:noFill/>
            </a:ln>
          </p:spPr>
          <p:txBody>
            <a:bodyPr spcFirstLastPara="1" wrap="square" lIns="182800" tIns="91400" rIns="182800" bIns="91400" anchor="ctr" anchorCtr="0">
              <a:spAutoFit/>
            </a:bodyPr>
            <a:lstStyle/>
            <a:p>
              <a:pPr marL="0" marR="0" lvl="0" indent="0" algn="l" rtl="0">
                <a:lnSpc>
                  <a:spcPct val="90000"/>
                </a:lnSpc>
                <a:spcBef>
                  <a:spcPts val="0"/>
                </a:spcBef>
                <a:spcAft>
                  <a:spcPts val="0"/>
                </a:spcAft>
                <a:buNone/>
              </a:pPr>
              <a:r>
                <a:rPr lang="en-US" sz="3200" b="1" i="0" u="none" strike="noStrike" cap="none">
                  <a:solidFill>
                    <a:srgbClr val="777777"/>
                  </a:solidFill>
                  <a:latin typeface="Inter"/>
                  <a:ea typeface="Inter"/>
                  <a:cs typeface="Inter"/>
                  <a:sym typeface="Inter"/>
                </a:rPr>
                <a:t>Runtime</a:t>
              </a:r>
              <a:endParaRPr sz="3200" b="1" i="0" u="none" strike="noStrike" cap="none">
                <a:solidFill>
                  <a:srgbClr val="777777"/>
                </a:solidFill>
                <a:latin typeface="Inter"/>
                <a:ea typeface="Inter"/>
                <a:cs typeface="Inter"/>
                <a:sym typeface="Inter"/>
              </a:endParaRPr>
            </a:p>
          </p:txBody>
        </p:sp>
        <p:sp>
          <p:nvSpPr>
            <p:cNvPr id="1470" name="Google Shape;1470;g11395d4396c_0_741"/>
            <p:cNvSpPr/>
            <p:nvPr/>
          </p:nvSpPr>
          <p:spPr>
            <a:xfrm>
              <a:off x="5018099" y="9947157"/>
              <a:ext cx="1335600" cy="231600"/>
            </a:xfrm>
            <a:prstGeom prst="rightArrow">
              <a:avLst>
                <a:gd name="adj1" fmla="val 50000"/>
                <a:gd name="adj2" fmla="val 50000"/>
              </a:avLst>
            </a:prstGeom>
            <a:solidFill>
              <a:srgbClr val="777777"/>
            </a:solidFill>
            <a:ln>
              <a:noFill/>
            </a:ln>
          </p:spPr>
          <p:txBody>
            <a:bodyPr spcFirstLastPara="1" wrap="square" lIns="182800" tIns="91400" rIns="18280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Inter"/>
                <a:ea typeface="Inter"/>
                <a:cs typeface="Inter"/>
                <a:sym typeface="Inter"/>
              </a:endParaRPr>
            </a:p>
          </p:txBody>
        </p:sp>
        <p:sp>
          <p:nvSpPr>
            <p:cNvPr id="1471" name="Google Shape;1471;g11395d4396c_0_741"/>
            <p:cNvSpPr/>
            <p:nvPr/>
          </p:nvSpPr>
          <p:spPr>
            <a:xfrm rot="10800000">
              <a:off x="3382896" y="9947183"/>
              <a:ext cx="1335600" cy="231600"/>
            </a:xfrm>
            <a:prstGeom prst="rightArrow">
              <a:avLst>
                <a:gd name="adj1" fmla="val 50000"/>
                <a:gd name="adj2" fmla="val 50000"/>
              </a:avLst>
            </a:prstGeom>
            <a:solidFill>
              <a:srgbClr val="777777"/>
            </a:solidFill>
            <a:ln>
              <a:noFill/>
            </a:ln>
          </p:spPr>
          <p:txBody>
            <a:bodyPr spcFirstLastPara="1" wrap="square" lIns="182800" tIns="91400" rIns="18280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Inter"/>
                <a:ea typeface="Inter"/>
                <a:cs typeface="Inter"/>
                <a:sym typeface="Inter"/>
              </a:endParaRPr>
            </a:p>
          </p:txBody>
        </p:sp>
      </p:grpSp>
      <p:sp>
        <p:nvSpPr>
          <p:cNvPr id="1472" name="Google Shape;1472;g11395d4396c_0_741"/>
          <p:cNvSpPr txBox="1">
            <a:spLocks noGrp="1"/>
          </p:cNvSpPr>
          <p:nvPr>
            <p:ph type="title"/>
          </p:nvPr>
        </p:nvSpPr>
        <p:spPr>
          <a:xfrm>
            <a:off x="1246800" y="1780100"/>
            <a:ext cx="34082400" cy="2151600"/>
          </a:xfrm>
          <a:prstGeom prst="rect">
            <a:avLst/>
          </a:prstGeom>
          <a:noFill/>
          <a:ln>
            <a:noFill/>
          </a:ln>
        </p:spPr>
        <p:txBody>
          <a:bodyPr spcFirstLastPara="1" wrap="square" lIns="365700" tIns="365700" rIns="365700" bIns="365700" anchor="b" anchorCtr="0">
            <a:noAutofit/>
          </a:bodyPr>
          <a:lstStyle/>
          <a:p>
            <a:pPr marL="0" lvl="0" indent="0" algn="l" rtl="0">
              <a:lnSpc>
                <a:spcPct val="100000"/>
              </a:lnSpc>
              <a:spcBef>
                <a:spcPts val="0"/>
              </a:spcBef>
              <a:spcAft>
                <a:spcPts val="0"/>
              </a:spcAft>
              <a:buClr>
                <a:schemeClr val="dk1"/>
              </a:buClr>
              <a:buSzPts val="9600"/>
              <a:buFont typeface="Inter ExtraBold"/>
              <a:buNone/>
            </a:pPr>
            <a:r>
              <a:rPr lang="en-US"/>
              <a:t>RTXGI Rendering Process</a:t>
            </a:r>
            <a:endParaRPr/>
          </a:p>
        </p:txBody>
      </p:sp>
      <p:grpSp>
        <p:nvGrpSpPr>
          <p:cNvPr id="1473" name="Google Shape;1473;g11395d4396c_0_741"/>
          <p:cNvGrpSpPr/>
          <p:nvPr/>
        </p:nvGrpSpPr>
        <p:grpSpPr>
          <a:xfrm>
            <a:off x="9846240" y="5403020"/>
            <a:ext cx="7512004" cy="10516968"/>
            <a:chOff x="2461560" y="1350755"/>
            <a:chExt cx="1878001" cy="2629242"/>
          </a:xfrm>
        </p:grpSpPr>
        <p:grpSp>
          <p:nvGrpSpPr>
            <p:cNvPr id="1474" name="Google Shape;1474;g11395d4396c_0_741"/>
            <p:cNvGrpSpPr/>
            <p:nvPr/>
          </p:nvGrpSpPr>
          <p:grpSpPr>
            <a:xfrm>
              <a:off x="2785461" y="1941841"/>
              <a:ext cx="1280069" cy="1074156"/>
              <a:chOff x="5523272" y="4773732"/>
              <a:chExt cx="2536800" cy="2148312"/>
            </a:xfrm>
          </p:grpSpPr>
          <p:sp>
            <p:nvSpPr>
              <p:cNvPr id="1475" name="Google Shape;1475;g11395d4396c_0_741"/>
              <p:cNvSpPr/>
              <p:nvPr/>
            </p:nvSpPr>
            <p:spPr>
              <a:xfrm>
                <a:off x="6475960" y="5299932"/>
                <a:ext cx="569100" cy="569100"/>
              </a:xfrm>
              <a:prstGeom prst="ellipse">
                <a:avLst/>
              </a:prstGeom>
              <a:solidFill>
                <a:schemeClr val="lt1"/>
              </a:solidFill>
              <a:ln w="9525" cap="flat" cmpd="sng">
                <a:solidFill>
                  <a:schemeClr val="accent2"/>
                </a:solidFill>
                <a:prstDash val="solid"/>
                <a:round/>
                <a:headEnd type="none" w="sm" len="sm"/>
                <a:tailEnd type="none" w="sm" len="sm"/>
              </a:ln>
            </p:spPr>
            <p:txBody>
              <a:bodyPr spcFirstLastPara="1" wrap="square" lIns="182800" tIns="91400" rIns="18280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accent2"/>
                  </a:solidFill>
                  <a:latin typeface="Inter"/>
                  <a:ea typeface="Inter"/>
                  <a:cs typeface="Inter"/>
                  <a:sym typeface="Inter"/>
                </a:endParaRPr>
              </a:p>
            </p:txBody>
          </p:sp>
          <p:cxnSp>
            <p:nvCxnSpPr>
              <p:cNvPr id="1476" name="Google Shape;1476;g11395d4396c_0_741"/>
              <p:cNvCxnSpPr>
                <a:stCxn id="1475" idx="7"/>
              </p:cNvCxnSpPr>
              <p:nvPr/>
            </p:nvCxnSpPr>
            <p:spPr>
              <a:xfrm rot="10800000" flipH="1">
                <a:off x="6961717" y="4937475"/>
                <a:ext cx="476400" cy="445800"/>
              </a:xfrm>
              <a:prstGeom prst="straightConnector1">
                <a:avLst/>
              </a:prstGeom>
              <a:noFill/>
              <a:ln w="9525" cap="flat" cmpd="sng">
                <a:solidFill>
                  <a:schemeClr val="accent2"/>
                </a:solidFill>
                <a:prstDash val="solid"/>
                <a:round/>
                <a:headEnd type="none" w="sm" len="sm"/>
                <a:tailEnd type="triangle" w="med" len="med"/>
              </a:ln>
            </p:spPr>
          </p:cxnSp>
          <p:cxnSp>
            <p:nvCxnSpPr>
              <p:cNvPr id="1477" name="Google Shape;1477;g11395d4396c_0_741"/>
              <p:cNvCxnSpPr>
                <a:stCxn id="1475" idx="1"/>
              </p:cNvCxnSpPr>
              <p:nvPr/>
            </p:nvCxnSpPr>
            <p:spPr>
              <a:xfrm rot="10800000">
                <a:off x="6122803" y="4983075"/>
                <a:ext cx="436500" cy="400200"/>
              </a:xfrm>
              <a:prstGeom prst="straightConnector1">
                <a:avLst/>
              </a:prstGeom>
              <a:noFill/>
              <a:ln w="9525" cap="flat" cmpd="sng">
                <a:solidFill>
                  <a:schemeClr val="accent2"/>
                </a:solidFill>
                <a:prstDash val="solid"/>
                <a:round/>
                <a:headEnd type="none" w="sm" len="sm"/>
                <a:tailEnd type="triangle" w="med" len="med"/>
              </a:ln>
            </p:spPr>
          </p:cxnSp>
          <p:cxnSp>
            <p:nvCxnSpPr>
              <p:cNvPr id="1478" name="Google Shape;1478;g11395d4396c_0_741"/>
              <p:cNvCxnSpPr>
                <a:stCxn id="1475" idx="0"/>
              </p:cNvCxnSpPr>
              <p:nvPr/>
            </p:nvCxnSpPr>
            <p:spPr>
              <a:xfrm rot="10800000">
                <a:off x="6760510" y="4773732"/>
                <a:ext cx="0" cy="526200"/>
              </a:xfrm>
              <a:prstGeom prst="straightConnector1">
                <a:avLst/>
              </a:prstGeom>
              <a:noFill/>
              <a:ln w="9525" cap="flat" cmpd="sng">
                <a:solidFill>
                  <a:schemeClr val="accent2"/>
                </a:solidFill>
                <a:prstDash val="solid"/>
                <a:round/>
                <a:headEnd type="none" w="sm" len="sm"/>
                <a:tailEnd type="triangle" w="med" len="med"/>
              </a:ln>
            </p:spPr>
          </p:cxnSp>
          <p:cxnSp>
            <p:nvCxnSpPr>
              <p:cNvPr id="1479" name="Google Shape;1479;g11395d4396c_0_741"/>
              <p:cNvCxnSpPr>
                <a:stCxn id="1475" idx="6"/>
              </p:cNvCxnSpPr>
              <p:nvPr/>
            </p:nvCxnSpPr>
            <p:spPr>
              <a:xfrm>
                <a:off x="7045060" y="5584482"/>
                <a:ext cx="532800" cy="0"/>
              </a:xfrm>
              <a:prstGeom prst="straightConnector1">
                <a:avLst/>
              </a:prstGeom>
              <a:noFill/>
              <a:ln w="9525" cap="flat" cmpd="sng">
                <a:solidFill>
                  <a:schemeClr val="accent2"/>
                </a:solidFill>
                <a:prstDash val="solid"/>
                <a:round/>
                <a:headEnd type="none" w="sm" len="sm"/>
                <a:tailEnd type="triangle" w="med" len="med"/>
              </a:ln>
            </p:spPr>
          </p:cxnSp>
          <p:cxnSp>
            <p:nvCxnSpPr>
              <p:cNvPr id="1480" name="Google Shape;1480;g11395d4396c_0_741"/>
              <p:cNvCxnSpPr>
                <a:stCxn id="1475" idx="5"/>
              </p:cNvCxnSpPr>
              <p:nvPr/>
            </p:nvCxnSpPr>
            <p:spPr>
              <a:xfrm>
                <a:off x="6961717" y="5785689"/>
                <a:ext cx="414900" cy="408000"/>
              </a:xfrm>
              <a:prstGeom prst="straightConnector1">
                <a:avLst/>
              </a:prstGeom>
              <a:noFill/>
              <a:ln w="9525" cap="flat" cmpd="sng">
                <a:solidFill>
                  <a:schemeClr val="accent2"/>
                </a:solidFill>
                <a:prstDash val="solid"/>
                <a:round/>
                <a:headEnd type="none" w="sm" len="sm"/>
                <a:tailEnd type="triangle" w="med" len="med"/>
              </a:ln>
            </p:spPr>
          </p:cxnSp>
          <p:cxnSp>
            <p:nvCxnSpPr>
              <p:cNvPr id="1481" name="Google Shape;1481;g11395d4396c_0_741"/>
              <p:cNvCxnSpPr>
                <a:stCxn id="1475" idx="3"/>
              </p:cNvCxnSpPr>
              <p:nvPr/>
            </p:nvCxnSpPr>
            <p:spPr>
              <a:xfrm flipH="1">
                <a:off x="6148303" y="5785689"/>
                <a:ext cx="411000" cy="408000"/>
              </a:xfrm>
              <a:prstGeom prst="straightConnector1">
                <a:avLst/>
              </a:prstGeom>
              <a:noFill/>
              <a:ln w="9525" cap="flat" cmpd="sng">
                <a:solidFill>
                  <a:schemeClr val="accent2"/>
                </a:solidFill>
                <a:prstDash val="solid"/>
                <a:round/>
                <a:headEnd type="none" w="sm" len="sm"/>
                <a:tailEnd type="triangle" w="med" len="med"/>
              </a:ln>
            </p:spPr>
          </p:cxnSp>
          <p:cxnSp>
            <p:nvCxnSpPr>
              <p:cNvPr id="1482" name="Google Shape;1482;g11395d4396c_0_741"/>
              <p:cNvCxnSpPr>
                <a:stCxn id="1475" idx="2"/>
              </p:cNvCxnSpPr>
              <p:nvPr/>
            </p:nvCxnSpPr>
            <p:spPr>
              <a:xfrm rot="10800000">
                <a:off x="5932960" y="5584482"/>
                <a:ext cx="543000" cy="0"/>
              </a:xfrm>
              <a:prstGeom prst="straightConnector1">
                <a:avLst/>
              </a:prstGeom>
              <a:noFill/>
              <a:ln w="9525" cap="flat" cmpd="sng">
                <a:solidFill>
                  <a:schemeClr val="accent2"/>
                </a:solidFill>
                <a:prstDash val="solid"/>
                <a:round/>
                <a:headEnd type="none" w="sm" len="sm"/>
                <a:tailEnd type="triangle" w="med" len="med"/>
              </a:ln>
            </p:spPr>
          </p:cxnSp>
          <p:cxnSp>
            <p:nvCxnSpPr>
              <p:cNvPr id="1483" name="Google Shape;1483;g11395d4396c_0_741"/>
              <p:cNvCxnSpPr>
                <a:stCxn id="1475" idx="4"/>
              </p:cNvCxnSpPr>
              <p:nvPr/>
            </p:nvCxnSpPr>
            <p:spPr>
              <a:xfrm>
                <a:off x="6760510" y="5869032"/>
                <a:ext cx="0" cy="1044300"/>
              </a:xfrm>
              <a:prstGeom prst="straightConnector1">
                <a:avLst/>
              </a:prstGeom>
              <a:noFill/>
              <a:ln w="9525" cap="flat" cmpd="sng">
                <a:solidFill>
                  <a:schemeClr val="accent2"/>
                </a:solidFill>
                <a:prstDash val="solid"/>
                <a:round/>
                <a:headEnd type="none" w="sm" len="sm"/>
                <a:tailEnd type="triangle" w="med" len="med"/>
              </a:ln>
            </p:spPr>
          </p:cxnSp>
          <p:cxnSp>
            <p:nvCxnSpPr>
              <p:cNvPr id="1484" name="Google Shape;1484;g11395d4396c_0_741"/>
              <p:cNvCxnSpPr/>
              <p:nvPr/>
            </p:nvCxnSpPr>
            <p:spPr>
              <a:xfrm rot="10800000" flipH="1">
                <a:off x="6873707" y="5013652"/>
                <a:ext cx="166500" cy="305400"/>
              </a:xfrm>
              <a:prstGeom prst="straightConnector1">
                <a:avLst/>
              </a:prstGeom>
              <a:noFill/>
              <a:ln w="9525" cap="flat" cmpd="sng">
                <a:solidFill>
                  <a:schemeClr val="accent2"/>
                </a:solidFill>
                <a:prstDash val="solid"/>
                <a:round/>
                <a:headEnd type="none" w="sm" len="sm"/>
                <a:tailEnd type="triangle" w="med" len="med"/>
              </a:ln>
            </p:spPr>
          </p:cxnSp>
          <p:cxnSp>
            <p:nvCxnSpPr>
              <p:cNvPr id="1485" name="Google Shape;1485;g11395d4396c_0_741"/>
              <p:cNvCxnSpPr/>
              <p:nvPr/>
            </p:nvCxnSpPr>
            <p:spPr>
              <a:xfrm rot="10800000" flipH="1">
                <a:off x="7029494" y="5329334"/>
                <a:ext cx="331200" cy="151200"/>
              </a:xfrm>
              <a:prstGeom prst="straightConnector1">
                <a:avLst/>
              </a:prstGeom>
              <a:noFill/>
              <a:ln w="9525" cap="flat" cmpd="sng">
                <a:solidFill>
                  <a:schemeClr val="accent2"/>
                </a:solidFill>
                <a:prstDash val="solid"/>
                <a:round/>
                <a:headEnd type="none" w="sm" len="sm"/>
                <a:tailEnd type="triangle" w="med" len="med"/>
              </a:ln>
            </p:spPr>
          </p:cxnSp>
          <p:cxnSp>
            <p:nvCxnSpPr>
              <p:cNvPr id="1486" name="Google Shape;1486;g11395d4396c_0_741"/>
              <p:cNvCxnSpPr/>
              <p:nvPr/>
            </p:nvCxnSpPr>
            <p:spPr>
              <a:xfrm flipH="1">
                <a:off x="6153324" y="5690090"/>
                <a:ext cx="340800" cy="125700"/>
              </a:xfrm>
              <a:prstGeom prst="straightConnector1">
                <a:avLst/>
              </a:prstGeom>
              <a:noFill/>
              <a:ln w="9525" cap="flat" cmpd="sng">
                <a:solidFill>
                  <a:schemeClr val="accent2"/>
                </a:solidFill>
                <a:prstDash val="solid"/>
                <a:round/>
                <a:headEnd type="none" w="sm" len="sm"/>
                <a:tailEnd type="triangle" w="med" len="med"/>
              </a:ln>
            </p:spPr>
          </p:cxnSp>
          <p:cxnSp>
            <p:nvCxnSpPr>
              <p:cNvPr id="1487" name="Google Shape;1487;g11395d4396c_0_741"/>
              <p:cNvCxnSpPr/>
              <p:nvPr/>
            </p:nvCxnSpPr>
            <p:spPr>
              <a:xfrm flipH="1">
                <a:off x="6508122" y="5843245"/>
                <a:ext cx="156600" cy="332700"/>
              </a:xfrm>
              <a:prstGeom prst="straightConnector1">
                <a:avLst/>
              </a:prstGeom>
              <a:noFill/>
              <a:ln w="9525" cap="flat" cmpd="sng">
                <a:solidFill>
                  <a:schemeClr val="accent2"/>
                </a:solidFill>
                <a:prstDash val="solid"/>
                <a:round/>
                <a:headEnd type="none" w="sm" len="sm"/>
                <a:tailEnd type="triangle" w="med" len="med"/>
              </a:ln>
            </p:spPr>
          </p:cxnSp>
          <p:cxnSp>
            <p:nvCxnSpPr>
              <p:cNvPr id="1488" name="Google Shape;1488;g11395d4396c_0_741"/>
              <p:cNvCxnSpPr/>
              <p:nvPr/>
            </p:nvCxnSpPr>
            <p:spPr>
              <a:xfrm>
                <a:off x="7029494" y="5703130"/>
                <a:ext cx="328500" cy="123900"/>
              </a:xfrm>
              <a:prstGeom prst="straightConnector1">
                <a:avLst/>
              </a:prstGeom>
              <a:noFill/>
              <a:ln w="9525" cap="flat" cmpd="sng">
                <a:solidFill>
                  <a:schemeClr val="accent2"/>
                </a:solidFill>
                <a:prstDash val="solid"/>
                <a:round/>
                <a:headEnd type="none" w="sm" len="sm"/>
                <a:tailEnd type="triangle" w="med" len="med"/>
              </a:ln>
            </p:spPr>
          </p:cxnSp>
          <p:cxnSp>
            <p:nvCxnSpPr>
              <p:cNvPr id="1489" name="Google Shape;1489;g11395d4396c_0_741"/>
              <p:cNvCxnSpPr/>
              <p:nvPr/>
            </p:nvCxnSpPr>
            <p:spPr>
              <a:xfrm rot="10800000">
                <a:off x="6526389" y="5062885"/>
                <a:ext cx="110400" cy="255300"/>
              </a:xfrm>
              <a:prstGeom prst="straightConnector1">
                <a:avLst/>
              </a:prstGeom>
              <a:noFill/>
              <a:ln w="9525" cap="flat" cmpd="sng">
                <a:solidFill>
                  <a:schemeClr val="accent2"/>
                </a:solidFill>
                <a:prstDash val="solid"/>
                <a:round/>
                <a:headEnd type="none" w="sm" len="sm"/>
                <a:tailEnd type="triangle" w="med" len="med"/>
              </a:ln>
            </p:spPr>
          </p:cxnSp>
          <p:cxnSp>
            <p:nvCxnSpPr>
              <p:cNvPr id="1490" name="Google Shape;1490;g11395d4396c_0_741"/>
              <p:cNvCxnSpPr/>
              <p:nvPr/>
            </p:nvCxnSpPr>
            <p:spPr>
              <a:xfrm>
                <a:off x="6867731" y="5847540"/>
                <a:ext cx="156900" cy="326700"/>
              </a:xfrm>
              <a:prstGeom prst="straightConnector1">
                <a:avLst/>
              </a:prstGeom>
              <a:noFill/>
              <a:ln w="9525" cap="flat" cmpd="sng">
                <a:solidFill>
                  <a:schemeClr val="accent2"/>
                </a:solidFill>
                <a:prstDash val="solid"/>
                <a:round/>
                <a:headEnd type="none" w="sm" len="sm"/>
                <a:tailEnd type="triangle" w="med" len="med"/>
              </a:ln>
            </p:spPr>
          </p:cxnSp>
          <p:cxnSp>
            <p:nvCxnSpPr>
              <p:cNvPr id="1491" name="Google Shape;1491;g11395d4396c_0_741"/>
              <p:cNvCxnSpPr/>
              <p:nvPr/>
            </p:nvCxnSpPr>
            <p:spPr>
              <a:xfrm rot="10800000">
                <a:off x="6217531" y="5337345"/>
                <a:ext cx="272400" cy="129900"/>
              </a:xfrm>
              <a:prstGeom prst="straightConnector1">
                <a:avLst/>
              </a:prstGeom>
              <a:noFill/>
              <a:ln w="9525" cap="flat" cmpd="sng">
                <a:solidFill>
                  <a:schemeClr val="accent2"/>
                </a:solidFill>
                <a:prstDash val="solid"/>
                <a:round/>
                <a:headEnd type="none" w="sm" len="sm"/>
                <a:tailEnd type="triangle" w="med" len="med"/>
              </a:ln>
            </p:spPr>
          </p:cxnSp>
          <p:cxnSp>
            <p:nvCxnSpPr>
              <p:cNvPr id="1492" name="Google Shape;1492;g11395d4396c_0_741"/>
              <p:cNvCxnSpPr/>
              <p:nvPr/>
            </p:nvCxnSpPr>
            <p:spPr>
              <a:xfrm>
                <a:off x="5523272" y="6922044"/>
                <a:ext cx="2536800" cy="0"/>
              </a:xfrm>
              <a:prstGeom prst="straightConnector1">
                <a:avLst/>
              </a:prstGeom>
              <a:noFill/>
              <a:ln w="9525" cap="flat" cmpd="sng">
                <a:solidFill>
                  <a:schemeClr val="accent2"/>
                </a:solidFill>
                <a:prstDash val="solid"/>
                <a:round/>
                <a:headEnd type="none" w="sm" len="sm"/>
                <a:tailEnd type="none" w="sm" len="sm"/>
              </a:ln>
            </p:spPr>
          </p:cxnSp>
        </p:grpSp>
        <p:sp>
          <p:nvSpPr>
            <p:cNvPr id="1493" name="Google Shape;1493;g11395d4396c_0_741"/>
            <p:cNvSpPr txBox="1"/>
            <p:nvPr/>
          </p:nvSpPr>
          <p:spPr>
            <a:xfrm>
              <a:off x="2461561" y="1350755"/>
              <a:ext cx="1878000" cy="267300"/>
            </a:xfrm>
            <a:prstGeom prst="rect">
              <a:avLst/>
            </a:prstGeom>
            <a:noFill/>
            <a:ln>
              <a:noFill/>
            </a:ln>
          </p:spPr>
          <p:txBody>
            <a:bodyPr spcFirstLastPara="1" wrap="square" lIns="182800" tIns="91400" rIns="182800" bIns="91400" anchor="ctr" anchorCtr="0">
              <a:noAutofit/>
            </a:bodyPr>
            <a:lstStyle/>
            <a:p>
              <a:pPr marL="0" marR="0" lvl="0" indent="0" algn="ctr" rtl="0">
                <a:lnSpc>
                  <a:spcPct val="90000"/>
                </a:lnSpc>
                <a:spcBef>
                  <a:spcPts val="0"/>
                </a:spcBef>
                <a:spcAft>
                  <a:spcPts val="0"/>
                </a:spcAft>
                <a:buNone/>
              </a:pPr>
              <a:r>
                <a:rPr lang="en-US" sz="4800" b="1" i="0" u="none" strike="noStrike" cap="none">
                  <a:solidFill>
                    <a:schemeClr val="accent2"/>
                  </a:solidFill>
                  <a:latin typeface="Inter"/>
                  <a:ea typeface="Inter"/>
                  <a:cs typeface="Inter"/>
                  <a:sym typeface="Inter"/>
                </a:rPr>
                <a:t>Trace &amp; Shade</a:t>
              </a:r>
              <a:endParaRPr sz="4800" b="0" i="0" u="none" strike="noStrike" cap="none">
                <a:solidFill>
                  <a:schemeClr val="accent2"/>
                </a:solidFill>
                <a:latin typeface="Inter"/>
                <a:ea typeface="Inter"/>
                <a:cs typeface="Inter"/>
                <a:sym typeface="Inter"/>
              </a:endParaRPr>
            </a:p>
          </p:txBody>
        </p:sp>
        <p:sp>
          <p:nvSpPr>
            <p:cNvPr id="1494" name="Google Shape;1494;g11395d4396c_0_741"/>
            <p:cNvSpPr txBox="1"/>
            <p:nvPr/>
          </p:nvSpPr>
          <p:spPr>
            <a:xfrm>
              <a:off x="2461560" y="3171797"/>
              <a:ext cx="1878000" cy="808200"/>
            </a:xfrm>
            <a:prstGeom prst="rect">
              <a:avLst/>
            </a:prstGeom>
            <a:noFill/>
            <a:ln>
              <a:noFill/>
            </a:ln>
          </p:spPr>
          <p:txBody>
            <a:bodyPr spcFirstLastPara="1" wrap="square" lIns="182800" tIns="91400" rIns="182800" bIns="91400" anchor="ctr" anchorCtr="0">
              <a:spAutoFit/>
            </a:bodyPr>
            <a:lstStyle/>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Trace rays from active probes and shade</a:t>
              </a:r>
              <a:endParaRPr sz="5600" dirty="0">
                <a:latin typeface="+mj-lt"/>
              </a:endParaRPr>
            </a:p>
            <a:p>
              <a:pPr marL="0" marR="0" lvl="0" indent="0" algn="ctr" rtl="0">
                <a:lnSpc>
                  <a:spcPct val="90000"/>
                </a:lnSpc>
                <a:spcBef>
                  <a:spcPts val="0"/>
                </a:spcBef>
                <a:spcAft>
                  <a:spcPts val="0"/>
                </a:spcAft>
                <a:buNone/>
              </a:pPr>
              <a:endParaRPr sz="4400" b="1" i="0" u="none" strike="noStrike" cap="none" dirty="0">
                <a:solidFill>
                  <a:schemeClr val="lt1"/>
                </a:solidFill>
                <a:latin typeface="+mj-lt"/>
                <a:ea typeface="Inter"/>
                <a:cs typeface="Inter"/>
                <a:sym typeface="Inter"/>
              </a:endParaRPr>
            </a:p>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Use previous probe data</a:t>
              </a:r>
              <a:endParaRPr sz="5600" dirty="0">
                <a:latin typeface="+mj-lt"/>
              </a:endParaRPr>
            </a:p>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for infinite bounce GI</a:t>
              </a:r>
              <a:endParaRPr sz="4400" b="1" i="0" u="none" strike="noStrike" cap="none" dirty="0">
                <a:solidFill>
                  <a:schemeClr val="lt1"/>
                </a:solidFill>
                <a:latin typeface="+mj-lt"/>
                <a:ea typeface="Inter"/>
                <a:cs typeface="Inter"/>
                <a:sym typeface="Inter"/>
              </a:endParaRPr>
            </a:p>
          </p:txBody>
        </p:sp>
      </p:grpSp>
      <p:grpSp>
        <p:nvGrpSpPr>
          <p:cNvPr id="1495" name="Google Shape;1495;g11395d4396c_0_741"/>
          <p:cNvGrpSpPr/>
          <p:nvPr/>
        </p:nvGrpSpPr>
        <p:grpSpPr>
          <a:xfrm>
            <a:off x="26721331" y="5311036"/>
            <a:ext cx="9458435" cy="8780152"/>
            <a:chOff x="6680333" y="1327759"/>
            <a:chExt cx="2364609" cy="2195038"/>
          </a:xfrm>
        </p:grpSpPr>
        <p:sp>
          <p:nvSpPr>
            <p:cNvPr id="1496" name="Google Shape;1496;g11395d4396c_0_741"/>
            <p:cNvSpPr txBox="1"/>
            <p:nvPr/>
          </p:nvSpPr>
          <p:spPr>
            <a:xfrm>
              <a:off x="6688163" y="3171797"/>
              <a:ext cx="2282100" cy="351000"/>
            </a:xfrm>
            <a:prstGeom prst="rect">
              <a:avLst/>
            </a:prstGeom>
            <a:noFill/>
            <a:ln>
              <a:noFill/>
            </a:ln>
          </p:spPr>
          <p:txBody>
            <a:bodyPr spcFirstLastPara="1" wrap="square" lIns="182800" tIns="91400" rIns="182800" bIns="91400" anchor="ctr" anchorCtr="0">
              <a:spAutoFit/>
            </a:bodyPr>
            <a:lstStyle/>
            <a:p>
              <a:pPr marL="0" marR="0" lvl="0" indent="0" algn="ctr" rtl="0">
                <a:lnSpc>
                  <a:spcPct val="90000"/>
                </a:lnSpc>
                <a:spcBef>
                  <a:spcPts val="0"/>
                </a:spcBef>
                <a:spcAft>
                  <a:spcPts val="0"/>
                </a:spcAft>
                <a:buNone/>
              </a:pPr>
              <a:r>
                <a:rPr lang="en-US" sz="4400" b="1" i="0" u="none" strike="noStrike" cap="none" dirty="0">
                  <a:solidFill>
                    <a:schemeClr val="lt1"/>
                  </a:solidFill>
                  <a:latin typeface="+mj-lt"/>
                  <a:ea typeface="Inter"/>
                  <a:cs typeface="Inter"/>
                  <a:sym typeface="Inter"/>
                </a:rPr>
                <a:t>Compute indirect lighting and visibility from the probes</a:t>
              </a:r>
              <a:endParaRPr sz="4400" b="1" i="0" u="none" strike="noStrike" cap="none" dirty="0">
                <a:solidFill>
                  <a:schemeClr val="lt1"/>
                </a:solidFill>
                <a:latin typeface="+mj-lt"/>
                <a:ea typeface="Inter"/>
                <a:cs typeface="Inter"/>
                <a:sym typeface="Inter"/>
              </a:endParaRPr>
            </a:p>
          </p:txBody>
        </p:sp>
        <p:pic>
          <p:nvPicPr>
            <p:cNvPr id="1497" name="Google Shape;1497;g11395d4396c_0_741"/>
            <p:cNvPicPr preferRelativeResize="0"/>
            <p:nvPr/>
          </p:nvPicPr>
          <p:blipFill rotWithShape="1">
            <a:blip r:embed="rId6">
              <a:alphaModFix/>
            </a:blip>
            <a:srcRect r="12103"/>
            <a:stretch/>
          </p:blipFill>
          <p:spPr>
            <a:xfrm>
              <a:off x="6751255" y="1854960"/>
              <a:ext cx="2293687" cy="1159578"/>
            </a:xfrm>
            <a:prstGeom prst="rect">
              <a:avLst/>
            </a:prstGeom>
            <a:noFill/>
            <a:ln>
              <a:noFill/>
            </a:ln>
          </p:spPr>
        </p:pic>
        <p:sp>
          <p:nvSpPr>
            <p:cNvPr id="1498" name="Google Shape;1498;g11395d4396c_0_741"/>
            <p:cNvSpPr txBox="1"/>
            <p:nvPr/>
          </p:nvSpPr>
          <p:spPr>
            <a:xfrm>
              <a:off x="6680333" y="1327759"/>
              <a:ext cx="2273100" cy="267300"/>
            </a:xfrm>
            <a:prstGeom prst="rect">
              <a:avLst/>
            </a:prstGeom>
            <a:noFill/>
            <a:ln>
              <a:noFill/>
            </a:ln>
          </p:spPr>
          <p:txBody>
            <a:bodyPr spcFirstLastPara="1" wrap="square" lIns="182800" tIns="91400" rIns="182800" bIns="91400" anchor="ctr" anchorCtr="0">
              <a:noAutofit/>
            </a:bodyPr>
            <a:lstStyle/>
            <a:p>
              <a:pPr marL="0" marR="0" lvl="0" indent="0" algn="ctr" rtl="0">
                <a:lnSpc>
                  <a:spcPct val="90000"/>
                </a:lnSpc>
                <a:spcBef>
                  <a:spcPts val="0"/>
                </a:spcBef>
                <a:spcAft>
                  <a:spcPts val="0"/>
                </a:spcAft>
                <a:buNone/>
              </a:pPr>
              <a:r>
                <a:rPr lang="en-US" sz="4800" b="1" i="0" u="none" strike="noStrike" cap="none">
                  <a:solidFill>
                    <a:schemeClr val="accent2"/>
                  </a:solidFill>
                  <a:latin typeface="Inter"/>
                  <a:ea typeface="Inter"/>
                  <a:cs typeface="Inter"/>
                  <a:sym typeface="Inter"/>
                </a:rPr>
                <a:t>Render Indirect Light</a:t>
              </a:r>
              <a:endParaRPr sz="2800" b="0" i="0" u="none" strike="noStrike" cap="none">
                <a:solidFill>
                  <a:schemeClr val="accent2"/>
                </a:solidFill>
                <a:latin typeface="Inter"/>
                <a:ea typeface="Inter"/>
                <a:cs typeface="Inter"/>
                <a:sym typeface="Inter"/>
              </a:endParaRPr>
            </a:p>
          </p:txBody>
        </p:sp>
      </p:grpSp>
      <p:grpSp>
        <p:nvGrpSpPr>
          <p:cNvPr id="1499" name="Google Shape;1499;g11395d4396c_0_741"/>
          <p:cNvGrpSpPr/>
          <p:nvPr/>
        </p:nvGrpSpPr>
        <p:grpSpPr>
          <a:xfrm>
            <a:off x="10338413" y="16106031"/>
            <a:ext cx="15476931" cy="1938581"/>
            <a:chOff x="2584603" y="4026508"/>
            <a:chExt cx="3869233" cy="484645"/>
          </a:xfrm>
        </p:grpSpPr>
        <p:sp>
          <p:nvSpPr>
            <p:cNvPr id="1500" name="Google Shape;1500;g11395d4396c_0_741"/>
            <p:cNvSpPr/>
            <p:nvPr/>
          </p:nvSpPr>
          <p:spPr>
            <a:xfrm rot="5400000">
              <a:off x="4388653" y="2222458"/>
              <a:ext cx="215400" cy="3823500"/>
            </a:xfrm>
            <a:prstGeom prst="rightBrace">
              <a:avLst>
                <a:gd name="adj1" fmla="val 8333"/>
                <a:gd name="adj2" fmla="val 50000"/>
              </a:avLst>
            </a:prstGeom>
            <a:noFill/>
            <a:ln w="28575" cap="flat" cmpd="sng">
              <a:solidFill>
                <a:schemeClr val="accent4"/>
              </a:solidFill>
              <a:prstDash val="solid"/>
              <a:round/>
              <a:headEnd type="none" w="sm" len="sm"/>
              <a:tailEnd type="none" w="sm" len="sm"/>
            </a:ln>
          </p:spPr>
          <p:txBody>
            <a:bodyPr spcFirstLastPara="1" wrap="square" lIns="182800" tIns="91400" rIns="18280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Inter"/>
                <a:ea typeface="Inter"/>
                <a:cs typeface="Inter"/>
                <a:sym typeface="Inter"/>
              </a:endParaRPr>
            </a:p>
          </p:txBody>
        </p:sp>
        <p:sp>
          <p:nvSpPr>
            <p:cNvPr id="1501" name="Google Shape;1501;g11395d4396c_0_741"/>
            <p:cNvSpPr txBox="1"/>
            <p:nvPr/>
          </p:nvSpPr>
          <p:spPr>
            <a:xfrm>
              <a:off x="2584736" y="4240553"/>
              <a:ext cx="3869100" cy="270600"/>
            </a:xfrm>
            <a:prstGeom prst="rect">
              <a:avLst/>
            </a:prstGeom>
            <a:noFill/>
            <a:ln>
              <a:noFill/>
            </a:ln>
          </p:spPr>
          <p:txBody>
            <a:bodyPr spcFirstLastPara="1" wrap="square" lIns="182800" tIns="91400" rIns="182800" bIns="91400" anchor="ctr" anchorCtr="0">
              <a:noAutofit/>
            </a:bodyPr>
            <a:lstStyle/>
            <a:p>
              <a:pPr marL="0" marR="0" lvl="0" indent="0" algn="ctr" rtl="0">
                <a:lnSpc>
                  <a:spcPct val="90000"/>
                </a:lnSpc>
                <a:spcBef>
                  <a:spcPts val="0"/>
                </a:spcBef>
                <a:spcAft>
                  <a:spcPts val="0"/>
                </a:spcAft>
                <a:buNone/>
              </a:pPr>
              <a:r>
                <a:rPr lang="en-US" sz="4400" b="1">
                  <a:solidFill>
                    <a:schemeClr val="lt1"/>
                  </a:solidFill>
                  <a:latin typeface="Inter"/>
                  <a:ea typeface="Inter"/>
                  <a:cs typeface="Inter"/>
                  <a:sym typeface="Inter"/>
                </a:rPr>
                <a:t>Independent of screen resolution a</a:t>
              </a:r>
              <a:r>
                <a:rPr lang="en-US" sz="4200" b="1" i="0" u="none" strike="noStrike" cap="none">
                  <a:solidFill>
                    <a:schemeClr val="lt1"/>
                  </a:solidFill>
                  <a:latin typeface="Inter"/>
                  <a:ea typeface="Inter"/>
                  <a:cs typeface="Inter"/>
                  <a:sym typeface="Inter"/>
                </a:rPr>
                <a:t>nd frame rate</a:t>
              </a:r>
              <a:endParaRPr sz="4200" b="1" i="0" u="none" strike="noStrike" cap="none">
                <a:solidFill>
                  <a:schemeClr val="lt1"/>
                </a:solidFill>
                <a:latin typeface="Inter"/>
                <a:ea typeface="Inter"/>
                <a:cs typeface="Inter"/>
                <a:sym typeface="Inter"/>
              </a:endParaRPr>
            </a:p>
          </p:txBody>
        </p:sp>
      </p:grpSp>
      <p:sp>
        <p:nvSpPr>
          <p:cNvPr id="1502" name="Google Shape;1502;g11395d4396c_0_74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1100"/>
              <a:buFont typeface="Arial"/>
              <a:buNone/>
            </a:pPr>
            <a:r>
              <a:rPr lang="en-US" sz="6600" dirty="0">
                <a:solidFill>
                  <a:schemeClr val="lt1"/>
                </a:solidFill>
                <a:latin typeface="+mj-lt"/>
                <a:ea typeface="Trebuchet MS"/>
                <a:cs typeface="Trebuchet MS"/>
                <a:sym typeface="Trebuchet MS"/>
              </a:rPr>
              <a:t>RTX Global Illumination</a:t>
            </a:r>
            <a:endParaRPr sz="6600" dirty="0">
              <a:solidFill>
                <a:schemeClr val="lt1"/>
              </a:solidFill>
              <a:latin typeface="+mj-lt"/>
              <a:ea typeface="Trebuchet MS"/>
              <a:cs typeface="Trebuchet MS"/>
              <a:sym typeface="Trebuchet MS"/>
            </a:endParaRPr>
          </a:p>
        </p:txBody>
      </p:sp>
      <p:sp>
        <p:nvSpPr>
          <p:cNvPr id="1503" name="Google Shape;1503;g11395d4396c_0_741"/>
          <p:cNvSpPr txBox="1">
            <a:spLocks noGrp="1"/>
          </p:cNvSpPr>
          <p:nvPr>
            <p:ph type="body" idx="1"/>
          </p:nvPr>
        </p:nvSpPr>
        <p:spPr>
          <a:xfrm>
            <a:off x="2514600" y="2487168"/>
            <a:ext cx="31546800" cy="140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400"/>
              <a:buFont typeface="Trebuchet MS"/>
              <a:buNone/>
            </a:pPr>
            <a:r>
              <a:rPr lang="en-US" sz="5000" b="1" dirty="0">
                <a:solidFill>
                  <a:schemeClr val="lt1"/>
                </a:solidFill>
                <a:latin typeface="+mj-lt"/>
                <a:ea typeface="Trebuchet MS"/>
                <a:cs typeface="Trebuchet MS"/>
                <a:sym typeface="Trebuchet MS"/>
              </a:rPr>
              <a:t>How It Works</a:t>
            </a:r>
            <a:endParaRPr sz="5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g11395d4396c_0_407"/>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Trebuchet MS"/>
              <a:buNone/>
            </a:pPr>
            <a:r>
              <a:rPr lang="en-US" dirty="0"/>
              <a:t>RTXGI Benefits For VR/XR</a:t>
            </a:r>
            <a:endParaRPr dirty="0"/>
          </a:p>
        </p:txBody>
      </p:sp>
      <p:sp>
        <p:nvSpPr>
          <p:cNvPr id="1509" name="Google Shape;1509;g11395d4396c_0_407"/>
          <p:cNvSpPr txBox="1">
            <a:spLocks noGrp="1"/>
          </p:cNvSpPr>
          <p:nvPr>
            <p:ph type="body" idx="2"/>
          </p:nvPr>
        </p:nvSpPr>
        <p:spPr>
          <a:xfrm>
            <a:off x="1062325" y="4846313"/>
            <a:ext cx="17494500" cy="13652100"/>
          </a:xfrm>
          <a:prstGeom prst="rect">
            <a:avLst/>
          </a:prstGeom>
          <a:noFill/>
          <a:ln>
            <a:noFill/>
          </a:ln>
        </p:spPr>
        <p:txBody>
          <a:bodyPr spcFirstLastPara="1" wrap="square" lIns="91425" tIns="45700" rIns="91425" bIns="45700" anchor="t" anchorCtr="0">
            <a:noAutofit/>
          </a:bodyPr>
          <a:lstStyle/>
          <a:p>
            <a:pPr marL="457200" lvl="0" indent="-596900" algn="l" rtl="0">
              <a:lnSpc>
                <a:spcPct val="115000"/>
              </a:lnSpc>
              <a:spcBef>
                <a:spcPts val="600"/>
              </a:spcBef>
              <a:spcAft>
                <a:spcPts val="0"/>
              </a:spcAft>
              <a:buSzPts val="5800"/>
              <a:buChar char="▪"/>
            </a:pPr>
            <a:r>
              <a:rPr lang="en-US" sz="5800" dirty="0">
                <a:latin typeface="+mj-lt"/>
              </a:rPr>
              <a:t>Flexible authoring for artists/designers:</a:t>
            </a:r>
            <a:endParaRPr sz="5800" dirty="0">
              <a:latin typeface="+mj-lt"/>
            </a:endParaRPr>
          </a:p>
          <a:p>
            <a:pPr marL="914400" lvl="1" indent="-596900" algn="l" rtl="0">
              <a:lnSpc>
                <a:spcPct val="115000"/>
              </a:lnSpc>
              <a:spcBef>
                <a:spcPts val="0"/>
              </a:spcBef>
              <a:spcAft>
                <a:spcPts val="0"/>
              </a:spcAft>
              <a:buSzPts val="5800"/>
              <a:buChar char="▪"/>
            </a:pPr>
            <a:r>
              <a:rPr lang="en-US" sz="5800" dirty="0">
                <a:latin typeface="+mj-lt"/>
              </a:rPr>
              <a:t>Control placement, size, and density of volumes</a:t>
            </a:r>
            <a:endParaRPr sz="5800" dirty="0">
              <a:latin typeface="+mj-lt"/>
            </a:endParaRPr>
          </a:p>
          <a:p>
            <a:pPr marL="457200" lvl="0" indent="-596900" algn="l" rtl="0">
              <a:lnSpc>
                <a:spcPct val="115000"/>
              </a:lnSpc>
              <a:spcBef>
                <a:spcPts val="0"/>
              </a:spcBef>
              <a:spcAft>
                <a:spcPts val="0"/>
              </a:spcAft>
              <a:buSzPts val="5800"/>
              <a:buChar char="▪"/>
            </a:pPr>
            <a:r>
              <a:rPr lang="en-US" sz="5800" dirty="0">
                <a:latin typeface="+mj-lt"/>
              </a:rPr>
              <a:t>High performance real time solution that scales based on probe counts and not on resolution or frame rate </a:t>
            </a:r>
            <a:endParaRPr sz="5800" dirty="0">
              <a:latin typeface="+mj-lt"/>
            </a:endParaRPr>
          </a:p>
          <a:p>
            <a:pPr marL="457200" lvl="0" indent="-596900" algn="l" rtl="0">
              <a:lnSpc>
                <a:spcPct val="115000"/>
              </a:lnSpc>
              <a:spcBef>
                <a:spcPts val="0"/>
              </a:spcBef>
              <a:spcAft>
                <a:spcPts val="0"/>
              </a:spcAft>
              <a:buSzPts val="5800"/>
              <a:buChar char="▪"/>
            </a:pPr>
            <a:r>
              <a:rPr lang="en-US" sz="5800" dirty="0">
                <a:latin typeface="+mj-lt"/>
              </a:rPr>
              <a:t>Advanced features to optimize performance:</a:t>
            </a:r>
            <a:endParaRPr sz="5800" dirty="0">
              <a:latin typeface="+mj-lt"/>
            </a:endParaRPr>
          </a:p>
          <a:p>
            <a:pPr marL="1371600" lvl="2" indent="-596900" algn="l" rtl="0">
              <a:lnSpc>
                <a:spcPct val="115000"/>
              </a:lnSpc>
              <a:spcBef>
                <a:spcPts val="0"/>
              </a:spcBef>
              <a:spcAft>
                <a:spcPts val="0"/>
              </a:spcAft>
              <a:buSzPts val="5800"/>
              <a:buChar char="▪"/>
            </a:pPr>
            <a:r>
              <a:rPr lang="en-US" sz="5800" dirty="0">
                <a:latin typeface="+mj-lt"/>
              </a:rPr>
              <a:t>Probe Classification</a:t>
            </a:r>
            <a:endParaRPr sz="5800" dirty="0">
              <a:latin typeface="+mj-lt"/>
            </a:endParaRPr>
          </a:p>
          <a:p>
            <a:pPr marL="1371600" lvl="2" indent="-596900" algn="l" rtl="0">
              <a:lnSpc>
                <a:spcPct val="115000"/>
              </a:lnSpc>
              <a:spcBef>
                <a:spcPts val="0"/>
              </a:spcBef>
              <a:spcAft>
                <a:spcPts val="0"/>
              </a:spcAft>
              <a:buSzPts val="5800"/>
              <a:buChar char="▪"/>
            </a:pPr>
            <a:r>
              <a:rPr lang="en-US" sz="5800" dirty="0">
                <a:latin typeface="+mj-lt"/>
              </a:rPr>
              <a:t>Probe Relocation</a:t>
            </a:r>
            <a:endParaRPr sz="5800" dirty="0">
              <a:latin typeface="+mj-lt"/>
            </a:endParaRPr>
          </a:p>
          <a:p>
            <a:pPr marL="1371600" lvl="2" indent="-596900" algn="l" rtl="0">
              <a:lnSpc>
                <a:spcPct val="115000"/>
              </a:lnSpc>
              <a:spcBef>
                <a:spcPts val="0"/>
              </a:spcBef>
              <a:spcAft>
                <a:spcPts val="0"/>
              </a:spcAft>
              <a:buSzPts val="5800"/>
              <a:buChar char="▪"/>
            </a:pPr>
            <a:r>
              <a:rPr lang="en-US" sz="5800" dirty="0">
                <a:latin typeface="+mj-lt"/>
              </a:rPr>
              <a:t>Infinite Scrolling Volumes</a:t>
            </a:r>
            <a:endParaRPr sz="5800" dirty="0">
              <a:latin typeface="+mj-lt"/>
            </a:endParaRPr>
          </a:p>
          <a:p>
            <a:pPr marL="1371600" lvl="2" indent="-596900" algn="l" rtl="0">
              <a:lnSpc>
                <a:spcPct val="115000"/>
              </a:lnSpc>
              <a:spcBef>
                <a:spcPts val="0"/>
              </a:spcBef>
              <a:spcAft>
                <a:spcPts val="0"/>
              </a:spcAft>
              <a:buSzPts val="5800"/>
              <a:buChar char="▪"/>
            </a:pPr>
            <a:r>
              <a:rPr lang="en-US" sz="5800" dirty="0">
                <a:latin typeface="+mj-lt"/>
              </a:rPr>
              <a:t>Runtime Static Volumes (store pre-computed lighting in probes)</a:t>
            </a:r>
            <a:endParaRPr sz="5800" dirty="0">
              <a:latin typeface="+mj-lt"/>
            </a:endParaRPr>
          </a:p>
        </p:txBody>
      </p:sp>
      <p:pic>
        <p:nvPicPr>
          <p:cNvPr id="1510" name="Google Shape;1510;g11395d4396c_0_407"/>
          <p:cNvPicPr preferRelativeResize="0"/>
          <p:nvPr/>
        </p:nvPicPr>
        <p:blipFill rotWithShape="1">
          <a:blip r:embed="rId3">
            <a:alphaModFix/>
          </a:blip>
          <a:srcRect/>
          <a:stretch/>
        </p:blipFill>
        <p:spPr>
          <a:xfrm>
            <a:off x="19996700" y="4051087"/>
            <a:ext cx="15242574" cy="15242574"/>
          </a:xfrm>
          <a:prstGeom prst="rect">
            <a:avLst/>
          </a:prstGeom>
          <a:noFill/>
          <a:ln w="88900" cap="sq" cmpd="thickThin">
            <a:solidFill>
              <a:srgbClr val="000000"/>
            </a:solidFill>
            <a:prstDash val="solid"/>
            <a:miter lim="800000"/>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g11395d4396c_0_39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RTXGI Examples</a:t>
            </a:r>
            <a:endParaRPr dirty="0"/>
          </a:p>
        </p:txBody>
      </p:sp>
      <p:sp>
        <p:nvSpPr>
          <p:cNvPr id="1525" name="Google Shape;1525;g11395d4396c_0_39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latin typeface="+mj-lt"/>
              </a:rPr>
              <a:t>Visual Comparison</a:t>
            </a:r>
            <a:endParaRPr dirty="0">
              <a:latin typeface="+mj-lt"/>
            </a:endParaRPr>
          </a:p>
        </p:txBody>
      </p:sp>
      <p:pic>
        <p:nvPicPr>
          <p:cNvPr id="1526" name="Google Shape;1526;g11395d4396c_0_399"/>
          <p:cNvPicPr preferRelativeResize="0"/>
          <p:nvPr/>
        </p:nvPicPr>
        <p:blipFill>
          <a:blip r:embed="rId3">
            <a:alphaModFix/>
          </a:blip>
          <a:stretch>
            <a:fillRect/>
          </a:stretch>
        </p:blipFill>
        <p:spPr>
          <a:xfrm>
            <a:off x="3598025" y="3895379"/>
            <a:ext cx="29379955" cy="16526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5A37-EB2A-2CF8-407E-1D4944D89536}"/>
              </a:ext>
            </a:extLst>
          </p:cNvPr>
          <p:cNvSpPr>
            <a:spLocks noGrp="1"/>
          </p:cNvSpPr>
          <p:nvPr>
            <p:ph type="title"/>
          </p:nvPr>
        </p:nvSpPr>
        <p:spPr/>
        <p:txBody>
          <a:bodyPr/>
          <a:lstStyle/>
          <a:p>
            <a:r>
              <a:rPr lang="en-US"/>
              <a:t>DIGITAL TWINS WILL EXIST AT EVERY SCALE</a:t>
            </a:r>
          </a:p>
        </p:txBody>
      </p:sp>
      <p:pic>
        <p:nvPicPr>
          <p:cNvPr id="5" name="Picture 4" descr="A picture containing engine&#10;&#10;Description automatically generated">
            <a:extLst>
              <a:ext uri="{FF2B5EF4-FFF2-40B4-BE49-F238E27FC236}">
                <a16:creationId xmlns:a16="http://schemas.microsoft.com/office/drawing/2014/main" id="{C0FF7545-2AC9-8690-1ED5-95C8A6FC99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749426" y="5001770"/>
            <a:ext cx="7363968" cy="12695109"/>
          </a:xfrm>
          <a:prstGeom prst="rect">
            <a:avLst/>
          </a:prstGeom>
        </p:spPr>
      </p:pic>
      <p:pic>
        <p:nvPicPr>
          <p:cNvPr id="6" name="Picture 2" descr="Drug Discovery With Accelerated Computing Platform | NVIDIA">
            <a:extLst>
              <a:ext uri="{FF2B5EF4-FFF2-40B4-BE49-F238E27FC236}">
                <a16:creationId xmlns:a16="http://schemas.microsoft.com/office/drawing/2014/main" id="{BD6444A0-5674-0FA9-7B1B-14557C9605A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2971800" y="5001768"/>
            <a:ext cx="7375290" cy="12695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13" descr="A picture containing invertebrate&#10;&#10;Description automatically generated">
            <a:extLst>
              <a:ext uri="{FF2B5EF4-FFF2-40B4-BE49-F238E27FC236}">
                <a16:creationId xmlns:a16="http://schemas.microsoft.com/office/drawing/2014/main" id="{8D60496B-8014-1AFD-6F94-DFC076BB05E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6302338" y="5001768"/>
            <a:ext cx="7355856" cy="12685326"/>
          </a:xfrm>
          <a:prstGeom prst="rect">
            <a:avLst/>
          </a:prstGeom>
        </p:spPr>
      </p:pic>
      <p:pic>
        <p:nvPicPr>
          <p:cNvPr id="8" name="Picture Placeholder 38">
            <a:extLst>
              <a:ext uri="{FF2B5EF4-FFF2-40B4-BE49-F238E27FC236}">
                <a16:creationId xmlns:a16="http://schemas.microsoft.com/office/drawing/2014/main" id="{873FDC75-5A41-8E1F-FCBA-B658FDD67E6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8526643" y="5001770"/>
            <a:ext cx="7365249" cy="12695109"/>
          </a:xfrm>
          <a:prstGeom prst="rect">
            <a:avLst/>
          </a:prstGeom>
          <a:ln w="9525">
            <a:noFill/>
          </a:ln>
        </p:spPr>
      </p:pic>
      <p:sp>
        <p:nvSpPr>
          <p:cNvPr id="9" name="Rectangle 8">
            <a:extLst>
              <a:ext uri="{FF2B5EF4-FFF2-40B4-BE49-F238E27FC236}">
                <a16:creationId xmlns:a16="http://schemas.microsoft.com/office/drawing/2014/main" id="{AA23661C-77B9-86DC-9100-7A85B6416AC1}"/>
              </a:ext>
            </a:extLst>
          </p:cNvPr>
          <p:cNvSpPr/>
          <p:nvPr/>
        </p:nvSpPr>
        <p:spPr>
          <a:xfrm>
            <a:off x="2971800" y="4978254"/>
            <a:ext cx="7375290" cy="1404258"/>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999">
                <a:solidFill>
                  <a:schemeClr val="tx1"/>
                </a:solidFill>
                <a:latin typeface="DINPro-Regular" panose="02000503030000020004" pitchFamily="50" charset="0"/>
              </a:rPr>
              <a:t>MOLECULAR</a:t>
            </a:r>
          </a:p>
        </p:txBody>
      </p:sp>
      <p:sp>
        <p:nvSpPr>
          <p:cNvPr id="10" name="Rectangle 9">
            <a:extLst>
              <a:ext uri="{FF2B5EF4-FFF2-40B4-BE49-F238E27FC236}">
                <a16:creationId xmlns:a16="http://schemas.microsoft.com/office/drawing/2014/main" id="{CC1DFCAB-0464-F552-0815-25AF8F0F3A3A}"/>
              </a:ext>
            </a:extLst>
          </p:cNvPr>
          <p:cNvSpPr/>
          <p:nvPr/>
        </p:nvSpPr>
        <p:spPr>
          <a:xfrm>
            <a:off x="18545687" y="5006994"/>
            <a:ext cx="7346205" cy="3337560"/>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999">
                <a:solidFill>
                  <a:schemeClr val="tx1"/>
                </a:solidFill>
                <a:latin typeface="DINPro-Regular" panose="02000503030000020004" pitchFamily="50" charset="0"/>
              </a:rPr>
              <a:t>CITY</a:t>
            </a:r>
          </a:p>
        </p:txBody>
      </p:sp>
      <p:sp>
        <p:nvSpPr>
          <p:cNvPr id="11" name="Rectangle 10">
            <a:extLst>
              <a:ext uri="{FF2B5EF4-FFF2-40B4-BE49-F238E27FC236}">
                <a16:creationId xmlns:a16="http://schemas.microsoft.com/office/drawing/2014/main" id="{F6A48D0C-8A02-C6EA-FC21-A11DE1E8CAFE}"/>
              </a:ext>
            </a:extLst>
          </p:cNvPr>
          <p:cNvSpPr/>
          <p:nvPr/>
        </p:nvSpPr>
        <p:spPr>
          <a:xfrm>
            <a:off x="26295096" y="4978254"/>
            <a:ext cx="7375290" cy="3337560"/>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999">
                <a:solidFill>
                  <a:schemeClr val="tx1"/>
                </a:solidFill>
                <a:latin typeface="DINPro-Regular" panose="02000503030000020004" pitchFamily="50" charset="0"/>
              </a:rPr>
              <a:t>PLANETARY</a:t>
            </a:r>
          </a:p>
        </p:txBody>
      </p:sp>
      <p:sp>
        <p:nvSpPr>
          <p:cNvPr id="13" name="Rectangle 12">
            <a:extLst>
              <a:ext uri="{FF2B5EF4-FFF2-40B4-BE49-F238E27FC236}">
                <a16:creationId xmlns:a16="http://schemas.microsoft.com/office/drawing/2014/main" id="{C92AD4FE-1238-08E4-066E-357F25820B11}"/>
              </a:ext>
            </a:extLst>
          </p:cNvPr>
          <p:cNvSpPr/>
          <p:nvPr/>
        </p:nvSpPr>
        <p:spPr>
          <a:xfrm>
            <a:off x="10759944" y="4992624"/>
            <a:ext cx="7375290" cy="3337560"/>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999">
                <a:solidFill>
                  <a:schemeClr val="tx1"/>
                </a:solidFill>
                <a:latin typeface="DINPro-Regular" panose="02000503030000020004" pitchFamily="50" charset="0"/>
              </a:rPr>
              <a:t>EXPERIMENT</a:t>
            </a:r>
          </a:p>
        </p:txBody>
      </p:sp>
    </p:spTree>
    <p:extLst>
      <p:ext uri="{BB962C8B-B14F-4D97-AF65-F5344CB8AC3E}">
        <p14:creationId xmlns:p14="http://schemas.microsoft.com/office/powerpoint/2010/main" val="416169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5A37-EB2A-2CF8-407E-1D4944D89536}"/>
              </a:ext>
            </a:extLst>
          </p:cNvPr>
          <p:cNvSpPr>
            <a:spLocks noGrp="1"/>
          </p:cNvSpPr>
          <p:nvPr>
            <p:ph type="title"/>
          </p:nvPr>
        </p:nvSpPr>
        <p:spPr/>
        <p:txBody>
          <a:bodyPr/>
          <a:lstStyle/>
          <a:p>
            <a:r>
              <a:rPr lang="en-US"/>
              <a:t>DIGITAL TWINS BRING NEW TECHNOLOGICAL DEMANDS</a:t>
            </a:r>
          </a:p>
        </p:txBody>
      </p:sp>
      <p:pic>
        <p:nvPicPr>
          <p:cNvPr id="4" name="Picture 3" descr="A picture containing diagram&#10;&#10;Description automatically generated">
            <a:extLst>
              <a:ext uri="{FF2B5EF4-FFF2-40B4-BE49-F238E27FC236}">
                <a16:creationId xmlns:a16="http://schemas.microsoft.com/office/drawing/2014/main" id="{7B7343C4-3755-4442-ED26-0E56F85B0569}"/>
              </a:ext>
            </a:extLst>
          </p:cNvPr>
          <p:cNvPicPr>
            <a:picLocks noChangeAspect="1"/>
          </p:cNvPicPr>
          <p:nvPr/>
        </p:nvPicPr>
        <p:blipFill rotWithShape="1">
          <a:blip r:embed="rId3"/>
          <a:srcRect l="21022" t="-2396" r="48542" b="9206"/>
          <a:stretch/>
        </p:blipFill>
        <p:spPr>
          <a:xfrm>
            <a:off x="18513988" y="4960109"/>
            <a:ext cx="7344228" cy="12677931"/>
          </a:xfrm>
          <a:prstGeom prst="rect">
            <a:avLst/>
          </a:prstGeom>
        </p:spPr>
      </p:pic>
      <p:pic>
        <p:nvPicPr>
          <p:cNvPr id="5" name="Picture 2">
            <a:extLst>
              <a:ext uri="{FF2B5EF4-FFF2-40B4-BE49-F238E27FC236}">
                <a16:creationId xmlns:a16="http://schemas.microsoft.com/office/drawing/2014/main" id="{96E86DA1-B9F9-C88E-2920-84D90967F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00" t="-297" r="45009" b="22021"/>
          <a:stretch/>
        </p:blipFill>
        <p:spPr bwMode="auto">
          <a:xfrm>
            <a:off x="10485698" y="4950726"/>
            <a:ext cx="7344228" cy="126857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B78AA0-3EED-4477-A748-00D90000F210}"/>
              </a:ext>
            </a:extLst>
          </p:cNvPr>
          <p:cNvSpPr/>
          <p:nvPr/>
        </p:nvSpPr>
        <p:spPr>
          <a:xfrm>
            <a:off x="10494134" y="5012640"/>
            <a:ext cx="7344228" cy="2077752"/>
          </a:xfrm>
          <a:prstGeom prst="rect">
            <a:avLst/>
          </a:prstGeom>
          <a:gradFill flip="none" rotWithShape="1">
            <a:gsLst>
              <a:gs pos="8000">
                <a:schemeClr val="bg1">
                  <a:alpha val="90000"/>
                </a:schemeClr>
              </a:gs>
              <a:gs pos="57000">
                <a:schemeClr val="accent4">
                  <a:lumMod val="0"/>
                  <a:alpha val="60000"/>
                </a:schemeClr>
              </a:gs>
              <a:gs pos="100000">
                <a:schemeClr val="bg1">
                  <a:lumMod val="100000"/>
                  <a:alpha val="0"/>
                </a:schemeClr>
              </a:gs>
              <a:gs pos="34000">
                <a:schemeClr val="bg1">
                  <a:lumMod val="100000"/>
                  <a:alpha val="80000"/>
                </a:schemeClr>
              </a:gs>
            </a:gsLst>
            <a:lin ang="5400000" scaled="1"/>
            <a:tileRect/>
          </a:gra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45720" rtlCol="0" anchor="ctr"/>
          <a:lstStyle/>
          <a:p>
            <a:pPr algn="ctr">
              <a:defRPr/>
            </a:pPr>
            <a:endParaRPr lang="en-CA" sz="3201" err="1">
              <a:solidFill>
                <a:srgbClr val="FFFFFF"/>
              </a:solidFill>
              <a:latin typeface="DINPro-Regular" panose="02000503030000020004" pitchFamily="50" charset="0"/>
            </a:endParaRPr>
          </a:p>
        </p:txBody>
      </p:sp>
      <p:sp>
        <p:nvSpPr>
          <p:cNvPr id="8" name="Rectangle 7">
            <a:extLst>
              <a:ext uri="{FF2B5EF4-FFF2-40B4-BE49-F238E27FC236}">
                <a16:creationId xmlns:a16="http://schemas.microsoft.com/office/drawing/2014/main" id="{1688BDA0-4DE3-578F-3A60-E98D5D0D876F}"/>
              </a:ext>
            </a:extLst>
          </p:cNvPr>
          <p:cNvSpPr/>
          <p:nvPr/>
        </p:nvSpPr>
        <p:spPr>
          <a:xfrm>
            <a:off x="10481888" y="4974542"/>
            <a:ext cx="7344228" cy="2664573"/>
          </a:xfrm>
          <a:prstGeom prst="rect">
            <a:avLst/>
          </a:prstGeom>
          <a:gradFill flip="none" rotWithShape="1">
            <a:gsLst>
              <a:gs pos="0">
                <a:schemeClr val="bg1">
                  <a:alpha val="90000"/>
                </a:schemeClr>
              </a:gs>
              <a:gs pos="86000">
                <a:schemeClr val="accent4">
                  <a:lumMod val="0"/>
                  <a:alpha val="60000"/>
                </a:schemeClr>
              </a:gs>
              <a:gs pos="100000">
                <a:schemeClr val="bg1">
                  <a:lumMod val="100000"/>
                  <a:alpha val="0"/>
                </a:schemeClr>
              </a:gs>
            </a:gsLst>
            <a:lin ang="5400000" scaled="1"/>
            <a:tileRect/>
          </a:gra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45720" rtlCol="0" anchor="ctr"/>
          <a:lstStyle/>
          <a:p>
            <a:pPr algn="ctr">
              <a:defRPr/>
            </a:pPr>
            <a:endParaRPr lang="en-CA" sz="3201" err="1">
              <a:solidFill>
                <a:srgbClr val="FFFFFF"/>
              </a:solidFill>
              <a:latin typeface="DINPro-Regular" panose="02000503030000020004" pitchFamily="50" charset="0"/>
            </a:endParaRPr>
          </a:p>
        </p:txBody>
      </p:sp>
      <p:sp>
        <p:nvSpPr>
          <p:cNvPr id="11" name="TextBox 10">
            <a:extLst>
              <a:ext uri="{FF2B5EF4-FFF2-40B4-BE49-F238E27FC236}">
                <a16:creationId xmlns:a16="http://schemas.microsoft.com/office/drawing/2014/main" id="{A815AF97-D7E2-EAF9-C251-4871FF608853}"/>
              </a:ext>
            </a:extLst>
          </p:cNvPr>
          <p:cNvSpPr txBox="1"/>
          <p:nvPr/>
        </p:nvSpPr>
        <p:spPr>
          <a:xfrm>
            <a:off x="10648258" y="5388815"/>
            <a:ext cx="7018023"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ctr" defTabSz="1662243" fontAlgn="base">
              <a:lnSpc>
                <a:spcPct val="90000"/>
              </a:lnSpc>
              <a:spcBef>
                <a:spcPct val="0"/>
              </a:spcBef>
              <a:spcAft>
                <a:spcPct val="0"/>
              </a:spcAft>
              <a:defRPr/>
            </a:pPr>
            <a:r>
              <a:rPr lang="en-US" sz="3600">
                <a:solidFill>
                  <a:srgbClr val="FFFFFF"/>
                </a:solidFill>
                <a:latin typeface="Trebuchet MS"/>
              </a:rPr>
              <a:t>GPU ACCELERATED, </a:t>
            </a:r>
            <a:br>
              <a:rPr lang="en-US" sz="3600">
                <a:latin typeface="Trebuchet MS"/>
              </a:rPr>
            </a:br>
            <a:r>
              <a:rPr lang="en-US" sz="3600">
                <a:solidFill>
                  <a:srgbClr val="FFFFFF"/>
                </a:solidFill>
                <a:latin typeface="Trebuchet MS"/>
              </a:rPr>
              <a:t>PRECISION TIMED SYSTEMS</a:t>
            </a:r>
          </a:p>
        </p:txBody>
      </p:sp>
      <p:sp>
        <p:nvSpPr>
          <p:cNvPr id="13" name="Rectangle 12">
            <a:extLst>
              <a:ext uri="{FF2B5EF4-FFF2-40B4-BE49-F238E27FC236}">
                <a16:creationId xmlns:a16="http://schemas.microsoft.com/office/drawing/2014/main" id="{3F304FF9-793B-F80F-CE0C-28BD66D0B6F4}"/>
              </a:ext>
            </a:extLst>
          </p:cNvPr>
          <p:cNvSpPr/>
          <p:nvPr/>
        </p:nvSpPr>
        <p:spPr>
          <a:xfrm>
            <a:off x="18506527" y="4980890"/>
            <a:ext cx="7355278" cy="2101564"/>
          </a:xfrm>
          <a:prstGeom prst="rect">
            <a:avLst/>
          </a:prstGeom>
          <a:gradFill flip="none" rotWithShape="1">
            <a:gsLst>
              <a:gs pos="8000">
                <a:schemeClr val="bg1">
                  <a:alpha val="90000"/>
                </a:schemeClr>
              </a:gs>
              <a:gs pos="57000">
                <a:schemeClr val="accent4">
                  <a:lumMod val="0"/>
                  <a:alpha val="60000"/>
                </a:schemeClr>
              </a:gs>
              <a:gs pos="100000">
                <a:schemeClr val="bg1">
                  <a:lumMod val="100000"/>
                  <a:alpha val="0"/>
                </a:schemeClr>
              </a:gs>
              <a:gs pos="34000">
                <a:schemeClr val="bg1">
                  <a:lumMod val="100000"/>
                  <a:alpha val="80000"/>
                </a:schemeClr>
              </a:gs>
            </a:gsLst>
            <a:lin ang="5400000" scaled="1"/>
            <a:tileRect/>
          </a:gra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45720" rtlCol="0" anchor="ctr"/>
          <a:lstStyle/>
          <a:p>
            <a:pPr algn="ctr">
              <a:defRPr/>
            </a:pPr>
            <a:endParaRPr lang="en-CA" sz="3201" err="1">
              <a:solidFill>
                <a:srgbClr val="FFFFFF"/>
              </a:solidFill>
              <a:latin typeface="DINPro-Regular" panose="02000503030000020004" pitchFamily="50" charset="0"/>
            </a:endParaRPr>
          </a:p>
        </p:txBody>
      </p:sp>
      <p:sp>
        <p:nvSpPr>
          <p:cNvPr id="14" name="TextBox 13">
            <a:extLst>
              <a:ext uri="{FF2B5EF4-FFF2-40B4-BE49-F238E27FC236}">
                <a16:creationId xmlns:a16="http://schemas.microsoft.com/office/drawing/2014/main" id="{C6BEF60E-ADBF-5934-A575-104B5D823C26}"/>
              </a:ext>
            </a:extLst>
          </p:cNvPr>
          <p:cNvSpPr txBox="1"/>
          <p:nvPr/>
        </p:nvSpPr>
        <p:spPr>
          <a:xfrm>
            <a:off x="18611158" y="5452315"/>
            <a:ext cx="7018023"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ctr" defTabSz="1662243" fontAlgn="base">
              <a:lnSpc>
                <a:spcPct val="90000"/>
              </a:lnSpc>
              <a:spcBef>
                <a:spcPct val="0"/>
              </a:spcBef>
              <a:spcAft>
                <a:spcPct val="0"/>
              </a:spcAft>
              <a:defRPr/>
            </a:pPr>
            <a:r>
              <a:rPr lang="en-US" sz="3600">
                <a:solidFill>
                  <a:srgbClr val="FFFFFF"/>
                </a:solidFill>
                <a:latin typeface="Trebuchet MS"/>
              </a:rPr>
              <a:t>EDGE-TO-CLOUD ACCELERATION</a:t>
            </a:r>
          </a:p>
        </p:txBody>
      </p:sp>
      <p:pic>
        <p:nvPicPr>
          <p:cNvPr id="21" name="Picture Placeholder 5" descr="Engineering drawing&#10;&#10;Description automatically generated with low confidence">
            <a:extLst>
              <a:ext uri="{FF2B5EF4-FFF2-40B4-BE49-F238E27FC236}">
                <a16:creationId xmlns:a16="http://schemas.microsoft.com/office/drawing/2014/main" id="{97697516-10E7-466C-7E7E-DEC34BFA10D2}"/>
              </a:ext>
            </a:extLst>
          </p:cNvPr>
          <p:cNvPicPr>
            <a:picLocks noChangeAspect="1"/>
          </p:cNvPicPr>
          <p:nvPr/>
        </p:nvPicPr>
        <p:blipFill rotWithShape="1">
          <a:blip r:embed="rId5"/>
          <a:srcRect l="29922" t="-5269" r="40662" b="23064"/>
          <a:stretch/>
        </p:blipFill>
        <p:spPr>
          <a:xfrm>
            <a:off x="26476916" y="4120375"/>
            <a:ext cx="8596386" cy="13517525"/>
          </a:xfrm>
          <a:prstGeom prst="rect">
            <a:avLst/>
          </a:prstGeom>
          <a:ln w="9525">
            <a:noFill/>
          </a:ln>
        </p:spPr>
      </p:pic>
      <p:pic>
        <p:nvPicPr>
          <p:cNvPr id="26" name="Picture 25">
            <a:extLst>
              <a:ext uri="{FF2B5EF4-FFF2-40B4-BE49-F238E27FC236}">
                <a16:creationId xmlns:a16="http://schemas.microsoft.com/office/drawing/2014/main" id="{0E80DE1D-291D-439B-631B-19524A8AF273}"/>
              </a:ext>
            </a:extLst>
          </p:cNvPr>
          <p:cNvPicPr>
            <a:picLocks noGrp="1" noChangeAspect="1" noChangeArrowheads="1"/>
          </p:cNvPicPr>
          <p:nvPr/>
        </p:nvPicPr>
        <p:blipFill rotWithShape="1">
          <a:blip r:embed="rId6">
            <a:extLst>
              <a:ext uri="{28A0092B-C50C-407E-A947-70E740481C1C}">
                <a14:useLocalDpi xmlns:a14="http://schemas.microsoft.com/office/drawing/2010/main" val="0"/>
              </a:ext>
            </a:extLst>
          </a:blip>
          <a:srcRect l="33218" r="33218"/>
          <a:stretch/>
        </p:blipFill>
        <p:spPr bwMode="auto">
          <a:xfrm>
            <a:off x="1798943" y="4991098"/>
            <a:ext cx="8087728" cy="12649571"/>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51061A01-AFF0-BA39-26A0-F8E16A6719DE}"/>
              </a:ext>
            </a:extLst>
          </p:cNvPr>
          <p:cNvSpPr/>
          <p:nvPr/>
        </p:nvSpPr>
        <p:spPr>
          <a:xfrm>
            <a:off x="1790152" y="5004701"/>
            <a:ext cx="8069652" cy="2125376"/>
          </a:xfrm>
          <a:prstGeom prst="rect">
            <a:avLst/>
          </a:prstGeom>
          <a:gradFill flip="none" rotWithShape="1">
            <a:gsLst>
              <a:gs pos="8000">
                <a:schemeClr val="bg1">
                  <a:alpha val="90000"/>
                </a:schemeClr>
              </a:gs>
              <a:gs pos="57000">
                <a:schemeClr val="accent4">
                  <a:lumMod val="0"/>
                  <a:alpha val="60000"/>
                </a:schemeClr>
              </a:gs>
              <a:gs pos="100000">
                <a:schemeClr val="bg1">
                  <a:lumMod val="100000"/>
                  <a:alpha val="0"/>
                </a:schemeClr>
              </a:gs>
              <a:gs pos="34000">
                <a:schemeClr val="bg1">
                  <a:lumMod val="100000"/>
                  <a:alpha val="80000"/>
                </a:schemeClr>
              </a:gs>
            </a:gsLst>
            <a:lin ang="5400000" scaled="1"/>
            <a:tileRect/>
          </a:gra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45720" rtlCol="0" anchor="ctr"/>
          <a:lstStyle/>
          <a:p>
            <a:pPr algn="ctr">
              <a:defRPr/>
            </a:pPr>
            <a:endParaRPr lang="en-CA" sz="3201" err="1">
              <a:solidFill>
                <a:srgbClr val="FFFFFF"/>
              </a:solidFill>
              <a:latin typeface="DINPro-Regular" panose="02000503030000020004" pitchFamily="50" charset="0"/>
            </a:endParaRPr>
          </a:p>
        </p:txBody>
      </p:sp>
      <p:sp>
        <p:nvSpPr>
          <p:cNvPr id="30" name="Rectangle 29">
            <a:extLst>
              <a:ext uri="{FF2B5EF4-FFF2-40B4-BE49-F238E27FC236}">
                <a16:creationId xmlns:a16="http://schemas.microsoft.com/office/drawing/2014/main" id="{7E304D52-7D58-CF55-39BC-0D7B97178576}"/>
              </a:ext>
            </a:extLst>
          </p:cNvPr>
          <p:cNvSpPr/>
          <p:nvPr/>
        </p:nvSpPr>
        <p:spPr>
          <a:xfrm>
            <a:off x="26483715" y="4980887"/>
            <a:ext cx="8593525" cy="2554001"/>
          </a:xfrm>
          <a:prstGeom prst="rect">
            <a:avLst/>
          </a:prstGeom>
          <a:gradFill flip="none" rotWithShape="1">
            <a:gsLst>
              <a:gs pos="8000">
                <a:schemeClr val="bg1">
                  <a:alpha val="90000"/>
                </a:schemeClr>
              </a:gs>
              <a:gs pos="57000">
                <a:schemeClr val="accent4">
                  <a:lumMod val="0"/>
                  <a:alpha val="60000"/>
                </a:schemeClr>
              </a:gs>
              <a:gs pos="100000">
                <a:schemeClr val="bg1">
                  <a:lumMod val="100000"/>
                  <a:alpha val="0"/>
                </a:schemeClr>
              </a:gs>
              <a:gs pos="34000">
                <a:schemeClr val="bg1">
                  <a:lumMod val="100000"/>
                  <a:alpha val="80000"/>
                </a:schemeClr>
              </a:gs>
            </a:gsLst>
            <a:lin ang="5400000" scaled="1"/>
            <a:tileRect/>
          </a:gradFill>
          <a:ln>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bIns="45720" rtlCol="0" anchor="ctr"/>
          <a:lstStyle/>
          <a:p>
            <a:pPr algn="ctr">
              <a:defRPr/>
            </a:pPr>
            <a:endParaRPr lang="en-CA" sz="3201" err="1">
              <a:solidFill>
                <a:srgbClr val="FFFFFF"/>
              </a:solidFill>
              <a:latin typeface="DINPro-Regular" panose="02000503030000020004" pitchFamily="50" charset="0"/>
            </a:endParaRPr>
          </a:p>
        </p:txBody>
      </p:sp>
      <p:sp>
        <p:nvSpPr>
          <p:cNvPr id="27" name="Text Placeholder 8">
            <a:extLst>
              <a:ext uri="{FF2B5EF4-FFF2-40B4-BE49-F238E27FC236}">
                <a16:creationId xmlns:a16="http://schemas.microsoft.com/office/drawing/2014/main" id="{158A983C-0BFA-1A60-614D-F6EF2AFC987F}"/>
              </a:ext>
            </a:extLst>
          </p:cNvPr>
          <p:cNvSpPr>
            <a:spLocks noGrp="1"/>
          </p:cNvSpPr>
          <p:nvPr/>
        </p:nvSpPr>
        <p:spPr>
          <a:xfrm>
            <a:off x="2190096" y="5356726"/>
            <a:ext cx="7315200" cy="750359"/>
          </a:xfrm>
          <a:prstGeom prst="rect">
            <a:avLst/>
          </a:prstGeom>
        </p:spPr>
        <p:txBody>
          <a:bodyPr lIns="91440" tIns="45720" rIns="91440" bIns="45720" anchor="t"/>
          <a:lstStyle>
            <a:lvl1pPr marL="0" indent="0" algn="ctr" defTabSz="2743200" rtl="0" eaLnBrk="1" latinLnBrk="0" hangingPunct="1">
              <a:lnSpc>
                <a:spcPct val="90000"/>
              </a:lnSpc>
              <a:spcBef>
                <a:spcPts val="3000"/>
              </a:spcBef>
              <a:buFontTx/>
              <a:buNone/>
              <a:defRPr sz="4000" b="1" kern="1200" cap="all" baseline="0">
                <a:solidFill>
                  <a:schemeClr val="tx1"/>
                </a:solidFill>
                <a:latin typeface="Trebuchet MS" panose="020B0603020202020204" pitchFamily="34" charset="0"/>
                <a:ea typeface="+mn-ea"/>
                <a:cs typeface="+mn-cs"/>
              </a:defRPr>
            </a:lvl1pPr>
            <a:lvl2pPr marL="2562790" indent="0" algn="l" defTabSz="2743200" rtl="0" eaLnBrk="1" latinLnBrk="0" hangingPunct="1">
              <a:lnSpc>
                <a:spcPct val="90000"/>
              </a:lnSpc>
              <a:spcBef>
                <a:spcPts val="1500"/>
              </a:spcBef>
              <a:buFontTx/>
              <a:buNone/>
              <a:defRPr sz="4000" b="1" kern="1200">
                <a:solidFill>
                  <a:schemeClr val="tx1"/>
                </a:solidFill>
                <a:latin typeface="Trebuchet MS" panose="020B0603020202020204" pitchFamily="34" charset="0"/>
                <a:ea typeface="+mn-ea"/>
                <a:cs typeface="+mn-cs"/>
              </a:defRPr>
            </a:lvl2pPr>
            <a:lvl3pPr marL="4883584" indent="0" algn="l" defTabSz="2743200" rtl="0" eaLnBrk="1" latinLnBrk="0" hangingPunct="1">
              <a:lnSpc>
                <a:spcPct val="90000"/>
              </a:lnSpc>
              <a:spcBef>
                <a:spcPts val="1500"/>
              </a:spcBef>
              <a:buFontTx/>
              <a:buNone/>
              <a:defRPr sz="4000" b="1" kern="1200">
                <a:solidFill>
                  <a:schemeClr val="tx1"/>
                </a:solidFill>
                <a:latin typeface="Trebuchet MS" panose="020B0603020202020204" pitchFamily="34" charset="0"/>
                <a:ea typeface="+mn-ea"/>
                <a:cs typeface="+mn-cs"/>
              </a:defRPr>
            </a:lvl3pPr>
            <a:lvl4pPr marL="6933729" indent="0" algn="l" defTabSz="2743200" rtl="0" eaLnBrk="1" latinLnBrk="0" hangingPunct="1">
              <a:lnSpc>
                <a:spcPct val="90000"/>
              </a:lnSpc>
              <a:spcBef>
                <a:spcPts val="1500"/>
              </a:spcBef>
              <a:buFontTx/>
              <a:buNone/>
              <a:defRPr sz="4000" b="1" kern="1200">
                <a:solidFill>
                  <a:schemeClr val="tx1"/>
                </a:solidFill>
                <a:latin typeface="Trebuchet MS" panose="020B0603020202020204" pitchFamily="34" charset="0"/>
                <a:ea typeface="+mn-ea"/>
                <a:cs typeface="+mn-cs"/>
              </a:defRPr>
            </a:lvl4pPr>
            <a:lvl5pPr marL="8471409" indent="0" algn="l" defTabSz="2743200" rtl="0" eaLnBrk="1" latinLnBrk="0" hangingPunct="1">
              <a:lnSpc>
                <a:spcPct val="90000"/>
              </a:lnSpc>
              <a:spcBef>
                <a:spcPts val="1500"/>
              </a:spcBef>
              <a:buFontTx/>
              <a:buNone/>
              <a:defRPr sz="4000" b="1" kern="1200">
                <a:solidFill>
                  <a:schemeClr val="tx1"/>
                </a:solidFill>
                <a:latin typeface="Trebuchet MS" panose="020B0603020202020204" pitchFamily="34" charset="0"/>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b="0">
                <a:latin typeface="Trebuchet MS"/>
              </a:rPr>
              <a:t>DATA CENTER GPU COMPUTE</a:t>
            </a:r>
          </a:p>
        </p:txBody>
      </p:sp>
      <p:sp>
        <p:nvSpPr>
          <p:cNvPr id="28" name="Text Placeholder 71">
            <a:extLst>
              <a:ext uri="{FF2B5EF4-FFF2-40B4-BE49-F238E27FC236}">
                <a16:creationId xmlns:a16="http://schemas.microsoft.com/office/drawing/2014/main" id="{EBD78C5B-F822-D945-C515-507559C7D6ED}"/>
              </a:ext>
            </a:extLst>
          </p:cNvPr>
          <p:cNvSpPr>
            <a:spLocks noGrp="1"/>
          </p:cNvSpPr>
          <p:nvPr/>
        </p:nvSpPr>
        <p:spPr>
          <a:xfrm>
            <a:off x="2166284" y="6041463"/>
            <a:ext cx="7315200" cy="750359"/>
          </a:xfrm>
          <a:prstGeom prst="rect">
            <a:avLst/>
          </a:prstGeom>
        </p:spPr>
        <p:txBody>
          <a:bodyPr lIns="91440" tIns="45720" rIns="91440" bIns="45720" anchor="t"/>
          <a:lstStyle>
            <a:lvl1pPr marL="0" indent="0" algn="ctr" defTabSz="2743200" rtl="0" eaLnBrk="1" latinLnBrk="0" hangingPunct="1">
              <a:lnSpc>
                <a:spcPct val="90000"/>
              </a:lnSpc>
              <a:spcBef>
                <a:spcPts val="3000"/>
              </a:spcBef>
              <a:buFontTx/>
              <a:buNone/>
              <a:defRPr sz="3200" b="0" kern="1200">
                <a:solidFill>
                  <a:schemeClr val="tx1"/>
                </a:solidFill>
                <a:latin typeface="Trebuchet MS" panose="020B0603020202020204" pitchFamily="34" charset="0"/>
                <a:ea typeface="+mn-ea"/>
                <a:cs typeface="+mn-cs"/>
              </a:defRPr>
            </a:lvl1pPr>
            <a:lvl2pPr marL="2562790" indent="0" algn="l" defTabSz="2743200" rtl="0" eaLnBrk="1" latinLnBrk="0" hangingPunct="1">
              <a:lnSpc>
                <a:spcPct val="90000"/>
              </a:lnSpc>
              <a:spcBef>
                <a:spcPts val="1500"/>
              </a:spcBef>
              <a:buFontTx/>
              <a:buNone/>
              <a:defRPr sz="4000" b="1" kern="1200">
                <a:solidFill>
                  <a:schemeClr val="tx1"/>
                </a:solidFill>
                <a:latin typeface="Trebuchet MS" panose="020B0603020202020204" pitchFamily="34" charset="0"/>
                <a:ea typeface="+mn-ea"/>
                <a:cs typeface="+mn-cs"/>
              </a:defRPr>
            </a:lvl2pPr>
            <a:lvl3pPr marL="4883584" indent="0" algn="l" defTabSz="2743200" rtl="0" eaLnBrk="1" latinLnBrk="0" hangingPunct="1">
              <a:lnSpc>
                <a:spcPct val="90000"/>
              </a:lnSpc>
              <a:spcBef>
                <a:spcPts val="1500"/>
              </a:spcBef>
              <a:buFontTx/>
              <a:buNone/>
              <a:defRPr sz="4000" b="1" kern="1200">
                <a:solidFill>
                  <a:schemeClr val="tx1"/>
                </a:solidFill>
                <a:latin typeface="Trebuchet MS" panose="020B0603020202020204" pitchFamily="34" charset="0"/>
                <a:ea typeface="+mn-ea"/>
                <a:cs typeface="+mn-cs"/>
              </a:defRPr>
            </a:lvl3pPr>
            <a:lvl4pPr marL="6933729" indent="0" algn="l" defTabSz="2743200" rtl="0" eaLnBrk="1" latinLnBrk="0" hangingPunct="1">
              <a:lnSpc>
                <a:spcPct val="90000"/>
              </a:lnSpc>
              <a:spcBef>
                <a:spcPts val="1500"/>
              </a:spcBef>
              <a:buFontTx/>
              <a:buNone/>
              <a:defRPr sz="4000" b="1" kern="1200">
                <a:solidFill>
                  <a:schemeClr val="tx1"/>
                </a:solidFill>
                <a:latin typeface="Trebuchet MS" panose="020B0603020202020204" pitchFamily="34" charset="0"/>
                <a:ea typeface="+mn-ea"/>
                <a:cs typeface="+mn-cs"/>
              </a:defRPr>
            </a:lvl4pPr>
            <a:lvl5pPr marL="8471409" indent="0" algn="l" defTabSz="2743200" rtl="0" eaLnBrk="1" latinLnBrk="0" hangingPunct="1">
              <a:lnSpc>
                <a:spcPct val="90000"/>
              </a:lnSpc>
              <a:spcBef>
                <a:spcPts val="1500"/>
              </a:spcBef>
              <a:buFontTx/>
              <a:buNone/>
              <a:defRPr sz="4000" b="1" kern="1200">
                <a:solidFill>
                  <a:schemeClr val="tx1"/>
                </a:solidFill>
                <a:latin typeface="Trebuchet MS" panose="020B0603020202020204" pitchFamily="34" charset="0"/>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latin typeface="Trebuchet MS"/>
              </a:rPr>
              <a:t>Scalable Simulation</a:t>
            </a:r>
          </a:p>
        </p:txBody>
      </p:sp>
      <p:sp>
        <p:nvSpPr>
          <p:cNvPr id="25" name="Text Placeholder 79">
            <a:extLst>
              <a:ext uri="{FF2B5EF4-FFF2-40B4-BE49-F238E27FC236}">
                <a16:creationId xmlns:a16="http://schemas.microsoft.com/office/drawing/2014/main" id="{E56E483A-9A64-5B84-E780-D5E08ACB94D1}"/>
              </a:ext>
            </a:extLst>
          </p:cNvPr>
          <p:cNvSpPr txBox="1">
            <a:spLocks/>
          </p:cNvSpPr>
          <p:nvPr/>
        </p:nvSpPr>
        <p:spPr>
          <a:xfrm>
            <a:off x="26850815" y="6102379"/>
            <a:ext cx="7811386" cy="785800"/>
          </a:xfrm>
          <a:prstGeom prst="rect">
            <a:avLst/>
          </a:prstGeom>
        </p:spPr>
        <p:txBody>
          <a:bodyPr lIns="91440" tIns="45720" rIns="91440" bIns="45720" anchor="t"/>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2800" err="1">
                <a:latin typeface="Trebuchet MS"/>
              </a:rPr>
              <a:t>Hyperscalability</a:t>
            </a:r>
            <a:r>
              <a:rPr lang="en-US" sz="2800">
                <a:latin typeface="Trebuchet MS"/>
              </a:rPr>
              <a:t>, Precision Networking</a:t>
            </a:r>
            <a:endParaRPr lang="en-US">
              <a:latin typeface="Trebuchet MS"/>
            </a:endParaRPr>
          </a:p>
        </p:txBody>
      </p:sp>
      <p:sp>
        <p:nvSpPr>
          <p:cNvPr id="23" name="Text Placeholder 78">
            <a:extLst>
              <a:ext uri="{FF2B5EF4-FFF2-40B4-BE49-F238E27FC236}">
                <a16:creationId xmlns:a16="http://schemas.microsoft.com/office/drawing/2014/main" id="{14335378-8EBA-0DE8-0CF5-9D466032FF98}"/>
              </a:ext>
            </a:extLst>
          </p:cNvPr>
          <p:cNvSpPr txBox="1">
            <a:spLocks/>
          </p:cNvSpPr>
          <p:nvPr/>
        </p:nvSpPr>
        <p:spPr>
          <a:xfrm>
            <a:off x="26455225" y="5443116"/>
            <a:ext cx="8616969" cy="785801"/>
          </a:xfrm>
          <a:prstGeom prst="rect">
            <a:avLst/>
          </a:prstGeom>
        </p:spPr>
        <p:txBody>
          <a:bodyPr lIns="91440" tIns="45720" rIns="91440" bIns="45720" anchor="t"/>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600">
                <a:latin typeface="Trebuchet MS"/>
              </a:rPr>
              <a:t>SPECIALIZED INFRASTRUCTURE</a:t>
            </a:r>
            <a:endParaRPr lang="en-US">
              <a:latin typeface="Trebuchet MS"/>
            </a:endParaRPr>
          </a:p>
        </p:txBody>
      </p:sp>
    </p:spTree>
    <p:extLst>
      <p:ext uri="{BB962C8B-B14F-4D97-AF65-F5344CB8AC3E}">
        <p14:creationId xmlns:p14="http://schemas.microsoft.com/office/powerpoint/2010/main" val="2543899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7466-02DE-F031-6AA5-38EC20293042}"/>
              </a:ext>
            </a:extLst>
          </p:cNvPr>
          <p:cNvSpPr>
            <a:spLocks noGrp="1"/>
          </p:cNvSpPr>
          <p:nvPr>
            <p:ph type="title"/>
          </p:nvPr>
        </p:nvSpPr>
        <p:spPr>
          <a:xfrm>
            <a:off x="1661160" y="822966"/>
            <a:ext cx="33253680" cy="1969770"/>
          </a:xfrm>
        </p:spPr>
        <p:txBody>
          <a:bodyPr/>
          <a:lstStyle/>
          <a:p>
            <a:r>
              <a:rPr lang="en-US"/>
              <a:t>TRANSITION TO POST EXASCALE ERA</a:t>
            </a:r>
          </a:p>
        </p:txBody>
      </p:sp>
      <p:graphicFrame>
        <p:nvGraphicFramePr>
          <p:cNvPr id="5" name="Table 3">
            <a:extLst>
              <a:ext uri="{FF2B5EF4-FFF2-40B4-BE49-F238E27FC236}">
                <a16:creationId xmlns:a16="http://schemas.microsoft.com/office/drawing/2014/main" id="{00CCF7FB-0FFB-B7FD-0671-890E9546755B}"/>
              </a:ext>
            </a:extLst>
          </p:cNvPr>
          <p:cNvGraphicFramePr>
            <a:graphicFrameLocks noGrp="1"/>
          </p:cNvGraphicFramePr>
          <p:nvPr>
            <p:extLst>
              <p:ext uri="{D42A27DB-BD31-4B8C-83A1-F6EECF244321}">
                <p14:modId xmlns:p14="http://schemas.microsoft.com/office/powerpoint/2010/main" val="2659349409"/>
              </p:ext>
            </p:extLst>
          </p:nvPr>
        </p:nvGraphicFramePr>
        <p:xfrm>
          <a:off x="1330036" y="3032497"/>
          <a:ext cx="34691780" cy="17268320"/>
        </p:xfrm>
        <a:graphic>
          <a:graphicData uri="http://schemas.openxmlformats.org/drawingml/2006/table">
            <a:tbl>
              <a:tblPr firstRow="1" bandRow="1">
                <a:tableStyleId>{073A0DAA-6AF3-43AB-8588-CEC1D06C72B9}</a:tableStyleId>
              </a:tblPr>
              <a:tblGrid>
                <a:gridCol w="5345171">
                  <a:extLst>
                    <a:ext uri="{9D8B030D-6E8A-4147-A177-3AD203B41FA5}">
                      <a16:colId xmlns:a16="http://schemas.microsoft.com/office/drawing/2014/main" val="3094597080"/>
                    </a:ext>
                  </a:extLst>
                </a:gridCol>
                <a:gridCol w="12047799">
                  <a:extLst>
                    <a:ext uri="{9D8B030D-6E8A-4147-A177-3AD203B41FA5}">
                      <a16:colId xmlns:a16="http://schemas.microsoft.com/office/drawing/2014/main" val="33167322"/>
                    </a:ext>
                  </a:extLst>
                </a:gridCol>
                <a:gridCol w="17298810">
                  <a:extLst>
                    <a:ext uri="{9D8B030D-6E8A-4147-A177-3AD203B41FA5}">
                      <a16:colId xmlns:a16="http://schemas.microsoft.com/office/drawing/2014/main" val="3904394930"/>
                    </a:ext>
                  </a:extLst>
                </a:gridCol>
              </a:tblGrid>
              <a:tr h="3974079">
                <a:tc>
                  <a:txBody>
                    <a:bodyPr/>
                    <a:lstStyle/>
                    <a:p>
                      <a:pPr algn="ctr"/>
                      <a:r>
                        <a:rPr lang="en-US" sz="3600"/>
                        <a:t>FEATURE</a:t>
                      </a:r>
                    </a:p>
                  </a:txBody>
                  <a:tcPr anchor="b"/>
                </a:tc>
                <a:tc>
                  <a:txBody>
                    <a:bodyPr/>
                    <a:lstStyle/>
                    <a:p>
                      <a:pPr algn="ctr"/>
                      <a:r>
                        <a:rPr lang="en-US" sz="3600"/>
                        <a:t>TERA THROUGH EXASCALE</a:t>
                      </a:r>
                    </a:p>
                  </a:txBody>
                  <a:tcPr anchor="b"/>
                </a:tc>
                <a:tc>
                  <a:txBody>
                    <a:bodyPr/>
                    <a:lstStyle/>
                    <a:p>
                      <a:pPr algn="ctr"/>
                      <a:r>
                        <a:rPr lang="en-US" sz="3600"/>
                        <a:t>POST EXASCALE</a:t>
                      </a:r>
                    </a:p>
                  </a:txBody>
                  <a:tcPr anchor="b"/>
                </a:tc>
                <a:extLst>
                  <a:ext uri="{0D108BD9-81ED-4DB2-BD59-A6C34878D82A}">
                    <a16:rowId xmlns:a16="http://schemas.microsoft.com/office/drawing/2014/main" val="3095316588"/>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USAGE</a:t>
                      </a:r>
                    </a:p>
                  </a:txBody>
                  <a:tcPr anchor="ctr"/>
                </a:tc>
                <a:tc>
                  <a:txBody>
                    <a:bodyPr/>
                    <a:lstStyle/>
                    <a:p>
                      <a:pPr algn="ctr"/>
                      <a:r>
                        <a:rPr lang="en-US" sz="3200" b="0">
                          <a:solidFill>
                            <a:schemeClr val="bg2">
                              <a:lumMod val="50000"/>
                            </a:schemeClr>
                          </a:solidFill>
                        </a:rPr>
                        <a:t>BATCH &amp; MOSTLY LOCAL TO A SITE </a:t>
                      </a:r>
                    </a:p>
                  </a:txBody>
                  <a:tcPr anchor="ctr"/>
                </a:tc>
                <a:tc>
                  <a:txBody>
                    <a:bodyPr/>
                    <a:lstStyle/>
                    <a:p>
                      <a:pPr algn="ctr"/>
                      <a:r>
                        <a:rPr lang="en-US" sz="3200" b="1">
                          <a:solidFill>
                            <a:schemeClr val="tx2"/>
                          </a:solidFill>
                          <a:effectLst/>
                        </a:rPr>
                        <a:t>INTERACTIVE &amp; DISTRIBUTED WITH MULTIPLE SITES</a:t>
                      </a:r>
                    </a:p>
                  </a:txBody>
                  <a:tcPr anchor="ctr"/>
                </a:tc>
                <a:extLst>
                  <a:ext uri="{0D108BD9-81ED-4DB2-BD59-A6C34878D82A}">
                    <a16:rowId xmlns:a16="http://schemas.microsoft.com/office/drawing/2014/main" val="2472148940"/>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WORKLOAD </a:t>
                      </a:r>
                    </a:p>
                  </a:txBody>
                  <a:tcPr anchor="ctr"/>
                </a:tc>
                <a:tc>
                  <a:txBody>
                    <a:bodyPr/>
                    <a:lstStyle/>
                    <a:p>
                      <a:pPr algn="ctr"/>
                      <a:r>
                        <a:rPr lang="en-US" sz="3200" b="0">
                          <a:solidFill>
                            <a:schemeClr val="bg2">
                              <a:lumMod val="50000"/>
                            </a:schemeClr>
                          </a:solidFill>
                        </a:rPr>
                        <a:t>SINGLE SIMULATION/ENSEMBLE</a:t>
                      </a:r>
                    </a:p>
                  </a:txBody>
                  <a:tcPr anchor="ctr"/>
                </a:tc>
                <a:tc>
                  <a:txBody>
                    <a:bodyPr/>
                    <a:lstStyle/>
                    <a:p>
                      <a:pPr algn="ctr"/>
                      <a:r>
                        <a:rPr lang="en-US" sz="3200" b="1">
                          <a:solidFill>
                            <a:schemeClr val="tx2"/>
                          </a:solidFill>
                          <a:effectLst/>
                        </a:rPr>
                        <a:t>WORKFLOW COMPRISED OF SIMULATION ENSEMBLES, AI TRAINING AND INFERENCE, LIVE DATA ANALYTICS</a:t>
                      </a:r>
                    </a:p>
                  </a:txBody>
                  <a:tcPr anchor="ctr"/>
                </a:tc>
                <a:extLst>
                  <a:ext uri="{0D108BD9-81ED-4DB2-BD59-A6C34878D82A}">
                    <a16:rowId xmlns:a16="http://schemas.microsoft.com/office/drawing/2014/main" val="2114169602"/>
                  </a:ext>
                </a:extLst>
              </a:tr>
              <a:tr h="1650983">
                <a:tc>
                  <a:txBody>
                    <a:bodyPr/>
                    <a:lstStyle/>
                    <a:p>
                      <a:pPr marL="0" algn="ctr" defTabSz="2742927" rtl="0" eaLnBrk="1" latinLnBrk="0" hangingPunct="1"/>
                      <a:r>
                        <a:rPr lang="en-US" sz="4800" b="1" kern="1200">
                          <a:solidFill>
                            <a:srgbClr val="FF0000"/>
                          </a:solidFill>
                          <a:effectLst>
                            <a:outerShdw blurRad="38100" dist="38100" dir="2700000" algn="tl">
                              <a:srgbClr val="000000">
                                <a:alpha val="43137"/>
                              </a:srgbClr>
                            </a:outerShdw>
                          </a:effectLst>
                          <a:latin typeface="+mn-lt"/>
                          <a:ea typeface="+mn-ea"/>
                          <a:cs typeface="+mn-cs"/>
                        </a:rPr>
                        <a:t>EXPERIMENTS</a:t>
                      </a:r>
                      <a:endParaRPr lang="en-US" sz="4000" b="1" kern="1200">
                        <a:solidFill>
                          <a:srgbClr val="FF0000"/>
                        </a:solidFill>
                        <a:effectLst>
                          <a:outerShdw blurRad="38100" dist="38100" dir="2700000" algn="tl">
                            <a:srgbClr val="000000">
                              <a:alpha val="43137"/>
                            </a:srgbClr>
                          </a:outerShdw>
                        </a:effectLst>
                        <a:latin typeface="+mn-lt"/>
                        <a:ea typeface="+mn-ea"/>
                        <a:cs typeface="+mn-cs"/>
                      </a:endParaRPr>
                    </a:p>
                  </a:txBody>
                  <a:tcPr anchor="ctr"/>
                </a:tc>
                <a:tc>
                  <a:txBody>
                    <a:bodyPr/>
                    <a:lstStyle/>
                    <a:p>
                      <a:pPr algn="ctr"/>
                      <a:r>
                        <a:rPr lang="en-US" sz="4000" b="1">
                          <a:solidFill>
                            <a:srgbClr val="FF0000"/>
                          </a:solidFill>
                          <a:effectLst>
                            <a:outerShdw blurRad="38100" dist="38100" dir="2700000" algn="tl">
                              <a:srgbClr val="000000">
                                <a:alpha val="43137"/>
                              </a:srgbClr>
                            </a:outerShdw>
                          </a:effectLst>
                        </a:rPr>
                        <a:t>OFFLINE DATA ANALYSIS FOR EXPERIMENTS</a:t>
                      </a:r>
                    </a:p>
                  </a:txBody>
                  <a:tcPr anchor="ctr"/>
                </a:tc>
                <a:tc>
                  <a:txBody>
                    <a:bodyPr/>
                    <a:lstStyle/>
                    <a:p>
                      <a:pPr algn="ctr"/>
                      <a:r>
                        <a:rPr lang="en-US" sz="4000" b="1">
                          <a:solidFill>
                            <a:srgbClr val="FF0000"/>
                          </a:solidFill>
                          <a:effectLst>
                            <a:outerShdw blurRad="38100" dist="38100" dir="2700000" algn="tl">
                              <a:srgbClr val="000000">
                                <a:alpha val="43137"/>
                              </a:srgbClr>
                            </a:outerShdw>
                          </a:effectLst>
                        </a:rPr>
                        <a:t>MIX OF REAL-TIME ANALYSIS TIGHTLY COUPLED WITH OFFLINE</a:t>
                      </a:r>
                    </a:p>
                  </a:txBody>
                  <a:tcPr anchor="ctr"/>
                </a:tc>
                <a:extLst>
                  <a:ext uri="{0D108BD9-81ED-4DB2-BD59-A6C34878D82A}">
                    <a16:rowId xmlns:a16="http://schemas.microsoft.com/office/drawing/2014/main" val="1582229477"/>
                  </a:ext>
                </a:extLst>
              </a:tr>
              <a:tr h="1650983">
                <a:tc>
                  <a:txBody>
                    <a:bodyPr/>
                    <a:lstStyle/>
                    <a:p>
                      <a:pPr marL="0" algn="ctr" defTabSz="2742927" rtl="0" eaLnBrk="1" latinLnBrk="0" hangingPunct="1"/>
                      <a:r>
                        <a:rPr lang="en-US" sz="4800" b="1" kern="1200">
                          <a:solidFill>
                            <a:srgbClr val="FF0000"/>
                          </a:solidFill>
                          <a:effectLst>
                            <a:outerShdw blurRad="38100" dist="38100" dir="2700000" algn="tl">
                              <a:srgbClr val="000000">
                                <a:alpha val="43137"/>
                              </a:srgbClr>
                            </a:outerShdw>
                          </a:effectLst>
                          <a:latin typeface="+mn-lt"/>
                          <a:ea typeface="+mn-ea"/>
                          <a:cs typeface="+mn-cs"/>
                        </a:rPr>
                        <a:t>DIGITAL TWINS</a:t>
                      </a:r>
                    </a:p>
                  </a:txBody>
                  <a:tcPr anchor="ctr"/>
                </a:tc>
                <a:tc>
                  <a:txBody>
                    <a:bodyPr/>
                    <a:lstStyle/>
                    <a:p>
                      <a:pPr algn="ctr"/>
                      <a:r>
                        <a:rPr lang="en-US" sz="4000" b="1" dirty="0">
                          <a:solidFill>
                            <a:srgbClr val="FF0000"/>
                          </a:solidFill>
                          <a:effectLst>
                            <a:outerShdw blurRad="38100" dist="38100" dir="2700000" algn="tl">
                              <a:srgbClr val="000000">
                                <a:alpha val="43137"/>
                              </a:srgbClr>
                            </a:outerShdw>
                          </a:effectLst>
                        </a:rPr>
                        <a:t>IN-SITU VISUALIZATION – (OFFLINE)</a:t>
                      </a:r>
                    </a:p>
                  </a:txBody>
                  <a:tcPr anchor="ctr"/>
                </a:tc>
                <a:tc>
                  <a:txBody>
                    <a:bodyPr/>
                    <a:lstStyle/>
                    <a:p>
                      <a:pPr algn="ctr"/>
                      <a:r>
                        <a:rPr lang="en-US" sz="4000" b="1" u="none" dirty="0">
                          <a:solidFill>
                            <a:srgbClr val="FF0000"/>
                          </a:solidFill>
                          <a:effectLst>
                            <a:outerShdw blurRad="38100" dist="38100" dir="2700000" algn="tl">
                              <a:srgbClr val="000000">
                                <a:alpha val="43137"/>
                              </a:srgbClr>
                            </a:outerShdw>
                          </a:effectLst>
                        </a:rPr>
                        <a:t>INTERACTIVE</a:t>
                      </a:r>
                      <a:r>
                        <a:rPr lang="en-US" sz="4000" b="1" u="sng" dirty="0">
                          <a:solidFill>
                            <a:srgbClr val="FF0000"/>
                          </a:solidFill>
                          <a:effectLst>
                            <a:outerShdw blurRad="38100" dist="38100" dir="2700000" algn="tl">
                              <a:srgbClr val="000000">
                                <a:alpha val="43137"/>
                              </a:srgbClr>
                            </a:outerShdw>
                          </a:effectLst>
                        </a:rPr>
                        <a:t> </a:t>
                      </a:r>
                      <a:r>
                        <a:rPr lang="en-US" sz="4000" b="1" u="none" dirty="0">
                          <a:solidFill>
                            <a:srgbClr val="FF0000"/>
                          </a:solidFill>
                          <a:effectLst>
                            <a:outerShdw blurRad="38100" dist="38100" dir="2700000" algn="tl">
                              <a:srgbClr val="000000">
                                <a:alpha val="43137"/>
                              </a:srgbClr>
                            </a:outerShdw>
                          </a:effectLst>
                        </a:rPr>
                        <a:t>VISUAL MODEL COUPLED WITH PHYSICAL ASSET</a:t>
                      </a:r>
                      <a:endParaRPr lang="en-US" sz="4000" b="1" dirty="0">
                        <a:solidFill>
                          <a:srgbClr val="FF0000"/>
                        </a:solidFill>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927421228"/>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QUANTUM COMPUTING</a:t>
                      </a:r>
                    </a:p>
                  </a:txBody>
                  <a:tcPr anchor="ctr"/>
                </a:tc>
                <a:tc>
                  <a:txBody>
                    <a:bodyPr/>
                    <a:lstStyle/>
                    <a:p>
                      <a:pPr algn="ctr"/>
                      <a:r>
                        <a:rPr lang="en-US" sz="3200" b="0" dirty="0">
                          <a:solidFill>
                            <a:schemeClr val="bg2">
                              <a:lumMod val="50000"/>
                            </a:schemeClr>
                          </a:solidFill>
                        </a:rPr>
                        <a:t>SIMULATION</a:t>
                      </a:r>
                    </a:p>
                  </a:txBody>
                  <a:tcPr anchor="ctr"/>
                </a:tc>
                <a:tc>
                  <a:txBody>
                    <a:bodyPr/>
                    <a:lstStyle/>
                    <a:p>
                      <a:pPr algn="ctr"/>
                      <a:r>
                        <a:rPr lang="en-US" sz="3600" b="1">
                          <a:solidFill>
                            <a:schemeClr val="tx2"/>
                          </a:solidFill>
                          <a:effectLst/>
                        </a:rPr>
                        <a:t>SIMULATION PREPARING FOR A HYBRID MODEL </a:t>
                      </a:r>
                    </a:p>
                  </a:txBody>
                  <a:tcPr anchor="ctr"/>
                </a:tc>
                <a:extLst>
                  <a:ext uri="{0D108BD9-81ED-4DB2-BD59-A6C34878D82A}">
                    <a16:rowId xmlns:a16="http://schemas.microsoft.com/office/drawing/2014/main" val="358957756"/>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PROGRAMMING MODELS</a:t>
                      </a:r>
                    </a:p>
                  </a:txBody>
                  <a:tcPr anchor="ctr"/>
                </a:tc>
                <a:tc>
                  <a:txBody>
                    <a:bodyPr/>
                    <a:lstStyle/>
                    <a:p>
                      <a:pPr algn="ctr"/>
                      <a:r>
                        <a:rPr lang="en-US" sz="3200" b="0">
                          <a:solidFill>
                            <a:schemeClr val="bg2">
                              <a:lumMod val="50000"/>
                            </a:schemeClr>
                          </a:solidFill>
                        </a:rPr>
                        <a:t>FORTRAN, C++, MPI, OPENMP</a:t>
                      </a:r>
                    </a:p>
                  </a:txBody>
                  <a:tcPr anchor="ctr"/>
                </a:tc>
                <a:tc>
                  <a:txBody>
                    <a:bodyPr/>
                    <a:lstStyle/>
                    <a:p>
                      <a:pPr algn="ctr"/>
                      <a:r>
                        <a:rPr lang="en-US" sz="3600" b="1" dirty="0">
                          <a:solidFill>
                            <a:schemeClr val="tx2"/>
                          </a:solidFill>
                          <a:effectLst/>
                        </a:rPr>
                        <a:t>STANDARD PARALLELISM SUPPORT IN  FORTRAN, C++ (STDPAR)</a:t>
                      </a:r>
                    </a:p>
                    <a:p>
                      <a:pPr algn="ctr"/>
                      <a:r>
                        <a:rPr lang="en-US" sz="3600" b="1" dirty="0">
                          <a:solidFill>
                            <a:schemeClr val="tx2"/>
                          </a:solidFill>
                          <a:effectLst/>
                        </a:rPr>
                        <a:t>MPI, OPENMP,  OPENACC,</a:t>
                      </a:r>
                    </a:p>
                    <a:p>
                      <a:pPr algn="ctr"/>
                      <a:r>
                        <a:rPr lang="en-US" sz="3600" b="1" dirty="0">
                          <a:solidFill>
                            <a:srgbClr val="FF0000"/>
                          </a:solidFill>
                          <a:effectLst/>
                        </a:rPr>
                        <a:t>PYTHON, JULIA, PYTORCH</a:t>
                      </a:r>
                      <a:r>
                        <a:rPr lang="en-US" sz="3600" b="1" dirty="0">
                          <a:solidFill>
                            <a:schemeClr val="tx2"/>
                          </a:solidFill>
                          <a:effectLst/>
                        </a:rPr>
                        <a:t>, TENSORFLOW, </a:t>
                      </a:r>
                      <a:r>
                        <a:rPr lang="en-US" sz="3600" b="1" dirty="0">
                          <a:solidFill>
                            <a:srgbClr val="FF0000"/>
                          </a:solidFill>
                          <a:effectLst/>
                        </a:rPr>
                        <a:t>(RUST?)</a:t>
                      </a:r>
                    </a:p>
                  </a:txBody>
                  <a:tcPr anchor="ctr"/>
                </a:tc>
                <a:extLst>
                  <a:ext uri="{0D108BD9-81ED-4DB2-BD59-A6C34878D82A}">
                    <a16:rowId xmlns:a16="http://schemas.microsoft.com/office/drawing/2014/main" val="3762069107"/>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SYSTEM CONFIGURATION</a:t>
                      </a:r>
                    </a:p>
                  </a:txBody>
                  <a:tcPr anchor="ctr"/>
                </a:tc>
                <a:tc>
                  <a:txBody>
                    <a:bodyPr/>
                    <a:lstStyle/>
                    <a:p>
                      <a:pPr algn="ctr"/>
                      <a:r>
                        <a:rPr lang="en-US" sz="3200" b="0" dirty="0">
                          <a:solidFill>
                            <a:schemeClr val="bg2">
                              <a:lumMod val="50000"/>
                            </a:schemeClr>
                          </a:solidFill>
                        </a:rPr>
                        <a:t>MONOLITHIC</a:t>
                      </a:r>
                    </a:p>
                  </a:txBody>
                  <a:tcPr anchor="ctr"/>
                </a:tc>
                <a:tc>
                  <a:txBody>
                    <a:bodyPr/>
                    <a:lstStyle/>
                    <a:p>
                      <a:pPr algn="ctr"/>
                      <a:r>
                        <a:rPr lang="en-US" sz="3600" b="1" dirty="0">
                          <a:solidFill>
                            <a:schemeClr val="tx2"/>
                          </a:solidFill>
                          <a:effectLst/>
                        </a:rPr>
                        <a:t>MODULAR &amp; COMPOSABLE</a:t>
                      </a:r>
                    </a:p>
                  </a:txBody>
                  <a:tcPr anchor="ctr"/>
                </a:tc>
                <a:extLst>
                  <a:ext uri="{0D108BD9-81ED-4DB2-BD59-A6C34878D82A}">
                    <a16:rowId xmlns:a16="http://schemas.microsoft.com/office/drawing/2014/main" val="938695860"/>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CLOUD</a:t>
                      </a:r>
                    </a:p>
                  </a:txBody>
                  <a:tcPr anchor="ctr"/>
                </a:tc>
                <a:tc>
                  <a:txBody>
                    <a:bodyPr/>
                    <a:lstStyle/>
                    <a:p>
                      <a:pPr algn="ctr"/>
                      <a:r>
                        <a:rPr lang="en-US" sz="3200" b="0">
                          <a:solidFill>
                            <a:schemeClr val="bg2">
                              <a:lumMod val="50000"/>
                            </a:schemeClr>
                          </a:solidFill>
                        </a:rPr>
                        <a:t>GRID</a:t>
                      </a:r>
                    </a:p>
                  </a:txBody>
                  <a:tcPr anchor="ctr"/>
                </a:tc>
                <a:tc>
                  <a:txBody>
                    <a:bodyPr/>
                    <a:lstStyle/>
                    <a:p>
                      <a:pPr algn="ctr"/>
                      <a:r>
                        <a:rPr lang="en-US" sz="3600" b="1" dirty="0">
                          <a:solidFill>
                            <a:schemeClr val="tx2"/>
                          </a:solidFill>
                          <a:effectLst/>
                        </a:rPr>
                        <a:t>BURST CAPABILITIES, FASTER REFRESH CYCLE,  ACCESS TO LATEST TECHNOLOGY AT SCALE, HPC FABRICS</a:t>
                      </a:r>
                    </a:p>
                  </a:txBody>
                  <a:tcPr anchor="ctr"/>
                </a:tc>
                <a:extLst>
                  <a:ext uri="{0D108BD9-81ED-4DB2-BD59-A6C34878D82A}">
                    <a16:rowId xmlns:a16="http://schemas.microsoft.com/office/drawing/2014/main" val="3293980081"/>
                  </a:ext>
                </a:extLst>
              </a:tr>
            </a:tbl>
          </a:graphicData>
        </a:graphic>
      </p:graphicFrame>
      <p:pic>
        <p:nvPicPr>
          <p:cNvPr id="6" name="Picture 5">
            <a:extLst>
              <a:ext uri="{FF2B5EF4-FFF2-40B4-BE49-F238E27FC236}">
                <a16:creationId xmlns:a16="http://schemas.microsoft.com/office/drawing/2014/main" id="{96733696-144D-5721-EFEF-3F988B306017}"/>
              </a:ext>
            </a:extLst>
          </p:cNvPr>
          <p:cNvPicPr>
            <a:picLocks noChangeAspect="1"/>
          </p:cNvPicPr>
          <p:nvPr/>
        </p:nvPicPr>
        <p:blipFill>
          <a:blip r:embed="rId3"/>
          <a:stretch>
            <a:fillRect/>
          </a:stretch>
        </p:blipFill>
        <p:spPr>
          <a:xfrm>
            <a:off x="9346744" y="3250173"/>
            <a:ext cx="7694348" cy="2582230"/>
          </a:xfrm>
          <a:prstGeom prst="rect">
            <a:avLst/>
          </a:prstGeom>
        </p:spPr>
      </p:pic>
      <p:pic>
        <p:nvPicPr>
          <p:cNvPr id="7" name="Picture 6">
            <a:extLst>
              <a:ext uri="{FF2B5EF4-FFF2-40B4-BE49-F238E27FC236}">
                <a16:creationId xmlns:a16="http://schemas.microsoft.com/office/drawing/2014/main" id="{1220C142-553D-6094-B3D6-02DCBFFA236D}"/>
              </a:ext>
            </a:extLst>
          </p:cNvPr>
          <p:cNvPicPr>
            <a:picLocks noChangeAspect="1"/>
          </p:cNvPicPr>
          <p:nvPr/>
        </p:nvPicPr>
        <p:blipFill>
          <a:blip r:embed="rId4"/>
          <a:stretch>
            <a:fillRect/>
          </a:stretch>
        </p:blipFill>
        <p:spPr>
          <a:xfrm>
            <a:off x="20033673" y="3017985"/>
            <a:ext cx="13416410" cy="3442258"/>
          </a:xfrm>
          <a:prstGeom prst="rect">
            <a:avLst/>
          </a:prstGeom>
        </p:spPr>
      </p:pic>
    </p:spTree>
    <p:extLst>
      <p:ext uri="{BB962C8B-B14F-4D97-AF65-F5344CB8AC3E}">
        <p14:creationId xmlns:p14="http://schemas.microsoft.com/office/powerpoint/2010/main" val="6951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0C42-C6F1-BC82-459F-597903B080AA}"/>
              </a:ext>
            </a:extLst>
          </p:cNvPr>
          <p:cNvSpPr>
            <a:spLocks noGrp="1"/>
          </p:cNvSpPr>
          <p:nvPr>
            <p:ph type="title"/>
          </p:nvPr>
        </p:nvSpPr>
        <p:spPr/>
        <p:txBody>
          <a:bodyPr>
            <a:normAutofit/>
          </a:bodyPr>
          <a:lstStyle/>
          <a:p>
            <a:r>
              <a:rPr lang="de-CH" sz="9600" dirty="0">
                <a:latin typeface="NVIDIA Sans"/>
              </a:rPr>
              <a:t>Digital Twins </a:t>
            </a:r>
          </a:p>
        </p:txBody>
      </p:sp>
      <p:sp>
        <p:nvSpPr>
          <p:cNvPr id="3" name="Text Placeholder 2">
            <a:extLst>
              <a:ext uri="{FF2B5EF4-FFF2-40B4-BE49-F238E27FC236}">
                <a16:creationId xmlns:a16="http://schemas.microsoft.com/office/drawing/2014/main" id="{E8B00600-FE68-B0E2-6850-15FE27564DC7}"/>
              </a:ext>
            </a:extLst>
          </p:cNvPr>
          <p:cNvSpPr>
            <a:spLocks noGrp="1"/>
          </p:cNvSpPr>
          <p:nvPr>
            <p:ph type="body" sz="quarter" idx="10"/>
          </p:nvPr>
        </p:nvSpPr>
        <p:spPr/>
        <p:txBody>
          <a:bodyPr/>
          <a:lstStyle/>
          <a:p>
            <a:r>
              <a:rPr lang="de-CH" sz="6600" dirty="0"/>
              <a:t>Sessions from NVIDIA GPU Techology Conference (GTC) 2024	</a:t>
            </a:r>
          </a:p>
        </p:txBody>
      </p:sp>
      <p:pic>
        <p:nvPicPr>
          <p:cNvPr id="16" name="Picture 15">
            <a:hlinkClick r:id="rId2"/>
            <a:extLst>
              <a:ext uri="{FF2B5EF4-FFF2-40B4-BE49-F238E27FC236}">
                <a16:creationId xmlns:a16="http://schemas.microsoft.com/office/drawing/2014/main" id="{519B0109-C4D5-5847-F70D-24F8CB7F7E46}"/>
              </a:ext>
            </a:extLst>
          </p:cNvPr>
          <p:cNvPicPr>
            <a:picLocks noChangeAspect="1"/>
          </p:cNvPicPr>
          <p:nvPr/>
        </p:nvPicPr>
        <p:blipFill>
          <a:blip r:embed="rId3"/>
          <a:stretch>
            <a:fillRect/>
          </a:stretch>
        </p:blipFill>
        <p:spPr>
          <a:xfrm>
            <a:off x="6036948" y="3463094"/>
            <a:ext cx="25568041" cy="15486073"/>
          </a:xfrm>
          <a:prstGeom prst="rect">
            <a:avLst/>
          </a:prstGeom>
        </p:spPr>
      </p:pic>
      <p:sp>
        <p:nvSpPr>
          <p:cNvPr id="18" name="TextBox 17">
            <a:extLst>
              <a:ext uri="{FF2B5EF4-FFF2-40B4-BE49-F238E27FC236}">
                <a16:creationId xmlns:a16="http://schemas.microsoft.com/office/drawing/2014/main" id="{E7A7E188-4283-E073-FA6B-BA9EC9273E9E}"/>
              </a:ext>
            </a:extLst>
          </p:cNvPr>
          <p:cNvSpPr txBox="1"/>
          <p:nvPr/>
        </p:nvSpPr>
        <p:spPr>
          <a:xfrm>
            <a:off x="9943761" y="19505647"/>
            <a:ext cx="16688479" cy="923330"/>
          </a:xfrm>
          <a:prstGeom prst="rect">
            <a:avLst/>
          </a:prstGeom>
          <a:noFill/>
        </p:spPr>
        <p:txBody>
          <a:bodyPr wrap="none" rtlCol="0">
            <a:spAutoFit/>
          </a:bodyPr>
          <a:lstStyle/>
          <a:p>
            <a:pPr algn="ctr"/>
            <a:r>
              <a:rPr lang="en-US" sz="5400" b="1" dirty="0">
                <a:solidFill>
                  <a:schemeClr val="tx2"/>
                </a:solidFill>
                <a:latin typeface="Trebuchet MS" panose="020B0603020202020204" pitchFamily="34" charset="0"/>
              </a:rPr>
              <a:t>https://www.nvidia.com/gtc/sessions/digital-twins/</a:t>
            </a:r>
          </a:p>
        </p:txBody>
      </p:sp>
    </p:spTree>
    <p:extLst>
      <p:ext uri="{BB962C8B-B14F-4D97-AF65-F5344CB8AC3E}">
        <p14:creationId xmlns:p14="http://schemas.microsoft.com/office/powerpoint/2010/main" val="814477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0C42-C6F1-BC82-459F-597903B080AA}"/>
              </a:ext>
            </a:extLst>
          </p:cNvPr>
          <p:cNvSpPr>
            <a:spLocks noGrp="1"/>
          </p:cNvSpPr>
          <p:nvPr>
            <p:ph type="title"/>
          </p:nvPr>
        </p:nvSpPr>
        <p:spPr/>
        <p:txBody>
          <a:bodyPr>
            <a:normAutofit/>
          </a:bodyPr>
          <a:lstStyle/>
          <a:p>
            <a:r>
              <a:rPr lang="de-CH" sz="9600" dirty="0">
                <a:latin typeface="NVIDIA Sans"/>
              </a:rPr>
              <a:t>Digital Twins with NIMS </a:t>
            </a:r>
          </a:p>
        </p:txBody>
      </p:sp>
      <p:sp>
        <p:nvSpPr>
          <p:cNvPr id="3" name="Text Placeholder 2">
            <a:extLst>
              <a:ext uri="{FF2B5EF4-FFF2-40B4-BE49-F238E27FC236}">
                <a16:creationId xmlns:a16="http://schemas.microsoft.com/office/drawing/2014/main" id="{E8B00600-FE68-B0E2-6850-15FE27564DC7}"/>
              </a:ext>
            </a:extLst>
          </p:cNvPr>
          <p:cNvSpPr>
            <a:spLocks noGrp="1"/>
          </p:cNvSpPr>
          <p:nvPr>
            <p:ph type="body" sz="quarter" idx="10"/>
          </p:nvPr>
        </p:nvSpPr>
        <p:spPr/>
        <p:txBody>
          <a:bodyPr/>
          <a:lstStyle/>
          <a:p>
            <a:r>
              <a:rPr lang="de-CH" sz="6600" dirty="0">
                <a:hlinkClick r:id="rId3"/>
              </a:rPr>
              <a:t>Omniverse Generative AI for Digital Twins Guide</a:t>
            </a:r>
            <a:endParaRPr lang="de-CH" sz="6600" dirty="0"/>
          </a:p>
        </p:txBody>
      </p:sp>
      <p:pic>
        <p:nvPicPr>
          <p:cNvPr id="6" name="Picture 5">
            <a:hlinkClick r:id="rId3"/>
            <a:extLst>
              <a:ext uri="{FF2B5EF4-FFF2-40B4-BE49-F238E27FC236}">
                <a16:creationId xmlns:a16="http://schemas.microsoft.com/office/drawing/2014/main" id="{2339F261-D5FD-3B68-FA92-004A93649E4C}"/>
              </a:ext>
            </a:extLst>
          </p:cNvPr>
          <p:cNvPicPr>
            <a:picLocks noChangeAspect="1"/>
          </p:cNvPicPr>
          <p:nvPr/>
        </p:nvPicPr>
        <p:blipFill>
          <a:blip r:embed="rId4"/>
          <a:stretch>
            <a:fillRect/>
          </a:stretch>
        </p:blipFill>
        <p:spPr>
          <a:xfrm>
            <a:off x="5861596" y="3895344"/>
            <a:ext cx="23635178" cy="16246901"/>
          </a:xfrm>
          <a:prstGeom prst="rect">
            <a:avLst/>
          </a:prstGeom>
        </p:spPr>
      </p:pic>
    </p:spTree>
    <p:extLst>
      <p:ext uri="{BB962C8B-B14F-4D97-AF65-F5344CB8AC3E}">
        <p14:creationId xmlns:p14="http://schemas.microsoft.com/office/powerpoint/2010/main" val="27584059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0C42-C6F1-BC82-459F-597903B080AA}"/>
              </a:ext>
            </a:extLst>
          </p:cNvPr>
          <p:cNvSpPr>
            <a:spLocks noGrp="1"/>
          </p:cNvSpPr>
          <p:nvPr>
            <p:ph type="title"/>
          </p:nvPr>
        </p:nvSpPr>
        <p:spPr/>
        <p:txBody>
          <a:bodyPr>
            <a:normAutofit/>
          </a:bodyPr>
          <a:lstStyle/>
          <a:p>
            <a:r>
              <a:rPr lang="de-CH" sz="9600" dirty="0">
                <a:latin typeface="NVIDIA Sans"/>
              </a:rPr>
              <a:t>Digital Twins </a:t>
            </a:r>
          </a:p>
        </p:txBody>
      </p:sp>
      <p:sp>
        <p:nvSpPr>
          <p:cNvPr id="3" name="Text Placeholder 2">
            <a:extLst>
              <a:ext uri="{FF2B5EF4-FFF2-40B4-BE49-F238E27FC236}">
                <a16:creationId xmlns:a16="http://schemas.microsoft.com/office/drawing/2014/main" id="{E8B00600-FE68-B0E2-6850-15FE27564DC7}"/>
              </a:ext>
            </a:extLst>
          </p:cNvPr>
          <p:cNvSpPr>
            <a:spLocks noGrp="1"/>
          </p:cNvSpPr>
          <p:nvPr>
            <p:ph type="body" sz="quarter" idx="10"/>
          </p:nvPr>
        </p:nvSpPr>
        <p:spPr/>
        <p:txBody>
          <a:bodyPr/>
          <a:lstStyle/>
          <a:p>
            <a:r>
              <a:rPr lang="de-CH" sz="6600" dirty="0"/>
              <a:t>Other Resources To Check Out	</a:t>
            </a:r>
          </a:p>
        </p:txBody>
      </p:sp>
      <p:sp>
        <p:nvSpPr>
          <p:cNvPr id="4" name="Content Placeholder 3">
            <a:extLst>
              <a:ext uri="{FF2B5EF4-FFF2-40B4-BE49-F238E27FC236}">
                <a16:creationId xmlns:a16="http://schemas.microsoft.com/office/drawing/2014/main" id="{5091B890-F7FE-7A52-BE81-D0A71E594AC9}"/>
              </a:ext>
            </a:extLst>
          </p:cNvPr>
          <p:cNvSpPr>
            <a:spLocks noGrp="1"/>
          </p:cNvSpPr>
          <p:nvPr>
            <p:ph idx="1"/>
          </p:nvPr>
        </p:nvSpPr>
        <p:spPr>
          <a:xfrm>
            <a:off x="2514601" y="4846320"/>
            <a:ext cx="17863458" cy="13651992"/>
          </a:xfrm>
        </p:spPr>
        <p:txBody>
          <a:bodyPr/>
          <a:lstStyle/>
          <a:p>
            <a:r>
              <a:rPr lang="de-CH" dirty="0">
                <a:hlinkClick r:id="rId2"/>
              </a:rPr>
              <a:t>Virtual You </a:t>
            </a:r>
            <a:endParaRPr lang="de-CH" dirty="0"/>
          </a:p>
          <a:p>
            <a:pPr marL="0" indent="0">
              <a:buNone/>
            </a:pPr>
            <a:r>
              <a:rPr lang="de-CH" dirty="0"/>
              <a:t>- Peter Coveney &amp; Roger Highfield</a:t>
            </a:r>
          </a:p>
          <a:p>
            <a:endParaRPr lang="de-CH" dirty="0"/>
          </a:p>
        </p:txBody>
      </p:sp>
      <p:pic>
        <p:nvPicPr>
          <p:cNvPr id="2050" name="Picture 2">
            <a:hlinkClick r:id="rId3"/>
            <a:extLst>
              <a:ext uri="{FF2B5EF4-FFF2-40B4-BE49-F238E27FC236}">
                <a16:creationId xmlns:a16="http://schemas.microsoft.com/office/drawing/2014/main" id="{1A3D60FD-B8C3-DC5C-6A5F-C0A7E38BE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4684" y="4777274"/>
            <a:ext cx="4351507" cy="4351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050C6B-E03A-DADE-87C7-7CEC0F12A1D8}"/>
              </a:ext>
            </a:extLst>
          </p:cNvPr>
          <p:cNvPicPr>
            <a:picLocks noChangeAspect="1"/>
          </p:cNvPicPr>
          <p:nvPr/>
        </p:nvPicPr>
        <p:blipFill>
          <a:blip r:embed="rId5"/>
          <a:stretch>
            <a:fillRect/>
          </a:stretch>
        </p:blipFill>
        <p:spPr>
          <a:xfrm rot="21360811">
            <a:off x="16305525" y="14748021"/>
            <a:ext cx="3547309" cy="5132529"/>
          </a:xfrm>
          <a:prstGeom prst="rect">
            <a:avLst/>
          </a:prstGeom>
        </p:spPr>
      </p:pic>
      <p:pic>
        <p:nvPicPr>
          <p:cNvPr id="11" name="Picture 10">
            <a:extLst>
              <a:ext uri="{FF2B5EF4-FFF2-40B4-BE49-F238E27FC236}">
                <a16:creationId xmlns:a16="http://schemas.microsoft.com/office/drawing/2014/main" id="{75817B2C-E5EB-EEE2-21CD-EAC46DCA90A1}"/>
              </a:ext>
            </a:extLst>
          </p:cNvPr>
          <p:cNvPicPr>
            <a:picLocks noChangeAspect="1"/>
          </p:cNvPicPr>
          <p:nvPr/>
        </p:nvPicPr>
        <p:blipFill>
          <a:blip r:embed="rId6"/>
          <a:stretch>
            <a:fillRect/>
          </a:stretch>
        </p:blipFill>
        <p:spPr>
          <a:xfrm rot="62921">
            <a:off x="19726266" y="13222329"/>
            <a:ext cx="3484321" cy="4891946"/>
          </a:xfrm>
          <a:prstGeom prst="rect">
            <a:avLst/>
          </a:prstGeom>
        </p:spPr>
      </p:pic>
      <p:pic>
        <p:nvPicPr>
          <p:cNvPr id="12" name="Picture 11">
            <a:extLst>
              <a:ext uri="{FF2B5EF4-FFF2-40B4-BE49-F238E27FC236}">
                <a16:creationId xmlns:a16="http://schemas.microsoft.com/office/drawing/2014/main" id="{D0B5C592-3D69-DF90-5E2C-CAB2F546069C}"/>
              </a:ext>
            </a:extLst>
          </p:cNvPr>
          <p:cNvPicPr>
            <a:picLocks noChangeAspect="1"/>
          </p:cNvPicPr>
          <p:nvPr/>
        </p:nvPicPr>
        <p:blipFill>
          <a:blip r:embed="rId7"/>
          <a:stretch>
            <a:fillRect/>
          </a:stretch>
        </p:blipFill>
        <p:spPr>
          <a:xfrm rot="848195">
            <a:off x="23003725" y="12477064"/>
            <a:ext cx="3454503" cy="4817775"/>
          </a:xfrm>
          <a:prstGeom prst="rect">
            <a:avLst/>
          </a:prstGeom>
        </p:spPr>
      </p:pic>
      <p:pic>
        <p:nvPicPr>
          <p:cNvPr id="13" name="Picture 12">
            <a:extLst>
              <a:ext uri="{FF2B5EF4-FFF2-40B4-BE49-F238E27FC236}">
                <a16:creationId xmlns:a16="http://schemas.microsoft.com/office/drawing/2014/main" id="{DE51D238-F57E-E421-BC70-4A79A1561A02}"/>
              </a:ext>
            </a:extLst>
          </p:cNvPr>
          <p:cNvPicPr>
            <a:picLocks noChangeAspect="1"/>
          </p:cNvPicPr>
          <p:nvPr/>
        </p:nvPicPr>
        <p:blipFill>
          <a:blip r:embed="rId8"/>
          <a:stretch>
            <a:fillRect/>
          </a:stretch>
        </p:blipFill>
        <p:spPr>
          <a:xfrm rot="1757899">
            <a:off x="26627696" y="12733145"/>
            <a:ext cx="3348821" cy="4810896"/>
          </a:xfrm>
          <a:prstGeom prst="rect">
            <a:avLst/>
          </a:prstGeom>
        </p:spPr>
      </p:pic>
      <p:pic>
        <p:nvPicPr>
          <p:cNvPr id="14" name="Picture 13">
            <a:extLst>
              <a:ext uri="{FF2B5EF4-FFF2-40B4-BE49-F238E27FC236}">
                <a16:creationId xmlns:a16="http://schemas.microsoft.com/office/drawing/2014/main" id="{EB42EDAD-898F-C4D2-5F86-95D92890A250}"/>
              </a:ext>
            </a:extLst>
          </p:cNvPr>
          <p:cNvPicPr>
            <a:picLocks noChangeAspect="1"/>
          </p:cNvPicPr>
          <p:nvPr/>
        </p:nvPicPr>
        <p:blipFill>
          <a:blip r:embed="rId9"/>
          <a:stretch>
            <a:fillRect/>
          </a:stretch>
        </p:blipFill>
        <p:spPr>
          <a:xfrm rot="2358263">
            <a:off x="30485351" y="13383390"/>
            <a:ext cx="3697965" cy="4837304"/>
          </a:xfrm>
          <a:prstGeom prst="rect">
            <a:avLst/>
          </a:prstGeom>
        </p:spPr>
      </p:pic>
      <p:pic>
        <p:nvPicPr>
          <p:cNvPr id="15" name="Picture Placeholder 6">
            <a:hlinkClick r:id="rId10"/>
            <a:extLst>
              <a:ext uri="{FF2B5EF4-FFF2-40B4-BE49-F238E27FC236}">
                <a16:creationId xmlns:a16="http://schemas.microsoft.com/office/drawing/2014/main" id="{19C199AB-93C6-0055-3DB9-949CF94AF5EF}"/>
              </a:ext>
            </a:extLst>
          </p:cNvPr>
          <p:cNvPicPr>
            <a:picLocks noChangeAspect="1"/>
          </p:cNvPicPr>
          <p:nvPr/>
        </p:nvPicPr>
        <p:blipFill>
          <a:blip r:embed="rId11"/>
          <a:srcRect l="1503" r="1503"/>
          <a:stretch/>
        </p:blipFill>
        <p:spPr>
          <a:xfrm>
            <a:off x="1838476" y="12491901"/>
            <a:ext cx="4573240" cy="5732585"/>
          </a:xfrm>
          <a:prstGeom prst="rect">
            <a:avLst/>
          </a:prstGeom>
        </p:spPr>
      </p:pic>
      <p:sp>
        <p:nvSpPr>
          <p:cNvPr id="17" name="TextBox 16">
            <a:extLst>
              <a:ext uri="{FF2B5EF4-FFF2-40B4-BE49-F238E27FC236}">
                <a16:creationId xmlns:a16="http://schemas.microsoft.com/office/drawing/2014/main" id="{F0B8B565-2A57-C96F-3B6C-BDB5175C4C71}"/>
              </a:ext>
            </a:extLst>
          </p:cNvPr>
          <p:cNvSpPr txBox="1"/>
          <p:nvPr/>
        </p:nvSpPr>
        <p:spPr>
          <a:xfrm>
            <a:off x="1934305" y="9887617"/>
            <a:ext cx="13221990" cy="2308324"/>
          </a:xfrm>
          <a:prstGeom prst="rect">
            <a:avLst/>
          </a:prstGeom>
          <a:noFill/>
        </p:spPr>
        <p:txBody>
          <a:bodyPr wrap="square">
            <a:spAutoFit/>
          </a:bodyPr>
          <a:lstStyle/>
          <a:p>
            <a:r>
              <a:rPr lang="de-CH" sz="4800" dirty="0">
                <a:solidFill>
                  <a:schemeClr val="bg1"/>
                </a:solidFill>
                <a:hlinkClick r:id="rId10"/>
              </a:rPr>
              <a:t>The Digital Twin</a:t>
            </a:r>
            <a:r>
              <a:rPr lang="de-CH" sz="4800" dirty="0"/>
              <a:t> </a:t>
            </a:r>
          </a:p>
          <a:p>
            <a:r>
              <a:rPr lang="de-CH" sz="4800" dirty="0"/>
              <a:t>-</a:t>
            </a:r>
            <a:r>
              <a:rPr lang="de-CH" sz="4800" dirty="0">
                <a:solidFill>
                  <a:schemeClr val="bg1"/>
                </a:solidFill>
              </a:rPr>
              <a:t>Noel Crespi, Adam T. Drobot, Robert Minerva – Editors</a:t>
            </a:r>
            <a:r>
              <a:rPr lang="de-CH" sz="4800" dirty="0"/>
              <a:t>Peter Coveney</a:t>
            </a:r>
          </a:p>
        </p:txBody>
      </p:sp>
      <p:pic>
        <p:nvPicPr>
          <p:cNvPr id="19" name="Picture 18">
            <a:hlinkClick r:id="rId12"/>
            <a:extLst>
              <a:ext uri="{FF2B5EF4-FFF2-40B4-BE49-F238E27FC236}">
                <a16:creationId xmlns:a16="http://schemas.microsoft.com/office/drawing/2014/main" id="{863DCD3D-F673-B6F7-F59E-0E4B97558EB2}"/>
              </a:ext>
            </a:extLst>
          </p:cNvPr>
          <p:cNvPicPr>
            <a:picLocks noChangeAspect="1"/>
          </p:cNvPicPr>
          <p:nvPr/>
        </p:nvPicPr>
        <p:blipFill>
          <a:blip r:embed="rId13"/>
          <a:stretch>
            <a:fillRect/>
          </a:stretch>
        </p:blipFill>
        <p:spPr>
          <a:xfrm>
            <a:off x="22738492" y="6511059"/>
            <a:ext cx="10817759" cy="4265007"/>
          </a:xfrm>
          <a:prstGeom prst="rect">
            <a:avLst/>
          </a:prstGeom>
        </p:spPr>
      </p:pic>
      <p:sp>
        <p:nvSpPr>
          <p:cNvPr id="20" name="TextBox 19">
            <a:extLst>
              <a:ext uri="{FF2B5EF4-FFF2-40B4-BE49-F238E27FC236}">
                <a16:creationId xmlns:a16="http://schemas.microsoft.com/office/drawing/2014/main" id="{CC6F1E9A-6FDD-1C54-DDBF-E6A91644906D}"/>
              </a:ext>
            </a:extLst>
          </p:cNvPr>
          <p:cNvSpPr txBox="1"/>
          <p:nvPr/>
        </p:nvSpPr>
        <p:spPr>
          <a:xfrm>
            <a:off x="26089375" y="5457744"/>
            <a:ext cx="3810659" cy="707886"/>
          </a:xfrm>
          <a:prstGeom prst="rect">
            <a:avLst/>
          </a:prstGeom>
          <a:noFill/>
        </p:spPr>
        <p:txBody>
          <a:bodyPr wrap="none" rtlCol="0">
            <a:spAutoFit/>
          </a:bodyPr>
          <a:lstStyle/>
          <a:p>
            <a:pPr algn="ctr"/>
            <a:r>
              <a:rPr lang="en-US" sz="4000" dirty="0" err="1">
                <a:solidFill>
                  <a:schemeClr val="bg1"/>
                </a:solidFill>
                <a:latin typeface="Trebuchet MS" panose="020B0603020202020204" pitchFamily="34" charset="0"/>
                <a:hlinkClick r:id="rId12"/>
              </a:rPr>
              <a:t>LinkedIn:VRARA</a:t>
            </a:r>
            <a:endParaRPr lang="en-US" sz="4000" dirty="0">
              <a:solidFill>
                <a:schemeClr val="bg1"/>
              </a:solidFill>
              <a:latin typeface="Trebuchet MS" panose="020B0603020202020204" pitchFamily="34" charset="0"/>
            </a:endParaRPr>
          </a:p>
        </p:txBody>
      </p:sp>
      <p:pic>
        <p:nvPicPr>
          <p:cNvPr id="5" name="Picture 2" descr="Digital Twin Consortium">
            <a:hlinkClick r:id="rId14"/>
            <a:extLst>
              <a:ext uri="{FF2B5EF4-FFF2-40B4-BE49-F238E27FC236}">
                <a16:creationId xmlns:a16="http://schemas.microsoft.com/office/drawing/2014/main" id="{23DE9900-AF5E-424B-D643-15CE4606C8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476600" y="1729205"/>
            <a:ext cx="8150190" cy="250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82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0C42-C6F1-BC82-459F-597903B080AA}"/>
              </a:ext>
            </a:extLst>
          </p:cNvPr>
          <p:cNvSpPr>
            <a:spLocks noGrp="1"/>
          </p:cNvSpPr>
          <p:nvPr>
            <p:ph type="title"/>
          </p:nvPr>
        </p:nvSpPr>
        <p:spPr/>
        <p:txBody>
          <a:bodyPr>
            <a:normAutofit/>
          </a:bodyPr>
          <a:lstStyle/>
          <a:p>
            <a:r>
              <a:rPr lang="de-CH" sz="9600" dirty="0">
                <a:latin typeface="NVIDIA Sans"/>
              </a:rPr>
              <a:t>Digital Twins </a:t>
            </a:r>
          </a:p>
        </p:txBody>
      </p:sp>
      <p:sp>
        <p:nvSpPr>
          <p:cNvPr id="3" name="Text Placeholder 2">
            <a:extLst>
              <a:ext uri="{FF2B5EF4-FFF2-40B4-BE49-F238E27FC236}">
                <a16:creationId xmlns:a16="http://schemas.microsoft.com/office/drawing/2014/main" id="{E8B00600-FE68-B0E2-6850-15FE27564DC7}"/>
              </a:ext>
            </a:extLst>
          </p:cNvPr>
          <p:cNvSpPr>
            <a:spLocks noGrp="1"/>
          </p:cNvSpPr>
          <p:nvPr>
            <p:ph type="body" sz="quarter" idx="10"/>
          </p:nvPr>
        </p:nvSpPr>
        <p:spPr/>
        <p:txBody>
          <a:bodyPr/>
          <a:lstStyle/>
          <a:p>
            <a:r>
              <a:rPr lang="de-CH" sz="6600" dirty="0"/>
              <a:t>Upcoming SC24 Fulll Day Workshop!</a:t>
            </a:r>
          </a:p>
        </p:txBody>
      </p:sp>
      <p:sp>
        <p:nvSpPr>
          <p:cNvPr id="4" name="Content Placeholder 3">
            <a:extLst>
              <a:ext uri="{FF2B5EF4-FFF2-40B4-BE49-F238E27FC236}">
                <a16:creationId xmlns:a16="http://schemas.microsoft.com/office/drawing/2014/main" id="{5091B890-F7FE-7A52-BE81-D0A71E594AC9}"/>
              </a:ext>
            </a:extLst>
          </p:cNvPr>
          <p:cNvSpPr>
            <a:spLocks noGrp="1"/>
          </p:cNvSpPr>
          <p:nvPr>
            <p:ph idx="1"/>
          </p:nvPr>
        </p:nvSpPr>
        <p:spPr>
          <a:xfrm>
            <a:off x="2514601" y="4846320"/>
            <a:ext cx="29533644" cy="1408176"/>
          </a:xfrm>
        </p:spPr>
        <p:txBody>
          <a:bodyPr/>
          <a:lstStyle/>
          <a:p>
            <a:r>
              <a:rPr lang="de-CH" dirty="0"/>
              <a:t>SuperComputing 2024 – </a:t>
            </a:r>
            <a:r>
              <a:rPr lang="de-CH" dirty="0">
                <a:hlinkClick r:id="rId2"/>
              </a:rPr>
              <a:t>The 2nd Digital Twins Workshop for High Performance Computing</a:t>
            </a:r>
            <a:endParaRPr lang="de-CH" dirty="0"/>
          </a:p>
          <a:p>
            <a:endParaRPr lang="de-CH" dirty="0"/>
          </a:p>
          <a:p>
            <a:endParaRPr lang="de-CH" dirty="0"/>
          </a:p>
        </p:txBody>
      </p:sp>
      <p:pic>
        <p:nvPicPr>
          <p:cNvPr id="6" name="Picture 5">
            <a:hlinkClick r:id="rId3"/>
            <a:extLst>
              <a:ext uri="{FF2B5EF4-FFF2-40B4-BE49-F238E27FC236}">
                <a16:creationId xmlns:a16="http://schemas.microsoft.com/office/drawing/2014/main" id="{57435082-5089-7A29-619F-17C41B7A8FCB}"/>
              </a:ext>
            </a:extLst>
          </p:cNvPr>
          <p:cNvPicPr>
            <a:picLocks noChangeAspect="1"/>
          </p:cNvPicPr>
          <p:nvPr/>
        </p:nvPicPr>
        <p:blipFill>
          <a:blip r:embed="rId4"/>
          <a:stretch>
            <a:fillRect/>
          </a:stretch>
        </p:blipFill>
        <p:spPr>
          <a:xfrm>
            <a:off x="17678091" y="7199844"/>
            <a:ext cx="13469068" cy="9487955"/>
          </a:xfrm>
          <a:prstGeom prst="rect">
            <a:avLst/>
          </a:prstGeom>
        </p:spPr>
      </p:pic>
      <p:pic>
        <p:nvPicPr>
          <p:cNvPr id="7" name="Picture 6">
            <a:hlinkClick r:id="rId2"/>
            <a:extLst>
              <a:ext uri="{FF2B5EF4-FFF2-40B4-BE49-F238E27FC236}">
                <a16:creationId xmlns:a16="http://schemas.microsoft.com/office/drawing/2014/main" id="{D63F0D9B-9626-884D-6E48-93D7F34F81FB}"/>
              </a:ext>
            </a:extLst>
          </p:cNvPr>
          <p:cNvPicPr>
            <a:picLocks noChangeAspect="1"/>
          </p:cNvPicPr>
          <p:nvPr/>
        </p:nvPicPr>
        <p:blipFill>
          <a:blip r:embed="rId5"/>
          <a:stretch>
            <a:fillRect/>
          </a:stretch>
        </p:blipFill>
        <p:spPr>
          <a:xfrm>
            <a:off x="4035774" y="7199845"/>
            <a:ext cx="12436210" cy="10138586"/>
          </a:xfrm>
          <a:prstGeom prst="rect">
            <a:avLst/>
          </a:prstGeom>
        </p:spPr>
      </p:pic>
    </p:spTree>
    <p:extLst>
      <p:ext uri="{BB962C8B-B14F-4D97-AF65-F5344CB8AC3E}">
        <p14:creationId xmlns:p14="http://schemas.microsoft.com/office/powerpoint/2010/main" val="1454833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C2BB-4929-EAD9-C755-742E4FB4F620}"/>
              </a:ext>
            </a:extLst>
          </p:cNvPr>
          <p:cNvSpPr>
            <a:spLocks noGrp="1"/>
          </p:cNvSpPr>
          <p:nvPr>
            <p:ph type="title"/>
          </p:nvPr>
        </p:nvSpPr>
        <p:spPr/>
        <p:txBody>
          <a:bodyPr/>
          <a:lstStyle/>
          <a:p>
            <a:r>
              <a:rPr lang="en-US" dirty="0"/>
              <a:t>Call to Action: Build Your Own Digital Twin !</a:t>
            </a:r>
          </a:p>
        </p:txBody>
      </p:sp>
      <p:sp>
        <p:nvSpPr>
          <p:cNvPr id="3" name="Text Placeholder 2">
            <a:extLst>
              <a:ext uri="{FF2B5EF4-FFF2-40B4-BE49-F238E27FC236}">
                <a16:creationId xmlns:a16="http://schemas.microsoft.com/office/drawing/2014/main" id="{9092AC77-FD1C-F96F-5D06-251EBA8C4379}"/>
              </a:ext>
            </a:extLst>
          </p:cNvPr>
          <p:cNvSpPr>
            <a:spLocks noGrp="1"/>
          </p:cNvSpPr>
          <p:nvPr>
            <p:ph type="body" sz="quarter" idx="10"/>
          </p:nvPr>
        </p:nvSpPr>
        <p:spPr/>
        <p:txBody>
          <a:bodyPr/>
          <a:lstStyle/>
          <a:p>
            <a:r>
              <a:rPr lang="en-US" dirty="0"/>
              <a:t>Necessity is the Mother of Invention</a:t>
            </a:r>
          </a:p>
        </p:txBody>
      </p:sp>
      <p:pic>
        <p:nvPicPr>
          <p:cNvPr id="6" name="Content Placeholder 5" descr="A computer screen shot of a blueprint&#10;&#10;Description automatically generated">
            <a:extLst>
              <a:ext uri="{FF2B5EF4-FFF2-40B4-BE49-F238E27FC236}">
                <a16:creationId xmlns:a16="http://schemas.microsoft.com/office/drawing/2014/main" id="{14FA0AB6-9769-D77A-58D1-C20F2126AC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10807" y="3895344"/>
            <a:ext cx="16942779" cy="14747461"/>
          </a:xfrm>
        </p:spPr>
      </p:pic>
      <p:pic>
        <p:nvPicPr>
          <p:cNvPr id="3074" name="Picture 2" descr="Exterior image 1">
            <a:extLst>
              <a:ext uri="{FF2B5EF4-FFF2-40B4-BE49-F238E27FC236}">
                <a16:creationId xmlns:a16="http://schemas.microsoft.com/office/drawing/2014/main" id="{5298BF13-B287-F592-7B1A-E900D23B7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417" y="4159021"/>
            <a:ext cx="10943705" cy="1450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639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C2BB-4929-EAD9-C755-742E4FB4F620}"/>
              </a:ext>
            </a:extLst>
          </p:cNvPr>
          <p:cNvSpPr>
            <a:spLocks noGrp="1"/>
          </p:cNvSpPr>
          <p:nvPr>
            <p:ph type="title"/>
          </p:nvPr>
        </p:nvSpPr>
        <p:spPr/>
        <p:txBody>
          <a:bodyPr/>
          <a:lstStyle/>
          <a:p>
            <a:r>
              <a:rPr lang="en-US" dirty="0"/>
              <a:t>Build Your Own Digital Twin</a:t>
            </a:r>
          </a:p>
        </p:txBody>
      </p:sp>
      <p:sp>
        <p:nvSpPr>
          <p:cNvPr id="3" name="Text Placeholder 2">
            <a:extLst>
              <a:ext uri="{FF2B5EF4-FFF2-40B4-BE49-F238E27FC236}">
                <a16:creationId xmlns:a16="http://schemas.microsoft.com/office/drawing/2014/main" id="{9092AC77-FD1C-F96F-5D06-251EBA8C4379}"/>
              </a:ext>
            </a:extLst>
          </p:cNvPr>
          <p:cNvSpPr>
            <a:spLocks noGrp="1"/>
          </p:cNvSpPr>
          <p:nvPr>
            <p:ph type="body" sz="quarter" idx="10"/>
          </p:nvPr>
        </p:nvSpPr>
        <p:spPr/>
        <p:txBody>
          <a:bodyPr/>
          <a:lstStyle/>
          <a:p>
            <a:r>
              <a:rPr lang="en-US" dirty="0"/>
              <a:t>Work in Progress</a:t>
            </a:r>
          </a:p>
        </p:txBody>
      </p:sp>
      <p:pic>
        <p:nvPicPr>
          <p:cNvPr id="8" name="Picture 7" descr="A computer screen shot of a house&#10;&#10;Description automatically generated">
            <a:extLst>
              <a:ext uri="{FF2B5EF4-FFF2-40B4-BE49-F238E27FC236}">
                <a16:creationId xmlns:a16="http://schemas.microsoft.com/office/drawing/2014/main" id="{B73F0F76-4E70-9284-2E31-BD8D31C3C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950" y="3579460"/>
            <a:ext cx="25396100" cy="16011113"/>
          </a:xfrm>
          <a:prstGeom prst="rect">
            <a:avLst/>
          </a:prstGeom>
        </p:spPr>
      </p:pic>
    </p:spTree>
    <p:extLst>
      <p:ext uri="{BB962C8B-B14F-4D97-AF65-F5344CB8AC3E}">
        <p14:creationId xmlns:p14="http://schemas.microsoft.com/office/powerpoint/2010/main" val="272426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C2BB-4929-EAD9-C755-742E4FB4F620}"/>
              </a:ext>
            </a:extLst>
          </p:cNvPr>
          <p:cNvSpPr>
            <a:spLocks noGrp="1"/>
          </p:cNvSpPr>
          <p:nvPr>
            <p:ph type="title"/>
          </p:nvPr>
        </p:nvSpPr>
        <p:spPr/>
        <p:txBody>
          <a:bodyPr/>
          <a:lstStyle/>
          <a:p>
            <a:r>
              <a:rPr lang="en-US" dirty="0"/>
              <a:t>Call to Action: Build Your Own Digital Twin !</a:t>
            </a:r>
          </a:p>
        </p:txBody>
      </p:sp>
      <p:sp>
        <p:nvSpPr>
          <p:cNvPr id="3" name="Text Placeholder 2">
            <a:extLst>
              <a:ext uri="{FF2B5EF4-FFF2-40B4-BE49-F238E27FC236}">
                <a16:creationId xmlns:a16="http://schemas.microsoft.com/office/drawing/2014/main" id="{9092AC77-FD1C-F96F-5D06-251EBA8C4379}"/>
              </a:ext>
            </a:extLst>
          </p:cNvPr>
          <p:cNvSpPr>
            <a:spLocks noGrp="1"/>
          </p:cNvSpPr>
          <p:nvPr>
            <p:ph type="body" sz="quarter" idx="10"/>
          </p:nvPr>
        </p:nvSpPr>
        <p:spPr/>
        <p:txBody>
          <a:bodyPr/>
          <a:lstStyle/>
          <a:p>
            <a:r>
              <a:rPr lang="en-US" dirty="0"/>
              <a:t>Goal: Monitor Water, Gas, Electric Usage &amp; Fire Suppression Status</a:t>
            </a:r>
          </a:p>
        </p:txBody>
      </p:sp>
      <p:pic>
        <p:nvPicPr>
          <p:cNvPr id="3074" name="Picture 2" descr="Exterior image 1">
            <a:extLst>
              <a:ext uri="{FF2B5EF4-FFF2-40B4-BE49-F238E27FC236}">
                <a16:creationId xmlns:a16="http://schemas.microsoft.com/office/drawing/2014/main" id="{5298BF13-B287-F592-7B1A-E900D23B7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4061" y="4491530"/>
            <a:ext cx="9031779" cy="119671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omputer screen shot of a house&#10;&#10;Description automatically generated">
            <a:extLst>
              <a:ext uri="{FF2B5EF4-FFF2-40B4-BE49-F238E27FC236}">
                <a16:creationId xmlns:a16="http://schemas.microsoft.com/office/drawing/2014/main" id="{0B5BC05B-D481-2F3C-F0DF-B66E781C8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8014" y="4491530"/>
            <a:ext cx="18951965" cy="11967107"/>
          </a:xfrm>
          <a:prstGeom prst="rect">
            <a:avLst/>
          </a:prstGeom>
        </p:spPr>
      </p:pic>
    </p:spTree>
    <p:extLst>
      <p:ext uri="{BB962C8B-B14F-4D97-AF65-F5344CB8AC3E}">
        <p14:creationId xmlns:p14="http://schemas.microsoft.com/office/powerpoint/2010/main" val="2906031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966B9A-CA72-9CFA-4AE8-951CA04B0F8F}"/>
              </a:ext>
            </a:extLst>
          </p:cNvPr>
          <p:cNvSpPr>
            <a:spLocks noGrp="1"/>
          </p:cNvSpPr>
          <p:nvPr>
            <p:ph type="body" sz="quarter" idx="13"/>
          </p:nvPr>
        </p:nvSpPr>
        <p:spPr>
          <a:xfrm>
            <a:off x="3135087" y="13369654"/>
            <a:ext cx="18404118" cy="5943600"/>
          </a:xfrm>
        </p:spPr>
        <p:txBody>
          <a:bodyPr/>
          <a:lstStyle/>
          <a:p>
            <a:r>
              <a:rPr lang="en-US" dirty="0"/>
              <a:t>Q&amp;A</a:t>
            </a:r>
          </a:p>
        </p:txBody>
      </p:sp>
      <p:sp>
        <p:nvSpPr>
          <p:cNvPr id="2" name="Text Placeholder 4">
            <a:extLst>
              <a:ext uri="{FF2B5EF4-FFF2-40B4-BE49-F238E27FC236}">
                <a16:creationId xmlns:a16="http://schemas.microsoft.com/office/drawing/2014/main" id="{2731B3BD-5470-62C8-5EA4-8DA9B3027FDD}"/>
              </a:ext>
            </a:extLst>
          </p:cNvPr>
          <p:cNvSpPr txBox="1">
            <a:spLocks/>
          </p:cNvSpPr>
          <p:nvPr/>
        </p:nvSpPr>
        <p:spPr>
          <a:xfrm>
            <a:off x="3146807" y="949058"/>
            <a:ext cx="18404118" cy="5943600"/>
          </a:xfrm>
          <a:prstGeom prst="rect">
            <a:avLst/>
          </a:prstGeom>
        </p:spPr>
        <p:txBody>
          <a:bodyPr anchor="b"/>
          <a:lstStyle>
            <a:lvl1pPr marL="0" indent="0" algn="l" defTabSz="2743200" rtl="0" eaLnBrk="1" latinLnBrk="0" hangingPunct="1">
              <a:lnSpc>
                <a:spcPct val="90000"/>
              </a:lnSpc>
              <a:spcBef>
                <a:spcPts val="0"/>
              </a:spcBef>
              <a:buFontTx/>
              <a:buNone/>
              <a:defRPr lang="en-US" sz="9000" b="1" kern="0" cap="none" baseline="0" dirty="0" smtClean="0">
                <a:solidFill>
                  <a:schemeClr val="tx1"/>
                </a:solidFill>
                <a:latin typeface="NVIDIA Sans" panose="020B0503020203020204" pitchFamily="34" charset="0"/>
                <a:ea typeface="+mj-ea"/>
                <a:cs typeface="NVIDIA Sans" panose="020B0503020203020204" pitchFamily="34" charset="0"/>
              </a:defRPr>
            </a:lvl1pPr>
            <a:lvl2pPr marL="2562790" indent="0" algn="l" defTabSz="2743200" rtl="0" eaLnBrk="1" latinLnBrk="0" hangingPunct="1">
              <a:lnSpc>
                <a:spcPct val="90000"/>
              </a:lnSpc>
              <a:spcBef>
                <a:spcPts val="1500"/>
              </a:spcBef>
              <a:buFontTx/>
              <a:buNone/>
              <a:defRPr lang="en-US" sz="8000" b="1" kern="0" cap="all" baseline="0" dirty="0" smtClean="0">
                <a:solidFill>
                  <a:schemeClr val="tx1"/>
                </a:solidFill>
                <a:latin typeface="Trebuchet MS" panose="020B0603020202020204" pitchFamily="34" charset="0"/>
                <a:ea typeface="+mj-ea"/>
                <a:cs typeface="+mj-cs"/>
              </a:defRPr>
            </a:lvl2pPr>
            <a:lvl3pPr marL="4883584" indent="0" algn="l" defTabSz="2743200" rtl="0" eaLnBrk="1" latinLnBrk="0" hangingPunct="1">
              <a:lnSpc>
                <a:spcPct val="90000"/>
              </a:lnSpc>
              <a:spcBef>
                <a:spcPts val="1500"/>
              </a:spcBef>
              <a:buFontTx/>
              <a:buNone/>
              <a:defRPr lang="en-US" sz="8000" b="1" kern="0" cap="all" baseline="0" dirty="0" smtClean="0">
                <a:solidFill>
                  <a:schemeClr val="tx1"/>
                </a:solidFill>
                <a:latin typeface="Trebuchet MS" panose="020B0603020202020204" pitchFamily="34" charset="0"/>
                <a:ea typeface="+mj-ea"/>
                <a:cs typeface="+mj-cs"/>
              </a:defRPr>
            </a:lvl3pPr>
            <a:lvl4pPr marL="6933730" indent="0" algn="l" defTabSz="2743200" rtl="0" eaLnBrk="1" latinLnBrk="0" hangingPunct="1">
              <a:lnSpc>
                <a:spcPct val="90000"/>
              </a:lnSpc>
              <a:spcBef>
                <a:spcPts val="1500"/>
              </a:spcBef>
              <a:buFontTx/>
              <a:buNone/>
              <a:defRPr lang="en-US" sz="8000" b="1" kern="0" cap="all" baseline="0" dirty="0" smtClean="0">
                <a:solidFill>
                  <a:schemeClr val="tx1"/>
                </a:solidFill>
                <a:latin typeface="Trebuchet MS" panose="020B0603020202020204" pitchFamily="34" charset="0"/>
                <a:ea typeface="+mj-ea"/>
                <a:cs typeface="+mj-cs"/>
              </a:defRPr>
            </a:lvl4pPr>
            <a:lvl5pPr marL="8471410" indent="0" algn="l" defTabSz="2743200" rtl="0" eaLnBrk="1" latinLnBrk="0" hangingPunct="1">
              <a:lnSpc>
                <a:spcPct val="90000"/>
              </a:lnSpc>
              <a:spcBef>
                <a:spcPts val="1500"/>
              </a:spcBef>
              <a:buFontTx/>
              <a:buNone/>
              <a:defRPr lang="en-US" sz="8000" b="1" kern="0" cap="all" baseline="0" dirty="0">
                <a:solidFill>
                  <a:schemeClr val="tx1"/>
                </a:solidFill>
                <a:latin typeface="Trebuchet MS" panose="020B0603020202020204" pitchFamily="34" charset="0"/>
                <a:ea typeface="+mj-ea"/>
                <a:cs typeface="+mj-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Thank you!</a:t>
            </a:r>
          </a:p>
        </p:txBody>
      </p:sp>
    </p:spTree>
    <p:extLst>
      <p:ext uri="{BB962C8B-B14F-4D97-AF65-F5344CB8AC3E}">
        <p14:creationId xmlns:p14="http://schemas.microsoft.com/office/powerpoint/2010/main" val="1165490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93E4-9E37-7C3E-D458-A35035FD1D54}"/>
              </a:ext>
            </a:extLst>
          </p:cNvPr>
          <p:cNvSpPr>
            <a:spLocks noGrp="1"/>
          </p:cNvSpPr>
          <p:nvPr>
            <p:ph type="title"/>
          </p:nvPr>
        </p:nvSpPr>
        <p:spPr>
          <a:xfrm>
            <a:off x="1661160" y="904879"/>
            <a:ext cx="33253680" cy="1969770"/>
          </a:xfrm>
        </p:spPr>
        <p:txBody>
          <a:bodyPr/>
          <a:lstStyle/>
          <a:p>
            <a:r>
              <a:rPr lang="en-US" dirty="0"/>
              <a:t>DIGITAL TWIN POC SCIENCE EXAMPLES</a:t>
            </a:r>
          </a:p>
        </p:txBody>
      </p:sp>
      <p:sp>
        <p:nvSpPr>
          <p:cNvPr id="4" name="Text Placeholder 3">
            <a:extLst>
              <a:ext uri="{FF2B5EF4-FFF2-40B4-BE49-F238E27FC236}">
                <a16:creationId xmlns:a16="http://schemas.microsoft.com/office/drawing/2014/main" id="{60E316E3-5E26-4F6C-EC27-C4FFBAEA7D96}"/>
              </a:ext>
            </a:extLst>
          </p:cNvPr>
          <p:cNvSpPr>
            <a:spLocks noGrp="1"/>
          </p:cNvSpPr>
          <p:nvPr>
            <p:ph type="body" sz="quarter" idx="10"/>
          </p:nvPr>
        </p:nvSpPr>
        <p:spPr>
          <a:xfrm>
            <a:off x="1860198" y="2827424"/>
            <a:ext cx="33253680" cy="1751544"/>
          </a:xfrm>
        </p:spPr>
        <p:txBody>
          <a:bodyPr/>
          <a:lstStyle/>
          <a:p>
            <a:r>
              <a:rPr lang="en-US" sz="5400" b="1"/>
              <a:t>Collaborate with the Global Research Community to Pursue Science Discovery that Benefits Mankind</a:t>
            </a:r>
          </a:p>
        </p:txBody>
      </p:sp>
      <p:pic>
        <p:nvPicPr>
          <p:cNvPr id="3" name="Picture 2">
            <a:extLst>
              <a:ext uri="{FF2B5EF4-FFF2-40B4-BE49-F238E27FC236}">
                <a16:creationId xmlns:a16="http://schemas.microsoft.com/office/drawing/2014/main" id="{3D2F904A-C2AA-C526-D06B-BA16181E229B}"/>
              </a:ext>
            </a:extLst>
          </p:cNvPr>
          <p:cNvPicPr>
            <a:picLocks noChangeAspect="1"/>
          </p:cNvPicPr>
          <p:nvPr/>
        </p:nvPicPr>
        <p:blipFill>
          <a:blip r:embed="rId3"/>
          <a:stretch>
            <a:fillRect/>
          </a:stretch>
        </p:blipFill>
        <p:spPr>
          <a:xfrm>
            <a:off x="14529121" y="4925696"/>
            <a:ext cx="5806943" cy="5342083"/>
          </a:xfrm>
          <a:prstGeom prst="rect">
            <a:avLst/>
          </a:prstGeom>
        </p:spPr>
      </p:pic>
      <p:pic>
        <p:nvPicPr>
          <p:cNvPr id="13" name="Picture 12">
            <a:extLst>
              <a:ext uri="{FF2B5EF4-FFF2-40B4-BE49-F238E27FC236}">
                <a16:creationId xmlns:a16="http://schemas.microsoft.com/office/drawing/2014/main" id="{9BBE7832-4D4E-C763-48D0-A334A92BAFE7}"/>
              </a:ext>
            </a:extLst>
          </p:cNvPr>
          <p:cNvPicPr>
            <a:picLocks noChangeAspect="1"/>
          </p:cNvPicPr>
          <p:nvPr/>
        </p:nvPicPr>
        <p:blipFill>
          <a:blip r:embed="rId4"/>
          <a:stretch>
            <a:fillRect/>
          </a:stretch>
        </p:blipFill>
        <p:spPr>
          <a:xfrm>
            <a:off x="5162640" y="6376297"/>
            <a:ext cx="5806943" cy="5039680"/>
          </a:xfrm>
          <a:prstGeom prst="rect">
            <a:avLst/>
          </a:prstGeom>
        </p:spPr>
      </p:pic>
      <p:pic>
        <p:nvPicPr>
          <p:cNvPr id="14" name="Picture 2">
            <a:extLst>
              <a:ext uri="{FF2B5EF4-FFF2-40B4-BE49-F238E27FC236}">
                <a16:creationId xmlns:a16="http://schemas.microsoft.com/office/drawing/2014/main" id="{BCB39E3E-8A6F-8170-26DF-A823F0B8D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89494" y="6834450"/>
            <a:ext cx="5378035" cy="51270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D4B0D4B-A7D8-040F-CF5A-3C177411D929}"/>
              </a:ext>
            </a:extLst>
          </p:cNvPr>
          <p:cNvPicPr>
            <a:picLocks noChangeAspect="1"/>
          </p:cNvPicPr>
          <p:nvPr/>
        </p:nvPicPr>
        <p:blipFill>
          <a:blip r:embed="rId6"/>
          <a:stretch>
            <a:fillRect/>
          </a:stretch>
        </p:blipFill>
        <p:spPr>
          <a:xfrm>
            <a:off x="25900312" y="13035329"/>
            <a:ext cx="6166633" cy="4617760"/>
          </a:xfrm>
          <a:prstGeom prst="rect">
            <a:avLst/>
          </a:prstGeom>
        </p:spPr>
      </p:pic>
      <p:pic>
        <p:nvPicPr>
          <p:cNvPr id="24" name="Picture 23">
            <a:extLst>
              <a:ext uri="{FF2B5EF4-FFF2-40B4-BE49-F238E27FC236}">
                <a16:creationId xmlns:a16="http://schemas.microsoft.com/office/drawing/2014/main" id="{64E3B270-46CC-769A-E992-7491416EC313}"/>
              </a:ext>
            </a:extLst>
          </p:cNvPr>
          <p:cNvPicPr>
            <a:picLocks noChangeAspect="1"/>
          </p:cNvPicPr>
          <p:nvPr/>
        </p:nvPicPr>
        <p:blipFill>
          <a:blip r:embed="rId7"/>
          <a:stretch>
            <a:fillRect/>
          </a:stretch>
        </p:blipFill>
        <p:spPr>
          <a:xfrm>
            <a:off x="13400730" y="13827599"/>
            <a:ext cx="9774172" cy="4348413"/>
          </a:xfrm>
          <a:prstGeom prst="rect">
            <a:avLst/>
          </a:prstGeom>
        </p:spPr>
      </p:pic>
      <p:pic>
        <p:nvPicPr>
          <p:cNvPr id="33" name="Picture 32">
            <a:extLst>
              <a:ext uri="{FF2B5EF4-FFF2-40B4-BE49-F238E27FC236}">
                <a16:creationId xmlns:a16="http://schemas.microsoft.com/office/drawing/2014/main" id="{01048840-BE8F-9D7F-8EEC-A064B36F9021}"/>
              </a:ext>
            </a:extLst>
          </p:cNvPr>
          <p:cNvPicPr>
            <a:picLocks noChangeAspect="1"/>
          </p:cNvPicPr>
          <p:nvPr/>
        </p:nvPicPr>
        <p:blipFill>
          <a:blip r:embed="rId8"/>
          <a:stretch>
            <a:fillRect/>
          </a:stretch>
        </p:blipFill>
        <p:spPr>
          <a:xfrm>
            <a:off x="4984955" y="13315560"/>
            <a:ext cx="6162317" cy="4954363"/>
          </a:xfrm>
          <a:prstGeom prst="rect">
            <a:avLst/>
          </a:prstGeom>
        </p:spPr>
      </p:pic>
      <p:sp>
        <p:nvSpPr>
          <p:cNvPr id="37" name="TextBox 36">
            <a:extLst>
              <a:ext uri="{FF2B5EF4-FFF2-40B4-BE49-F238E27FC236}">
                <a16:creationId xmlns:a16="http://schemas.microsoft.com/office/drawing/2014/main" id="{FF6D9303-15EC-1472-EC42-F90AC6ADD875}"/>
              </a:ext>
            </a:extLst>
          </p:cNvPr>
          <p:cNvSpPr txBox="1"/>
          <p:nvPr/>
        </p:nvSpPr>
        <p:spPr>
          <a:xfrm>
            <a:off x="28040838" y="17653089"/>
            <a:ext cx="4836968" cy="646331"/>
          </a:xfrm>
          <a:prstGeom prst="rect">
            <a:avLst/>
          </a:prstGeom>
          <a:noFill/>
        </p:spPr>
        <p:txBody>
          <a:bodyPr wrap="square">
            <a:spAutoFit/>
          </a:bodyPr>
          <a:lstStyle/>
          <a:p>
            <a:r>
              <a:rPr lang="en-US" sz="3600">
                <a:solidFill>
                  <a:schemeClr val="bg1"/>
                </a:solidFill>
                <a:hlinkClick r:id="rId9"/>
              </a:rPr>
              <a:t>Kubota For Earth For Life</a:t>
            </a:r>
            <a:r>
              <a:rPr lang="en-US" sz="3600">
                <a:solidFill>
                  <a:schemeClr val="bg1"/>
                </a:solidFill>
              </a:rPr>
              <a:t> </a:t>
            </a:r>
          </a:p>
        </p:txBody>
      </p:sp>
      <p:sp>
        <p:nvSpPr>
          <p:cNvPr id="38" name="TextBox 37">
            <a:extLst>
              <a:ext uri="{FF2B5EF4-FFF2-40B4-BE49-F238E27FC236}">
                <a16:creationId xmlns:a16="http://schemas.microsoft.com/office/drawing/2014/main" id="{227741A5-13FC-B448-4501-EA48A3CC24EA}"/>
              </a:ext>
            </a:extLst>
          </p:cNvPr>
          <p:cNvSpPr txBox="1"/>
          <p:nvPr/>
        </p:nvSpPr>
        <p:spPr>
          <a:xfrm>
            <a:off x="15737242" y="10336856"/>
            <a:ext cx="5806943" cy="646331"/>
          </a:xfrm>
          <a:prstGeom prst="rect">
            <a:avLst/>
          </a:prstGeom>
          <a:noFill/>
        </p:spPr>
        <p:txBody>
          <a:bodyPr wrap="square" rtlCol="0">
            <a:spAutoFit/>
          </a:bodyPr>
          <a:lstStyle/>
          <a:p>
            <a:pPr algn="ctr"/>
            <a:r>
              <a:rPr lang="en-US" sz="3600" u="sng">
                <a:solidFill>
                  <a:schemeClr val="tx2"/>
                </a:solidFill>
                <a:latin typeface="Trebuchet MS" panose="020B0603020202020204" pitchFamily="34" charset="0"/>
              </a:rPr>
              <a:t>Earth 2</a:t>
            </a:r>
          </a:p>
        </p:txBody>
      </p:sp>
      <p:sp>
        <p:nvSpPr>
          <p:cNvPr id="39" name="TextBox 38">
            <a:extLst>
              <a:ext uri="{FF2B5EF4-FFF2-40B4-BE49-F238E27FC236}">
                <a16:creationId xmlns:a16="http://schemas.microsoft.com/office/drawing/2014/main" id="{17D77AF3-44E2-21BB-3997-2BF7268C650E}"/>
              </a:ext>
            </a:extLst>
          </p:cNvPr>
          <p:cNvSpPr txBox="1"/>
          <p:nvPr/>
        </p:nvSpPr>
        <p:spPr>
          <a:xfrm>
            <a:off x="14963219" y="11060414"/>
            <a:ext cx="6795798" cy="646331"/>
          </a:xfrm>
          <a:prstGeom prst="rect">
            <a:avLst/>
          </a:prstGeom>
          <a:noFill/>
        </p:spPr>
        <p:txBody>
          <a:bodyPr wrap="square" rtlCol="0">
            <a:spAutoFit/>
          </a:bodyPr>
          <a:lstStyle/>
          <a:p>
            <a:pPr algn="ctr"/>
            <a:r>
              <a:rPr lang="en-US" sz="3600" u="sng">
                <a:solidFill>
                  <a:schemeClr val="tx2"/>
                </a:solidFill>
                <a:latin typeface="Trebuchet MS" panose="020B0603020202020204" pitchFamily="34" charset="0"/>
              </a:rPr>
              <a:t>Destination Earth</a:t>
            </a:r>
          </a:p>
        </p:txBody>
      </p:sp>
      <p:sp>
        <p:nvSpPr>
          <p:cNvPr id="40" name="TextBox 39">
            <a:extLst>
              <a:ext uri="{FF2B5EF4-FFF2-40B4-BE49-F238E27FC236}">
                <a16:creationId xmlns:a16="http://schemas.microsoft.com/office/drawing/2014/main" id="{BA7CC419-93E9-9ECE-9D07-C0889DAF586E}"/>
              </a:ext>
            </a:extLst>
          </p:cNvPr>
          <p:cNvSpPr txBox="1"/>
          <p:nvPr/>
        </p:nvSpPr>
        <p:spPr>
          <a:xfrm>
            <a:off x="1860198" y="11737975"/>
            <a:ext cx="11896545" cy="646331"/>
          </a:xfrm>
          <a:prstGeom prst="rect">
            <a:avLst/>
          </a:prstGeom>
          <a:noFill/>
        </p:spPr>
        <p:txBody>
          <a:bodyPr wrap="square" rtlCol="0">
            <a:spAutoFit/>
          </a:bodyPr>
          <a:lstStyle/>
          <a:p>
            <a:pPr algn="ctr"/>
            <a:r>
              <a:rPr lang="en-US" sz="3600">
                <a:solidFill>
                  <a:schemeClr val="bg1"/>
                </a:solidFill>
                <a:latin typeface="Trebuchet MS" panose="020B0603020202020204" pitchFamily="34" charset="0"/>
                <a:hlinkClick r:id="rId10"/>
              </a:rPr>
              <a:t>Towards Real time Fusion Reactor Design</a:t>
            </a:r>
            <a:r>
              <a:rPr lang="en-US" sz="3600">
                <a:solidFill>
                  <a:schemeClr val="bg1"/>
                </a:solidFill>
                <a:latin typeface="Trebuchet MS" panose="020B0603020202020204" pitchFamily="34" charset="0"/>
              </a:rPr>
              <a:t> </a:t>
            </a:r>
          </a:p>
        </p:txBody>
      </p:sp>
      <p:sp>
        <p:nvSpPr>
          <p:cNvPr id="42" name="TextBox 41">
            <a:extLst>
              <a:ext uri="{FF2B5EF4-FFF2-40B4-BE49-F238E27FC236}">
                <a16:creationId xmlns:a16="http://schemas.microsoft.com/office/drawing/2014/main" id="{286E593F-723D-1286-D657-C0165D8CB31E}"/>
              </a:ext>
            </a:extLst>
          </p:cNvPr>
          <p:cNvSpPr txBox="1"/>
          <p:nvPr/>
        </p:nvSpPr>
        <p:spPr>
          <a:xfrm>
            <a:off x="3418874" y="19129894"/>
            <a:ext cx="7728398" cy="646331"/>
          </a:xfrm>
          <a:prstGeom prst="rect">
            <a:avLst/>
          </a:prstGeom>
          <a:noFill/>
        </p:spPr>
        <p:txBody>
          <a:bodyPr wrap="none" rtlCol="0">
            <a:spAutoFit/>
          </a:bodyPr>
          <a:lstStyle/>
          <a:p>
            <a:pPr algn="ctr"/>
            <a:r>
              <a:rPr lang="en-US" sz="3600">
                <a:solidFill>
                  <a:schemeClr val="bg1"/>
                </a:solidFill>
                <a:latin typeface="Trebuchet MS" panose="020B0603020202020204" pitchFamily="34" charset="0"/>
                <a:hlinkClick r:id="rId11"/>
              </a:rPr>
              <a:t>Multi-Messenger Neutrino Detection</a:t>
            </a:r>
            <a:r>
              <a:rPr lang="en-US" sz="3600">
                <a:solidFill>
                  <a:schemeClr val="bg1"/>
                </a:solidFill>
                <a:latin typeface="Trebuchet MS" panose="020B0603020202020204" pitchFamily="34" charset="0"/>
              </a:rPr>
              <a:t> </a:t>
            </a:r>
          </a:p>
        </p:txBody>
      </p:sp>
      <p:sp>
        <p:nvSpPr>
          <p:cNvPr id="44" name="TextBox 43">
            <a:extLst>
              <a:ext uri="{FF2B5EF4-FFF2-40B4-BE49-F238E27FC236}">
                <a16:creationId xmlns:a16="http://schemas.microsoft.com/office/drawing/2014/main" id="{B0F4C5C2-1307-A119-6A67-EE037C3FB79B}"/>
              </a:ext>
            </a:extLst>
          </p:cNvPr>
          <p:cNvSpPr txBox="1"/>
          <p:nvPr/>
        </p:nvSpPr>
        <p:spPr>
          <a:xfrm>
            <a:off x="3418874" y="18299420"/>
            <a:ext cx="8466228" cy="646331"/>
          </a:xfrm>
          <a:prstGeom prst="rect">
            <a:avLst/>
          </a:prstGeom>
          <a:noFill/>
        </p:spPr>
        <p:txBody>
          <a:bodyPr wrap="none" rtlCol="0">
            <a:spAutoFit/>
          </a:bodyPr>
          <a:lstStyle/>
          <a:p>
            <a:pPr algn="ctr"/>
            <a:r>
              <a:rPr lang="en-US" sz="3600">
                <a:solidFill>
                  <a:schemeClr val="bg1"/>
                </a:solidFill>
                <a:latin typeface="Trebuchet MS" panose="020B0603020202020204" pitchFamily="34" charset="0"/>
                <a:hlinkClick r:id="rId12"/>
              </a:rPr>
              <a:t>Real Time Multi-Messenger Astrophysics</a:t>
            </a:r>
            <a:r>
              <a:rPr lang="en-US" sz="3600">
                <a:solidFill>
                  <a:schemeClr val="bg1"/>
                </a:solidFill>
                <a:latin typeface="Trebuchet MS" panose="020B0603020202020204" pitchFamily="34" charset="0"/>
              </a:rPr>
              <a:t> </a:t>
            </a:r>
          </a:p>
        </p:txBody>
      </p:sp>
      <p:sp>
        <p:nvSpPr>
          <p:cNvPr id="45" name="TextBox 44">
            <a:extLst>
              <a:ext uri="{FF2B5EF4-FFF2-40B4-BE49-F238E27FC236}">
                <a16:creationId xmlns:a16="http://schemas.microsoft.com/office/drawing/2014/main" id="{94020367-0410-5774-362E-64C43FC01A8C}"/>
              </a:ext>
            </a:extLst>
          </p:cNvPr>
          <p:cNvSpPr txBox="1"/>
          <p:nvPr/>
        </p:nvSpPr>
        <p:spPr>
          <a:xfrm>
            <a:off x="29491282" y="7751035"/>
            <a:ext cx="3806042" cy="646331"/>
          </a:xfrm>
          <a:prstGeom prst="rect">
            <a:avLst/>
          </a:prstGeom>
          <a:noFill/>
        </p:spPr>
        <p:txBody>
          <a:bodyPr wrap="none" rtlCol="0">
            <a:spAutoFit/>
          </a:bodyPr>
          <a:lstStyle/>
          <a:p>
            <a:pPr algn="ctr"/>
            <a:r>
              <a:rPr lang="en-US" sz="3600">
                <a:solidFill>
                  <a:schemeClr val="bg1"/>
                </a:solidFill>
                <a:latin typeface="Trebuchet MS" panose="020B0603020202020204" pitchFamily="34" charset="0"/>
                <a:hlinkClick r:id="rId13"/>
              </a:rPr>
              <a:t>Covid is Airborne</a:t>
            </a:r>
            <a:r>
              <a:rPr lang="en-US" sz="3600">
                <a:solidFill>
                  <a:schemeClr val="bg1"/>
                </a:solidFill>
                <a:latin typeface="Trebuchet MS" panose="020B0603020202020204" pitchFamily="34" charset="0"/>
              </a:rPr>
              <a:t> </a:t>
            </a:r>
          </a:p>
        </p:txBody>
      </p:sp>
      <p:sp>
        <p:nvSpPr>
          <p:cNvPr id="46" name="TextBox 45">
            <a:extLst>
              <a:ext uri="{FF2B5EF4-FFF2-40B4-BE49-F238E27FC236}">
                <a16:creationId xmlns:a16="http://schemas.microsoft.com/office/drawing/2014/main" id="{9151D412-BA85-8011-B85C-F1365B47FE57}"/>
              </a:ext>
            </a:extLst>
          </p:cNvPr>
          <p:cNvSpPr txBox="1"/>
          <p:nvPr/>
        </p:nvSpPr>
        <p:spPr>
          <a:xfrm>
            <a:off x="29219050" y="6834450"/>
            <a:ext cx="5695790" cy="584775"/>
          </a:xfrm>
          <a:prstGeom prst="rect">
            <a:avLst/>
          </a:prstGeom>
          <a:noFill/>
        </p:spPr>
        <p:txBody>
          <a:bodyPr wrap="none" rtlCol="0">
            <a:spAutoFit/>
          </a:bodyPr>
          <a:lstStyle/>
          <a:p>
            <a:pPr algn="ctr"/>
            <a:r>
              <a:rPr lang="en-US" sz="3200">
                <a:solidFill>
                  <a:schemeClr val="bg1"/>
                </a:solidFill>
                <a:latin typeface="Trebuchet MS" panose="020B0603020202020204" pitchFamily="34" charset="0"/>
                <a:hlinkClick r:id="rId14"/>
              </a:rPr>
              <a:t>Genome Scale LLMs for Covid</a:t>
            </a:r>
            <a:r>
              <a:rPr lang="en-US" sz="3200">
                <a:solidFill>
                  <a:schemeClr val="bg1"/>
                </a:solidFill>
                <a:latin typeface="Trebuchet MS" panose="020B0603020202020204" pitchFamily="34" charset="0"/>
              </a:rPr>
              <a:t> </a:t>
            </a:r>
          </a:p>
        </p:txBody>
      </p:sp>
      <p:sp>
        <p:nvSpPr>
          <p:cNvPr id="47" name="TextBox 46">
            <a:extLst>
              <a:ext uri="{FF2B5EF4-FFF2-40B4-BE49-F238E27FC236}">
                <a16:creationId xmlns:a16="http://schemas.microsoft.com/office/drawing/2014/main" id="{A19BACE2-88B5-89BC-68A6-052A95A61F37}"/>
              </a:ext>
            </a:extLst>
          </p:cNvPr>
          <p:cNvSpPr txBox="1"/>
          <p:nvPr/>
        </p:nvSpPr>
        <p:spPr>
          <a:xfrm>
            <a:off x="18052024" y="18398399"/>
            <a:ext cx="8807218" cy="646331"/>
          </a:xfrm>
          <a:prstGeom prst="rect">
            <a:avLst/>
          </a:prstGeom>
          <a:noFill/>
        </p:spPr>
        <p:txBody>
          <a:bodyPr wrap="none" rtlCol="0">
            <a:spAutoFit/>
          </a:bodyPr>
          <a:lstStyle/>
          <a:p>
            <a:pPr algn="ctr"/>
            <a:r>
              <a:rPr lang="en-US" sz="3600">
                <a:solidFill>
                  <a:schemeClr val="bg1"/>
                </a:solidFill>
                <a:latin typeface="Trebuchet MS" panose="020B0603020202020204" pitchFamily="34" charset="0"/>
                <a:hlinkClick r:id="rId15"/>
              </a:rPr>
              <a:t>Earthquake Model with Machine Learning</a:t>
            </a:r>
            <a:r>
              <a:rPr lang="en-US" sz="3600">
                <a:solidFill>
                  <a:schemeClr val="bg1"/>
                </a:solidFill>
                <a:latin typeface="Trebuchet MS" panose="020B0603020202020204" pitchFamily="34" charset="0"/>
              </a:rPr>
              <a:t> </a:t>
            </a:r>
          </a:p>
        </p:txBody>
      </p:sp>
      <p:sp>
        <p:nvSpPr>
          <p:cNvPr id="48" name="TextBox 47">
            <a:extLst>
              <a:ext uri="{FF2B5EF4-FFF2-40B4-BE49-F238E27FC236}">
                <a16:creationId xmlns:a16="http://schemas.microsoft.com/office/drawing/2014/main" id="{14223E6D-1B4C-EB7E-D6F3-672F69751982}"/>
              </a:ext>
            </a:extLst>
          </p:cNvPr>
          <p:cNvSpPr txBox="1"/>
          <p:nvPr/>
        </p:nvSpPr>
        <p:spPr>
          <a:xfrm>
            <a:off x="18140515" y="19275286"/>
            <a:ext cx="6067302" cy="584775"/>
          </a:xfrm>
          <a:prstGeom prst="rect">
            <a:avLst/>
          </a:prstGeom>
          <a:noFill/>
        </p:spPr>
        <p:txBody>
          <a:bodyPr wrap="none" rtlCol="0">
            <a:spAutoFit/>
          </a:bodyPr>
          <a:lstStyle/>
          <a:p>
            <a:pPr algn="ctr"/>
            <a:r>
              <a:rPr lang="en-US" sz="3200">
                <a:solidFill>
                  <a:schemeClr val="bg1"/>
                </a:solidFill>
                <a:latin typeface="Trebuchet MS" panose="020B0603020202020204" pitchFamily="34" charset="0"/>
                <a:hlinkClick r:id="rId16"/>
              </a:rPr>
              <a:t>Earthquake Early Warning SCEC</a:t>
            </a:r>
            <a:r>
              <a:rPr lang="en-US" sz="3200">
                <a:solidFill>
                  <a:schemeClr val="bg1"/>
                </a:solidFill>
                <a:latin typeface="Trebuchet MS" panose="020B0603020202020204" pitchFamily="34" charset="0"/>
              </a:rPr>
              <a:t> </a:t>
            </a:r>
          </a:p>
        </p:txBody>
      </p:sp>
      <p:sp>
        <p:nvSpPr>
          <p:cNvPr id="49" name="TextBox 48">
            <a:extLst>
              <a:ext uri="{FF2B5EF4-FFF2-40B4-BE49-F238E27FC236}">
                <a16:creationId xmlns:a16="http://schemas.microsoft.com/office/drawing/2014/main" id="{8AEDE7AE-7F6E-8318-E129-8EF6FD7CB020}"/>
              </a:ext>
            </a:extLst>
          </p:cNvPr>
          <p:cNvSpPr txBox="1"/>
          <p:nvPr/>
        </p:nvSpPr>
        <p:spPr>
          <a:xfrm>
            <a:off x="3916702" y="12340843"/>
            <a:ext cx="6732741" cy="584775"/>
          </a:xfrm>
          <a:prstGeom prst="rect">
            <a:avLst/>
          </a:prstGeom>
          <a:noFill/>
        </p:spPr>
        <p:txBody>
          <a:bodyPr wrap="none" rtlCol="0">
            <a:spAutoFit/>
          </a:bodyPr>
          <a:lstStyle/>
          <a:p>
            <a:pPr algn="ctr"/>
            <a:r>
              <a:rPr lang="en-US" sz="3200">
                <a:solidFill>
                  <a:schemeClr val="bg1"/>
                </a:solidFill>
                <a:latin typeface="Trebuchet MS" panose="020B0603020202020204" pitchFamily="34" charset="0"/>
                <a:hlinkClick r:id="rId17"/>
              </a:rPr>
              <a:t>Generative AI to Predict Disruption</a:t>
            </a:r>
            <a:r>
              <a:rPr lang="en-US" sz="3200">
                <a:solidFill>
                  <a:schemeClr val="bg1"/>
                </a:solidFill>
                <a:latin typeface="Trebuchet MS" panose="020B0603020202020204" pitchFamily="34" charset="0"/>
              </a:rPr>
              <a:t> </a:t>
            </a:r>
          </a:p>
        </p:txBody>
      </p:sp>
    </p:spTree>
    <p:extLst>
      <p:ext uri="{BB962C8B-B14F-4D97-AF65-F5344CB8AC3E}">
        <p14:creationId xmlns:p14="http://schemas.microsoft.com/office/powerpoint/2010/main" val="2712717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6115-9959-4106-9E2B-35913123B3AB}"/>
              </a:ext>
            </a:extLst>
          </p:cNvPr>
          <p:cNvSpPr>
            <a:spLocks noGrp="1"/>
          </p:cNvSpPr>
          <p:nvPr>
            <p:ph type="title"/>
          </p:nvPr>
        </p:nvSpPr>
        <p:spPr>
          <a:xfrm>
            <a:off x="1661160" y="1579828"/>
            <a:ext cx="33253680" cy="1969770"/>
          </a:xfrm>
        </p:spPr>
        <p:txBody>
          <a:bodyPr>
            <a:normAutofit/>
          </a:bodyPr>
          <a:lstStyle/>
          <a:p>
            <a:r>
              <a:rPr lang="en-US">
                <a:latin typeface="NVIDIA Sans"/>
              </a:rPr>
              <a:t>DIGITAL TWIN OVERVIEW</a:t>
            </a:r>
            <a:endParaRPr lang="en-US"/>
          </a:p>
        </p:txBody>
      </p:sp>
      <p:sp>
        <p:nvSpPr>
          <p:cNvPr id="49" name="Rectangle 48">
            <a:extLst>
              <a:ext uri="{FF2B5EF4-FFF2-40B4-BE49-F238E27FC236}">
                <a16:creationId xmlns:a16="http://schemas.microsoft.com/office/drawing/2014/main" id="{5A9CAD76-A5EA-4995-8410-45C7D3C2FAE6}"/>
              </a:ext>
            </a:extLst>
          </p:cNvPr>
          <p:cNvSpPr/>
          <p:nvPr/>
        </p:nvSpPr>
        <p:spPr>
          <a:xfrm>
            <a:off x="25621067" y="4224216"/>
            <a:ext cx="9293773" cy="154268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grpSp>
        <p:nvGrpSpPr>
          <p:cNvPr id="103" name="Group 102">
            <a:extLst>
              <a:ext uri="{FF2B5EF4-FFF2-40B4-BE49-F238E27FC236}">
                <a16:creationId xmlns:a16="http://schemas.microsoft.com/office/drawing/2014/main" id="{E165DC02-6EDA-4B52-9365-D67F03405956}"/>
              </a:ext>
            </a:extLst>
          </p:cNvPr>
          <p:cNvGrpSpPr/>
          <p:nvPr/>
        </p:nvGrpSpPr>
        <p:grpSpPr>
          <a:xfrm>
            <a:off x="873950" y="5439767"/>
            <a:ext cx="9552120" cy="13231686"/>
            <a:chOff x="935711" y="2763683"/>
            <a:chExt cx="3079727" cy="1143960"/>
          </a:xfrm>
        </p:grpSpPr>
        <p:sp>
          <p:nvSpPr>
            <p:cNvPr id="104" name="Rectangle 103">
              <a:extLst>
                <a:ext uri="{FF2B5EF4-FFF2-40B4-BE49-F238E27FC236}">
                  <a16:creationId xmlns:a16="http://schemas.microsoft.com/office/drawing/2014/main" id="{5775E18E-16C7-4B03-B832-87A61086A9C8}"/>
                </a:ext>
              </a:extLst>
            </p:cNvPr>
            <p:cNvSpPr/>
            <p:nvPr/>
          </p:nvSpPr>
          <p:spPr>
            <a:xfrm>
              <a:off x="935711" y="2763683"/>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523985" fontAlgn="base">
                <a:spcBef>
                  <a:spcPct val="0"/>
                </a:spcBef>
                <a:spcAft>
                  <a:spcPct val="0"/>
                </a:spcAft>
                <a:defRPr/>
              </a:pPr>
              <a:endParaRPr lang="en-US" sz="6000">
                <a:solidFill>
                  <a:srgbClr val="FFFFFF"/>
                </a:solidFill>
                <a:latin typeface="Trebuchet MS"/>
              </a:endParaRPr>
            </a:p>
          </p:txBody>
        </p:sp>
        <p:sp>
          <p:nvSpPr>
            <p:cNvPr id="105" name="TextBox 104">
              <a:extLst>
                <a:ext uri="{FF2B5EF4-FFF2-40B4-BE49-F238E27FC236}">
                  <a16:creationId xmlns:a16="http://schemas.microsoft.com/office/drawing/2014/main" id="{0AE8FE2E-F46C-4DE0-AB9E-21875EBC877F}"/>
                </a:ext>
              </a:extLst>
            </p:cNvPr>
            <p:cNvSpPr txBox="1"/>
            <p:nvPr/>
          </p:nvSpPr>
          <p:spPr>
            <a:xfrm>
              <a:off x="1283820" y="2797508"/>
              <a:ext cx="2395375" cy="732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Physical System</a:t>
              </a:r>
            </a:p>
          </p:txBody>
        </p:sp>
      </p:grpSp>
      <p:sp>
        <p:nvSpPr>
          <p:cNvPr id="6" name="Freeform: Shape 5">
            <a:extLst>
              <a:ext uri="{FF2B5EF4-FFF2-40B4-BE49-F238E27FC236}">
                <a16:creationId xmlns:a16="http://schemas.microsoft.com/office/drawing/2014/main" id="{39ACA3CE-3E7D-40C4-9869-176A26D5C321}"/>
              </a:ext>
            </a:extLst>
          </p:cNvPr>
          <p:cNvSpPr/>
          <p:nvPr/>
        </p:nvSpPr>
        <p:spPr>
          <a:xfrm>
            <a:off x="11352925" y="5381941"/>
            <a:ext cx="13977257" cy="3269171"/>
          </a:xfrm>
          <a:custGeom>
            <a:avLst/>
            <a:gdLst>
              <a:gd name="connsiteX0" fmla="*/ 0 w 13226143"/>
              <a:gd name="connsiteY0" fmla="*/ 2743264 h 2808578"/>
              <a:gd name="connsiteX1" fmla="*/ 6204857 w 13226143"/>
              <a:gd name="connsiteY1" fmla="*/ 64 h 2808578"/>
              <a:gd name="connsiteX2" fmla="*/ 13226143 w 13226143"/>
              <a:gd name="connsiteY2" fmla="*/ 2808578 h 2808578"/>
            </a:gdLst>
            <a:ahLst/>
            <a:cxnLst>
              <a:cxn ang="0">
                <a:pos x="connsiteX0" y="connsiteY0"/>
              </a:cxn>
              <a:cxn ang="0">
                <a:pos x="connsiteX1" y="connsiteY1"/>
              </a:cxn>
              <a:cxn ang="0">
                <a:pos x="connsiteX2" y="connsiteY2"/>
              </a:cxn>
            </a:cxnLst>
            <a:rect l="l" t="t" r="r" b="b"/>
            <a:pathLst>
              <a:path w="13226143" h="2808578">
                <a:moveTo>
                  <a:pt x="0" y="2743264"/>
                </a:moveTo>
                <a:cubicBezTo>
                  <a:pt x="2000250" y="1366221"/>
                  <a:pt x="4000500" y="-10822"/>
                  <a:pt x="6204857" y="64"/>
                </a:cubicBezTo>
                <a:cubicBezTo>
                  <a:pt x="8409214" y="10950"/>
                  <a:pt x="10817678" y="1409764"/>
                  <a:pt x="13226143" y="2808578"/>
                </a:cubicBezTo>
              </a:path>
            </a:pathLst>
          </a:custGeom>
          <a:noFill/>
          <a:ln w="114300">
            <a:solidFill>
              <a:srgbClr val="FAC2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1" name="Freeform: Shape 110">
            <a:extLst>
              <a:ext uri="{FF2B5EF4-FFF2-40B4-BE49-F238E27FC236}">
                <a16:creationId xmlns:a16="http://schemas.microsoft.com/office/drawing/2014/main" id="{5585E2CA-8759-4033-80E7-4AE68372F7C0}"/>
              </a:ext>
            </a:extLst>
          </p:cNvPr>
          <p:cNvSpPr/>
          <p:nvPr/>
        </p:nvSpPr>
        <p:spPr>
          <a:xfrm rot="10800000">
            <a:off x="11479936" y="15556605"/>
            <a:ext cx="13977257" cy="3269171"/>
          </a:xfrm>
          <a:custGeom>
            <a:avLst/>
            <a:gdLst>
              <a:gd name="connsiteX0" fmla="*/ 0 w 13226143"/>
              <a:gd name="connsiteY0" fmla="*/ 2743264 h 2808578"/>
              <a:gd name="connsiteX1" fmla="*/ 6204857 w 13226143"/>
              <a:gd name="connsiteY1" fmla="*/ 64 h 2808578"/>
              <a:gd name="connsiteX2" fmla="*/ 13226143 w 13226143"/>
              <a:gd name="connsiteY2" fmla="*/ 2808578 h 2808578"/>
            </a:gdLst>
            <a:ahLst/>
            <a:cxnLst>
              <a:cxn ang="0">
                <a:pos x="connsiteX0" y="connsiteY0"/>
              </a:cxn>
              <a:cxn ang="0">
                <a:pos x="connsiteX1" y="connsiteY1"/>
              </a:cxn>
              <a:cxn ang="0">
                <a:pos x="connsiteX2" y="connsiteY2"/>
              </a:cxn>
            </a:cxnLst>
            <a:rect l="l" t="t" r="r" b="b"/>
            <a:pathLst>
              <a:path w="13226143" h="2808578">
                <a:moveTo>
                  <a:pt x="0" y="2743264"/>
                </a:moveTo>
                <a:cubicBezTo>
                  <a:pt x="2000250" y="1366221"/>
                  <a:pt x="4000500" y="-10822"/>
                  <a:pt x="6204857" y="64"/>
                </a:cubicBezTo>
                <a:cubicBezTo>
                  <a:pt x="8409214" y="10950"/>
                  <a:pt x="10817678" y="1409764"/>
                  <a:pt x="13226143" y="2808578"/>
                </a:cubicBezTo>
              </a:path>
            </a:pathLst>
          </a:custGeom>
          <a:noFill/>
          <a:ln w="114300">
            <a:solidFill>
              <a:srgbClr val="FAC2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2" name="TextBox 121">
            <a:extLst>
              <a:ext uri="{FF2B5EF4-FFF2-40B4-BE49-F238E27FC236}">
                <a16:creationId xmlns:a16="http://schemas.microsoft.com/office/drawing/2014/main" id="{8670E85A-366A-444F-9542-027DEE5DA38A}"/>
              </a:ext>
            </a:extLst>
          </p:cNvPr>
          <p:cNvSpPr txBox="1"/>
          <p:nvPr/>
        </p:nvSpPr>
        <p:spPr>
          <a:xfrm>
            <a:off x="27361330" y="4848936"/>
            <a:ext cx="4188966" cy="9233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Digital Twin</a:t>
            </a:r>
          </a:p>
        </p:txBody>
      </p:sp>
      <p:sp>
        <p:nvSpPr>
          <p:cNvPr id="3" name="TextBox 2">
            <a:extLst>
              <a:ext uri="{FF2B5EF4-FFF2-40B4-BE49-F238E27FC236}">
                <a16:creationId xmlns:a16="http://schemas.microsoft.com/office/drawing/2014/main" id="{50E9FD74-B8F8-042C-F187-03BFB593E588}"/>
              </a:ext>
            </a:extLst>
          </p:cNvPr>
          <p:cNvSpPr txBox="1"/>
          <p:nvPr/>
        </p:nvSpPr>
        <p:spPr>
          <a:xfrm>
            <a:off x="26200182" y="6084472"/>
            <a:ext cx="8495071" cy="14250055"/>
          </a:xfrm>
          <a:prstGeom prst="rect">
            <a:avLst/>
          </a:prstGeom>
          <a:noFill/>
        </p:spPr>
        <p:txBody>
          <a:bodyPr wrap="square" rtlCol="0">
            <a:spAutoFit/>
          </a:bodyPr>
          <a:lstStyle/>
          <a:p>
            <a:r>
              <a:rPr lang="en-US" sz="4000" u="sng">
                <a:solidFill>
                  <a:schemeClr val="bg1"/>
                </a:solidFill>
                <a:latin typeface="Trebuchet MS" panose="020B0603020202020204" pitchFamily="34" charset="0"/>
              </a:rPr>
              <a:t>Generic Definition</a:t>
            </a:r>
          </a:p>
          <a:p>
            <a:r>
              <a:rPr lang="en-US" sz="4000">
                <a:solidFill>
                  <a:schemeClr val="bg1"/>
                </a:solidFill>
                <a:latin typeface="Trebuchet MS" panose="020B0603020202020204" pitchFamily="34" charset="0"/>
              </a:rPr>
              <a:t>An interactive model with real world scope and scale</a:t>
            </a:r>
          </a:p>
          <a:p>
            <a:endParaRPr lang="en-US" sz="4000">
              <a:solidFill>
                <a:schemeClr val="bg1"/>
              </a:solidFill>
              <a:latin typeface="Trebuchet MS" panose="020B0603020202020204" pitchFamily="34" charset="0"/>
            </a:endParaRPr>
          </a:p>
          <a:p>
            <a:r>
              <a:rPr lang="en-US" sz="4000" u="sng">
                <a:solidFill>
                  <a:schemeClr val="bg1"/>
                </a:solidFill>
                <a:latin typeface="Trebuchet MS" panose="020B0603020202020204" pitchFamily="34" charset="0"/>
              </a:rPr>
              <a:t>Scientific Twin</a:t>
            </a:r>
          </a:p>
          <a:p>
            <a:r>
              <a:rPr lang="en-US" sz="4000">
                <a:solidFill>
                  <a:schemeClr val="bg1"/>
                </a:solidFill>
                <a:latin typeface="Trebuchet MS" panose="020B0603020202020204" pitchFamily="34" charset="0"/>
              </a:rPr>
              <a:t>The model includes components with the accuracy and detail required for the model to support new science discovery and/or ingest live data to improve the operation of the physical system</a:t>
            </a:r>
          </a:p>
          <a:p>
            <a:endParaRPr lang="en-US" sz="4000">
              <a:solidFill>
                <a:schemeClr val="bg1"/>
              </a:solidFill>
              <a:latin typeface="Trebuchet MS" panose="020B0603020202020204" pitchFamily="34" charset="0"/>
            </a:endParaRPr>
          </a:p>
          <a:p>
            <a:r>
              <a:rPr lang="en-US" sz="4000" u="sng">
                <a:solidFill>
                  <a:schemeClr val="bg1"/>
                </a:solidFill>
                <a:latin typeface="Trebuchet MS" panose="020B0603020202020204" pitchFamily="34" charset="0"/>
              </a:rPr>
              <a:t>Engineering Twin</a:t>
            </a:r>
          </a:p>
          <a:p>
            <a:r>
              <a:rPr lang="en-US" sz="4000">
                <a:solidFill>
                  <a:schemeClr val="bg1"/>
                </a:solidFill>
                <a:latin typeface="Trebuchet MS" panose="020B0603020202020204" pitchFamily="34" charset="0"/>
              </a:rPr>
              <a:t>The model includes components with the accuracy and detail required for the model to support optimizing the design and manufacturing process and monitor the physical system for the lifetime of a new or existing product.. Monitoring </a:t>
            </a:r>
          </a:p>
          <a:p>
            <a:endParaRPr lang="en-US" sz="4000" u="sng">
              <a:solidFill>
                <a:schemeClr val="bg1"/>
              </a:solidFill>
              <a:latin typeface="Trebuchet MS" panose="020B0603020202020204" pitchFamily="34" charset="0"/>
            </a:endParaRPr>
          </a:p>
          <a:p>
            <a:endParaRPr lang="en-US" sz="4000">
              <a:solidFill>
                <a:schemeClr val="bg1"/>
              </a:solidFill>
              <a:latin typeface="Trebuchet MS" panose="020B0603020202020204" pitchFamily="34" charset="0"/>
            </a:endParaRPr>
          </a:p>
        </p:txBody>
      </p:sp>
      <p:sp>
        <p:nvSpPr>
          <p:cNvPr id="4" name="TextBox 3">
            <a:extLst>
              <a:ext uri="{FF2B5EF4-FFF2-40B4-BE49-F238E27FC236}">
                <a16:creationId xmlns:a16="http://schemas.microsoft.com/office/drawing/2014/main" id="{2BE8ECC8-2355-0A32-9723-C5E3A58DAF7C}"/>
              </a:ext>
            </a:extLst>
          </p:cNvPr>
          <p:cNvSpPr txBox="1"/>
          <p:nvPr/>
        </p:nvSpPr>
        <p:spPr>
          <a:xfrm>
            <a:off x="1551320" y="6953782"/>
            <a:ext cx="8495071" cy="11172289"/>
          </a:xfrm>
          <a:prstGeom prst="rect">
            <a:avLst/>
          </a:prstGeom>
          <a:noFill/>
        </p:spPr>
        <p:txBody>
          <a:bodyPr wrap="square" rtlCol="0">
            <a:spAutoFit/>
          </a:bodyPr>
          <a:lstStyle/>
          <a:p>
            <a:r>
              <a:rPr lang="en-US" sz="4000">
                <a:solidFill>
                  <a:schemeClr val="bg1"/>
                </a:solidFill>
                <a:latin typeface="Trebuchet MS" panose="020B0603020202020204" pitchFamily="34" charset="0"/>
              </a:rPr>
              <a:t>Physical Asset that we would like to model</a:t>
            </a:r>
          </a:p>
          <a:p>
            <a:endParaRPr lang="en-US" sz="4000" u="sng">
              <a:solidFill>
                <a:schemeClr val="bg1"/>
              </a:solidFill>
              <a:latin typeface="Trebuchet MS" panose="020B0603020202020204" pitchFamily="34" charset="0"/>
            </a:endParaRPr>
          </a:p>
          <a:p>
            <a:r>
              <a:rPr lang="en-US" sz="4000" u="sng">
                <a:solidFill>
                  <a:schemeClr val="bg1"/>
                </a:solidFill>
                <a:latin typeface="Trebuchet MS" panose="020B0603020202020204" pitchFamily="34" charset="0"/>
              </a:rPr>
              <a:t>Early Examples</a:t>
            </a:r>
          </a:p>
          <a:p>
            <a:endParaRPr lang="en-US" sz="4000" u="sng">
              <a:solidFill>
                <a:schemeClr val="bg1"/>
              </a:solidFill>
              <a:latin typeface="Trebuchet MS" panose="020B0603020202020204" pitchFamily="34" charset="0"/>
            </a:endParaRPr>
          </a:p>
          <a:p>
            <a:pPr lvl="1"/>
            <a:r>
              <a:rPr lang="en-US" sz="4000">
                <a:solidFill>
                  <a:schemeClr val="bg1"/>
                </a:solidFill>
                <a:latin typeface="Trebuchet MS" panose="020B0603020202020204" pitchFamily="34" charset="0"/>
              </a:rPr>
              <a:t>Data Center</a:t>
            </a:r>
          </a:p>
          <a:p>
            <a:pPr lvl="1"/>
            <a:endParaRPr lang="en-US" sz="4000">
              <a:solidFill>
                <a:schemeClr val="bg1"/>
              </a:solidFill>
              <a:latin typeface="Trebuchet MS" panose="020B0603020202020204" pitchFamily="34" charset="0"/>
            </a:endParaRPr>
          </a:p>
          <a:p>
            <a:pPr lvl="1"/>
            <a:r>
              <a:rPr lang="en-US" sz="4000">
                <a:solidFill>
                  <a:schemeClr val="bg1"/>
                </a:solidFill>
                <a:latin typeface="Trebuchet MS" panose="020B0603020202020204" pitchFamily="34" charset="0"/>
              </a:rPr>
              <a:t>Factory Operation</a:t>
            </a:r>
          </a:p>
          <a:p>
            <a:pPr lvl="1"/>
            <a:endParaRPr lang="en-US" sz="4000">
              <a:solidFill>
                <a:schemeClr val="bg1"/>
              </a:solidFill>
              <a:latin typeface="Trebuchet MS" panose="020B0603020202020204" pitchFamily="34" charset="0"/>
            </a:endParaRPr>
          </a:p>
          <a:p>
            <a:pPr lvl="1"/>
            <a:r>
              <a:rPr lang="en-US" sz="4000">
                <a:solidFill>
                  <a:schemeClr val="bg1"/>
                </a:solidFill>
                <a:latin typeface="Trebuchet MS" panose="020B0603020202020204" pitchFamily="34" charset="0"/>
              </a:rPr>
              <a:t>Fusion Reactor</a:t>
            </a:r>
          </a:p>
          <a:p>
            <a:pPr lvl="1"/>
            <a:endParaRPr lang="en-US" sz="4000">
              <a:solidFill>
                <a:schemeClr val="bg1"/>
              </a:solidFill>
              <a:latin typeface="Trebuchet MS" panose="020B0603020202020204" pitchFamily="34" charset="0"/>
            </a:endParaRPr>
          </a:p>
          <a:p>
            <a:pPr lvl="1"/>
            <a:r>
              <a:rPr lang="en-US" sz="4000">
                <a:solidFill>
                  <a:schemeClr val="bg1"/>
                </a:solidFill>
                <a:latin typeface="Trebuchet MS" panose="020B0603020202020204" pitchFamily="34" charset="0"/>
              </a:rPr>
              <a:t>Climate</a:t>
            </a:r>
          </a:p>
          <a:p>
            <a:pPr lvl="1"/>
            <a:endParaRPr lang="en-US" sz="4000">
              <a:solidFill>
                <a:schemeClr val="bg1"/>
              </a:solidFill>
              <a:latin typeface="Trebuchet MS" panose="020B0603020202020204" pitchFamily="34" charset="0"/>
            </a:endParaRPr>
          </a:p>
          <a:p>
            <a:pPr lvl="1"/>
            <a:r>
              <a:rPr lang="en-US" sz="4000">
                <a:solidFill>
                  <a:schemeClr val="bg1"/>
                </a:solidFill>
                <a:latin typeface="Trebuchet MS" panose="020B0603020202020204" pitchFamily="34" charset="0"/>
              </a:rPr>
              <a:t>Hazardous Weather</a:t>
            </a:r>
          </a:p>
          <a:p>
            <a:pPr lvl="1"/>
            <a:endParaRPr lang="en-US" sz="4000">
              <a:solidFill>
                <a:schemeClr val="bg1"/>
              </a:solidFill>
              <a:latin typeface="Trebuchet MS" panose="020B0603020202020204" pitchFamily="34" charset="0"/>
            </a:endParaRPr>
          </a:p>
          <a:p>
            <a:pPr lvl="1"/>
            <a:r>
              <a:rPr lang="en-US" sz="4000">
                <a:solidFill>
                  <a:schemeClr val="bg1"/>
                </a:solidFill>
                <a:latin typeface="Trebuchet MS" panose="020B0603020202020204" pitchFamily="34" charset="0"/>
              </a:rPr>
              <a:t>Drug Development Lab</a:t>
            </a:r>
          </a:p>
          <a:p>
            <a:pPr lvl="1"/>
            <a:endParaRPr lang="en-US" sz="4000">
              <a:solidFill>
                <a:schemeClr val="bg1"/>
              </a:solidFill>
              <a:latin typeface="Trebuchet MS" panose="020B0603020202020204" pitchFamily="34" charset="0"/>
            </a:endParaRPr>
          </a:p>
          <a:p>
            <a:pPr lvl="1"/>
            <a:r>
              <a:rPr lang="en-US" sz="4000">
                <a:solidFill>
                  <a:schemeClr val="bg1"/>
                </a:solidFill>
                <a:latin typeface="Trebuchet MS" panose="020B0603020202020204" pitchFamily="34" charset="0"/>
              </a:rPr>
              <a:t>Drive Sim</a:t>
            </a:r>
          </a:p>
        </p:txBody>
      </p:sp>
      <p:grpSp>
        <p:nvGrpSpPr>
          <p:cNvPr id="5" name="Group 4">
            <a:extLst>
              <a:ext uri="{FF2B5EF4-FFF2-40B4-BE49-F238E27FC236}">
                <a16:creationId xmlns:a16="http://schemas.microsoft.com/office/drawing/2014/main" id="{86908413-F50A-BE9B-791B-E39189B168F3}"/>
              </a:ext>
            </a:extLst>
          </p:cNvPr>
          <p:cNvGrpSpPr/>
          <p:nvPr/>
        </p:nvGrpSpPr>
        <p:grpSpPr>
          <a:xfrm>
            <a:off x="12860736" y="7648152"/>
            <a:ext cx="10726463" cy="8703473"/>
            <a:chOff x="935711" y="2763683"/>
            <a:chExt cx="3079727" cy="1154378"/>
          </a:xfrm>
        </p:grpSpPr>
        <p:sp>
          <p:nvSpPr>
            <p:cNvPr id="7" name="Rectangle 6">
              <a:extLst>
                <a:ext uri="{FF2B5EF4-FFF2-40B4-BE49-F238E27FC236}">
                  <a16:creationId xmlns:a16="http://schemas.microsoft.com/office/drawing/2014/main" id="{9F4AADFF-7D10-678D-C98A-D4BA4DB4DA9C}"/>
                </a:ext>
              </a:extLst>
            </p:cNvPr>
            <p:cNvSpPr/>
            <p:nvPr/>
          </p:nvSpPr>
          <p:spPr>
            <a:xfrm>
              <a:off x="935711" y="2763683"/>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523985" fontAlgn="base">
                <a:spcBef>
                  <a:spcPct val="0"/>
                </a:spcBef>
                <a:spcAft>
                  <a:spcPct val="0"/>
                </a:spcAft>
                <a:defRPr/>
              </a:pPr>
              <a:endParaRPr lang="en-US" sz="6000">
                <a:solidFill>
                  <a:srgbClr val="FFFFFF"/>
                </a:solidFill>
                <a:latin typeface="Trebuchet MS"/>
              </a:endParaRPr>
            </a:p>
          </p:txBody>
        </p:sp>
        <p:sp>
          <p:nvSpPr>
            <p:cNvPr id="8" name="TextBox 7">
              <a:extLst>
                <a:ext uri="{FF2B5EF4-FFF2-40B4-BE49-F238E27FC236}">
                  <a16:creationId xmlns:a16="http://schemas.microsoft.com/office/drawing/2014/main" id="{63C72280-FB4F-92E4-E75D-23C8EF7FC449}"/>
                </a:ext>
              </a:extLst>
            </p:cNvPr>
            <p:cNvSpPr txBox="1"/>
            <p:nvPr/>
          </p:nvSpPr>
          <p:spPr>
            <a:xfrm>
              <a:off x="1075657" y="2847716"/>
              <a:ext cx="2830718" cy="10703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1523985" fontAlgn="base">
                <a:lnSpc>
                  <a:spcPct val="90000"/>
                </a:lnSpc>
                <a:spcBef>
                  <a:spcPct val="0"/>
                </a:spcBef>
                <a:spcAft>
                  <a:spcPct val="0"/>
                </a:spcAft>
                <a:defRPr/>
              </a:pPr>
              <a:r>
                <a:rPr lang="en-US" sz="6000">
                  <a:solidFill>
                    <a:srgbClr val="000000"/>
                  </a:solidFill>
                  <a:latin typeface="Trebuchet MS" panose="020B0603020202020204" pitchFamily="34" charset="0"/>
                </a:rPr>
                <a:t>“Blueprint”</a:t>
              </a:r>
            </a:p>
            <a:p>
              <a:pPr algn="ctr" defTabSz="1523985" fontAlgn="base">
                <a:lnSpc>
                  <a:spcPct val="90000"/>
                </a:lnSpc>
                <a:spcBef>
                  <a:spcPct val="0"/>
                </a:spcBef>
                <a:spcAft>
                  <a:spcPct val="0"/>
                </a:spcAft>
                <a:defRPr/>
              </a:pPr>
              <a:endParaRPr lang="en-US" sz="6000">
                <a:solidFill>
                  <a:srgbClr val="000000"/>
                </a:solidFill>
                <a:latin typeface="Trebuchet MS" panose="020B0603020202020204" pitchFamily="34" charset="0"/>
              </a:endParaRPr>
            </a:p>
            <a:p>
              <a:pPr defTabSz="1523985" fontAlgn="base">
                <a:lnSpc>
                  <a:spcPct val="90000"/>
                </a:lnSpc>
                <a:spcBef>
                  <a:spcPct val="0"/>
                </a:spcBef>
                <a:spcAft>
                  <a:spcPct val="0"/>
                </a:spcAft>
                <a:defRPr/>
              </a:pPr>
              <a:r>
                <a:rPr lang="en-US" sz="4400">
                  <a:solidFill>
                    <a:srgbClr val="000000"/>
                  </a:solidFill>
                  <a:latin typeface="Trebuchet MS" panose="020B0603020202020204" pitchFamily="34" charset="0"/>
                </a:rPr>
                <a:t>Describe what we want the Twin to do</a:t>
              </a:r>
            </a:p>
            <a:p>
              <a:pPr defTabSz="1523985" fontAlgn="base">
                <a:lnSpc>
                  <a:spcPct val="90000"/>
                </a:lnSpc>
                <a:spcBef>
                  <a:spcPct val="0"/>
                </a:spcBef>
                <a:spcAft>
                  <a:spcPct val="0"/>
                </a:spcAft>
                <a:defRPr/>
              </a:pPr>
              <a:endParaRPr lang="en-US" sz="4400">
                <a:solidFill>
                  <a:srgbClr val="000000"/>
                </a:solidFill>
                <a:latin typeface="Trebuchet MS" panose="020B0603020202020204" pitchFamily="34" charset="0"/>
              </a:endParaRPr>
            </a:p>
            <a:p>
              <a:pPr defTabSz="1523985" fontAlgn="base">
                <a:lnSpc>
                  <a:spcPct val="90000"/>
                </a:lnSpc>
                <a:spcBef>
                  <a:spcPct val="0"/>
                </a:spcBef>
                <a:spcAft>
                  <a:spcPct val="0"/>
                </a:spcAft>
                <a:defRPr/>
              </a:pPr>
              <a:r>
                <a:rPr lang="en-US" sz="4400">
                  <a:solidFill>
                    <a:srgbClr val="000000"/>
                  </a:solidFill>
                  <a:latin typeface="Trebuchet MS" panose="020B0603020202020204" pitchFamily="34" charset="0"/>
                </a:rPr>
                <a:t>High level outline of the model flow and how the digital assets will be combined</a:t>
              </a:r>
            </a:p>
            <a:p>
              <a:pPr defTabSz="1523985" fontAlgn="base">
                <a:lnSpc>
                  <a:spcPct val="90000"/>
                </a:lnSpc>
                <a:spcBef>
                  <a:spcPct val="0"/>
                </a:spcBef>
                <a:spcAft>
                  <a:spcPct val="0"/>
                </a:spcAft>
                <a:defRPr/>
              </a:pPr>
              <a:endParaRPr lang="en-US" sz="4400">
                <a:solidFill>
                  <a:srgbClr val="000000"/>
                </a:solidFill>
                <a:latin typeface="Trebuchet MS" panose="020B0603020202020204" pitchFamily="34" charset="0"/>
              </a:endParaRPr>
            </a:p>
            <a:p>
              <a:pPr defTabSz="1523985" fontAlgn="base">
                <a:lnSpc>
                  <a:spcPct val="90000"/>
                </a:lnSpc>
                <a:spcBef>
                  <a:spcPct val="0"/>
                </a:spcBef>
                <a:spcAft>
                  <a:spcPct val="0"/>
                </a:spcAft>
                <a:defRPr/>
              </a:pPr>
              <a:r>
                <a:rPr lang="en-US" sz="4400">
                  <a:solidFill>
                    <a:srgbClr val="000000"/>
                  </a:solidFill>
                  <a:latin typeface="Trebuchet MS" panose="020B0603020202020204" pitchFamily="34" charset="0"/>
                </a:rPr>
                <a:t>Identify the digital assets that will be needed</a:t>
              </a:r>
            </a:p>
            <a:p>
              <a:pPr defTabSz="1523985" fontAlgn="base">
                <a:lnSpc>
                  <a:spcPct val="90000"/>
                </a:lnSpc>
                <a:spcBef>
                  <a:spcPct val="0"/>
                </a:spcBef>
                <a:spcAft>
                  <a:spcPct val="0"/>
                </a:spcAft>
                <a:defRPr/>
              </a:pPr>
              <a:endParaRPr lang="en-US" sz="4400">
                <a:solidFill>
                  <a:srgbClr val="000000"/>
                </a:solidFill>
                <a:latin typeface="Trebuchet MS" panose="020B0603020202020204" pitchFamily="34" charset="0"/>
              </a:endParaRPr>
            </a:p>
            <a:p>
              <a:pPr defTabSz="1523985" fontAlgn="base">
                <a:lnSpc>
                  <a:spcPct val="90000"/>
                </a:lnSpc>
                <a:spcBef>
                  <a:spcPct val="0"/>
                </a:spcBef>
                <a:spcAft>
                  <a:spcPct val="0"/>
                </a:spcAft>
                <a:defRPr/>
              </a:pPr>
              <a:endParaRPr lang="en-US" sz="6000">
                <a:solidFill>
                  <a:srgbClr val="000000"/>
                </a:solidFill>
                <a:latin typeface="Trebuchet MS" panose="020B0603020202020204" pitchFamily="34" charset="0"/>
              </a:endParaRPr>
            </a:p>
          </p:txBody>
        </p:sp>
      </p:grpSp>
    </p:spTree>
    <p:extLst>
      <p:ext uri="{BB962C8B-B14F-4D97-AF65-F5344CB8AC3E}">
        <p14:creationId xmlns:p14="http://schemas.microsoft.com/office/powerpoint/2010/main" val="2246021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E993-926B-066B-829A-E1923CB252B9}"/>
              </a:ext>
            </a:extLst>
          </p:cNvPr>
          <p:cNvSpPr>
            <a:spLocks noGrp="1"/>
          </p:cNvSpPr>
          <p:nvPr>
            <p:ph type="title"/>
          </p:nvPr>
        </p:nvSpPr>
        <p:spPr>
          <a:xfrm>
            <a:off x="1722500" y="1167465"/>
            <a:ext cx="33253680" cy="1969770"/>
          </a:xfrm>
        </p:spPr>
        <p:txBody>
          <a:bodyPr/>
          <a:lstStyle/>
          <a:p>
            <a:r>
              <a:rPr lang="en-US" dirty="0">
                <a:latin typeface="NVIDIA Sans"/>
              </a:rPr>
              <a:t>DIGITAL TWIN BLUEPRINT EXAMPLES</a:t>
            </a:r>
            <a:endParaRPr lang="en-US" dirty="0"/>
          </a:p>
        </p:txBody>
      </p:sp>
      <p:grpSp>
        <p:nvGrpSpPr>
          <p:cNvPr id="9" name="Group 8">
            <a:extLst>
              <a:ext uri="{FF2B5EF4-FFF2-40B4-BE49-F238E27FC236}">
                <a16:creationId xmlns:a16="http://schemas.microsoft.com/office/drawing/2014/main" id="{390E9C83-0BB5-0BA6-9E9C-F5FBEB8B4FE5}"/>
              </a:ext>
            </a:extLst>
          </p:cNvPr>
          <p:cNvGrpSpPr/>
          <p:nvPr/>
        </p:nvGrpSpPr>
        <p:grpSpPr>
          <a:xfrm>
            <a:off x="1239006" y="3746182"/>
            <a:ext cx="15426671" cy="8261653"/>
            <a:chOff x="935711" y="2756165"/>
            <a:chExt cx="3079727" cy="1245237"/>
          </a:xfrm>
        </p:grpSpPr>
        <p:sp>
          <p:nvSpPr>
            <p:cNvPr id="10" name="Rectangle 9">
              <a:extLst>
                <a:ext uri="{FF2B5EF4-FFF2-40B4-BE49-F238E27FC236}">
                  <a16:creationId xmlns:a16="http://schemas.microsoft.com/office/drawing/2014/main" id="{ACE94405-1C9E-7E23-55FE-FEDBF0B101A2}"/>
                </a:ext>
              </a:extLst>
            </p:cNvPr>
            <p:cNvSpPr/>
            <p:nvPr/>
          </p:nvSpPr>
          <p:spPr>
            <a:xfrm>
              <a:off x="935711" y="2756165"/>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523985" fontAlgn="base">
                <a:spcBef>
                  <a:spcPct val="0"/>
                </a:spcBef>
                <a:spcAft>
                  <a:spcPct val="0"/>
                </a:spcAft>
                <a:defRPr/>
              </a:pPr>
              <a:endParaRPr lang="en-US" sz="6000">
                <a:solidFill>
                  <a:srgbClr val="FFFFFF"/>
                </a:solidFill>
                <a:latin typeface="Trebuchet MS"/>
              </a:endParaRPr>
            </a:p>
          </p:txBody>
        </p:sp>
        <p:sp>
          <p:nvSpPr>
            <p:cNvPr id="11" name="TextBox 10">
              <a:extLst>
                <a:ext uri="{FF2B5EF4-FFF2-40B4-BE49-F238E27FC236}">
                  <a16:creationId xmlns:a16="http://schemas.microsoft.com/office/drawing/2014/main" id="{703FA963-03B0-A671-8AFD-E893DBB83CEC}"/>
                </a:ext>
              </a:extLst>
            </p:cNvPr>
            <p:cNvSpPr txBox="1"/>
            <p:nvPr/>
          </p:nvSpPr>
          <p:spPr>
            <a:xfrm>
              <a:off x="1075657" y="2785066"/>
              <a:ext cx="2830718" cy="12163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1523985" fontAlgn="base">
                <a:lnSpc>
                  <a:spcPct val="90000"/>
                </a:lnSpc>
                <a:spcBef>
                  <a:spcPct val="0"/>
                </a:spcBef>
                <a:spcAft>
                  <a:spcPct val="0"/>
                </a:spcAft>
                <a:defRPr/>
              </a:pPr>
              <a:r>
                <a:rPr lang="en-US" sz="4800" dirty="0">
                  <a:solidFill>
                    <a:srgbClr val="000000"/>
                  </a:solidFill>
                  <a:latin typeface="+mj-lt"/>
                </a:rPr>
                <a:t>Define The GOAL</a:t>
              </a:r>
            </a:p>
            <a:p>
              <a:pPr algn="ctr" defTabSz="1523985" fontAlgn="base">
                <a:lnSpc>
                  <a:spcPct val="90000"/>
                </a:lnSpc>
                <a:spcBef>
                  <a:spcPct val="0"/>
                </a:spcBef>
                <a:spcAft>
                  <a:spcPct val="0"/>
                </a:spcAft>
                <a:defRPr/>
              </a:pPr>
              <a:endParaRPr lang="en-US" sz="4800" dirty="0">
                <a:solidFill>
                  <a:srgbClr val="000000"/>
                </a:solidFill>
                <a:latin typeface="+mj-lt"/>
              </a:endParaRPr>
            </a:p>
            <a:p>
              <a:pPr defTabSz="1523985" fontAlgn="base">
                <a:lnSpc>
                  <a:spcPct val="90000"/>
                </a:lnSpc>
                <a:spcBef>
                  <a:spcPct val="0"/>
                </a:spcBef>
                <a:spcAft>
                  <a:spcPct val="0"/>
                </a:spcAft>
                <a:defRPr/>
              </a:pPr>
              <a:r>
                <a:rPr lang="en-US" sz="3600" dirty="0">
                  <a:solidFill>
                    <a:srgbClr val="000000"/>
                  </a:solidFill>
                  <a:latin typeface="+mj-lt"/>
                </a:rPr>
                <a:t>Describe what we want the Twin to do</a:t>
              </a:r>
            </a:p>
            <a:p>
              <a:pPr defTabSz="1523985" fontAlgn="base">
                <a:lnSpc>
                  <a:spcPct val="90000"/>
                </a:lnSpc>
                <a:spcBef>
                  <a:spcPct val="0"/>
                </a:spcBef>
                <a:spcAft>
                  <a:spcPct val="0"/>
                </a:spcAft>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Improve the control system for a new or existing Fusion reactor</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Model the Climate and impact of approaches to limit carbon in the atmosphere</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Provide hazardous weather response</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Model biological disease detection and experimental treatments</a:t>
              </a:r>
            </a:p>
            <a:p>
              <a:pPr defTabSz="1523985" fontAlgn="base">
                <a:lnSpc>
                  <a:spcPct val="90000"/>
                </a:lnSpc>
                <a:spcBef>
                  <a:spcPct val="0"/>
                </a:spcBef>
                <a:spcAft>
                  <a:spcPct val="0"/>
                </a:spcAft>
                <a:defRPr/>
              </a:pPr>
              <a:endParaRPr lang="en-US" sz="4800" dirty="0">
                <a:solidFill>
                  <a:srgbClr val="000000"/>
                </a:solidFill>
                <a:latin typeface="+mj-lt"/>
              </a:endParaRPr>
            </a:p>
          </p:txBody>
        </p:sp>
      </p:grpSp>
      <p:grpSp>
        <p:nvGrpSpPr>
          <p:cNvPr id="12" name="Group 11">
            <a:extLst>
              <a:ext uri="{FF2B5EF4-FFF2-40B4-BE49-F238E27FC236}">
                <a16:creationId xmlns:a16="http://schemas.microsoft.com/office/drawing/2014/main" id="{F155DB90-5A7C-3124-1971-5D5EBD07E37E}"/>
              </a:ext>
            </a:extLst>
          </p:cNvPr>
          <p:cNvGrpSpPr/>
          <p:nvPr/>
        </p:nvGrpSpPr>
        <p:grpSpPr>
          <a:xfrm>
            <a:off x="21081729" y="4187885"/>
            <a:ext cx="12737632" cy="14347890"/>
            <a:chOff x="976937" y="2655727"/>
            <a:chExt cx="3038501" cy="1953122"/>
          </a:xfrm>
        </p:grpSpPr>
        <p:sp>
          <p:nvSpPr>
            <p:cNvPr id="13" name="Rectangle 12">
              <a:extLst>
                <a:ext uri="{FF2B5EF4-FFF2-40B4-BE49-F238E27FC236}">
                  <a16:creationId xmlns:a16="http://schemas.microsoft.com/office/drawing/2014/main" id="{57CB5FD0-9B8F-4616-B5C9-C2AA398B20C3}"/>
                </a:ext>
              </a:extLst>
            </p:cNvPr>
            <p:cNvSpPr/>
            <p:nvPr/>
          </p:nvSpPr>
          <p:spPr>
            <a:xfrm>
              <a:off x="976937" y="2655727"/>
              <a:ext cx="3038501" cy="192158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523985" fontAlgn="base">
                <a:spcBef>
                  <a:spcPct val="0"/>
                </a:spcBef>
                <a:spcAft>
                  <a:spcPct val="0"/>
                </a:spcAft>
                <a:defRPr/>
              </a:pPr>
              <a:endParaRPr lang="en-US" sz="4800">
                <a:solidFill>
                  <a:srgbClr val="FFFFFF"/>
                </a:solidFill>
                <a:latin typeface="Trebuchet MS"/>
              </a:endParaRPr>
            </a:p>
          </p:txBody>
        </p:sp>
        <p:sp>
          <p:nvSpPr>
            <p:cNvPr id="14" name="TextBox 13">
              <a:extLst>
                <a:ext uri="{FF2B5EF4-FFF2-40B4-BE49-F238E27FC236}">
                  <a16:creationId xmlns:a16="http://schemas.microsoft.com/office/drawing/2014/main" id="{99C0C1B6-FBF6-DE70-10C7-7A3C42C9D9C4}"/>
                </a:ext>
              </a:extLst>
            </p:cNvPr>
            <p:cNvSpPr txBox="1"/>
            <p:nvPr/>
          </p:nvSpPr>
          <p:spPr>
            <a:xfrm>
              <a:off x="1110997" y="2732591"/>
              <a:ext cx="2830718" cy="187625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1523985" fontAlgn="base">
                <a:lnSpc>
                  <a:spcPct val="90000"/>
                </a:lnSpc>
                <a:spcBef>
                  <a:spcPct val="0"/>
                </a:spcBef>
                <a:spcAft>
                  <a:spcPct val="0"/>
                </a:spcAft>
                <a:defRPr/>
              </a:pPr>
              <a:r>
                <a:rPr lang="en-US" sz="4800" dirty="0">
                  <a:solidFill>
                    <a:srgbClr val="000000"/>
                  </a:solidFill>
                  <a:latin typeface="+mj-lt"/>
                </a:rPr>
                <a:t>Outline Model Flow</a:t>
              </a:r>
            </a:p>
            <a:p>
              <a:pPr defTabSz="1523985" fontAlgn="base">
                <a:lnSpc>
                  <a:spcPct val="90000"/>
                </a:lnSpc>
                <a:spcBef>
                  <a:spcPct val="0"/>
                </a:spcBef>
                <a:spcAft>
                  <a:spcPct val="0"/>
                </a:spcAft>
                <a:defRPr/>
              </a:pPr>
              <a:endParaRPr lang="en-US" sz="3600" dirty="0">
                <a:solidFill>
                  <a:srgbClr val="000000"/>
                </a:solidFill>
                <a:latin typeface="+mj-lt"/>
              </a:endParaRPr>
            </a:p>
            <a:p>
              <a:pPr defTabSz="1523985" fontAlgn="base">
                <a:lnSpc>
                  <a:spcPct val="90000"/>
                </a:lnSpc>
                <a:spcBef>
                  <a:spcPct val="0"/>
                </a:spcBef>
                <a:spcAft>
                  <a:spcPct val="0"/>
                </a:spcAft>
                <a:defRPr/>
              </a:pPr>
              <a:r>
                <a:rPr lang="en-US" sz="3600" dirty="0">
                  <a:solidFill>
                    <a:srgbClr val="000000"/>
                  </a:solidFill>
                  <a:latin typeface="+mj-lt"/>
                </a:rPr>
                <a:t>High level outline of the model flow and how the digital assets will be combined</a:t>
              </a:r>
            </a:p>
            <a:p>
              <a:pPr defTabSz="1523985" fontAlgn="base">
                <a:lnSpc>
                  <a:spcPct val="90000"/>
                </a:lnSpc>
                <a:spcBef>
                  <a:spcPct val="0"/>
                </a:spcBef>
                <a:spcAft>
                  <a:spcPct val="0"/>
                </a:spcAft>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As new parts are tested live or virtually the twin and PLM tools are synchronized</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The twin gathers data from the recent experiments and provides updates to the prediction and recommender control systems</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A full scale model of the earth and atmosphere that can show trade offs with carbon input as a variable; or the human heart or brain</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44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A model that connects sensors gathering data on the weather and the earth that can evaluate risk and mitigation and provide update to response teams in real time  </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A model that integrates multi-modal brain imagery and brainwave data can guide and inform brain surgeons before, during and after surgery. </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defTabSz="1523985" fontAlgn="base">
                <a:lnSpc>
                  <a:spcPct val="90000"/>
                </a:lnSpc>
                <a:spcBef>
                  <a:spcPct val="0"/>
                </a:spcBef>
                <a:spcAft>
                  <a:spcPct val="0"/>
                </a:spcAft>
                <a:defRPr/>
              </a:pPr>
              <a:endParaRPr lang="en-US" sz="3600" dirty="0">
                <a:solidFill>
                  <a:srgbClr val="000000"/>
                </a:solidFill>
                <a:latin typeface="+mj-lt"/>
              </a:endParaRPr>
            </a:p>
            <a:p>
              <a:pPr defTabSz="1523985" fontAlgn="base">
                <a:lnSpc>
                  <a:spcPct val="90000"/>
                </a:lnSpc>
                <a:spcBef>
                  <a:spcPct val="0"/>
                </a:spcBef>
                <a:spcAft>
                  <a:spcPct val="0"/>
                </a:spcAft>
                <a:defRPr/>
              </a:pPr>
              <a:endParaRPr lang="en-US" sz="3600" dirty="0">
                <a:solidFill>
                  <a:srgbClr val="000000"/>
                </a:solidFill>
                <a:latin typeface="+mj-lt"/>
              </a:endParaRPr>
            </a:p>
            <a:p>
              <a:pPr defTabSz="1523985" fontAlgn="base">
                <a:lnSpc>
                  <a:spcPct val="90000"/>
                </a:lnSpc>
                <a:spcBef>
                  <a:spcPct val="0"/>
                </a:spcBef>
                <a:spcAft>
                  <a:spcPct val="0"/>
                </a:spcAft>
                <a:defRPr/>
              </a:pPr>
              <a:endParaRPr lang="en-US" sz="4800" dirty="0">
                <a:solidFill>
                  <a:srgbClr val="000000"/>
                </a:solidFill>
                <a:latin typeface="+mj-lt"/>
              </a:endParaRPr>
            </a:p>
          </p:txBody>
        </p:sp>
      </p:grpSp>
      <p:grpSp>
        <p:nvGrpSpPr>
          <p:cNvPr id="17" name="Group 16">
            <a:extLst>
              <a:ext uri="{FF2B5EF4-FFF2-40B4-BE49-F238E27FC236}">
                <a16:creationId xmlns:a16="http://schemas.microsoft.com/office/drawing/2014/main" id="{0B8DA39D-CAA0-1EFC-9A8B-ED3704797CA5}"/>
              </a:ext>
            </a:extLst>
          </p:cNvPr>
          <p:cNvGrpSpPr/>
          <p:nvPr/>
        </p:nvGrpSpPr>
        <p:grpSpPr>
          <a:xfrm>
            <a:off x="1940010" y="13049141"/>
            <a:ext cx="16741605" cy="8023454"/>
            <a:chOff x="935711" y="2763683"/>
            <a:chExt cx="3079727" cy="1491173"/>
          </a:xfrm>
        </p:grpSpPr>
        <p:sp>
          <p:nvSpPr>
            <p:cNvPr id="18" name="Rectangle 17">
              <a:extLst>
                <a:ext uri="{FF2B5EF4-FFF2-40B4-BE49-F238E27FC236}">
                  <a16:creationId xmlns:a16="http://schemas.microsoft.com/office/drawing/2014/main" id="{612E481E-B86C-73DF-3766-87B939AE8A19}"/>
                </a:ext>
              </a:extLst>
            </p:cNvPr>
            <p:cNvSpPr/>
            <p:nvPr/>
          </p:nvSpPr>
          <p:spPr>
            <a:xfrm>
              <a:off x="935711" y="2763683"/>
              <a:ext cx="3079727" cy="13058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523985" fontAlgn="base">
                <a:spcBef>
                  <a:spcPct val="0"/>
                </a:spcBef>
                <a:spcAft>
                  <a:spcPct val="0"/>
                </a:spcAft>
                <a:defRPr/>
              </a:pPr>
              <a:endParaRPr lang="en-US" sz="6000">
                <a:solidFill>
                  <a:srgbClr val="FFFFFF"/>
                </a:solidFill>
                <a:latin typeface="Trebuchet MS"/>
              </a:endParaRPr>
            </a:p>
          </p:txBody>
        </p:sp>
        <p:sp>
          <p:nvSpPr>
            <p:cNvPr id="19" name="TextBox 18">
              <a:extLst>
                <a:ext uri="{FF2B5EF4-FFF2-40B4-BE49-F238E27FC236}">
                  <a16:creationId xmlns:a16="http://schemas.microsoft.com/office/drawing/2014/main" id="{08982B4E-FC6D-7E5D-92F1-E544DC866CD6}"/>
                </a:ext>
              </a:extLst>
            </p:cNvPr>
            <p:cNvSpPr txBox="1"/>
            <p:nvPr/>
          </p:nvSpPr>
          <p:spPr>
            <a:xfrm>
              <a:off x="1075657" y="2847716"/>
              <a:ext cx="2830718" cy="14071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1523985" fontAlgn="base">
                <a:lnSpc>
                  <a:spcPct val="90000"/>
                </a:lnSpc>
                <a:spcBef>
                  <a:spcPct val="0"/>
                </a:spcBef>
                <a:spcAft>
                  <a:spcPct val="0"/>
                </a:spcAft>
                <a:defRPr/>
              </a:pPr>
              <a:r>
                <a:rPr lang="en-US" sz="4800" dirty="0">
                  <a:solidFill>
                    <a:srgbClr val="000000"/>
                  </a:solidFill>
                  <a:latin typeface="+mj-lt"/>
                </a:rPr>
                <a:t>Define the Digital Assets Required</a:t>
              </a:r>
            </a:p>
            <a:p>
              <a:pPr algn="ctr" defTabSz="1523985" fontAlgn="base">
                <a:lnSpc>
                  <a:spcPct val="90000"/>
                </a:lnSpc>
                <a:spcBef>
                  <a:spcPct val="0"/>
                </a:spcBef>
                <a:spcAft>
                  <a:spcPct val="0"/>
                </a:spcAft>
                <a:defRPr/>
              </a:pPr>
              <a:endParaRPr lang="en-US" sz="48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Fusion CAD tools (MOOSE), PLM tools, CAD Files …….</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Connector for EPIC Control system, Surrogate models of core and edge plasma, disruption predictor models, recommender system model, CAD files ……</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Legacy simulation with surrogates for key portions of the model…..</a:t>
              </a:r>
            </a:p>
            <a:p>
              <a:pPr marL="571500" indent="-571500" defTabSz="1523985" fontAlgn="base">
                <a:lnSpc>
                  <a:spcPct val="90000"/>
                </a:lnSpc>
                <a:spcBef>
                  <a:spcPct val="0"/>
                </a:spcBef>
                <a:spcAft>
                  <a:spcPct val="0"/>
                </a:spcAft>
                <a:buFont typeface="Arial" panose="020B0604020202020204" pitchFamily="34" charset="0"/>
                <a:buChar char="•"/>
                <a:defRPr/>
              </a:pPr>
              <a:endParaRPr lang="en-US" sz="3600" dirty="0">
                <a:solidFill>
                  <a:srgbClr val="000000"/>
                </a:solidFill>
                <a:latin typeface="+mj-lt"/>
              </a:endParaRPr>
            </a:p>
            <a:p>
              <a:pPr marL="571500" indent="-571500" defTabSz="1523985" fontAlgn="base">
                <a:lnSpc>
                  <a:spcPct val="90000"/>
                </a:lnSpc>
                <a:spcBef>
                  <a:spcPct val="0"/>
                </a:spcBef>
                <a:spcAft>
                  <a:spcPct val="0"/>
                </a:spcAft>
                <a:buFont typeface="Arial" panose="020B0604020202020204" pitchFamily="34" charset="0"/>
                <a:buChar char="•"/>
                <a:defRPr/>
              </a:pPr>
              <a:r>
                <a:rPr lang="en-US" sz="3600" dirty="0">
                  <a:solidFill>
                    <a:srgbClr val="000000"/>
                  </a:solidFill>
                  <a:latin typeface="+mj-lt"/>
                </a:rPr>
                <a:t>Connectors for sensor inputs and response teams, surrogate models backed up by legacy simulation, risk/reward trade off model……..</a:t>
              </a:r>
            </a:p>
            <a:p>
              <a:pPr defTabSz="1523985" fontAlgn="base">
                <a:lnSpc>
                  <a:spcPct val="90000"/>
                </a:lnSpc>
                <a:spcBef>
                  <a:spcPct val="0"/>
                </a:spcBef>
                <a:spcAft>
                  <a:spcPct val="0"/>
                </a:spcAft>
                <a:defRPr/>
              </a:pPr>
              <a:endParaRPr lang="en-US" sz="4800" dirty="0">
                <a:solidFill>
                  <a:srgbClr val="000000"/>
                </a:solidFill>
                <a:latin typeface="+mj-lt"/>
              </a:endParaRPr>
            </a:p>
          </p:txBody>
        </p:sp>
      </p:grpSp>
      <p:sp>
        <p:nvSpPr>
          <p:cNvPr id="20" name="Arrow: Right 19">
            <a:extLst>
              <a:ext uri="{FF2B5EF4-FFF2-40B4-BE49-F238E27FC236}">
                <a16:creationId xmlns:a16="http://schemas.microsoft.com/office/drawing/2014/main" id="{225D6D5D-88E3-630C-ED17-B0EA069E5084}"/>
              </a:ext>
            </a:extLst>
          </p:cNvPr>
          <p:cNvSpPr/>
          <p:nvPr/>
        </p:nvSpPr>
        <p:spPr>
          <a:xfrm>
            <a:off x="17366681" y="7503170"/>
            <a:ext cx="3059836" cy="100289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1" name="Arrow: Right 20">
            <a:extLst>
              <a:ext uri="{FF2B5EF4-FFF2-40B4-BE49-F238E27FC236}">
                <a16:creationId xmlns:a16="http://schemas.microsoft.com/office/drawing/2014/main" id="{427E1139-805F-3793-049B-9F7EBB82DEC8}"/>
              </a:ext>
            </a:extLst>
          </p:cNvPr>
          <p:cNvSpPr/>
          <p:nvPr/>
        </p:nvSpPr>
        <p:spPr>
          <a:xfrm rot="16200000">
            <a:off x="10297910" y="11597611"/>
            <a:ext cx="1542440" cy="10708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2" name="Arrow: Right 21">
            <a:extLst>
              <a:ext uri="{FF2B5EF4-FFF2-40B4-BE49-F238E27FC236}">
                <a16:creationId xmlns:a16="http://schemas.microsoft.com/office/drawing/2014/main" id="{7B73A5F8-3C81-9EDE-F699-986D9037C087}"/>
              </a:ext>
            </a:extLst>
          </p:cNvPr>
          <p:cNvSpPr/>
          <p:nvPr/>
        </p:nvSpPr>
        <p:spPr>
          <a:xfrm rot="10800000">
            <a:off x="18758947" y="13986813"/>
            <a:ext cx="2322782" cy="100289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Tree>
    <p:extLst>
      <p:ext uri="{BB962C8B-B14F-4D97-AF65-F5344CB8AC3E}">
        <p14:creationId xmlns:p14="http://schemas.microsoft.com/office/powerpoint/2010/main" val="369872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p:nvPr/>
        </p:nvSpPr>
        <p:spPr>
          <a:xfrm>
            <a:off x="13190000" y="6220312"/>
            <a:ext cx="10206416" cy="10160400"/>
          </a:xfrm>
          <a:prstGeom prst="donut">
            <a:avLst>
              <a:gd name="adj" fmla="val 16067"/>
            </a:avLst>
          </a:prstGeom>
          <a:solidFill>
            <a:srgbClr val="000000">
              <a:alpha val="10760"/>
            </a:srgbClr>
          </a:solidFill>
          <a:ln>
            <a:noFill/>
          </a:ln>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grpSp>
        <p:nvGrpSpPr>
          <p:cNvPr id="77" name="Google Shape;77;p14"/>
          <p:cNvGrpSpPr/>
          <p:nvPr/>
        </p:nvGrpSpPr>
        <p:grpSpPr>
          <a:xfrm>
            <a:off x="3657599" y="5541488"/>
            <a:ext cx="11507006" cy="2678400"/>
            <a:chOff x="1411312" y="996036"/>
            <a:chExt cx="2371313" cy="669600"/>
          </a:xfrm>
        </p:grpSpPr>
        <p:cxnSp>
          <p:nvCxnSpPr>
            <p:cNvPr id="78" name="Google Shape;78;p14"/>
            <p:cNvCxnSpPr/>
            <p:nvPr/>
          </p:nvCxnSpPr>
          <p:spPr>
            <a:xfrm>
              <a:off x="3438525" y="1309350"/>
              <a:ext cx="344100" cy="344100"/>
            </a:xfrm>
            <a:prstGeom prst="straightConnector1">
              <a:avLst/>
            </a:prstGeom>
            <a:noFill/>
            <a:ln w="19050" cap="flat" cmpd="sng">
              <a:solidFill>
                <a:schemeClr val="bg2"/>
              </a:solidFill>
              <a:prstDash val="solid"/>
              <a:round/>
              <a:headEnd type="oval" w="med" len="med"/>
              <a:tailEnd type="none" w="sm" len="sm"/>
            </a:ln>
          </p:spPr>
        </p:cxnSp>
        <p:sp>
          <p:nvSpPr>
            <p:cNvPr id="79" name="Google Shape;79;p14"/>
            <p:cNvSpPr txBox="1"/>
            <p:nvPr/>
          </p:nvSpPr>
          <p:spPr>
            <a:xfrm>
              <a:off x="1411312" y="996036"/>
              <a:ext cx="1984106" cy="669600"/>
            </a:xfrm>
            <a:prstGeom prst="rect">
              <a:avLst/>
            </a:prstGeom>
            <a:noFill/>
            <a:ln>
              <a:noFill/>
            </a:ln>
          </p:spPr>
          <p:txBody>
            <a:bodyPr spcFirstLastPara="1" wrap="square" lIns="365700" tIns="365700" rIns="365700" bIns="365700" anchor="t" anchorCtr="0">
              <a:noAutofit/>
            </a:bodyPr>
            <a:lstStyle/>
            <a:p>
              <a:pPr marL="0" marR="0" lvl="0" indent="0" algn="r" defTabSz="3657600" rtl="0" eaLnBrk="1" fontAlgn="auto" latinLnBrk="0" hangingPunct="1">
                <a:lnSpc>
                  <a:spcPct val="115000"/>
                </a:lnSpc>
                <a:spcBef>
                  <a:spcPts val="0"/>
                </a:spcBef>
                <a:spcAft>
                  <a:spcPts val="0"/>
                </a:spcAft>
                <a:buClr>
                  <a:srgbClr val="000000"/>
                </a:buClr>
                <a:buSzTx/>
                <a:buFontTx/>
                <a:buNone/>
                <a:tabLst/>
                <a:defRPr/>
              </a:pPr>
              <a:r>
                <a:rPr lang="en-US" sz="3200" b="1" kern="0">
                  <a:solidFill>
                    <a:srgbClr val="000000"/>
                  </a:solidFill>
                  <a:latin typeface="NVIDIA Sans" panose="020B0503020203020204" pitchFamily="34" charset="0"/>
                  <a:ea typeface="Roboto"/>
                  <a:cs typeface="Roboto"/>
                  <a:sym typeface="Roboto"/>
                </a:rPr>
                <a:t>CONNECT TO THE REAL WORLD</a:t>
              </a:r>
              <a:endParaRPr kumimoji="0" sz="3200" b="1"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endParaRPr>
            </a:p>
            <a:p>
              <a:pPr marL="0" marR="0" lvl="0" indent="0" algn="r" defTabSz="3657600" rtl="0" eaLnBrk="1" fontAlgn="auto" latinLnBrk="0" hangingPunct="1">
                <a:lnSpc>
                  <a:spcPct val="115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endParaRPr>
            </a:p>
            <a:p>
              <a:pPr algn="r" defTabSz="3657600">
                <a:lnSpc>
                  <a:spcPct val="115000"/>
                </a:lnSpc>
                <a:buClr>
                  <a:srgbClr val="000000"/>
                </a:buClr>
                <a:defRPr/>
              </a:pPr>
              <a:r>
                <a:rPr kumimoji="0" lang="en-GB" sz="3200" b="0"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rPr>
                <a:t>Connection and real time streaming of data inputs from physical twin via sensor models</a:t>
              </a:r>
            </a:p>
            <a:p>
              <a:pPr marL="0" marR="0" lvl="0" indent="0" algn="r" defTabSz="3657600" rtl="0" eaLnBrk="1" fontAlgn="auto" latinLnBrk="0" hangingPunct="1">
                <a:lnSpc>
                  <a:spcPct val="115000"/>
                </a:lnSpc>
                <a:spcBef>
                  <a:spcPts val="0"/>
                </a:spcBef>
                <a:spcAft>
                  <a:spcPts val="0"/>
                </a:spcAft>
                <a:buClr>
                  <a:srgbClr val="000000"/>
                </a:buClr>
                <a:buSzTx/>
                <a:buFontTx/>
                <a:buNone/>
                <a:tabLst/>
                <a:defRPr/>
              </a:pPr>
              <a:endParaRPr kumimoji="0" lang="en-GB" sz="3200" b="0"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endParaRPr>
            </a:p>
          </p:txBody>
        </p:sp>
      </p:grpSp>
      <p:cxnSp>
        <p:nvCxnSpPr>
          <p:cNvPr id="81" name="Google Shape;81;p14"/>
          <p:cNvCxnSpPr/>
          <p:nvPr/>
        </p:nvCxnSpPr>
        <p:spPr>
          <a:xfrm rot="10800000" flipH="1">
            <a:off x="13772426" y="14415844"/>
            <a:ext cx="1387456" cy="1371600"/>
          </a:xfrm>
          <a:prstGeom prst="straightConnector1">
            <a:avLst/>
          </a:prstGeom>
          <a:noFill/>
          <a:ln w="19050" cap="flat" cmpd="sng">
            <a:solidFill>
              <a:schemeClr val="accent4"/>
            </a:solidFill>
            <a:prstDash val="solid"/>
            <a:round/>
            <a:headEnd type="oval" w="med" len="med"/>
            <a:tailEnd type="none" w="sm" len="sm"/>
          </a:ln>
        </p:spPr>
      </p:cxnSp>
      <p:sp>
        <p:nvSpPr>
          <p:cNvPr id="82" name="Google Shape;82;p14"/>
          <p:cNvSpPr txBox="1"/>
          <p:nvPr/>
        </p:nvSpPr>
        <p:spPr>
          <a:xfrm>
            <a:off x="4463143" y="14166532"/>
            <a:ext cx="9145618" cy="2678400"/>
          </a:xfrm>
          <a:prstGeom prst="rect">
            <a:avLst/>
          </a:prstGeom>
          <a:noFill/>
          <a:ln>
            <a:noFill/>
          </a:ln>
        </p:spPr>
        <p:txBody>
          <a:bodyPr spcFirstLastPara="1" wrap="square" lIns="365700" tIns="365700" rIns="365700" bIns="365700" anchor="t" anchorCtr="0">
            <a:noAutofit/>
          </a:bodyPr>
          <a:lstStyle/>
          <a:p>
            <a:pPr marL="0" marR="0" lvl="0" indent="0" algn="r" defTabSz="3657600" rtl="0" eaLnBrk="1" fontAlgn="auto" latinLnBrk="0" hangingPunct="1">
              <a:lnSpc>
                <a:spcPct val="115000"/>
              </a:lnSpc>
              <a:spcBef>
                <a:spcPts val="0"/>
              </a:spcBef>
              <a:spcAft>
                <a:spcPts val="0"/>
              </a:spcAft>
              <a:buClr>
                <a:srgbClr val="000000"/>
              </a:buClr>
              <a:buSzTx/>
              <a:buFontTx/>
              <a:buNone/>
              <a:tabLst/>
              <a:defRPr/>
            </a:pPr>
            <a:r>
              <a:rPr lang="en-US" sz="3200" b="1" kern="0">
                <a:solidFill>
                  <a:srgbClr val="000000"/>
                </a:solidFill>
                <a:latin typeface="NVIDIA Sans" panose="020B0503020203020204" pitchFamily="34" charset="0"/>
                <a:ea typeface="Roboto"/>
                <a:cs typeface="Roboto"/>
                <a:sym typeface="Roboto"/>
              </a:rPr>
              <a:t>BRING IN AUTONOMOUS SYSTEMS</a:t>
            </a:r>
            <a:endParaRPr kumimoji="0" sz="3200" b="1"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endParaRPr>
          </a:p>
          <a:p>
            <a:pPr marL="0" marR="0" lvl="0" indent="0" algn="r" defTabSz="3657600" rtl="0" eaLnBrk="1" fontAlgn="auto" latinLnBrk="0" hangingPunct="1">
              <a:lnSpc>
                <a:spcPct val="115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endParaRPr>
          </a:p>
          <a:p>
            <a:pPr marL="0" marR="0" lvl="0" indent="0" algn="r" defTabSz="3657600" rtl="0" eaLnBrk="1" fontAlgn="auto" latinLnBrk="0" hangingPunct="1">
              <a:lnSpc>
                <a:spcPct val="115000"/>
              </a:lnSpc>
              <a:spcBef>
                <a:spcPts val="0"/>
              </a:spcBef>
              <a:spcAft>
                <a:spcPts val="0"/>
              </a:spcAft>
              <a:buClr>
                <a:srgbClr val="000000"/>
              </a:buClr>
              <a:buSzTx/>
              <a:buFontTx/>
              <a:buNone/>
              <a:tabLst/>
              <a:defRPr/>
            </a:pPr>
            <a:r>
              <a:rPr kumimoji="0" lang="en-GB" sz="3200" b="0"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rPr>
              <a:t>Connection and operation of multiple autonomous, robotic systems for optimization, management, and oversight</a:t>
            </a:r>
          </a:p>
          <a:p>
            <a:pPr marL="0" marR="0" lvl="0" indent="0" algn="r" defTabSz="3657600" rtl="0" eaLnBrk="1" fontAlgn="auto" latinLnBrk="0" hangingPunct="1">
              <a:lnSpc>
                <a:spcPct val="115000"/>
              </a:lnSpc>
              <a:spcBef>
                <a:spcPts val="0"/>
              </a:spcBef>
              <a:spcAft>
                <a:spcPts val="0"/>
              </a:spcAft>
              <a:buClr>
                <a:srgbClr val="000000"/>
              </a:buClr>
              <a:buSzTx/>
              <a:buFontTx/>
              <a:buNone/>
              <a:tabLst/>
              <a:defRPr/>
            </a:pPr>
            <a:endParaRPr lang="en-GB" sz="3200" kern="0">
              <a:solidFill>
                <a:srgbClr val="000000"/>
              </a:solidFill>
              <a:latin typeface="NVIDIA Sans" panose="020B0503020203020204" pitchFamily="34" charset="0"/>
              <a:ea typeface="Roboto"/>
              <a:cs typeface="Roboto"/>
              <a:sym typeface="Roboto"/>
            </a:endParaRPr>
          </a:p>
        </p:txBody>
      </p:sp>
      <p:sp>
        <p:nvSpPr>
          <p:cNvPr id="83" name="Google Shape;83;p14"/>
          <p:cNvSpPr/>
          <p:nvPr/>
        </p:nvSpPr>
        <p:spPr>
          <a:xfrm rot="-1800047" flipH="1">
            <a:off x="12884561" y="5890894"/>
            <a:ext cx="10812494" cy="10763744"/>
          </a:xfrm>
          <a:prstGeom prst="blockArc">
            <a:avLst>
              <a:gd name="adj1" fmla="val 14348563"/>
              <a:gd name="adj2" fmla="val 19872341"/>
              <a:gd name="adj3" fmla="val 9100"/>
            </a:avLst>
          </a:prstGeom>
          <a:solidFill>
            <a:schemeClr val="bg2"/>
          </a:solidFill>
          <a:ln>
            <a:noFill/>
          </a:ln>
          <a:effectLst>
            <a:outerShdw blurRad="71438" dist="9525" dir="5400000" algn="bl" rotWithShape="0">
              <a:srgbClr val="000000">
                <a:alpha val="40000"/>
              </a:srgbClr>
            </a:outerShdw>
          </a:effectLst>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grpSp>
        <p:nvGrpSpPr>
          <p:cNvPr id="84" name="Google Shape;84;p14"/>
          <p:cNvGrpSpPr/>
          <p:nvPr/>
        </p:nvGrpSpPr>
        <p:grpSpPr>
          <a:xfrm>
            <a:off x="21373705" y="14166532"/>
            <a:ext cx="8332054" cy="2678400"/>
            <a:chOff x="5343425" y="3152297"/>
            <a:chExt cx="2073622" cy="669600"/>
          </a:xfrm>
        </p:grpSpPr>
        <p:cxnSp>
          <p:nvCxnSpPr>
            <p:cNvPr id="85" name="Google Shape;85;p14"/>
            <p:cNvCxnSpPr/>
            <p:nvPr/>
          </p:nvCxnSpPr>
          <p:spPr>
            <a:xfrm rot="10800000">
              <a:off x="5343425" y="3214625"/>
              <a:ext cx="354900" cy="350100"/>
            </a:xfrm>
            <a:prstGeom prst="straightConnector1">
              <a:avLst/>
            </a:prstGeom>
            <a:noFill/>
            <a:ln w="19050" cap="flat" cmpd="sng">
              <a:solidFill>
                <a:srgbClr val="249C90"/>
              </a:solidFill>
              <a:prstDash val="solid"/>
              <a:round/>
              <a:headEnd type="oval" w="med" len="med"/>
              <a:tailEnd type="none" w="sm" len="sm"/>
            </a:ln>
          </p:spPr>
        </p:cxnSp>
        <p:sp>
          <p:nvSpPr>
            <p:cNvPr id="86" name="Google Shape;86;p14"/>
            <p:cNvSpPr txBox="1"/>
            <p:nvPr/>
          </p:nvSpPr>
          <p:spPr>
            <a:xfrm>
              <a:off x="5718552" y="3152297"/>
              <a:ext cx="1698495" cy="669600"/>
            </a:xfrm>
            <a:prstGeom prst="rect">
              <a:avLst/>
            </a:prstGeom>
            <a:noFill/>
            <a:ln>
              <a:noFill/>
            </a:ln>
          </p:spPr>
          <p:txBody>
            <a:bodyPr spcFirstLastPara="1" wrap="square" lIns="365700" tIns="365700" rIns="365700" bIns="365700" anchor="t" anchorCtr="0">
              <a:noAutofit/>
            </a:bodyPr>
            <a:lstStyle/>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rPr>
                <a:t>PHYSICS SIMULATION</a:t>
              </a:r>
              <a:endParaRPr kumimoji="0" sz="3200" b="1"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endParaRPr>
            </a:p>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endParaRPr>
            </a:p>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r>
                <a:rPr kumimoji="0" lang="en-GB" sz="3200" b="0"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rPr>
                <a:t>Addition of physics simulation through microservices</a:t>
              </a:r>
            </a:p>
          </p:txBody>
        </p:sp>
      </p:grpSp>
      <p:grpSp>
        <p:nvGrpSpPr>
          <p:cNvPr id="87" name="Google Shape;87;p14"/>
          <p:cNvGrpSpPr/>
          <p:nvPr/>
        </p:nvGrpSpPr>
        <p:grpSpPr>
          <a:xfrm>
            <a:off x="21379107" y="5541488"/>
            <a:ext cx="9658112" cy="2678400"/>
            <a:chOff x="5344775" y="996036"/>
            <a:chExt cx="2403642" cy="669600"/>
          </a:xfrm>
        </p:grpSpPr>
        <p:cxnSp>
          <p:nvCxnSpPr>
            <p:cNvPr id="88" name="Google Shape;88;p14"/>
            <p:cNvCxnSpPr/>
            <p:nvPr/>
          </p:nvCxnSpPr>
          <p:spPr>
            <a:xfrm flipH="1">
              <a:off x="5344775" y="1314450"/>
              <a:ext cx="336900" cy="339000"/>
            </a:xfrm>
            <a:prstGeom prst="straightConnector1">
              <a:avLst/>
            </a:prstGeom>
            <a:noFill/>
            <a:ln w="19050" cap="flat" cmpd="sng">
              <a:solidFill>
                <a:schemeClr val="tx2"/>
              </a:solidFill>
              <a:prstDash val="solid"/>
              <a:round/>
              <a:headEnd type="oval" w="med" len="med"/>
              <a:tailEnd type="none" w="sm" len="sm"/>
            </a:ln>
          </p:spPr>
        </p:cxnSp>
        <p:sp>
          <p:nvSpPr>
            <p:cNvPr id="89" name="Google Shape;89;p14"/>
            <p:cNvSpPr txBox="1"/>
            <p:nvPr/>
          </p:nvSpPr>
          <p:spPr>
            <a:xfrm>
              <a:off x="5718552" y="996036"/>
              <a:ext cx="2029865" cy="669600"/>
            </a:xfrm>
            <a:prstGeom prst="rect">
              <a:avLst/>
            </a:prstGeom>
            <a:noFill/>
            <a:ln>
              <a:noFill/>
            </a:ln>
          </p:spPr>
          <p:txBody>
            <a:bodyPr spcFirstLastPara="1" wrap="square" lIns="365700" tIns="365700" rIns="365700" bIns="365700" anchor="t" anchorCtr="0">
              <a:noAutofit/>
            </a:bodyPr>
            <a:lstStyle/>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r>
                <a:rPr kumimoji="0" lang="en" sz="3200" b="1" i="0" u="none" strike="noStrike" kern="0" cap="none" spc="0" normalizeH="0" baseline="0" noProof="0">
                  <a:ln>
                    <a:noFill/>
                  </a:ln>
                  <a:solidFill>
                    <a:srgbClr val="76B900">
                      <a:lumMod val="75000"/>
                    </a:srgbClr>
                  </a:solidFill>
                  <a:effectLst/>
                  <a:uLnTx/>
                  <a:uFillTx/>
                  <a:latin typeface="NVIDIA Sans" panose="020B0503020203020204" pitchFamily="34" charset="0"/>
                  <a:ea typeface="Roboto"/>
                  <a:cs typeface="Roboto"/>
                  <a:sym typeface="Roboto"/>
                </a:rPr>
                <a:t>FULL FIDELITY VISUALIZATION</a:t>
              </a:r>
              <a:endParaRPr kumimoji="0" sz="3200" b="1" i="0" u="none" strike="noStrike" kern="0" cap="none" spc="0" normalizeH="0" baseline="0" noProof="0">
                <a:ln>
                  <a:noFill/>
                </a:ln>
                <a:solidFill>
                  <a:srgbClr val="76B900">
                    <a:lumMod val="75000"/>
                  </a:srgbClr>
                </a:solidFill>
                <a:effectLst/>
                <a:uLnTx/>
                <a:uFillTx/>
                <a:latin typeface="NVIDIA Sans" panose="020B0503020203020204" pitchFamily="34" charset="0"/>
                <a:ea typeface="Roboto"/>
                <a:cs typeface="Roboto"/>
                <a:sym typeface="Roboto"/>
              </a:endParaRPr>
            </a:p>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76B900">
                    <a:lumMod val="75000"/>
                  </a:srgbClr>
                </a:solidFill>
                <a:effectLst/>
                <a:uLnTx/>
                <a:uFillTx/>
                <a:latin typeface="NVIDIA Sans" panose="020B0503020203020204" pitchFamily="34" charset="0"/>
                <a:ea typeface="Roboto"/>
                <a:cs typeface="Roboto"/>
                <a:sym typeface="Roboto"/>
              </a:endParaRPr>
            </a:p>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r>
                <a:rPr kumimoji="0" lang="en-GB" sz="3200" b="0" i="0" u="none" strike="noStrike" kern="0" cap="none" spc="0" normalizeH="0" baseline="0" noProof="0">
                  <a:ln>
                    <a:noFill/>
                  </a:ln>
                  <a:solidFill>
                    <a:srgbClr val="76B900">
                      <a:lumMod val="75000"/>
                    </a:srgbClr>
                  </a:solidFill>
                  <a:effectLst/>
                  <a:uLnTx/>
                  <a:uFillTx/>
                  <a:latin typeface="NVIDIA Sans" panose="020B0503020203020204" pitchFamily="34" charset="0"/>
                  <a:ea typeface="Roboto"/>
                  <a:cs typeface="Roboto"/>
                  <a:sym typeface="Roboto"/>
                </a:rPr>
                <a:t>Aggregation of 3D datasets, materials, lighting, visualizing in real time</a:t>
              </a:r>
            </a:p>
          </p:txBody>
        </p:sp>
      </p:grpSp>
      <p:sp>
        <p:nvSpPr>
          <p:cNvPr id="90" name="Google Shape;90;p14"/>
          <p:cNvSpPr txBox="1"/>
          <p:nvPr/>
        </p:nvSpPr>
        <p:spPr>
          <a:xfrm>
            <a:off x="15383136" y="9783184"/>
            <a:ext cx="5800552" cy="3217200"/>
          </a:xfrm>
          <a:prstGeom prst="rect">
            <a:avLst/>
          </a:prstGeom>
          <a:noFill/>
          <a:ln>
            <a:noFill/>
          </a:ln>
        </p:spPr>
        <p:txBody>
          <a:bodyPr spcFirstLastPara="1" wrap="square" lIns="365700" tIns="365700" rIns="365700" bIns="365700" anchor="ctr" anchorCtr="0">
            <a:noAutofit/>
          </a:bodyPr>
          <a:lstStyle/>
          <a:p>
            <a:pPr marL="0" marR="0" lvl="0" indent="0" algn="ctr" defTabSz="3657600" rtl="0" eaLnBrk="1" fontAlgn="auto" latinLnBrk="0" hangingPunct="1">
              <a:lnSpc>
                <a:spcPct val="115000"/>
              </a:lnSpc>
              <a:spcBef>
                <a:spcPts val="0"/>
              </a:spcBef>
              <a:spcAft>
                <a:spcPts val="0"/>
              </a:spcAft>
              <a:buClr>
                <a:srgbClr val="000000"/>
              </a:buClr>
              <a:buSzTx/>
              <a:buFontTx/>
              <a:buNone/>
              <a:tabLst/>
              <a:defRPr/>
            </a:pPr>
            <a:r>
              <a:rPr kumimoji="0" lang="en" sz="4800" b="1"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rPr>
              <a:t>OMNIVERSE</a:t>
            </a:r>
            <a:endParaRPr kumimoji="0" sz="4800" b="1" i="0" u="none" strike="noStrike" kern="0" cap="none" spc="0" normalizeH="0" baseline="0" noProof="0">
              <a:ln>
                <a:noFill/>
              </a:ln>
              <a:solidFill>
                <a:srgbClr val="000000"/>
              </a:solidFill>
              <a:effectLst/>
              <a:uLnTx/>
              <a:uFillTx/>
              <a:latin typeface="NVIDIA Sans" panose="020B0503020203020204" pitchFamily="34" charset="0"/>
              <a:ea typeface="Roboto"/>
              <a:cs typeface="Roboto"/>
              <a:sym typeface="Roboto"/>
            </a:endParaRPr>
          </a:p>
        </p:txBody>
      </p:sp>
      <p:sp>
        <p:nvSpPr>
          <p:cNvPr id="91" name="Google Shape;91;p14"/>
          <p:cNvSpPr/>
          <p:nvPr/>
        </p:nvSpPr>
        <p:spPr>
          <a:xfrm rot="1800047">
            <a:off x="12876109" y="5915268"/>
            <a:ext cx="10812494" cy="10763744"/>
          </a:xfrm>
          <a:prstGeom prst="blockArc">
            <a:avLst>
              <a:gd name="adj1" fmla="val 14545937"/>
              <a:gd name="adj2" fmla="val 19902139"/>
              <a:gd name="adj3" fmla="val 9115"/>
            </a:avLst>
          </a:prstGeom>
          <a:solidFill>
            <a:schemeClr val="tx2"/>
          </a:solidFill>
          <a:ln>
            <a:noFill/>
          </a:ln>
          <a:effectLst>
            <a:outerShdw blurRad="71438" dist="9525" dir="5400000" algn="bl" rotWithShape="0">
              <a:srgbClr val="000000">
                <a:alpha val="40000"/>
              </a:srgbClr>
            </a:outerShdw>
          </a:effectLst>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sp>
        <p:nvSpPr>
          <p:cNvPr id="92" name="Google Shape;92;p14"/>
          <p:cNvSpPr/>
          <p:nvPr/>
        </p:nvSpPr>
        <p:spPr>
          <a:xfrm rot="9000757">
            <a:off x="12852594" y="5889246"/>
            <a:ext cx="10809640" cy="10760904"/>
          </a:xfrm>
          <a:prstGeom prst="blockArc">
            <a:avLst>
              <a:gd name="adj1" fmla="val 18041678"/>
              <a:gd name="adj2" fmla="val 1798478"/>
              <a:gd name="adj3" fmla="val 9595"/>
            </a:avLst>
          </a:prstGeom>
          <a:solidFill>
            <a:schemeClr val="accent5"/>
          </a:solidFill>
          <a:ln>
            <a:noFill/>
          </a:ln>
          <a:effectLst>
            <a:outerShdw blurRad="71438" dist="9525" algn="bl" rotWithShape="0">
              <a:srgbClr val="000000">
                <a:alpha val="40000"/>
              </a:srgbClr>
            </a:outerShdw>
          </a:effectLst>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sp>
        <p:nvSpPr>
          <p:cNvPr id="93" name="Google Shape;93;p14"/>
          <p:cNvSpPr/>
          <p:nvPr/>
        </p:nvSpPr>
        <p:spPr>
          <a:xfrm rot="-9000757" flipH="1">
            <a:off x="12883274" y="5916604"/>
            <a:ext cx="10809640" cy="10760904"/>
          </a:xfrm>
          <a:prstGeom prst="blockArc">
            <a:avLst>
              <a:gd name="adj1" fmla="val 17967225"/>
              <a:gd name="adj2" fmla="val 1529547"/>
              <a:gd name="adj3" fmla="val 9279"/>
            </a:avLst>
          </a:prstGeom>
          <a:solidFill>
            <a:schemeClr val="accent1"/>
          </a:solidFill>
          <a:ln>
            <a:noFill/>
          </a:ln>
          <a:effectLst>
            <a:outerShdw blurRad="71438" dist="9525" dir="5400000" algn="bl" rotWithShape="0">
              <a:srgbClr val="000000">
                <a:alpha val="40000"/>
              </a:srgbClr>
            </a:outerShdw>
          </a:effectLst>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sp>
        <p:nvSpPr>
          <p:cNvPr id="94" name="Google Shape;94;p14"/>
          <p:cNvSpPr/>
          <p:nvPr/>
        </p:nvSpPr>
        <p:spPr>
          <a:xfrm rot="8100000">
            <a:off x="12663512" y="10584818"/>
            <a:ext cx="1459260" cy="1452680"/>
          </a:xfrm>
          <a:prstGeom prst="rtTriangle">
            <a:avLst/>
          </a:prstGeom>
          <a:solidFill>
            <a:schemeClr val="accent5"/>
          </a:solidFill>
          <a:ln>
            <a:noFill/>
          </a:ln>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sp>
        <p:nvSpPr>
          <p:cNvPr id="95" name="Google Shape;95;p14"/>
          <p:cNvSpPr/>
          <p:nvPr/>
        </p:nvSpPr>
        <p:spPr>
          <a:xfrm rot="-2700000">
            <a:off x="22396838" y="10557532"/>
            <a:ext cx="1452680" cy="1459260"/>
          </a:xfrm>
          <a:prstGeom prst="rtTriangle">
            <a:avLst/>
          </a:prstGeom>
          <a:solidFill>
            <a:schemeClr val="tx2"/>
          </a:solidFill>
          <a:ln>
            <a:noFill/>
          </a:ln>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sp>
        <p:nvSpPr>
          <p:cNvPr id="96" name="Google Shape;96;p14"/>
          <p:cNvSpPr/>
          <p:nvPr/>
        </p:nvSpPr>
        <p:spPr>
          <a:xfrm rot="2700000">
            <a:off x="17530418" y="15403972"/>
            <a:ext cx="1452680" cy="1459260"/>
          </a:xfrm>
          <a:prstGeom prst="rtTriangle">
            <a:avLst/>
          </a:prstGeom>
          <a:solidFill>
            <a:schemeClr val="accent1"/>
          </a:solidFill>
          <a:ln>
            <a:noFill/>
          </a:ln>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sp>
        <p:nvSpPr>
          <p:cNvPr id="97" name="Google Shape;97;p14"/>
          <p:cNvSpPr/>
          <p:nvPr/>
        </p:nvSpPr>
        <p:spPr>
          <a:xfrm rot="-8100000">
            <a:off x="17529896" y="5669242"/>
            <a:ext cx="1459260" cy="1452680"/>
          </a:xfrm>
          <a:prstGeom prst="rtTriangle">
            <a:avLst/>
          </a:prstGeom>
          <a:solidFill>
            <a:schemeClr val="bg2"/>
          </a:solidFill>
          <a:ln>
            <a:noFill/>
          </a:ln>
        </p:spPr>
        <p:txBody>
          <a:bodyPr spcFirstLastPara="1" wrap="square" lIns="365700" tIns="365700" rIns="365700" bIns="365700" anchor="ctr" anchorCtr="0">
            <a:noAutofit/>
          </a:bodyPr>
          <a:lstStyle/>
          <a:p>
            <a:pPr marL="0" marR="0" lvl="0" indent="0" algn="l" defTabSz="3657600" rtl="0" eaLnBrk="1" fontAlgn="auto" latinLnBrk="0" hangingPunct="1">
              <a:lnSpc>
                <a:spcPct val="100000"/>
              </a:lnSpc>
              <a:spcBef>
                <a:spcPts val="0"/>
              </a:spcBef>
              <a:spcAft>
                <a:spcPts val="0"/>
              </a:spcAft>
              <a:buClr>
                <a:srgbClr val="000000"/>
              </a:buClr>
              <a:buSzTx/>
              <a:buFontTx/>
              <a:buNone/>
              <a:tabLst/>
              <a:defRPr/>
            </a:pPr>
            <a:endParaRPr kumimoji="0" sz="5600" b="0" i="0" u="none" strike="noStrike" kern="0" cap="none" spc="0" normalizeH="0" baseline="0" noProof="0">
              <a:ln>
                <a:noFill/>
              </a:ln>
              <a:solidFill>
                <a:srgbClr val="000000"/>
              </a:solidFill>
              <a:effectLst/>
              <a:uLnTx/>
              <a:uFillTx/>
              <a:latin typeface="NVIDIA Sans" panose="020B0503020203020204" pitchFamily="34" charset="0"/>
              <a:ea typeface="MS PGothic" pitchFamily="34" charset="-128"/>
              <a:cs typeface="Arial"/>
              <a:sym typeface="Arial"/>
            </a:endParaRPr>
          </a:p>
        </p:txBody>
      </p:sp>
      <p:sp>
        <p:nvSpPr>
          <p:cNvPr id="2" name="Title 1">
            <a:extLst>
              <a:ext uri="{FF2B5EF4-FFF2-40B4-BE49-F238E27FC236}">
                <a16:creationId xmlns:a16="http://schemas.microsoft.com/office/drawing/2014/main" id="{7CFED92C-5148-4C4D-8F71-756529A19B1F}"/>
              </a:ext>
            </a:extLst>
          </p:cNvPr>
          <p:cNvSpPr>
            <a:spLocks noGrp="1"/>
          </p:cNvSpPr>
          <p:nvPr>
            <p:ph type="title"/>
          </p:nvPr>
        </p:nvSpPr>
        <p:spPr/>
        <p:txBody>
          <a:bodyPr/>
          <a:lstStyle/>
          <a:p>
            <a:r>
              <a:rPr lang="en-US"/>
              <a:t>BUILDING A DIGITAL TWIN</a:t>
            </a:r>
          </a:p>
        </p:txBody>
      </p:sp>
      <p:sp>
        <p:nvSpPr>
          <p:cNvPr id="4" name="Text Placeholder 3">
            <a:extLst>
              <a:ext uri="{FF2B5EF4-FFF2-40B4-BE49-F238E27FC236}">
                <a16:creationId xmlns:a16="http://schemas.microsoft.com/office/drawing/2014/main" id="{F773F7A0-3FBF-4FC6-95EE-4811EE97F0A6}"/>
              </a:ext>
            </a:extLst>
          </p:cNvPr>
          <p:cNvSpPr>
            <a:spLocks noGrp="1"/>
          </p:cNvSpPr>
          <p:nvPr>
            <p:ph type="body" sz="quarter" idx="10"/>
          </p:nvPr>
        </p:nvSpPr>
        <p:spPr/>
        <p:txBody>
          <a:bodyPr/>
          <a:lstStyle/>
          <a:p>
            <a:r>
              <a:rPr lang="en-US"/>
              <a:t>Multiple Steps, Different Entry Points</a:t>
            </a:r>
          </a:p>
        </p:txBody>
      </p:sp>
      <p:grpSp>
        <p:nvGrpSpPr>
          <p:cNvPr id="26" name="Google Shape;87;p14">
            <a:extLst>
              <a:ext uri="{FF2B5EF4-FFF2-40B4-BE49-F238E27FC236}">
                <a16:creationId xmlns:a16="http://schemas.microsoft.com/office/drawing/2014/main" id="{8452A57F-42C6-426B-B461-5271D85D852F}"/>
              </a:ext>
            </a:extLst>
          </p:cNvPr>
          <p:cNvGrpSpPr/>
          <p:nvPr/>
        </p:nvGrpSpPr>
        <p:grpSpPr>
          <a:xfrm>
            <a:off x="23521413" y="9662284"/>
            <a:ext cx="9353310" cy="3338100"/>
            <a:chOff x="5344775" y="996036"/>
            <a:chExt cx="2327785" cy="834525"/>
          </a:xfrm>
        </p:grpSpPr>
        <p:cxnSp>
          <p:nvCxnSpPr>
            <p:cNvPr id="27" name="Google Shape;88;p14">
              <a:extLst>
                <a:ext uri="{FF2B5EF4-FFF2-40B4-BE49-F238E27FC236}">
                  <a16:creationId xmlns:a16="http://schemas.microsoft.com/office/drawing/2014/main" id="{20BFAE70-EBBF-4F16-B284-91E7F9BC87E3}"/>
                </a:ext>
              </a:extLst>
            </p:cNvPr>
            <p:cNvCxnSpPr>
              <a:cxnSpLocks/>
              <a:stCxn id="28" idx="1"/>
            </p:cNvCxnSpPr>
            <p:nvPr/>
          </p:nvCxnSpPr>
          <p:spPr>
            <a:xfrm flipH="1">
              <a:off x="5344775" y="1413299"/>
              <a:ext cx="373777" cy="240153"/>
            </a:xfrm>
            <a:prstGeom prst="straightConnector1">
              <a:avLst/>
            </a:prstGeom>
            <a:noFill/>
            <a:ln w="19050" cap="flat" cmpd="sng">
              <a:solidFill>
                <a:schemeClr val="tx2"/>
              </a:solidFill>
              <a:prstDash val="solid"/>
              <a:round/>
              <a:headEnd type="oval" w="med" len="med"/>
              <a:tailEnd type="none" w="sm" len="sm"/>
            </a:ln>
          </p:spPr>
        </p:cxnSp>
        <p:sp>
          <p:nvSpPr>
            <p:cNvPr id="28" name="Google Shape;89;p14">
              <a:extLst>
                <a:ext uri="{FF2B5EF4-FFF2-40B4-BE49-F238E27FC236}">
                  <a16:creationId xmlns:a16="http://schemas.microsoft.com/office/drawing/2014/main" id="{EA419BF1-35B2-45AA-8E21-8A23160B01BB}"/>
                </a:ext>
              </a:extLst>
            </p:cNvPr>
            <p:cNvSpPr txBox="1"/>
            <p:nvPr/>
          </p:nvSpPr>
          <p:spPr>
            <a:xfrm>
              <a:off x="5718552" y="996036"/>
              <a:ext cx="1954008" cy="834525"/>
            </a:xfrm>
            <a:prstGeom prst="rect">
              <a:avLst/>
            </a:prstGeom>
            <a:noFill/>
            <a:ln>
              <a:noFill/>
            </a:ln>
          </p:spPr>
          <p:txBody>
            <a:bodyPr spcFirstLastPara="1" wrap="square" lIns="365700" tIns="365700" rIns="365700" bIns="365700" anchor="t" anchorCtr="0">
              <a:noAutofit/>
            </a:bodyPr>
            <a:lstStyle/>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76B900">
                      <a:lumMod val="75000"/>
                    </a:srgbClr>
                  </a:solidFill>
                  <a:effectLst/>
                  <a:uLnTx/>
                  <a:uFillTx/>
                  <a:latin typeface="NVIDIA Sans" panose="020B0503020203020204" pitchFamily="34" charset="0"/>
                  <a:ea typeface="Roboto"/>
                  <a:cs typeface="Roboto"/>
                  <a:sym typeface="Roboto"/>
                </a:rPr>
                <a:t>CUSTOM 3D TOOLS</a:t>
              </a:r>
              <a:endParaRPr kumimoji="0" sz="3200" b="1" i="0" u="none" strike="noStrike" kern="0" cap="none" spc="0" normalizeH="0" baseline="0" noProof="0">
                <a:ln>
                  <a:noFill/>
                </a:ln>
                <a:solidFill>
                  <a:srgbClr val="76B900">
                    <a:lumMod val="75000"/>
                  </a:srgbClr>
                </a:solidFill>
                <a:effectLst/>
                <a:uLnTx/>
                <a:uFillTx/>
                <a:latin typeface="NVIDIA Sans" panose="020B0503020203020204" pitchFamily="34" charset="0"/>
                <a:ea typeface="Roboto"/>
                <a:cs typeface="Roboto"/>
                <a:sym typeface="Roboto"/>
              </a:endParaRPr>
            </a:p>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76B900">
                    <a:lumMod val="75000"/>
                  </a:srgbClr>
                </a:solidFill>
                <a:effectLst/>
                <a:uLnTx/>
                <a:uFillTx/>
                <a:latin typeface="NVIDIA Sans" panose="020B0503020203020204" pitchFamily="34" charset="0"/>
                <a:ea typeface="Roboto"/>
                <a:cs typeface="Roboto"/>
                <a:sym typeface="Roboto"/>
              </a:endParaRPr>
            </a:p>
            <a:p>
              <a:pPr marL="0" marR="0" lvl="0" indent="0" algn="l" defTabSz="3657600" rtl="0" eaLnBrk="1" fontAlgn="auto" latinLnBrk="0" hangingPunct="1">
                <a:lnSpc>
                  <a:spcPct val="115000"/>
                </a:lnSpc>
                <a:spcBef>
                  <a:spcPts val="0"/>
                </a:spcBef>
                <a:spcAft>
                  <a:spcPts val="0"/>
                </a:spcAft>
                <a:buClr>
                  <a:srgbClr val="000000"/>
                </a:buClr>
                <a:buSzTx/>
                <a:buFontTx/>
                <a:buNone/>
                <a:tabLst/>
                <a:defRPr/>
              </a:pPr>
              <a:r>
                <a:rPr kumimoji="0" lang="en-GB" sz="3200" b="0" i="0" u="none" strike="noStrike" kern="0" cap="none" spc="0" normalizeH="0" baseline="0" noProof="0">
                  <a:ln>
                    <a:noFill/>
                  </a:ln>
                  <a:solidFill>
                    <a:srgbClr val="76B900">
                      <a:lumMod val="75000"/>
                    </a:srgbClr>
                  </a:solidFill>
                  <a:effectLst/>
                  <a:uLnTx/>
                  <a:uFillTx/>
                  <a:latin typeface="NVIDIA Sans" panose="020B0503020203020204" pitchFamily="34" charset="0"/>
                  <a:ea typeface="Roboto"/>
                  <a:cs typeface="Roboto"/>
                  <a:sym typeface="Roboto"/>
                </a:rPr>
                <a:t>Workflow dependent, building own custom tools to connect, enhance, or expand workflows.</a:t>
              </a:r>
            </a:p>
          </p:txBody>
        </p:sp>
      </p:grpSp>
    </p:spTree>
    <p:extLst>
      <p:ext uri="{BB962C8B-B14F-4D97-AF65-F5344CB8AC3E}">
        <p14:creationId xmlns:p14="http://schemas.microsoft.com/office/powerpoint/2010/main" val="2804025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79CC-92F4-AB03-1D5F-A01CFA4DD9D4}"/>
              </a:ext>
            </a:extLst>
          </p:cNvPr>
          <p:cNvSpPr>
            <a:spLocks noGrp="1"/>
          </p:cNvSpPr>
          <p:nvPr>
            <p:ph type="title"/>
          </p:nvPr>
        </p:nvSpPr>
        <p:spPr>
          <a:xfrm>
            <a:off x="2775035" y="1687753"/>
            <a:ext cx="31546800" cy="2514601"/>
          </a:xfrm>
        </p:spPr>
        <p:txBody>
          <a:bodyPr/>
          <a:lstStyle/>
          <a:p>
            <a:r>
              <a:rPr lang="en-US" sz="6000" cap="all" dirty="0">
                <a:latin typeface="NVIDIA Sans"/>
                <a:cs typeface="NVIDIA Sans"/>
              </a:rPr>
              <a:t>DIGITAL TWIN: ACTIONABLE RESULTS IN ACTIONABLE TIME at Physical scale</a:t>
            </a:r>
            <a:endParaRPr lang="en-US" sz="6000" b="0">
              <a:latin typeface="NVIDIA Sans"/>
              <a:cs typeface="NVIDIA Sans"/>
            </a:endParaRPr>
          </a:p>
          <a:p>
            <a:endParaRPr lang="en-US" dirty="0"/>
          </a:p>
        </p:txBody>
      </p:sp>
      <p:sp>
        <p:nvSpPr>
          <p:cNvPr id="5" name="Rectangle 4">
            <a:extLst>
              <a:ext uri="{FF2B5EF4-FFF2-40B4-BE49-F238E27FC236}">
                <a16:creationId xmlns:a16="http://schemas.microsoft.com/office/drawing/2014/main" id="{2BEE71EA-EB08-3F09-86E5-A86E722772E4}"/>
              </a:ext>
            </a:extLst>
          </p:cNvPr>
          <p:cNvSpPr/>
          <p:nvPr/>
        </p:nvSpPr>
        <p:spPr>
          <a:xfrm>
            <a:off x="26456317" y="4571999"/>
            <a:ext cx="6754518" cy="1442217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grpSp>
        <p:nvGrpSpPr>
          <p:cNvPr id="6" name="Group 5">
            <a:extLst>
              <a:ext uri="{FF2B5EF4-FFF2-40B4-BE49-F238E27FC236}">
                <a16:creationId xmlns:a16="http://schemas.microsoft.com/office/drawing/2014/main" id="{FB144D69-362A-AD0D-205C-DD99AE78AB27}"/>
              </a:ext>
            </a:extLst>
          </p:cNvPr>
          <p:cNvGrpSpPr/>
          <p:nvPr/>
        </p:nvGrpSpPr>
        <p:grpSpPr>
          <a:xfrm>
            <a:off x="3141909" y="4572000"/>
            <a:ext cx="7171539" cy="14422172"/>
            <a:chOff x="3141909" y="4572000"/>
            <a:chExt cx="3079727" cy="1143960"/>
          </a:xfrm>
        </p:grpSpPr>
        <p:sp>
          <p:nvSpPr>
            <p:cNvPr id="10" name="Rectangle 9">
              <a:extLst>
                <a:ext uri="{FF2B5EF4-FFF2-40B4-BE49-F238E27FC236}">
                  <a16:creationId xmlns:a16="http://schemas.microsoft.com/office/drawing/2014/main" id="{F1F2B623-56C2-8443-1D5C-7C831C407993}"/>
                </a:ext>
              </a:extLst>
            </p:cNvPr>
            <p:cNvSpPr/>
            <p:nvPr/>
          </p:nvSpPr>
          <p:spPr>
            <a:xfrm>
              <a:off x="3141909" y="4572000"/>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11" name="TextBox 4">
              <a:extLst>
                <a:ext uri="{FF2B5EF4-FFF2-40B4-BE49-F238E27FC236}">
                  <a16:creationId xmlns:a16="http://schemas.microsoft.com/office/drawing/2014/main" id="{EED31420-32DF-2B6F-6A7D-C6A2D0FF484E}"/>
                </a:ext>
              </a:extLst>
            </p:cNvPr>
            <p:cNvSpPr txBox="1"/>
            <p:nvPr/>
          </p:nvSpPr>
          <p:spPr>
            <a:xfrm>
              <a:off x="3394774" y="4650097"/>
              <a:ext cx="2573998" cy="732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Physical System</a:t>
              </a:r>
            </a:p>
          </p:txBody>
        </p:sp>
      </p:grpSp>
      <p:sp>
        <p:nvSpPr>
          <p:cNvPr id="7" name="Freeform: Shape 6">
            <a:extLst>
              <a:ext uri="{FF2B5EF4-FFF2-40B4-BE49-F238E27FC236}">
                <a16:creationId xmlns:a16="http://schemas.microsoft.com/office/drawing/2014/main" id="{8471C547-F2A8-378C-2378-E8E932B94B47}"/>
              </a:ext>
            </a:extLst>
          </p:cNvPr>
          <p:cNvSpPr/>
          <p:nvPr/>
        </p:nvSpPr>
        <p:spPr>
          <a:xfrm>
            <a:off x="11559807" y="7317789"/>
            <a:ext cx="13977257" cy="3269171"/>
          </a:xfrm>
          <a:custGeom>
            <a:avLst/>
            <a:gdLst>
              <a:gd name="connsiteX0" fmla="*/ 0 w 13226143"/>
              <a:gd name="connsiteY0" fmla="*/ 2743264 h 2808578"/>
              <a:gd name="connsiteX1" fmla="*/ 6204857 w 13226143"/>
              <a:gd name="connsiteY1" fmla="*/ 64 h 2808578"/>
              <a:gd name="connsiteX2" fmla="*/ 13226143 w 13226143"/>
              <a:gd name="connsiteY2" fmla="*/ 2808578 h 2808578"/>
            </a:gdLst>
            <a:ahLst/>
            <a:cxnLst>
              <a:cxn ang="0">
                <a:pos x="connsiteX0" y="connsiteY0"/>
              </a:cxn>
              <a:cxn ang="0">
                <a:pos x="connsiteX1" y="connsiteY1"/>
              </a:cxn>
              <a:cxn ang="0">
                <a:pos x="connsiteX2" y="connsiteY2"/>
              </a:cxn>
            </a:cxnLst>
            <a:rect l="l" t="t" r="r" b="b"/>
            <a:pathLst>
              <a:path w="13226143" h="2808578">
                <a:moveTo>
                  <a:pt x="0" y="2743264"/>
                </a:moveTo>
                <a:cubicBezTo>
                  <a:pt x="2000250" y="1366221"/>
                  <a:pt x="4000500" y="-10822"/>
                  <a:pt x="6204857" y="64"/>
                </a:cubicBezTo>
                <a:cubicBezTo>
                  <a:pt x="8409214" y="10950"/>
                  <a:pt x="10817678" y="1409764"/>
                  <a:pt x="13226143" y="2808578"/>
                </a:cubicBezTo>
              </a:path>
            </a:pathLst>
          </a:custGeom>
          <a:noFill/>
          <a:ln w="114300">
            <a:solidFill>
              <a:srgbClr val="FAC2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CH"/>
          </a:p>
        </p:txBody>
      </p:sp>
      <p:sp>
        <p:nvSpPr>
          <p:cNvPr id="8" name="Freeform: Shape 7">
            <a:extLst>
              <a:ext uri="{FF2B5EF4-FFF2-40B4-BE49-F238E27FC236}">
                <a16:creationId xmlns:a16="http://schemas.microsoft.com/office/drawing/2014/main" id="{7E067105-CCBA-3C51-69F2-B1C186D5BD24}"/>
              </a:ext>
            </a:extLst>
          </p:cNvPr>
          <p:cNvSpPr/>
          <p:nvPr/>
        </p:nvSpPr>
        <p:spPr>
          <a:xfrm rot="10800000">
            <a:off x="11559807" y="14355152"/>
            <a:ext cx="13977257" cy="3269171"/>
          </a:xfrm>
          <a:custGeom>
            <a:avLst/>
            <a:gdLst>
              <a:gd name="connsiteX0" fmla="*/ 0 w 13226143"/>
              <a:gd name="connsiteY0" fmla="*/ 2743264 h 2808578"/>
              <a:gd name="connsiteX1" fmla="*/ 6204857 w 13226143"/>
              <a:gd name="connsiteY1" fmla="*/ 64 h 2808578"/>
              <a:gd name="connsiteX2" fmla="*/ 13226143 w 13226143"/>
              <a:gd name="connsiteY2" fmla="*/ 2808578 h 2808578"/>
            </a:gdLst>
            <a:ahLst/>
            <a:cxnLst>
              <a:cxn ang="0">
                <a:pos x="connsiteX0" y="connsiteY0"/>
              </a:cxn>
              <a:cxn ang="0">
                <a:pos x="connsiteX1" y="connsiteY1"/>
              </a:cxn>
              <a:cxn ang="0">
                <a:pos x="connsiteX2" y="connsiteY2"/>
              </a:cxn>
            </a:cxnLst>
            <a:rect l="l" t="t" r="r" b="b"/>
            <a:pathLst>
              <a:path w="13226143" h="2808578">
                <a:moveTo>
                  <a:pt x="0" y="2743264"/>
                </a:moveTo>
                <a:cubicBezTo>
                  <a:pt x="2000250" y="1366221"/>
                  <a:pt x="4000500" y="-10822"/>
                  <a:pt x="6204857" y="64"/>
                </a:cubicBezTo>
                <a:cubicBezTo>
                  <a:pt x="8409214" y="10950"/>
                  <a:pt x="10817678" y="1409764"/>
                  <a:pt x="13226143" y="2808578"/>
                </a:cubicBezTo>
              </a:path>
            </a:pathLst>
          </a:custGeom>
          <a:noFill/>
          <a:ln w="114300">
            <a:solidFill>
              <a:srgbClr val="FAC2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CH"/>
          </a:p>
        </p:txBody>
      </p:sp>
      <p:sp>
        <p:nvSpPr>
          <p:cNvPr id="9" name="TextBox 7">
            <a:extLst>
              <a:ext uri="{FF2B5EF4-FFF2-40B4-BE49-F238E27FC236}">
                <a16:creationId xmlns:a16="http://schemas.microsoft.com/office/drawing/2014/main" id="{C631FC8B-0401-ABFB-46BD-4BD9655D8C73}"/>
              </a:ext>
            </a:extLst>
          </p:cNvPr>
          <p:cNvSpPr txBox="1"/>
          <p:nvPr/>
        </p:nvSpPr>
        <p:spPr>
          <a:xfrm>
            <a:off x="26456317" y="4891793"/>
            <a:ext cx="6754517" cy="225292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Digital Twin</a:t>
            </a:r>
          </a:p>
          <a:p>
            <a:pPr algn="ctr" defTabSz="1523985" fontAlgn="base">
              <a:lnSpc>
                <a:spcPct val="90000"/>
              </a:lnSpc>
              <a:spcBef>
                <a:spcPct val="0"/>
              </a:spcBef>
              <a:spcAft>
                <a:spcPct val="0"/>
              </a:spcAft>
              <a:defRPr/>
            </a:pPr>
            <a:r>
              <a:rPr lang="en-US" sz="3200" dirty="0">
                <a:solidFill>
                  <a:srgbClr val="000000"/>
                </a:solidFill>
              </a:rPr>
              <a:t>Typically comprised of multiple Simulations, AI Models and Live Data</a:t>
            </a:r>
          </a:p>
        </p:txBody>
      </p:sp>
      <p:sp>
        <p:nvSpPr>
          <p:cNvPr id="3" name="TextBox 2">
            <a:extLst>
              <a:ext uri="{FF2B5EF4-FFF2-40B4-BE49-F238E27FC236}">
                <a16:creationId xmlns:a16="http://schemas.microsoft.com/office/drawing/2014/main" id="{A840EB0E-10FB-ABF5-7F18-F56F11B53602}"/>
              </a:ext>
            </a:extLst>
          </p:cNvPr>
          <p:cNvSpPr txBox="1"/>
          <p:nvPr/>
        </p:nvSpPr>
        <p:spPr>
          <a:xfrm>
            <a:off x="4163934" y="17885169"/>
            <a:ext cx="1919905" cy="707886"/>
          </a:xfrm>
          <a:prstGeom prst="rect">
            <a:avLst/>
          </a:prstGeom>
          <a:noFill/>
          <a:ln>
            <a:solidFill>
              <a:schemeClr val="bg1"/>
            </a:solidFill>
          </a:ln>
        </p:spPr>
        <p:txBody>
          <a:bodyPr wrap="square" rtlCol="0">
            <a:spAutoFit/>
          </a:bodyPr>
          <a:lstStyle/>
          <a:p>
            <a:pPr algn="ctr"/>
            <a:r>
              <a:rPr lang="en-US" sz="4000" dirty="0">
                <a:solidFill>
                  <a:schemeClr val="bg1"/>
                </a:solidFill>
                <a:latin typeface="Trebuchet MS" panose="020B0603020202020204" pitchFamily="34" charset="0"/>
              </a:rPr>
              <a:t>ns, ms</a:t>
            </a:r>
          </a:p>
        </p:txBody>
      </p:sp>
      <p:sp>
        <p:nvSpPr>
          <p:cNvPr id="4" name="TextBox 3">
            <a:extLst>
              <a:ext uri="{FF2B5EF4-FFF2-40B4-BE49-F238E27FC236}">
                <a16:creationId xmlns:a16="http://schemas.microsoft.com/office/drawing/2014/main" id="{CCFF45F6-F969-DEB6-8DE6-9BF95B18162B}"/>
              </a:ext>
            </a:extLst>
          </p:cNvPr>
          <p:cNvSpPr txBox="1"/>
          <p:nvPr/>
        </p:nvSpPr>
        <p:spPr>
          <a:xfrm>
            <a:off x="3659604" y="7432570"/>
            <a:ext cx="2668568" cy="1323439"/>
          </a:xfrm>
          <a:prstGeom prst="rect">
            <a:avLst/>
          </a:prstGeom>
          <a:noFill/>
          <a:ln>
            <a:solidFill>
              <a:schemeClr val="bg1"/>
            </a:solidFill>
          </a:ln>
        </p:spPr>
        <p:txBody>
          <a:bodyPr wrap="square" rtlCol="0">
            <a:spAutoFit/>
          </a:bodyPr>
          <a:lstStyle/>
          <a:p>
            <a:pPr algn="ctr"/>
            <a:r>
              <a:rPr lang="en-US" sz="4000" dirty="0">
                <a:solidFill>
                  <a:schemeClr val="bg1"/>
                </a:solidFill>
                <a:latin typeface="Trebuchet MS" panose="020B0603020202020204" pitchFamily="34" charset="0"/>
              </a:rPr>
              <a:t>sec, days, years</a:t>
            </a:r>
          </a:p>
        </p:txBody>
      </p:sp>
      <p:cxnSp>
        <p:nvCxnSpPr>
          <p:cNvPr id="13" name="Straight Arrow Connector 12">
            <a:extLst>
              <a:ext uri="{FF2B5EF4-FFF2-40B4-BE49-F238E27FC236}">
                <a16:creationId xmlns:a16="http://schemas.microsoft.com/office/drawing/2014/main" id="{847B35F7-3D90-07F5-7215-01F0C09360D1}"/>
              </a:ext>
            </a:extLst>
          </p:cNvPr>
          <p:cNvCxnSpPr>
            <a:cxnSpLocks/>
          </p:cNvCxnSpPr>
          <p:nvPr/>
        </p:nvCxnSpPr>
        <p:spPr>
          <a:xfrm>
            <a:off x="4955458" y="10287000"/>
            <a:ext cx="81562" cy="7337324"/>
          </a:xfrm>
          <a:prstGeom prst="straightConnector1">
            <a:avLst/>
          </a:prstGeom>
          <a:ln w="762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4C1B5CF-0898-E51D-F2AF-F37A12592F5D}"/>
              </a:ext>
            </a:extLst>
          </p:cNvPr>
          <p:cNvSpPr txBox="1"/>
          <p:nvPr/>
        </p:nvSpPr>
        <p:spPr>
          <a:xfrm>
            <a:off x="7099780" y="17880689"/>
            <a:ext cx="2547954" cy="707886"/>
          </a:xfrm>
          <a:prstGeom prst="rect">
            <a:avLst/>
          </a:prstGeom>
          <a:noFill/>
          <a:ln>
            <a:solidFill>
              <a:schemeClr val="bg1"/>
            </a:solidFill>
          </a:ln>
        </p:spPr>
        <p:txBody>
          <a:bodyPr wrap="square" rtlCol="0">
            <a:spAutoFit/>
          </a:bodyPr>
          <a:lstStyle/>
          <a:p>
            <a:pPr algn="ctr"/>
            <a:r>
              <a:rPr lang="en-US" sz="4000" dirty="0">
                <a:solidFill>
                  <a:schemeClr val="bg1"/>
                </a:solidFill>
                <a:latin typeface="Trebuchet MS" panose="020B0603020202020204" pitchFamily="34" charset="0"/>
              </a:rPr>
              <a:t>nm, mm</a:t>
            </a:r>
          </a:p>
        </p:txBody>
      </p:sp>
      <p:sp>
        <p:nvSpPr>
          <p:cNvPr id="16" name="TextBox 15">
            <a:extLst>
              <a:ext uri="{FF2B5EF4-FFF2-40B4-BE49-F238E27FC236}">
                <a16:creationId xmlns:a16="http://schemas.microsoft.com/office/drawing/2014/main" id="{9A2DF687-29C2-6F16-AD26-00B42A07C7B4}"/>
              </a:ext>
            </a:extLst>
          </p:cNvPr>
          <p:cNvSpPr txBox="1"/>
          <p:nvPr/>
        </p:nvSpPr>
        <p:spPr>
          <a:xfrm>
            <a:off x="6947204" y="7442382"/>
            <a:ext cx="2668568" cy="1323439"/>
          </a:xfrm>
          <a:prstGeom prst="rect">
            <a:avLst/>
          </a:prstGeom>
          <a:noFill/>
          <a:ln>
            <a:solidFill>
              <a:schemeClr val="bg1"/>
            </a:solidFill>
          </a:ln>
        </p:spPr>
        <p:txBody>
          <a:bodyPr wrap="square" rtlCol="0">
            <a:spAutoFit/>
          </a:bodyPr>
          <a:lstStyle/>
          <a:p>
            <a:pPr algn="ctr"/>
            <a:r>
              <a:rPr lang="en-US" sz="4000" dirty="0">
                <a:solidFill>
                  <a:schemeClr val="bg1"/>
                </a:solidFill>
                <a:latin typeface="Trebuchet MS" panose="020B0603020202020204" pitchFamily="34" charset="0"/>
              </a:rPr>
              <a:t>m, km, light years</a:t>
            </a:r>
          </a:p>
        </p:txBody>
      </p:sp>
      <p:cxnSp>
        <p:nvCxnSpPr>
          <p:cNvPr id="17" name="Straight Arrow Connector 16">
            <a:extLst>
              <a:ext uri="{FF2B5EF4-FFF2-40B4-BE49-F238E27FC236}">
                <a16:creationId xmlns:a16="http://schemas.microsoft.com/office/drawing/2014/main" id="{26282106-5D7E-F110-751A-55A528592D55}"/>
              </a:ext>
            </a:extLst>
          </p:cNvPr>
          <p:cNvCxnSpPr>
            <a:cxnSpLocks/>
          </p:cNvCxnSpPr>
          <p:nvPr/>
        </p:nvCxnSpPr>
        <p:spPr>
          <a:xfrm>
            <a:off x="8181713" y="10287000"/>
            <a:ext cx="81562" cy="7337324"/>
          </a:xfrm>
          <a:prstGeom prst="straightConnector1">
            <a:avLst/>
          </a:prstGeom>
          <a:ln w="762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3E1E8A-7982-C41F-0E4B-F96EE6F5B012}"/>
              </a:ext>
            </a:extLst>
          </p:cNvPr>
          <p:cNvSpPr/>
          <p:nvPr/>
        </p:nvSpPr>
        <p:spPr>
          <a:xfrm>
            <a:off x="27597307" y="16990144"/>
            <a:ext cx="4996628" cy="1179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Trebuchet MS" panose="020B0603020202020204" pitchFamily="34" charset="0"/>
              </a:rPr>
              <a:t>Typical Simulation 1 </a:t>
            </a:r>
          </a:p>
        </p:txBody>
      </p:sp>
      <p:sp>
        <p:nvSpPr>
          <p:cNvPr id="19" name="Rectangle 18">
            <a:extLst>
              <a:ext uri="{FF2B5EF4-FFF2-40B4-BE49-F238E27FC236}">
                <a16:creationId xmlns:a16="http://schemas.microsoft.com/office/drawing/2014/main" id="{191719C7-3F45-DDC5-021C-FCB2A338A2C6}"/>
              </a:ext>
            </a:extLst>
          </p:cNvPr>
          <p:cNvSpPr/>
          <p:nvPr/>
        </p:nvSpPr>
        <p:spPr>
          <a:xfrm>
            <a:off x="27715295" y="11846995"/>
            <a:ext cx="4996628" cy="1179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Trebuchet MS" panose="020B0603020202020204" pitchFamily="34" charset="0"/>
              </a:rPr>
              <a:t>Typical Simulation 2 </a:t>
            </a:r>
          </a:p>
        </p:txBody>
      </p:sp>
      <p:sp>
        <p:nvSpPr>
          <p:cNvPr id="20" name="Rectangle 19">
            <a:extLst>
              <a:ext uri="{FF2B5EF4-FFF2-40B4-BE49-F238E27FC236}">
                <a16:creationId xmlns:a16="http://schemas.microsoft.com/office/drawing/2014/main" id="{FA817BFF-87C8-AFCC-0F1E-4A20AF9F6A29}"/>
              </a:ext>
            </a:extLst>
          </p:cNvPr>
          <p:cNvSpPr/>
          <p:nvPr/>
        </p:nvSpPr>
        <p:spPr>
          <a:xfrm>
            <a:off x="27715295" y="7947378"/>
            <a:ext cx="4996628" cy="1179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Trebuchet MS" panose="020B0603020202020204" pitchFamily="34" charset="0"/>
              </a:rPr>
              <a:t>Typical Simulation n</a:t>
            </a:r>
          </a:p>
        </p:txBody>
      </p:sp>
      <p:sp>
        <p:nvSpPr>
          <p:cNvPr id="21" name="Rectangle 20">
            <a:extLst>
              <a:ext uri="{FF2B5EF4-FFF2-40B4-BE49-F238E27FC236}">
                <a16:creationId xmlns:a16="http://schemas.microsoft.com/office/drawing/2014/main" id="{3A972443-1265-8680-B02F-4071A1F374C4}"/>
              </a:ext>
            </a:extLst>
          </p:cNvPr>
          <p:cNvSpPr/>
          <p:nvPr/>
        </p:nvSpPr>
        <p:spPr>
          <a:xfrm>
            <a:off x="27715295" y="13620487"/>
            <a:ext cx="4996628" cy="1179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Trebuchet MS" panose="020B0603020202020204" pitchFamily="34" charset="0"/>
              </a:rPr>
              <a:t>AI Model 1</a:t>
            </a:r>
          </a:p>
        </p:txBody>
      </p:sp>
      <p:sp>
        <p:nvSpPr>
          <p:cNvPr id="22" name="Rectangle 21">
            <a:extLst>
              <a:ext uri="{FF2B5EF4-FFF2-40B4-BE49-F238E27FC236}">
                <a16:creationId xmlns:a16="http://schemas.microsoft.com/office/drawing/2014/main" id="{E0B24623-059B-ABF3-B957-2B9EF8521DC1}"/>
              </a:ext>
            </a:extLst>
          </p:cNvPr>
          <p:cNvSpPr/>
          <p:nvPr/>
        </p:nvSpPr>
        <p:spPr>
          <a:xfrm>
            <a:off x="27715295" y="10071323"/>
            <a:ext cx="4996628" cy="1179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Trebuchet MS" panose="020B0603020202020204" pitchFamily="34" charset="0"/>
              </a:rPr>
              <a:t>AI Model n</a:t>
            </a:r>
          </a:p>
        </p:txBody>
      </p:sp>
      <p:sp>
        <p:nvSpPr>
          <p:cNvPr id="23" name="Rectangle 22">
            <a:extLst>
              <a:ext uri="{FF2B5EF4-FFF2-40B4-BE49-F238E27FC236}">
                <a16:creationId xmlns:a16="http://schemas.microsoft.com/office/drawing/2014/main" id="{D4E2040D-33AF-D5F0-0A9B-22DB7CCD57A4}"/>
              </a:ext>
            </a:extLst>
          </p:cNvPr>
          <p:cNvSpPr/>
          <p:nvPr/>
        </p:nvSpPr>
        <p:spPr>
          <a:xfrm>
            <a:off x="27617169" y="15334989"/>
            <a:ext cx="4996628" cy="1179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Trebuchet MS" panose="020B0603020202020204" pitchFamily="34" charset="0"/>
              </a:rPr>
              <a:t>Live Data Source</a:t>
            </a:r>
          </a:p>
        </p:txBody>
      </p:sp>
    </p:spTree>
    <p:extLst>
      <p:ext uri="{BB962C8B-B14F-4D97-AF65-F5344CB8AC3E}">
        <p14:creationId xmlns:p14="http://schemas.microsoft.com/office/powerpoint/2010/main" val="112245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79CC-92F4-AB03-1D5F-A01CFA4DD9D4}"/>
              </a:ext>
            </a:extLst>
          </p:cNvPr>
          <p:cNvSpPr>
            <a:spLocks noGrp="1"/>
          </p:cNvSpPr>
          <p:nvPr>
            <p:ph type="title"/>
          </p:nvPr>
        </p:nvSpPr>
        <p:spPr/>
        <p:txBody>
          <a:bodyPr/>
          <a:lstStyle/>
          <a:p>
            <a:r>
              <a:rPr lang="en-US" cap="all"/>
              <a:t>KEEPING THE TWIN IN SYNC WITH REALITY</a:t>
            </a:r>
            <a:endParaRPr lang="en-US" b="0"/>
          </a:p>
        </p:txBody>
      </p:sp>
      <p:sp>
        <p:nvSpPr>
          <p:cNvPr id="5" name="Rectangle 4">
            <a:extLst>
              <a:ext uri="{FF2B5EF4-FFF2-40B4-BE49-F238E27FC236}">
                <a16:creationId xmlns:a16="http://schemas.microsoft.com/office/drawing/2014/main" id="{477DA4A0-0339-905B-E04B-89B79627858A}"/>
              </a:ext>
            </a:extLst>
          </p:cNvPr>
          <p:cNvSpPr/>
          <p:nvPr/>
        </p:nvSpPr>
        <p:spPr>
          <a:xfrm>
            <a:off x="26456317" y="4571999"/>
            <a:ext cx="6754518" cy="1442217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grpSp>
        <p:nvGrpSpPr>
          <p:cNvPr id="6" name="Group 5">
            <a:extLst>
              <a:ext uri="{FF2B5EF4-FFF2-40B4-BE49-F238E27FC236}">
                <a16:creationId xmlns:a16="http://schemas.microsoft.com/office/drawing/2014/main" id="{DA6105D3-D47E-505F-FF85-1D9E5CC54577}"/>
              </a:ext>
            </a:extLst>
          </p:cNvPr>
          <p:cNvGrpSpPr/>
          <p:nvPr/>
        </p:nvGrpSpPr>
        <p:grpSpPr>
          <a:xfrm>
            <a:off x="15696533" y="11191251"/>
            <a:ext cx="5703803" cy="2559610"/>
            <a:chOff x="15696533" y="11191251"/>
            <a:chExt cx="3079727" cy="1143960"/>
          </a:xfrm>
        </p:grpSpPr>
        <p:sp>
          <p:nvSpPr>
            <p:cNvPr id="15" name="Rectangle 14">
              <a:extLst>
                <a:ext uri="{FF2B5EF4-FFF2-40B4-BE49-F238E27FC236}">
                  <a16:creationId xmlns:a16="http://schemas.microsoft.com/office/drawing/2014/main" id="{9A6C331A-B318-FB7E-6388-7AB34633C4FC}"/>
                </a:ext>
              </a:extLst>
            </p:cNvPr>
            <p:cNvSpPr/>
            <p:nvPr/>
          </p:nvSpPr>
          <p:spPr>
            <a:xfrm>
              <a:off x="15696533" y="11191251"/>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16" name="TextBox 4">
              <a:extLst>
                <a:ext uri="{FF2B5EF4-FFF2-40B4-BE49-F238E27FC236}">
                  <a16:creationId xmlns:a16="http://schemas.microsoft.com/office/drawing/2014/main" id="{CB33534D-FBDA-0723-D8C6-81D86B0FC4E3}"/>
                </a:ext>
              </a:extLst>
            </p:cNvPr>
            <p:cNvSpPr txBox="1"/>
            <p:nvPr/>
          </p:nvSpPr>
          <p:spPr>
            <a:xfrm>
              <a:off x="16101946" y="11334063"/>
              <a:ext cx="2268900" cy="8583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600" dirty="0">
                  <a:solidFill>
                    <a:srgbClr val="000000"/>
                  </a:solidFill>
                </a:rPr>
                <a:t>Source of </a:t>
              </a:r>
            </a:p>
            <a:p>
              <a:pPr algn="ctr" defTabSz="1523985" fontAlgn="base">
                <a:lnSpc>
                  <a:spcPct val="90000"/>
                </a:lnSpc>
                <a:spcBef>
                  <a:spcPct val="0"/>
                </a:spcBef>
                <a:spcAft>
                  <a:spcPct val="0"/>
                </a:spcAft>
                <a:defRPr/>
              </a:pPr>
              <a:r>
                <a:rPr lang="en-US" sz="6600" dirty="0">
                  <a:solidFill>
                    <a:srgbClr val="000000"/>
                  </a:solidFill>
                </a:rPr>
                <a:t>Truth</a:t>
              </a:r>
            </a:p>
          </p:txBody>
        </p:sp>
      </p:grpSp>
      <p:cxnSp>
        <p:nvCxnSpPr>
          <p:cNvPr id="7" name="Straight Arrow Connector 6">
            <a:extLst>
              <a:ext uri="{FF2B5EF4-FFF2-40B4-BE49-F238E27FC236}">
                <a16:creationId xmlns:a16="http://schemas.microsoft.com/office/drawing/2014/main" id="{EE98C55D-3CA6-3043-E705-017292163D92}"/>
              </a:ext>
            </a:extLst>
          </p:cNvPr>
          <p:cNvCxnSpPr>
            <a:cxnSpLocks/>
          </p:cNvCxnSpPr>
          <p:nvPr/>
        </p:nvCxnSpPr>
        <p:spPr>
          <a:xfrm>
            <a:off x="10477000" y="7339228"/>
            <a:ext cx="6676076" cy="3852023"/>
          </a:xfrm>
          <a:prstGeom prst="straightConnector1">
            <a:avLst/>
          </a:prstGeom>
          <a:ln w="114300">
            <a:solidFill>
              <a:srgbClr val="FAC2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AC0EC01-1319-94B3-64B7-6A47FF1A96B6}"/>
              </a:ext>
            </a:extLst>
          </p:cNvPr>
          <p:cNvCxnSpPr>
            <a:cxnSpLocks/>
          </p:cNvCxnSpPr>
          <p:nvPr/>
        </p:nvCxnSpPr>
        <p:spPr>
          <a:xfrm flipV="1">
            <a:off x="19616689" y="7383035"/>
            <a:ext cx="7003180" cy="3808216"/>
          </a:xfrm>
          <a:prstGeom prst="straightConnector1">
            <a:avLst/>
          </a:prstGeom>
          <a:ln w="114300">
            <a:solidFill>
              <a:srgbClr val="FAC2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04ABB1-178A-6BF2-F051-3126F78C2AEF}"/>
              </a:ext>
            </a:extLst>
          </p:cNvPr>
          <p:cNvCxnSpPr>
            <a:cxnSpLocks/>
          </p:cNvCxnSpPr>
          <p:nvPr/>
        </p:nvCxnSpPr>
        <p:spPr>
          <a:xfrm flipH="1" flipV="1">
            <a:off x="19616689" y="13750861"/>
            <a:ext cx="6839628" cy="3503469"/>
          </a:xfrm>
          <a:prstGeom prst="straightConnector1">
            <a:avLst/>
          </a:prstGeom>
          <a:ln w="114300">
            <a:solidFill>
              <a:srgbClr val="FAC2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978222-0741-B0EE-C688-EBE3F4F14ECF}"/>
              </a:ext>
            </a:extLst>
          </p:cNvPr>
          <p:cNvCxnSpPr>
            <a:cxnSpLocks/>
          </p:cNvCxnSpPr>
          <p:nvPr/>
        </p:nvCxnSpPr>
        <p:spPr>
          <a:xfrm flipH="1">
            <a:off x="10313448" y="13750861"/>
            <a:ext cx="6839628" cy="3852023"/>
          </a:xfrm>
          <a:prstGeom prst="straightConnector1">
            <a:avLst/>
          </a:prstGeom>
          <a:ln w="114300">
            <a:solidFill>
              <a:srgbClr val="FAC2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03C41CD-443A-CB6C-CD15-DCBF76A3476D}"/>
              </a:ext>
            </a:extLst>
          </p:cNvPr>
          <p:cNvGrpSpPr/>
          <p:nvPr/>
        </p:nvGrpSpPr>
        <p:grpSpPr>
          <a:xfrm>
            <a:off x="3141909" y="4572000"/>
            <a:ext cx="7171539" cy="14422172"/>
            <a:chOff x="3141909" y="4572000"/>
            <a:chExt cx="3079727" cy="1143960"/>
          </a:xfrm>
        </p:grpSpPr>
        <p:sp>
          <p:nvSpPr>
            <p:cNvPr id="13" name="Rectangle 12">
              <a:extLst>
                <a:ext uri="{FF2B5EF4-FFF2-40B4-BE49-F238E27FC236}">
                  <a16:creationId xmlns:a16="http://schemas.microsoft.com/office/drawing/2014/main" id="{BAB63820-2E59-7826-A525-F68377449CBE}"/>
                </a:ext>
              </a:extLst>
            </p:cNvPr>
            <p:cNvSpPr/>
            <p:nvPr/>
          </p:nvSpPr>
          <p:spPr>
            <a:xfrm>
              <a:off x="3141909" y="4572000"/>
              <a:ext cx="3079727" cy="11439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spcBef>
                  <a:spcPct val="0"/>
                </a:spcBef>
                <a:spcAft>
                  <a:spcPct val="0"/>
                </a:spcAft>
                <a:defRPr/>
              </a:pPr>
              <a:endParaRPr lang="en-US" sz="6000">
                <a:solidFill>
                  <a:srgbClr val="FFFFFF"/>
                </a:solidFill>
                <a:latin typeface="Trebuchet MS"/>
              </a:endParaRPr>
            </a:p>
          </p:txBody>
        </p:sp>
        <p:sp>
          <p:nvSpPr>
            <p:cNvPr id="14" name="TextBox 11">
              <a:extLst>
                <a:ext uri="{FF2B5EF4-FFF2-40B4-BE49-F238E27FC236}">
                  <a16:creationId xmlns:a16="http://schemas.microsoft.com/office/drawing/2014/main" id="{0AB61AB6-1FAB-9C2C-81C5-E686A26E4513}"/>
                </a:ext>
              </a:extLst>
            </p:cNvPr>
            <p:cNvSpPr txBox="1"/>
            <p:nvPr/>
          </p:nvSpPr>
          <p:spPr>
            <a:xfrm>
              <a:off x="3394774" y="4650097"/>
              <a:ext cx="2573998" cy="732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Physical System</a:t>
              </a:r>
            </a:p>
          </p:txBody>
        </p:sp>
      </p:grpSp>
      <p:sp>
        <p:nvSpPr>
          <p:cNvPr id="12" name="TextBox 12">
            <a:extLst>
              <a:ext uri="{FF2B5EF4-FFF2-40B4-BE49-F238E27FC236}">
                <a16:creationId xmlns:a16="http://schemas.microsoft.com/office/drawing/2014/main" id="{960F5C7D-766A-26DE-F85A-6719BB9C9097}"/>
              </a:ext>
            </a:extLst>
          </p:cNvPr>
          <p:cNvSpPr txBox="1"/>
          <p:nvPr/>
        </p:nvSpPr>
        <p:spPr>
          <a:xfrm>
            <a:off x="27626520" y="5556591"/>
            <a:ext cx="4366516"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523985" fontAlgn="base">
              <a:lnSpc>
                <a:spcPct val="90000"/>
              </a:lnSpc>
              <a:spcBef>
                <a:spcPct val="0"/>
              </a:spcBef>
              <a:spcAft>
                <a:spcPct val="0"/>
              </a:spcAft>
              <a:defRPr/>
            </a:pPr>
            <a:r>
              <a:rPr lang="en-US" sz="6000" dirty="0">
                <a:solidFill>
                  <a:srgbClr val="000000"/>
                </a:solidFill>
              </a:rPr>
              <a:t>Digital Twin</a:t>
            </a:r>
          </a:p>
        </p:txBody>
      </p:sp>
    </p:spTree>
    <p:extLst>
      <p:ext uri="{BB962C8B-B14F-4D97-AF65-F5344CB8AC3E}">
        <p14:creationId xmlns:p14="http://schemas.microsoft.com/office/powerpoint/2010/main" val="2475202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Trebuchet MS" panose="020B0603020202020204" pitchFamily="34" charset="0"/>
          </a:defRPr>
        </a:defPPr>
      </a:lstStyle>
    </a:txDef>
  </a:objectDefaults>
  <a:extraClrSchemeLst/>
  <a:extLst>
    <a:ext uri="{05A4C25C-085E-4340-85A3-A5531E510DB2}">
      <thm15:themeFamily xmlns:thm15="http://schemas.microsoft.com/office/thememl/2012/main" name="Presentation9" id="{963E2D48-55B9-46B6-B670-AD0E2F5E5EF7}" vid="{2E4076D2-6020-4961-AB7A-2DF0C354AFB4}"/>
    </a:ext>
  </a:extLst>
</a:theme>
</file>

<file path=ppt/theme/theme2.xml><?xml version="1.0" encoding="utf-8"?>
<a:theme xmlns:a="http://schemas.openxmlformats.org/drawingml/2006/main" name="6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err="1" smtClean="0">
            <a:solidFill>
              <a:schemeClr val="accent4"/>
            </a:solidFill>
            <a:latin typeface="DINPro-Regular" panose="02000503030000020004" pitchFamily="50"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Trebuchet MS" panose="020B0603020202020204" pitchFamily="34" charset="0"/>
          </a:defRPr>
        </a:defPPr>
      </a:lstStyle>
    </a:txDef>
  </a:objectDefaults>
  <a:extraClrSchemeLst/>
  <a:extLst>
    <a:ext uri="{05A4C25C-085E-4340-85A3-A5531E510DB2}">
      <thm15:themeFamily xmlns:thm15="http://schemas.microsoft.com/office/thememl/2012/main" name="NEW_NVIDIA_Corp_LIGHT_Template.pptx" id="{4EAE892A-F0C2-4784-9C34-69D583425A87}" vid="{7E1A53C2-5386-428A-9117-C30BCDE1D68B}"/>
    </a:ext>
  </a:extLst>
</a:theme>
</file>

<file path=ppt/theme/theme4.xml><?xml version="1.0" encoding="utf-8"?>
<a:theme xmlns:a="http://schemas.openxmlformats.org/drawingml/2006/main" name="6_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Trebuchet MS" panose="020B0603020202020204" pitchFamily="34" charset="0"/>
          </a:defRPr>
        </a:defPPr>
      </a:lstStyle>
    </a:txDef>
  </a:objectDefaults>
  <a:extraClrSchemeLst/>
  <a:extLst>
    <a:ext uri="{05A4C25C-085E-4340-85A3-A5531E510DB2}">
      <thm15:themeFamily xmlns:thm15="http://schemas.microsoft.com/office/thememl/2012/main" name="NVIDIA_Corp_LIGHT_Template.potx" id="{DE4FE1BB-83AB-41A3-8B51-45070A7C8207}" vid="{27A46488-9F71-4302-AE2D-0C9D285ABB50}"/>
    </a:ext>
  </a:extLst>
</a:theme>
</file>

<file path=ppt/theme/theme5.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Trebuchet MS" panose="020B0603020202020204" pitchFamily="34" charset="0"/>
          </a:defRPr>
        </a:defPPr>
      </a:lstStyle>
    </a:txDef>
  </a:objectDefaults>
  <a:extraClrSchemeLst/>
  <a:extLst>
    <a:ext uri="{05A4C25C-085E-4340-85A3-A5531E510DB2}">
      <thm15:themeFamily xmlns:thm15="http://schemas.microsoft.com/office/thememl/2012/main" name="Data Center Sales Training - GTC Spring 22.potx" id="{F174844D-8EBA-43AD-BCBC-250094A368AE}" vid="{DF35B3D4-E019-4E0E-B77B-3DDBC8E2F9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ppt/theme/themeOverride2.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ppt/theme/themeOverride3.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ppt/theme/themeOverride4.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ppt/theme/themeOverride5.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ppt/theme/themeOverride6.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ppt/theme/themeOverride7.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ppt/theme/themeOverride8.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286D9F39A7264C82484E0EA41DA39C" ma:contentTypeVersion="4" ma:contentTypeDescription="Create a new document." ma:contentTypeScope="" ma:versionID="998e74c4980ebef9fe3925735cb37a3d">
  <xsd:schema xmlns:xsd="http://www.w3.org/2001/XMLSchema" xmlns:xs="http://www.w3.org/2001/XMLSchema" xmlns:p="http://schemas.microsoft.com/office/2006/metadata/properties" xmlns:ns2="33ddc91e-5eec-467d-8ab8-e011195e0d5e" xmlns:ns3="85a6c881-e39d-4b68-b003-6740ec491d62" targetNamespace="http://schemas.microsoft.com/office/2006/metadata/properties" ma:root="true" ma:fieldsID="a7827dc7f6a73e3764405ca5fe9dc6df" ns2:_="" ns3:_="">
    <xsd:import namespace="33ddc91e-5eec-467d-8ab8-e011195e0d5e"/>
    <xsd:import namespace="85a6c881-e39d-4b68-b003-6740ec491d6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dc91e-5eec-467d-8ab8-e011195e0d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a6c881-e39d-4b68-b003-6740ec491d6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2307E-CC09-4719-B5A0-DD7C6B209A80}">
  <ds:schemaRefs>
    <ds:schemaRef ds:uri="http://schemas.microsoft.com/office/infopath/2007/PartnerControls"/>
    <ds:schemaRef ds:uri="http://purl.org/dc/elements/1.1/"/>
    <ds:schemaRef ds:uri="http://purl.org/dc/dcmitype/"/>
    <ds:schemaRef ds:uri="http://schemas.openxmlformats.org/package/2006/metadata/core-properties"/>
    <ds:schemaRef ds:uri="33ddc91e-5eec-467d-8ab8-e011195e0d5e"/>
    <ds:schemaRef ds:uri="http://schemas.microsoft.com/office/2006/documentManagement/types"/>
    <ds:schemaRef ds:uri="http://purl.org/dc/terms/"/>
    <ds:schemaRef ds:uri="http://schemas.microsoft.com/office/2006/metadata/properties"/>
    <ds:schemaRef ds:uri="85a6c881-e39d-4b68-b003-6740ec491d62"/>
    <ds:schemaRef ds:uri="http://www.w3.org/XML/1998/namespace"/>
  </ds:schemaRefs>
</ds:datastoreItem>
</file>

<file path=customXml/itemProps2.xml><?xml version="1.0" encoding="utf-8"?>
<ds:datastoreItem xmlns:ds="http://schemas.openxmlformats.org/officeDocument/2006/customXml" ds:itemID="{3A1E70D6-14E6-4B6D-8C6E-00B7403B9F1E}">
  <ds:schemaRefs>
    <ds:schemaRef ds:uri="33ddc91e-5eec-467d-8ab8-e011195e0d5e"/>
    <ds:schemaRef ds:uri="85a6c881-e39d-4b68-b003-6740ec491d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39767D-FBB9-4275-89D5-E3A7CAC6FA75}">
  <ds:schemaRefs>
    <ds:schemaRef ds:uri="http://schemas.microsoft.com/sharepoint/v3/contenttype/forms"/>
  </ds:schemaRefs>
</ds:datastoreItem>
</file>

<file path=docMetadata/LabelInfo.xml><?xml version="1.0" encoding="utf-8"?>
<clbl:labelList xmlns:clbl="http://schemas.microsoft.com/office/2020/mipLabelMetadata">
  <clbl:label id="{43083d15-7273-40c1-b7db-39efd9ccc17a}" enabled="0" method="" siteId="{43083d15-7273-40c1-b7db-39efd9ccc17a}" removed="1"/>
</clbl:labelList>
</file>

<file path=docProps/app.xml><?xml version="1.0" encoding="utf-8"?>
<Properties xmlns="http://schemas.openxmlformats.org/officeDocument/2006/extended-properties" xmlns:vt="http://schemas.openxmlformats.org/officeDocument/2006/docPropsVTypes">
  <Template/>
  <TotalTime>9509</TotalTime>
  <Words>3702</Words>
  <Application>Microsoft Office PowerPoint</Application>
  <PresentationFormat>Custom</PresentationFormat>
  <Paragraphs>606</Paragraphs>
  <Slides>37</Slides>
  <Notes>21</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37</vt:i4>
      </vt:variant>
    </vt:vector>
  </HeadingPairs>
  <TitlesOfParts>
    <vt:vector size="59" baseType="lpstr">
      <vt:lpstr>Arial</vt:lpstr>
      <vt:lpstr>Calibri</vt:lpstr>
      <vt:lpstr>Courier New</vt:lpstr>
      <vt:lpstr>DIN Pro Medium</vt:lpstr>
      <vt:lpstr>DINPro-Light</vt:lpstr>
      <vt:lpstr>DINPro-Medium</vt:lpstr>
      <vt:lpstr>DINPro-Regular</vt:lpstr>
      <vt:lpstr>Inter</vt:lpstr>
      <vt:lpstr>Inter ExtraBold</vt:lpstr>
      <vt:lpstr>Noto Sans Symbols</vt:lpstr>
      <vt:lpstr>NVIDIA Sans</vt:lpstr>
      <vt:lpstr>NVIDIA Sans Light</vt:lpstr>
      <vt:lpstr>NVIDIA Sans Medium</vt:lpstr>
      <vt:lpstr>Roboto Mono</vt:lpstr>
      <vt:lpstr>Times</vt:lpstr>
      <vt:lpstr>Trebuchet MS</vt:lpstr>
      <vt:lpstr>Wingdings</vt:lpstr>
      <vt:lpstr>Title Only</vt:lpstr>
      <vt:lpstr>6_Title &amp; Bullet</vt:lpstr>
      <vt:lpstr>1_Title Only</vt:lpstr>
      <vt:lpstr>6_Title Only</vt:lpstr>
      <vt:lpstr>Title Only</vt:lpstr>
      <vt:lpstr>Digital Twins for Science – Advanced Visualization @ (Exa) Scale</vt:lpstr>
      <vt:lpstr>Composite Workflows Emerging Being Developed to Address the challenge of full-scale science models</vt:lpstr>
      <vt:lpstr>TRANSITION TO POST EXASCALE ERA</vt:lpstr>
      <vt:lpstr>DIGITAL TWIN POC SCIENCE EXAMPLES</vt:lpstr>
      <vt:lpstr>DIGITAL TWIN OVERVIEW</vt:lpstr>
      <vt:lpstr>DIGITAL TWIN BLUEPRINT EXAMPLES</vt:lpstr>
      <vt:lpstr>BUILDING A DIGITAL TWIN</vt:lpstr>
      <vt:lpstr>DIGITAL TWIN: ACTIONABLE RESULTS IN ACTIONABLE TIME at Physical scale </vt:lpstr>
      <vt:lpstr>KEEPING THE TWIN IN SYNC WITH REALITY</vt:lpstr>
      <vt:lpstr>DIGITAL TWIN AT REALISTIC COMPLEXITY</vt:lpstr>
      <vt:lpstr>OMNIVERSE: PLATFORM FOR BUILDING DIGITAL TWINS</vt:lpstr>
      <vt:lpstr>NVIDIA OMNIVERSE for Scientific Computing</vt:lpstr>
      <vt:lpstr>NVIDIA OMNIVERSE for Scientific Computing</vt:lpstr>
      <vt:lpstr>OMNIVERSE NUCLEUS</vt:lpstr>
      <vt:lpstr>NVIDIA OMNIVERSE Platform</vt:lpstr>
      <vt:lpstr>PowerPoint Presentation</vt:lpstr>
      <vt:lpstr>Meeting the Challenge</vt:lpstr>
      <vt:lpstr>DATA HOMOGENIZATION VIA USD</vt:lpstr>
      <vt:lpstr>UNIVERSAL SCENE DESCRIPTION IS THE STANDARD FOR VIRTUAL WORLDS</vt:lpstr>
      <vt:lpstr>Scientific Visualization</vt:lpstr>
      <vt:lpstr>NVIDIA INDEX in Omniverse</vt:lpstr>
      <vt:lpstr>NVIDIA’s XR SOLUTIONS</vt:lpstr>
      <vt:lpstr>DLSS SDK</vt:lpstr>
      <vt:lpstr>RTX Global Illumination</vt:lpstr>
      <vt:lpstr>RTXGI Rendering Process</vt:lpstr>
      <vt:lpstr>RTXGI Benefits For VR/XR</vt:lpstr>
      <vt:lpstr>RTXGI Examples</vt:lpstr>
      <vt:lpstr>DIGITAL TWINS WILL EXIST AT EVERY SCALE</vt:lpstr>
      <vt:lpstr>DIGITAL TWINS BRING NEW TECHNOLOGICAL DEMANDS</vt:lpstr>
      <vt:lpstr>Digital Twins </vt:lpstr>
      <vt:lpstr>Digital Twins with NIMS </vt:lpstr>
      <vt:lpstr>Digital Twins </vt:lpstr>
      <vt:lpstr>Digital Twins </vt:lpstr>
      <vt:lpstr>Call to Action: Build Your Own Digital Twin !</vt:lpstr>
      <vt:lpstr>Build Your Own Digital Twin</vt:lpstr>
      <vt:lpstr>Call to Action: Build Your Own Digital Twin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 Schweitzer</dc:creator>
  <cp:lastModifiedBy>Barton Fiske</cp:lastModifiedBy>
  <cp:revision>68</cp:revision>
  <dcterms:created xsi:type="dcterms:W3CDTF">2022-08-03T14:45:06Z</dcterms:created>
  <dcterms:modified xsi:type="dcterms:W3CDTF">2024-09-17T05:08:46Z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0x01010030286D9F39A7264C82484E0EA41DA39C</vt:lpwstr>
  </property>
  <property fmtid="{D5CDD505-2E9C-101B-9397-08002B2CF9AE}" pid="3" name="MediaServiceImageTags">
    <vt:lpwstr/>
  </property>
</Properties>
</file>