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 id="2147483718" r:id="rId5"/>
    <p:sldMasterId id="2147483736" r:id="rId6"/>
    <p:sldMasterId id="2147483771" r:id="rId7"/>
    <p:sldMasterId id="2147483797" r:id="rId8"/>
  </p:sldMasterIdLst>
  <p:notesMasterIdLst>
    <p:notesMasterId r:id="rId49"/>
  </p:notesMasterIdLst>
  <p:sldIdLst>
    <p:sldId id="2109380626" r:id="rId9"/>
    <p:sldId id="2147479453" r:id="rId10"/>
    <p:sldId id="2147478998" r:id="rId11"/>
    <p:sldId id="2147479454" r:id="rId12"/>
    <p:sldId id="2147479498" r:id="rId13"/>
    <p:sldId id="2147479500" r:id="rId14"/>
    <p:sldId id="2147479499" r:id="rId15"/>
    <p:sldId id="2147479508" r:id="rId16"/>
    <p:sldId id="2147479466" r:id="rId17"/>
    <p:sldId id="2147479475" r:id="rId18"/>
    <p:sldId id="2147479511" r:id="rId19"/>
    <p:sldId id="2147482122" r:id="rId20"/>
    <p:sldId id="2147482123" r:id="rId21"/>
    <p:sldId id="2147482124" r:id="rId22"/>
    <p:sldId id="2147479478" r:id="rId23"/>
    <p:sldId id="2147479479" r:id="rId24"/>
    <p:sldId id="2147482132" r:id="rId25"/>
    <p:sldId id="2147479480" r:id="rId26"/>
    <p:sldId id="2147479218" r:id="rId27"/>
    <p:sldId id="2147479231" r:id="rId28"/>
    <p:sldId id="2147479238" r:id="rId29"/>
    <p:sldId id="2147479492" r:id="rId30"/>
    <p:sldId id="2147479487" r:id="rId31"/>
    <p:sldId id="2147482125" r:id="rId32"/>
    <p:sldId id="2147482126" r:id="rId33"/>
    <p:sldId id="2147482127" r:id="rId34"/>
    <p:sldId id="2147479503" r:id="rId35"/>
    <p:sldId id="2147482128" r:id="rId36"/>
    <p:sldId id="2147479440" r:id="rId37"/>
    <p:sldId id="2147482121" r:id="rId38"/>
    <p:sldId id="2147482133" r:id="rId39"/>
    <p:sldId id="2147479510" r:id="rId40"/>
    <p:sldId id="2147482129" r:id="rId41"/>
    <p:sldId id="2147482130" r:id="rId42"/>
    <p:sldId id="2147482131" r:id="rId43"/>
    <p:sldId id="2147479489" r:id="rId44"/>
    <p:sldId id="2147479504" r:id="rId45"/>
    <p:sldId id="2147479394" r:id="rId46"/>
    <p:sldId id="2147479234" r:id="rId47"/>
    <p:sldId id="214747923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userDrawn="1">
          <p15:clr>
            <a:srgbClr val="A4A3A4"/>
          </p15:clr>
        </p15:guide>
        <p15:guide id="2" pos="69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5C9"/>
    <a:srgbClr val="2DA7B2"/>
    <a:srgbClr val="939598"/>
    <a:srgbClr val="E8EEF0"/>
    <a:srgbClr val="2B3031"/>
    <a:srgbClr val="D0102B"/>
    <a:srgbClr val="7554A3"/>
    <a:srgbClr val="F05124"/>
    <a:srgbClr val="97C93C"/>
    <a:srgbClr val="70C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712" autoAdjust="0"/>
    <p:restoredTop sz="86424" autoAdjust="0"/>
  </p:normalViewPr>
  <p:slideViewPr>
    <p:cSldViewPr snapToGrid="0">
      <p:cViewPr varScale="1">
        <p:scale>
          <a:sx n="65" d="100"/>
          <a:sy n="65" d="100"/>
        </p:scale>
        <p:origin x="1022" y="24"/>
      </p:cViewPr>
      <p:guideLst>
        <p:guide orient="horz" pos="4056"/>
        <p:guide pos="6984"/>
      </p:guideLst>
    </p:cSldViewPr>
  </p:slideViewPr>
  <p:outlineViewPr>
    <p:cViewPr>
      <p:scale>
        <a:sx n="33" d="100"/>
        <a:sy n="33" d="100"/>
      </p:scale>
      <p:origin x="0" y="-228"/>
    </p:cViewPr>
  </p:outlineViewPr>
  <p:notesTextViewPr>
    <p:cViewPr>
      <p:scale>
        <a:sx n="3" d="2"/>
        <a:sy n="3" d="2"/>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18" Type="http://schemas.openxmlformats.org/officeDocument/2006/relationships/image" Target="../media/image108.png"/><Relationship Id="rId3" Type="http://schemas.openxmlformats.org/officeDocument/2006/relationships/hyperlink" Target="https://www.digitaltwinconsortium.org/initiatives/technology-showcase/carbon-reporting/" TargetMode="External"/><Relationship Id="rId21" Type="http://schemas.openxmlformats.org/officeDocument/2006/relationships/image" Target="../media/image111.svg"/><Relationship Id="rId7" Type="http://schemas.openxmlformats.org/officeDocument/2006/relationships/hyperlink" Target="https://www.digitaltwinconsortium.org/initiatives/technology-showcase/ai-quality-control/" TargetMode="External"/><Relationship Id="rId12" Type="http://schemas.openxmlformats.org/officeDocument/2006/relationships/image" Target="../media/image102.png"/><Relationship Id="rId17" Type="http://schemas.openxmlformats.org/officeDocument/2006/relationships/image" Target="../media/image107.svg"/><Relationship Id="rId2" Type="http://schemas.openxmlformats.org/officeDocument/2006/relationships/hyperlink" Target="https://www.digitaltwinconsortium.org/initiatives/technology-showcase/wind-farms-remote-operations-center/" TargetMode="External"/><Relationship Id="rId16" Type="http://schemas.openxmlformats.org/officeDocument/2006/relationships/image" Target="../media/image106.png"/><Relationship Id="rId20" Type="http://schemas.openxmlformats.org/officeDocument/2006/relationships/image" Target="../media/image110.png"/><Relationship Id="rId1" Type="http://schemas.openxmlformats.org/officeDocument/2006/relationships/hyperlink" Target="https://www.digitaltwinconsortium.org/initiatives/technology-showcase/digital-twins-for-public-safety/" TargetMode="External"/><Relationship Id="rId6" Type="http://schemas.openxmlformats.org/officeDocument/2006/relationships/hyperlink" Target="https://www.digitaltwinconsortium.org/initiatives/technology-showcase/buildings-as-batteries/" TargetMode="External"/><Relationship Id="rId11" Type="http://schemas.openxmlformats.org/officeDocument/2006/relationships/image" Target="../media/image101.svg"/><Relationship Id="rId5" Type="http://schemas.openxmlformats.org/officeDocument/2006/relationships/hyperlink" Target="https://www.digitaltwinconsortium.org/initiatives/technology-showcase/emergency-communication-services/" TargetMode="External"/><Relationship Id="rId15" Type="http://schemas.openxmlformats.org/officeDocument/2006/relationships/image" Target="../media/image105.svg"/><Relationship Id="rId10" Type="http://schemas.openxmlformats.org/officeDocument/2006/relationships/image" Target="../media/image100.png"/><Relationship Id="rId19" Type="http://schemas.openxmlformats.org/officeDocument/2006/relationships/image" Target="../media/image109.svg"/><Relationship Id="rId4" Type="http://schemas.openxmlformats.org/officeDocument/2006/relationships/hyperlink" Target="https://www.digitaltwinconsortium.org/initiatives/technology-showcase/infectious-disease-management/" TargetMode="External"/><Relationship Id="rId9" Type="http://schemas.openxmlformats.org/officeDocument/2006/relationships/image" Target="../media/image99.svg"/><Relationship Id="rId14" Type="http://schemas.openxmlformats.org/officeDocument/2006/relationships/image" Target="../media/image10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6.png"/><Relationship Id="rId18" Type="http://schemas.openxmlformats.org/officeDocument/2006/relationships/hyperlink" Target="https://www.digitaltwinconsortium.org/initiatives/technology-showcase/buildings-as-batteries/" TargetMode="External"/><Relationship Id="rId3" Type="http://schemas.openxmlformats.org/officeDocument/2006/relationships/hyperlink" Target="https://www.digitaltwinconsortium.org/initiatives/technology-showcase/digital-twins-for-public-safety/" TargetMode="External"/><Relationship Id="rId21" Type="http://schemas.openxmlformats.org/officeDocument/2006/relationships/hyperlink" Target="https://www.digitaltwinconsortium.org/initiatives/technology-showcase/ai-quality-control/" TargetMode="External"/><Relationship Id="rId7" Type="http://schemas.openxmlformats.org/officeDocument/2006/relationships/image" Target="../media/image102.png"/><Relationship Id="rId12" Type="http://schemas.openxmlformats.org/officeDocument/2006/relationships/hyperlink" Target="https://www.digitaltwinconsortium.org/initiatives/technology-showcase/infectious-disease-management/" TargetMode="External"/><Relationship Id="rId17" Type="http://schemas.openxmlformats.org/officeDocument/2006/relationships/image" Target="../media/image109.svg"/><Relationship Id="rId2" Type="http://schemas.openxmlformats.org/officeDocument/2006/relationships/image" Target="../media/image99.svg"/><Relationship Id="rId16" Type="http://schemas.openxmlformats.org/officeDocument/2006/relationships/image" Target="../media/image108.png"/><Relationship Id="rId20" Type="http://schemas.openxmlformats.org/officeDocument/2006/relationships/image" Target="../media/image111.svg"/><Relationship Id="rId1" Type="http://schemas.openxmlformats.org/officeDocument/2006/relationships/image" Target="../media/image98.png"/><Relationship Id="rId6" Type="http://schemas.openxmlformats.org/officeDocument/2006/relationships/hyperlink" Target="https://www.digitaltwinconsortium.org/initiatives/technology-showcase/wind-farms-remote-operations-center/" TargetMode="External"/><Relationship Id="rId11" Type="http://schemas.openxmlformats.org/officeDocument/2006/relationships/image" Target="../media/image105.svg"/><Relationship Id="rId5" Type="http://schemas.openxmlformats.org/officeDocument/2006/relationships/image" Target="../media/image101.svg"/><Relationship Id="rId15" Type="http://schemas.openxmlformats.org/officeDocument/2006/relationships/hyperlink" Target="https://www.digitaltwinconsortium.org/initiatives/technology-showcase/emergency-communication-services/" TargetMode="External"/><Relationship Id="rId10" Type="http://schemas.openxmlformats.org/officeDocument/2006/relationships/image" Target="../media/image104.png"/><Relationship Id="rId19" Type="http://schemas.openxmlformats.org/officeDocument/2006/relationships/image" Target="../media/image110.png"/><Relationship Id="rId4" Type="http://schemas.openxmlformats.org/officeDocument/2006/relationships/image" Target="../media/image100.png"/><Relationship Id="rId9" Type="http://schemas.openxmlformats.org/officeDocument/2006/relationships/hyperlink" Target="https://www.digitaltwinconsortium.org/initiatives/technology-showcase/carbon-reporting/" TargetMode="External"/><Relationship Id="rId14" Type="http://schemas.openxmlformats.org/officeDocument/2006/relationships/image" Target="../media/image10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1367EB-E425-4003-966D-6FD6ED848F3F}"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23A5CCCC-538B-4AF6-90D3-164E7CD903C2}">
      <dgm:prSet/>
      <dgm:spPr/>
      <dgm:t>
        <a:bodyPr/>
        <a:lstStyle/>
        <a:p>
          <a:pPr>
            <a:lnSpc>
              <a:spcPct val="100000"/>
            </a:lnSpc>
            <a:defRPr cap="all"/>
          </a:pPr>
          <a:r>
            <a:rPr lang="en-US" b="0" i="0" baseline="0" dirty="0">
              <a:hlinkClick xmlns:r="http://schemas.openxmlformats.org/officeDocument/2006/relationships" r:id="rId1"/>
            </a:rPr>
            <a:t>Digital Twins for Public Safety</a:t>
          </a:r>
          <a:endParaRPr lang="en-US" dirty="0"/>
        </a:p>
      </dgm:t>
    </dgm:pt>
    <dgm:pt modelId="{4F0BE964-3AC5-4B6E-92E4-95AF36C2EF9B}" type="parTrans" cxnId="{5DAB31A1-DD47-4C78-A88B-FBC6AE4BC530}">
      <dgm:prSet/>
      <dgm:spPr/>
      <dgm:t>
        <a:bodyPr/>
        <a:lstStyle/>
        <a:p>
          <a:endParaRPr lang="en-US"/>
        </a:p>
      </dgm:t>
    </dgm:pt>
    <dgm:pt modelId="{705DE67E-DB9E-44A1-8317-F3496A98C77F}" type="sibTrans" cxnId="{5DAB31A1-DD47-4C78-A88B-FBC6AE4BC530}">
      <dgm:prSet/>
      <dgm:spPr/>
      <dgm:t>
        <a:bodyPr/>
        <a:lstStyle/>
        <a:p>
          <a:endParaRPr lang="en-US"/>
        </a:p>
      </dgm:t>
    </dgm:pt>
    <dgm:pt modelId="{90A332C6-550D-4EAE-B7E4-3F9099C33A66}">
      <dgm:prSet/>
      <dgm:spPr/>
      <dgm:t>
        <a:bodyPr/>
        <a:lstStyle/>
        <a:p>
          <a:pPr>
            <a:lnSpc>
              <a:spcPct val="100000"/>
            </a:lnSpc>
            <a:defRPr cap="all"/>
          </a:pPr>
          <a:r>
            <a:rPr lang="en-US" b="0" i="0" baseline="0" dirty="0">
              <a:hlinkClick xmlns:r="http://schemas.openxmlformats.org/officeDocument/2006/relationships" r:id="rId2"/>
            </a:rPr>
            <a:t>Wind Farms Remote Operations Center (ROC)</a:t>
          </a:r>
          <a:endParaRPr lang="en-US" dirty="0"/>
        </a:p>
      </dgm:t>
    </dgm:pt>
    <dgm:pt modelId="{8FB0F1AF-5E0A-43C3-A83F-C1F35949693B}" type="parTrans" cxnId="{3728DA04-BCC2-44E4-BE20-FA713A745AB8}">
      <dgm:prSet/>
      <dgm:spPr/>
      <dgm:t>
        <a:bodyPr/>
        <a:lstStyle/>
        <a:p>
          <a:endParaRPr lang="en-US"/>
        </a:p>
      </dgm:t>
    </dgm:pt>
    <dgm:pt modelId="{05F26B9D-71DC-4A2E-866B-E8C95BD35D4F}" type="sibTrans" cxnId="{3728DA04-BCC2-44E4-BE20-FA713A745AB8}">
      <dgm:prSet/>
      <dgm:spPr/>
      <dgm:t>
        <a:bodyPr/>
        <a:lstStyle/>
        <a:p>
          <a:endParaRPr lang="en-US"/>
        </a:p>
      </dgm:t>
    </dgm:pt>
    <dgm:pt modelId="{F4A1E3F3-AF65-4823-A33D-2CE4E887AD63}">
      <dgm:prSet/>
      <dgm:spPr/>
      <dgm:t>
        <a:bodyPr/>
        <a:lstStyle/>
        <a:p>
          <a:pPr>
            <a:lnSpc>
              <a:spcPct val="100000"/>
            </a:lnSpc>
            <a:defRPr cap="all"/>
          </a:pPr>
          <a:r>
            <a:rPr lang="en-US" b="0" i="0" baseline="0">
              <a:hlinkClick xmlns:r="http://schemas.openxmlformats.org/officeDocument/2006/relationships" r:id="rId3"/>
            </a:rPr>
            <a:t>Scope 3 Carbon Emissions Reporting</a:t>
          </a:r>
          <a:endParaRPr lang="en-US"/>
        </a:p>
      </dgm:t>
    </dgm:pt>
    <dgm:pt modelId="{62220728-4557-4C41-813D-5DB1BF56CE47}" type="parTrans" cxnId="{D26BE226-6BCF-4B7D-9F0B-47E5E3DC0C30}">
      <dgm:prSet/>
      <dgm:spPr/>
      <dgm:t>
        <a:bodyPr/>
        <a:lstStyle/>
        <a:p>
          <a:endParaRPr lang="en-US"/>
        </a:p>
      </dgm:t>
    </dgm:pt>
    <dgm:pt modelId="{84BCB398-A7FF-4681-80F2-290A7413DA96}" type="sibTrans" cxnId="{D26BE226-6BCF-4B7D-9F0B-47E5E3DC0C30}">
      <dgm:prSet/>
      <dgm:spPr/>
      <dgm:t>
        <a:bodyPr/>
        <a:lstStyle/>
        <a:p>
          <a:endParaRPr lang="en-US"/>
        </a:p>
      </dgm:t>
    </dgm:pt>
    <dgm:pt modelId="{F51FA3D1-0683-430A-8BF3-F4F7C717191B}">
      <dgm:prSet/>
      <dgm:spPr/>
      <dgm:t>
        <a:bodyPr/>
        <a:lstStyle/>
        <a:p>
          <a:pPr>
            <a:lnSpc>
              <a:spcPct val="100000"/>
            </a:lnSpc>
            <a:defRPr cap="all"/>
          </a:pPr>
          <a:r>
            <a:rPr lang="en-US" b="0" i="0" baseline="0" dirty="0">
              <a:hlinkClick xmlns:r="http://schemas.openxmlformats.org/officeDocument/2006/relationships" r:id="rId4"/>
            </a:rPr>
            <a:t>Infectious Disease Management</a:t>
          </a:r>
          <a:endParaRPr lang="en-US" dirty="0"/>
        </a:p>
      </dgm:t>
    </dgm:pt>
    <dgm:pt modelId="{58FE2EBE-8E3E-4C31-8318-E1470AB3A290}" type="parTrans" cxnId="{3E6A9F24-32C3-4D79-BBFB-A193A3F96FDA}">
      <dgm:prSet/>
      <dgm:spPr/>
      <dgm:t>
        <a:bodyPr/>
        <a:lstStyle/>
        <a:p>
          <a:endParaRPr lang="en-US"/>
        </a:p>
      </dgm:t>
    </dgm:pt>
    <dgm:pt modelId="{C4689EBB-B266-4C7A-ABC0-11F8A8DC6DE6}" type="sibTrans" cxnId="{3E6A9F24-32C3-4D79-BBFB-A193A3F96FDA}">
      <dgm:prSet/>
      <dgm:spPr/>
      <dgm:t>
        <a:bodyPr/>
        <a:lstStyle/>
        <a:p>
          <a:endParaRPr lang="en-US"/>
        </a:p>
      </dgm:t>
    </dgm:pt>
    <dgm:pt modelId="{3906EB6A-7099-41E3-B8B2-245B034A052C}">
      <dgm:prSet/>
      <dgm:spPr/>
      <dgm:t>
        <a:bodyPr/>
        <a:lstStyle/>
        <a:p>
          <a:pPr>
            <a:lnSpc>
              <a:spcPct val="100000"/>
            </a:lnSpc>
            <a:defRPr cap="all"/>
          </a:pPr>
          <a:r>
            <a:rPr lang="en-US" b="0" i="0" baseline="0" dirty="0">
              <a:hlinkClick xmlns:r="http://schemas.openxmlformats.org/officeDocument/2006/relationships" r:id="rId5"/>
            </a:rPr>
            <a:t>Emergency Communication Services</a:t>
          </a:r>
          <a:endParaRPr lang="en-US" dirty="0"/>
        </a:p>
      </dgm:t>
    </dgm:pt>
    <dgm:pt modelId="{C8F9D389-5143-4148-9829-F6CB2A124E9F}" type="parTrans" cxnId="{BACBC2E9-5ADD-48BC-ABCB-C4E6B9A862C4}">
      <dgm:prSet/>
      <dgm:spPr/>
      <dgm:t>
        <a:bodyPr/>
        <a:lstStyle/>
        <a:p>
          <a:endParaRPr lang="en-US"/>
        </a:p>
      </dgm:t>
    </dgm:pt>
    <dgm:pt modelId="{65F83826-9230-40B1-AD54-2B5D68AF04AD}" type="sibTrans" cxnId="{BACBC2E9-5ADD-48BC-ABCB-C4E6B9A862C4}">
      <dgm:prSet/>
      <dgm:spPr/>
      <dgm:t>
        <a:bodyPr/>
        <a:lstStyle/>
        <a:p>
          <a:endParaRPr lang="en-US"/>
        </a:p>
      </dgm:t>
    </dgm:pt>
    <dgm:pt modelId="{171D90C7-B11D-41A8-9112-181DED3FD21C}">
      <dgm:prSet/>
      <dgm:spPr/>
      <dgm:t>
        <a:bodyPr/>
        <a:lstStyle/>
        <a:p>
          <a:pPr>
            <a:lnSpc>
              <a:spcPct val="100000"/>
            </a:lnSpc>
            <a:defRPr cap="all"/>
          </a:pPr>
          <a:r>
            <a:rPr lang="en-US" b="0" i="0" baseline="0" dirty="0">
              <a:hlinkClick xmlns:r="http://schemas.openxmlformats.org/officeDocument/2006/relationships" r:id="rId6"/>
            </a:rPr>
            <a:t>Buildings as Batteries</a:t>
          </a:r>
          <a:endParaRPr lang="en-US" dirty="0"/>
        </a:p>
      </dgm:t>
    </dgm:pt>
    <dgm:pt modelId="{3C3EBC8B-258F-421A-925C-507ABD2DF34A}" type="parTrans" cxnId="{8A6412F6-B40D-4610-A5AF-E06B34D73A12}">
      <dgm:prSet/>
      <dgm:spPr/>
      <dgm:t>
        <a:bodyPr/>
        <a:lstStyle/>
        <a:p>
          <a:endParaRPr lang="en-US"/>
        </a:p>
      </dgm:t>
    </dgm:pt>
    <dgm:pt modelId="{2419C393-22EC-4F4D-91D9-7C9DB4498D85}" type="sibTrans" cxnId="{8A6412F6-B40D-4610-A5AF-E06B34D73A12}">
      <dgm:prSet/>
      <dgm:spPr/>
      <dgm:t>
        <a:bodyPr/>
        <a:lstStyle/>
        <a:p>
          <a:endParaRPr lang="en-US"/>
        </a:p>
      </dgm:t>
    </dgm:pt>
    <dgm:pt modelId="{100B5EA3-6C27-462F-BAF3-65DC7E1738BD}">
      <dgm:prSet/>
      <dgm:spPr/>
      <dgm:t>
        <a:bodyPr/>
        <a:lstStyle/>
        <a:p>
          <a:pPr>
            <a:lnSpc>
              <a:spcPct val="100000"/>
            </a:lnSpc>
            <a:defRPr cap="all"/>
          </a:pPr>
          <a:r>
            <a:rPr lang="en-US" b="0" i="0" baseline="0" dirty="0">
              <a:hlinkClick xmlns:r="http://schemas.openxmlformats.org/officeDocument/2006/relationships" r:id="rId7"/>
            </a:rPr>
            <a:t>Manufacturing Quality Control Via Remote Operator</a:t>
          </a:r>
          <a:endParaRPr lang="en-US" dirty="0"/>
        </a:p>
      </dgm:t>
    </dgm:pt>
    <dgm:pt modelId="{3CB8D24D-C9E1-4C08-8238-E4286461A4DD}" type="parTrans" cxnId="{93A643AC-E6BA-43C2-ACEA-7FDE034B0C04}">
      <dgm:prSet/>
      <dgm:spPr/>
      <dgm:t>
        <a:bodyPr/>
        <a:lstStyle/>
        <a:p>
          <a:endParaRPr lang="en-US"/>
        </a:p>
      </dgm:t>
    </dgm:pt>
    <dgm:pt modelId="{1CF0F6B0-7173-473F-8D45-AAC31296F165}" type="sibTrans" cxnId="{93A643AC-E6BA-43C2-ACEA-7FDE034B0C04}">
      <dgm:prSet/>
      <dgm:spPr/>
      <dgm:t>
        <a:bodyPr/>
        <a:lstStyle/>
        <a:p>
          <a:endParaRPr lang="en-US"/>
        </a:p>
      </dgm:t>
    </dgm:pt>
    <dgm:pt modelId="{B18553BB-7296-4ED2-AF20-432472E15895}" type="pres">
      <dgm:prSet presAssocID="{371367EB-E425-4003-966D-6FD6ED848F3F}" presName="root" presStyleCnt="0">
        <dgm:presLayoutVars>
          <dgm:dir/>
          <dgm:resizeHandles val="exact"/>
        </dgm:presLayoutVars>
      </dgm:prSet>
      <dgm:spPr/>
    </dgm:pt>
    <dgm:pt modelId="{B646018B-47D9-4F4E-996E-AA544BA02D76}" type="pres">
      <dgm:prSet presAssocID="{23A5CCCC-538B-4AF6-90D3-164E7CD903C2}" presName="compNode" presStyleCnt="0"/>
      <dgm:spPr/>
    </dgm:pt>
    <dgm:pt modelId="{D74E0976-C02A-42E5-BED3-E0936FC56A24}" type="pres">
      <dgm:prSet presAssocID="{23A5CCCC-538B-4AF6-90D3-164E7CD903C2}" presName="iconBgRect" presStyleLbl="bgShp" presStyleIdx="0" presStyleCnt="7"/>
      <dgm:spPr>
        <a:prstGeom prst="round2DiagRect">
          <a:avLst>
            <a:gd name="adj1" fmla="val 29727"/>
            <a:gd name="adj2" fmla="val 0"/>
          </a:avLst>
        </a:prstGeom>
      </dgm:spPr>
    </dgm:pt>
    <dgm:pt modelId="{27E2CCD2-BE4B-4868-B056-732930C73887}" type="pres">
      <dgm:prSet presAssocID="{23A5CCCC-538B-4AF6-90D3-164E7CD903C2}" presName="iconRect" presStyleLbl="node1" presStyleIdx="0" presStyleCnt="7"/>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Smart Phone"/>
        </a:ext>
      </dgm:extLst>
    </dgm:pt>
    <dgm:pt modelId="{C3A9BB29-7423-4398-9AF7-191AE67AACEB}" type="pres">
      <dgm:prSet presAssocID="{23A5CCCC-538B-4AF6-90D3-164E7CD903C2}" presName="spaceRect" presStyleCnt="0"/>
      <dgm:spPr/>
    </dgm:pt>
    <dgm:pt modelId="{42B13E9C-F917-4EA5-98BF-35135D958D51}" type="pres">
      <dgm:prSet presAssocID="{23A5CCCC-538B-4AF6-90D3-164E7CD903C2}" presName="textRect" presStyleLbl="revTx" presStyleIdx="0" presStyleCnt="7">
        <dgm:presLayoutVars>
          <dgm:chMax val="1"/>
          <dgm:chPref val="1"/>
        </dgm:presLayoutVars>
      </dgm:prSet>
      <dgm:spPr/>
    </dgm:pt>
    <dgm:pt modelId="{6969594F-73C9-45CC-A19E-C14B5FF5E81D}" type="pres">
      <dgm:prSet presAssocID="{705DE67E-DB9E-44A1-8317-F3496A98C77F}" presName="sibTrans" presStyleCnt="0"/>
      <dgm:spPr/>
    </dgm:pt>
    <dgm:pt modelId="{5B41D69A-473C-41AF-9B26-2E2609FF020C}" type="pres">
      <dgm:prSet presAssocID="{90A332C6-550D-4EAE-B7E4-3F9099C33A66}" presName="compNode" presStyleCnt="0"/>
      <dgm:spPr/>
    </dgm:pt>
    <dgm:pt modelId="{56E1549E-B121-4CF0-BE90-F32BB01D264B}" type="pres">
      <dgm:prSet presAssocID="{90A332C6-550D-4EAE-B7E4-3F9099C33A66}" presName="iconBgRect" presStyleLbl="bgShp" presStyleIdx="1" presStyleCnt="7" custLinFactNeighborX="653" custLinFactNeighborY="-132"/>
      <dgm:spPr>
        <a:prstGeom prst="round2DiagRect">
          <a:avLst>
            <a:gd name="adj1" fmla="val 29727"/>
            <a:gd name="adj2" fmla="val 0"/>
          </a:avLst>
        </a:prstGeom>
      </dgm:spPr>
    </dgm:pt>
    <dgm:pt modelId="{66AFA138-AD9C-44FB-A1C8-E10750B9ED59}" type="pres">
      <dgm:prSet presAssocID="{90A332C6-550D-4EAE-B7E4-3F9099C33A66}" presName="iconRect" presStyleLbl="node1" presStyleIdx="1" presStyleCnt="7" custLinFactNeighborX="1138" custLinFactNeighborY="-2840"/>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Windmill"/>
        </a:ext>
      </dgm:extLst>
    </dgm:pt>
    <dgm:pt modelId="{68D0C215-6A77-4CD5-99A8-D5531AEDBDBC}" type="pres">
      <dgm:prSet presAssocID="{90A332C6-550D-4EAE-B7E4-3F9099C33A66}" presName="spaceRect" presStyleCnt="0"/>
      <dgm:spPr/>
    </dgm:pt>
    <dgm:pt modelId="{B2589A26-A6DB-4D28-AD02-3FE5CBFAA5EE}" type="pres">
      <dgm:prSet presAssocID="{90A332C6-550D-4EAE-B7E4-3F9099C33A66}" presName="textRect" presStyleLbl="revTx" presStyleIdx="1" presStyleCnt="7">
        <dgm:presLayoutVars>
          <dgm:chMax val="1"/>
          <dgm:chPref val="1"/>
        </dgm:presLayoutVars>
      </dgm:prSet>
      <dgm:spPr/>
    </dgm:pt>
    <dgm:pt modelId="{65D39804-107B-4136-BF9C-5688F8D2E829}" type="pres">
      <dgm:prSet presAssocID="{05F26B9D-71DC-4A2E-866B-E8C95BD35D4F}" presName="sibTrans" presStyleCnt="0"/>
      <dgm:spPr/>
    </dgm:pt>
    <dgm:pt modelId="{097860DF-9F4C-4398-8DC7-4CF0FC2174B6}" type="pres">
      <dgm:prSet presAssocID="{F4A1E3F3-AF65-4823-A33D-2CE4E887AD63}" presName="compNode" presStyleCnt="0"/>
      <dgm:spPr/>
    </dgm:pt>
    <dgm:pt modelId="{4712403D-ED2F-467B-99C7-CB5130FF10F9}" type="pres">
      <dgm:prSet presAssocID="{F4A1E3F3-AF65-4823-A33D-2CE4E887AD63}" presName="iconBgRect" presStyleLbl="bgShp" presStyleIdx="2" presStyleCnt="7"/>
      <dgm:spPr>
        <a:prstGeom prst="round2DiagRect">
          <a:avLst>
            <a:gd name="adj1" fmla="val 29727"/>
            <a:gd name="adj2" fmla="val 0"/>
          </a:avLst>
        </a:prstGeom>
      </dgm:spPr>
    </dgm:pt>
    <dgm:pt modelId="{429755A7-9152-41E1-A0A6-8679585AAFF8}" type="pres">
      <dgm:prSet presAssocID="{F4A1E3F3-AF65-4823-A33D-2CE4E887AD63}" presName="iconRect" presStyleLbl="node1" presStyleIdx="2" presStyleCnt="7"/>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Bar chart"/>
        </a:ext>
      </dgm:extLst>
    </dgm:pt>
    <dgm:pt modelId="{95BE5164-0D50-4CDE-9F11-1D24C50C0AD1}" type="pres">
      <dgm:prSet presAssocID="{F4A1E3F3-AF65-4823-A33D-2CE4E887AD63}" presName="spaceRect" presStyleCnt="0"/>
      <dgm:spPr/>
    </dgm:pt>
    <dgm:pt modelId="{1A8B1629-DC1F-4835-A224-0423F8224489}" type="pres">
      <dgm:prSet presAssocID="{F4A1E3F3-AF65-4823-A33D-2CE4E887AD63}" presName="textRect" presStyleLbl="revTx" presStyleIdx="2" presStyleCnt="7">
        <dgm:presLayoutVars>
          <dgm:chMax val="1"/>
          <dgm:chPref val="1"/>
        </dgm:presLayoutVars>
      </dgm:prSet>
      <dgm:spPr/>
    </dgm:pt>
    <dgm:pt modelId="{B032E7B2-3898-44FC-8743-AB213C0E79FB}" type="pres">
      <dgm:prSet presAssocID="{84BCB398-A7FF-4681-80F2-290A7413DA96}" presName="sibTrans" presStyleCnt="0"/>
      <dgm:spPr/>
    </dgm:pt>
    <dgm:pt modelId="{85AD5920-4873-4EEE-B6A8-76FF443CBC08}" type="pres">
      <dgm:prSet presAssocID="{F51FA3D1-0683-430A-8BF3-F4F7C717191B}" presName="compNode" presStyleCnt="0"/>
      <dgm:spPr/>
    </dgm:pt>
    <dgm:pt modelId="{F63BB5F3-274E-454D-A2AB-CDEA2EEB6D59}" type="pres">
      <dgm:prSet presAssocID="{F51FA3D1-0683-430A-8BF3-F4F7C717191B}" presName="iconBgRect" presStyleLbl="bgShp" presStyleIdx="3" presStyleCnt="7"/>
      <dgm:spPr>
        <a:prstGeom prst="round2DiagRect">
          <a:avLst>
            <a:gd name="adj1" fmla="val 29727"/>
            <a:gd name="adj2" fmla="val 0"/>
          </a:avLst>
        </a:prstGeom>
      </dgm:spPr>
    </dgm:pt>
    <dgm:pt modelId="{AAE38A57-A9A4-4B5C-9384-7540410E27D9}" type="pres">
      <dgm:prSet presAssocID="{F51FA3D1-0683-430A-8BF3-F4F7C717191B}" presName="iconRect" presStyleLbl="node1" presStyleIdx="3" presStyleCnt="7"/>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dgm:spPr>
      <dgm:extLst>
        <a:ext uri="{E40237B7-FDA0-4F09-8148-C483321AD2D9}">
          <dgm14:cNvPr xmlns:dgm14="http://schemas.microsoft.com/office/drawing/2010/diagram" id="0" name="" descr="Needle"/>
        </a:ext>
      </dgm:extLst>
    </dgm:pt>
    <dgm:pt modelId="{3AC041D1-94F2-40ED-BCC5-C1ACBFC95BB7}" type="pres">
      <dgm:prSet presAssocID="{F51FA3D1-0683-430A-8BF3-F4F7C717191B}" presName="spaceRect" presStyleCnt="0"/>
      <dgm:spPr/>
    </dgm:pt>
    <dgm:pt modelId="{91A074CA-7288-4FC5-A081-2DA0C4A78F61}" type="pres">
      <dgm:prSet presAssocID="{F51FA3D1-0683-430A-8BF3-F4F7C717191B}" presName="textRect" presStyleLbl="revTx" presStyleIdx="3" presStyleCnt="7" custScaleX="114262">
        <dgm:presLayoutVars>
          <dgm:chMax val="1"/>
          <dgm:chPref val="1"/>
        </dgm:presLayoutVars>
      </dgm:prSet>
      <dgm:spPr/>
    </dgm:pt>
    <dgm:pt modelId="{14C2A588-0E1F-4C48-955B-4858A70BDB4E}" type="pres">
      <dgm:prSet presAssocID="{C4689EBB-B266-4C7A-ABC0-11F8A8DC6DE6}" presName="sibTrans" presStyleCnt="0"/>
      <dgm:spPr/>
    </dgm:pt>
    <dgm:pt modelId="{051B5D8A-AC87-4D0A-9715-084857BB9201}" type="pres">
      <dgm:prSet presAssocID="{3906EB6A-7099-41E3-B8B2-245B034A052C}" presName="compNode" presStyleCnt="0"/>
      <dgm:spPr/>
    </dgm:pt>
    <dgm:pt modelId="{9581C8E3-DC96-4A58-8058-1CEBEDA38E30}" type="pres">
      <dgm:prSet presAssocID="{3906EB6A-7099-41E3-B8B2-245B034A052C}" presName="iconBgRect" presStyleLbl="bgShp" presStyleIdx="4" presStyleCnt="7" custLinFactNeighborX="53167" custLinFactNeighborY="46950"/>
      <dgm:spPr>
        <a:prstGeom prst="round2DiagRect">
          <a:avLst>
            <a:gd name="adj1" fmla="val 29727"/>
            <a:gd name="adj2" fmla="val 0"/>
          </a:avLst>
        </a:prstGeom>
      </dgm:spPr>
    </dgm:pt>
    <dgm:pt modelId="{F32903F8-911B-47D0-9A85-6BDD5F48CADE}" type="pres">
      <dgm:prSet presAssocID="{3906EB6A-7099-41E3-B8B2-245B034A052C}" presName="iconRect" presStyleLbl="node1" presStyleIdx="4" presStyleCnt="7" custLinFactX="6660" custLinFactNeighborX="100000" custLinFactNeighborY="81849"/>
      <dgm:spPr>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dgm:spPr>
      <dgm:extLst>
        <a:ext uri="{E40237B7-FDA0-4F09-8148-C483321AD2D9}">
          <dgm14:cNvPr xmlns:dgm14="http://schemas.microsoft.com/office/drawing/2010/diagram" id="0" name="" descr="Call center"/>
        </a:ext>
      </dgm:extLst>
    </dgm:pt>
    <dgm:pt modelId="{12CB6A1A-A142-4236-994A-682602FE7ADD}" type="pres">
      <dgm:prSet presAssocID="{3906EB6A-7099-41E3-B8B2-245B034A052C}" presName="spaceRect" presStyleCnt="0"/>
      <dgm:spPr/>
    </dgm:pt>
    <dgm:pt modelId="{3CFF6F1B-B1F8-4771-8CC3-C4F57CE77D82}" type="pres">
      <dgm:prSet presAssocID="{3906EB6A-7099-41E3-B8B2-245B034A052C}" presName="textRect" presStyleLbl="revTx" presStyleIdx="4" presStyleCnt="7" custScaleX="148256" custLinFactNeighborX="31903" custLinFactNeighborY="41033">
        <dgm:presLayoutVars>
          <dgm:chMax val="1"/>
          <dgm:chPref val="1"/>
        </dgm:presLayoutVars>
      </dgm:prSet>
      <dgm:spPr/>
    </dgm:pt>
    <dgm:pt modelId="{78B604F9-9C15-43F3-A13B-3D8428880230}" type="pres">
      <dgm:prSet presAssocID="{65F83826-9230-40B1-AD54-2B5D68AF04AD}" presName="sibTrans" presStyleCnt="0"/>
      <dgm:spPr/>
    </dgm:pt>
    <dgm:pt modelId="{0EFB5391-E382-42DB-B7B0-B13770307D56}" type="pres">
      <dgm:prSet presAssocID="{171D90C7-B11D-41A8-9112-181DED3FD21C}" presName="compNode" presStyleCnt="0"/>
      <dgm:spPr/>
    </dgm:pt>
    <dgm:pt modelId="{B6636F37-F767-473D-9CDA-074706B2989E}" type="pres">
      <dgm:prSet presAssocID="{171D90C7-B11D-41A8-9112-181DED3FD21C}" presName="iconBgRect" presStyleLbl="bgShp" presStyleIdx="5" presStyleCnt="7" custLinFactNeighborX="22889" custLinFactNeighborY="45418"/>
      <dgm:spPr>
        <a:prstGeom prst="round2DiagRect">
          <a:avLst>
            <a:gd name="adj1" fmla="val 29727"/>
            <a:gd name="adj2" fmla="val 0"/>
          </a:avLst>
        </a:prstGeom>
      </dgm:spPr>
    </dgm:pt>
    <dgm:pt modelId="{FDD57097-FF13-4AFC-8FD3-2D1489C3D123}" type="pres">
      <dgm:prSet presAssocID="{171D90C7-B11D-41A8-9112-181DED3FD21C}" presName="iconRect" presStyleLbl="node1" presStyleIdx="5" presStyleCnt="7" custLinFactNeighborX="39914" custLinFactNeighborY="79180"/>
      <dgm:spPr>
        <a:blipFill>
          <a:blip xmlns:r="http://schemas.openxmlformats.org/officeDocument/2006/relationships"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dgm:spPr>
      <dgm:extLst>
        <a:ext uri="{E40237B7-FDA0-4F09-8148-C483321AD2D9}">
          <dgm14:cNvPr xmlns:dgm14="http://schemas.microsoft.com/office/drawing/2010/diagram" id="0" name="" descr="Car"/>
        </a:ext>
      </dgm:extLst>
    </dgm:pt>
    <dgm:pt modelId="{CFE64962-B5BE-4A9C-92E6-4DF92B1E59D7}" type="pres">
      <dgm:prSet presAssocID="{171D90C7-B11D-41A8-9112-181DED3FD21C}" presName="spaceRect" presStyleCnt="0"/>
      <dgm:spPr/>
    </dgm:pt>
    <dgm:pt modelId="{744B522B-E556-409A-ACDE-C738A9A429CF}" type="pres">
      <dgm:prSet presAssocID="{171D90C7-B11D-41A8-9112-181DED3FD21C}" presName="textRect" presStyleLbl="revTx" presStyleIdx="5" presStyleCnt="7" custScaleY="111427" custLinFactNeighborX="12341" custLinFactNeighborY="48460">
        <dgm:presLayoutVars>
          <dgm:chMax val="1"/>
          <dgm:chPref val="1"/>
        </dgm:presLayoutVars>
      </dgm:prSet>
      <dgm:spPr/>
    </dgm:pt>
    <dgm:pt modelId="{0E5EBB4D-0E4A-4E06-90BD-2FA51F0683CE}" type="pres">
      <dgm:prSet presAssocID="{2419C393-22EC-4F4D-91D9-7C9DB4498D85}" presName="sibTrans" presStyleCnt="0"/>
      <dgm:spPr/>
    </dgm:pt>
    <dgm:pt modelId="{13B9C071-AAF3-418C-80AD-2798E282CBEA}" type="pres">
      <dgm:prSet presAssocID="{100B5EA3-6C27-462F-BAF3-65DC7E1738BD}" presName="compNode" presStyleCnt="0"/>
      <dgm:spPr/>
    </dgm:pt>
    <dgm:pt modelId="{AA301F1E-2AF9-4D9D-B12E-D1756BAEDA23}" type="pres">
      <dgm:prSet presAssocID="{100B5EA3-6C27-462F-BAF3-65DC7E1738BD}" presName="iconBgRect" presStyleLbl="bgShp" presStyleIdx="6" presStyleCnt="7" custLinFactNeighborX="-32003" custLinFactNeighborY="50287"/>
      <dgm:spPr>
        <a:prstGeom prst="round2DiagRect">
          <a:avLst>
            <a:gd name="adj1" fmla="val 29727"/>
            <a:gd name="adj2" fmla="val 0"/>
          </a:avLst>
        </a:prstGeom>
      </dgm:spPr>
    </dgm:pt>
    <dgm:pt modelId="{F15AFF30-E7CB-46FA-B521-42781532D627}" type="pres">
      <dgm:prSet presAssocID="{100B5EA3-6C27-462F-BAF3-65DC7E1738BD}" presName="iconRect" presStyleLbl="node1" presStyleIdx="6" presStyleCnt="7" custLinFactNeighborX="-61769" custLinFactNeighborY="89122"/>
      <dgm:spPr>
        <a:blipFill>
          <a:blip xmlns:r="http://schemas.openxmlformats.org/officeDocument/2006/relationships"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a:blipFill>
      </dgm:spPr>
      <dgm:extLst>
        <a:ext uri="{E40237B7-FDA0-4F09-8148-C483321AD2D9}">
          <dgm14:cNvPr xmlns:dgm14="http://schemas.microsoft.com/office/drawing/2010/diagram" id="0" name="" descr="Factory"/>
        </a:ext>
      </dgm:extLst>
    </dgm:pt>
    <dgm:pt modelId="{07EEFE8B-B0ED-4D5A-8249-82BD606227B2}" type="pres">
      <dgm:prSet presAssocID="{100B5EA3-6C27-462F-BAF3-65DC7E1738BD}" presName="spaceRect" presStyleCnt="0"/>
      <dgm:spPr/>
    </dgm:pt>
    <dgm:pt modelId="{338AA8E0-8643-4710-888D-AE11AA46007A}" type="pres">
      <dgm:prSet presAssocID="{100B5EA3-6C27-462F-BAF3-65DC7E1738BD}" presName="textRect" presStyleLbl="revTx" presStyleIdx="6" presStyleCnt="7" custScaleX="221200" custLinFactNeighborX="-7581" custLinFactNeighborY="41033">
        <dgm:presLayoutVars>
          <dgm:chMax val="1"/>
          <dgm:chPref val="1"/>
        </dgm:presLayoutVars>
      </dgm:prSet>
      <dgm:spPr/>
    </dgm:pt>
  </dgm:ptLst>
  <dgm:cxnLst>
    <dgm:cxn modelId="{3728DA04-BCC2-44E4-BE20-FA713A745AB8}" srcId="{371367EB-E425-4003-966D-6FD6ED848F3F}" destId="{90A332C6-550D-4EAE-B7E4-3F9099C33A66}" srcOrd="1" destOrd="0" parTransId="{8FB0F1AF-5E0A-43C3-A83F-C1F35949693B}" sibTransId="{05F26B9D-71DC-4A2E-866B-E8C95BD35D4F}"/>
    <dgm:cxn modelId="{3E6A9F24-32C3-4D79-BBFB-A193A3F96FDA}" srcId="{371367EB-E425-4003-966D-6FD6ED848F3F}" destId="{F51FA3D1-0683-430A-8BF3-F4F7C717191B}" srcOrd="3" destOrd="0" parTransId="{58FE2EBE-8E3E-4C31-8318-E1470AB3A290}" sibTransId="{C4689EBB-B266-4C7A-ABC0-11F8A8DC6DE6}"/>
    <dgm:cxn modelId="{D26BE226-6BCF-4B7D-9F0B-47E5E3DC0C30}" srcId="{371367EB-E425-4003-966D-6FD6ED848F3F}" destId="{F4A1E3F3-AF65-4823-A33D-2CE4E887AD63}" srcOrd="2" destOrd="0" parTransId="{62220728-4557-4C41-813D-5DB1BF56CE47}" sibTransId="{84BCB398-A7FF-4681-80F2-290A7413DA96}"/>
    <dgm:cxn modelId="{B49CE761-B6CD-46A3-9799-3B9F289D63F8}" type="presOf" srcId="{F4A1E3F3-AF65-4823-A33D-2CE4E887AD63}" destId="{1A8B1629-DC1F-4835-A224-0423F8224489}" srcOrd="0" destOrd="0" presId="urn:microsoft.com/office/officeart/2018/5/layout/IconLeafLabelList"/>
    <dgm:cxn modelId="{36A99742-015A-4A53-BD05-20EB4FC7E951}" type="presOf" srcId="{371367EB-E425-4003-966D-6FD6ED848F3F}" destId="{B18553BB-7296-4ED2-AF20-432472E15895}" srcOrd="0" destOrd="0" presId="urn:microsoft.com/office/officeart/2018/5/layout/IconLeafLabelList"/>
    <dgm:cxn modelId="{6D3C9D44-43C4-4A63-A971-F6D24F3B96C5}" type="presOf" srcId="{171D90C7-B11D-41A8-9112-181DED3FD21C}" destId="{744B522B-E556-409A-ACDE-C738A9A429CF}" srcOrd="0" destOrd="0" presId="urn:microsoft.com/office/officeart/2018/5/layout/IconLeafLabelList"/>
    <dgm:cxn modelId="{EC2A3E6F-CFC6-4918-AA13-AD2CAD667AED}" type="presOf" srcId="{100B5EA3-6C27-462F-BAF3-65DC7E1738BD}" destId="{338AA8E0-8643-4710-888D-AE11AA46007A}" srcOrd="0" destOrd="0" presId="urn:microsoft.com/office/officeart/2018/5/layout/IconLeafLabelList"/>
    <dgm:cxn modelId="{33F4519D-2F60-4C8F-B782-81C1D14CD012}" type="presOf" srcId="{3906EB6A-7099-41E3-B8B2-245B034A052C}" destId="{3CFF6F1B-B1F8-4771-8CC3-C4F57CE77D82}" srcOrd="0" destOrd="0" presId="urn:microsoft.com/office/officeart/2018/5/layout/IconLeafLabelList"/>
    <dgm:cxn modelId="{5DAB31A1-DD47-4C78-A88B-FBC6AE4BC530}" srcId="{371367EB-E425-4003-966D-6FD6ED848F3F}" destId="{23A5CCCC-538B-4AF6-90D3-164E7CD903C2}" srcOrd="0" destOrd="0" parTransId="{4F0BE964-3AC5-4B6E-92E4-95AF36C2EF9B}" sibTransId="{705DE67E-DB9E-44A1-8317-F3496A98C77F}"/>
    <dgm:cxn modelId="{93A643AC-E6BA-43C2-ACEA-7FDE034B0C04}" srcId="{371367EB-E425-4003-966D-6FD6ED848F3F}" destId="{100B5EA3-6C27-462F-BAF3-65DC7E1738BD}" srcOrd="6" destOrd="0" parTransId="{3CB8D24D-C9E1-4C08-8238-E4286461A4DD}" sibTransId="{1CF0F6B0-7173-473F-8D45-AAC31296F165}"/>
    <dgm:cxn modelId="{E82D61AD-0603-40C0-8FE2-BFA4F9C8EC4D}" type="presOf" srcId="{F51FA3D1-0683-430A-8BF3-F4F7C717191B}" destId="{91A074CA-7288-4FC5-A081-2DA0C4A78F61}" srcOrd="0" destOrd="0" presId="urn:microsoft.com/office/officeart/2018/5/layout/IconLeafLabelList"/>
    <dgm:cxn modelId="{5985D0BA-F78D-479C-BD3C-3F9CA2BB39A9}" type="presOf" srcId="{23A5CCCC-538B-4AF6-90D3-164E7CD903C2}" destId="{42B13E9C-F917-4EA5-98BF-35135D958D51}" srcOrd="0" destOrd="0" presId="urn:microsoft.com/office/officeart/2018/5/layout/IconLeafLabelList"/>
    <dgm:cxn modelId="{0837BEC0-0814-461D-8CD2-0BC0254C8E61}" type="presOf" srcId="{90A332C6-550D-4EAE-B7E4-3F9099C33A66}" destId="{B2589A26-A6DB-4D28-AD02-3FE5CBFAA5EE}" srcOrd="0" destOrd="0" presId="urn:microsoft.com/office/officeart/2018/5/layout/IconLeafLabelList"/>
    <dgm:cxn modelId="{BACBC2E9-5ADD-48BC-ABCB-C4E6B9A862C4}" srcId="{371367EB-E425-4003-966D-6FD6ED848F3F}" destId="{3906EB6A-7099-41E3-B8B2-245B034A052C}" srcOrd="4" destOrd="0" parTransId="{C8F9D389-5143-4148-9829-F6CB2A124E9F}" sibTransId="{65F83826-9230-40B1-AD54-2B5D68AF04AD}"/>
    <dgm:cxn modelId="{8A6412F6-B40D-4610-A5AF-E06B34D73A12}" srcId="{371367EB-E425-4003-966D-6FD6ED848F3F}" destId="{171D90C7-B11D-41A8-9112-181DED3FD21C}" srcOrd="5" destOrd="0" parTransId="{3C3EBC8B-258F-421A-925C-507ABD2DF34A}" sibTransId="{2419C393-22EC-4F4D-91D9-7C9DB4498D85}"/>
    <dgm:cxn modelId="{2CA9951F-5C52-4DA4-BDB3-5F1197F49082}" type="presParOf" srcId="{B18553BB-7296-4ED2-AF20-432472E15895}" destId="{B646018B-47D9-4F4E-996E-AA544BA02D76}" srcOrd="0" destOrd="0" presId="urn:microsoft.com/office/officeart/2018/5/layout/IconLeafLabelList"/>
    <dgm:cxn modelId="{1708BEB1-BD78-47A4-B9F8-5BAD539D369B}" type="presParOf" srcId="{B646018B-47D9-4F4E-996E-AA544BA02D76}" destId="{D74E0976-C02A-42E5-BED3-E0936FC56A24}" srcOrd="0" destOrd="0" presId="urn:microsoft.com/office/officeart/2018/5/layout/IconLeafLabelList"/>
    <dgm:cxn modelId="{66CC502F-F6AB-4D32-BDAF-D27D6E0E6305}" type="presParOf" srcId="{B646018B-47D9-4F4E-996E-AA544BA02D76}" destId="{27E2CCD2-BE4B-4868-B056-732930C73887}" srcOrd="1" destOrd="0" presId="urn:microsoft.com/office/officeart/2018/5/layout/IconLeafLabelList"/>
    <dgm:cxn modelId="{420E2DF9-4519-438D-8409-F7976498278B}" type="presParOf" srcId="{B646018B-47D9-4F4E-996E-AA544BA02D76}" destId="{C3A9BB29-7423-4398-9AF7-191AE67AACEB}" srcOrd="2" destOrd="0" presId="urn:microsoft.com/office/officeart/2018/5/layout/IconLeafLabelList"/>
    <dgm:cxn modelId="{5D9C85A0-935D-450F-9B34-C9670F7B416E}" type="presParOf" srcId="{B646018B-47D9-4F4E-996E-AA544BA02D76}" destId="{42B13E9C-F917-4EA5-98BF-35135D958D51}" srcOrd="3" destOrd="0" presId="urn:microsoft.com/office/officeart/2018/5/layout/IconLeafLabelList"/>
    <dgm:cxn modelId="{94974EEA-D1C8-4301-B97C-FF2AFDF3E37E}" type="presParOf" srcId="{B18553BB-7296-4ED2-AF20-432472E15895}" destId="{6969594F-73C9-45CC-A19E-C14B5FF5E81D}" srcOrd="1" destOrd="0" presId="urn:microsoft.com/office/officeart/2018/5/layout/IconLeafLabelList"/>
    <dgm:cxn modelId="{E39F4D2B-1CE0-42E2-BE52-721CDC5837B4}" type="presParOf" srcId="{B18553BB-7296-4ED2-AF20-432472E15895}" destId="{5B41D69A-473C-41AF-9B26-2E2609FF020C}" srcOrd="2" destOrd="0" presId="urn:microsoft.com/office/officeart/2018/5/layout/IconLeafLabelList"/>
    <dgm:cxn modelId="{D7B2C4E2-216F-409D-BCD8-CA48EB775D3B}" type="presParOf" srcId="{5B41D69A-473C-41AF-9B26-2E2609FF020C}" destId="{56E1549E-B121-4CF0-BE90-F32BB01D264B}" srcOrd="0" destOrd="0" presId="urn:microsoft.com/office/officeart/2018/5/layout/IconLeafLabelList"/>
    <dgm:cxn modelId="{E666D6B1-C819-4DF7-B23F-9DCDB9BE68C4}" type="presParOf" srcId="{5B41D69A-473C-41AF-9B26-2E2609FF020C}" destId="{66AFA138-AD9C-44FB-A1C8-E10750B9ED59}" srcOrd="1" destOrd="0" presId="urn:microsoft.com/office/officeart/2018/5/layout/IconLeafLabelList"/>
    <dgm:cxn modelId="{0CD21EF0-72B2-4363-921A-AB99104BE376}" type="presParOf" srcId="{5B41D69A-473C-41AF-9B26-2E2609FF020C}" destId="{68D0C215-6A77-4CD5-99A8-D5531AEDBDBC}" srcOrd="2" destOrd="0" presId="urn:microsoft.com/office/officeart/2018/5/layout/IconLeafLabelList"/>
    <dgm:cxn modelId="{EB98A03F-75AC-45AA-AE3F-AD2351417306}" type="presParOf" srcId="{5B41D69A-473C-41AF-9B26-2E2609FF020C}" destId="{B2589A26-A6DB-4D28-AD02-3FE5CBFAA5EE}" srcOrd="3" destOrd="0" presId="urn:microsoft.com/office/officeart/2018/5/layout/IconLeafLabelList"/>
    <dgm:cxn modelId="{C10AF2CB-9586-458E-AE6D-E39427968FAF}" type="presParOf" srcId="{B18553BB-7296-4ED2-AF20-432472E15895}" destId="{65D39804-107B-4136-BF9C-5688F8D2E829}" srcOrd="3" destOrd="0" presId="urn:microsoft.com/office/officeart/2018/5/layout/IconLeafLabelList"/>
    <dgm:cxn modelId="{74E16572-FA7C-4A0A-A607-FA0F2DD7D8E1}" type="presParOf" srcId="{B18553BB-7296-4ED2-AF20-432472E15895}" destId="{097860DF-9F4C-4398-8DC7-4CF0FC2174B6}" srcOrd="4" destOrd="0" presId="urn:microsoft.com/office/officeart/2018/5/layout/IconLeafLabelList"/>
    <dgm:cxn modelId="{44868EE6-F599-4E20-AF86-FE4982028603}" type="presParOf" srcId="{097860DF-9F4C-4398-8DC7-4CF0FC2174B6}" destId="{4712403D-ED2F-467B-99C7-CB5130FF10F9}" srcOrd="0" destOrd="0" presId="urn:microsoft.com/office/officeart/2018/5/layout/IconLeafLabelList"/>
    <dgm:cxn modelId="{E25B6395-78F0-471D-95C3-4E1F60BC3BC7}" type="presParOf" srcId="{097860DF-9F4C-4398-8DC7-4CF0FC2174B6}" destId="{429755A7-9152-41E1-A0A6-8679585AAFF8}" srcOrd="1" destOrd="0" presId="urn:microsoft.com/office/officeart/2018/5/layout/IconLeafLabelList"/>
    <dgm:cxn modelId="{66967381-3C40-463A-8B54-2657BC130FA1}" type="presParOf" srcId="{097860DF-9F4C-4398-8DC7-4CF0FC2174B6}" destId="{95BE5164-0D50-4CDE-9F11-1D24C50C0AD1}" srcOrd="2" destOrd="0" presId="urn:microsoft.com/office/officeart/2018/5/layout/IconLeafLabelList"/>
    <dgm:cxn modelId="{7D1D8528-6C1D-4BAE-8D9C-594B031C437D}" type="presParOf" srcId="{097860DF-9F4C-4398-8DC7-4CF0FC2174B6}" destId="{1A8B1629-DC1F-4835-A224-0423F8224489}" srcOrd="3" destOrd="0" presId="urn:microsoft.com/office/officeart/2018/5/layout/IconLeafLabelList"/>
    <dgm:cxn modelId="{0ACB59FF-0C41-4AEA-B53E-E0F3F98654BA}" type="presParOf" srcId="{B18553BB-7296-4ED2-AF20-432472E15895}" destId="{B032E7B2-3898-44FC-8743-AB213C0E79FB}" srcOrd="5" destOrd="0" presId="urn:microsoft.com/office/officeart/2018/5/layout/IconLeafLabelList"/>
    <dgm:cxn modelId="{F8364D1D-695A-4D38-99B5-25A53D226996}" type="presParOf" srcId="{B18553BB-7296-4ED2-AF20-432472E15895}" destId="{85AD5920-4873-4EEE-B6A8-76FF443CBC08}" srcOrd="6" destOrd="0" presId="urn:microsoft.com/office/officeart/2018/5/layout/IconLeafLabelList"/>
    <dgm:cxn modelId="{9F271E0B-2171-41D2-A6AA-C680E6A74E2A}" type="presParOf" srcId="{85AD5920-4873-4EEE-B6A8-76FF443CBC08}" destId="{F63BB5F3-274E-454D-A2AB-CDEA2EEB6D59}" srcOrd="0" destOrd="0" presId="urn:microsoft.com/office/officeart/2018/5/layout/IconLeafLabelList"/>
    <dgm:cxn modelId="{F5D56DEB-B939-4C46-ACB4-A3BE0E2ADA7F}" type="presParOf" srcId="{85AD5920-4873-4EEE-B6A8-76FF443CBC08}" destId="{AAE38A57-A9A4-4B5C-9384-7540410E27D9}" srcOrd="1" destOrd="0" presId="urn:microsoft.com/office/officeart/2018/5/layout/IconLeafLabelList"/>
    <dgm:cxn modelId="{F81F364D-213E-4431-9D42-33D03DB15234}" type="presParOf" srcId="{85AD5920-4873-4EEE-B6A8-76FF443CBC08}" destId="{3AC041D1-94F2-40ED-BCC5-C1ACBFC95BB7}" srcOrd="2" destOrd="0" presId="urn:microsoft.com/office/officeart/2018/5/layout/IconLeafLabelList"/>
    <dgm:cxn modelId="{F2D21F5F-D98E-4B56-9E28-E8D45A22312A}" type="presParOf" srcId="{85AD5920-4873-4EEE-B6A8-76FF443CBC08}" destId="{91A074CA-7288-4FC5-A081-2DA0C4A78F61}" srcOrd="3" destOrd="0" presId="urn:microsoft.com/office/officeart/2018/5/layout/IconLeafLabelList"/>
    <dgm:cxn modelId="{1A96D3DD-D246-42ED-B2FC-DDC56C65A4F3}" type="presParOf" srcId="{B18553BB-7296-4ED2-AF20-432472E15895}" destId="{14C2A588-0E1F-4C48-955B-4858A70BDB4E}" srcOrd="7" destOrd="0" presId="urn:microsoft.com/office/officeart/2018/5/layout/IconLeafLabelList"/>
    <dgm:cxn modelId="{724C7FA4-C078-48BE-82BA-CB8DEC6F966D}" type="presParOf" srcId="{B18553BB-7296-4ED2-AF20-432472E15895}" destId="{051B5D8A-AC87-4D0A-9715-084857BB9201}" srcOrd="8" destOrd="0" presId="urn:microsoft.com/office/officeart/2018/5/layout/IconLeafLabelList"/>
    <dgm:cxn modelId="{371D60C3-FE97-4826-B38E-91CC9F4A2967}" type="presParOf" srcId="{051B5D8A-AC87-4D0A-9715-084857BB9201}" destId="{9581C8E3-DC96-4A58-8058-1CEBEDA38E30}" srcOrd="0" destOrd="0" presId="urn:microsoft.com/office/officeart/2018/5/layout/IconLeafLabelList"/>
    <dgm:cxn modelId="{C2BC39D9-4BAD-41FD-AAE7-6ACEBA77DA7A}" type="presParOf" srcId="{051B5D8A-AC87-4D0A-9715-084857BB9201}" destId="{F32903F8-911B-47D0-9A85-6BDD5F48CADE}" srcOrd="1" destOrd="0" presId="urn:microsoft.com/office/officeart/2018/5/layout/IconLeafLabelList"/>
    <dgm:cxn modelId="{8CEB5781-0749-422E-B0A1-DC5AB4F7A9C8}" type="presParOf" srcId="{051B5D8A-AC87-4D0A-9715-084857BB9201}" destId="{12CB6A1A-A142-4236-994A-682602FE7ADD}" srcOrd="2" destOrd="0" presId="urn:microsoft.com/office/officeart/2018/5/layout/IconLeafLabelList"/>
    <dgm:cxn modelId="{1316E213-CD7A-420F-9959-113584A5A41F}" type="presParOf" srcId="{051B5D8A-AC87-4D0A-9715-084857BB9201}" destId="{3CFF6F1B-B1F8-4771-8CC3-C4F57CE77D82}" srcOrd="3" destOrd="0" presId="urn:microsoft.com/office/officeart/2018/5/layout/IconLeafLabelList"/>
    <dgm:cxn modelId="{400B2A18-A684-43FC-992E-0857688D8271}" type="presParOf" srcId="{B18553BB-7296-4ED2-AF20-432472E15895}" destId="{78B604F9-9C15-43F3-A13B-3D8428880230}" srcOrd="9" destOrd="0" presId="urn:microsoft.com/office/officeart/2018/5/layout/IconLeafLabelList"/>
    <dgm:cxn modelId="{717201C6-B544-4F70-A579-5205770CA6B8}" type="presParOf" srcId="{B18553BB-7296-4ED2-AF20-432472E15895}" destId="{0EFB5391-E382-42DB-B7B0-B13770307D56}" srcOrd="10" destOrd="0" presId="urn:microsoft.com/office/officeart/2018/5/layout/IconLeafLabelList"/>
    <dgm:cxn modelId="{894B5C7D-4BF2-47B0-949D-9A56FE751232}" type="presParOf" srcId="{0EFB5391-E382-42DB-B7B0-B13770307D56}" destId="{B6636F37-F767-473D-9CDA-074706B2989E}" srcOrd="0" destOrd="0" presId="urn:microsoft.com/office/officeart/2018/5/layout/IconLeafLabelList"/>
    <dgm:cxn modelId="{04870EC8-20FA-4157-823A-26574527D64A}" type="presParOf" srcId="{0EFB5391-E382-42DB-B7B0-B13770307D56}" destId="{FDD57097-FF13-4AFC-8FD3-2D1489C3D123}" srcOrd="1" destOrd="0" presId="urn:microsoft.com/office/officeart/2018/5/layout/IconLeafLabelList"/>
    <dgm:cxn modelId="{85220A4D-1FAD-4563-AEA2-59573ABE59B9}" type="presParOf" srcId="{0EFB5391-E382-42DB-B7B0-B13770307D56}" destId="{CFE64962-B5BE-4A9C-92E6-4DF92B1E59D7}" srcOrd="2" destOrd="0" presId="urn:microsoft.com/office/officeart/2018/5/layout/IconLeafLabelList"/>
    <dgm:cxn modelId="{59B25C42-3774-4C69-A514-5874ED9AF1E3}" type="presParOf" srcId="{0EFB5391-E382-42DB-B7B0-B13770307D56}" destId="{744B522B-E556-409A-ACDE-C738A9A429CF}" srcOrd="3" destOrd="0" presId="urn:microsoft.com/office/officeart/2018/5/layout/IconLeafLabelList"/>
    <dgm:cxn modelId="{5138C397-69CD-4572-86C2-4BDCF4238B79}" type="presParOf" srcId="{B18553BB-7296-4ED2-AF20-432472E15895}" destId="{0E5EBB4D-0E4A-4E06-90BD-2FA51F0683CE}" srcOrd="11" destOrd="0" presId="urn:microsoft.com/office/officeart/2018/5/layout/IconLeafLabelList"/>
    <dgm:cxn modelId="{761188D6-6E52-40BF-A51A-277ACA4098C3}" type="presParOf" srcId="{B18553BB-7296-4ED2-AF20-432472E15895}" destId="{13B9C071-AAF3-418C-80AD-2798E282CBEA}" srcOrd="12" destOrd="0" presId="urn:microsoft.com/office/officeart/2018/5/layout/IconLeafLabelList"/>
    <dgm:cxn modelId="{DD4BF628-5FFA-4F19-B7FF-1496128AF01C}" type="presParOf" srcId="{13B9C071-AAF3-418C-80AD-2798E282CBEA}" destId="{AA301F1E-2AF9-4D9D-B12E-D1756BAEDA23}" srcOrd="0" destOrd="0" presId="urn:microsoft.com/office/officeart/2018/5/layout/IconLeafLabelList"/>
    <dgm:cxn modelId="{96481AD7-1632-41C8-8C7C-4D12281E6900}" type="presParOf" srcId="{13B9C071-AAF3-418C-80AD-2798E282CBEA}" destId="{F15AFF30-E7CB-46FA-B521-42781532D627}" srcOrd="1" destOrd="0" presId="urn:microsoft.com/office/officeart/2018/5/layout/IconLeafLabelList"/>
    <dgm:cxn modelId="{7794ABC2-05B8-4603-B6BE-6150C7A8D6C8}" type="presParOf" srcId="{13B9C071-AAF3-418C-80AD-2798E282CBEA}" destId="{07EEFE8B-B0ED-4D5A-8249-82BD606227B2}" srcOrd="2" destOrd="0" presId="urn:microsoft.com/office/officeart/2018/5/layout/IconLeafLabelList"/>
    <dgm:cxn modelId="{C6A8EF6B-CC5C-4787-B736-92401B485F83}" type="presParOf" srcId="{13B9C071-AAF3-418C-80AD-2798E282CBEA}" destId="{338AA8E0-8643-4710-888D-AE11AA46007A}" srcOrd="3" destOrd="0" presId="urn:microsoft.com/office/officeart/2018/5/layout/IconLeafLabel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E0976-C02A-42E5-BED3-E0936FC56A24}">
      <dsp:nvSpPr>
        <dsp:cNvPr id="0" name=""/>
        <dsp:cNvSpPr/>
      </dsp:nvSpPr>
      <dsp:spPr>
        <a:xfrm>
          <a:off x="363773" y="235166"/>
          <a:ext cx="576878" cy="576878"/>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2CCD2-BE4B-4868-B056-732930C73887}">
      <dsp:nvSpPr>
        <dsp:cNvPr id="0" name=""/>
        <dsp:cNvSpPr/>
      </dsp:nvSpPr>
      <dsp:spPr>
        <a:xfrm>
          <a:off x="486714" y="358107"/>
          <a:ext cx="330996" cy="3309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B13E9C-F917-4EA5-98BF-35135D958D51}">
      <dsp:nvSpPr>
        <dsp:cNvPr id="0" name=""/>
        <dsp:cNvSpPr/>
      </dsp:nvSpPr>
      <dsp:spPr>
        <a:xfrm>
          <a:off x="179361" y="991728"/>
          <a:ext cx="945703" cy="37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dirty="0">
              <a:hlinkClick xmlns:r="http://schemas.openxmlformats.org/officeDocument/2006/relationships" r:id="rId3"/>
            </a:rPr>
            <a:t>Digital Twins for Public Safety</a:t>
          </a:r>
          <a:endParaRPr lang="en-US" sz="1100" kern="1200" dirty="0"/>
        </a:p>
      </dsp:txBody>
      <dsp:txXfrm>
        <a:off x="179361" y="991728"/>
        <a:ext cx="945703" cy="378281"/>
      </dsp:txXfrm>
    </dsp:sp>
    <dsp:sp modelId="{56E1549E-B121-4CF0-BE90-F32BB01D264B}">
      <dsp:nvSpPr>
        <dsp:cNvPr id="0" name=""/>
        <dsp:cNvSpPr/>
      </dsp:nvSpPr>
      <dsp:spPr>
        <a:xfrm>
          <a:off x="1478741" y="234404"/>
          <a:ext cx="576878" cy="576878"/>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AFA138-AD9C-44FB-A1C8-E10750B9ED59}">
      <dsp:nvSpPr>
        <dsp:cNvPr id="0" name=""/>
        <dsp:cNvSpPr/>
      </dsp:nvSpPr>
      <dsp:spPr>
        <a:xfrm>
          <a:off x="1601682" y="348707"/>
          <a:ext cx="330996" cy="33099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589A26-A6DB-4D28-AD02-3FE5CBFAA5EE}">
      <dsp:nvSpPr>
        <dsp:cNvPr id="0" name=""/>
        <dsp:cNvSpPr/>
      </dsp:nvSpPr>
      <dsp:spPr>
        <a:xfrm>
          <a:off x="1290562" y="991728"/>
          <a:ext cx="945703" cy="37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dirty="0">
              <a:hlinkClick xmlns:r="http://schemas.openxmlformats.org/officeDocument/2006/relationships" r:id="rId6"/>
            </a:rPr>
            <a:t>Wind Farms Remote Operations Center (ROC)</a:t>
          </a:r>
          <a:endParaRPr lang="en-US" sz="1100" kern="1200" dirty="0"/>
        </a:p>
      </dsp:txBody>
      <dsp:txXfrm>
        <a:off x="1290562" y="991728"/>
        <a:ext cx="945703" cy="378281"/>
      </dsp:txXfrm>
    </dsp:sp>
    <dsp:sp modelId="{4712403D-ED2F-467B-99C7-CB5130FF10F9}">
      <dsp:nvSpPr>
        <dsp:cNvPr id="0" name=""/>
        <dsp:cNvSpPr/>
      </dsp:nvSpPr>
      <dsp:spPr>
        <a:xfrm>
          <a:off x="2586175" y="235166"/>
          <a:ext cx="576878" cy="576878"/>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9755A7-9152-41E1-A0A6-8679585AAFF8}">
      <dsp:nvSpPr>
        <dsp:cNvPr id="0" name=""/>
        <dsp:cNvSpPr/>
      </dsp:nvSpPr>
      <dsp:spPr>
        <a:xfrm>
          <a:off x="2709116" y="358107"/>
          <a:ext cx="330996" cy="3309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8B1629-DC1F-4835-A224-0423F8224489}">
      <dsp:nvSpPr>
        <dsp:cNvPr id="0" name=""/>
        <dsp:cNvSpPr/>
      </dsp:nvSpPr>
      <dsp:spPr>
        <a:xfrm>
          <a:off x="2401763" y="991728"/>
          <a:ext cx="945703" cy="37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a:hlinkClick xmlns:r="http://schemas.openxmlformats.org/officeDocument/2006/relationships" r:id="rId9"/>
            </a:rPr>
            <a:t>Scope 3 Carbon Emissions Reporting</a:t>
          </a:r>
          <a:endParaRPr lang="en-US" sz="1100" kern="1200"/>
        </a:p>
      </dsp:txBody>
      <dsp:txXfrm>
        <a:off x="2401763" y="991728"/>
        <a:ext cx="945703" cy="378281"/>
      </dsp:txXfrm>
    </dsp:sp>
    <dsp:sp modelId="{F63BB5F3-274E-454D-A2AB-CDEA2EEB6D59}">
      <dsp:nvSpPr>
        <dsp:cNvPr id="0" name=""/>
        <dsp:cNvSpPr/>
      </dsp:nvSpPr>
      <dsp:spPr>
        <a:xfrm>
          <a:off x="3764814" y="235166"/>
          <a:ext cx="576878" cy="576878"/>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E38A57-A9A4-4B5C-9384-7540410E27D9}">
      <dsp:nvSpPr>
        <dsp:cNvPr id="0" name=""/>
        <dsp:cNvSpPr/>
      </dsp:nvSpPr>
      <dsp:spPr>
        <a:xfrm>
          <a:off x="3887756" y="358107"/>
          <a:ext cx="330996" cy="330996"/>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A074CA-7288-4FC5-A081-2DA0C4A78F61}">
      <dsp:nvSpPr>
        <dsp:cNvPr id="0" name=""/>
        <dsp:cNvSpPr/>
      </dsp:nvSpPr>
      <dsp:spPr>
        <a:xfrm>
          <a:off x="3512964" y="991728"/>
          <a:ext cx="1080579" cy="37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dirty="0">
              <a:hlinkClick xmlns:r="http://schemas.openxmlformats.org/officeDocument/2006/relationships" r:id="rId12"/>
            </a:rPr>
            <a:t>Infectious Disease Management</a:t>
          </a:r>
          <a:endParaRPr lang="en-US" sz="1100" kern="1200" dirty="0"/>
        </a:p>
      </dsp:txBody>
      <dsp:txXfrm>
        <a:off x="3512964" y="991728"/>
        <a:ext cx="1080579" cy="378281"/>
      </dsp:txXfrm>
    </dsp:sp>
    <dsp:sp modelId="{9581C8E3-DC96-4A58-8058-1CEBEDA38E30}">
      <dsp:nvSpPr>
        <dsp:cNvPr id="0" name=""/>
        <dsp:cNvSpPr/>
      </dsp:nvSpPr>
      <dsp:spPr>
        <a:xfrm>
          <a:off x="720424" y="1888087"/>
          <a:ext cx="576878" cy="576878"/>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2903F8-911B-47D0-9A85-6BDD5F48CADE}">
      <dsp:nvSpPr>
        <dsp:cNvPr id="0" name=""/>
        <dsp:cNvSpPr/>
      </dsp:nvSpPr>
      <dsp:spPr>
        <a:xfrm>
          <a:off x="889697" y="2011100"/>
          <a:ext cx="330996" cy="33099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FF6F1B-B1F8-4771-8CC3-C4F57CE77D82}">
      <dsp:nvSpPr>
        <dsp:cNvPr id="0" name=""/>
        <dsp:cNvSpPr/>
      </dsp:nvSpPr>
      <dsp:spPr>
        <a:xfrm>
          <a:off x="302832" y="2529025"/>
          <a:ext cx="1402061" cy="37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dirty="0">
              <a:hlinkClick xmlns:r="http://schemas.openxmlformats.org/officeDocument/2006/relationships" r:id="rId15"/>
            </a:rPr>
            <a:t>Emergency Communication Services</a:t>
          </a:r>
          <a:endParaRPr lang="en-US" sz="1100" kern="1200" dirty="0"/>
        </a:p>
      </dsp:txBody>
      <dsp:txXfrm>
        <a:off x="302832" y="2529025"/>
        <a:ext cx="1402061" cy="378281"/>
      </dsp:txXfrm>
    </dsp:sp>
    <dsp:sp modelId="{B6636F37-F767-473D-9CDA-074706B2989E}">
      <dsp:nvSpPr>
        <dsp:cNvPr id="0" name=""/>
        <dsp:cNvSpPr/>
      </dsp:nvSpPr>
      <dsp:spPr>
        <a:xfrm>
          <a:off x="1885138" y="1868442"/>
          <a:ext cx="576878" cy="576878"/>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D57097-FF13-4AFC-8FD3-2D1489C3D123}">
      <dsp:nvSpPr>
        <dsp:cNvPr id="0" name=""/>
        <dsp:cNvSpPr/>
      </dsp:nvSpPr>
      <dsp:spPr>
        <a:xfrm>
          <a:off x="2008151" y="1991459"/>
          <a:ext cx="330996" cy="330996"/>
        </a:xfrm>
        <a:prstGeom prst="rect">
          <a:avLst/>
        </a:prstGeom>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4B522B-E556-409A-ACDE-C738A9A429CF}">
      <dsp:nvSpPr>
        <dsp:cNvPr id="0" name=""/>
        <dsp:cNvSpPr/>
      </dsp:nvSpPr>
      <dsp:spPr>
        <a:xfrm>
          <a:off x="1685393" y="2524700"/>
          <a:ext cx="945703" cy="42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dirty="0">
              <a:hlinkClick xmlns:r="http://schemas.openxmlformats.org/officeDocument/2006/relationships" r:id="rId18"/>
            </a:rPr>
            <a:t>Buildings as Batteries</a:t>
          </a:r>
          <a:endParaRPr lang="en-US" sz="1100" kern="1200" dirty="0"/>
        </a:p>
      </dsp:txBody>
      <dsp:txXfrm>
        <a:off x="1685393" y="2524700"/>
        <a:ext cx="945703" cy="421507"/>
      </dsp:txXfrm>
    </dsp:sp>
    <dsp:sp modelId="{AA301F1E-2AF9-4D9D-B12E-D1756BAEDA23}">
      <dsp:nvSpPr>
        <dsp:cNvPr id="0" name=""/>
        <dsp:cNvSpPr/>
      </dsp:nvSpPr>
      <dsp:spPr>
        <a:xfrm>
          <a:off x="3252774" y="1907337"/>
          <a:ext cx="576878" cy="576878"/>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5AFF30-E7CB-46FA-B521-42781532D627}">
      <dsp:nvSpPr>
        <dsp:cNvPr id="0" name=""/>
        <dsp:cNvSpPr/>
      </dsp:nvSpPr>
      <dsp:spPr>
        <a:xfrm>
          <a:off x="3355881" y="2035174"/>
          <a:ext cx="330996" cy="330996"/>
        </a:xfrm>
        <a:prstGeom prst="rect">
          <a:avLst/>
        </a:prstGeom>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8AA8E0-8643-4710-888D-AE11AA46007A}">
      <dsp:nvSpPr>
        <dsp:cNvPr id="0" name=""/>
        <dsp:cNvSpPr/>
      </dsp:nvSpPr>
      <dsp:spPr>
        <a:xfrm>
          <a:off x="2608191" y="2529025"/>
          <a:ext cx="2091895" cy="37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dirty="0">
              <a:hlinkClick xmlns:r="http://schemas.openxmlformats.org/officeDocument/2006/relationships" r:id="rId21"/>
            </a:rPr>
            <a:t>Manufacturing Quality Control Via Remote Operator</a:t>
          </a:r>
          <a:endParaRPr lang="en-US" sz="1100" kern="1200" dirty="0"/>
        </a:p>
      </dsp:txBody>
      <dsp:txXfrm>
        <a:off x="2608191" y="2529025"/>
        <a:ext cx="2091895" cy="378281"/>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32A7E1-B75A-495F-83FB-F18F26190362}"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271D9-4EA8-4717-B640-4930545FF793}" type="slidenum">
              <a:rPr lang="en-US" smtClean="0"/>
              <a:t>‹#›</a:t>
            </a:fld>
            <a:endParaRPr lang="en-US"/>
          </a:p>
        </p:txBody>
      </p:sp>
    </p:spTree>
    <p:extLst>
      <p:ext uri="{BB962C8B-B14F-4D97-AF65-F5344CB8AC3E}">
        <p14:creationId xmlns:p14="http://schemas.microsoft.com/office/powerpoint/2010/main" val="3474489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AEB4F-9A24-4AB5-A444-3ADB62278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609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B3B3B3"/>
                </a:solidFill>
                <a:effectLst/>
                <a:latin typeface="Helvetica Neue"/>
              </a:rPr>
              <a:t>Research Findings</a:t>
            </a:r>
            <a:r>
              <a:rPr lang="en-US" b="0" i="0" dirty="0">
                <a:solidFill>
                  <a:srgbClr val="333333"/>
                </a:solidFill>
                <a:effectLst/>
                <a:latin typeface="Helvetica Neue"/>
              </a:rPr>
              <a:t> </a:t>
            </a:r>
            <a:r>
              <a:rPr lang="en-US" b="0" i="0" dirty="0" err="1">
                <a:solidFill>
                  <a:srgbClr val="B3B3B3"/>
                </a:solidFill>
                <a:effectLst/>
                <a:latin typeface="Helvetica Neue"/>
              </a:rPr>
              <a:t>GenAI</a:t>
            </a:r>
            <a:r>
              <a:rPr lang="en-US" b="0" i="0" dirty="0">
                <a:solidFill>
                  <a:srgbClr val="B3B3B3"/>
                </a:solidFill>
                <a:effectLst/>
                <a:latin typeface="Helvetica Neue"/>
              </a:rPr>
              <a:t> Adoption Is Nascent But Will Gain Extensive Traction in the Next Year</a:t>
            </a:r>
            <a:endParaRPr lang="en-US" b="0" i="0" dirty="0">
              <a:solidFill>
                <a:srgbClr val="333333"/>
              </a:solidFill>
              <a:effectLst/>
              <a:latin typeface="Helvetica Neue"/>
            </a:endParaRPr>
          </a:p>
          <a:p>
            <a:pPr algn="l">
              <a:buFont typeface="Arial" panose="020B0604020202020204" pitchFamily="34" charset="0"/>
              <a:buChar char="•"/>
            </a:pPr>
            <a:r>
              <a:rPr lang="en-US" b="0" i="0" dirty="0">
                <a:solidFill>
                  <a:srgbClr val="333333"/>
                </a:solidFill>
                <a:effectLst/>
                <a:latin typeface="Helvetica Neue"/>
              </a:rPr>
              <a:t> </a:t>
            </a:r>
            <a:r>
              <a:rPr lang="en-US" b="0" i="0" dirty="0">
                <a:solidFill>
                  <a:srgbClr val="B3B3B3"/>
                </a:solidFill>
                <a:effectLst/>
                <a:latin typeface="Helvetica Neue"/>
              </a:rPr>
              <a:t>Planned Generative AI Use Cases Will Impact Nearly Every Corner of Organizations</a:t>
            </a:r>
            <a:endParaRPr lang="en-US" b="0" i="0" dirty="0">
              <a:solidFill>
                <a:srgbClr val="333333"/>
              </a:solidFill>
              <a:effectLst/>
              <a:latin typeface="Helvetica Neue"/>
            </a:endParaRPr>
          </a:p>
          <a:p>
            <a:pPr algn="l">
              <a:buFont typeface="Arial" panose="020B0604020202020204" pitchFamily="34" charset="0"/>
              <a:buChar char="•"/>
            </a:pPr>
            <a:r>
              <a:rPr lang="en-US" b="0" i="0" dirty="0">
                <a:solidFill>
                  <a:srgbClr val="333333"/>
                </a:solidFill>
                <a:effectLst/>
                <a:latin typeface="Helvetica Neue"/>
              </a:rPr>
              <a:t> </a:t>
            </a:r>
            <a:r>
              <a:rPr lang="en-US" b="0" i="0" dirty="0" err="1">
                <a:solidFill>
                  <a:srgbClr val="B3B3B3"/>
                </a:solidFill>
                <a:effectLst/>
                <a:latin typeface="Helvetica Neue"/>
              </a:rPr>
              <a:t>GenAI</a:t>
            </a:r>
            <a:r>
              <a:rPr lang="en-US" b="0" i="0" dirty="0">
                <a:solidFill>
                  <a:srgbClr val="B3B3B3"/>
                </a:solidFill>
                <a:effectLst/>
                <a:latin typeface="Helvetica Neue"/>
              </a:rPr>
              <a:t> Stakeholders Emerge Across All Organizational Departments</a:t>
            </a:r>
            <a:endParaRPr lang="en-US" b="0" i="0" dirty="0">
              <a:solidFill>
                <a:srgbClr val="333333"/>
              </a:solidFill>
              <a:effectLst/>
              <a:latin typeface="Helvetica Neue"/>
            </a:endParaRPr>
          </a:p>
          <a:p>
            <a:pPr algn="l">
              <a:buFont typeface="Arial" panose="020B0604020202020204" pitchFamily="34" charset="0"/>
              <a:buChar char="•"/>
            </a:pPr>
            <a:r>
              <a:rPr lang="en-US" b="0" i="0" dirty="0">
                <a:solidFill>
                  <a:srgbClr val="333333"/>
                </a:solidFill>
                <a:effectLst/>
                <a:latin typeface="Helvetica Neue"/>
              </a:rPr>
              <a:t> </a:t>
            </a:r>
            <a:r>
              <a:rPr lang="en-US" b="0" i="0" dirty="0" err="1">
                <a:solidFill>
                  <a:srgbClr val="B3B3B3"/>
                </a:solidFill>
                <a:effectLst/>
                <a:latin typeface="Helvetica Neue"/>
              </a:rPr>
              <a:t>GenAI</a:t>
            </a:r>
            <a:r>
              <a:rPr lang="en-US" b="0" i="0" dirty="0">
                <a:solidFill>
                  <a:srgbClr val="B3B3B3"/>
                </a:solidFill>
                <a:effectLst/>
                <a:latin typeface="Helvetica Neue"/>
              </a:rPr>
              <a:t> Shows Strong Opportunity for Third-party Vendors and Service Providers, But the Market Will Not Be Their Exclusive Territory</a:t>
            </a:r>
            <a:endParaRPr lang="en-US" b="0" i="0" dirty="0">
              <a:solidFill>
                <a:srgbClr val="333333"/>
              </a:solidFill>
              <a:effectLst/>
              <a:latin typeface="Helvetica Neue"/>
            </a:endParaRPr>
          </a:p>
          <a:p>
            <a:pPr algn="l">
              <a:buFont typeface="Arial" panose="020B0604020202020204" pitchFamily="34" charset="0"/>
              <a:buChar char="•"/>
            </a:pPr>
            <a:r>
              <a:rPr lang="en-US" b="0" i="0" dirty="0">
                <a:solidFill>
                  <a:srgbClr val="333333"/>
                </a:solidFill>
                <a:effectLst/>
                <a:latin typeface="Helvetica Neue"/>
              </a:rPr>
              <a:t> </a:t>
            </a:r>
            <a:r>
              <a:rPr lang="en-US" b="0" i="0" dirty="0" err="1">
                <a:solidFill>
                  <a:srgbClr val="B3B3B3"/>
                </a:solidFill>
                <a:effectLst/>
                <a:latin typeface="Helvetica Neue"/>
              </a:rPr>
              <a:t>GenAI</a:t>
            </a:r>
            <a:r>
              <a:rPr lang="en-US" b="0" i="0" dirty="0">
                <a:solidFill>
                  <a:srgbClr val="B3B3B3"/>
                </a:solidFill>
                <a:effectLst/>
                <a:latin typeface="Helvetica Neue"/>
              </a:rPr>
              <a:t> Integration Will Spark Sales, But to What Extent?</a:t>
            </a:r>
            <a:endParaRPr lang="en-US" b="0" i="0" dirty="0">
              <a:solidFill>
                <a:srgbClr val="333333"/>
              </a:solidFill>
              <a:effectLst/>
              <a:latin typeface="Helvetica Neue"/>
            </a:endParaRPr>
          </a:p>
          <a:p>
            <a:pPr algn="l">
              <a:buFont typeface="Arial" panose="020B0604020202020204" pitchFamily="34" charset="0"/>
              <a:buChar char="•"/>
            </a:pPr>
            <a:r>
              <a:rPr lang="en-US" b="0" i="0" dirty="0">
                <a:solidFill>
                  <a:srgbClr val="333333"/>
                </a:solidFill>
                <a:effectLst/>
                <a:latin typeface="Helvetica Neue"/>
              </a:rPr>
              <a:t> </a:t>
            </a:r>
            <a:r>
              <a:rPr lang="en-US" b="0" i="0" dirty="0">
                <a:solidFill>
                  <a:srgbClr val="B3B3B3"/>
                </a:solidFill>
                <a:effectLst/>
                <a:latin typeface="Helvetica Neue"/>
              </a:rPr>
              <a:t>To Assess </a:t>
            </a:r>
            <a:r>
              <a:rPr lang="en-US" b="0" i="0" dirty="0" err="1">
                <a:solidFill>
                  <a:srgbClr val="B3B3B3"/>
                </a:solidFill>
                <a:effectLst/>
                <a:latin typeface="Helvetica Neue"/>
              </a:rPr>
              <a:t>GenAI</a:t>
            </a:r>
            <a:r>
              <a:rPr lang="en-US" b="0" i="0" dirty="0">
                <a:solidFill>
                  <a:srgbClr val="B3B3B3"/>
                </a:solidFill>
                <a:effectLst/>
                <a:latin typeface="Helvetica Neue"/>
              </a:rPr>
              <a:t>, Organizations Will Turn to…</a:t>
            </a:r>
            <a:r>
              <a:rPr lang="en-US" b="0" i="0" dirty="0" err="1">
                <a:solidFill>
                  <a:srgbClr val="B3B3B3"/>
                </a:solidFill>
                <a:effectLst/>
                <a:latin typeface="Helvetica Neue"/>
              </a:rPr>
              <a:t>GenAI</a:t>
            </a:r>
            <a:endParaRPr lang="en-US" b="0" i="0" dirty="0">
              <a:solidFill>
                <a:srgbClr val="333333"/>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AEB4F-9A24-4AB5-A444-3ADB62278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110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E271D9-4EA8-4717-B640-4930545FF793}" type="slidenum">
              <a:rPr lang="en-US" smtClean="0"/>
              <a:t>26</a:t>
            </a:fld>
            <a:endParaRPr lang="en-US"/>
          </a:p>
        </p:txBody>
      </p:sp>
    </p:spTree>
    <p:extLst>
      <p:ext uri="{BB962C8B-B14F-4D97-AF65-F5344CB8AC3E}">
        <p14:creationId xmlns:p14="http://schemas.microsoft.com/office/powerpoint/2010/main" val="1058729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E271D9-4EA8-4717-B640-4930545FF793}" type="slidenum">
              <a:rPr lang="en-US" smtClean="0"/>
              <a:t>28</a:t>
            </a:fld>
            <a:endParaRPr lang="en-US"/>
          </a:p>
        </p:txBody>
      </p:sp>
    </p:spTree>
    <p:extLst>
      <p:ext uri="{BB962C8B-B14F-4D97-AF65-F5344CB8AC3E}">
        <p14:creationId xmlns:p14="http://schemas.microsoft.com/office/powerpoint/2010/main" val="1294617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Dan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getting further into the presentation , since  </a:t>
            </a:r>
            <a:r>
              <a:rPr lang="en-US" sz="1200" dirty="0">
                <a:effectLst/>
                <a:latin typeface="Calibri" panose="020F0502020204030204" pitchFamily="34" charset="0"/>
              </a:rPr>
              <a:t>there are many different interpretations of what a Digital Twin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make sure everyone has the same understanding</a:t>
            </a:r>
            <a:endParaRPr lang="en-US" sz="1200" dirty="0">
              <a:effectLst/>
              <a:latin typeface="Calibri" panose="020F0502020204030204" pitchFamily="34" charset="0"/>
            </a:endParaRPr>
          </a:p>
          <a:p>
            <a:pPr marL="0" marR="0">
              <a:spcBef>
                <a:spcPts val="0"/>
              </a:spcBef>
              <a:spcAft>
                <a:spcPts val="0"/>
              </a:spcAft>
            </a:pPr>
            <a:r>
              <a:rPr lang="en-US" dirty="0"/>
              <a:t> </a:t>
            </a:r>
            <a:r>
              <a:rPr lang="en-US" sz="1200" dirty="0">
                <a:effectLst/>
                <a:latin typeface="Calibri" panose="020F0502020204030204" pitchFamily="34" charset="0"/>
              </a:rPr>
              <a:t>as</a:t>
            </a:r>
            <a:r>
              <a:rPr lang="en-US" dirty="0"/>
              <a:t>, I want to share the Digital Twin Consortium’s published definition of a digital twin.  </a:t>
            </a:r>
          </a:p>
          <a:p>
            <a:endParaRPr lang="en-US" dirty="0"/>
          </a:p>
          <a:p>
            <a:r>
              <a:rPr lang="en-US" b="0" i="0" dirty="0">
                <a:solidFill>
                  <a:srgbClr val="05294B"/>
                </a:solidFill>
                <a:effectLst/>
                <a:latin typeface="AvertaStd"/>
              </a:rPr>
              <a:t>As shown, the foundational elements in the digital twin definition, as defined by the  consortium, </a:t>
            </a:r>
          </a:p>
          <a:p>
            <a:r>
              <a:rPr lang="en-US" b="0" i="0" dirty="0">
                <a:solidFill>
                  <a:srgbClr val="05294B"/>
                </a:solidFill>
                <a:effectLst/>
                <a:latin typeface="AvertaStd"/>
              </a:rPr>
              <a:t>showing the virtual representation, (shown in the dashboard to the right),  </a:t>
            </a:r>
          </a:p>
          <a:p>
            <a:r>
              <a:rPr lang="en-US" b="0" i="0" dirty="0">
                <a:solidFill>
                  <a:srgbClr val="05294B"/>
                </a:solidFill>
                <a:effectLst/>
                <a:latin typeface="AvertaStd"/>
              </a:rPr>
              <a:t>of the physical environment, (the windfarm pictured in the left) </a:t>
            </a:r>
          </a:p>
          <a:p>
            <a:r>
              <a:rPr lang="en-US" b="0" i="0" dirty="0">
                <a:solidFill>
                  <a:srgbClr val="05294B"/>
                </a:solidFill>
                <a:effectLst/>
                <a:latin typeface="AvertaStd"/>
              </a:rPr>
              <a:t> and or process with a synchronization mechanism to transfer the data at a given frequency, </a:t>
            </a:r>
          </a:p>
          <a:p>
            <a:r>
              <a:rPr lang="en-US" b="0" i="0" dirty="0">
                <a:solidFill>
                  <a:srgbClr val="05294B"/>
                </a:solidFill>
                <a:effectLst/>
                <a:latin typeface="AvertaStd"/>
              </a:rPr>
              <a:t>the twinning rate, to ensure the requisite fidelity between both the physical and the virtual environments is maintained. </a:t>
            </a:r>
          </a:p>
          <a:p>
            <a:endParaRPr lang="en-US" b="0" i="0" dirty="0">
              <a:solidFill>
                <a:srgbClr val="05294B"/>
              </a:solidFill>
              <a:effectLst/>
              <a:latin typeface="AvertaStd"/>
            </a:endParaRPr>
          </a:p>
          <a:p>
            <a:r>
              <a:rPr lang="en-US" b="0" i="0" dirty="0">
                <a:solidFill>
                  <a:srgbClr val="05294B"/>
                </a:solidFill>
                <a:effectLst/>
                <a:latin typeface="AvertaStd"/>
              </a:rPr>
              <a:t>For reference of interest in further details, our glossary, also released to our open source, provides more details and a framework</a:t>
            </a:r>
          </a:p>
          <a:p>
            <a:r>
              <a:rPr lang="en-US" b="0" i="0" dirty="0">
                <a:solidFill>
                  <a:srgbClr val="05294B"/>
                </a:solidFill>
                <a:effectLst/>
                <a:latin typeface="AvertaStd"/>
              </a:rPr>
              <a:t> around the terminology, taxonomy used by our consortium members.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AEB4F-9A24-4AB5-A444-3ADB62278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918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E271D9-4EA8-4717-B640-4930545FF793}" type="slidenum">
              <a:rPr lang="en-US" smtClean="0"/>
              <a:t>30</a:t>
            </a:fld>
            <a:endParaRPr lang="en-US"/>
          </a:p>
        </p:txBody>
      </p:sp>
    </p:spTree>
    <p:extLst>
      <p:ext uri="{BB962C8B-B14F-4D97-AF65-F5344CB8AC3E}">
        <p14:creationId xmlns:p14="http://schemas.microsoft.com/office/powerpoint/2010/main" val="318705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AEB4F-9A24-4AB5-A444-3ADB62278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871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EB3D94-A422-416B-A698-A84657A34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28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Accelerate transformative business outcomes</a:t>
            </a:r>
          </a:p>
          <a:p>
            <a:pPr marL="285750" marR="0" lvl="0" indent="-2857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Develop and utilize best practices  innovation, and thought leadership. </a:t>
            </a:r>
          </a:p>
          <a:p>
            <a:pPr marL="285750" marR="0" lvl="0" indent="-2857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Showcase digital twin value through real-world applications </a:t>
            </a:r>
          </a:p>
          <a:p>
            <a:pPr marL="285750" marR="0" lvl="0" indent="-2857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Provide expert guidance from lessons learned across the digital twin lifecycle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EB3D94-A422-416B-A698-A84657A34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083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AC582-C2F7-4782-86E7-144128723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202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AC582-C2F7-4782-86E7-144128723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12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7B8A65-19D2-AD4E-8361-D88DB2BDC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332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AEB4F-9A24-4AB5-A444-3ADB62278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929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p:cNvSpPr>
            <a:spLocks noGrp="1"/>
          </p:cNvSpPr>
          <p:nvPr>
            <p:ph type="body" idx="1"/>
          </p:nvPr>
        </p:nvSpPr>
        <p:spPr>
          <a:xfrm>
            <a:off x="234030" y="5545772"/>
            <a:ext cx="6510538" cy="3080985"/>
          </a:xfrm>
        </p:spPr>
        <p:txBody>
          <a:bodyPr>
            <a:normAutofit/>
          </a:bodyPr>
          <a:lstStyle/>
          <a:p>
            <a:pPr>
              <a:lnSpc>
                <a:spcPct val="100000"/>
              </a:lnSpc>
              <a:spcBef>
                <a:spcPts val="294"/>
              </a:spcBef>
              <a:spcAft>
                <a:spcPts val="294"/>
              </a:spcAft>
            </a:pPr>
            <a:endParaRPr lang="en-US"/>
          </a:p>
        </p:txBody>
      </p:sp>
      <p:sp>
        <p:nvSpPr>
          <p:cNvPr id="6" name="Slide Image Placeholder 5"/>
          <p:cNvSpPr>
            <a:spLocks noGrp="1" noRot="1" noChangeAspect="1"/>
          </p:cNvSpPr>
          <p:nvPr>
            <p:ph type="sldImg"/>
          </p:nvPr>
        </p:nvSpPr>
        <p:spPr>
          <a:xfrm>
            <a:off x="233363" y="890588"/>
            <a:ext cx="6426200" cy="3614737"/>
          </a:xfrm>
        </p:spPr>
      </p:sp>
      <p:sp>
        <p:nvSpPr>
          <p:cNvPr id="4" name="Notes Placeholder 7"/>
          <p:cNvSpPr txBox="1">
            <a:spLocks/>
          </p:cNvSpPr>
          <p:nvPr/>
        </p:nvSpPr>
        <p:spPr>
          <a:xfrm>
            <a:off x="295841" y="4638676"/>
            <a:ext cx="6266318" cy="2992957"/>
          </a:xfrm>
          <a:prstGeom prst="rect">
            <a:avLst/>
          </a:prstGeom>
        </p:spPr>
        <p:txBody>
          <a:bodyPr vert="horz" lIns="0" tIns="44783" rIns="0" bIns="44783" rtlCol="0">
            <a:noAutofit/>
          </a:bodyPr>
          <a:lstStyle>
            <a:lvl1pPr algn="l" defTabSz="949325" rtl="0" eaLnBrk="0" fontAlgn="base" hangingPunct="0">
              <a:lnSpc>
                <a:spcPct val="93000"/>
              </a:lnSpc>
              <a:spcBef>
                <a:spcPts val="300"/>
              </a:spcBef>
              <a:spcAft>
                <a:spcPts val="600"/>
              </a:spcAft>
              <a:defRPr sz="1200" kern="1200">
                <a:solidFill>
                  <a:schemeClr val="tx1"/>
                </a:solidFill>
                <a:latin typeface="Times New Roman" panose="02020603050405020304" pitchFamily="18" charset="0"/>
                <a:ea typeface="+mn-ea"/>
                <a:cs typeface="Times New Roman" panose="02020603050405020304" pitchFamily="18" charset="0"/>
              </a:defRPr>
            </a:lvl1pPr>
            <a:lvl2pPr marL="395288" indent="-160338" algn="l" defTabSz="949325" rtl="0" eaLnBrk="0" fontAlgn="base" hangingPunct="0">
              <a:lnSpc>
                <a:spcPct val="93000"/>
              </a:lnSpc>
              <a:spcBef>
                <a:spcPts val="300"/>
              </a:spcBef>
              <a:spcAft>
                <a:spcPts val="600"/>
              </a:spcAft>
              <a:buFont typeface="Arial" panose="020B0604020202020204" pitchFamily="34" charset="0"/>
              <a:buChar char="•"/>
              <a:defRPr sz="1200" kern="1200">
                <a:solidFill>
                  <a:schemeClr val="tx1"/>
                </a:solidFill>
                <a:latin typeface="Times New Roman" panose="02020603050405020304" pitchFamily="18" charset="0"/>
                <a:ea typeface="+mn-ea"/>
                <a:cs typeface="Times New Roman" panose="02020603050405020304" pitchFamily="18" charset="0"/>
              </a:defRPr>
            </a:lvl2pPr>
            <a:lvl3pPr marL="630238" indent="-173038" algn="l" defTabSz="949325" rtl="0" eaLnBrk="0" fontAlgn="base" hangingPunct="0">
              <a:lnSpc>
                <a:spcPct val="93000"/>
              </a:lnSpc>
              <a:spcBef>
                <a:spcPts val="300"/>
              </a:spcBef>
              <a:spcAft>
                <a:spcPts val="600"/>
              </a:spcAft>
              <a:buFont typeface="Arial" panose="020B0604020202020204" pitchFamily="34" charset="0"/>
              <a:buChar char="–"/>
              <a:defRPr sz="1200" kern="1200">
                <a:solidFill>
                  <a:schemeClr val="tx1"/>
                </a:solidFill>
                <a:latin typeface="Times New Roman" panose="02020603050405020304" pitchFamily="18" charset="0"/>
                <a:ea typeface="+mn-ea"/>
                <a:cs typeface="Times New Roman" panose="02020603050405020304" pitchFamily="18" charset="0"/>
              </a:defRPr>
            </a:lvl3pPr>
            <a:lvl4pPr marL="803275" indent="-166688" algn="l" defTabSz="949325" rtl="0" eaLnBrk="0" fontAlgn="base" hangingPunct="0">
              <a:lnSpc>
                <a:spcPct val="93000"/>
              </a:lnSpc>
              <a:spcBef>
                <a:spcPts val="300"/>
              </a:spcBef>
              <a:spcAft>
                <a:spcPts val="600"/>
              </a:spcAft>
              <a:buFont typeface="Arial" panose="020B0604020202020204" pitchFamily="34" charset="0"/>
              <a:buChar char="•"/>
              <a:defRPr sz="1200" kern="1200">
                <a:solidFill>
                  <a:schemeClr val="tx1"/>
                </a:solidFill>
                <a:latin typeface="Times New Roman" panose="02020603050405020304" pitchFamily="18" charset="0"/>
                <a:ea typeface="+mn-ea"/>
                <a:cs typeface="Times New Roman" panose="02020603050405020304" pitchFamily="18" charset="0"/>
              </a:defRPr>
            </a:lvl4pPr>
            <a:lvl5pPr marL="1025525" indent="-173038" algn="l" defTabSz="949325" rtl="0" eaLnBrk="0" fontAlgn="base" hangingPunct="0">
              <a:lnSpc>
                <a:spcPct val="93000"/>
              </a:lnSpc>
              <a:spcBef>
                <a:spcPts val="300"/>
              </a:spcBef>
              <a:spcAft>
                <a:spcPts val="600"/>
              </a:spcAft>
              <a:buFont typeface="Arial" panose="020B0604020202020204" pitchFamily="34" charset="0"/>
              <a:buChar char="–"/>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949325" rtl="0" eaLnBrk="0" fontAlgn="base" latinLnBrk="0" hangingPunct="0">
              <a:lnSpc>
                <a:spcPct val="93000"/>
              </a:lnSpc>
              <a:spcBef>
                <a:spcPts val="300"/>
              </a:spcBef>
              <a:spcAft>
                <a:spcPts val="60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50385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Main Title">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5E32F1AC-7691-6EF9-A037-43074BAE78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7324D9-2078-8430-9583-B063BD8B4CE0}"/>
              </a:ext>
            </a:extLst>
          </p:cNvPr>
          <p:cNvSpPr>
            <a:spLocks noGrp="1"/>
          </p:cNvSpPr>
          <p:nvPr>
            <p:ph type="title" hasCustomPrompt="1"/>
          </p:nvPr>
        </p:nvSpPr>
        <p:spPr>
          <a:xfrm>
            <a:off x="1991360" y="3162458"/>
            <a:ext cx="8392160" cy="1325563"/>
          </a:xfrm>
        </p:spPr>
        <p:txBody>
          <a:bodyPr>
            <a:noAutofit/>
          </a:bodyPr>
          <a:lstStyle>
            <a:lvl1pPr algn="ctr">
              <a:defRPr sz="4400">
                <a:solidFill>
                  <a:schemeClr val="bg1"/>
                </a:solidFill>
              </a:defRPr>
            </a:lvl1pPr>
          </a:lstStyle>
          <a:p>
            <a:r>
              <a:rPr lang="en-US" dirty="0"/>
              <a:t>Main Title. Open Sans Bold</a:t>
            </a:r>
          </a:p>
        </p:txBody>
      </p:sp>
      <p:sp>
        <p:nvSpPr>
          <p:cNvPr id="3" name="Date Placeholder 2">
            <a:extLst>
              <a:ext uri="{FF2B5EF4-FFF2-40B4-BE49-F238E27FC236}">
                <a16:creationId xmlns:a16="http://schemas.microsoft.com/office/drawing/2014/main" id="{F3732355-F9D1-A2EA-7C3C-7FD9879B93B7}"/>
              </a:ext>
            </a:extLst>
          </p:cNvPr>
          <p:cNvSpPr>
            <a:spLocks noGrp="1"/>
          </p:cNvSpPr>
          <p:nvPr>
            <p:ph type="dt" sz="half" idx="10"/>
          </p:nvPr>
        </p:nvSpPr>
        <p:spPr/>
        <p:txBody>
          <a:bodyPr/>
          <a:lstStyle/>
          <a:p>
            <a:fld id="{C0049330-32DB-4828-9318-013D5C242260}" type="datetime1">
              <a:rPr lang="en-US" smtClean="0"/>
              <a:t>9/15/2024</a:t>
            </a:fld>
            <a:endParaRPr lang="en-US" dirty="0"/>
          </a:p>
        </p:txBody>
      </p:sp>
      <p:sp>
        <p:nvSpPr>
          <p:cNvPr id="4" name="Footer Placeholder 3">
            <a:extLst>
              <a:ext uri="{FF2B5EF4-FFF2-40B4-BE49-F238E27FC236}">
                <a16:creationId xmlns:a16="http://schemas.microsoft.com/office/drawing/2014/main" id="{88175505-A204-5295-E564-9DFF3C4532E4}"/>
              </a:ext>
            </a:extLst>
          </p:cNvPr>
          <p:cNvSpPr>
            <a:spLocks noGrp="1"/>
          </p:cNvSpPr>
          <p:nvPr>
            <p:ph type="ftr" sz="quarter" idx="11"/>
          </p:nvPr>
        </p:nvSpPr>
        <p:spPr/>
        <p:txBody>
          <a:bodyPr/>
          <a:lstStyle>
            <a:lvl1pPr>
              <a:defRPr>
                <a:solidFill>
                  <a:srgbClr val="E8EEF0"/>
                </a:solidFill>
              </a:defRPr>
            </a:lvl1pPr>
          </a:lstStyle>
          <a:p>
            <a:r>
              <a:rPr lang="en-US" dirty="0"/>
              <a:t> © 2024 Digital Twin Consortium. All rights reserved. </a:t>
            </a:r>
          </a:p>
        </p:txBody>
      </p:sp>
      <p:sp>
        <p:nvSpPr>
          <p:cNvPr id="5" name="Slide Number Placeholder 4">
            <a:extLst>
              <a:ext uri="{FF2B5EF4-FFF2-40B4-BE49-F238E27FC236}">
                <a16:creationId xmlns:a16="http://schemas.microsoft.com/office/drawing/2014/main" id="{AEBD3131-6608-5EF7-14F6-46054316E9B3}"/>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2331454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p:txBody>
          <a:bodyPr/>
          <a:lstStyle>
            <a:lvl1pPr>
              <a:defRPr/>
            </a:lvl1pPr>
          </a:lstStyle>
          <a:p>
            <a:r>
              <a:rPr lang="en-US" dirty="0"/>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838200" y="1825625"/>
            <a:ext cx="5181600" cy="4351338"/>
          </a:xfrm>
          <a:solidFill>
            <a:srgbClr val="E8EEF0"/>
          </a:solid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A7A357E-2CB3-F668-42DE-8D703C12D6E1}"/>
              </a:ext>
            </a:extLst>
          </p:cNvPr>
          <p:cNvSpPr>
            <a:spLocks noGrp="1"/>
          </p:cNvSpPr>
          <p:nvPr>
            <p:ph sz="half" idx="2" hasCustomPrompt="1"/>
          </p:nvPr>
        </p:nvSpPr>
        <p:spPr>
          <a:xfrm>
            <a:off x="6172200" y="1825625"/>
            <a:ext cx="5181600" cy="4351338"/>
          </a:xfrm>
          <a:solidFill>
            <a:srgbClr val="E8EEF0"/>
          </a:solid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AC9DD9B5-ED0C-435B-8DB1-F96CBD5A25D3}" type="datetime1">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r>
              <a:rPr lang="en-US" dirty="0"/>
              <a:t> © 2024 Digital Twin Consortium. All rights reserved. </a:t>
            </a:r>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2716371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34EA2"/>
        </a:solidFill>
        <a:effectLst/>
      </p:bgPr>
    </p:bg>
    <p:spTree>
      <p:nvGrpSpPr>
        <p:cNvPr id="1" name=""/>
        <p:cNvGrpSpPr/>
        <p:nvPr/>
      </p:nvGrpSpPr>
      <p:grpSpPr>
        <a:xfrm>
          <a:off x="0" y="0"/>
          <a:ext cx="0" cy="0"/>
          <a:chOff x="0" y="0"/>
          <a:chExt cx="0" cy="0"/>
        </a:xfrm>
      </p:grpSpPr>
      <p:sp>
        <p:nvSpPr>
          <p:cNvPr id="20" name="Oval 19"/>
          <p:cNvSpPr/>
          <p:nvPr/>
        </p:nvSpPr>
        <p:spPr>
          <a:xfrm>
            <a:off x="838200" y="869568"/>
            <a:ext cx="798369" cy="798369"/>
          </a:xfrm>
          <a:prstGeom prst="ellipse">
            <a:avLst/>
          </a:prstGeom>
          <a:solidFill>
            <a:srgbClr val="00C45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Oval 20"/>
          <p:cNvSpPr/>
          <p:nvPr/>
        </p:nvSpPr>
        <p:spPr>
          <a:xfrm>
            <a:off x="509784" y="3296098"/>
            <a:ext cx="453127" cy="453127"/>
          </a:xfrm>
          <a:prstGeom prst="ellipse">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8006" y="1409612"/>
            <a:ext cx="2151485" cy="2151485"/>
          </a:xfrm>
          <a:prstGeom prst="ellipse">
            <a:avLst/>
          </a:prstGeom>
          <a:solidFill>
            <a:schemeClr val="bg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10007316" y="3075143"/>
            <a:ext cx="927969" cy="927969"/>
          </a:xfrm>
          <a:prstGeom prst="ellipse">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14"/>
          <p:cNvSpPr/>
          <p:nvPr userDrawn="1"/>
        </p:nvSpPr>
        <p:spPr>
          <a:xfrm flipH="1">
            <a:off x="10007316" y="2790662"/>
            <a:ext cx="2186006" cy="3789321"/>
          </a:xfrm>
          <a:custGeom>
            <a:avLst/>
            <a:gdLst>
              <a:gd name="connsiteX0" fmla="*/ 372517 w 2795044"/>
              <a:gd name="connsiteY0" fmla="*/ 0 h 4845054"/>
              <a:gd name="connsiteX1" fmla="*/ 2795044 w 2795044"/>
              <a:gd name="connsiteY1" fmla="*/ 2422527 h 4845054"/>
              <a:gd name="connsiteX2" fmla="*/ 372517 w 2795044"/>
              <a:gd name="connsiteY2" fmla="*/ 4845054 h 4845054"/>
              <a:gd name="connsiteX3" fmla="*/ 124828 w 2795044"/>
              <a:gd name="connsiteY3" fmla="*/ 4832547 h 4845054"/>
              <a:gd name="connsiteX4" fmla="*/ 0 w 2795044"/>
              <a:gd name="connsiteY4" fmla="*/ 4813496 h 4845054"/>
              <a:gd name="connsiteX5" fmla="*/ 0 w 2795044"/>
              <a:gd name="connsiteY5" fmla="*/ 31558 h 4845054"/>
              <a:gd name="connsiteX6" fmla="*/ 124828 w 2795044"/>
              <a:gd name="connsiteY6" fmla="*/ 12507 h 4845054"/>
              <a:gd name="connsiteX7" fmla="*/ 372517 w 2795044"/>
              <a:gd name="connsiteY7" fmla="*/ 0 h 48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5044" h="4845054">
                <a:moveTo>
                  <a:pt x="372517" y="0"/>
                </a:moveTo>
                <a:cubicBezTo>
                  <a:pt x="1710442" y="0"/>
                  <a:pt x="2795044" y="1084602"/>
                  <a:pt x="2795044" y="2422527"/>
                </a:cubicBezTo>
                <a:cubicBezTo>
                  <a:pt x="2795044" y="3760452"/>
                  <a:pt x="1710442" y="4845054"/>
                  <a:pt x="372517" y="4845054"/>
                </a:cubicBezTo>
                <a:cubicBezTo>
                  <a:pt x="288897" y="4845054"/>
                  <a:pt x="206266" y="4840818"/>
                  <a:pt x="124828" y="4832547"/>
                </a:cubicBezTo>
                <a:lnTo>
                  <a:pt x="0" y="4813496"/>
                </a:lnTo>
                <a:lnTo>
                  <a:pt x="0" y="31558"/>
                </a:lnTo>
                <a:lnTo>
                  <a:pt x="124828" y="12507"/>
                </a:lnTo>
                <a:cubicBezTo>
                  <a:pt x="206266" y="4237"/>
                  <a:pt x="288897" y="0"/>
                  <a:pt x="372517" y="0"/>
                </a:cubicBezTo>
                <a:close/>
              </a:path>
            </a:pathLst>
          </a:custGeom>
          <a:solidFill>
            <a:srgbClr val="326FB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10955042" y="5680502"/>
            <a:ext cx="611654" cy="611654"/>
          </a:xfrm>
          <a:prstGeom prst="ellips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618604" y="4844787"/>
            <a:ext cx="1735196" cy="1735196"/>
          </a:xfrm>
          <a:prstGeom prst="ellipse">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078FF-B56D-488A-B93D-8C50531D031C}"/>
              </a:ext>
            </a:extLst>
          </p:cNvPr>
          <p:cNvSpPr>
            <a:spLocks noGrp="1"/>
          </p:cNvSpPr>
          <p:nvPr userDrawn="1">
            <p:ph type="ctrTitle"/>
          </p:nvPr>
        </p:nvSpPr>
        <p:spPr>
          <a:xfrm>
            <a:off x="1426886" y="2953883"/>
            <a:ext cx="9144000" cy="1303596"/>
          </a:xfrm>
        </p:spPr>
        <p:txBody>
          <a:bodyPr anchor="ctr"/>
          <a:lstStyle>
            <a:lvl1pPr algn="ctr">
              <a:defRPr sz="6000" b="1">
                <a:solidFill>
                  <a:schemeClr val="accent4"/>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CBF1E494-4736-4125-A498-B42E1E98C495}"/>
              </a:ext>
            </a:extLst>
          </p:cNvPr>
          <p:cNvSpPr>
            <a:spLocks noGrp="1"/>
          </p:cNvSpPr>
          <p:nvPr userDrawn="1">
            <p:ph type="subTitle" idx="1"/>
          </p:nvPr>
        </p:nvSpPr>
        <p:spPr>
          <a:xfrm>
            <a:off x="1524000" y="5057750"/>
            <a:ext cx="9144000" cy="45677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2800" y="655207"/>
            <a:ext cx="5486400" cy="1674951"/>
          </a:xfrm>
          <a:prstGeom prst="rect">
            <a:avLst/>
          </a:prstGeom>
        </p:spPr>
      </p:pic>
      <p:sp>
        <p:nvSpPr>
          <p:cNvPr id="19" name="Oval 18"/>
          <p:cNvSpPr/>
          <p:nvPr/>
        </p:nvSpPr>
        <p:spPr>
          <a:xfrm>
            <a:off x="1256256" y="1086534"/>
            <a:ext cx="1186508" cy="1186508"/>
          </a:xfrm>
          <a:prstGeom prst="ellipse">
            <a:avLst/>
          </a:prstGeom>
          <a:solidFill>
            <a:schemeClr val="accent1">
              <a:lumMod val="40000"/>
              <a:lumOff val="6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4113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SectionBreak">
    <p:spTree>
      <p:nvGrpSpPr>
        <p:cNvPr id="1" name=""/>
        <p:cNvGrpSpPr/>
        <p:nvPr/>
      </p:nvGrpSpPr>
      <p:grpSpPr>
        <a:xfrm>
          <a:off x="0" y="0"/>
          <a:ext cx="0" cy="0"/>
          <a:chOff x="0" y="0"/>
          <a:chExt cx="0" cy="0"/>
        </a:xfrm>
      </p:grpSpPr>
      <p:grpSp>
        <p:nvGrpSpPr>
          <p:cNvPr id="11" name="Group 10"/>
          <p:cNvGrpSpPr/>
          <p:nvPr userDrawn="1"/>
        </p:nvGrpSpPr>
        <p:grpSpPr>
          <a:xfrm>
            <a:off x="295743" y="278648"/>
            <a:ext cx="1058839" cy="1469212"/>
            <a:chOff x="295743" y="278648"/>
            <a:chExt cx="1058839" cy="1469212"/>
          </a:xfrm>
        </p:grpSpPr>
        <p:sp>
          <p:nvSpPr>
            <p:cNvPr id="5" name="Oval 4"/>
            <p:cNvSpPr/>
            <p:nvPr userDrawn="1"/>
          </p:nvSpPr>
          <p:spPr>
            <a:xfrm rot="21430362">
              <a:off x="295743" y="1385061"/>
              <a:ext cx="362799" cy="362799"/>
            </a:xfrm>
            <a:prstGeom prst="ellipse">
              <a:avLst/>
            </a:prstGeom>
            <a:solidFill>
              <a:srgbClr val="F8961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rot="21030870">
              <a:off x="446702" y="1120454"/>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rot="21030870">
              <a:off x="554603" y="861630"/>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rot="21030870">
              <a:off x="723951" y="613612"/>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rot="21030870">
              <a:off x="939994" y="415759"/>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rot="21030870">
              <a:off x="1216373" y="278648"/>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userDrawn="1"/>
        </p:nvGrpSpPr>
        <p:grpSpPr>
          <a:xfrm rot="10800000">
            <a:off x="10752161" y="5069700"/>
            <a:ext cx="1058839" cy="1469212"/>
            <a:chOff x="295743" y="278648"/>
            <a:chExt cx="1058839" cy="1469212"/>
          </a:xfrm>
        </p:grpSpPr>
        <p:sp>
          <p:nvSpPr>
            <p:cNvPr id="13" name="Oval 12"/>
            <p:cNvSpPr/>
            <p:nvPr userDrawn="1"/>
          </p:nvSpPr>
          <p:spPr>
            <a:xfrm rot="21430362">
              <a:off x="295743" y="1385061"/>
              <a:ext cx="362799" cy="362799"/>
            </a:xfrm>
            <a:prstGeom prst="ellipse">
              <a:avLst/>
            </a:prstGeom>
            <a:solidFill>
              <a:srgbClr val="F8961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rot="21030870">
              <a:off x="446702" y="1120454"/>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rot="21030870">
              <a:off x="554603" y="861630"/>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rot="21030870">
              <a:off x="723951" y="613612"/>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rot="21030870">
              <a:off x="939994" y="415759"/>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rot="21030870">
              <a:off x="1216373" y="278648"/>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le 22">
            <a:extLst>
              <a:ext uri="{FF2B5EF4-FFF2-40B4-BE49-F238E27FC236}">
                <a16:creationId xmlns:a16="http://schemas.microsoft.com/office/drawing/2014/main" id="{69618F3F-2ABF-4459-9284-29700F025895}"/>
              </a:ext>
            </a:extLst>
          </p:cNvPr>
          <p:cNvSpPr>
            <a:spLocks noGrp="1"/>
          </p:cNvSpPr>
          <p:nvPr>
            <p:ph type="title" hasCustomPrompt="1"/>
          </p:nvPr>
        </p:nvSpPr>
        <p:spPr>
          <a:xfrm>
            <a:off x="838200" y="2766219"/>
            <a:ext cx="10515600" cy="1325563"/>
          </a:xfrm>
        </p:spPr>
        <p:txBody>
          <a:bodyPr>
            <a:normAutofit/>
          </a:bodyPr>
          <a:lstStyle>
            <a:lvl1pPr algn="ctr">
              <a:defRPr sz="5400">
                <a:solidFill>
                  <a:schemeClr val="bg1"/>
                </a:solidFill>
                <a:latin typeface="+mn-lt"/>
              </a:defRPr>
            </a:lvl1pPr>
          </a:lstStyle>
          <a:p>
            <a:r>
              <a:rPr lang="en-US"/>
              <a:t>Section break</a:t>
            </a:r>
          </a:p>
        </p:txBody>
      </p:sp>
    </p:spTree>
    <p:extLst>
      <p:ext uri="{BB962C8B-B14F-4D97-AF65-F5344CB8AC3E}">
        <p14:creationId xmlns:p14="http://schemas.microsoft.com/office/powerpoint/2010/main" val="13613222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32B1E-9476-5745-A800-497379A7F61B}"/>
              </a:ext>
            </a:extLst>
          </p:cNvPr>
          <p:cNvSpPr>
            <a:spLocks noGrp="1"/>
          </p:cNvSpPr>
          <p:nvPr>
            <p:ph type="title" hasCustomPrompt="1"/>
          </p:nvPr>
        </p:nvSpPr>
        <p:spPr/>
        <p:txBody>
          <a:bodyPr/>
          <a:lstStyle>
            <a:lvl1pPr>
              <a:defRPr spc="0"/>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8C8EF1F4-9E39-AD4B-B8EB-89556F8DD2E0}"/>
              </a:ext>
            </a:extLst>
          </p:cNvPr>
          <p:cNvSpPr>
            <a:spLocks noGrp="1"/>
          </p:cNvSpPr>
          <p:nvPr>
            <p:ph type="sldNum" sz="quarter" idx="10"/>
          </p:nvPr>
        </p:nvSpPr>
        <p:spPr/>
        <p:txBody>
          <a:bodyPr/>
          <a:lstStyle/>
          <a:p>
            <a:fld id="{115646DC-5675-894D-B35D-3FB6BABF6ABF}" type="slidenum">
              <a:rPr lang="en-US" smtClean="0"/>
              <a:pPr/>
              <a:t>‹#›</a:t>
            </a:fld>
            <a:endParaRPr lang="en-US" dirty="0"/>
          </a:p>
        </p:txBody>
      </p:sp>
      <p:sp>
        <p:nvSpPr>
          <p:cNvPr id="6" name="Content Placeholder 5">
            <a:extLst>
              <a:ext uri="{FF2B5EF4-FFF2-40B4-BE49-F238E27FC236}">
                <a16:creationId xmlns:a16="http://schemas.microsoft.com/office/drawing/2014/main" id="{4B7C6038-8B44-6148-9582-E5509D8D8DD5}"/>
              </a:ext>
            </a:extLst>
          </p:cNvPr>
          <p:cNvSpPr>
            <a:spLocks noGrp="1"/>
          </p:cNvSpPr>
          <p:nvPr>
            <p:ph sz="quarter" idx="11"/>
          </p:nvPr>
        </p:nvSpPr>
        <p:spPr>
          <a:xfrm>
            <a:off x="515938" y="1449388"/>
            <a:ext cx="11160125"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217794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Placeholder 13">
            <a:extLst>
              <a:ext uri="{FF2B5EF4-FFF2-40B4-BE49-F238E27FC236}">
                <a16:creationId xmlns:a16="http://schemas.microsoft.com/office/drawing/2014/main" id="{E2224A1F-2949-F541-839E-8895F46E92D6}"/>
              </a:ext>
            </a:extLst>
          </p:cNvPr>
          <p:cNvSpPr>
            <a:spLocks noGrp="1"/>
          </p:cNvSpPr>
          <p:nvPr>
            <p:ph type="title" hasCustomPrompt="1"/>
          </p:nvPr>
        </p:nvSpPr>
        <p:spPr>
          <a:xfrm>
            <a:off x="515938" y="404815"/>
            <a:ext cx="11160124" cy="1044574"/>
          </a:xfrm>
          <a:prstGeom prst="rect">
            <a:avLst/>
          </a:prstGeom>
        </p:spPr>
        <p:txBody>
          <a:bodyPr vert="horz" lIns="91440" tIns="45720" rIns="91440" bIns="45720" rtlCol="0" anchor="ctr">
            <a:normAutofit/>
          </a:bodyPr>
          <a:lstStyle>
            <a:lvl1pPr>
              <a:defRPr spc="0"/>
            </a:lvl1pPr>
          </a:lstStyle>
          <a:p>
            <a:r>
              <a:rPr lang="en-GB" dirty="0"/>
              <a:t>Click To Edit Master Title Style</a:t>
            </a:r>
            <a:endParaRPr lang="en-US" dirty="0"/>
          </a:p>
        </p:txBody>
      </p:sp>
      <p:sp>
        <p:nvSpPr>
          <p:cNvPr id="10" name="Content Placeholder 5">
            <a:extLst>
              <a:ext uri="{FF2B5EF4-FFF2-40B4-BE49-F238E27FC236}">
                <a16:creationId xmlns:a16="http://schemas.microsoft.com/office/drawing/2014/main" id="{BA161147-25F3-9447-BA14-DFD7CC92FFA1}"/>
              </a:ext>
            </a:extLst>
          </p:cNvPr>
          <p:cNvSpPr>
            <a:spLocks noGrp="1"/>
          </p:cNvSpPr>
          <p:nvPr>
            <p:ph sz="quarter" idx="11"/>
          </p:nvPr>
        </p:nvSpPr>
        <p:spPr>
          <a:xfrm>
            <a:off x="515939" y="1449388"/>
            <a:ext cx="5472112"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5">
            <a:extLst>
              <a:ext uri="{FF2B5EF4-FFF2-40B4-BE49-F238E27FC236}">
                <a16:creationId xmlns:a16="http://schemas.microsoft.com/office/drawing/2014/main" id="{FAC98CE4-27E2-8F4A-84EC-90E1F4C14743}"/>
              </a:ext>
            </a:extLst>
          </p:cNvPr>
          <p:cNvSpPr>
            <a:spLocks noGrp="1"/>
          </p:cNvSpPr>
          <p:nvPr>
            <p:ph sz="quarter" idx="12"/>
          </p:nvPr>
        </p:nvSpPr>
        <p:spPr>
          <a:xfrm>
            <a:off x="6167438" y="1449388"/>
            <a:ext cx="5508625"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04743570"/>
      </p:ext>
    </p:extLst>
  </p:cSld>
  <p:clrMapOvr>
    <a:masterClrMapping/>
  </p:clrMapOvr>
  <p:extLst>
    <p:ext uri="{DCECCB84-F9BA-43D5-87BE-67443E8EF086}">
      <p15:sldGuideLst xmlns:p15="http://schemas.microsoft.com/office/powerpoint/2012/main">
        <p15:guide id="1" pos="3772">
          <p15:clr>
            <a:srgbClr val="FBAE40"/>
          </p15:clr>
        </p15:guide>
        <p15:guide id="2" pos="3885">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CDB1-F27A-8842-8371-6D5669FC08C4}"/>
              </a:ext>
            </a:extLst>
          </p:cNvPr>
          <p:cNvSpPr>
            <a:spLocks noGrp="1"/>
          </p:cNvSpPr>
          <p:nvPr>
            <p:ph type="title" hasCustomPrompt="1"/>
          </p:nvPr>
        </p:nvSpPr>
        <p:spPr/>
        <p:txBody>
          <a:bodyPr/>
          <a:lstStyle>
            <a:lvl1pPr>
              <a:defRPr spc="0"/>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9178D7DC-1ABC-BA4B-A48F-08C6B6F61B73}"/>
              </a:ext>
            </a:extLst>
          </p:cNvPr>
          <p:cNvSpPr>
            <a:spLocks noGrp="1"/>
          </p:cNvSpPr>
          <p:nvPr>
            <p:ph type="sldNum" sz="quarter" idx="10"/>
          </p:nvPr>
        </p:nvSpPr>
        <p:spPr>
          <a:xfrm>
            <a:off x="11187182" y="88791"/>
            <a:ext cx="591751" cy="226439"/>
          </a:xfrm>
          <a:prstGeom prst="rect">
            <a:avLst/>
          </a:prstGeom>
        </p:spPr>
        <p:txBody>
          <a:bodyPr/>
          <a:lstStyle/>
          <a:p>
            <a:fld id="{115646DC-5675-894D-B35D-3FB6BABF6ABF}" type="slidenum">
              <a:rPr lang="en-US" smtClean="0"/>
              <a:pPr/>
              <a:t>‹#›</a:t>
            </a:fld>
            <a:endParaRPr lang="en-US" dirty="0"/>
          </a:p>
        </p:txBody>
      </p:sp>
      <p:sp>
        <p:nvSpPr>
          <p:cNvPr id="8" name="Content Placeholder 5">
            <a:extLst>
              <a:ext uri="{FF2B5EF4-FFF2-40B4-BE49-F238E27FC236}">
                <a16:creationId xmlns:a16="http://schemas.microsoft.com/office/drawing/2014/main" id="{02C9E7FE-97CB-5C4F-B6C8-00EA1738ED61}"/>
              </a:ext>
            </a:extLst>
          </p:cNvPr>
          <p:cNvSpPr>
            <a:spLocks noGrp="1"/>
          </p:cNvSpPr>
          <p:nvPr>
            <p:ph sz="quarter" idx="11"/>
          </p:nvPr>
        </p:nvSpPr>
        <p:spPr>
          <a:xfrm>
            <a:off x="515939" y="1449388"/>
            <a:ext cx="3600450"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481B9ABF-7539-604D-A083-D76470E4488E}"/>
              </a:ext>
            </a:extLst>
          </p:cNvPr>
          <p:cNvSpPr>
            <a:spLocks noGrp="1"/>
          </p:cNvSpPr>
          <p:nvPr>
            <p:ph sz="quarter" idx="12"/>
          </p:nvPr>
        </p:nvSpPr>
        <p:spPr>
          <a:xfrm>
            <a:off x="4295775" y="1449388"/>
            <a:ext cx="3600450"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5">
            <a:extLst>
              <a:ext uri="{FF2B5EF4-FFF2-40B4-BE49-F238E27FC236}">
                <a16:creationId xmlns:a16="http://schemas.microsoft.com/office/drawing/2014/main" id="{B3258864-C17C-3E4B-B512-623E4AD6C4F4}"/>
              </a:ext>
            </a:extLst>
          </p:cNvPr>
          <p:cNvSpPr>
            <a:spLocks noGrp="1"/>
          </p:cNvSpPr>
          <p:nvPr>
            <p:ph sz="quarter" idx="13"/>
          </p:nvPr>
        </p:nvSpPr>
        <p:spPr>
          <a:xfrm>
            <a:off x="8075613" y="1449388"/>
            <a:ext cx="3600450"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60541831"/>
      </p:ext>
    </p:extLst>
  </p:cSld>
  <p:clrMapOvr>
    <a:masterClrMapping/>
  </p:clrMapOvr>
  <p:extLst>
    <p:ext uri="{DCECCB84-F9BA-43D5-87BE-67443E8EF086}">
      <p15:sldGuideLst xmlns:p15="http://schemas.microsoft.com/office/powerpoint/2012/main">
        <p15:guide id="1" pos="2593">
          <p15:clr>
            <a:srgbClr val="FBAE40"/>
          </p15:clr>
        </p15:guide>
        <p15:guide id="2" pos="2706">
          <p15:clr>
            <a:srgbClr val="FBAE40"/>
          </p15:clr>
        </p15:guide>
        <p15:guide id="3" pos="4974">
          <p15:clr>
            <a:srgbClr val="FBAE40"/>
          </p15:clr>
        </p15:guide>
        <p15:guide id="4" pos="5087">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5" name="Title Placeholder 13">
            <a:extLst>
              <a:ext uri="{FF2B5EF4-FFF2-40B4-BE49-F238E27FC236}">
                <a16:creationId xmlns:a16="http://schemas.microsoft.com/office/drawing/2014/main" id="{E2224A1F-2949-F541-839E-8895F46E92D6}"/>
              </a:ext>
            </a:extLst>
          </p:cNvPr>
          <p:cNvSpPr>
            <a:spLocks noGrp="1"/>
          </p:cNvSpPr>
          <p:nvPr>
            <p:ph type="title" hasCustomPrompt="1"/>
          </p:nvPr>
        </p:nvSpPr>
        <p:spPr>
          <a:xfrm>
            <a:off x="515938" y="404815"/>
            <a:ext cx="11160124" cy="1044574"/>
          </a:xfrm>
          <a:prstGeom prst="rect">
            <a:avLst/>
          </a:prstGeom>
        </p:spPr>
        <p:txBody>
          <a:bodyPr vert="horz" lIns="91440" tIns="45720" rIns="91440" bIns="45720" rtlCol="0" anchor="ctr">
            <a:normAutofit/>
          </a:bodyPr>
          <a:lstStyle>
            <a:lvl1pPr>
              <a:defRPr spc="0"/>
            </a:lvl1pPr>
          </a:lstStyle>
          <a:p>
            <a:r>
              <a:rPr lang="en-GB" dirty="0"/>
              <a:t>Click To Edit Master Title Style</a:t>
            </a:r>
            <a:endParaRPr lang="en-US" dirty="0"/>
          </a:p>
        </p:txBody>
      </p:sp>
      <p:sp>
        <p:nvSpPr>
          <p:cNvPr id="7" name="Slide Number Placeholder 2">
            <a:extLst>
              <a:ext uri="{FF2B5EF4-FFF2-40B4-BE49-F238E27FC236}">
                <a16:creationId xmlns:a16="http://schemas.microsoft.com/office/drawing/2014/main" id="{AE5CBD2B-58A5-B642-AA36-8CDD55237BE5}"/>
              </a:ext>
            </a:extLst>
          </p:cNvPr>
          <p:cNvSpPr>
            <a:spLocks noGrp="1"/>
          </p:cNvSpPr>
          <p:nvPr>
            <p:ph type="sldNum" sz="quarter" idx="10"/>
          </p:nvPr>
        </p:nvSpPr>
        <p:spPr>
          <a:xfrm>
            <a:off x="11189412" y="88791"/>
            <a:ext cx="591751" cy="226439"/>
          </a:xfrm>
          <a:prstGeom prst="rect">
            <a:avLst/>
          </a:prstGeom>
        </p:spPr>
        <p:txBody>
          <a:bodyPr/>
          <a:lstStyle>
            <a:lvl1pPr algn="r">
              <a:defRPr sz="1200">
                <a:solidFill>
                  <a:schemeClr val="bg1"/>
                </a:solidFill>
              </a:defRPr>
            </a:lvl1pPr>
          </a:lstStyle>
          <a:p>
            <a:fld id="{115646DC-5675-894D-B35D-3FB6BABF6ABF}" type="slidenum">
              <a:rPr lang="en-US" smtClean="0"/>
              <a:pPr/>
              <a:t>‹#›</a:t>
            </a:fld>
            <a:endParaRPr lang="en-US" dirty="0"/>
          </a:p>
        </p:txBody>
      </p:sp>
      <p:sp>
        <p:nvSpPr>
          <p:cNvPr id="10" name="Content Placeholder 5">
            <a:extLst>
              <a:ext uri="{FF2B5EF4-FFF2-40B4-BE49-F238E27FC236}">
                <a16:creationId xmlns:a16="http://schemas.microsoft.com/office/drawing/2014/main" id="{B0C4CD75-5A62-754C-8E49-5338B6CAA674}"/>
              </a:ext>
            </a:extLst>
          </p:cNvPr>
          <p:cNvSpPr>
            <a:spLocks noGrp="1"/>
          </p:cNvSpPr>
          <p:nvPr>
            <p:ph sz="quarter" idx="11"/>
          </p:nvPr>
        </p:nvSpPr>
        <p:spPr>
          <a:xfrm>
            <a:off x="515938" y="1449388"/>
            <a:ext cx="2663825"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5">
            <a:extLst>
              <a:ext uri="{FF2B5EF4-FFF2-40B4-BE49-F238E27FC236}">
                <a16:creationId xmlns:a16="http://schemas.microsoft.com/office/drawing/2014/main" id="{3D342A5A-F31D-4D49-B06D-212CC49F3138}"/>
              </a:ext>
            </a:extLst>
          </p:cNvPr>
          <p:cNvSpPr>
            <a:spLocks noGrp="1"/>
          </p:cNvSpPr>
          <p:nvPr>
            <p:ph sz="quarter" idx="12"/>
          </p:nvPr>
        </p:nvSpPr>
        <p:spPr>
          <a:xfrm>
            <a:off x="3359151" y="1449388"/>
            <a:ext cx="2628900"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5">
            <a:extLst>
              <a:ext uri="{FF2B5EF4-FFF2-40B4-BE49-F238E27FC236}">
                <a16:creationId xmlns:a16="http://schemas.microsoft.com/office/drawing/2014/main" id="{D45B4805-F1FF-8347-BDFD-9ABC4D08C84D}"/>
              </a:ext>
            </a:extLst>
          </p:cNvPr>
          <p:cNvSpPr>
            <a:spLocks noGrp="1"/>
          </p:cNvSpPr>
          <p:nvPr>
            <p:ph sz="quarter" idx="13"/>
          </p:nvPr>
        </p:nvSpPr>
        <p:spPr>
          <a:xfrm>
            <a:off x="6167439" y="1449388"/>
            <a:ext cx="2665411"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5">
            <a:extLst>
              <a:ext uri="{FF2B5EF4-FFF2-40B4-BE49-F238E27FC236}">
                <a16:creationId xmlns:a16="http://schemas.microsoft.com/office/drawing/2014/main" id="{1D420272-3FA2-6F43-8C93-0BB7DE62A8F4}"/>
              </a:ext>
            </a:extLst>
          </p:cNvPr>
          <p:cNvSpPr>
            <a:spLocks noGrp="1"/>
          </p:cNvSpPr>
          <p:nvPr>
            <p:ph sz="quarter" idx="14"/>
          </p:nvPr>
        </p:nvSpPr>
        <p:spPr>
          <a:xfrm>
            <a:off x="9012238" y="1449388"/>
            <a:ext cx="2663825"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19677638"/>
      </p:ext>
    </p:extLst>
  </p:cSld>
  <p:clrMapOvr>
    <a:masterClrMapping/>
  </p:clrMapOvr>
  <p:extLst>
    <p:ext uri="{DCECCB84-F9BA-43D5-87BE-67443E8EF086}">
      <p15:sldGuideLst xmlns:p15="http://schemas.microsoft.com/office/powerpoint/2012/main">
        <p15:guide id="1" pos="3772">
          <p15:clr>
            <a:srgbClr val="FBAE40"/>
          </p15:clr>
        </p15:guide>
        <p15:guide id="2" pos="3885">
          <p15:clr>
            <a:srgbClr val="FBAE40"/>
          </p15:clr>
        </p15:guide>
        <p15:guide id="3" pos="2003">
          <p15:clr>
            <a:srgbClr val="FBAE40"/>
          </p15:clr>
        </p15:guide>
        <p15:guide id="4" pos="2116">
          <p15:clr>
            <a:srgbClr val="FBAE40"/>
          </p15:clr>
        </p15:guide>
        <p15:guide id="5" pos="5677">
          <p15:clr>
            <a:srgbClr val="FBAE40"/>
          </p15:clr>
        </p15:guide>
        <p15:guide id="6" pos="556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E1D4-882C-3D49-BFD5-D38D7D8C4237}"/>
              </a:ext>
            </a:extLst>
          </p:cNvPr>
          <p:cNvSpPr>
            <a:spLocks noGrp="1"/>
          </p:cNvSpPr>
          <p:nvPr>
            <p:ph type="title" hasCustomPrompt="1"/>
          </p:nvPr>
        </p:nvSpPr>
        <p:spPr/>
        <p:txBody>
          <a:bodyPr/>
          <a:lstStyle>
            <a:lvl1pPr>
              <a:defRPr spc="0"/>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40934E7D-5709-A442-AE9E-CF22A0A4CCBC}"/>
              </a:ext>
            </a:extLst>
          </p:cNvPr>
          <p:cNvSpPr>
            <a:spLocks noGrp="1"/>
          </p:cNvSpPr>
          <p:nvPr>
            <p:ph type="sldNum" sz="quarter" idx="10"/>
          </p:nvPr>
        </p:nvSpPr>
        <p:spPr/>
        <p:txBody>
          <a:bodyPr/>
          <a:lstStyle/>
          <a:p>
            <a:fld id="{115646DC-5675-894D-B35D-3FB6BABF6ABF}" type="slidenum">
              <a:rPr lang="en-US" smtClean="0"/>
              <a:pPr/>
              <a:t>‹#›</a:t>
            </a:fld>
            <a:endParaRPr lang="en-US" dirty="0"/>
          </a:p>
        </p:txBody>
      </p:sp>
      <p:sp>
        <p:nvSpPr>
          <p:cNvPr id="9" name="Content Placeholder 5">
            <a:extLst>
              <a:ext uri="{FF2B5EF4-FFF2-40B4-BE49-F238E27FC236}">
                <a16:creationId xmlns:a16="http://schemas.microsoft.com/office/drawing/2014/main" id="{A2C1C30A-9B1D-F342-AF21-D8051D35C019}"/>
              </a:ext>
            </a:extLst>
          </p:cNvPr>
          <p:cNvSpPr>
            <a:spLocks noGrp="1"/>
          </p:cNvSpPr>
          <p:nvPr>
            <p:ph sz="quarter" idx="11"/>
          </p:nvPr>
        </p:nvSpPr>
        <p:spPr>
          <a:xfrm>
            <a:off x="515939" y="1449388"/>
            <a:ext cx="2087562"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5">
            <a:extLst>
              <a:ext uri="{FF2B5EF4-FFF2-40B4-BE49-F238E27FC236}">
                <a16:creationId xmlns:a16="http://schemas.microsoft.com/office/drawing/2014/main" id="{2A446F02-0B42-B94A-9BB3-7BE2EC60FAAE}"/>
              </a:ext>
            </a:extLst>
          </p:cNvPr>
          <p:cNvSpPr>
            <a:spLocks noGrp="1"/>
          </p:cNvSpPr>
          <p:nvPr>
            <p:ph sz="quarter" idx="12"/>
          </p:nvPr>
        </p:nvSpPr>
        <p:spPr>
          <a:xfrm>
            <a:off x="2784475" y="1449388"/>
            <a:ext cx="2087563"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5">
            <a:extLst>
              <a:ext uri="{FF2B5EF4-FFF2-40B4-BE49-F238E27FC236}">
                <a16:creationId xmlns:a16="http://schemas.microsoft.com/office/drawing/2014/main" id="{B857C871-94B9-3F44-84CE-A5F87B2AFBC6}"/>
              </a:ext>
            </a:extLst>
          </p:cNvPr>
          <p:cNvSpPr>
            <a:spLocks noGrp="1"/>
          </p:cNvSpPr>
          <p:nvPr>
            <p:ph sz="quarter" idx="13"/>
          </p:nvPr>
        </p:nvSpPr>
        <p:spPr>
          <a:xfrm>
            <a:off x="5053013" y="1449388"/>
            <a:ext cx="2087564"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5">
            <a:extLst>
              <a:ext uri="{FF2B5EF4-FFF2-40B4-BE49-F238E27FC236}">
                <a16:creationId xmlns:a16="http://schemas.microsoft.com/office/drawing/2014/main" id="{CC08F721-5785-594A-8376-45F0D959056D}"/>
              </a:ext>
            </a:extLst>
          </p:cNvPr>
          <p:cNvSpPr>
            <a:spLocks noGrp="1"/>
          </p:cNvSpPr>
          <p:nvPr>
            <p:ph sz="quarter" idx="14"/>
          </p:nvPr>
        </p:nvSpPr>
        <p:spPr>
          <a:xfrm>
            <a:off x="7319963" y="1449388"/>
            <a:ext cx="2089150"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5">
            <a:extLst>
              <a:ext uri="{FF2B5EF4-FFF2-40B4-BE49-F238E27FC236}">
                <a16:creationId xmlns:a16="http://schemas.microsoft.com/office/drawing/2014/main" id="{4B53BA21-7580-384F-84DA-A0850010F085}"/>
              </a:ext>
            </a:extLst>
          </p:cNvPr>
          <p:cNvSpPr>
            <a:spLocks noGrp="1"/>
          </p:cNvSpPr>
          <p:nvPr>
            <p:ph sz="quarter" idx="15"/>
          </p:nvPr>
        </p:nvSpPr>
        <p:spPr>
          <a:xfrm>
            <a:off x="9588500" y="1449388"/>
            <a:ext cx="2087563"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32773640"/>
      </p:ext>
    </p:extLst>
  </p:cSld>
  <p:clrMapOvr>
    <a:masterClrMapping/>
  </p:clrMapOvr>
  <p:extLst>
    <p:ext uri="{DCECCB84-F9BA-43D5-87BE-67443E8EF086}">
      <p15:sldGuideLst xmlns:p15="http://schemas.microsoft.com/office/powerpoint/2012/main">
        <p15:guide id="1" pos="1640">
          <p15:clr>
            <a:srgbClr val="FBAE40"/>
          </p15:clr>
        </p15:guide>
        <p15:guide id="2" pos="1753">
          <p15:clr>
            <a:srgbClr val="FBAE40"/>
          </p15:clr>
        </p15:guide>
        <p15:guide id="3" pos="3069">
          <p15:clr>
            <a:srgbClr val="FBAE40"/>
          </p15:clr>
        </p15:guide>
        <p15:guide id="4" pos="3182">
          <p15:clr>
            <a:srgbClr val="FBAE40"/>
          </p15:clr>
        </p15:guide>
        <p15:guide id="5" pos="4498">
          <p15:clr>
            <a:srgbClr val="FBAE40"/>
          </p15:clr>
        </p15:guide>
        <p15:guide id="6" pos="4611">
          <p15:clr>
            <a:srgbClr val="FBAE40"/>
          </p15:clr>
        </p15:guide>
        <p15:guide id="7" pos="6040">
          <p15:clr>
            <a:srgbClr val="FBAE40"/>
          </p15:clr>
        </p15:guide>
        <p15:guide id="8" pos="5927">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CDB1-F27A-8842-8371-6D5669FC08C4}"/>
              </a:ext>
            </a:extLst>
          </p:cNvPr>
          <p:cNvSpPr>
            <a:spLocks noGrp="1"/>
          </p:cNvSpPr>
          <p:nvPr>
            <p:ph type="title" hasCustomPrompt="1"/>
          </p:nvPr>
        </p:nvSpPr>
        <p:spPr/>
        <p:txBody>
          <a:bodyPr/>
          <a:lstStyle>
            <a:lvl1pPr>
              <a:defRPr spc="0"/>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9178D7DC-1ABC-BA4B-A48F-08C6B6F61B73}"/>
              </a:ext>
            </a:extLst>
          </p:cNvPr>
          <p:cNvSpPr>
            <a:spLocks noGrp="1"/>
          </p:cNvSpPr>
          <p:nvPr>
            <p:ph type="sldNum" sz="quarter" idx="10"/>
          </p:nvPr>
        </p:nvSpPr>
        <p:spPr>
          <a:xfrm>
            <a:off x="11187182" y="88791"/>
            <a:ext cx="591751" cy="226439"/>
          </a:xfrm>
          <a:prstGeom prst="rect">
            <a:avLst/>
          </a:prstGeom>
        </p:spPr>
        <p:txBody>
          <a:bodyPr/>
          <a:lstStyle/>
          <a:p>
            <a:fld id="{115646DC-5675-894D-B35D-3FB6BABF6ABF}" type="slidenum">
              <a:rPr lang="en-US" smtClean="0"/>
              <a:pPr/>
              <a:t>‹#›</a:t>
            </a:fld>
            <a:endParaRPr lang="en-US" dirty="0"/>
          </a:p>
        </p:txBody>
      </p:sp>
      <p:sp>
        <p:nvSpPr>
          <p:cNvPr id="10" name="Content Placeholder 5">
            <a:extLst>
              <a:ext uri="{FF2B5EF4-FFF2-40B4-BE49-F238E27FC236}">
                <a16:creationId xmlns:a16="http://schemas.microsoft.com/office/drawing/2014/main" id="{DF4F9006-6F4A-5648-9330-30D1A362E54A}"/>
              </a:ext>
            </a:extLst>
          </p:cNvPr>
          <p:cNvSpPr>
            <a:spLocks noGrp="1"/>
          </p:cNvSpPr>
          <p:nvPr>
            <p:ph sz="quarter" idx="11"/>
          </p:nvPr>
        </p:nvSpPr>
        <p:spPr>
          <a:xfrm>
            <a:off x="515938" y="1449388"/>
            <a:ext cx="1692275"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5">
            <a:extLst>
              <a:ext uri="{FF2B5EF4-FFF2-40B4-BE49-F238E27FC236}">
                <a16:creationId xmlns:a16="http://schemas.microsoft.com/office/drawing/2014/main" id="{3EA26FCF-C143-1B49-8898-AA932830F6AF}"/>
              </a:ext>
            </a:extLst>
          </p:cNvPr>
          <p:cNvSpPr>
            <a:spLocks noGrp="1"/>
          </p:cNvSpPr>
          <p:nvPr>
            <p:ph sz="quarter" idx="12"/>
          </p:nvPr>
        </p:nvSpPr>
        <p:spPr>
          <a:xfrm>
            <a:off x="2387601" y="1449388"/>
            <a:ext cx="1728788"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5">
            <a:extLst>
              <a:ext uri="{FF2B5EF4-FFF2-40B4-BE49-F238E27FC236}">
                <a16:creationId xmlns:a16="http://schemas.microsoft.com/office/drawing/2014/main" id="{B9974B1C-6B22-DA47-947A-B78709332679}"/>
              </a:ext>
            </a:extLst>
          </p:cNvPr>
          <p:cNvSpPr>
            <a:spLocks noGrp="1"/>
          </p:cNvSpPr>
          <p:nvPr>
            <p:ph sz="quarter" idx="13"/>
          </p:nvPr>
        </p:nvSpPr>
        <p:spPr>
          <a:xfrm>
            <a:off x="4295775" y="1449388"/>
            <a:ext cx="1692275"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5">
            <a:extLst>
              <a:ext uri="{FF2B5EF4-FFF2-40B4-BE49-F238E27FC236}">
                <a16:creationId xmlns:a16="http://schemas.microsoft.com/office/drawing/2014/main" id="{E254CAC5-14A7-CB4E-A709-92F09AFB95E1}"/>
              </a:ext>
            </a:extLst>
          </p:cNvPr>
          <p:cNvSpPr>
            <a:spLocks noGrp="1"/>
          </p:cNvSpPr>
          <p:nvPr>
            <p:ph sz="quarter" idx="14"/>
          </p:nvPr>
        </p:nvSpPr>
        <p:spPr>
          <a:xfrm>
            <a:off x="6167436" y="1449388"/>
            <a:ext cx="1728789"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5">
            <a:extLst>
              <a:ext uri="{FF2B5EF4-FFF2-40B4-BE49-F238E27FC236}">
                <a16:creationId xmlns:a16="http://schemas.microsoft.com/office/drawing/2014/main" id="{23094CF2-7AA4-A04C-8CB1-A1C3FACECD13}"/>
              </a:ext>
            </a:extLst>
          </p:cNvPr>
          <p:cNvSpPr>
            <a:spLocks noGrp="1"/>
          </p:cNvSpPr>
          <p:nvPr>
            <p:ph sz="quarter" idx="15"/>
          </p:nvPr>
        </p:nvSpPr>
        <p:spPr>
          <a:xfrm>
            <a:off x="8075611" y="1449388"/>
            <a:ext cx="1692277"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5">
            <a:extLst>
              <a:ext uri="{FF2B5EF4-FFF2-40B4-BE49-F238E27FC236}">
                <a16:creationId xmlns:a16="http://schemas.microsoft.com/office/drawing/2014/main" id="{295E1108-3159-CE47-A645-DAAFF7089A7E}"/>
              </a:ext>
            </a:extLst>
          </p:cNvPr>
          <p:cNvSpPr>
            <a:spLocks noGrp="1"/>
          </p:cNvSpPr>
          <p:nvPr>
            <p:ph sz="quarter" idx="16"/>
          </p:nvPr>
        </p:nvSpPr>
        <p:spPr>
          <a:xfrm>
            <a:off x="9947274" y="1449388"/>
            <a:ext cx="1728789" cy="5040312"/>
          </a:xfrm>
          <a:prstGeom prst="rect">
            <a:avLst/>
          </a:prstGeom>
        </p:spPr>
        <p:txBody>
          <a:bodyPr/>
          <a:lstStyle>
            <a:lvl1pPr>
              <a:lnSpc>
                <a:spcPct val="120000"/>
              </a:lnSpc>
              <a:buClr>
                <a:schemeClr val="accent1"/>
              </a:buClr>
              <a:defRPr sz="2400"/>
            </a:lvl1pPr>
            <a:lvl2pPr>
              <a:lnSpc>
                <a:spcPct val="120000"/>
              </a:lnSpc>
              <a:buClr>
                <a:schemeClr val="accent1"/>
              </a:buClr>
              <a:defRPr sz="2100"/>
            </a:lvl2pPr>
            <a:lvl3pPr>
              <a:lnSpc>
                <a:spcPct val="120000"/>
              </a:lnSpc>
              <a:buClr>
                <a:schemeClr val="accent1"/>
              </a:buClr>
              <a:defRPr sz="1800"/>
            </a:lvl3pPr>
            <a:lvl4pPr>
              <a:lnSpc>
                <a:spcPct val="120000"/>
              </a:lnSpc>
              <a:buClr>
                <a:schemeClr val="accent1"/>
              </a:buClr>
              <a:defRPr sz="1600"/>
            </a:lvl4pPr>
            <a:lvl5pPr>
              <a:lnSpc>
                <a:spcPct val="120000"/>
              </a:lnSpc>
              <a:buClr>
                <a:schemeClr val="accent1"/>
              </a:buCl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81683589"/>
      </p:ext>
    </p:extLst>
  </p:cSld>
  <p:clrMapOvr>
    <a:masterClrMapping/>
  </p:clrMapOvr>
  <p:extLst>
    <p:ext uri="{DCECCB84-F9BA-43D5-87BE-67443E8EF086}">
      <p15:sldGuideLst xmlns:p15="http://schemas.microsoft.com/office/powerpoint/2012/main">
        <p15:guide id="1" pos="1504">
          <p15:clr>
            <a:srgbClr val="FBAE40"/>
          </p15:clr>
        </p15:guide>
        <p15:guide id="2" pos="2593">
          <p15:clr>
            <a:srgbClr val="FBAE40"/>
          </p15:clr>
        </p15:guide>
        <p15:guide id="3" pos="4974">
          <p15:clr>
            <a:srgbClr val="FBAE40"/>
          </p15:clr>
        </p15:guide>
        <p15:guide id="4" pos="5087">
          <p15:clr>
            <a:srgbClr val="FBAE40"/>
          </p15:clr>
        </p15:guide>
        <p15:guide id="5" pos="1391">
          <p15:clr>
            <a:srgbClr val="FBAE40"/>
          </p15:clr>
        </p15:guide>
        <p15:guide id="6" pos="3772">
          <p15:clr>
            <a:srgbClr val="FBAE40"/>
          </p15:clr>
        </p15:guide>
        <p15:guide id="7" pos="2706">
          <p15:clr>
            <a:srgbClr val="FBAE40"/>
          </p15:clr>
        </p15:guide>
        <p15:guide id="8" pos="3885">
          <p15:clr>
            <a:srgbClr val="FBAE40"/>
          </p15:clr>
        </p15:guide>
        <p15:guide id="9" pos="6153">
          <p15:clr>
            <a:srgbClr val="FBAE40"/>
          </p15:clr>
        </p15:guide>
        <p15:guide id="10" pos="6267">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0090B-25A0-D546-A7D4-4D30E5811D9C}"/>
              </a:ext>
            </a:extLst>
          </p:cNvPr>
          <p:cNvSpPr>
            <a:spLocks noGrp="1"/>
          </p:cNvSpPr>
          <p:nvPr>
            <p:ph type="title"/>
          </p:nvPr>
        </p:nvSpPr>
        <p:spPr/>
        <p:txBody>
          <a:body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18E85B02-045A-A446-A0C3-7F2404355912}"/>
              </a:ext>
            </a:extLst>
          </p:cNvPr>
          <p:cNvSpPr>
            <a:spLocks noGrp="1"/>
          </p:cNvSpPr>
          <p:nvPr>
            <p:ph type="sldNum" sz="quarter" idx="10"/>
          </p:nvPr>
        </p:nvSpPr>
        <p:spPr/>
        <p:txBody>
          <a:bodyPr/>
          <a:lstStyle/>
          <a:p>
            <a:fld id="{115646DC-5675-894D-B35D-3FB6BABF6ABF}" type="slidenum">
              <a:rPr lang="en-US" smtClean="0"/>
              <a:pPr/>
              <a:t>‹#›</a:t>
            </a:fld>
            <a:endParaRPr lang="en-US" dirty="0"/>
          </a:p>
        </p:txBody>
      </p:sp>
    </p:spTree>
    <p:extLst>
      <p:ext uri="{BB962C8B-B14F-4D97-AF65-F5344CB8AC3E}">
        <p14:creationId xmlns:p14="http://schemas.microsoft.com/office/powerpoint/2010/main" val="23602909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AD6BF5-84B2-5243-AB18-38F04E49CA7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96" t="26382" r="28576" b="26382"/>
          <a:stretch/>
        </p:blipFill>
        <p:spPr>
          <a:xfrm>
            <a:off x="6283876" y="0"/>
            <a:ext cx="5908124" cy="6858001"/>
          </a:xfrm>
          <a:prstGeom prst="rect">
            <a:avLst/>
          </a:prstGeom>
        </p:spPr>
      </p:pic>
      <p:sp>
        <p:nvSpPr>
          <p:cNvPr id="2" name="Title 1">
            <a:extLst>
              <a:ext uri="{FF2B5EF4-FFF2-40B4-BE49-F238E27FC236}">
                <a16:creationId xmlns:a16="http://schemas.microsoft.com/office/drawing/2014/main" id="{293D1F42-9BA9-9F4D-94BA-9B9F24B699EB}"/>
              </a:ext>
            </a:extLst>
          </p:cNvPr>
          <p:cNvSpPr>
            <a:spLocks noGrp="1"/>
          </p:cNvSpPr>
          <p:nvPr>
            <p:ph type="title" hasCustomPrompt="1"/>
          </p:nvPr>
        </p:nvSpPr>
        <p:spPr>
          <a:xfrm>
            <a:off x="1416050" y="3176588"/>
            <a:ext cx="8880889" cy="534021"/>
          </a:xfrm>
        </p:spPr>
        <p:txBody>
          <a:bodyPr/>
          <a:lstStyle>
            <a:lvl1pPr>
              <a:defRPr spc="0"/>
            </a:lvl1pPr>
          </a:lstStyle>
          <a:p>
            <a:r>
              <a:rPr lang="en-GB" dirty="0"/>
              <a:t>Presentation Title</a:t>
            </a:r>
            <a:endParaRPr lang="en-US" dirty="0"/>
          </a:p>
        </p:txBody>
      </p:sp>
      <p:sp>
        <p:nvSpPr>
          <p:cNvPr id="15" name="Text Placeholder 14">
            <a:extLst>
              <a:ext uri="{FF2B5EF4-FFF2-40B4-BE49-F238E27FC236}">
                <a16:creationId xmlns:a16="http://schemas.microsoft.com/office/drawing/2014/main" id="{10F1EEEC-13DA-7048-BB22-8380D9B2A6D2}"/>
              </a:ext>
            </a:extLst>
          </p:cNvPr>
          <p:cNvSpPr>
            <a:spLocks noGrp="1"/>
          </p:cNvSpPr>
          <p:nvPr>
            <p:ph type="body" sz="quarter" idx="10" hasCustomPrompt="1"/>
          </p:nvPr>
        </p:nvSpPr>
        <p:spPr>
          <a:xfrm>
            <a:off x="1416050" y="4002157"/>
            <a:ext cx="8496300" cy="758756"/>
          </a:xfrm>
          <a:prstGeom prst="rect">
            <a:avLst/>
          </a:prstGeom>
        </p:spPr>
        <p:txBody>
          <a:bodyPr/>
          <a:lstStyle>
            <a:lvl1pPr marL="0" indent="0">
              <a:buNone/>
              <a:defRPr sz="2400"/>
            </a:lvl1pPr>
          </a:lstStyle>
          <a:p>
            <a:pPr lvl="0"/>
            <a:r>
              <a:rPr lang="en-US" dirty="0"/>
              <a:t>Subtitle goes here</a:t>
            </a:r>
          </a:p>
        </p:txBody>
      </p:sp>
    </p:spTree>
    <p:extLst>
      <p:ext uri="{BB962C8B-B14F-4D97-AF65-F5344CB8AC3E}">
        <p14:creationId xmlns:p14="http://schemas.microsoft.com/office/powerpoint/2010/main" val="359200896"/>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3113">
          <p15:clr>
            <a:srgbClr val="FBAE40"/>
          </p15:clr>
        </p15:guide>
        <p15:guide id="3" orient="horz" pos="2001">
          <p15:clr>
            <a:srgbClr val="FBAE40"/>
          </p15:clr>
        </p15:guide>
        <p15:guide id="4" orient="horz" pos="2999">
          <p15:clr>
            <a:srgbClr val="FBAE40"/>
          </p15:clr>
        </p15:guide>
        <p15:guide id="5" pos="8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p:txBody>
          <a:bodyPr/>
          <a:lstStyle>
            <a:lvl1pPr>
              <a:defRPr/>
            </a:lvl1pPr>
          </a:lstStyle>
          <a:p>
            <a:r>
              <a:rPr lang="en-US" dirty="0"/>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838200" y="1825625"/>
            <a:ext cx="5181600" cy="4351338"/>
          </a:xfrm>
          <a:no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A7A357E-2CB3-F668-42DE-8D703C12D6E1}"/>
              </a:ext>
            </a:extLst>
          </p:cNvPr>
          <p:cNvSpPr>
            <a:spLocks noGrp="1"/>
          </p:cNvSpPr>
          <p:nvPr>
            <p:ph sz="half" idx="2" hasCustomPrompt="1"/>
          </p:nvPr>
        </p:nvSpPr>
        <p:spPr>
          <a:xfrm>
            <a:off x="6172200" y="1825625"/>
            <a:ext cx="5181600" cy="4351338"/>
          </a:xfrm>
          <a:no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AC9DD9B5-ED0C-435B-8DB1-F96CBD5A25D3}" type="datetime1">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r>
              <a:rPr lang="en-US" dirty="0"/>
              <a:t> © 2024 Digital Twin Consortium. All rights reserved. </a:t>
            </a:r>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17088482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23CCD8-464E-6949-B19C-9C0C60A62F02}"/>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6AD6BF5-84B2-5243-AB18-38F04E49CA7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96" t="26382" r="28576" b="26382"/>
          <a:stretch/>
        </p:blipFill>
        <p:spPr>
          <a:xfrm>
            <a:off x="6283876" y="0"/>
            <a:ext cx="5908124" cy="6858001"/>
          </a:xfrm>
          <a:prstGeom prst="rect">
            <a:avLst/>
          </a:prstGeom>
        </p:spPr>
      </p:pic>
      <p:sp>
        <p:nvSpPr>
          <p:cNvPr id="2" name="Title 1">
            <a:extLst>
              <a:ext uri="{FF2B5EF4-FFF2-40B4-BE49-F238E27FC236}">
                <a16:creationId xmlns:a16="http://schemas.microsoft.com/office/drawing/2014/main" id="{293D1F42-9BA9-9F4D-94BA-9B9F24B699EB}"/>
              </a:ext>
            </a:extLst>
          </p:cNvPr>
          <p:cNvSpPr>
            <a:spLocks noGrp="1"/>
          </p:cNvSpPr>
          <p:nvPr>
            <p:ph type="title" hasCustomPrompt="1"/>
          </p:nvPr>
        </p:nvSpPr>
        <p:spPr>
          <a:xfrm>
            <a:off x="1416050" y="3176588"/>
            <a:ext cx="8880889" cy="534021"/>
          </a:xfrm>
        </p:spPr>
        <p:txBody>
          <a:bodyPr/>
          <a:lstStyle>
            <a:lvl1pPr>
              <a:defRPr spc="0">
                <a:solidFill>
                  <a:schemeClr val="bg1"/>
                </a:solidFill>
              </a:defRPr>
            </a:lvl1pPr>
          </a:lstStyle>
          <a:p>
            <a:r>
              <a:rPr lang="en-GB" dirty="0"/>
              <a:t>Presentation Title</a:t>
            </a:r>
            <a:endParaRPr lang="en-US" dirty="0"/>
          </a:p>
        </p:txBody>
      </p:sp>
      <p:sp>
        <p:nvSpPr>
          <p:cNvPr id="15" name="Text Placeholder 14">
            <a:extLst>
              <a:ext uri="{FF2B5EF4-FFF2-40B4-BE49-F238E27FC236}">
                <a16:creationId xmlns:a16="http://schemas.microsoft.com/office/drawing/2014/main" id="{10F1EEEC-13DA-7048-BB22-8380D9B2A6D2}"/>
              </a:ext>
            </a:extLst>
          </p:cNvPr>
          <p:cNvSpPr>
            <a:spLocks noGrp="1"/>
          </p:cNvSpPr>
          <p:nvPr>
            <p:ph type="body" sz="quarter" idx="10" hasCustomPrompt="1"/>
          </p:nvPr>
        </p:nvSpPr>
        <p:spPr>
          <a:xfrm>
            <a:off x="1416050" y="4002157"/>
            <a:ext cx="8496300" cy="758756"/>
          </a:xfrm>
          <a:prstGeom prst="rect">
            <a:avLst/>
          </a:prstGeom>
        </p:spPr>
        <p:txBody>
          <a:bodyPr/>
          <a:lstStyle>
            <a:lvl1pPr marL="0" indent="0">
              <a:buNone/>
              <a:defRPr sz="2400">
                <a:solidFill>
                  <a:schemeClr val="bg1"/>
                </a:solidFill>
              </a:defRPr>
            </a:lvl1pPr>
          </a:lstStyle>
          <a:p>
            <a:pPr lvl="0"/>
            <a:r>
              <a:rPr lang="en-US" dirty="0"/>
              <a:t>Subtitle goes here</a:t>
            </a:r>
          </a:p>
        </p:txBody>
      </p:sp>
    </p:spTree>
    <p:extLst>
      <p:ext uri="{BB962C8B-B14F-4D97-AF65-F5344CB8AC3E}">
        <p14:creationId xmlns:p14="http://schemas.microsoft.com/office/powerpoint/2010/main" val="1950196427"/>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3113">
          <p15:clr>
            <a:srgbClr val="FBAE40"/>
          </p15:clr>
        </p15:guide>
        <p15:guide id="3" orient="horz" pos="2001">
          <p15:clr>
            <a:srgbClr val="FBAE40"/>
          </p15:clr>
        </p15:guide>
        <p15:guide id="4" orient="horz" pos="2999">
          <p15:clr>
            <a:srgbClr val="FBAE40"/>
          </p15:clr>
        </p15:guide>
        <p15:guide id="5" pos="89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4 Colum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ECA1DA7-56AA-6E47-A350-DC4B03000C81}"/>
              </a:ext>
            </a:extLst>
          </p:cNvPr>
          <p:cNvSpPr>
            <a:spLocks noGrp="1"/>
          </p:cNvSpPr>
          <p:nvPr>
            <p:ph type="pic" sz="quarter" idx="11"/>
          </p:nvPr>
        </p:nvSpPr>
        <p:spPr>
          <a:xfrm>
            <a:off x="0" y="0"/>
            <a:ext cx="12192000" cy="6858000"/>
          </a:xfrm>
          <a:prstGeom prst="rect">
            <a:avLst/>
          </a:prstGeom>
        </p:spPr>
        <p:txBody>
          <a:bodyPr/>
          <a:lstStyle/>
          <a:p>
            <a:endParaRPr lang="en-US"/>
          </a:p>
        </p:txBody>
      </p:sp>
      <p:sp>
        <p:nvSpPr>
          <p:cNvPr id="7" name="Slide Number Placeholder 2">
            <a:extLst>
              <a:ext uri="{FF2B5EF4-FFF2-40B4-BE49-F238E27FC236}">
                <a16:creationId xmlns:a16="http://schemas.microsoft.com/office/drawing/2014/main" id="{AE5CBD2B-58A5-B642-AA36-8CDD55237BE5}"/>
              </a:ext>
            </a:extLst>
          </p:cNvPr>
          <p:cNvSpPr>
            <a:spLocks noGrp="1"/>
          </p:cNvSpPr>
          <p:nvPr>
            <p:ph type="sldNum" sz="quarter" idx="10"/>
          </p:nvPr>
        </p:nvSpPr>
        <p:spPr>
          <a:xfrm>
            <a:off x="11189412" y="88791"/>
            <a:ext cx="591751" cy="226439"/>
          </a:xfrm>
          <a:prstGeom prst="rect">
            <a:avLst/>
          </a:prstGeom>
        </p:spPr>
        <p:txBody>
          <a:bodyPr/>
          <a:lstStyle>
            <a:lvl1pPr algn="r">
              <a:defRPr sz="1200">
                <a:solidFill>
                  <a:schemeClr val="bg1"/>
                </a:solidFill>
              </a:defRPr>
            </a:lvl1pPr>
          </a:lstStyle>
          <a:p>
            <a:fld id="{115646DC-5675-894D-B35D-3FB6BABF6ABF}" type="slidenum">
              <a:rPr lang="en-US" smtClean="0"/>
              <a:pPr/>
              <a:t>‹#›</a:t>
            </a:fld>
            <a:endParaRPr lang="en-US" dirty="0"/>
          </a:p>
        </p:txBody>
      </p:sp>
      <p:sp>
        <p:nvSpPr>
          <p:cNvPr id="4" name="Rectangle 3">
            <a:extLst>
              <a:ext uri="{FF2B5EF4-FFF2-40B4-BE49-F238E27FC236}">
                <a16:creationId xmlns:a16="http://schemas.microsoft.com/office/drawing/2014/main" id="{2017020A-7F90-DD44-B797-D99F2A55799F}"/>
              </a:ext>
            </a:extLst>
          </p:cNvPr>
          <p:cNvSpPr/>
          <p:nvPr userDrawn="1"/>
        </p:nvSpPr>
        <p:spPr>
          <a:xfrm>
            <a:off x="0" y="5132717"/>
            <a:ext cx="12192000" cy="172528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B1F8EE5-79BB-4D4A-AADF-CDFF1BA93C6D}"/>
              </a:ext>
            </a:extLst>
          </p:cNvPr>
          <p:cNvSpPr txBox="1">
            <a:spLocks/>
          </p:cNvSpPr>
          <p:nvPr userDrawn="1"/>
        </p:nvSpPr>
        <p:spPr>
          <a:xfrm>
            <a:off x="3252158" y="5449604"/>
            <a:ext cx="8423905" cy="584500"/>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600" b="1" i="0" kern="1200" spc="0">
                <a:solidFill>
                  <a:schemeClr val="bg1"/>
                </a:solidFill>
                <a:latin typeface="Arial" panose="020B0604020202020204" pitchFamily="34" charset="0"/>
                <a:ea typeface="+mj-ea"/>
                <a:cs typeface="+mj-cs"/>
              </a:defRPr>
            </a:lvl1pPr>
          </a:lstStyle>
          <a:p>
            <a:pPr algn="l"/>
            <a:r>
              <a:rPr lang="en-GB" dirty="0"/>
              <a:t>Event Intelligence Platform</a:t>
            </a:r>
            <a:endParaRPr lang="en-US" dirty="0"/>
          </a:p>
        </p:txBody>
      </p:sp>
      <p:sp>
        <p:nvSpPr>
          <p:cNvPr id="8" name="TextBox 7">
            <a:extLst>
              <a:ext uri="{FF2B5EF4-FFF2-40B4-BE49-F238E27FC236}">
                <a16:creationId xmlns:a16="http://schemas.microsoft.com/office/drawing/2014/main" id="{B432C855-5708-D847-950C-FA6F9EA6FB1A}"/>
              </a:ext>
            </a:extLst>
          </p:cNvPr>
          <p:cNvSpPr txBox="1"/>
          <p:nvPr userDrawn="1"/>
        </p:nvSpPr>
        <p:spPr>
          <a:xfrm>
            <a:off x="3252157" y="6120368"/>
            <a:ext cx="8423905" cy="369332"/>
          </a:xfrm>
          <a:prstGeom prst="rect">
            <a:avLst/>
          </a:prstGeom>
          <a:noFill/>
        </p:spPr>
        <p:txBody>
          <a:bodyPr wrap="square" rtlCol="0">
            <a:spAutoFit/>
          </a:bodyPr>
          <a:lstStyle/>
          <a:p>
            <a:pPr algn="l"/>
            <a:r>
              <a:rPr lang="en-US" dirty="0">
                <a:solidFill>
                  <a:schemeClr val="bg1"/>
                </a:solidFill>
              </a:rPr>
              <a:t>Presentation Subtitle Goes Here</a:t>
            </a:r>
          </a:p>
        </p:txBody>
      </p:sp>
      <p:pic>
        <p:nvPicPr>
          <p:cNvPr id="9" name="Picture 8">
            <a:extLst>
              <a:ext uri="{FF2B5EF4-FFF2-40B4-BE49-F238E27FC236}">
                <a16:creationId xmlns:a16="http://schemas.microsoft.com/office/drawing/2014/main" id="{A5A6DAB9-B5F5-8841-879C-B7F7B28A08C1}"/>
              </a:ext>
            </a:extLst>
          </p:cNvPr>
          <p:cNvPicPr>
            <a:picLocks noChangeAspect="1"/>
          </p:cNvPicPr>
          <p:nvPr userDrawn="1"/>
        </p:nvPicPr>
        <p:blipFill>
          <a:blip r:embed="rId2"/>
          <a:stretch>
            <a:fillRect/>
          </a:stretch>
        </p:blipFill>
        <p:spPr>
          <a:xfrm>
            <a:off x="515938" y="5566387"/>
            <a:ext cx="1692275" cy="350933"/>
          </a:xfrm>
          <a:prstGeom prst="rect">
            <a:avLst/>
          </a:prstGeom>
        </p:spPr>
      </p:pic>
    </p:spTree>
    <p:extLst>
      <p:ext uri="{BB962C8B-B14F-4D97-AF65-F5344CB8AC3E}">
        <p14:creationId xmlns:p14="http://schemas.microsoft.com/office/powerpoint/2010/main" val="3985036014"/>
      </p:ext>
    </p:extLst>
  </p:cSld>
  <p:clrMapOvr>
    <a:masterClrMapping/>
  </p:clrMapOvr>
  <p:extLst>
    <p:ext uri="{DCECCB84-F9BA-43D5-87BE-67443E8EF086}">
      <p15:sldGuideLst xmlns:p15="http://schemas.microsoft.com/office/powerpoint/2012/main">
        <p15:guide id="1" pos="3772">
          <p15:clr>
            <a:srgbClr val="FBAE40"/>
          </p15:clr>
        </p15:guide>
        <p15:guide id="2" pos="3885">
          <p15:clr>
            <a:srgbClr val="FBAE40"/>
          </p15:clr>
        </p15:guide>
        <p15:guide id="3" pos="2003">
          <p15:clr>
            <a:srgbClr val="FBAE40"/>
          </p15:clr>
        </p15:guide>
        <p15:guide id="4" pos="2116">
          <p15:clr>
            <a:srgbClr val="FBAE40"/>
          </p15:clr>
        </p15:guide>
        <p15:guide id="5" pos="5677">
          <p15:clr>
            <a:srgbClr val="FBAE40"/>
          </p15:clr>
        </p15:guide>
        <p15:guide id="6" pos="556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2_4 Column">
    <p:spTree>
      <p:nvGrpSpPr>
        <p:cNvPr id="1" name=""/>
        <p:cNvGrpSpPr/>
        <p:nvPr/>
      </p:nvGrpSpPr>
      <p:grpSpPr>
        <a:xfrm>
          <a:off x="0" y="0"/>
          <a:ext cx="0" cy="0"/>
          <a:chOff x="0" y="0"/>
          <a:chExt cx="0" cy="0"/>
        </a:xfrm>
      </p:grpSpPr>
      <p:sp>
        <p:nvSpPr>
          <p:cNvPr id="5" name="Title Placeholder 13">
            <a:extLst>
              <a:ext uri="{FF2B5EF4-FFF2-40B4-BE49-F238E27FC236}">
                <a16:creationId xmlns:a16="http://schemas.microsoft.com/office/drawing/2014/main" id="{E2224A1F-2949-F541-839E-8895F46E92D6}"/>
              </a:ext>
            </a:extLst>
          </p:cNvPr>
          <p:cNvSpPr>
            <a:spLocks noGrp="1"/>
          </p:cNvSpPr>
          <p:nvPr>
            <p:ph type="title" hasCustomPrompt="1"/>
          </p:nvPr>
        </p:nvSpPr>
        <p:spPr>
          <a:xfrm>
            <a:off x="515938" y="404815"/>
            <a:ext cx="11160124" cy="1044574"/>
          </a:xfrm>
          <a:prstGeom prst="rect">
            <a:avLst/>
          </a:prstGeom>
        </p:spPr>
        <p:txBody>
          <a:bodyPr vert="horz" lIns="91440" tIns="45720" rIns="91440" bIns="45720" rtlCol="0" anchor="ctr">
            <a:normAutofit/>
          </a:bodyPr>
          <a:lstStyle>
            <a:lvl1pPr>
              <a:defRPr spc="0"/>
            </a:lvl1pPr>
          </a:lstStyle>
          <a:p>
            <a:r>
              <a:rPr lang="en-GB" dirty="0"/>
              <a:t>Click To Edit Master Title Style</a:t>
            </a:r>
            <a:endParaRPr lang="en-US" dirty="0"/>
          </a:p>
        </p:txBody>
      </p:sp>
      <p:sp>
        <p:nvSpPr>
          <p:cNvPr id="7" name="Slide Number Placeholder 2">
            <a:extLst>
              <a:ext uri="{FF2B5EF4-FFF2-40B4-BE49-F238E27FC236}">
                <a16:creationId xmlns:a16="http://schemas.microsoft.com/office/drawing/2014/main" id="{AE5CBD2B-58A5-B642-AA36-8CDD55237BE5}"/>
              </a:ext>
            </a:extLst>
          </p:cNvPr>
          <p:cNvSpPr>
            <a:spLocks noGrp="1"/>
          </p:cNvSpPr>
          <p:nvPr>
            <p:ph type="sldNum" sz="quarter" idx="10"/>
          </p:nvPr>
        </p:nvSpPr>
        <p:spPr>
          <a:xfrm>
            <a:off x="11189412" y="88791"/>
            <a:ext cx="591751" cy="226439"/>
          </a:xfrm>
          <a:prstGeom prst="rect">
            <a:avLst/>
          </a:prstGeom>
        </p:spPr>
        <p:txBody>
          <a:bodyPr/>
          <a:lstStyle>
            <a:lvl1pPr algn="r">
              <a:defRPr sz="1200">
                <a:solidFill>
                  <a:schemeClr val="bg1"/>
                </a:solidFill>
              </a:defRPr>
            </a:lvl1pPr>
          </a:lstStyle>
          <a:p>
            <a:fld id="{115646DC-5675-894D-B35D-3FB6BABF6ABF}" type="slidenum">
              <a:rPr lang="en-US" smtClean="0"/>
              <a:pPr/>
              <a:t>‹#›</a:t>
            </a:fld>
            <a:endParaRPr lang="en-US" dirty="0"/>
          </a:p>
        </p:txBody>
      </p:sp>
    </p:spTree>
    <p:extLst>
      <p:ext uri="{BB962C8B-B14F-4D97-AF65-F5344CB8AC3E}">
        <p14:creationId xmlns:p14="http://schemas.microsoft.com/office/powerpoint/2010/main" val="1062853178"/>
      </p:ext>
    </p:extLst>
  </p:cSld>
  <p:clrMapOvr>
    <a:masterClrMapping/>
  </p:clrMapOvr>
  <p:extLst>
    <p:ext uri="{DCECCB84-F9BA-43D5-87BE-67443E8EF086}">
      <p15:sldGuideLst xmlns:p15="http://schemas.microsoft.com/office/powerpoint/2012/main">
        <p15:guide id="1" pos="3772">
          <p15:clr>
            <a:srgbClr val="FBAE40"/>
          </p15:clr>
        </p15:guide>
        <p15:guide id="2" pos="3885">
          <p15:clr>
            <a:srgbClr val="FBAE40"/>
          </p15:clr>
        </p15:guide>
        <p15:guide id="3" pos="2003">
          <p15:clr>
            <a:srgbClr val="FBAE40"/>
          </p15:clr>
        </p15:guide>
        <p15:guide id="4" pos="2116">
          <p15:clr>
            <a:srgbClr val="FBAE40"/>
          </p15:clr>
        </p15:guide>
        <p15:guide id="5" pos="5677">
          <p15:clr>
            <a:srgbClr val="FBAE40"/>
          </p15:clr>
        </p15:guide>
        <p15:guide id="6" pos="556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4032475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1AD11D-63D7-4763-A80B-DDB59C13DE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67" t="877" r="68933" b="59649"/>
          <a:stretch/>
        </p:blipFill>
        <p:spPr>
          <a:xfrm>
            <a:off x="11276442" y="6279568"/>
            <a:ext cx="731520" cy="438912"/>
          </a:xfrm>
          <a:prstGeom prst="rect">
            <a:avLst/>
          </a:prstGeom>
        </p:spPr>
      </p:pic>
      <p:sp>
        <p:nvSpPr>
          <p:cNvPr id="3" name="Content Placeholder 2">
            <a:extLst>
              <a:ext uri="{FF2B5EF4-FFF2-40B4-BE49-F238E27FC236}">
                <a16:creationId xmlns:a16="http://schemas.microsoft.com/office/drawing/2014/main" id="{05627BE2-6929-463D-9A0E-27E9460EA21E}"/>
              </a:ext>
            </a:extLst>
          </p:cNvPr>
          <p:cNvSpPr>
            <a:spLocks noGrp="1"/>
          </p:cNvSpPr>
          <p:nvPr userDrawn="1">
            <p:ph idx="1"/>
          </p:nvPr>
        </p:nvSpPr>
        <p:spPr/>
        <p:txBody>
          <a:bodyPr/>
          <a:lstStyle>
            <a:lvl1pPr>
              <a:buClr>
                <a:srgbClr val="F7941D"/>
              </a:buClr>
              <a:buSzPct val="100000"/>
              <a:defRPr/>
            </a:lvl1pPr>
            <a:lvl2pPr>
              <a:buClr>
                <a:schemeClr val="tx2"/>
              </a:buClr>
              <a:defRPr>
                <a:solidFill>
                  <a:schemeClr val="tx1"/>
                </a:solidFill>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Date Placeholder 35"/>
          <p:cNvSpPr>
            <a:spLocks noGrp="1"/>
          </p:cNvSpPr>
          <p:nvPr userDrawn="1">
            <p:ph type="dt" sz="half" idx="14"/>
          </p:nvPr>
        </p:nvSpPr>
        <p:spPr/>
        <p:txBody>
          <a:bodyPr/>
          <a:lstStyle/>
          <a:p>
            <a:fld id="{E86231B4-8799-4095-A9F6-88F13DCCFFE2}" type="datetime1">
              <a:rPr lang="en-US" smtClean="0"/>
              <a:t>9/15/2024</a:t>
            </a:fld>
            <a:endParaRPr lang="en-US"/>
          </a:p>
        </p:txBody>
      </p:sp>
      <p:sp>
        <p:nvSpPr>
          <p:cNvPr id="37" name="Footer Placeholder 36"/>
          <p:cNvSpPr>
            <a:spLocks noGrp="1"/>
          </p:cNvSpPr>
          <p:nvPr userDrawn="1">
            <p:ph type="ftr" sz="quarter" idx="15"/>
          </p:nvPr>
        </p:nvSpPr>
        <p:spPr/>
        <p:txBody>
          <a:bodyPr/>
          <a:lstStyle/>
          <a:p>
            <a:endParaRPr lang="en-US"/>
          </a:p>
        </p:txBody>
      </p:sp>
      <p:sp>
        <p:nvSpPr>
          <p:cNvPr id="38" name="Slide Number Placeholder 37"/>
          <p:cNvSpPr>
            <a:spLocks noGrp="1"/>
          </p:cNvSpPr>
          <p:nvPr userDrawn="1">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sp>
        <p:nvSpPr>
          <p:cNvPr id="23" name="Rectangle 22">
            <a:extLst>
              <a:ext uri="{FF2B5EF4-FFF2-40B4-BE49-F238E27FC236}">
                <a16:creationId xmlns:a16="http://schemas.microsoft.com/office/drawing/2014/main" id="{09E65EE2-5635-4C5D-8131-361B9802D922}"/>
              </a:ext>
            </a:extLst>
          </p:cNvPr>
          <p:cNvSpPr/>
          <p:nvPr userDrawn="1"/>
        </p:nvSpPr>
        <p:spPr>
          <a:xfrm>
            <a:off x="0" y="0"/>
            <a:ext cx="12192000" cy="134620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66519-DD0B-4374-8217-6D6F8CC25061}"/>
              </a:ext>
            </a:extLst>
          </p:cNvPr>
          <p:cNvSpPr>
            <a:spLocks noGrp="1"/>
          </p:cNvSpPr>
          <p:nvPr>
            <p:ph type="title"/>
          </p:nvPr>
        </p:nvSpPr>
        <p:spPr>
          <a:xfrm>
            <a:off x="836676" y="61277"/>
            <a:ext cx="10515600" cy="1325563"/>
          </a:xfrm>
        </p:spPr>
        <p:txBody>
          <a:bodyPr>
            <a:normAutofit/>
          </a:bodyPr>
          <a:lstStyle>
            <a:lvl1pPr>
              <a:defRPr sz="4800">
                <a:solidFill>
                  <a:schemeClr val="bg1"/>
                </a:solidFill>
                <a:latin typeface="+mn-lt"/>
              </a:defRPr>
            </a:lvl1pPr>
          </a:lstStyle>
          <a:p>
            <a:r>
              <a:rPr lang="en-US"/>
              <a:t>Click to edit Master title style</a:t>
            </a:r>
          </a:p>
        </p:txBody>
      </p:sp>
      <p:cxnSp>
        <p:nvCxnSpPr>
          <p:cNvPr id="39" name="Straight Connector 38">
            <a:extLst>
              <a:ext uri="{FF2B5EF4-FFF2-40B4-BE49-F238E27FC236}">
                <a16:creationId xmlns:a16="http://schemas.microsoft.com/office/drawing/2014/main" id="{E3262A37-01F5-45C4-82F5-49C70BA04B38}"/>
              </a:ext>
            </a:extLst>
          </p:cNvPr>
          <p:cNvCxnSpPr/>
          <p:nvPr userDrawn="1"/>
        </p:nvCxnSpPr>
        <p:spPr>
          <a:xfrm>
            <a:off x="0" y="1378373"/>
            <a:ext cx="12188952" cy="0"/>
          </a:xfrm>
          <a:prstGeom prst="line">
            <a:avLst/>
          </a:prstGeom>
          <a:ln w="76200">
            <a:solidFill>
              <a:srgbClr val="9395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09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B233-A152-7B66-438E-8738E3951608}"/>
              </a:ext>
            </a:extLst>
          </p:cNvPr>
          <p:cNvSpPr>
            <a:spLocks noGrp="1"/>
          </p:cNvSpPr>
          <p:nvPr>
            <p:ph type="title" hasCustomPrompt="1"/>
          </p:nvPr>
        </p:nvSpPr>
        <p:spPr>
          <a:xfrm>
            <a:off x="839788" y="365125"/>
            <a:ext cx="10515600" cy="1325563"/>
          </a:xfrm>
        </p:spPr>
        <p:txBody>
          <a:bodyPr/>
          <a:lstStyle/>
          <a:p>
            <a:r>
              <a:rPr lang="en-US" dirty="0"/>
              <a:t>Title – Open Sans (Bold) 30 pt. Capitalize Each Word</a:t>
            </a:r>
          </a:p>
        </p:txBody>
      </p:sp>
      <p:sp>
        <p:nvSpPr>
          <p:cNvPr id="3" name="Text Placeholder 2">
            <a:extLst>
              <a:ext uri="{FF2B5EF4-FFF2-40B4-BE49-F238E27FC236}">
                <a16:creationId xmlns:a16="http://schemas.microsoft.com/office/drawing/2014/main" id="{777A5EAF-B93D-0D8A-F875-69B721744D42}"/>
              </a:ext>
            </a:extLst>
          </p:cNvPr>
          <p:cNvSpPr>
            <a:spLocks noGrp="1"/>
          </p:cNvSpPr>
          <p:nvPr>
            <p:ph type="body" idx="1" hasCustomPrompt="1"/>
          </p:nvPr>
        </p:nvSpPr>
        <p:spPr>
          <a:xfrm>
            <a:off x="839788" y="1681163"/>
            <a:ext cx="5157787"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Open Sans Light 18pt. Color #034EA2</a:t>
            </a:r>
          </a:p>
        </p:txBody>
      </p:sp>
      <p:sp>
        <p:nvSpPr>
          <p:cNvPr id="4" name="Content Placeholder 3">
            <a:extLst>
              <a:ext uri="{FF2B5EF4-FFF2-40B4-BE49-F238E27FC236}">
                <a16:creationId xmlns:a16="http://schemas.microsoft.com/office/drawing/2014/main" id="{D1EF816A-2B15-AF3E-C43D-0BFDFA5A6F8F}"/>
              </a:ext>
            </a:extLst>
          </p:cNvPr>
          <p:cNvSpPr>
            <a:spLocks noGrp="1"/>
          </p:cNvSpPr>
          <p:nvPr>
            <p:ph sz="half" idx="2" hasCustomPrompt="1"/>
          </p:nvPr>
        </p:nvSpPr>
        <p:spPr>
          <a:xfrm>
            <a:off x="839788" y="2505075"/>
            <a:ext cx="5157787" cy="3684588"/>
          </a:xfrm>
          <a:solidFill>
            <a:srgbClr val="E8EEF0"/>
          </a:solidFill>
        </p:spPr>
        <p:txBody>
          <a:bodyPr tIns="182880"/>
          <a:lstStyle/>
          <a:p>
            <a:pPr lvl="0"/>
            <a:r>
              <a:rPr lang="en-US" dirty="0"/>
              <a:t>Body. 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7027C65-DF33-27EE-DE61-FB7D880478BD}"/>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Open Sans Light 18pt. Color #034EA2</a:t>
            </a:r>
          </a:p>
        </p:txBody>
      </p:sp>
      <p:sp>
        <p:nvSpPr>
          <p:cNvPr id="6" name="Content Placeholder 5">
            <a:extLst>
              <a:ext uri="{FF2B5EF4-FFF2-40B4-BE49-F238E27FC236}">
                <a16:creationId xmlns:a16="http://schemas.microsoft.com/office/drawing/2014/main" id="{AC898CA0-0591-3CBF-50CA-4E8C16056B23}"/>
              </a:ext>
            </a:extLst>
          </p:cNvPr>
          <p:cNvSpPr>
            <a:spLocks noGrp="1"/>
          </p:cNvSpPr>
          <p:nvPr>
            <p:ph sz="quarter" idx="4" hasCustomPrompt="1"/>
          </p:nvPr>
        </p:nvSpPr>
        <p:spPr>
          <a:xfrm>
            <a:off x="6172200" y="2505075"/>
            <a:ext cx="5183188" cy="3684588"/>
          </a:xfrm>
          <a:solidFill>
            <a:srgbClr val="E8EEF0"/>
          </a:solidFill>
        </p:spPr>
        <p:txBody>
          <a:bodyPr tIns="182880"/>
          <a:lstStyle/>
          <a:p>
            <a:pPr lvl="0"/>
            <a:r>
              <a:rPr lang="en-US" dirty="0"/>
              <a:t>Body. 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949885B-6FCD-B14B-DCA2-99CF9D203BA3}"/>
              </a:ext>
            </a:extLst>
          </p:cNvPr>
          <p:cNvSpPr>
            <a:spLocks noGrp="1"/>
          </p:cNvSpPr>
          <p:nvPr>
            <p:ph type="dt" sz="half" idx="10"/>
          </p:nvPr>
        </p:nvSpPr>
        <p:spPr>
          <a:xfrm>
            <a:off x="838200" y="6356350"/>
            <a:ext cx="2743200" cy="365125"/>
          </a:xfrm>
          <a:prstGeom prst="rect">
            <a:avLst/>
          </a:prstGeom>
        </p:spPr>
        <p:txBody>
          <a:bodyPr/>
          <a:lstStyle/>
          <a:p>
            <a:fld id="{84F78D52-8AA4-480A-8DC9-F413986FC8AA}" type="datetime1">
              <a:rPr lang="en-US" smtClean="0"/>
              <a:t>9/15/2024</a:t>
            </a:fld>
            <a:endParaRPr lang="en-US"/>
          </a:p>
        </p:txBody>
      </p:sp>
      <p:sp>
        <p:nvSpPr>
          <p:cNvPr id="8" name="Footer Placeholder 7">
            <a:extLst>
              <a:ext uri="{FF2B5EF4-FFF2-40B4-BE49-F238E27FC236}">
                <a16:creationId xmlns:a16="http://schemas.microsoft.com/office/drawing/2014/main" id="{7DDDA300-F7F9-7D87-9914-BAB0B09E4E32}"/>
              </a:ext>
            </a:extLst>
          </p:cNvPr>
          <p:cNvSpPr>
            <a:spLocks noGrp="1"/>
          </p:cNvSpPr>
          <p:nvPr>
            <p:ph type="ftr" sz="quarter" idx="11"/>
          </p:nvPr>
        </p:nvSpPr>
        <p:spPr/>
        <p:txBody>
          <a:bodyPr/>
          <a:lstStyle/>
          <a:p>
            <a:r>
              <a:rPr lang="en-US" dirty="0"/>
              <a:t> © 2024 Digital Twin Consortium. All rights reserved. </a:t>
            </a:r>
          </a:p>
        </p:txBody>
      </p:sp>
      <p:sp>
        <p:nvSpPr>
          <p:cNvPr id="9" name="Slide Number Placeholder 8">
            <a:extLst>
              <a:ext uri="{FF2B5EF4-FFF2-40B4-BE49-F238E27FC236}">
                <a16:creationId xmlns:a16="http://schemas.microsoft.com/office/drawing/2014/main" id="{40D5BCEE-9703-C1DF-1018-E2F98393E4CD}"/>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14613853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B233-A152-7B66-438E-8738E3951608}"/>
              </a:ext>
            </a:extLst>
          </p:cNvPr>
          <p:cNvSpPr>
            <a:spLocks noGrp="1"/>
          </p:cNvSpPr>
          <p:nvPr>
            <p:ph type="title" hasCustomPrompt="1"/>
          </p:nvPr>
        </p:nvSpPr>
        <p:spPr>
          <a:xfrm>
            <a:off x="839788" y="365125"/>
            <a:ext cx="10515600" cy="1325563"/>
          </a:xfrm>
        </p:spPr>
        <p:txBody>
          <a:bodyPr/>
          <a:lstStyle/>
          <a:p>
            <a:r>
              <a:rPr lang="en-US" dirty="0"/>
              <a:t>Title – Open Sans (Bold) 30 pt. Capitalize Each Word</a:t>
            </a:r>
          </a:p>
        </p:txBody>
      </p:sp>
      <p:sp>
        <p:nvSpPr>
          <p:cNvPr id="3" name="Text Placeholder 2">
            <a:extLst>
              <a:ext uri="{FF2B5EF4-FFF2-40B4-BE49-F238E27FC236}">
                <a16:creationId xmlns:a16="http://schemas.microsoft.com/office/drawing/2014/main" id="{777A5EAF-B93D-0D8A-F875-69B721744D42}"/>
              </a:ext>
            </a:extLst>
          </p:cNvPr>
          <p:cNvSpPr>
            <a:spLocks noGrp="1"/>
          </p:cNvSpPr>
          <p:nvPr>
            <p:ph type="body" idx="1" hasCustomPrompt="1"/>
          </p:nvPr>
        </p:nvSpPr>
        <p:spPr>
          <a:xfrm>
            <a:off x="839788" y="1681163"/>
            <a:ext cx="5157787"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Open Sans Light 18pt. Color #034EA2</a:t>
            </a:r>
          </a:p>
        </p:txBody>
      </p:sp>
      <p:sp>
        <p:nvSpPr>
          <p:cNvPr id="4" name="Content Placeholder 3">
            <a:extLst>
              <a:ext uri="{FF2B5EF4-FFF2-40B4-BE49-F238E27FC236}">
                <a16:creationId xmlns:a16="http://schemas.microsoft.com/office/drawing/2014/main" id="{D1EF816A-2B15-AF3E-C43D-0BFDFA5A6F8F}"/>
              </a:ext>
            </a:extLst>
          </p:cNvPr>
          <p:cNvSpPr>
            <a:spLocks noGrp="1"/>
          </p:cNvSpPr>
          <p:nvPr>
            <p:ph sz="half" idx="2" hasCustomPrompt="1"/>
          </p:nvPr>
        </p:nvSpPr>
        <p:spPr>
          <a:xfrm>
            <a:off x="839788" y="2505075"/>
            <a:ext cx="5157787" cy="3684588"/>
          </a:xfrm>
          <a:noFill/>
        </p:spPr>
        <p:txBody>
          <a:bodyPr tIns="182880"/>
          <a:lstStyle/>
          <a:p>
            <a:pPr lvl="0"/>
            <a:r>
              <a:rPr lang="en-US" dirty="0"/>
              <a:t>Body. 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7027C65-DF33-27EE-DE61-FB7D880478BD}"/>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Open Sans Light 18pt. Color #034EA2</a:t>
            </a:r>
          </a:p>
        </p:txBody>
      </p:sp>
      <p:sp>
        <p:nvSpPr>
          <p:cNvPr id="6" name="Content Placeholder 5">
            <a:extLst>
              <a:ext uri="{FF2B5EF4-FFF2-40B4-BE49-F238E27FC236}">
                <a16:creationId xmlns:a16="http://schemas.microsoft.com/office/drawing/2014/main" id="{AC898CA0-0591-3CBF-50CA-4E8C16056B23}"/>
              </a:ext>
            </a:extLst>
          </p:cNvPr>
          <p:cNvSpPr>
            <a:spLocks noGrp="1"/>
          </p:cNvSpPr>
          <p:nvPr>
            <p:ph sz="quarter" idx="4" hasCustomPrompt="1"/>
          </p:nvPr>
        </p:nvSpPr>
        <p:spPr>
          <a:xfrm>
            <a:off x="6172200" y="2505075"/>
            <a:ext cx="5183188" cy="3684588"/>
          </a:xfrm>
          <a:noFill/>
        </p:spPr>
        <p:txBody>
          <a:bodyPr tIns="182880"/>
          <a:lstStyle/>
          <a:p>
            <a:pPr lvl="0"/>
            <a:r>
              <a:rPr lang="en-US" dirty="0"/>
              <a:t>Body. 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949885B-6FCD-B14B-DCA2-99CF9D203BA3}"/>
              </a:ext>
            </a:extLst>
          </p:cNvPr>
          <p:cNvSpPr>
            <a:spLocks noGrp="1"/>
          </p:cNvSpPr>
          <p:nvPr>
            <p:ph type="dt" sz="half" idx="10"/>
          </p:nvPr>
        </p:nvSpPr>
        <p:spPr>
          <a:xfrm>
            <a:off x="838200" y="6356350"/>
            <a:ext cx="2743200" cy="365125"/>
          </a:xfrm>
          <a:prstGeom prst="rect">
            <a:avLst/>
          </a:prstGeom>
        </p:spPr>
        <p:txBody>
          <a:bodyPr/>
          <a:lstStyle/>
          <a:p>
            <a:fld id="{84F78D52-8AA4-480A-8DC9-F413986FC8AA}" type="datetime1">
              <a:rPr lang="en-US" smtClean="0"/>
              <a:t>9/15/2024</a:t>
            </a:fld>
            <a:endParaRPr lang="en-US"/>
          </a:p>
        </p:txBody>
      </p:sp>
      <p:sp>
        <p:nvSpPr>
          <p:cNvPr id="8" name="Footer Placeholder 7">
            <a:extLst>
              <a:ext uri="{FF2B5EF4-FFF2-40B4-BE49-F238E27FC236}">
                <a16:creationId xmlns:a16="http://schemas.microsoft.com/office/drawing/2014/main" id="{7DDDA300-F7F9-7D87-9914-BAB0B09E4E32}"/>
              </a:ext>
            </a:extLst>
          </p:cNvPr>
          <p:cNvSpPr>
            <a:spLocks noGrp="1"/>
          </p:cNvSpPr>
          <p:nvPr>
            <p:ph type="ftr" sz="quarter" idx="11"/>
          </p:nvPr>
        </p:nvSpPr>
        <p:spPr/>
        <p:txBody>
          <a:bodyPr/>
          <a:lstStyle/>
          <a:p>
            <a:r>
              <a:rPr lang="en-US" dirty="0"/>
              <a:t> © 2024 Digital Twin Consortium. All rights reserved. </a:t>
            </a:r>
          </a:p>
        </p:txBody>
      </p:sp>
      <p:sp>
        <p:nvSpPr>
          <p:cNvPr id="9" name="Slide Number Placeholder 8">
            <a:extLst>
              <a:ext uri="{FF2B5EF4-FFF2-40B4-BE49-F238E27FC236}">
                <a16:creationId xmlns:a16="http://schemas.microsoft.com/office/drawing/2014/main" id="{40D5BCEE-9703-C1DF-1018-E2F98393E4CD}"/>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3889123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AFBD980-A400-0AC6-F973-5A406C0A6E56}"/>
              </a:ext>
            </a:extLst>
          </p:cNvPr>
          <p:cNvSpPr>
            <a:spLocks noGrp="1"/>
          </p:cNvSpPr>
          <p:nvPr>
            <p:ph type="dt" sz="half" idx="10"/>
          </p:nvPr>
        </p:nvSpPr>
        <p:spPr/>
        <p:txBody>
          <a:bodyPr/>
          <a:lstStyle/>
          <a:p>
            <a:fld id="{D340897F-E134-406F-90B2-11340DDD23F7}" type="datetime1">
              <a:rPr lang="en-US" smtClean="0"/>
              <a:t>9/15/2024</a:t>
            </a:fld>
            <a:endParaRPr lang="en-US" dirty="0"/>
          </a:p>
        </p:txBody>
      </p:sp>
      <p:sp>
        <p:nvSpPr>
          <p:cNvPr id="4" name="Footer Placeholder 3">
            <a:extLst>
              <a:ext uri="{FF2B5EF4-FFF2-40B4-BE49-F238E27FC236}">
                <a16:creationId xmlns:a16="http://schemas.microsoft.com/office/drawing/2014/main" id="{89BF7145-5486-0F98-2515-14F61FD2EA14}"/>
              </a:ext>
            </a:extLst>
          </p:cNvPr>
          <p:cNvSpPr>
            <a:spLocks noGrp="1"/>
          </p:cNvSpPr>
          <p:nvPr>
            <p:ph type="ftr" sz="quarter" idx="11"/>
          </p:nvPr>
        </p:nvSpPr>
        <p:spPr/>
        <p:txBody>
          <a:bodyPr/>
          <a:lstStyle/>
          <a:p>
            <a:r>
              <a:rPr lang="en-US" dirty="0"/>
              <a:t> © 2024 Digital Twin Consortium. All rights reserved. </a:t>
            </a:r>
          </a:p>
        </p:txBody>
      </p:sp>
      <p:sp>
        <p:nvSpPr>
          <p:cNvPr id="5" name="Slide Number Placeholder 4">
            <a:extLst>
              <a:ext uri="{FF2B5EF4-FFF2-40B4-BE49-F238E27FC236}">
                <a16:creationId xmlns:a16="http://schemas.microsoft.com/office/drawing/2014/main" id="{D70057CF-12EB-653D-6077-76DF6866AE2D}"/>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6" name="Rectangle 5">
            <a:extLst>
              <a:ext uri="{FF2B5EF4-FFF2-40B4-BE49-F238E27FC236}">
                <a16:creationId xmlns:a16="http://schemas.microsoft.com/office/drawing/2014/main" id="{9EF43D6A-89F9-3140-806B-3608024EA31E}"/>
              </a:ext>
            </a:extLst>
          </p:cNvPr>
          <p:cNvSpPr/>
          <p:nvPr/>
        </p:nvSpPr>
        <p:spPr>
          <a:xfrm>
            <a:off x="784719" y="1764126"/>
            <a:ext cx="4631723" cy="4579917"/>
          </a:xfrm>
          <a:prstGeom prst="rect">
            <a:avLst/>
          </a:prstGeom>
          <a:solidFill>
            <a:srgbClr val="E8EE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C4E7"/>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2" name="Title 1">
            <a:extLst>
              <a:ext uri="{FF2B5EF4-FFF2-40B4-BE49-F238E27FC236}">
                <a16:creationId xmlns:a16="http://schemas.microsoft.com/office/drawing/2014/main" id="{2155ABFE-974B-8A7F-518E-549272B6A546}"/>
              </a:ext>
            </a:extLst>
          </p:cNvPr>
          <p:cNvSpPr>
            <a:spLocks noGrp="1"/>
          </p:cNvSpPr>
          <p:nvPr>
            <p:ph type="title" hasCustomPrompt="1"/>
          </p:nvPr>
        </p:nvSpPr>
        <p:spPr>
          <a:xfrm>
            <a:off x="838200" y="365125"/>
            <a:ext cx="10515600" cy="1325563"/>
          </a:xfrm>
        </p:spPr>
        <p:txBody>
          <a:bodyPr/>
          <a:lstStyle/>
          <a:p>
            <a:r>
              <a:rPr lang="en-US" dirty="0"/>
              <a:t>Title – Open Sans (Bold) 30 pt. Capitalize Each Word</a:t>
            </a:r>
          </a:p>
        </p:txBody>
      </p:sp>
      <p:sp>
        <p:nvSpPr>
          <p:cNvPr id="15" name="Text Placeholder 2">
            <a:extLst>
              <a:ext uri="{FF2B5EF4-FFF2-40B4-BE49-F238E27FC236}">
                <a16:creationId xmlns:a16="http://schemas.microsoft.com/office/drawing/2014/main" id="{7AAC6DCC-8874-FE90-921A-7E3539989C5D}"/>
              </a:ext>
            </a:extLst>
          </p:cNvPr>
          <p:cNvSpPr>
            <a:spLocks noGrp="1"/>
          </p:cNvSpPr>
          <p:nvPr>
            <p:ph type="body" idx="1" hasCustomPrompt="1"/>
          </p:nvPr>
        </p:nvSpPr>
        <p:spPr>
          <a:xfrm>
            <a:off x="1119557" y="1900995"/>
            <a:ext cx="3962045"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Open Sans Light 18pt. Color #034EA2</a:t>
            </a:r>
          </a:p>
        </p:txBody>
      </p:sp>
      <p:sp>
        <p:nvSpPr>
          <p:cNvPr id="16" name="Content Placeholder 2">
            <a:extLst>
              <a:ext uri="{FF2B5EF4-FFF2-40B4-BE49-F238E27FC236}">
                <a16:creationId xmlns:a16="http://schemas.microsoft.com/office/drawing/2014/main" id="{81813B57-7AE2-EAD7-DD9B-692607CCE308}"/>
              </a:ext>
            </a:extLst>
          </p:cNvPr>
          <p:cNvSpPr>
            <a:spLocks noGrp="1"/>
          </p:cNvSpPr>
          <p:nvPr>
            <p:ph idx="13" hasCustomPrompt="1"/>
          </p:nvPr>
        </p:nvSpPr>
        <p:spPr>
          <a:xfrm>
            <a:off x="1119557" y="2826191"/>
            <a:ext cx="3962045" cy="3249489"/>
          </a:xfrm>
        </p:spPr>
        <p:txBody>
          <a:bodyPr/>
          <a:lstStyle>
            <a:lvl1pPr>
              <a:defRPr>
                <a:solidFill>
                  <a:srgbClr val="2B3031"/>
                </a:solidFill>
                <a:latin typeface="+mn-lt"/>
              </a:defRPr>
            </a:lvl1pPr>
          </a:lstStyle>
          <a:p>
            <a:pPr lvl="0"/>
            <a:r>
              <a:rPr lang="en-US" dirty="0"/>
              <a:t>Body. 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42401DE6-A6AD-A6BD-F8C8-D9710214F2B2}"/>
              </a:ext>
            </a:extLst>
          </p:cNvPr>
          <p:cNvSpPr>
            <a:spLocks noGrp="1"/>
          </p:cNvSpPr>
          <p:nvPr>
            <p:ph idx="15" hasCustomPrompt="1"/>
          </p:nvPr>
        </p:nvSpPr>
        <p:spPr>
          <a:xfrm>
            <a:off x="5874575" y="2507491"/>
            <a:ext cx="5479225" cy="1526029"/>
          </a:xfrm>
        </p:spPr>
        <p:txBody>
          <a:bodyPr/>
          <a:lstStyle>
            <a:lvl1pPr>
              <a:defRPr>
                <a:solidFill>
                  <a:srgbClr val="2B3031"/>
                </a:solidFill>
                <a:latin typeface="+mn-lt"/>
              </a:defRPr>
            </a:lvl1pPr>
          </a:lstStyle>
          <a:p>
            <a:pPr lvl="0"/>
            <a:r>
              <a:rPr lang="en-US" dirty="0"/>
              <a:t>Body. 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D6EBC5E7-1973-36B7-772F-F20A49CD0773}"/>
              </a:ext>
            </a:extLst>
          </p:cNvPr>
          <p:cNvSpPr>
            <a:spLocks noGrp="1"/>
          </p:cNvSpPr>
          <p:nvPr>
            <p:ph type="body" idx="14" hasCustomPrompt="1"/>
          </p:nvPr>
        </p:nvSpPr>
        <p:spPr>
          <a:xfrm>
            <a:off x="5874575" y="1764125"/>
            <a:ext cx="5479225" cy="642081"/>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Open Sans Light 18pt. Color #034EA2</a:t>
            </a:r>
          </a:p>
        </p:txBody>
      </p:sp>
      <p:sp>
        <p:nvSpPr>
          <p:cNvPr id="20" name="Picture Placeholder 2">
            <a:extLst>
              <a:ext uri="{FF2B5EF4-FFF2-40B4-BE49-F238E27FC236}">
                <a16:creationId xmlns:a16="http://schemas.microsoft.com/office/drawing/2014/main" id="{0B317417-AF7C-1AAA-D181-BA922B1511A8}"/>
              </a:ext>
            </a:extLst>
          </p:cNvPr>
          <p:cNvSpPr>
            <a:spLocks noGrp="1"/>
          </p:cNvSpPr>
          <p:nvPr>
            <p:ph type="pic" idx="16"/>
          </p:nvPr>
        </p:nvSpPr>
        <p:spPr>
          <a:xfrm>
            <a:off x="5874575" y="4236721"/>
            <a:ext cx="5479225" cy="18389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Rectangle 1">
            <a:extLst>
              <a:ext uri="{FF2B5EF4-FFF2-40B4-BE49-F238E27FC236}">
                <a16:creationId xmlns:a16="http://schemas.microsoft.com/office/drawing/2014/main" id="{DE595C0E-AE62-4D7C-5E26-7C2803FC3305}"/>
              </a:ext>
            </a:extLst>
          </p:cNvPr>
          <p:cNvSpPr/>
          <p:nvPr/>
        </p:nvSpPr>
        <p:spPr>
          <a:xfrm>
            <a:off x="784719" y="1764126"/>
            <a:ext cx="4631723" cy="4579917"/>
          </a:xfrm>
          <a:prstGeom prst="rect">
            <a:avLst/>
          </a:prstGeom>
          <a:solidFill>
            <a:srgbClr val="E8EE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C4E7"/>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7" name="Rectangle 6">
            <a:extLst>
              <a:ext uri="{FF2B5EF4-FFF2-40B4-BE49-F238E27FC236}">
                <a16:creationId xmlns:a16="http://schemas.microsoft.com/office/drawing/2014/main" id="{EF04AA7B-562C-3B3D-1C37-C792B0C90D7E}"/>
              </a:ext>
            </a:extLst>
          </p:cNvPr>
          <p:cNvSpPr/>
          <p:nvPr userDrawn="1"/>
        </p:nvSpPr>
        <p:spPr>
          <a:xfrm>
            <a:off x="784719" y="1764126"/>
            <a:ext cx="4631723" cy="4579917"/>
          </a:xfrm>
          <a:prstGeom prst="rect">
            <a:avLst/>
          </a:prstGeom>
          <a:solidFill>
            <a:srgbClr val="E8EE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C4E7"/>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4072059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a:xfrm>
            <a:off x="838200" y="365125"/>
            <a:ext cx="10515600" cy="1281113"/>
          </a:xfrm>
        </p:spPr>
        <p:txBody>
          <a:bodyPr/>
          <a:lstStyle>
            <a:lvl1pPr>
              <a:defRPr/>
            </a:lvl1pPr>
          </a:lstStyle>
          <a:p>
            <a:r>
              <a:rPr lang="en-US" dirty="0"/>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678178" y="1825625"/>
            <a:ext cx="3398520" cy="4351338"/>
          </a:xfrm>
          <a:no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84F11FA6-EA73-42FF-A3A7-F912B8F70109}" type="datetime1">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r>
              <a:rPr lang="en-US" dirty="0"/>
              <a:t> © 2024 Digital Twin Consortium. All rights reserved. </a:t>
            </a:r>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8" name="Content Placeholder 2">
            <a:extLst>
              <a:ext uri="{FF2B5EF4-FFF2-40B4-BE49-F238E27FC236}">
                <a16:creationId xmlns:a16="http://schemas.microsoft.com/office/drawing/2014/main" id="{6B70F1AA-8A12-E60B-37FD-FB237E2E395D}"/>
              </a:ext>
            </a:extLst>
          </p:cNvPr>
          <p:cNvSpPr>
            <a:spLocks noGrp="1"/>
          </p:cNvSpPr>
          <p:nvPr>
            <p:ph sz="half" idx="13" hasCustomPrompt="1"/>
          </p:nvPr>
        </p:nvSpPr>
        <p:spPr>
          <a:xfrm>
            <a:off x="4396740" y="1825625"/>
            <a:ext cx="3398520" cy="4351338"/>
          </a:xfrm>
          <a:no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0F208ED9-658E-7BA3-01F5-16286946FF08}"/>
              </a:ext>
            </a:extLst>
          </p:cNvPr>
          <p:cNvSpPr>
            <a:spLocks noGrp="1"/>
          </p:cNvSpPr>
          <p:nvPr>
            <p:ph sz="half" idx="14" hasCustomPrompt="1"/>
          </p:nvPr>
        </p:nvSpPr>
        <p:spPr>
          <a:xfrm>
            <a:off x="8115302" y="1825625"/>
            <a:ext cx="3398520" cy="4351338"/>
          </a:xfrm>
          <a:no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3D6A3D14-BC0E-6ABE-4AC3-187FF506054E}"/>
              </a:ext>
            </a:extLst>
          </p:cNvPr>
          <p:cNvCxnSpPr>
            <a:cxnSpLocks/>
          </p:cNvCxnSpPr>
          <p:nvPr/>
        </p:nvCxnSpPr>
        <p:spPr>
          <a:xfrm>
            <a:off x="424070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1A3CD0-95FA-A3CC-FEA8-BD803E32B285}"/>
              </a:ext>
            </a:extLst>
          </p:cNvPr>
          <p:cNvCxnSpPr>
            <a:cxnSpLocks/>
          </p:cNvCxnSpPr>
          <p:nvPr/>
        </p:nvCxnSpPr>
        <p:spPr>
          <a:xfrm>
            <a:off x="796942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8800A42-D7E0-26AE-E0AF-F9AA2FE8E6FA}"/>
              </a:ext>
            </a:extLst>
          </p:cNvPr>
          <p:cNvCxnSpPr>
            <a:cxnSpLocks/>
          </p:cNvCxnSpPr>
          <p:nvPr/>
        </p:nvCxnSpPr>
        <p:spPr>
          <a:xfrm>
            <a:off x="424070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2BCA19F-D110-A260-AEA9-8AD645C03047}"/>
              </a:ext>
            </a:extLst>
          </p:cNvPr>
          <p:cNvCxnSpPr>
            <a:cxnSpLocks/>
          </p:cNvCxnSpPr>
          <p:nvPr/>
        </p:nvCxnSpPr>
        <p:spPr>
          <a:xfrm>
            <a:off x="796942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42295A-7A0A-E277-5E55-4471EF5E0216}"/>
              </a:ext>
            </a:extLst>
          </p:cNvPr>
          <p:cNvCxnSpPr>
            <a:cxnSpLocks/>
          </p:cNvCxnSpPr>
          <p:nvPr userDrawn="1"/>
        </p:nvCxnSpPr>
        <p:spPr>
          <a:xfrm>
            <a:off x="424070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80FCB4-EA22-BA2D-FCD1-4F881700F083}"/>
              </a:ext>
            </a:extLst>
          </p:cNvPr>
          <p:cNvCxnSpPr>
            <a:cxnSpLocks/>
          </p:cNvCxnSpPr>
          <p:nvPr userDrawn="1"/>
        </p:nvCxnSpPr>
        <p:spPr>
          <a:xfrm>
            <a:off x="796942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662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Two Content-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a:xfrm>
            <a:off x="838200" y="365125"/>
            <a:ext cx="10515600" cy="1281113"/>
          </a:xfrm>
        </p:spPr>
        <p:txBody>
          <a:bodyPr/>
          <a:lstStyle>
            <a:lvl1pPr>
              <a:defRPr/>
            </a:lvl1pPr>
          </a:lstStyle>
          <a:p>
            <a:r>
              <a:rPr lang="en-US" dirty="0"/>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678178" y="1825625"/>
            <a:ext cx="3398520" cy="4351338"/>
          </a:xfrm>
          <a:solidFill>
            <a:schemeClr val="bg2"/>
          </a:solid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84F11FA6-EA73-42FF-A3A7-F912B8F70109}" type="datetime1">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r>
              <a:rPr lang="en-US" dirty="0"/>
              <a:t> © 2024 Digital Twin Consortium. All rights reserved. </a:t>
            </a:r>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8" name="Content Placeholder 2">
            <a:extLst>
              <a:ext uri="{FF2B5EF4-FFF2-40B4-BE49-F238E27FC236}">
                <a16:creationId xmlns:a16="http://schemas.microsoft.com/office/drawing/2014/main" id="{6B70F1AA-8A12-E60B-37FD-FB237E2E395D}"/>
              </a:ext>
            </a:extLst>
          </p:cNvPr>
          <p:cNvSpPr>
            <a:spLocks noGrp="1"/>
          </p:cNvSpPr>
          <p:nvPr>
            <p:ph sz="half" idx="13" hasCustomPrompt="1"/>
          </p:nvPr>
        </p:nvSpPr>
        <p:spPr>
          <a:xfrm>
            <a:off x="4396740" y="1825625"/>
            <a:ext cx="3398520" cy="4351338"/>
          </a:xfrm>
          <a:solidFill>
            <a:schemeClr val="bg2"/>
          </a:solid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0F208ED9-658E-7BA3-01F5-16286946FF08}"/>
              </a:ext>
            </a:extLst>
          </p:cNvPr>
          <p:cNvSpPr>
            <a:spLocks noGrp="1"/>
          </p:cNvSpPr>
          <p:nvPr>
            <p:ph sz="half" idx="14" hasCustomPrompt="1"/>
          </p:nvPr>
        </p:nvSpPr>
        <p:spPr>
          <a:xfrm>
            <a:off x="8115302" y="1825625"/>
            <a:ext cx="3398520" cy="4351338"/>
          </a:xfrm>
          <a:solidFill>
            <a:srgbClr val="E8EEF0"/>
          </a:solid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3D6A3D14-BC0E-6ABE-4AC3-187FF506054E}"/>
              </a:ext>
            </a:extLst>
          </p:cNvPr>
          <p:cNvCxnSpPr>
            <a:cxnSpLocks/>
          </p:cNvCxnSpPr>
          <p:nvPr/>
        </p:nvCxnSpPr>
        <p:spPr>
          <a:xfrm>
            <a:off x="424070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1A3CD0-95FA-A3CC-FEA8-BD803E32B285}"/>
              </a:ext>
            </a:extLst>
          </p:cNvPr>
          <p:cNvCxnSpPr>
            <a:cxnSpLocks/>
          </p:cNvCxnSpPr>
          <p:nvPr/>
        </p:nvCxnSpPr>
        <p:spPr>
          <a:xfrm>
            <a:off x="796942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8800A42-D7E0-26AE-E0AF-F9AA2FE8E6FA}"/>
              </a:ext>
            </a:extLst>
          </p:cNvPr>
          <p:cNvCxnSpPr>
            <a:cxnSpLocks/>
          </p:cNvCxnSpPr>
          <p:nvPr/>
        </p:nvCxnSpPr>
        <p:spPr>
          <a:xfrm>
            <a:off x="424070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2BCA19F-D110-A260-AEA9-8AD645C03047}"/>
              </a:ext>
            </a:extLst>
          </p:cNvPr>
          <p:cNvCxnSpPr>
            <a:cxnSpLocks/>
          </p:cNvCxnSpPr>
          <p:nvPr/>
        </p:nvCxnSpPr>
        <p:spPr>
          <a:xfrm>
            <a:off x="796942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42295A-7A0A-E277-5E55-4471EF5E0216}"/>
              </a:ext>
            </a:extLst>
          </p:cNvPr>
          <p:cNvCxnSpPr>
            <a:cxnSpLocks/>
          </p:cNvCxnSpPr>
          <p:nvPr userDrawn="1"/>
        </p:nvCxnSpPr>
        <p:spPr>
          <a:xfrm>
            <a:off x="424070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80FCB4-EA22-BA2D-FCD1-4F881700F083}"/>
              </a:ext>
            </a:extLst>
          </p:cNvPr>
          <p:cNvCxnSpPr>
            <a:cxnSpLocks/>
          </p:cNvCxnSpPr>
          <p:nvPr userDrawn="1"/>
        </p:nvCxnSpPr>
        <p:spPr>
          <a:xfrm>
            <a:off x="796942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3744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a:xfrm>
            <a:off x="838200" y="365125"/>
            <a:ext cx="10515600" cy="1281113"/>
          </a:xfrm>
        </p:spPr>
        <p:txBody>
          <a:bodyPr/>
          <a:lstStyle>
            <a:lvl1pPr>
              <a:defRPr/>
            </a:lvl1pPr>
          </a:lstStyle>
          <a:p>
            <a:r>
              <a:rPr lang="en-US" dirty="0"/>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756920" y="2490786"/>
            <a:ext cx="3398520" cy="3687763"/>
          </a:xfrm>
          <a:no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8FA222DD-0A5B-41FB-A72A-119FBFA88421}" type="datetime1">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r>
              <a:rPr lang="en-US" dirty="0"/>
              <a:t> © 2024 Digital Twin Consortium. All rights reserved. </a:t>
            </a:r>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8" name="Content Placeholder 2">
            <a:extLst>
              <a:ext uri="{FF2B5EF4-FFF2-40B4-BE49-F238E27FC236}">
                <a16:creationId xmlns:a16="http://schemas.microsoft.com/office/drawing/2014/main" id="{6B70F1AA-8A12-E60B-37FD-FB237E2E395D}"/>
              </a:ext>
            </a:extLst>
          </p:cNvPr>
          <p:cNvSpPr>
            <a:spLocks noGrp="1"/>
          </p:cNvSpPr>
          <p:nvPr>
            <p:ph sz="half" idx="13" hasCustomPrompt="1"/>
          </p:nvPr>
        </p:nvSpPr>
        <p:spPr>
          <a:xfrm>
            <a:off x="4475482" y="2490786"/>
            <a:ext cx="3398520" cy="3687764"/>
          </a:xfrm>
          <a:no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0F208ED9-658E-7BA3-01F5-16286946FF08}"/>
              </a:ext>
            </a:extLst>
          </p:cNvPr>
          <p:cNvSpPr>
            <a:spLocks noGrp="1"/>
          </p:cNvSpPr>
          <p:nvPr>
            <p:ph sz="half" idx="14" hasCustomPrompt="1"/>
          </p:nvPr>
        </p:nvSpPr>
        <p:spPr>
          <a:xfrm>
            <a:off x="8194044" y="2490786"/>
            <a:ext cx="3398520" cy="3687764"/>
          </a:xfrm>
          <a:no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3D6A3D14-BC0E-6ABE-4AC3-187FF506054E}"/>
              </a:ext>
            </a:extLst>
          </p:cNvPr>
          <p:cNvCxnSpPr>
            <a:cxnSpLocks/>
          </p:cNvCxnSpPr>
          <p:nvPr/>
        </p:nvCxnSpPr>
        <p:spPr>
          <a:xfrm>
            <a:off x="431945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1A3CD0-95FA-A3CC-FEA8-BD803E32B285}"/>
              </a:ext>
            </a:extLst>
          </p:cNvPr>
          <p:cNvCxnSpPr>
            <a:cxnSpLocks/>
          </p:cNvCxnSpPr>
          <p:nvPr/>
        </p:nvCxnSpPr>
        <p:spPr>
          <a:xfrm>
            <a:off x="804817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C0354E3F-2DFC-EBCE-F881-C5ECA981BED6}"/>
              </a:ext>
            </a:extLst>
          </p:cNvPr>
          <p:cNvSpPr>
            <a:spLocks noGrp="1"/>
          </p:cNvSpPr>
          <p:nvPr>
            <p:ph type="body" idx="15" hasCustomPrompt="1"/>
          </p:nvPr>
        </p:nvSpPr>
        <p:spPr>
          <a:xfrm>
            <a:off x="758509" y="1827212"/>
            <a:ext cx="3386774"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Open Sans Light 18pt. Color #034EA2</a:t>
            </a:r>
          </a:p>
        </p:txBody>
      </p:sp>
      <p:sp>
        <p:nvSpPr>
          <p:cNvPr id="12" name="Text Placeholder 2">
            <a:extLst>
              <a:ext uri="{FF2B5EF4-FFF2-40B4-BE49-F238E27FC236}">
                <a16:creationId xmlns:a16="http://schemas.microsoft.com/office/drawing/2014/main" id="{E008C8D0-BD04-45AA-E114-ACAB982E032F}"/>
              </a:ext>
            </a:extLst>
          </p:cNvPr>
          <p:cNvSpPr>
            <a:spLocks noGrp="1"/>
          </p:cNvSpPr>
          <p:nvPr>
            <p:ph type="body" idx="16" hasCustomPrompt="1"/>
          </p:nvPr>
        </p:nvSpPr>
        <p:spPr>
          <a:xfrm>
            <a:off x="4478383" y="1824037"/>
            <a:ext cx="3386774"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Open Sans Light 18pt. Color #034EA2</a:t>
            </a:r>
          </a:p>
        </p:txBody>
      </p:sp>
      <p:sp>
        <p:nvSpPr>
          <p:cNvPr id="14" name="Text Placeholder 2">
            <a:extLst>
              <a:ext uri="{FF2B5EF4-FFF2-40B4-BE49-F238E27FC236}">
                <a16:creationId xmlns:a16="http://schemas.microsoft.com/office/drawing/2014/main" id="{4D41E106-8321-13CB-8D59-92904A04C147}"/>
              </a:ext>
            </a:extLst>
          </p:cNvPr>
          <p:cNvSpPr>
            <a:spLocks noGrp="1"/>
          </p:cNvSpPr>
          <p:nvPr>
            <p:ph type="body" idx="17" hasCustomPrompt="1"/>
          </p:nvPr>
        </p:nvSpPr>
        <p:spPr>
          <a:xfrm>
            <a:off x="8194044" y="1824037"/>
            <a:ext cx="3398520"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Open Sans Light 18pt. Color #034EA2</a:t>
            </a:r>
          </a:p>
        </p:txBody>
      </p:sp>
      <p:cxnSp>
        <p:nvCxnSpPr>
          <p:cNvPr id="4" name="Straight Connector 3">
            <a:extLst>
              <a:ext uri="{FF2B5EF4-FFF2-40B4-BE49-F238E27FC236}">
                <a16:creationId xmlns:a16="http://schemas.microsoft.com/office/drawing/2014/main" id="{05318DEF-5534-A1DB-26FD-68A76DE19BDF}"/>
              </a:ext>
            </a:extLst>
          </p:cNvPr>
          <p:cNvCxnSpPr>
            <a:cxnSpLocks/>
          </p:cNvCxnSpPr>
          <p:nvPr/>
        </p:nvCxnSpPr>
        <p:spPr>
          <a:xfrm>
            <a:off x="431945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47FCA3-77FA-CA40-E1FC-1CFCAEA33AC7}"/>
              </a:ext>
            </a:extLst>
          </p:cNvPr>
          <p:cNvCxnSpPr>
            <a:cxnSpLocks/>
          </p:cNvCxnSpPr>
          <p:nvPr/>
        </p:nvCxnSpPr>
        <p:spPr>
          <a:xfrm>
            <a:off x="804817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5FC2BB-2BA8-C336-0232-60C1EA8A1E2B}"/>
              </a:ext>
            </a:extLst>
          </p:cNvPr>
          <p:cNvCxnSpPr>
            <a:cxnSpLocks/>
          </p:cNvCxnSpPr>
          <p:nvPr userDrawn="1"/>
        </p:nvCxnSpPr>
        <p:spPr>
          <a:xfrm>
            <a:off x="431945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2F917A2-98F9-8ED6-7D44-27B45CC9AF68}"/>
              </a:ext>
            </a:extLst>
          </p:cNvPr>
          <p:cNvCxnSpPr>
            <a:cxnSpLocks/>
          </p:cNvCxnSpPr>
          <p:nvPr userDrawn="1"/>
        </p:nvCxnSpPr>
        <p:spPr>
          <a:xfrm>
            <a:off x="804817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9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wo Content-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a:xfrm>
            <a:off x="838200" y="365125"/>
            <a:ext cx="10515600" cy="1281113"/>
          </a:xfrm>
        </p:spPr>
        <p:txBody>
          <a:bodyPr/>
          <a:lstStyle>
            <a:lvl1pPr>
              <a:defRPr/>
            </a:lvl1pPr>
          </a:lstStyle>
          <a:p>
            <a:r>
              <a:rPr lang="en-US" dirty="0"/>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756920" y="2490786"/>
            <a:ext cx="3398520" cy="3687763"/>
          </a:xfrm>
          <a:solidFill>
            <a:schemeClr val="bg2"/>
          </a:solid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8FA222DD-0A5B-41FB-A72A-119FBFA88421}" type="datetime1">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r>
              <a:rPr lang="en-US" dirty="0"/>
              <a:t> © 2024 Digital Twin Consortium. All rights reserved. </a:t>
            </a:r>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8" name="Content Placeholder 2">
            <a:extLst>
              <a:ext uri="{FF2B5EF4-FFF2-40B4-BE49-F238E27FC236}">
                <a16:creationId xmlns:a16="http://schemas.microsoft.com/office/drawing/2014/main" id="{6B70F1AA-8A12-E60B-37FD-FB237E2E395D}"/>
              </a:ext>
            </a:extLst>
          </p:cNvPr>
          <p:cNvSpPr>
            <a:spLocks noGrp="1"/>
          </p:cNvSpPr>
          <p:nvPr>
            <p:ph sz="half" idx="13" hasCustomPrompt="1"/>
          </p:nvPr>
        </p:nvSpPr>
        <p:spPr>
          <a:xfrm>
            <a:off x="4475482" y="2490786"/>
            <a:ext cx="3398520" cy="3687764"/>
          </a:xfrm>
          <a:solidFill>
            <a:schemeClr val="bg2"/>
          </a:solid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0F208ED9-658E-7BA3-01F5-16286946FF08}"/>
              </a:ext>
            </a:extLst>
          </p:cNvPr>
          <p:cNvSpPr>
            <a:spLocks noGrp="1"/>
          </p:cNvSpPr>
          <p:nvPr>
            <p:ph sz="half" idx="14" hasCustomPrompt="1"/>
          </p:nvPr>
        </p:nvSpPr>
        <p:spPr>
          <a:xfrm>
            <a:off x="8194044" y="2490786"/>
            <a:ext cx="3398520" cy="3687764"/>
          </a:xfrm>
          <a:solidFill>
            <a:schemeClr val="bg2"/>
          </a:solidFill>
        </p:spPr>
        <p:txBody>
          <a:bodyPr tIns="182880"/>
          <a:lstStyle>
            <a:lvl1pPr>
              <a:defRPr/>
            </a:lvl1pPr>
          </a:lstStyle>
          <a:p>
            <a:pPr lvl="0"/>
            <a:r>
              <a:rPr lang="en-US" dirty="0"/>
              <a:t>Open Sans 18 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3D6A3D14-BC0E-6ABE-4AC3-187FF506054E}"/>
              </a:ext>
            </a:extLst>
          </p:cNvPr>
          <p:cNvCxnSpPr>
            <a:cxnSpLocks/>
          </p:cNvCxnSpPr>
          <p:nvPr/>
        </p:nvCxnSpPr>
        <p:spPr>
          <a:xfrm>
            <a:off x="431945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1A3CD0-95FA-A3CC-FEA8-BD803E32B285}"/>
              </a:ext>
            </a:extLst>
          </p:cNvPr>
          <p:cNvCxnSpPr>
            <a:cxnSpLocks/>
          </p:cNvCxnSpPr>
          <p:nvPr/>
        </p:nvCxnSpPr>
        <p:spPr>
          <a:xfrm>
            <a:off x="804817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C0354E3F-2DFC-EBCE-F881-C5ECA981BED6}"/>
              </a:ext>
            </a:extLst>
          </p:cNvPr>
          <p:cNvSpPr>
            <a:spLocks noGrp="1"/>
          </p:cNvSpPr>
          <p:nvPr>
            <p:ph type="body" idx="15" hasCustomPrompt="1"/>
          </p:nvPr>
        </p:nvSpPr>
        <p:spPr>
          <a:xfrm>
            <a:off x="758509" y="1827212"/>
            <a:ext cx="3386774"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Open Sans Light 18pt. Color #034EA2</a:t>
            </a:r>
          </a:p>
        </p:txBody>
      </p:sp>
      <p:sp>
        <p:nvSpPr>
          <p:cNvPr id="12" name="Text Placeholder 2">
            <a:extLst>
              <a:ext uri="{FF2B5EF4-FFF2-40B4-BE49-F238E27FC236}">
                <a16:creationId xmlns:a16="http://schemas.microsoft.com/office/drawing/2014/main" id="{E008C8D0-BD04-45AA-E114-ACAB982E032F}"/>
              </a:ext>
            </a:extLst>
          </p:cNvPr>
          <p:cNvSpPr>
            <a:spLocks noGrp="1"/>
          </p:cNvSpPr>
          <p:nvPr>
            <p:ph type="body" idx="16" hasCustomPrompt="1"/>
          </p:nvPr>
        </p:nvSpPr>
        <p:spPr>
          <a:xfrm>
            <a:off x="4478383" y="1824037"/>
            <a:ext cx="3386774"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Open Sans Light 18pt. Color #034EA2</a:t>
            </a:r>
          </a:p>
        </p:txBody>
      </p:sp>
      <p:sp>
        <p:nvSpPr>
          <p:cNvPr id="14" name="Text Placeholder 2">
            <a:extLst>
              <a:ext uri="{FF2B5EF4-FFF2-40B4-BE49-F238E27FC236}">
                <a16:creationId xmlns:a16="http://schemas.microsoft.com/office/drawing/2014/main" id="{4D41E106-8321-13CB-8D59-92904A04C147}"/>
              </a:ext>
            </a:extLst>
          </p:cNvPr>
          <p:cNvSpPr>
            <a:spLocks noGrp="1"/>
          </p:cNvSpPr>
          <p:nvPr>
            <p:ph type="body" idx="17" hasCustomPrompt="1"/>
          </p:nvPr>
        </p:nvSpPr>
        <p:spPr>
          <a:xfrm>
            <a:off x="8194044" y="1824037"/>
            <a:ext cx="3398520"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Open Sans Light 18pt. Color #034EA2</a:t>
            </a:r>
          </a:p>
        </p:txBody>
      </p:sp>
      <p:cxnSp>
        <p:nvCxnSpPr>
          <p:cNvPr id="4" name="Straight Connector 3">
            <a:extLst>
              <a:ext uri="{FF2B5EF4-FFF2-40B4-BE49-F238E27FC236}">
                <a16:creationId xmlns:a16="http://schemas.microsoft.com/office/drawing/2014/main" id="{05318DEF-5534-A1DB-26FD-68A76DE19BDF}"/>
              </a:ext>
            </a:extLst>
          </p:cNvPr>
          <p:cNvCxnSpPr>
            <a:cxnSpLocks/>
          </p:cNvCxnSpPr>
          <p:nvPr/>
        </p:nvCxnSpPr>
        <p:spPr>
          <a:xfrm>
            <a:off x="431945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47FCA3-77FA-CA40-E1FC-1CFCAEA33AC7}"/>
              </a:ext>
            </a:extLst>
          </p:cNvPr>
          <p:cNvCxnSpPr>
            <a:cxnSpLocks/>
          </p:cNvCxnSpPr>
          <p:nvPr/>
        </p:nvCxnSpPr>
        <p:spPr>
          <a:xfrm>
            <a:off x="804817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5FC2BB-2BA8-C336-0232-60C1EA8A1E2B}"/>
              </a:ext>
            </a:extLst>
          </p:cNvPr>
          <p:cNvCxnSpPr>
            <a:cxnSpLocks/>
          </p:cNvCxnSpPr>
          <p:nvPr userDrawn="1"/>
        </p:nvCxnSpPr>
        <p:spPr>
          <a:xfrm>
            <a:off x="431945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2F917A2-98F9-8ED6-7D44-27B45CC9AF68}"/>
              </a:ext>
            </a:extLst>
          </p:cNvPr>
          <p:cNvCxnSpPr>
            <a:cxnSpLocks/>
          </p:cNvCxnSpPr>
          <p:nvPr userDrawn="1"/>
        </p:nvCxnSpPr>
        <p:spPr>
          <a:xfrm>
            <a:off x="804817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849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2849-160C-2B43-8C26-EB101EF45FD7}"/>
              </a:ext>
            </a:extLst>
          </p:cNvPr>
          <p:cNvSpPr>
            <a:spLocks noGrp="1"/>
          </p:cNvSpPr>
          <p:nvPr>
            <p:ph type="title" hasCustomPrompt="1"/>
          </p:nvPr>
        </p:nvSpPr>
        <p:spPr/>
        <p:txBody>
          <a:bodyPr/>
          <a:lstStyle/>
          <a:p>
            <a:r>
              <a:rPr lang="en-US" dirty="0"/>
              <a:t>Title – Open Sans (Bold) 30 pt. Capitalize Each Word</a:t>
            </a:r>
          </a:p>
        </p:txBody>
      </p:sp>
      <p:sp>
        <p:nvSpPr>
          <p:cNvPr id="3" name="Date Placeholder 2">
            <a:extLst>
              <a:ext uri="{FF2B5EF4-FFF2-40B4-BE49-F238E27FC236}">
                <a16:creationId xmlns:a16="http://schemas.microsoft.com/office/drawing/2014/main" id="{1780D91D-C7C4-448D-09B6-68CAC079B7D5}"/>
              </a:ext>
            </a:extLst>
          </p:cNvPr>
          <p:cNvSpPr>
            <a:spLocks noGrp="1"/>
          </p:cNvSpPr>
          <p:nvPr>
            <p:ph type="dt" sz="half" idx="10"/>
          </p:nvPr>
        </p:nvSpPr>
        <p:spPr>
          <a:xfrm>
            <a:off x="838200" y="6356350"/>
            <a:ext cx="2743200" cy="365125"/>
          </a:xfrm>
          <a:prstGeom prst="rect">
            <a:avLst/>
          </a:prstGeom>
        </p:spPr>
        <p:txBody>
          <a:bodyPr/>
          <a:lstStyle/>
          <a:p>
            <a:fld id="{EA822FAE-D559-4470-89A0-86F6CC3A722D}" type="datetime1">
              <a:rPr lang="en-US" smtClean="0"/>
              <a:t>9/15/2024</a:t>
            </a:fld>
            <a:endParaRPr lang="en-US"/>
          </a:p>
        </p:txBody>
      </p:sp>
      <p:sp>
        <p:nvSpPr>
          <p:cNvPr id="4" name="Footer Placeholder 3">
            <a:extLst>
              <a:ext uri="{FF2B5EF4-FFF2-40B4-BE49-F238E27FC236}">
                <a16:creationId xmlns:a16="http://schemas.microsoft.com/office/drawing/2014/main" id="{9621214A-69ED-6C47-91A4-FF5362AA5D4C}"/>
              </a:ext>
            </a:extLst>
          </p:cNvPr>
          <p:cNvSpPr>
            <a:spLocks noGrp="1"/>
          </p:cNvSpPr>
          <p:nvPr>
            <p:ph type="ftr" sz="quarter" idx="11"/>
          </p:nvPr>
        </p:nvSpPr>
        <p:spPr/>
        <p:txBody>
          <a:bodyPr/>
          <a:lstStyle/>
          <a:p>
            <a:r>
              <a:rPr lang="en-US" dirty="0"/>
              <a:t> © 2024 Digital Twin Consortium. All rights reserved. </a:t>
            </a:r>
          </a:p>
        </p:txBody>
      </p:sp>
      <p:sp>
        <p:nvSpPr>
          <p:cNvPr id="5" name="Slide Number Placeholder 4">
            <a:extLst>
              <a:ext uri="{FF2B5EF4-FFF2-40B4-BE49-F238E27FC236}">
                <a16:creationId xmlns:a16="http://schemas.microsoft.com/office/drawing/2014/main" id="{71A7654D-8A15-7E24-8ABB-766CE7ED6C72}"/>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37654673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FC4D7B4E-FD98-DC80-3F22-A3C3BF73A7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6" y="0"/>
            <a:ext cx="12189228" cy="6858000"/>
          </a:xfrm>
          <a:prstGeom prst="rect">
            <a:avLst/>
          </a:prstGeom>
        </p:spPr>
      </p:pic>
      <p:sp>
        <p:nvSpPr>
          <p:cNvPr id="2" name="Title 1">
            <a:extLst>
              <a:ext uri="{FF2B5EF4-FFF2-40B4-BE49-F238E27FC236}">
                <a16:creationId xmlns:a16="http://schemas.microsoft.com/office/drawing/2014/main" id="{BD536F0D-A081-0C57-8344-36B95F83753D}"/>
              </a:ext>
            </a:extLst>
          </p:cNvPr>
          <p:cNvSpPr>
            <a:spLocks noGrp="1"/>
          </p:cNvSpPr>
          <p:nvPr>
            <p:ph type="ctrTitle" hasCustomPrompt="1"/>
          </p:nvPr>
        </p:nvSpPr>
        <p:spPr>
          <a:xfrm>
            <a:off x="0" y="2235200"/>
            <a:ext cx="12192000" cy="2387600"/>
          </a:xfrm>
        </p:spPr>
        <p:txBody>
          <a:bodyPr anchor="ctr">
            <a:normAutofit/>
          </a:bodyPr>
          <a:lstStyle>
            <a:lvl1pPr algn="ctr">
              <a:defRPr sz="5400" b="1">
                <a:solidFill>
                  <a:schemeClr val="bg1"/>
                </a:solidFill>
                <a:latin typeface="+mn-lt"/>
              </a:defRPr>
            </a:lvl1pPr>
          </a:lstStyle>
          <a:p>
            <a:r>
              <a:rPr lang="en-US" dirty="0"/>
              <a:t>Title Slide, Open Sans 54pt. </a:t>
            </a:r>
            <a:br>
              <a:rPr lang="en-US" dirty="0"/>
            </a:br>
            <a:r>
              <a:rPr lang="en-US" dirty="0"/>
              <a:t>Center Text &amp; </a:t>
            </a:r>
            <a:br>
              <a:rPr lang="en-US" dirty="0"/>
            </a:br>
            <a:r>
              <a:rPr lang="en-US" dirty="0"/>
              <a:t>Capitalize Each Word</a:t>
            </a:r>
          </a:p>
        </p:txBody>
      </p:sp>
      <p:sp>
        <p:nvSpPr>
          <p:cNvPr id="4" name="Date Placeholder 3">
            <a:extLst>
              <a:ext uri="{FF2B5EF4-FFF2-40B4-BE49-F238E27FC236}">
                <a16:creationId xmlns:a16="http://schemas.microsoft.com/office/drawing/2014/main" id="{42BB0BE0-3218-E235-0934-55089B161D96}"/>
              </a:ext>
            </a:extLst>
          </p:cNvPr>
          <p:cNvSpPr>
            <a:spLocks noGrp="1"/>
          </p:cNvSpPr>
          <p:nvPr>
            <p:ph type="dt" sz="half" idx="10"/>
          </p:nvPr>
        </p:nvSpPr>
        <p:spPr>
          <a:xfrm>
            <a:off x="838200" y="6356350"/>
            <a:ext cx="2743200" cy="365125"/>
          </a:xfrm>
          <a:prstGeom prst="rect">
            <a:avLst/>
          </a:prstGeom>
        </p:spPr>
        <p:txBody>
          <a:bodyPr/>
          <a:lstStyle/>
          <a:p>
            <a:fld id="{08354A13-E68A-4E74-9AFA-C583074CAE10}" type="datetime1">
              <a:rPr lang="en-US" smtClean="0"/>
              <a:t>9/15/2024</a:t>
            </a:fld>
            <a:endParaRPr lang="en-US" dirty="0"/>
          </a:p>
        </p:txBody>
      </p:sp>
      <p:sp>
        <p:nvSpPr>
          <p:cNvPr id="5" name="Footer Placeholder 4">
            <a:extLst>
              <a:ext uri="{FF2B5EF4-FFF2-40B4-BE49-F238E27FC236}">
                <a16:creationId xmlns:a16="http://schemas.microsoft.com/office/drawing/2014/main" id="{8B20BF0D-0D13-C5AC-E63A-C93763EE8587}"/>
              </a:ext>
            </a:extLst>
          </p:cNvPr>
          <p:cNvSpPr>
            <a:spLocks noGrp="1"/>
          </p:cNvSpPr>
          <p:nvPr>
            <p:ph type="ftr" sz="quarter" idx="11"/>
          </p:nvPr>
        </p:nvSpPr>
        <p:spPr/>
        <p:txBody>
          <a:bodyPr/>
          <a:lstStyle>
            <a:lvl1pPr>
              <a:defRPr>
                <a:solidFill>
                  <a:srgbClr val="E8EEF0"/>
                </a:solidFill>
              </a:defRPr>
            </a:lvl1pPr>
          </a:lstStyle>
          <a:p>
            <a:r>
              <a:rPr lang="en-US" dirty="0"/>
              <a:t> © 2024 Digital Twin Consortium. All rights reserved. </a:t>
            </a:r>
          </a:p>
        </p:txBody>
      </p:sp>
    </p:spTree>
    <p:extLst>
      <p:ext uri="{BB962C8B-B14F-4D97-AF65-F5344CB8AC3E}">
        <p14:creationId xmlns:p14="http://schemas.microsoft.com/office/powerpoint/2010/main" val="460520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39DBA-BFF8-597E-8429-2F6CCB049CB7}"/>
              </a:ext>
            </a:extLst>
          </p:cNvPr>
          <p:cNvSpPr>
            <a:spLocks noGrp="1"/>
          </p:cNvSpPr>
          <p:nvPr>
            <p:ph type="dt" sz="half" idx="10"/>
          </p:nvPr>
        </p:nvSpPr>
        <p:spPr>
          <a:xfrm>
            <a:off x="838200" y="6356350"/>
            <a:ext cx="2743200" cy="365125"/>
          </a:xfrm>
          <a:prstGeom prst="rect">
            <a:avLst/>
          </a:prstGeom>
        </p:spPr>
        <p:txBody>
          <a:bodyPr/>
          <a:lstStyle/>
          <a:p>
            <a:fld id="{A4FBC0EC-E296-45D0-B98E-8F575584C2F0}" type="datetime1">
              <a:rPr lang="en-US" smtClean="0"/>
              <a:t>9/15/2024</a:t>
            </a:fld>
            <a:endParaRPr lang="en-US"/>
          </a:p>
        </p:txBody>
      </p:sp>
      <p:sp>
        <p:nvSpPr>
          <p:cNvPr id="3" name="Footer Placeholder 2">
            <a:extLst>
              <a:ext uri="{FF2B5EF4-FFF2-40B4-BE49-F238E27FC236}">
                <a16:creationId xmlns:a16="http://schemas.microsoft.com/office/drawing/2014/main" id="{8764BCBB-717E-133A-D861-770DF3084AF5}"/>
              </a:ext>
            </a:extLst>
          </p:cNvPr>
          <p:cNvSpPr>
            <a:spLocks noGrp="1"/>
          </p:cNvSpPr>
          <p:nvPr>
            <p:ph type="ftr" sz="quarter" idx="11"/>
          </p:nvPr>
        </p:nvSpPr>
        <p:spPr/>
        <p:txBody>
          <a:bodyPr/>
          <a:lstStyle/>
          <a:p>
            <a:r>
              <a:rPr lang="en-US" dirty="0"/>
              <a:t> © 2024 Digital Twin Consortium. All rights reserved. </a:t>
            </a:r>
          </a:p>
        </p:txBody>
      </p:sp>
      <p:sp>
        <p:nvSpPr>
          <p:cNvPr id="4" name="Slide Number Placeholder 3">
            <a:extLst>
              <a:ext uri="{FF2B5EF4-FFF2-40B4-BE49-F238E27FC236}">
                <a16:creationId xmlns:a16="http://schemas.microsoft.com/office/drawing/2014/main" id="{E20C648E-0880-7827-8706-902B409AD9F9}"/>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804188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76D1EA80-000D-84BE-E547-10C38FB7F9A9}"/>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358FA9-F386-4A12-B482-464C32CE5754}" type="slidenum">
              <a:rPr lang="en-US" smtClean="0">
                <a:solidFill>
                  <a:prstClr val="black">
                    <a:tint val="75000"/>
                  </a:prstClr>
                </a:solidFill>
                <a:latin typeface="Calibri" panose="020F0502020204030204"/>
              </a:rPr>
              <a:pPr/>
              <a:t>‹#›</a:t>
            </a:fld>
            <a:endParaRPr lang="en-US" dirty="0">
              <a:solidFill>
                <a:prstClr val="black">
                  <a:tint val="75000"/>
                </a:prstClr>
              </a:solidFill>
              <a:latin typeface="Calibri" panose="020F0502020204030204"/>
            </a:endParaRPr>
          </a:p>
        </p:txBody>
      </p:sp>
      <p:sp>
        <p:nvSpPr>
          <p:cNvPr id="4" name="Date Placeholder 3">
            <a:extLst>
              <a:ext uri="{FF2B5EF4-FFF2-40B4-BE49-F238E27FC236}">
                <a16:creationId xmlns:a16="http://schemas.microsoft.com/office/drawing/2014/main" id="{11067864-ED2D-8790-4780-919F185D7490}"/>
              </a:ext>
            </a:extLst>
          </p:cNvPr>
          <p:cNvSpPr>
            <a:spLocks noGrp="1"/>
          </p:cNvSpPr>
          <p:nvPr>
            <p:ph type="dt" sz="half" idx="10"/>
          </p:nvPr>
        </p:nvSpPr>
        <p:spPr>
          <a:xfrm>
            <a:off x="838200" y="6356350"/>
            <a:ext cx="2743200" cy="365125"/>
          </a:xfrm>
          <a:prstGeom prst="rect">
            <a:avLst/>
          </a:prstGeom>
        </p:spPr>
        <p:txBody>
          <a:bodyPr/>
          <a:lstStyle/>
          <a:p>
            <a:fld id="{1FE60059-99D4-4279-9524-BF5A53D165E2}" type="datetime1">
              <a:rPr lang="en-US" smtClean="0"/>
              <a:t>9/15/2024</a:t>
            </a:fld>
            <a:endParaRPr lang="en-US"/>
          </a:p>
        </p:txBody>
      </p:sp>
      <p:sp>
        <p:nvSpPr>
          <p:cNvPr id="6" name="Slide Number Placeholder 5">
            <a:extLst>
              <a:ext uri="{FF2B5EF4-FFF2-40B4-BE49-F238E27FC236}">
                <a16:creationId xmlns:a16="http://schemas.microsoft.com/office/drawing/2014/main" id="{44CC8B11-0B74-DD30-4A8D-5741BAC3ED1C}"/>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9" name="Rectangle 8">
            <a:extLst>
              <a:ext uri="{FF2B5EF4-FFF2-40B4-BE49-F238E27FC236}">
                <a16:creationId xmlns:a16="http://schemas.microsoft.com/office/drawing/2014/main" id="{B8B98028-77AA-8323-5EE8-3AF3AFDE2BF4}"/>
              </a:ext>
            </a:extLst>
          </p:cNvPr>
          <p:cNvSpPr/>
          <p:nvPr userDrawn="1"/>
        </p:nvSpPr>
        <p:spPr>
          <a:xfrm>
            <a:off x="-3" y="5580396"/>
            <a:ext cx="12192001" cy="1307101"/>
          </a:xfrm>
          <a:prstGeom prst="rect">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7867402-FFD8-4091-6E64-09C11DA3F0FC}"/>
              </a:ext>
            </a:extLst>
          </p:cNvPr>
          <p:cNvSpPr>
            <a:spLocks noGrp="1"/>
          </p:cNvSpPr>
          <p:nvPr>
            <p:ph type="ftr" sz="quarter" idx="11"/>
          </p:nvPr>
        </p:nvSpPr>
        <p:spPr/>
        <p:txBody>
          <a:bodyPr/>
          <a:lstStyle>
            <a:lvl1pPr>
              <a:defRPr>
                <a:solidFill>
                  <a:srgbClr val="E8EEF0"/>
                </a:solidFill>
              </a:defRPr>
            </a:lvl1pPr>
          </a:lstStyle>
          <a:p>
            <a:r>
              <a:rPr lang="en-US" dirty="0"/>
              <a:t> © 2024 Digital Twin Consortium. All rights reserved. </a:t>
            </a:r>
          </a:p>
        </p:txBody>
      </p:sp>
      <p:sp>
        <p:nvSpPr>
          <p:cNvPr id="2" name="Text Placeholder 2">
            <a:extLst>
              <a:ext uri="{FF2B5EF4-FFF2-40B4-BE49-F238E27FC236}">
                <a16:creationId xmlns:a16="http://schemas.microsoft.com/office/drawing/2014/main" id="{D47E1779-C30F-CA91-842B-1590395C6F43}"/>
              </a:ext>
            </a:extLst>
          </p:cNvPr>
          <p:cNvSpPr>
            <a:spLocks noGrp="1"/>
          </p:cNvSpPr>
          <p:nvPr>
            <p:ph type="body" idx="15" hasCustomPrompt="1"/>
          </p:nvPr>
        </p:nvSpPr>
        <p:spPr>
          <a:xfrm>
            <a:off x="654558" y="1325767"/>
            <a:ext cx="10882885" cy="3639523"/>
          </a:xfrm>
        </p:spPr>
        <p:txBody>
          <a:bodyPr anchor="t">
            <a:normAutofit/>
          </a:bodyPr>
          <a:lstStyle>
            <a:lvl1pPr marL="0" indent="0">
              <a:buNone/>
              <a:defRPr sz="30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Content. Open Sans 30pt.</a:t>
            </a:r>
          </a:p>
        </p:txBody>
      </p:sp>
      <p:sp>
        <p:nvSpPr>
          <p:cNvPr id="3" name="Text Placeholder 2">
            <a:extLst>
              <a:ext uri="{FF2B5EF4-FFF2-40B4-BE49-F238E27FC236}">
                <a16:creationId xmlns:a16="http://schemas.microsoft.com/office/drawing/2014/main" id="{FC3E8445-E01D-F835-CD67-32627895B681}"/>
              </a:ext>
            </a:extLst>
          </p:cNvPr>
          <p:cNvSpPr>
            <a:spLocks noGrp="1"/>
          </p:cNvSpPr>
          <p:nvPr>
            <p:ph type="body" idx="16" hasCustomPrompt="1"/>
          </p:nvPr>
        </p:nvSpPr>
        <p:spPr>
          <a:xfrm>
            <a:off x="-3" y="5201265"/>
            <a:ext cx="12192001" cy="213109"/>
          </a:xfrm>
        </p:spPr>
        <p:txBody>
          <a:bodyPr anchor="ctr">
            <a:no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Source. Open Sans 12pt.</a:t>
            </a:r>
          </a:p>
        </p:txBody>
      </p:sp>
    </p:spTree>
    <p:extLst>
      <p:ext uri="{BB962C8B-B14F-4D97-AF65-F5344CB8AC3E}">
        <p14:creationId xmlns:p14="http://schemas.microsoft.com/office/powerpoint/2010/main" val="674279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ain Title-Blank">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5E32F1AC-7691-6EF9-A037-43074BAE7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7324D9-2078-8430-9583-B063BD8B4CE0}"/>
              </a:ext>
            </a:extLst>
          </p:cNvPr>
          <p:cNvSpPr>
            <a:spLocks noGrp="1"/>
          </p:cNvSpPr>
          <p:nvPr>
            <p:ph type="title" hasCustomPrompt="1"/>
          </p:nvPr>
        </p:nvSpPr>
        <p:spPr>
          <a:xfrm>
            <a:off x="1991360" y="3162458"/>
            <a:ext cx="8392160" cy="1325563"/>
          </a:xfrm>
        </p:spPr>
        <p:txBody>
          <a:bodyPr>
            <a:noAutofit/>
          </a:bodyPr>
          <a:lstStyle>
            <a:lvl1pPr algn="ctr">
              <a:defRPr sz="4400">
                <a:solidFill>
                  <a:schemeClr val="bg1"/>
                </a:solidFill>
              </a:defRPr>
            </a:lvl1pPr>
          </a:lstStyle>
          <a:p>
            <a:r>
              <a:rPr lang="en-US" dirty="0"/>
              <a:t>Main Title. Open Sans Bold</a:t>
            </a:r>
          </a:p>
        </p:txBody>
      </p:sp>
      <p:sp>
        <p:nvSpPr>
          <p:cNvPr id="3" name="Date Placeholder 2">
            <a:extLst>
              <a:ext uri="{FF2B5EF4-FFF2-40B4-BE49-F238E27FC236}">
                <a16:creationId xmlns:a16="http://schemas.microsoft.com/office/drawing/2014/main" id="{F3732355-F9D1-A2EA-7C3C-7FD9879B93B7}"/>
              </a:ext>
            </a:extLst>
          </p:cNvPr>
          <p:cNvSpPr>
            <a:spLocks noGrp="1"/>
          </p:cNvSpPr>
          <p:nvPr>
            <p:ph type="dt" sz="half" idx="10"/>
          </p:nvPr>
        </p:nvSpPr>
        <p:spPr/>
        <p:txBody>
          <a:bodyPr/>
          <a:lstStyle/>
          <a:p>
            <a:fld id="{643047A4-F1F9-4B04-9A7E-6AA5B57778C3}" type="datetime1">
              <a:rPr lang="en-US" smtClean="0"/>
              <a:t>9/15/2024</a:t>
            </a:fld>
            <a:endParaRPr lang="en-US" dirty="0"/>
          </a:p>
        </p:txBody>
      </p:sp>
      <p:sp>
        <p:nvSpPr>
          <p:cNvPr id="4" name="Footer Placeholder 3">
            <a:extLst>
              <a:ext uri="{FF2B5EF4-FFF2-40B4-BE49-F238E27FC236}">
                <a16:creationId xmlns:a16="http://schemas.microsoft.com/office/drawing/2014/main" id="{88175505-A204-5295-E564-9DFF3C4532E4}"/>
              </a:ext>
            </a:extLst>
          </p:cNvPr>
          <p:cNvSpPr>
            <a:spLocks noGrp="1"/>
          </p:cNvSpPr>
          <p:nvPr>
            <p:ph type="ftr" sz="quarter" idx="11"/>
          </p:nvPr>
        </p:nvSpPr>
        <p:spPr/>
        <p:txBody>
          <a:bodyPr/>
          <a:lstStyle>
            <a:lvl1pPr>
              <a:defRPr>
                <a:solidFill>
                  <a:srgbClr val="E8EEF0"/>
                </a:solidFill>
              </a:defRPr>
            </a:lvl1pPr>
          </a:lstStyle>
          <a:p>
            <a:r>
              <a:rPr lang="en-US"/>
              <a:t> © 2022 Digital Twin Consortium. All rights reserved. </a:t>
            </a:r>
            <a:endParaRPr lang="en-US" dirty="0"/>
          </a:p>
        </p:txBody>
      </p:sp>
      <p:sp>
        <p:nvSpPr>
          <p:cNvPr id="5" name="Slide Number Placeholder 4">
            <a:extLst>
              <a:ext uri="{FF2B5EF4-FFF2-40B4-BE49-F238E27FC236}">
                <a16:creationId xmlns:a16="http://schemas.microsoft.com/office/drawing/2014/main" id="{AEBD3131-6608-5EF7-14F6-46054316E9B3}"/>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6" name="Picture 5" descr="A picture containing text&#10;&#10;Description automatically generated">
            <a:extLst>
              <a:ext uri="{FF2B5EF4-FFF2-40B4-BE49-F238E27FC236}">
                <a16:creationId xmlns:a16="http://schemas.microsoft.com/office/drawing/2014/main" id="{F9B0C6EB-7B1C-42A0-D995-CECC413C9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233E26A-DE28-9EDD-49AC-5ECE2A2429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42766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FC4D7B4E-FD98-DC80-3F22-A3C3BF73A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 y="0"/>
            <a:ext cx="12189228" cy="6858000"/>
          </a:xfrm>
          <a:prstGeom prst="rect">
            <a:avLst/>
          </a:prstGeom>
        </p:spPr>
      </p:pic>
      <p:sp>
        <p:nvSpPr>
          <p:cNvPr id="2" name="Title 1">
            <a:extLst>
              <a:ext uri="{FF2B5EF4-FFF2-40B4-BE49-F238E27FC236}">
                <a16:creationId xmlns:a16="http://schemas.microsoft.com/office/drawing/2014/main" id="{BD536F0D-A081-0C57-8344-36B95F83753D}"/>
              </a:ext>
            </a:extLst>
          </p:cNvPr>
          <p:cNvSpPr>
            <a:spLocks noGrp="1"/>
          </p:cNvSpPr>
          <p:nvPr>
            <p:ph type="ctrTitle" hasCustomPrompt="1"/>
          </p:nvPr>
        </p:nvSpPr>
        <p:spPr>
          <a:xfrm>
            <a:off x="0" y="2235200"/>
            <a:ext cx="12192000" cy="2387600"/>
          </a:xfrm>
        </p:spPr>
        <p:txBody>
          <a:bodyPr anchor="ctr">
            <a:normAutofit/>
          </a:bodyPr>
          <a:lstStyle>
            <a:lvl1pPr algn="ctr">
              <a:defRPr sz="5400" b="1">
                <a:solidFill>
                  <a:schemeClr val="bg1"/>
                </a:solidFill>
                <a:latin typeface="+mn-lt"/>
              </a:defRPr>
            </a:lvl1pPr>
          </a:lstStyle>
          <a:p>
            <a:r>
              <a:rPr lang="en-US" dirty="0"/>
              <a:t>Title Slide, Open Sans 54pt. </a:t>
            </a:r>
            <a:br>
              <a:rPr lang="en-US" dirty="0"/>
            </a:br>
            <a:r>
              <a:rPr lang="en-US" dirty="0"/>
              <a:t>Center Text &amp; </a:t>
            </a:r>
            <a:br>
              <a:rPr lang="en-US" dirty="0"/>
            </a:br>
            <a:r>
              <a:rPr lang="en-US" dirty="0"/>
              <a:t>Capitalize Each Word</a:t>
            </a:r>
          </a:p>
        </p:txBody>
      </p:sp>
      <p:sp>
        <p:nvSpPr>
          <p:cNvPr id="4" name="Date Placeholder 3">
            <a:extLst>
              <a:ext uri="{FF2B5EF4-FFF2-40B4-BE49-F238E27FC236}">
                <a16:creationId xmlns:a16="http://schemas.microsoft.com/office/drawing/2014/main" id="{42BB0BE0-3218-E235-0934-55089B161D96}"/>
              </a:ext>
            </a:extLst>
          </p:cNvPr>
          <p:cNvSpPr>
            <a:spLocks noGrp="1"/>
          </p:cNvSpPr>
          <p:nvPr>
            <p:ph type="dt" sz="half" idx="10"/>
          </p:nvPr>
        </p:nvSpPr>
        <p:spPr>
          <a:xfrm>
            <a:off x="838200" y="6356350"/>
            <a:ext cx="2743200" cy="365125"/>
          </a:xfrm>
          <a:prstGeom prst="rect">
            <a:avLst/>
          </a:prstGeom>
        </p:spPr>
        <p:txBody>
          <a:bodyPr/>
          <a:lstStyle/>
          <a:p>
            <a:fld id="{2CECA4AA-203E-4F57-96CB-A4C554D53AE6}" type="datetime1">
              <a:rPr lang="en-US" smtClean="0"/>
              <a:t>9/15/2024</a:t>
            </a:fld>
            <a:endParaRPr lang="en-US" dirty="0"/>
          </a:p>
        </p:txBody>
      </p:sp>
      <p:sp>
        <p:nvSpPr>
          <p:cNvPr id="5" name="Footer Placeholder 4">
            <a:extLst>
              <a:ext uri="{FF2B5EF4-FFF2-40B4-BE49-F238E27FC236}">
                <a16:creationId xmlns:a16="http://schemas.microsoft.com/office/drawing/2014/main" id="{8B20BF0D-0D13-C5AC-E63A-C93763EE8587}"/>
              </a:ext>
            </a:extLst>
          </p:cNvPr>
          <p:cNvSpPr>
            <a:spLocks noGrp="1"/>
          </p:cNvSpPr>
          <p:nvPr>
            <p:ph type="ftr" sz="quarter" idx="11"/>
          </p:nvPr>
        </p:nvSpPr>
        <p:spPr/>
        <p:txBody>
          <a:bodyPr/>
          <a:lstStyle>
            <a:lvl1pPr>
              <a:defRPr>
                <a:solidFill>
                  <a:srgbClr val="E8EEF0"/>
                </a:solidFill>
              </a:defRPr>
            </a:lvl1pPr>
          </a:lstStyle>
          <a:p>
            <a:r>
              <a:rPr lang="en-US"/>
              <a:t> © 2022 Digital Twin Consortium. All rights reserved. </a:t>
            </a:r>
            <a:endParaRPr lang="en-US" dirty="0"/>
          </a:p>
        </p:txBody>
      </p:sp>
      <p:pic>
        <p:nvPicPr>
          <p:cNvPr id="3" name="Picture 2" descr="Icon&#10;&#10;Description automatically generated">
            <a:extLst>
              <a:ext uri="{FF2B5EF4-FFF2-40B4-BE49-F238E27FC236}">
                <a16:creationId xmlns:a16="http://schemas.microsoft.com/office/drawing/2014/main" id="{5929E6C2-06AC-4DD3-C670-5F7052A68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 y="0"/>
            <a:ext cx="12189228" cy="6858000"/>
          </a:xfrm>
          <a:prstGeom prst="rect">
            <a:avLst/>
          </a:prstGeom>
        </p:spPr>
      </p:pic>
      <p:pic>
        <p:nvPicPr>
          <p:cNvPr id="6" name="Picture 5" descr="Icon&#10;&#10;Description automatically generated">
            <a:extLst>
              <a:ext uri="{FF2B5EF4-FFF2-40B4-BE49-F238E27FC236}">
                <a16:creationId xmlns:a16="http://schemas.microsoft.com/office/drawing/2014/main" id="{D657FFC1-2FBB-6B31-0D34-90860DE3D0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6" y="0"/>
            <a:ext cx="12189228" cy="6858000"/>
          </a:xfrm>
          <a:prstGeom prst="rect">
            <a:avLst/>
          </a:prstGeom>
        </p:spPr>
      </p:pic>
    </p:spTree>
    <p:extLst>
      <p:ext uri="{BB962C8B-B14F-4D97-AF65-F5344CB8AC3E}">
        <p14:creationId xmlns:p14="http://schemas.microsoft.com/office/powerpoint/2010/main" val="7148204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34EA2"/>
        </a:solidFill>
        <a:effectLst/>
      </p:bgPr>
    </p:bg>
    <p:spTree>
      <p:nvGrpSpPr>
        <p:cNvPr id="1" name=""/>
        <p:cNvGrpSpPr/>
        <p:nvPr/>
      </p:nvGrpSpPr>
      <p:grpSpPr>
        <a:xfrm>
          <a:off x="0" y="0"/>
          <a:ext cx="0" cy="0"/>
          <a:chOff x="0" y="0"/>
          <a:chExt cx="0" cy="0"/>
        </a:xfrm>
      </p:grpSpPr>
      <p:sp>
        <p:nvSpPr>
          <p:cNvPr id="20" name="Oval 19"/>
          <p:cNvSpPr/>
          <p:nvPr/>
        </p:nvSpPr>
        <p:spPr>
          <a:xfrm>
            <a:off x="838200" y="869568"/>
            <a:ext cx="798369" cy="798369"/>
          </a:xfrm>
          <a:prstGeom prst="ellipse">
            <a:avLst/>
          </a:prstGeom>
          <a:solidFill>
            <a:srgbClr val="00C45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Oval 20"/>
          <p:cNvSpPr/>
          <p:nvPr/>
        </p:nvSpPr>
        <p:spPr>
          <a:xfrm>
            <a:off x="509784" y="3296098"/>
            <a:ext cx="453127" cy="453127"/>
          </a:xfrm>
          <a:prstGeom prst="ellipse">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8006" y="1409612"/>
            <a:ext cx="2151485" cy="2151485"/>
          </a:xfrm>
          <a:prstGeom prst="ellipse">
            <a:avLst/>
          </a:prstGeom>
          <a:solidFill>
            <a:schemeClr val="bg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10007316" y="3075143"/>
            <a:ext cx="927969" cy="927969"/>
          </a:xfrm>
          <a:prstGeom prst="ellipse">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14"/>
          <p:cNvSpPr/>
          <p:nvPr userDrawn="1"/>
        </p:nvSpPr>
        <p:spPr>
          <a:xfrm flipH="1">
            <a:off x="10007316" y="2790662"/>
            <a:ext cx="2186006" cy="3789321"/>
          </a:xfrm>
          <a:custGeom>
            <a:avLst/>
            <a:gdLst>
              <a:gd name="connsiteX0" fmla="*/ 372517 w 2795044"/>
              <a:gd name="connsiteY0" fmla="*/ 0 h 4845054"/>
              <a:gd name="connsiteX1" fmla="*/ 2795044 w 2795044"/>
              <a:gd name="connsiteY1" fmla="*/ 2422527 h 4845054"/>
              <a:gd name="connsiteX2" fmla="*/ 372517 w 2795044"/>
              <a:gd name="connsiteY2" fmla="*/ 4845054 h 4845054"/>
              <a:gd name="connsiteX3" fmla="*/ 124828 w 2795044"/>
              <a:gd name="connsiteY3" fmla="*/ 4832547 h 4845054"/>
              <a:gd name="connsiteX4" fmla="*/ 0 w 2795044"/>
              <a:gd name="connsiteY4" fmla="*/ 4813496 h 4845054"/>
              <a:gd name="connsiteX5" fmla="*/ 0 w 2795044"/>
              <a:gd name="connsiteY5" fmla="*/ 31558 h 4845054"/>
              <a:gd name="connsiteX6" fmla="*/ 124828 w 2795044"/>
              <a:gd name="connsiteY6" fmla="*/ 12507 h 4845054"/>
              <a:gd name="connsiteX7" fmla="*/ 372517 w 2795044"/>
              <a:gd name="connsiteY7" fmla="*/ 0 h 48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5044" h="4845054">
                <a:moveTo>
                  <a:pt x="372517" y="0"/>
                </a:moveTo>
                <a:cubicBezTo>
                  <a:pt x="1710442" y="0"/>
                  <a:pt x="2795044" y="1084602"/>
                  <a:pt x="2795044" y="2422527"/>
                </a:cubicBezTo>
                <a:cubicBezTo>
                  <a:pt x="2795044" y="3760452"/>
                  <a:pt x="1710442" y="4845054"/>
                  <a:pt x="372517" y="4845054"/>
                </a:cubicBezTo>
                <a:cubicBezTo>
                  <a:pt x="288897" y="4845054"/>
                  <a:pt x="206266" y="4840818"/>
                  <a:pt x="124828" y="4832547"/>
                </a:cubicBezTo>
                <a:lnTo>
                  <a:pt x="0" y="4813496"/>
                </a:lnTo>
                <a:lnTo>
                  <a:pt x="0" y="31558"/>
                </a:lnTo>
                <a:lnTo>
                  <a:pt x="124828" y="12507"/>
                </a:lnTo>
                <a:cubicBezTo>
                  <a:pt x="206266" y="4237"/>
                  <a:pt x="288897" y="0"/>
                  <a:pt x="372517" y="0"/>
                </a:cubicBezTo>
                <a:close/>
              </a:path>
            </a:pathLst>
          </a:custGeom>
          <a:solidFill>
            <a:srgbClr val="326FB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10955042" y="5680502"/>
            <a:ext cx="611654" cy="611654"/>
          </a:xfrm>
          <a:prstGeom prst="ellips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618604" y="4844787"/>
            <a:ext cx="1735196" cy="1735196"/>
          </a:xfrm>
          <a:prstGeom prst="ellipse">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078FF-B56D-488A-B93D-8C50531D031C}"/>
              </a:ext>
            </a:extLst>
          </p:cNvPr>
          <p:cNvSpPr>
            <a:spLocks noGrp="1"/>
          </p:cNvSpPr>
          <p:nvPr userDrawn="1">
            <p:ph type="ctrTitle"/>
          </p:nvPr>
        </p:nvSpPr>
        <p:spPr>
          <a:xfrm>
            <a:off x="1426886" y="2953883"/>
            <a:ext cx="9144000" cy="1303596"/>
          </a:xfrm>
        </p:spPr>
        <p:txBody>
          <a:bodyPr anchor="ctr"/>
          <a:lstStyle>
            <a:lvl1pPr algn="ctr">
              <a:defRPr sz="6000" b="1">
                <a:solidFill>
                  <a:schemeClr val="accent4"/>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CBF1E494-4736-4125-A498-B42E1E98C495}"/>
              </a:ext>
            </a:extLst>
          </p:cNvPr>
          <p:cNvSpPr>
            <a:spLocks noGrp="1"/>
          </p:cNvSpPr>
          <p:nvPr userDrawn="1">
            <p:ph type="subTitle" idx="1"/>
          </p:nvPr>
        </p:nvSpPr>
        <p:spPr>
          <a:xfrm>
            <a:off x="1524000" y="5057750"/>
            <a:ext cx="9144000" cy="45677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2800" y="655207"/>
            <a:ext cx="5486400" cy="1674951"/>
          </a:xfrm>
          <a:prstGeom prst="rect">
            <a:avLst/>
          </a:prstGeom>
        </p:spPr>
      </p:pic>
      <p:sp>
        <p:nvSpPr>
          <p:cNvPr id="19" name="Oval 18"/>
          <p:cNvSpPr/>
          <p:nvPr/>
        </p:nvSpPr>
        <p:spPr>
          <a:xfrm>
            <a:off x="1256256" y="1086534"/>
            <a:ext cx="1186508" cy="1186508"/>
          </a:xfrm>
          <a:prstGeom prst="ellipse">
            <a:avLst/>
          </a:prstGeom>
          <a:solidFill>
            <a:schemeClr val="accent1">
              <a:lumMod val="40000"/>
              <a:lumOff val="6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4113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_withPageNumb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02A70AB-C5E0-4182-A412-7EBB0125DC1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1276442" y="6279568"/>
            <a:ext cx="731520" cy="438912"/>
          </a:xfrm>
          <a:prstGeom prst="rect">
            <a:avLst/>
          </a:prstGeom>
        </p:spPr>
      </p:pic>
      <p:sp>
        <p:nvSpPr>
          <p:cNvPr id="25" name="Date Placeholder 35">
            <a:extLst>
              <a:ext uri="{FF2B5EF4-FFF2-40B4-BE49-F238E27FC236}">
                <a16:creationId xmlns:a16="http://schemas.microsoft.com/office/drawing/2014/main" id="{B1F121D8-051A-4F4C-8623-98F1260A1CBD}"/>
              </a:ext>
            </a:extLst>
          </p:cNvPr>
          <p:cNvSpPr>
            <a:spLocks noGrp="1"/>
          </p:cNvSpPr>
          <p:nvPr>
            <p:ph type="dt" sz="half" idx="14"/>
          </p:nvPr>
        </p:nvSpPr>
        <p:spPr>
          <a:xfrm>
            <a:off x="838200" y="6356350"/>
            <a:ext cx="2743200" cy="365125"/>
          </a:xfrm>
        </p:spPr>
        <p:txBody>
          <a:bodyPr/>
          <a:lstStyle/>
          <a:p>
            <a:fld id="{9E9D4424-898E-4C95-B84F-5235E02059BA}" type="datetime1">
              <a:rPr lang="en-US" smtClean="0"/>
              <a:t>9/15/2024</a:t>
            </a:fld>
            <a:endParaRPr lang="en-US"/>
          </a:p>
        </p:txBody>
      </p:sp>
      <p:sp>
        <p:nvSpPr>
          <p:cNvPr id="26" name="Footer Placeholder 36">
            <a:extLst>
              <a:ext uri="{FF2B5EF4-FFF2-40B4-BE49-F238E27FC236}">
                <a16:creationId xmlns:a16="http://schemas.microsoft.com/office/drawing/2014/main" id="{1186F3A4-02DF-438F-A96D-5A616B66F437}"/>
              </a:ext>
            </a:extLst>
          </p:cNvPr>
          <p:cNvSpPr>
            <a:spLocks noGrp="1"/>
          </p:cNvSpPr>
          <p:nvPr>
            <p:ph type="ftr" sz="quarter" idx="15"/>
          </p:nvPr>
        </p:nvSpPr>
        <p:spPr>
          <a:xfrm>
            <a:off x="4038600" y="6356350"/>
            <a:ext cx="4114800" cy="365125"/>
          </a:xfrm>
        </p:spPr>
        <p:txBody>
          <a:bodyPr/>
          <a:lstStyle/>
          <a:p>
            <a:endParaRPr lang="en-US"/>
          </a:p>
        </p:txBody>
      </p:sp>
      <p:sp>
        <p:nvSpPr>
          <p:cNvPr id="27" name="Slide Number Placeholder 37">
            <a:extLst>
              <a:ext uri="{FF2B5EF4-FFF2-40B4-BE49-F238E27FC236}">
                <a16:creationId xmlns:a16="http://schemas.microsoft.com/office/drawing/2014/main" id="{26D0D916-9988-4506-B1D2-26E3A5CCB704}"/>
              </a:ext>
            </a:extLst>
          </p:cNvPr>
          <p:cNvSpPr>
            <a:spLocks noGrp="1"/>
          </p:cNvSpPr>
          <p:nvPr>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spTree>
    <p:extLst>
      <p:ext uri="{BB962C8B-B14F-4D97-AF65-F5344CB8AC3E}">
        <p14:creationId xmlns:p14="http://schemas.microsoft.com/office/powerpoint/2010/main" val="223443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ectionBreak">
    <p:spTree>
      <p:nvGrpSpPr>
        <p:cNvPr id="1" name=""/>
        <p:cNvGrpSpPr/>
        <p:nvPr/>
      </p:nvGrpSpPr>
      <p:grpSpPr>
        <a:xfrm>
          <a:off x="0" y="0"/>
          <a:ext cx="0" cy="0"/>
          <a:chOff x="0" y="0"/>
          <a:chExt cx="0" cy="0"/>
        </a:xfrm>
      </p:grpSpPr>
      <p:grpSp>
        <p:nvGrpSpPr>
          <p:cNvPr id="11" name="Group 10"/>
          <p:cNvGrpSpPr/>
          <p:nvPr userDrawn="1"/>
        </p:nvGrpSpPr>
        <p:grpSpPr>
          <a:xfrm>
            <a:off x="295743" y="278648"/>
            <a:ext cx="1058839" cy="1469212"/>
            <a:chOff x="295743" y="278648"/>
            <a:chExt cx="1058839" cy="1469212"/>
          </a:xfrm>
        </p:grpSpPr>
        <p:sp>
          <p:nvSpPr>
            <p:cNvPr id="5" name="Oval 4"/>
            <p:cNvSpPr/>
            <p:nvPr userDrawn="1"/>
          </p:nvSpPr>
          <p:spPr>
            <a:xfrm rot="21430362">
              <a:off x="295743" y="1385061"/>
              <a:ext cx="362799" cy="362799"/>
            </a:xfrm>
            <a:prstGeom prst="ellipse">
              <a:avLst/>
            </a:prstGeom>
            <a:solidFill>
              <a:srgbClr val="F8961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rot="21030870">
              <a:off x="446702" y="1120454"/>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rot="21030870">
              <a:off x="554603" y="861630"/>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rot="21030870">
              <a:off x="723951" y="613612"/>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rot="21030870">
              <a:off x="939994" y="415759"/>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rot="21030870">
              <a:off x="1216373" y="278648"/>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userDrawn="1"/>
        </p:nvGrpSpPr>
        <p:grpSpPr>
          <a:xfrm rot="10800000">
            <a:off x="10752161" y="5069700"/>
            <a:ext cx="1058839" cy="1469212"/>
            <a:chOff x="295743" y="278648"/>
            <a:chExt cx="1058839" cy="1469212"/>
          </a:xfrm>
        </p:grpSpPr>
        <p:sp>
          <p:nvSpPr>
            <p:cNvPr id="13" name="Oval 12"/>
            <p:cNvSpPr/>
            <p:nvPr userDrawn="1"/>
          </p:nvSpPr>
          <p:spPr>
            <a:xfrm rot="21430362">
              <a:off x="295743" y="1385061"/>
              <a:ext cx="362799" cy="362799"/>
            </a:xfrm>
            <a:prstGeom prst="ellipse">
              <a:avLst/>
            </a:prstGeom>
            <a:solidFill>
              <a:srgbClr val="F8961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rot="21030870">
              <a:off x="446702" y="1120454"/>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rot="21030870">
              <a:off x="554603" y="861630"/>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rot="21030870">
              <a:off x="723951" y="613612"/>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rot="21030870">
              <a:off x="939994" y="415759"/>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rot="21030870">
              <a:off x="1216373" y="278648"/>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le 22">
            <a:extLst>
              <a:ext uri="{FF2B5EF4-FFF2-40B4-BE49-F238E27FC236}">
                <a16:creationId xmlns:a16="http://schemas.microsoft.com/office/drawing/2014/main" id="{69618F3F-2ABF-4459-9284-29700F025895}"/>
              </a:ext>
            </a:extLst>
          </p:cNvPr>
          <p:cNvSpPr>
            <a:spLocks noGrp="1"/>
          </p:cNvSpPr>
          <p:nvPr>
            <p:ph type="title" hasCustomPrompt="1"/>
          </p:nvPr>
        </p:nvSpPr>
        <p:spPr>
          <a:xfrm>
            <a:off x="838200" y="2766219"/>
            <a:ext cx="10515600" cy="1325563"/>
          </a:xfrm>
        </p:spPr>
        <p:txBody>
          <a:bodyPr>
            <a:normAutofit/>
          </a:bodyPr>
          <a:lstStyle>
            <a:lvl1pPr algn="ctr">
              <a:defRPr sz="5400">
                <a:solidFill>
                  <a:schemeClr val="bg1"/>
                </a:solidFill>
                <a:latin typeface="+mn-lt"/>
              </a:defRPr>
            </a:lvl1pPr>
          </a:lstStyle>
          <a:p>
            <a:r>
              <a:rPr lang="en-US"/>
              <a:t>Section break</a:t>
            </a:r>
          </a:p>
        </p:txBody>
      </p:sp>
    </p:spTree>
    <p:extLst>
      <p:ext uri="{BB962C8B-B14F-4D97-AF65-F5344CB8AC3E}">
        <p14:creationId xmlns:p14="http://schemas.microsoft.com/office/powerpoint/2010/main" val="13613222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627BE2-6929-463D-9A0E-27E9460EA21E}"/>
              </a:ext>
            </a:extLst>
          </p:cNvPr>
          <p:cNvSpPr>
            <a:spLocks noGrp="1"/>
          </p:cNvSpPr>
          <p:nvPr userDrawn="1">
            <p:ph idx="1"/>
          </p:nvPr>
        </p:nvSpPr>
        <p:spPr>
          <a:xfrm>
            <a:off x="836676" y="1350453"/>
            <a:ext cx="10515600" cy="4988795"/>
          </a:xfrm>
        </p:spPr>
        <p:txBody>
          <a:bodyPr/>
          <a:lstStyle>
            <a:lvl1pPr>
              <a:buClr>
                <a:srgbClr val="F7941D"/>
              </a:buClr>
              <a:buSzPct val="100000"/>
              <a:defRPr sz="2400"/>
            </a:lvl1pPr>
            <a:lvl2pPr>
              <a:buClr>
                <a:schemeClr val="tx2"/>
              </a:buClr>
              <a:defRPr>
                <a:solidFill>
                  <a:schemeClr val="tx1"/>
                </a:solidFill>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Date Placeholder 35"/>
          <p:cNvSpPr>
            <a:spLocks noGrp="1"/>
          </p:cNvSpPr>
          <p:nvPr userDrawn="1">
            <p:ph type="dt" sz="half" idx="14"/>
          </p:nvPr>
        </p:nvSpPr>
        <p:spPr/>
        <p:txBody>
          <a:bodyPr/>
          <a:lstStyle/>
          <a:p>
            <a:r>
              <a:rPr lang="en-US"/>
              <a:t>2020-05-16</a:t>
            </a:r>
          </a:p>
        </p:txBody>
      </p:sp>
      <p:sp>
        <p:nvSpPr>
          <p:cNvPr id="37" name="Footer Placeholder 36"/>
          <p:cNvSpPr>
            <a:spLocks noGrp="1"/>
          </p:cNvSpPr>
          <p:nvPr userDrawn="1">
            <p:ph type="ftr" sz="quarter" idx="15"/>
          </p:nvPr>
        </p:nvSpPr>
        <p:spPr/>
        <p:txBody>
          <a:bodyPr/>
          <a:lstStyle/>
          <a:p>
            <a:r>
              <a:rPr lang="en-US"/>
              <a:t>OMG BOARD CONFIDENTIAL</a:t>
            </a:r>
          </a:p>
        </p:txBody>
      </p:sp>
      <p:sp>
        <p:nvSpPr>
          <p:cNvPr id="38" name="Slide Number Placeholder 37"/>
          <p:cNvSpPr>
            <a:spLocks noGrp="1"/>
          </p:cNvSpPr>
          <p:nvPr userDrawn="1">
            <p:ph type="sldNum" sz="quarter" idx="16"/>
          </p:nvPr>
        </p:nvSpPr>
        <p:spPr>
          <a:xfrm>
            <a:off x="11368512" y="6356350"/>
            <a:ext cx="588818" cy="365125"/>
          </a:xfrm>
        </p:spPr>
        <p:txBody>
          <a:bodyPr/>
          <a:lstStyle>
            <a:lvl1pPr algn="ctr">
              <a:defRPr/>
            </a:lvl1pPr>
          </a:lstStyle>
          <a:p>
            <a:fld id="{EA358FA9-F386-4A12-B482-464C32CE5754}" type="slidenum">
              <a:rPr lang="en-US" smtClean="0"/>
              <a:pPr/>
              <a:t>‹#›</a:t>
            </a:fld>
            <a:endParaRPr lang="en-US"/>
          </a:p>
        </p:txBody>
      </p:sp>
      <p:sp>
        <p:nvSpPr>
          <p:cNvPr id="23" name="Rectangle 22">
            <a:extLst>
              <a:ext uri="{FF2B5EF4-FFF2-40B4-BE49-F238E27FC236}">
                <a16:creationId xmlns:a16="http://schemas.microsoft.com/office/drawing/2014/main" id="{09E65EE2-5635-4C5D-8131-361B9802D922}"/>
              </a:ext>
            </a:extLst>
          </p:cNvPr>
          <p:cNvSpPr/>
          <p:nvPr userDrawn="1"/>
        </p:nvSpPr>
        <p:spPr>
          <a:xfrm>
            <a:off x="0" y="0"/>
            <a:ext cx="12192000" cy="93112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66519-DD0B-4374-8217-6D6F8CC25061}"/>
              </a:ext>
            </a:extLst>
          </p:cNvPr>
          <p:cNvSpPr>
            <a:spLocks noGrp="1"/>
          </p:cNvSpPr>
          <p:nvPr>
            <p:ph type="title"/>
          </p:nvPr>
        </p:nvSpPr>
        <p:spPr>
          <a:xfrm>
            <a:off x="836676" y="61277"/>
            <a:ext cx="10515600" cy="869845"/>
          </a:xfrm>
        </p:spPr>
        <p:txBody>
          <a:bodyPr>
            <a:normAutofit/>
          </a:bodyPr>
          <a:lstStyle>
            <a:lvl1pPr>
              <a:defRPr sz="3200">
                <a:solidFill>
                  <a:schemeClr val="bg1"/>
                </a:solidFill>
                <a:latin typeface="+mn-lt"/>
              </a:defRPr>
            </a:lvl1pPr>
          </a:lstStyle>
          <a:p>
            <a:r>
              <a:rPr lang="en-US"/>
              <a:t>Click to edit Master title style</a:t>
            </a:r>
          </a:p>
        </p:txBody>
      </p:sp>
      <p:cxnSp>
        <p:nvCxnSpPr>
          <p:cNvPr id="39" name="Straight Connector 38">
            <a:extLst>
              <a:ext uri="{FF2B5EF4-FFF2-40B4-BE49-F238E27FC236}">
                <a16:creationId xmlns:a16="http://schemas.microsoft.com/office/drawing/2014/main" id="{E3262A37-01F5-45C4-82F5-49C70BA04B38}"/>
              </a:ext>
            </a:extLst>
          </p:cNvPr>
          <p:cNvCxnSpPr/>
          <p:nvPr userDrawn="1"/>
        </p:nvCxnSpPr>
        <p:spPr>
          <a:xfrm>
            <a:off x="3048" y="955480"/>
            <a:ext cx="12188952" cy="0"/>
          </a:xfrm>
          <a:prstGeom prst="line">
            <a:avLst/>
          </a:prstGeom>
          <a:ln w="76200">
            <a:solidFill>
              <a:srgbClr val="939598"/>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61AD11D-63D7-4763-A80B-DDB59C13DEA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002752" y="246105"/>
            <a:ext cx="731520" cy="438912"/>
          </a:xfrm>
          <a:prstGeom prst="rect">
            <a:avLst/>
          </a:prstGeom>
        </p:spPr>
      </p:pic>
    </p:spTree>
    <p:extLst>
      <p:ext uri="{BB962C8B-B14F-4D97-AF65-F5344CB8AC3E}">
        <p14:creationId xmlns:p14="http://schemas.microsoft.com/office/powerpoint/2010/main" val="638372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5E32F1AC-7691-6EF9-A037-43074BAE78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7324D9-2078-8430-9583-B063BD8B4CE0}"/>
              </a:ext>
            </a:extLst>
          </p:cNvPr>
          <p:cNvSpPr>
            <a:spLocks noGrp="1"/>
          </p:cNvSpPr>
          <p:nvPr>
            <p:ph type="title" hasCustomPrompt="1"/>
          </p:nvPr>
        </p:nvSpPr>
        <p:spPr>
          <a:xfrm>
            <a:off x="1991360" y="3162458"/>
            <a:ext cx="8392160" cy="1325563"/>
          </a:xfrm>
        </p:spPr>
        <p:txBody>
          <a:bodyPr>
            <a:noAutofit/>
          </a:bodyPr>
          <a:lstStyle>
            <a:lvl1pPr algn="ctr">
              <a:defRPr sz="4400">
                <a:solidFill>
                  <a:schemeClr val="bg1"/>
                </a:solidFill>
              </a:defRPr>
            </a:lvl1pPr>
          </a:lstStyle>
          <a:p>
            <a:r>
              <a:rPr lang="en-US"/>
              <a:t>Main Title. Open Sans Bold</a:t>
            </a:r>
          </a:p>
        </p:txBody>
      </p:sp>
      <p:sp>
        <p:nvSpPr>
          <p:cNvPr id="3" name="Date Placeholder 2">
            <a:extLst>
              <a:ext uri="{FF2B5EF4-FFF2-40B4-BE49-F238E27FC236}">
                <a16:creationId xmlns:a16="http://schemas.microsoft.com/office/drawing/2014/main" id="{F3732355-F9D1-A2EA-7C3C-7FD9879B93B7}"/>
              </a:ext>
            </a:extLst>
          </p:cNvPr>
          <p:cNvSpPr>
            <a:spLocks noGrp="1"/>
          </p:cNvSpPr>
          <p:nvPr>
            <p:ph type="dt" sz="half" idx="10"/>
          </p:nvPr>
        </p:nvSpPr>
        <p:spPr/>
        <p:txBody>
          <a:bodyPr/>
          <a:lstStyle/>
          <a:p>
            <a:fld id="{4F8D25EB-B0AE-4630-8666-5C455954BABF}" type="datetimeFigureOut">
              <a:rPr lang="en-US" smtClean="0"/>
              <a:t>9/15/2024</a:t>
            </a:fld>
            <a:endParaRPr lang="en-US"/>
          </a:p>
        </p:txBody>
      </p:sp>
      <p:sp>
        <p:nvSpPr>
          <p:cNvPr id="4" name="Footer Placeholder 3">
            <a:extLst>
              <a:ext uri="{FF2B5EF4-FFF2-40B4-BE49-F238E27FC236}">
                <a16:creationId xmlns:a16="http://schemas.microsoft.com/office/drawing/2014/main" id="{88175505-A204-5295-E564-9DFF3C4532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BD3131-6608-5EF7-14F6-46054316E9B3}"/>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2478377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FC4D7B4E-FD98-DC80-3F22-A3C3BF73A7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6" y="0"/>
            <a:ext cx="12189228" cy="6858000"/>
          </a:xfrm>
          <a:prstGeom prst="rect">
            <a:avLst/>
          </a:prstGeom>
        </p:spPr>
      </p:pic>
      <p:sp>
        <p:nvSpPr>
          <p:cNvPr id="2" name="Title 1">
            <a:extLst>
              <a:ext uri="{FF2B5EF4-FFF2-40B4-BE49-F238E27FC236}">
                <a16:creationId xmlns:a16="http://schemas.microsoft.com/office/drawing/2014/main" id="{BD536F0D-A081-0C57-8344-36B95F83753D}"/>
              </a:ext>
            </a:extLst>
          </p:cNvPr>
          <p:cNvSpPr>
            <a:spLocks noGrp="1"/>
          </p:cNvSpPr>
          <p:nvPr>
            <p:ph type="ctrTitle" hasCustomPrompt="1"/>
          </p:nvPr>
        </p:nvSpPr>
        <p:spPr>
          <a:xfrm>
            <a:off x="0" y="2235200"/>
            <a:ext cx="12192000" cy="2387600"/>
          </a:xfrm>
        </p:spPr>
        <p:txBody>
          <a:bodyPr anchor="ctr">
            <a:normAutofit/>
          </a:bodyPr>
          <a:lstStyle>
            <a:lvl1pPr algn="ctr">
              <a:defRPr sz="5400" b="1">
                <a:solidFill>
                  <a:schemeClr val="bg1"/>
                </a:solidFill>
                <a:latin typeface="+mn-lt"/>
              </a:defRPr>
            </a:lvl1pPr>
          </a:lstStyle>
          <a:p>
            <a:r>
              <a:rPr lang="en-US"/>
              <a:t>Title Slide, Open Sans 54pt. </a:t>
            </a:r>
            <a:br>
              <a:rPr lang="en-US"/>
            </a:br>
            <a:r>
              <a:rPr lang="en-US"/>
              <a:t>Center Text &amp; </a:t>
            </a:r>
            <a:br>
              <a:rPr lang="en-US"/>
            </a:br>
            <a:r>
              <a:rPr lang="en-US"/>
              <a:t>Capitalize Each Word</a:t>
            </a:r>
          </a:p>
        </p:txBody>
      </p:sp>
      <p:sp>
        <p:nvSpPr>
          <p:cNvPr id="4" name="Date Placeholder 3">
            <a:extLst>
              <a:ext uri="{FF2B5EF4-FFF2-40B4-BE49-F238E27FC236}">
                <a16:creationId xmlns:a16="http://schemas.microsoft.com/office/drawing/2014/main" id="{42BB0BE0-3218-E235-0934-55089B161D96}"/>
              </a:ext>
            </a:extLst>
          </p:cNvPr>
          <p:cNvSpPr>
            <a:spLocks noGrp="1"/>
          </p:cNvSpPr>
          <p:nvPr>
            <p:ph type="dt" sz="half" idx="10"/>
          </p:nvPr>
        </p:nvSpPr>
        <p:spPr>
          <a:xfrm>
            <a:off x="838200" y="6356350"/>
            <a:ext cx="2743200" cy="365125"/>
          </a:xfrm>
          <a:prstGeom prst="rect">
            <a:avLst/>
          </a:prstGeom>
        </p:spPr>
        <p:txBody>
          <a:bodyPr/>
          <a:lstStyle/>
          <a:p>
            <a:fld id="{4F8D25EB-B0AE-4630-8666-5C455954BABF}" type="datetimeFigureOut">
              <a:rPr lang="en-US" smtClean="0"/>
              <a:t>9/15/2024</a:t>
            </a:fld>
            <a:endParaRPr lang="en-US"/>
          </a:p>
        </p:txBody>
      </p:sp>
      <p:sp>
        <p:nvSpPr>
          <p:cNvPr id="5" name="Footer Placeholder 4">
            <a:extLst>
              <a:ext uri="{FF2B5EF4-FFF2-40B4-BE49-F238E27FC236}">
                <a16:creationId xmlns:a16="http://schemas.microsoft.com/office/drawing/2014/main" id="{8B20BF0D-0D13-C5AC-E63A-C93763EE8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4F1D7-4CAC-ADCB-B892-AB788A23EC57}"/>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4171433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A0FBA-5109-91A2-C84E-0E6F22566907}"/>
              </a:ext>
            </a:extLst>
          </p:cNvPr>
          <p:cNvSpPr>
            <a:spLocks noGrp="1"/>
          </p:cNvSpPr>
          <p:nvPr>
            <p:ph type="title" hasCustomPrompt="1"/>
          </p:nvPr>
        </p:nvSpPr>
        <p:spPr/>
        <p:txBody>
          <a:bodyPr/>
          <a:lstStyle/>
          <a:p>
            <a:r>
              <a:rPr lang="en-US" dirty="0"/>
              <a:t>Title – Open Sans (Bold) 30 pt. Capitalize Each Word</a:t>
            </a:r>
          </a:p>
        </p:txBody>
      </p:sp>
      <p:sp>
        <p:nvSpPr>
          <p:cNvPr id="3" name="Content Placeholder 2">
            <a:extLst>
              <a:ext uri="{FF2B5EF4-FFF2-40B4-BE49-F238E27FC236}">
                <a16:creationId xmlns:a16="http://schemas.microsoft.com/office/drawing/2014/main" id="{CF6059C9-68DA-0D99-E084-0293090B0318}"/>
              </a:ext>
            </a:extLst>
          </p:cNvPr>
          <p:cNvSpPr>
            <a:spLocks noGrp="1"/>
          </p:cNvSpPr>
          <p:nvPr>
            <p:ph idx="1" hasCustomPrompt="1"/>
          </p:nvPr>
        </p:nvSpPr>
        <p:spPr/>
        <p:txBody>
          <a:bodyPr/>
          <a:lstStyle>
            <a:lvl1pPr>
              <a:defRPr>
                <a:solidFill>
                  <a:srgbClr val="2B3031"/>
                </a:solidFill>
                <a:latin typeface="+mn-lt"/>
              </a:defRPr>
            </a:lvl1pPr>
          </a:lstStyle>
          <a:p>
            <a:pPr lvl="0"/>
            <a:r>
              <a:rPr lang="en-US" dirty="0"/>
              <a:t>Body. 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48D5F589-FFFB-5531-23DE-BE0975A9DE02}"/>
              </a:ext>
            </a:extLst>
          </p:cNvPr>
          <p:cNvSpPr>
            <a:spLocks noGrp="1"/>
          </p:cNvSpPr>
          <p:nvPr>
            <p:ph type="dt" sz="half" idx="10"/>
          </p:nvPr>
        </p:nvSpPr>
        <p:spPr/>
        <p:txBody>
          <a:bodyPr/>
          <a:lstStyle/>
          <a:p>
            <a:fld id="{4A75FE99-E69F-4781-910B-009082C4D8CF}" type="datetime1">
              <a:rPr lang="en-US" smtClean="0"/>
              <a:t>9/15/2024</a:t>
            </a:fld>
            <a:endParaRPr lang="en-US" dirty="0"/>
          </a:p>
        </p:txBody>
      </p:sp>
      <p:sp>
        <p:nvSpPr>
          <p:cNvPr id="11" name="Footer Placeholder 10">
            <a:extLst>
              <a:ext uri="{FF2B5EF4-FFF2-40B4-BE49-F238E27FC236}">
                <a16:creationId xmlns:a16="http://schemas.microsoft.com/office/drawing/2014/main" id="{D324483E-9C2E-F08E-0ADC-694D936A51C2}"/>
              </a:ext>
            </a:extLst>
          </p:cNvPr>
          <p:cNvSpPr>
            <a:spLocks noGrp="1"/>
          </p:cNvSpPr>
          <p:nvPr>
            <p:ph type="ftr" sz="quarter" idx="11"/>
          </p:nvPr>
        </p:nvSpPr>
        <p:spPr/>
        <p:txBody>
          <a:bodyPr/>
          <a:lstStyle/>
          <a:p>
            <a:r>
              <a:rPr lang="en-US"/>
              <a:t> © 2024 Digital Twin Consortium. All rights reserved. </a:t>
            </a:r>
            <a:endParaRPr lang="en-US" dirty="0"/>
          </a:p>
        </p:txBody>
      </p:sp>
      <p:sp>
        <p:nvSpPr>
          <p:cNvPr id="12" name="Slide Number Placeholder 11">
            <a:extLst>
              <a:ext uri="{FF2B5EF4-FFF2-40B4-BE49-F238E27FC236}">
                <a16:creationId xmlns:a16="http://schemas.microsoft.com/office/drawing/2014/main" id="{039388E7-3BD2-FF4B-E258-BC1F6D0524B5}"/>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37582569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A0FBA-5109-91A2-C84E-0E6F22566907}"/>
              </a:ext>
            </a:extLst>
          </p:cNvPr>
          <p:cNvSpPr>
            <a:spLocks noGrp="1"/>
          </p:cNvSpPr>
          <p:nvPr>
            <p:ph type="title" hasCustomPrompt="1"/>
          </p:nvPr>
        </p:nvSpPr>
        <p:spPr/>
        <p:txBody>
          <a:bodyPr/>
          <a:lstStyle/>
          <a:p>
            <a:r>
              <a:rPr lang="en-US"/>
              <a:t>Title – Open Sans (Bold) 30 pt. Capitalize Each Word</a:t>
            </a:r>
          </a:p>
        </p:txBody>
      </p:sp>
      <p:sp>
        <p:nvSpPr>
          <p:cNvPr id="3" name="Content Placeholder 2">
            <a:extLst>
              <a:ext uri="{FF2B5EF4-FFF2-40B4-BE49-F238E27FC236}">
                <a16:creationId xmlns:a16="http://schemas.microsoft.com/office/drawing/2014/main" id="{CF6059C9-68DA-0D99-E084-0293090B0318}"/>
              </a:ext>
            </a:extLst>
          </p:cNvPr>
          <p:cNvSpPr>
            <a:spLocks noGrp="1"/>
          </p:cNvSpPr>
          <p:nvPr>
            <p:ph idx="1" hasCustomPrompt="1"/>
          </p:nvPr>
        </p:nvSpPr>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3FD2A-C7A5-5C4C-7A81-6F25E79B39BD}"/>
              </a:ext>
            </a:extLst>
          </p:cNvPr>
          <p:cNvSpPr>
            <a:spLocks noGrp="1"/>
          </p:cNvSpPr>
          <p:nvPr>
            <p:ph type="dt" sz="half" idx="10"/>
          </p:nvPr>
        </p:nvSpPr>
        <p:spPr>
          <a:xfrm>
            <a:off x="838200" y="6356350"/>
            <a:ext cx="2743200" cy="365125"/>
          </a:xfrm>
          <a:prstGeom prst="rect">
            <a:avLst/>
          </a:prstGeom>
        </p:spPr>
        <p:txBody>
          <a:bodyPr/>
          <a:lstStyle/>
          <a:p>
            <a:fld id="{4F8D25EB-B0AE-4630-8666-5C455954BABF}" type="datetimeFigureOut">
              <a:rPr lang="en-US" smtClean="0"/>
              <a:t>9/15/2024</a:t>
            </a:fld>
            <a:endParaRPr lang="en-US"/>
          </a:p>
        </p:txBody>
      </p:sp>
      <p:sp>
        <p:nvSpPr>
          <p:cNvPr id="5" name="Footer Placeholder 4">
            <a:extLst>
              <a:ext uri="{FF2B5EF4-FFF2-40B4-BE49-F238E27FC236}">
                <a16:creationId xmlns:a16="http://schemas.microsoft.com/office/drawing/2014/main" id="{FD94C6DF-87B5-F0A3-9A63-3FD4D016D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6DDA0-C89C-2A91-D035-6A818598683D}"/>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3000152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A0FBA-5109-91A2-C84E-0E6F22566907}"/>
              </a:ext>
            </a:extLst>
          </p:cNvPr>
          <p:cNvSpPr>
            <a:spLocks noGrp="1"/>
          </p:cNvSpPr>
          <p:nvPr>
            <p:ph type="title" hasCustomPrompt="1"/>
          </p:nvPr>
        </p:nvSpPr>
        <p:spPr/>
        <p:txBody>
          <a:bodyPr/>
          <a:lstStyle/>
          <a:p>
            <a:r>
              <a:rPr lang="en-US"/>
              <a:t>Title – Open Sans (Bold) 30 pt. Capitalize Each Word</a:t>
            </a:r>
          </a:p>
        </p:txBody>
      </p:sp>
      <p:sp>
        <p:nvSpPr>
          <p:cNvPr id="3" name="Content Placeholder 2">
            <a:extLst>
              <a:ext uri="{FF2B5EF4-FFF2-40B4-BE49-F238E27FC236}">
                <a16:creationId xmlns:a16="http://schemas.microsoft.com/office/drawing/2014/main" id="{CF6059C9-68DA-0D99-E084-0293090B0318}"/>
              </a:ext>
            </a:extLst>
          </p:cNvPr>
          <p:cNvSpPr>
            <a:spLocks noGrp="1"/>
          </p:cNvSpPr>
          <p:nvPr>
            <p:ph idx="1" hasCustomPrompt="1"/>
          </p:nvPr>
        </p:nvSpPr>
        <p:spPr>
          <a:xfrm>
            <a:off x="838200" y="2814319"/>
            <a:ext cx="10515600" cy="3362643"/>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3FD2A-C7A5-5C4C-7A81-6F25E79B39BD}"/>
              </a:ext>
            </a:extLst>
          </p:cNvPr>
          <p:cNvSpPr>
            <a:spLocks noGrp="1"/>
          </p:cNvSpPr>
          <p:nvPr>
            <p:ph type="dt" sz="half" idx="10"/>
          </p:nvPr>
        </p:nvSpPr>
        <p:spPr>
          <a:xfrm>
            <a:off x="838200" y="6356350"/>
            <a:ext cx="2743200" cy="365125"/>
          </a:xfrm>
          <a:prstGeom prst="rect">
            <a:avLst/>
          </a:prstGeom>
        </p:spPr>
        <p:txBody>
          <a:bodyPr/>
          <a:lstStyle/>
          <a:p>
            <a:fld id="{4F8D25EB-B0AE-4630-8666-5C455954BABF}" type="datetimeFigureOut">
              <a:rPr lang="en-US" smtClean="0"/>
              <a:t>9/15/2024</a:t>
            </a:fld>
            <a:endParaRPr lang="en-US"/>
          </a:p>
        </p:txBody>
      </p:sp>
      <p:sp>
        <p:nvSpPr>
          <p:cNvPr id="5" name="Footer Placeholder 4">
            <a:extLst>
              <a:ext uri="{FF2B5EF4-FFF2-40B4-BE49-F238E27FC236}">
                <a16:creationId xmlns:a16="http://schemas.microsoft.com/office/drawing/2014/main" id="{FD94C6DF-87B5-F0A3-9A63-3FD4D016D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6DDA0-C89C-2A91-D035-6A818598683D}"/>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7" name="Picture 6">
            <a:extLst>
              <a:ext uri="{FF2B5EF4-FFF2-40B4-BE49-F238E27FC236}">
                <a16:creationId xmlns:a16="http://schemas.microsoft.com/office/drawing/2014/main" id="{CCFBA2DD-30C7-625F-E6C2-6188BAB81CFA}"/>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4479" r="47307"/>
          <a:stretch/>
        </p:blipFill>
        <p:spPr>
          <a:xfrm>
            <a:off x="11982892" y="0"/>
            <a:ext cx="209107" cy="6858000"/>
          </a:xfrm>
          <a:prstGeom prst="rect">
            <a:avLst/>
          </a:prstGeom>
        </p:spPr>
      </p:pic>
      <p:sp>
        <p:nvSpPr>
          <p:cNvPr id="8" name="Text Placeholder 2">
            <a:extLst>
              <a:ext uri="{FF2B5EF4-FFF2-40B4-BE49-F238E27FC236}">
                <a16:creationId xmlns:a16="http://schemas.microsoft.com/office/drawing/2014/main" id="{FBD6C034-56D2-8253-865E-24A7BD9846E6}"/>
              </a:ext>
            </a:extLst>
          </p:cNvPr>
          <p:cNvSpPr>
            <a:spLocks noGrp="1"/>
          </p:cNvSpPr>
          <p:nvPr>
            <p:ph type="body" idx="13" hasCustomPrompt="1"/>
          </p:nvPr>
        </p:nvSpPr>
        <p:spPr>
          <a:xfrm>
            <a:off x="839788" y="1811019"/>
            <a:ext cx="10514012"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Tree>
    <p:extLst>
      <p:ext uri="{BB962C8B-B14F-4D97-AF65-F5344CB8AC3E}">
        <p14:creationId xmlns:p14="http://schemas.microsoft.com/office/powerpoint/2010/main" val="925504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B2AF2B-73F0-75B5-7060-C0D53AD2F896}"/>
              </a:ext>
            </a:extLst>
          </p:cNvPr>
          <p:cNvSpPr>
            <a:spLocks noGrp="1"/>
          </p:cNvSpPr>
          <p:nvPr>
            <p:ph type="dt" sz="half" idx="10"/>
          </p:nvPr>
        </p:nvSpPr>
        <p:spPr>
          <a:xfrm>
            <a:off x="838200" y="6356350"/>
            <a:ext cx="2743200" cy="365125"/>
          </a:xfrm>
          <a:prstGeom prst="rect">
            <a:avLst/>
          </a:prstGeom>
        </p:spPr>
        <p:txBody>
          <a:bodyPr/>
          <a:lstStyle/>
          <a:p>
            <a:fld id="{4F8D25EB-B0AE-4630-8666-5C455954BABF}" type="datetimeFigureOut">
              <a:rPr lang="en-US" smtClean="0"/>
              <a:t>9/15/2024</a:t>
            </a:fld>
            <a:endParaRPr lang="en-US"/>
          </a:p>
        </p:txBody>
      </p:sp>
      <p:sp>
        <p:nvSpPr>
          <p:cNvPr id="5" name="Footer Placeholder 4">
            <a:extLst>
              <a:ext uri="{FF2B5EF4-FFF2-40B4-BE49-F238E27FC236}">
                <a16:creationId xmlns:a16="http://schemas.microsoft.com/office/drawing/2014/main" id="{A791D506-0FC4-A569-BC72-5ECDD64C4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EE447-2A74-F146-D490-AEB6B0F47407}"/>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21" name="Slide Number Placeholder 2">
            <a:extLst>
              <a:ext uri="{FF2B5EF4-FFF2-40B4-BE49-F238E27FC236}">
                <a16:creationId xmlns:a16="http://schemas.microsoft.com/office/drawing/2014/main" id="{095441DC-0646-3860-87DD-497ECE3AB72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358FA9-F386-4A12-B482-464C32CE5754}" type="slidenum">
              <a:rPr lang="en-US" smtClean="0">
                <a:solidFill>
                  <a:prstClr val="black">
                    <a:tint val="75000"/>
                  </a:prstClr>
                </a:solidFill>
                <a:latin typeface="Calibri" panose="020F0502020204030204"/>
              </a:rPr>
              <a:pPr>
                <a:defRPr/>
              </a:pPr>
              <a:t>‹#›</a:t>
            </a:fld>
            <a:endParaRPr lang="en-US">
              <a:solidFill>
                <a:prstClr val="black">
                  <a:tint val="75000"/>
                </a:prstClr>
              </a:solidFill>
              <a:latin typeface="Calibri" panose="020F0502020204030204"/>
            </a:endParaRPr>
          </a:p>
        </p:txBody>
      </p:sp>
      <p:sp>
        <p:nvSpPr>
          <p:cNvPr id="22" name="Title 1">
            <a:extLst>
              <a:ext uri="{FF2B5EF4-FFF2-40B4-BE49-F238E27FC236}">
                <a16:creationId xmlns:a16="http://schemas.microsoft.com/office/drawing/2014/main" id="{E11101BC-1EA9-BFFE-0C4A-84C5D258E2BB}"/>
              </a:ext>
            </a:extLst>
          </p:cNvPr>
          <p:cNvSpPr>
            <a:spLocks noGrp="1"/>
          </p:cNvSpPr>
          <p:nvPr>
            <p:ph type="title" hasCustomPrompt="1"/>
          </p:nvPr>
        </p:nvSpPr>
        <p:spPr>
          <a:xfrm>
            <a:off x="2540000" y="674652"/>
            <a:ext cx="8968374" cy="967142"/>
          </a:xfrm>
        </p:spPr>
        <p:txBody>
          <a:bodyPr anchor="ctr">
            <a:normAutofit/>
          </a:bodyPr>
          <a:lstStyle>
            <a:lvl1pPr>
              <a:defRPr sz="3000"/>
            </a:lvl1pPr>
          </a:lstStyle>
          <a:p>
            <a:r>
              <a:rPr lang="en-US"/>
              <a:t>Title – Open Sans (Bold) 30 pt. Capitalize Each Word</a:t>
            </a:r>
          </a:p>
        </p:txBody>
      </p:sp>
      <p:sp>
        <p:nvSpPr>
          <p:cNvPr id="23" name="Content Placeholder 2">
            <a:extLst>
              <a:ext uri="{FF2B5EF4-FFF2-40B4-BE49-F238E27FC236}">
                <a16:creationId xmlns:a16="http://schemas.microsoft.com/office/drawing/2014/main" id="{907D0A47-D963-67A6-6A62-4833FFCE2CD2}"/>
              </a:ext>
            </a:extLst>
          </p:cNvPr>
          <p:cNvSpPr>
            <a:spLocks noGrp="1"/>
          </p:cNvSpPr>
          <p:nvPr>
            <p:ph idx="1" hasCustomPrompt="1"/>
          </p:nvPr>
        </p:nvSpPr>
        <p:spPr>
          <a:xfrm>
            <a:off x="2540000" y="1825625"/>
            <a:ext cx="8968374" cy="4351338"/>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pic>
        <p:nvPicPr>
          <p:cNvPr id="13" name="Picture 12" descr="A group of people sitting at a table looking at a computer&#10;&#10;Description automatically generated with low confidence">
            <a:extLst>
              <a:ext uri="{FF2B5EF4-FFF2-40B4-BE49-F238E27FC236}">
                <a16:creationId xmlns:a16="http://schemas.microsoft.com/office/drawing/2014/main" id="{87BA706F-41F6-B9F9-D3D7-0FB229F35D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756" r="50000"/>
          <a:stretch/>
        </p:blipFill>
        <p:spPr>
          <a:xfrm>
            <a:off x="361507" y="0"/>
            <a:ext cx="1736652" cy="6858000"/>
          </a:xfrm>
          <a:prstGeom prst="rect">
            <a:avLst/>
          </a:prstGeom>
        </p:spPr>
      </p:pic>
      <p:pic>
        <p:nvPicPr>
          <p:cNvPr id="14" name="Picture 13" descr="A picture containing outdoor object, web&#10;&#10;Description automatically generated">
            <a:extLst>
              <a:ext uri="{FF2B5EF4-FFF2-40B4-BE49-F238E27FC236}">
                <a16:creationId xmlns:a16="http://schemas.microsoft.com/office/drawing/2014/main" id="{A43CDE74-D9D2-DB75-D2E8-C6A58F6E33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0233" r="13274" b="19845"/>
          <a:stretch/>
        </p:blipFill>
        <p:spPr>
          <a:xfrm>
            <a:off x="361507" y="0"/>
            <a:ext cx="988322" cy="6863206"/>
          </a:xfrm>
          <a:prstGeom prst="rect">
            <a:avLst/>
          </a:prstGeom>
        </p:spPr>
      </p:pic>
      <p:sp>
        <p:nvSpPr>
          <p:cNvPr id="15" name="Rectangle 14">
            <a:extLst>
              <a:ext uri="{FF2B5EF4-FFF2-40B4-BE49-F238E27FC236}">
                <a16:creationId xmlns:a16="http://schemas.microsoft.com/office/drawing/2014/main" id="{1FEDEC46-78A4-2403-05DF-D9AE138C4609}"/>
              </a:ext>
            </a:extLst>
          </p:cNvPr>
          <p:cNvSpPr/>
          <p:nvPr userDrawn="1"/>
        </p:nvSpPr>
        <p:spPr>
          <a:xfrm>
            <a:off x="361507" y="0"/>
            <a:ext cx="988322" cy="6858000"/>
          </a:xfrm>
          <a:prstGeom prst="rect">
            <a:avLst/>
          </a:prstGeom>
          <a:solidFill>
            <a:srgbClr val="034EA2">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4">
            <a:extLst>
              <a:ext uri="{FF2B5EF4-FFF2-40B4-BE49-F238E27FC236}">
                <a16:creationId xmlns:a16="http://schemas.microsoft.com/office/drawing/2014/main" id="{FC5BBC24-9A29-94F0-0B32-9FEFA22A6D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43370" y="1594166"/>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998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Left), 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E76D54A-46EC-729B-D693-E18589F2852F}"/>
              </a:ext>
            </a:extLst>
          </p:cNvPr>
          <p:cNvSpPr/>
          <p:nvPr userDrawn="1"/>
        </p:nvSpPr>
        <p:spPr>
          <a:xfrm>
            <a:off x="4313272" y="-31059"/>
            <a:ext cx="7878728" cy="6889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CB2AF2B-73F0-75B5-7060-C0D53AD2F896}"/>
              </a:ext>
            </a:extLst>
          </p:cNvPr>
          <p:cNvSpPr>
            <a:spLocks noGrp="1"/>
          </p:cNvSpPr>
          <p:nvPr>
            <p:ph type="dt" sz="half" idx="10"/>
          </p:nvPr>
        </p:nvSpPr>
        <p:spPr>
          <a:xfrm>
            <a:off x="838200" y="6356350"/>
            <a:ext cx="2743200" cy="365125"/>
          </a:xfrm>
          <a:prstGeom prst="rect">
            <a:avLst/>
          </a:prstGeom>
        </p:spPr>
        <p:txBody>
          <a:bodyPr/>
          <a:lstStyle/>
          <a:p>
            <a:fld id="{4F8D25EB-B0AE-4630-8666-5C455954BABF}" type="datetimeFigureOut">
              <a:rPr lang="en-US" smtClean="0"/>
              <a:t>9/15/2024</a:t>
            </a:fld>
            <a:endParaRPr lang="en-US"/>
          </a:p>
        </p:txBody>
      </p:sp>
      <p:sp>
        <p:nvSpPr>
          <p:cNvPr id="5" name="Footer Placeholder 4">
            <a:extLst>
              <a:ext uri="{FF2B5EF4-FFF2-40B4-BE49-F238E27FC236}">
                <a16:creationId xmlns:a16="http://schemas.microsoft.com/office/drawing/2014/main" id="{A791D506-0FC4-A569-BC72-5ECDD64C4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EE447-2A74-F146-D490-AEB6B0F47407}"/>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18" name="Rectangle 17">
            <a:extLst>
              <a:ext uri="{FF2B5EF4-FFF2-40B4-BE49-F238E27FC236}">
                <a16:creationId xmlns:a16="http://schemas.microsoft.com/office/drawing/2014/main" id="{8DF20D67-F72F-128F-C075-77339BEBD479}"/>
              </a:ext>
            </a:extLst>
          </p:cNvPr>
          <p:cNvSpPr/>
          <p:nvPr userDrawn="1"/>
        </p:nvSpPr>
        <p:spPr>
          <a:xfrm>
            <a:off x="-2" y="0"/>
            <a:ext cx="4313274" cy="6858000"/>
          </a:xfrm>
          <a:prstGeom prst="rect">
            <a:avLst/>
          </a:prstGeom>
          <a:solidFill>
            <a:srgbClr val="034EA2">
              <a:alpha val="87000"/>
            </a:srgbClr>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 </a:t>
            </a:r>
          </a:p>
        </p:txBody>
      </p:sp>
      <p:sp>
        <p:nvSpPr>
          <p:cNvPr id="19" name="TextBox 18">
            <a:extLst>
              <a:ext uri="{FF2B5EF4-FFF2-40B4-BE49-F238E27FC236}">
                <a16:creationId xmlns:a16="http://schemas.microsoft.com/office/drawing/2014/main" id="{D07B357F-C49B-8033-F6F7-DC53E39279CA}"/>
              </a:ext>
            </a:extLst>
          </p:cNvPr>
          <p:cNvSpPr txBox="1"/>
          <p:nvPr userDrawn="1"/>
        </p:nvSpPr>
        <p:spPr>
          <a:xfrm>
            <a:off x="366309" y="3429000"/>
            <a:ext cx="3580655" cy="1007648"/>
          </a:xfrm>
          <a:prstGeom prst="rect">
            <a:avLst/>
          </a:prstGeom>
          <a:noFill/>
        </p:spPr>
        <p:txBody>
          <a:bodyPr wrap="square">
            <a:spAutoFit/>
          </a:bodyPr>
          <a:lstStyle/>
          <a:p>
            <a:pPr>
              <a:lnSpc>
                <a:spcPct val="101000"/>
              </a:lnSpc>
              <a:buFont typeface="Arial" panose="020B0604020202020204" pitchFamily="34" charset="0"/>
              <a:buNone/>
            </a:pPr>
            <a:r>
              <a:rPr lang="en-US" sz="3000">
                <a:solidFill>
                  <a:srgbClr val="034EA2">
                    <a:lumMod val="20000"/>
                    <a:lumOff val="80000"/>
                  </a:srgbClr>
                </a:solidFill>
                <a:latin typeface="Open Sans Light" panose="020B0306030504020204" pitchFamily="34" charset="0"/>
                <a:ea typeface="Open Sans Light" panose="020B0306030504020204" pitchFamily="34" charset="0"/>
                <a:cs typeface="Open Sans Light" panose="020B0306030504020204" pitchFamily="34" charset="0"/>
              </a:rPr>
              <a:t>Open Sans Light </a:t>
            </a:r>
          </a:p>
          <a:p>
            <a:pPr>
              <a:lnSpc>
                <a:spcPct val="101000"/>
              </a:lnSpc>
              <a:buFont typeface="Arial" panose="020B0604020202020204" pitchFamily="34" charset="0"/>
              <a:buNone/>
            </a:pPr>
            <a:r>
              <a:rPr lang="en-US" sz="3000">
                <a:solidFill>
                  <a:srgbClr val="034EA2">
                    <a:lumMod val="20000"/>
                    <a:lumOff val="80000"/>
                  </a:srgbClr>
                </a:solidFill>
                <a:latin typeface="Open Sans Light" panose="020B0306030504020204" pitchFamily="34" charset="0"/>
                <a:ea typeface="Open Sans Light" panose="020B0306030504020204" pitchFamily="34" charset="0"/>
                <a:cs typeface="Open Sans Light" panose="020B0306030504020204" pitchFamily="34" charset="0"/>
              </a:rPr>
              <a:t>30 pt.</a:t>
            </a:r>
          </a:p>
        </p:txBody>
      </p:sp>
      <p:pic>
        <p:nvPicPr>
          <p:cNvPr id="20" name="Picture 19" descr="Text&#10;&#10;Description automatically generated with medium confidence">
            <a:extLst>
              <a:ext uri="{FF2B5EF4-FFF2-40B4-BE49-F238E27FC236}">
                <a16:creationId xmlns:a16="http://schemas.microsoft.com/office/drawing/2014/main" id="{DC1F2186-0CD9-0424-DF57-76DB91F4A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249" y="421397"/>
            <a:ext cx="1377558" cy="422952"/>
          </a:xfrm>
          <a:prstGeom prst="rect">
            <a:avLst/>
          </a:prstGeom>
        </p:spPr>
      </p:pic>
      <p:sp>
        <p:nvSpPr>
          <p:cNvPr id="21" name="Slide Number Placeholder 2">
            <a:extLst>
              <a:ext uri="{FF2B5EF4-FFF2-40B4-BE49-F238E27FC236}">
                <a16:creationId xmlns:a16="http://schemas.microsoft.com/office/drawing/2014/main" id="{095441DC-0646-3860-87DD-497ECE3AB72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358FA9-F386-4A12-B482-464C32CE5754}" type="slidenum">
              <a:rPr lang="en-US" smtClean="0">
                <a:solidFill>
                  <a:prstClr val="black">
                    <a:tint val="75000"/>
                  </a:prstClr>
                </a:solidFill>
                <a:latin typeface="Calibri" panose="020F0502020204030204"/>
              </a:rPr>
              <a:pPr>
                <a:defRPr/>
              </a:pPr>
              <a:t>‹#›</a:t>
            </a:fld>
            <a:endParaRPr lang="en-US">
              <a:solidFill>
                <a:prstClr val="black">
                  <a:tint val="75000"/>
                </a:prstClr>
              </a:solidFill>
              <a:latin typeface="Calibri" panose="020F0502020204030204"/>
            </a:endParaRPr>
          </a:p>
        </p:txBody>
      </p:sp>
      <p:sp>
        <p:nvSpPr>
          <p:cNvPr id="22" name="Title 1">
            <a:extLst>
              <a:ext uri="{FF2B5EF4-FFF2-40B4-BE49-F238E27FC236}">
                <a16:creationId xmlns:a16="http://schemas.microsoft.com/office/drawing/2014/main" id="{E11101BC-1EA9-BFFE-0C4A-84C5D258E2BB}"/>
              </a:ext>
            </a:extLst>
          </p:cNvPr>
          <p:cNvSpPr>
            <a:spLocks noGrp="1"/>
          </p:cNvSpPr>
          <p:nvPr>
            <p:ph type="title" hasCustomPrompt="1"/>
          </p:nvPr>
        </p:nvSpPr>
        <p:spPr>
          <a:xfrm>
            <a:off x="4865522" y="674652"/>
            <a:ext cx="6642852" cy="967142"/>
          </a:xfrm>
        </p:spPr>
        <p:txBody>
          <a:bodyPr anchor="ctr">
            <a:normAutofit/>
          </a:bodyPr>
          <a:lstStyle>
            <a:lvl1pPr>
              <a:defRPr sz="3000"/>
            </a:lvl1pPr>
          </a:lstStyle>
          <a:p>
            <a:r>
              <a:rPr lang="en-US"/>
              <a:t>Title – Open Sans (Bold) 30 pt. Capitalize Each Word</a:t>
            </a:r>
          </a:p>
        </p:txBody>
      </p:sp>
      <p:sp>
        <p:nvSpPr>
          <p:cNvPr id="23" name="Content Placeholder 2">
            <a:extLst>
              <a:ext uri="{FF2B5EF4-FFF2-40B4-BE49-F238E27FC236}">
                <a16:creationId xmlns:a16="http://schemas.microsoft.com/office/drawing/2014/main" id="{907D0A47-D963-67A6-6A62-4833FFCE2CD2}"/>
              </a:ext>
            </a:extLst>
          </p:cNvPr>
          <p:cNvSpPr>
            <a:spLocks noGrp="1"/>
          </p:cNvSpPr>
          <p:nvPr>
            <p:ph idx="1" hasCustomPrompt="1"/>
          </p:nvPr>
        </p:nvSpPr>
        <p:spPr>
          <a:xfrm>
            <a:off x="4865522" y="1825625"/>
            <a:ext cx="6642852" cy="4351338"/>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26" name="Picture Placeholder 2">
            <a:extLst>
              <a:ext uri="{FF2B5EF4-FFF2-40B4-BE49-F238E27FC236}">
                <a16:creationId xmlns:a16="http://schemas.microsoft.com/office/drawing/2014/main" id="{03352164-B97D-20B4-5945-2FD9CF264F44}"/>
              </a:ext>
            </a:extLst>
          </p:cNvPr>
          <p:cNvSpPr>
            <a:spLocks noGrp="1"/>
          </p:cNvSpPr>
          <p:nvPr>
            <p:ph type="pic" idx="13"/>
          </p:nvPr>
        </p:nvSpPr>
        <p:spPr>
          <a:xfrm>
            <a:off x="0" y="0"/>
            <a:ext cx="4313272"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531448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Right), 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AE8162F-9D8D-491A-89A6-E561FBAAD620}"/>
              </a:ext>
            </a:extLst>
          </p:cNvPr>
          <p:cNvSpPr/>
          <p:nvPr userDrawn="1"/>
        </p:nvSpPr>
        <p:spPr>
          <a:xfrm>
            <a:off x="8071412" y="-31059"/>
            <a:ext cx="4120587" cy="6889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C9AB274F-61E1-73F1-E96F-E36259BF785C}"/>
              </a:ext>
            </a:extLst>
          </p:cNvPr>
          <p:cNvSpPr>
            <a:spLocks noGrp="1"/>
          </p:cNvSpPr>
          <p:nvPr>
            <p:ph type="dt" sz="half" idx="10"/>
          </p:nvPr>
        </p:nvSpPr>
        <p:spPr/>
        <p:txBody>
          <a:bodyPr/>
          <a:lstStyle/>
          <a:p>
            <a:fld id="{4F8D25EB-B0AE-4630-8666-5C455954BABF}" type="datetimeFigureOut">
              <a:rPr lang="en-US" smtClean="0"/>
              <a:t>9/15/2024</a:t>
            </a:fld>
            <a:endParaRPr lang="en-US"/>
          </a:p>
        </p:txBody>
      </p:sp>
      <p:sp>
        <p:nvSpPr>
          <p:cNvPr id="4" name="Footer Placeholder 3">
            <a:extLst>
              <a:ext uri="{FF2B5EF4-FFF2-40B4-BE49-F238E27FC236}">
                <a16:creationId xmlns:a16="http://schemas.microsoft.com/office/drawing/2014/main" id="{E86950B9-DCCB-DD3A-95DE-6C2BE1EEA2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885C2D-D04C-3131-558B-D4E44143FCFE}"/>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9" name="Title 1">
            <a:extLst>
              <a:ext uri="{FF2B5EF4-FFF2-40B4-BE49-F238E27FC236}">
                <a16:creationId xmlns:a16="http://schemas.microsoft.com/office/drawing/2014/main" id="{89CF9669-1921-28BD-BD22-45163404A78A}"/>
              </a:ext>
            </a:extLst>
          </p:cNvPr>
          <p:cNvSpPr>
            <a:spLocks noGrp="1"/>
          </p:cNvSpPr>
          <p:nvPr>
            <p:ph type="title" hasCustomPrompt="1"/>
          </p:nvPr>
        </p:nvSpPr>
        <p:spPr>
          <a:xfrm>
            <a:off x="852321" y="674652"/>
            <a:ext cx="10992347" cy="967142"/>
          </a:xfrm>
        </p:spPr>
        <p:txBody>
          <a:bodyPr anchor="ctr">
            <a:normAutofit/>
          </a:bodyPr>
          <a:lstStyle>
            <a:lvl1pPr>
              <a:defRPr sz="3000"/>
            </a:lvl1pPr>
          </a:lstStyle>
          <a:p>
            <a:r>
              <a:rPr lang="en-US"/>
              <a:t>Title – Open Sans (Bold) 30 pt. Capitalize Each Word</a:t>
            </a:r>
          </a:p>
        </p:txBody>
      </p:sp>
      <p:sp>
        <p:nvSpPr>
          <p:cNvPr id="10" name="Content Placeholder 2">
            <a:extLst>
              <a:ext uri="{FF2B5EF4-FFF2-40B4-BE49-F238E27FC236}">
                <a16:creationId xmlns:a16="http://schemas.microsoft.com/office/drawing/2014/main" id="{4D9BCC8C-BB70-3198-AD9D-0FC3F67545AE}"/>
              </a:ext>
            </a:extLst>
          </p:cNvPr>
          <p:cNvSpPr>
            <a:spLocks noGrp="1"/>
          </p:cNvSpPr>
          <p:nvPr>
            <p:ph idx="1" hasCustomPrompt="1"/>
          </p:nvPr>
        </p:nvSpPr>
        <p:spPr>
          <a:xfrm>
            <a:off x="852322" y="1825625"/>
            <a:ext cx="6642852" cy="4351338"/>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D626B3BB-2106-D3E9-16BC-32815058FDC6}"/>
              </a:ext>
            </a:extLst>
          </p:cNvPr>
          <p:cNvSpPr>
            <a:spLocks noGrp="1"/>
          </p:cNvSpPr>
          <p:nvPr>
            <p:ph type="pic" idx="13"/>
          </p:nvPr>
        </p:nvSpPr>
        <p:spPr>
          <a:xfrm>
            <a:off x="7738969" y="2098406"/>
            <a:ext cx="410569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3" name="Picture 12">
            <a:extLst>
              <a:ext uri="{FF2B5EF4-FFF2-40B4-BE49-F238E27FC236}">
                <a16:creationId xmlns:a16="http://schemas.microsoft.com/office/drawing/2014/main" id="{C31365B8-4AC8-4F5C-A9AE-AFB5C49A0AEA}"/>
              </a:ext>
            </a:extLst>
          </p:cNvPr>
          <p:cNvPicPr>
            <a:picLocks noChangeAspect="1"/>
          </p:cNvPicPr>
          <p:nvPr userDrawn="1"/>
        </p:nvPicPr>
        <p:blipFill rotWithShape="1">
          <a:blip r:embed="rId2">
            <a:alphaModFix amt="55000"/>
            <a:extLst>
              <a:ext uri="{28A0092B-C50C-407E-A947-70E740481C1C}">
                <a14:useLocalDpi xmlns:a14="http://schemas.microsoft.com/office/drawing/2010/main" val="0"/>
              </a:ext>
            </a:extLst>
          </a:blip>
          <a:srcRect l="44479" r="47307"/>
          <a:stretch/>
        </p:blipFill>
        <p:spPr>
          <a:xfrm>
            <a:off x="7739671" y="1825625"/>
            <a:ext cx="4135475" cy="4394200"/>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95A00909-1194-256F-EC82-A671D03A68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7111" y="337961"/>
            <a:ext cx="1377558" cy="422952"/>
          </a:xfrm>
          <a:prstGeom prst="rect">
            <a:avLst/>
          </a:prstGeom>
        </p:spPr>
      </p:pic>
    </p:spTree>
    <p:extLst>
      <p:ext uri="{BB962C8B-B14F-4D97-AF65-F5344CB8AC3E}">
        <p14:creationId xmlns:p14="http://schemas.microsoft.com/office/powerpoint/2010/main" val="3813263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B68114-B514-0CF0-B06D-A7C1E1ADC2E9}"/>
              </a:ext>
            </a:extLst>
          </p:cNvPr>
          <p:cNvSpPr>
            <a:spLocks noGrp="1"/>
          </p:cNvSpPr>
          <p:nvPr>
            <p:ph type="dt" sz="half" idx="10"/>
          </p:nvPr>
        </p:nvSpPr>
        <p:spPr/>
        <p:txBody>
          <a:bodyPr/>
          <a:lstStyle/>
          <a:p>
            <a:fld id="{4F8D25EB-B0AE-4630-8666-5C455954BABF}" type="datetimeFigureOut">
              <a:rPr lang="en-US" smtClean="0"/>
              <a:t>9/15/2024</a:t>
            </a:fld>
            <a:endParaRPr lang="en-US"/>
          </a:p>
        </p:txBody>
      </p:sp>
      <p:sp>
        <p:nvSpPr>
          <p:cNvPr id="4" name="Footer Placeholder 3">
            <a:extLst>
              <a:ext uri="{FF2B5EF4-FFF2-40B4-BE49-F238E27FC236}">
                <a16:creationId xmlns:a16="http://schemas.microsoft.com/office/drawing/2014/main" id="{9DE3E51A-C061-848A-6405-25C70E4D5D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C652DE-B1E0-9685-B23F-7FB148735E58}"/>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9" name="Picture 8">
            <a:extLst>
              <a:ext uri="{FF2B5EF4-FFF2-40B4-BE49-F238E27FC236}">
                <a16:creationId xmlns:a16="http://schemas.microsoft.com/office/drawing/2014/main" id="{475B2CC5-DE86-341F-EB94-28AD21D1CB89}"/>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4479" r="47307"/>
          <a:stretch/>
        </p:blipFill>
        <p:spPr>
          <a:xfrm>
            <a:off x="4352880" y="467139"/>
            <a:ext cx="66476" cy="5889211"/>
          </a:xfrm>
          <a:prstGeom prst="rect">
            <a:avLst/>
          </a:prstGeom>
        </p:spPr>
      </p:pic>
      <p:sp>
        <p:nvSpPr>
          <p:cNvPr id="11" name="Title 1">
            <a:extLst>
              <a:ext uri="{FF2B5EF4-FFF2-40B4-BE49-F238E27FC236}">
                <a16:creationId xmlns:a16="http://schemas.microsoft.com/office/drawing/2014/main" id="{5DB6BC7B-84D7-B7A3-B926-C2F17A36A33E}"/>
              </a:ext>
            </a:extLst>
          </p:cNvPr>
          <p:cNvSpPr>
            <a:spLocks noGrp="1"/>
          </p:cNvSpPr>
          <p:nvPr>
            <p:ph type="title" hasCustomPrompt="1"/>
          </p:nvPr>
        </p:nvSpPr>
        <p:spPr>
          <a:xfrm>
            <a:off x="654958" y="893990"/>
            <a:ext cx="3428319" cy="1325563"/>
          </a:xfrm>
        </p:spPr>
        <p:txBody>
          <a:bodyPr/>
          <a:lstStyle>
            <a:lvl1pPr>
              <a:defRPr/>
            </a:lvl1pPr>
          </a:lstStyle>
          <a:p>
            <a:r>
              <a:rPr lang="en-US"/>
              <a:t>Title. Open Sans 30 pt.</a:t>
            </a:r>
          </a:p>
        </p:txBody>
      </p:sp>
      <p:sp>
        <p:nvSpPr>
          <p:cNvPr id="12" name="Picture Placeholder 2">
            <a:extLst>
              <a:ext uri="{FF2B5EF4-FFF2-40B4-BE49-F238E27FC236}">
                <a16:creationId xmlns:a16="http://schemas.microsoft.com/office/drawing/2014/main" id="{7DA4D7C3-201B-1469-F4A4-B2210DD50C7A}"/>
              </a:ext>
            </a:extLst>
          </p:cNvPr>
          <p:cNvSpPr>
            <a:spLocks noGrp="1"/>
          </p:cNvSpPr>
          <p:nvPr>
            <p:ph type="pic" idx="13"/>
          </p:nvPr>
        </p:nvSpPr>
        <p:spPr>
          <a:xfrm>
            <a:off x="4688959" y="1432559"/>
            <a:ext cx="7162245" cy="42296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ext Placeholder 3">
            <a:extLst>
              <a:ext uri="{FF2B5EF4-FFF2-40B4-BE49-F238E27FC236}">
                <a16:creationId xmlns:a16="http://schemas.microsoft.com/office/drawing/2014/main" id="{B3C41C91-8C5F-DCB9-59B3-5C944F5B14B8}"/>
              </a:ext>
            </a:extLst>
          </p:cNvPr>
          <p:cNvSpPr>
            <a:spLocks noGrp="1"/>
          </p:cNvSpPr>
          <p:nvPr>
            <p:ph type="body" sz="half" idx="2" hasCustomPrompt="1"/>
          </p:nvPr>
        </p:nvSpPr>
        <p:spPr>
          <a:xfrm>
            <a:off x="654958" y="2470903"/>
            <a:ext cx="3423239"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Open Sans 18 </a:t>
            </a:r>
            <a:r>
              <a:rPr lang="en-US" err="1"/>
              <a:t>pt</a:t>
            </a:r>
            <a:endParaRPr lang="en-US"/>
          </a:p>
        </p:txBody>
      </p:sp>
    </p:spTree>
    <p:extLst>
      <p:ext uri="{BB962C8B-B14F-4D97-AF65-F5344CB8AC3E}">
        <p14:creationId xmlns:p14="http://schemas.microsoft.com/office/powerpoint/2010/main" val="3879460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B68114-B514-0CF0-B06D-A7C1E1ADC2E9}"/>
              </a:ext>
            </a:extLst>
          </p:cNvPr>
          <p:cNvSpPr>
            <a:spLocks noGrp="1"/>
          </p:cNvSpPr>
          <p:nvPr>
            <p:ph type="dt" sz="half" idx="10"/>
          </p:nvPr>
        </p:nvSpPr>
        <p:spPr/>
        <p:txBody>
          <a:bodyPr/>
          <a:lstStyle/>
          <a:p>
            <a:fld id="{4F8D25EB-B0AE-4630-8666-5C455954BABF}" type="datetimeFigureOut">
              <a:rPr lang="en-US" smtClean="0"/>
              <a:t>9/15/2024</a:t>
            </a:fld>
            <a:endParaRPr lang="en-US"/>
          </a:p>
        </p:txBody>
      </p:sp>
      <p:sp>
        <p:nvSpPr>
          <p:cNvPr id="4" name="Footer Placeholder 3">
            <a:extLst>
              <a:ext uri="{FF2B5EF4-FFF2-40B4-BE49-F238E27FC236}">
                <a16:creationId xmlns:a16="http://schemas.microsoft.com/office/drawing/2014/main" id="{9DE3E51A-C061-848A-6405-25C70E4D5D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C652DE-B1E0-9685-B23F-7FB148735E58}"/>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9" name="Picture 8">
            <a:extLst>
              <a:ext uri="{FF2B5EF4-FFF2-40B4-BE49-F238E27FC236}">
                <a16:creationId xmlns:a16="http://schemas.microsoft.com/office/drawing/2014/main" id="{475B2CC5-DE86-341F-EB94-28AD21D1CB89}"/>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4479" r="47307"/>
          <a:stretch/>
        </p:blipFill>
        <p:spPr>
          <a:xfrm>
            <a:off x="5561920" y="467139"/>
            <a:ext cx="66476" cy="5889211"/>
          </a:xfrm>
          <a:prstGeom prst="rect">
            <a:avLst/>
          </a:prstGeom>
        </p:spPr>
      </p:pic>
      <p:sp>
        <p:nvSpPr>
          <p:cNvPr id="11" name="Title 1">
            <a:extLst>
              <a:ext uri="{FF2B5EF4-FFF2-40B4-BE49-F238E27FC236}">
                <a16:creationId xmlns:a16="http://schemas.microsoft.com/office/drawing/2014/main" id="{5DB6BC7B-84D7-B7A3-B926-C2F17A36A33E}"/>
              </a:ext>
            </a:extLst>
          </p:cNvPr>
          <p:cNvSpPr>
            <a:spLocks noGrp="1"/>
          </p:cNvSpPr>
          <p:nvPr>
            <p:ph type="title" hasCustomPrompt="1"/>
          </p:nvPr>
        </p:nvSpPr>
        <p:spPr>
          <a:xfrm>
            <a:off x="654958" y="893990"/>
            <a:ext cx="4404722" cy="1325563"/>
          </a:xfrm>
        </p:spPr>
        <p:txBody>
          <a:bodyPr/>
          <a:lstStyle>
            <a:lvl1pPr>
              <a:defRPr/>
            </a:lvl1pPr>
          </a:lstStyle>
          <a:p>
            <a:r>
              <a:rPr lang="en-US"/>
              <a:t>Title. Open Sans 30 pt.</a:t>
            </a:r>
          </a:p>
        </p:txBody>
      </p:sp>
      <p:sp>
        <p:nvSpPr>
          <p:cNvPr id="12" name="Picture Placeholder 2">
            <a:extLst>
              <a:ext uri="{FF2B5EF4-FFF2-40B4-BE49-F238E27FC236}">
                <a16:creationId xmlns:a16="http://schemas.microsoft.com/office/drawing/2014/main" id="{7DA4D7C3-201B-1469-F4A4-B2210DD50C7A}"/>
              </a:ext>
            </a:extLst>
          </p:cNvPr>
          <p:cNvSpPr>
            <a:spLocks noGrp="1"/>
          </p:cNvSpPr>
          <p:nvPr>
            <p:ph type="pic" idx="13"/>
          </p:nvPr>
        </p:nvSpPr>
        <p:spPr>
          <a:xfrm>
            <a:off x="6096000" y="1432559"/>
            <a:ext cx="5755204" cy="42296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Content Placeholder 3">
            <a:extLst>
              <a:ext uri="{FF2B5EF4-FFF2-40B4-BE49-F238E27FC236}">
                <a16:creationId xmlns:a16="http://schemas.microsoft.com/office/drawing/2014/main" id="{C19A17F2-0349-438F-8CF3-8CEC427DD8B8}"/>
              </a:ext>
            </a:extLst>
          </p:cNvPr>
          <p:cNvSpPr>
            <a:spLocks noGrp="1"/>
          </p:cNvSpPr>
          <p:nvPr>
            <p:ph sz="half" idx="2" hasCustomPrompt="1"/>
          </p:nvPr>
        </p:nvSpPr>
        <p:spPr>
          <a:xfrm>
            <a:off x="654959" y="2324674"/>
            <a:ext cx="4404721" cy="3684588"/>
          </a:xfrm>
          <a:solidFill>
            <a:srgbClr val="E8EEF0"/>
          </a:solidFill>
        </p:spPr>
        <p:txBody>
          <a:bodyPr tIns="182880"/>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830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p:txBody>
          <a:bodyPr/>
          <a:lstStyle>
            <a:lvl1pPr>
              <a:defRPr/>
            </a:lvl1pPr>
          </a:lstStyle>
          <a:p>
            <a:r>
              <a:rPr lang="en-US"/>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838200" y="1825625"/>
            <a:ext cx="5181600" cy="4351338"/>
          </a:xfrm>
          <a:solidFill>
            <a:srgbClr val="E8EEF0"/>
          </a:solid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7A357E-2CB3-F668-42DE-8D703C12D6E1}"/>
              </a:ext>
            </a:extLst>
          </p:cNvPr>
          <p:cNvSpPr>
            <a:spLocks noGrp="1"/>
          </p:cNvSpPr>
          <p:nvPr>
            <p:ph sz="half" idx="2" hasCustomPrompt="1"/>
          </p:nvPr>
        </p:nvSpPr>
        <p:spPr>
          <a:xfrm>
            <a:off x="6172200" y="1825625"/>
            <a:ext cx="5181600" cy="4351338"/>
          </a:xfrm>
          <a:solidFill>
            <a:srgbClr val="E8EEF0"/>
          </a:solid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4F8D25EB-B0AE-4630-8666-5C455954BABF}" type="datetimeFigureOut">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1565670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B233-A152-7B66-438E-8738E3951608}"/>
              </a:ext>
            </a:extLst>
          </p:cNvPr>
          <p:cNvSpPr>
            <a:spLocks noGrp="1"/>
          </p:cNvSpPr>
          <p:nvPr>
            <p:ph type="title" hasCustomPrompt="1"/>
          </p:nvPr>
        </p:nvSpPr>
        <p:spPr>
          <a:xfrm>
            <a:off x="839788" y="365125"/>
            <a:ext cx="10515600" cy="1325563"/>
          </a:xfrm>
        </p:spPr>
        <p:txBody>
          <a:bodyPr/>
          <a:lstStyle/>
          <a:p>
            <a:r>
              <a:rPr lang="en-US"/>
              <a:t>Title – Open Sans (Bold) 30 pt. Capitalize Each Word</a:t>
            </a:r>
          </a:p>
        </p:txBody>
      </p:sp>
      <p:sp>
        <p:nvSpPr>
          <p:cNvPr id="3" name="Text Placeholder 2">
            <a:extLst>
              <a:ext uri="{FF2B5EF4-FFF2-40B4-BE49-F238E27FC236}">
                <a16:creationId xmlns:a16="http://schemas.microsoft.com/office/drawing/2014/main" id="{777A5EAF-B93D-0D8A-F875-69B721744D42}"/>
              </a:ext>
            </a:extLst>
          </p:cNvPr>
          <p:cNvSpPr>
            <a:spLocks noGrp="1"/>
          </p:cNvSpPr>
          <p:nvPr>
            <p:ph type="body" idx="1" hasCustomPrompt="1"/>
          </p:nvPr>
        </p:nvSpPr>
        <p:spPr>
          <a:xfrm>
            <a:off x="839788" y="1681163"/>
            <a:ext cx="5157787"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4" name="Content Placeholder 3">
            <a:extLst>
              <a:ext uri="{FF2B5EF4-FFF2-40B4-BE49-F238E27FC236}">
                <a16:creationId xmlns:a16="http://schemas.microsoft.com/office/drawing/2014/main" id="{D1EF816A-2B15-AF3E-C43D-0BFDFA5A6F8F}"/>
              </a:ext>
            </a:extLst>
          </p:cNvPr>
          <p:cNvSpPr>
            <a:spLocks noGrp="1"/>
          </p:cNvSpPr>
          <p:nvPr>
            <p:ph sz="half" idx="2" hasCustomPrompt="1"/>
          </p:nvPr>
        </p:nvSpPr>
        <p:spPr>
          <a:xfrm>
            <a:off x="839788" y="2505075"/>
            <a:ext cx="5157787" cy="3684588"/>
          </a:xfrm>
          <a:solidFill>
            <a:srgbClr val="E8EEF0"/>
          </a:solidFill>
        </p:spPr>
        <p:txBody>
          <a:bodyPr tIns="182880"/>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027C65-DF33-27EE-DE61-FB7D880478BD}"/>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6" name="Content Placeholder 5">
            <a:extLst>
              <a:ext uri="{FF2B5EF4-FFF2-40B4-BE49-F238E27FC236}">
                <a16:creationId xmlns:a16="http://schemas.microsoft.com/office/drawing/2014/main" id="{AC898CA0-0591-3CBF-50CA-4E8C16056B23}"/>
              </a:ext>
            </a:extLst>
          </p:cNvPr>
          <p:cNvSpPr>
            <a:spLocks noGrp="1"/>
          </p:cNvSpPr>
          <p:nvPr>
            <p:ph sz="quarter" idx="4" hasCustomPrompt="1"/>
          </p:nvPr>
        </p:nvSpPr>
        <p:spPr>
          <a:xfrm>
            <a:off x="6172200" y="2505075"/>
            <a:ext cx="5183188" cy="3684588"/>
          </a:xfrm>
          <a:solidFill>
            <a:srgbClr val="E8EEF0"/>
          </a:solidFill>
        </p:spPr>
        <p:txBody>
          <a:bodyPr tIns="182880"/>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9885B-6FCD-B14B-DCA2-99CF9D203BA3}"/>
              </a:ext>
            </a:extLst>
          </p:cNvPr>
          <p:cNvSpPr>
            <a:spLocks noGrp="1"/>
          </p:cNvSpPr>
          <p:nvPr>
            <p:ph type="dt" sz="half" idx="10"/>
          </p:nvPr>
        </p:nvSpPr>
        <p:spPr>
          <a:xfrm>
            <a:off x="838200" y="6356350"/>
            <a:ext cx="2743200" cy="365125"/>
          </a:xfrm>
          <a:prstGeom prst="rect">
            <a:avLst/>
          </a:prstGeom>
        </p:spPr>
        <p:txBody>
          <a:bodyPr/>
          <a:lstStyle/>
          <a:p>
            <a:fld id="{4F8D25EB-B0AE-4630-8666-5C455954BABF}" type="datetimeFigureOut">
              <a:rPr lang="en-US" smtClean="0"/>
              <a:t>9/15/2024</a:t>
            </a:fld>
            <a:endParaRPr lang="en-US"/>
          </a:p>
        </p:txBody>
      </p:sp>
      <p:sp>
        <p:nvSpPr>
          <p:cNvPr id="8" name="Footer Placeholder 7">
            <a:extLst>
              <a:ext uri="{FF2B5EF4-FFF2-40B4-BE49-F238E27FC236}">
                <a16:creationId xmlns:a16="http://schemas.microsoft.com/office/drawing/2014/main" id="{7DDDA300-F7F9-7D87-9914-BAB0B09E4E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D5BCEE-9703-C1DF-1018-E2F98393E4CD}"/>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2899741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AFBD980-A400-0AC6-F973-5A406C0A6E56}"/>
              </a:ext>
            </a:extLst>
          </p:cNvPr>
          <p:cNvSpPr>
            <a:spLocks noGrp="1"/>
          </p:cNvSpPr>
          <p:nvPr>
            <p:ph type="dt" sz="half" idx="10"/>
          </p:nvPr>
        </p:nvSpPr>
        <p:spPr/>
        <p:txBody>
          <a:bodyPr/>
          <a:lstStyle/>
          <a:p>
            <a:fld id="{4F8D25EB-B0AE-4630-8666-5C455954BABF}" type="datetimeFigureOut">
              <a:rPr lang="en-US" smtClean="0"/>
              <a:t>9/15/2024</a:t>
            </a:fld>
            <a:endParaRPr lang="en-US"/>
          </a:p>
        </p:txBody>
      </p:sp>
      <p:sp>
        <p:nvSpPr>
          <p:cNvPr id="4" name="Footer Placeholder 3">
            <a:extLst>
              <a:ext uri="{FF2B5EF4-FFF2-40B4-BE49-F238E27FC236}">
                <a16:creationId xmlns:a16="http://schemas.microsoft.com/office/drawing/2014/main" id="{89BF7145-5486-0F98-2515-14F61FD2EA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0057CF-12EB-653D-6077-76DF6866AE2D}"/>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6" name="Rectangle 5">
            <a:extLst>
              <a:ext uri="{FF2B5EF4-FFF2-40B4-BE49-F238E27FC236}">
                <a16:creationId xmlns:a16="http://schemas.microsoft.com/office/drawing/2014/main" id="{9EF43D6A-89F9-3140-806B-3608024EA31E}"/>
              </a:ext>
            </a:extLst>
          </p:cNvPr>
          <p:cNvSpPr/>
          <p:nvPr userDrawn="1"/>
        </p:nvSpPr>
        <p:spPr>
          <a:xfrm>
            <a:off x="784719" y="1764126"/>
            <a:ext cx="4631723" cy="4579917"/>
          </a:xfrm>
          <a:prstGeom prst="rect">
            <a:avLst/>
          </a:prstGeom>
          <a:solidFill>
            <a:srgbClr val="E8EE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C4E7"/>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2" name="Title 1">
            <a:extLst>
              <a:ext uri="{FF2B5EF4-FFF2-40B4-BE49-F238E27FC236}">
                <a16:creationId xmlns:a16="http://schemas.microsoft.com/office/drawing/2014/main" id="{2155ABFE-974B-8A7F-518E-549272B6A546}"/>
              </a:ext>
            </a:extLst>
          </p:cNvPr>
          <p:cNvSpPr>
            <a:spLocks noGrp="1"/>
          </p:cNvSpPr>
          <p:nvPr>
            <p:ph type="title" hasCustomPrompt="1"/>
          </p:nvPr>
        </p:nvSpPr>
        <p:spPr>
          <a:xfrm>
            <a:off x="838200" y="365125"/>
            <a:ext cx="10515600" cy="1325563"/>
          </a:xfrm>
        </p:spPr>
        <p:txBody>
          <a:bodyPr/>
          <a:lstStyle/>
          <a:p>
            <a:r>
              <a:rPr lang="en-US"/>
              <a:t>Title – Open Sans (Bold) 30 pt. Capitalize Each Word</a:t>
            </a:r>
          </a:p>
        </p:txBody>
      </p:sp>
      <p:sp>
        <p:nvSpPr>
          <p:cNvPr id="15" name="Text Placeholder 2">
            <a:extLst>
              <a:ext uri="{FF2B5EF4-FFF2-40B4-BE49-F238E27FC236}">
                <a16:creationId xmlns:a16="http://schemas.microsoft.com/office/drawing/2014/main" id="{7AAC6DCC-8874-FE90-921A-7E3539989C5D}"/>
              </a:ext>
            </a:extLst>
          </p:cNvPr>
          <p:cNvSpPr>
            <a:spLocks noGrp="1"/>
          </p:cNvSpPr>
          <p:nvPr>
            <p:ph type="body" idx="1" hasCustomPrompt="1"/>
          </p:nvPr>
        </p:nvSpPr>
        <p:spPr>
          <a:xfrm>
            <a:off x="1119557" y="1900995"/>
            <a:ext cx="3962045"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16" name="Content Placeholder 2">
            <a:extLst>
              <a:ext uri="{FF2B5EF4-FFF2-40B4-BE49-F238E27FC236}">
                <a16:creationId xmlns:a16="http://schemas.microsoft.com/office/drawing/2014/main" id="{81813B57-7AE2-EAD7-DD9B-692607CCE308}"/>
              </a:ext>
            </a:extLst>
          </p:cNvPr>
          <p:cNvSpPr>
            <a:spLocks noGrp="1"/>
          </p:cNvSpPr>
          <p:nvPr>
            <p:ph idx="13" hasCustomPrompt="1"/>
          </p:nvPr>
        </p:nvSpPr>
        <p:spPr>
          <a:xfrm>
            <a:off x="1119557" y="2826191"/>
            <a:ext cx="3962045" cy="3249489"/>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42401DE6-A6AD-A6BD-F8C8-D9710214F2B2}"/>
              </a:ext>
            </a:extLst>
          </p:cNvPr>
          <p:cNvSpPr>
            <a:spLocks noGrp="1"/>
          </p:cNvSpPr>
          <p:nvPr>
            <p:ph idx="15" hasCustomPrompt="1"/>
          </p:nvPr>
        </p:nvSpPr>
        <p:spPr>
          <a:xfrm>
            <a:off x="5874575" y="2507491"/>
            <a:ext cx="5479225" cy="1526029"/>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D6EBC5E7-1973-36B7-772F-F20A49CD0773}"/>
              </a:ext>
            </a:extLst>
          </p:cNvPr>
          <p:cNvSpPr>
            <a:spLocks noGrp="1"/>
          </p:cNvSpPr>
          <p:nvPr>
            <p:ph type="body" idx="14" hasCustomPrompt="1"/>
          </p:nvPr>
        </p:nvSpPr>
        <p:spPr>
          <a:xfrm>
            <a:off x="5874575" y="1764125"/>
            <a:ext cx="5479225" cy="642081"/>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20" name="Picture Placeholder 2">
            <a:extLst>
              <a:ext uri="{FF2B5EF4-FFF2-40B4-BE49-F238E27FC236}">
                <a16:creationId xmlns:a16="http://schemas.microsoft.com/office/drawing/2014/main" id="{0B317417-AF7C-1AAA-D181-BA922B1511A8}"/>
              </a:ext>
            </a:extLst>
          </p:cNvPr>
          <p:cNvSpPr>
            <a:spLocks noGrp="1"/>
          </p:cNvSpPr>
          <p:nvPr>
            <p:ph type="pic" idx="16"/>
          </p:nvPr>
        </p:nvSpPr>
        <p:spPr>
          <a:xfrm>
            <a:off x="5874575" y="4236721"/>
            <a:ext cx="5479225" cy="18389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586451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A0FBA-5109-91A2-C84E-0E6F22566907}"/>
              </a:ext>
            </a:extLst>
          </p:cNvPr>
          <p:cNvSpPr>
            <a:spLocks noGrp="1"/>
          </p:cNvSpPr>
          <p:nvPr>
            <p:ph type="title" hasCustomPrompt="1"/>
          </p:nvPr>
        </p:nvSpPr>
        <p:spPr/>
        <p:txBody>
          <a:bodyPr/>
          <a:lstStyle/>
          <a:p>
            <a:r>
              <a:rPr lang="en-US" dirty="0"/>
              <a:t>Title – Open Sans (Bold) 30 pt. Capitalize Each Word</a:t>
            </a:r>
          </a:p>
        </p:txBody>
      </p:sp>
      <p:sp>
        <p:nvSpPr>
          <p:cNvPr id="3" name="Content Placeholder 2">
            <a:extLst>
              <a:ext uri="{FF2B5EF4-FFF2-40B4-BE49-F238E27FC236}">
                <a16:creationId xmlns:a16="http://schemas.microsoft.com/office/drawing/2014/main" id="{CF6059C9-68DA-0D99-E084-0293090B0318}"/>
              </a:ext>
            </a:extLst>
          </p:cNvPr>
          <p:cNvSpPr>
            <a:spLocks noGrp="1"/>
          </p:cNvSpPr>
          <p:nvPr>
            <p:ph idx="1" hasCustomPrompt="1"/>
          </p:nvPr>
        </p:nvSpPr>
        <p:spPr>
          <a:xfrm>
            <a:off x="838200" y="2814319"/>
            <a:ext cx="10515600" cy="3362643"/>
          </a:xfrm>
        </p:spPr>
        <p:txBody>
          <a:bodyPr/>
          <a:lstStyle>
            <a:lvl1pPr>
              <a:defRPr>
                <a:solidFill>
                  <a:srgbClr val="2B3031"/>
                </a:solidFill>
                <a:latin typeface="+mn-lt"/>
              </a:defRPr>
            </a:lvl1pPr>
          </a:lstStyle>
          <a:p>
            <a:pPr lvl="0"/>
            <a:r>
              <a:rPr lang="en-US" dirty="0"/>
              <a:t>Body. 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CC3FD2A-C7A5-5C4C-7A81-6F25E79B39BD}"/>
              </a:ext>
            </a:extLst>
          </p:cNvPr>
          <p:cNvSpPr>
            <a:spLocks noGrp="1"/>
          </p:cNvSpPr>
          <p:nvPr>
            <p:ph type="dt" sz="half" idx="10"/>
          </p:nvPr>
        </p:nvSpPr>
        <p:spPr>
          <a:xfrm>
            <a:off x="838200" y="6356350"/>
            <a:ext cx="2743200" cy="365125"/>
          </a:xfrm>
          <a:prstGeom prst="rect">
            <a:avLst/>
          </a:prstGeom>
        </p:spPr>
        <p:txBody>
          <a:bodyPr/>
          <a:lstStyle/>
          <a:p>
            <a:fld id="{E9CA072C-A4FD-4B6F-91F0-E5258E8BAA45}" type="datetime1">
              <a:rPr lang="en-US" smtClean="0"/>
              <a:t>9/15/2024</a:t>
            </a:fld>
            <a:endParaRPr lang="en-US"/>
          </a:p>
        </p:txBody>
      </p:sp>
      <p:sp>
        <p:nvSpPr>
          <p:cNvPr id="5" name="Footer Placeholder 4">
            <a:extLst>
              <a:ext uri="{FF2B5EF4-FFF2-40B4-BE49-F238E27FC236}">
                <a16:creationId xmlns:a16="http://schemas.microsoft.com/office/drawing/2014/main" id="{FD94C6DF-87B5-F0A3-9A63-3FD4D016D4CE}"/>
              </a:ext>
            </a:extLst>
          </p:cNvPr>
          <p:cNvSpPr>
            <a:spLocks noGrp="1"/>
          </p:cNvSpPr>
          <p:nvPr>
            <p:ph type="ftr" sz="quarter" idx="11"/>
          </p:nvPr>
        </p:nvSpPr>
        <p:spPr/>
        <p:txBody>
          <a:bodyPr/>
          <a:lstStyle/>
          <a:p>
            <a:r>
              <a:rPr lang="en-US" dirty="0"/>
              <a:t> © 2024 Digital Twin Consortium. All rights reserved. </a:t>
            </a:r>
          </a:p>
        </p:txBody>
      </p:sp>
      <p:sp>
        <p:nvSpPr>
          <p:cNvPr id="6" name="Slide Number Placeholder 5">
            <a:extLst>
              <a:ext uri="{FF2B5EF4-FFF2-40B4-BE49-F238E27FC236}">
                <a16:creationId xmlns:a16="http://schemas.microsoft.com/office/drawing/2014/main" id="{DF76DDA0-C89C-2A91-D035-6A818598683D}"/>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7" name="Picture 6">
            <a:extLst>
              <a:ext uri="{FF2B5EF4-FFF2-40B4-BE49-F238E27FC236}">
                <a16:creationId xmlns:a16="http://schemas.microsoft.com/office/drawing/2014/main" id="{CCFBA2DD-30C7-625F-E6C2-6188BAB81CF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11982892" y="0"/>
            <a:ext cx="209107" cy="6858000"/>
          </a:xfrm>
          <a:prstGeom prst="rect">
            <a:avLst/>
          </a:prstGeom>
        </p:spPr>
      </p:pic>
      <p:sp>
        <p:nvSpPr>
          <p:cNvPr id="8" name="Text Placeholder 2">
            <a:extLst>
              <a:ext uri="{FF2B5EF4-FFF2-40B4-BE49-F238E27FC236}">
                <a16:creationId xmlns:a16="http://schemas.microsoft.com/office/drawing/2014/main" id="{FBD6C034-56D2-8253-865E-24A7BD9846E6}"/>
              </a:ext>
            </a:extLst>
          </p:cNvPr>
          <p:cNvSpPr>
            <a:spLocks noGrp="1"/>
          </p:cNvSpPr>
          <p:nvPr>
            <p:ph type="body" idx="13" hasCustomPrompt="1"/>
          </p:nvPr>
        </p:nvSpPr>
        <p:spPr>
          <a:xfrm>
            <a:off x="839788" y="1811019"/>
            <a:ext cx="10514012"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Open Sans Light 18pt. Color #034EA2</a:t>
            </a:r>
          </a:p>
        </p:txBody>
      </p:sp>
      <p:pic>
        <p:nvPicPr>
          <p:cNvPr id="9" name="Picture 8">
            <a:extLst>
              <a:ext uri="{FF2B5EF4-FFF2-40B4-BE49-F238E27FC236}">
                <a16:creationId xmlns:a16="http://schemas.microsoft.com/office/drawing/2014/main" id="{11D251DE-3335-264B-1B1E-DA173827BA2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11982892" y="0"/>
            <a:ext cx="209107" cy="6858000"/>
          </a:xfrm>
          <a:prstGeom prst="rect">
            <a:avLst/>
          </a:prstGeom>
        </p:spPr>
      </p:pic>
      <p:pic>
        <p:nvPicPr>
          <p:cNvPr id="10" name="Picture 9">
            <a:extLst>
              <a:ext uri="{FF2B5EF4-FFF2-40B4-BE49-F238E27FC236}">
                <a16:creationId xmlns:a16="http://schemas.microsoft.com/office/drawing/2014/main" id="{CCDEBE88-A461-923E-92CA-83400A449F59}"/>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4479" r="47307"/>
          <a:stretch/>
        </p:blipFill>
        <p:spPr>
          <a:xfrm>
            <a:off x="11982892" y="0"/>
            <a:ext cx="209107" cy="6858000"/>
          </a:xfrm>
          <a:prstGeom prst="rect">
            <a:avLst/>
          </a:prstGeom>
        </p:spPr>
      </p:pic>
    </p:spTree>
    <p:extLst>
      <p:ext uri="{BB962C8B-B14F-4D97-AF65-F5344CB8AC3E}">
        <p14:creationId xmlns:p14="http://schemas.microsoft.com/office/powerpoint/2010/main" val="146798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a:xfrm>
            <a:off x="838200" y="365125"/>
            <a:ext cx="10515600" cy="1281113"/>
          </a:xfrm>
        </p:spPr>
        <p:txBody>
          <a:bodyPr/>
          <a:lstStyle>
            <a:lvl1pPr>
              <a:defRPr/>
            </a:lvl1pPr>
          </a:lstStyle>
          <a:p>
            <a:r>
              <a:rPr lang="en-US"/>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678178" y="1825625"/>
            <a:ext cx="3398520" cy="4351338"/>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4F8D25EB-B0AE-4630-8666-5C455954BABF}" type="datetimeFigureOut">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8" name="Content Placeholder 2">
            <a:extLst>
              <a:ext uri="{FF2B5EF4-FFF2-40B4-BE49-F238E27FC236}">
                <a16:creationId xmlns:a16="http://schemas.microsoft.com/office/drawing/2014/main" id="{6B70F1AA-8A12-E60B-37FD-FB237E2E395D}"/>
              </a:ext>
            </a:extLst>
          </p:cNvPr>
          <p:cNvSpPr>
            <a:spLocks noGrp="1"/>
          </p:cNvSpPr>
          <p:nvPr>
            <p:ph sz="half" idx="13" hasCustomPrompt="1"/>
          </p:nvPr>
        </p:nvSpPr>
        <p:spPr>
          <a:xfrm>
            <a:off x="4396740" y="1825625"/>
            <a:ext cx="3398520" cy="4351338"/>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0F208ED9-658E-7BA3-01F5-16286946FF08}"/>
              </a:ext>
            </a:extLst>
          </p:cNvPr>
          <p:cNvSpPr>
            <a:spLocks noGrp="1"/>
          </p:cNvSpPr>
          <p:nvPr>
            <p:ph sz="half" idx="14" hasCustomPrompt="1"/>
          </p:nvPr>
        </p:nvSpPr>
        <p:spPr>
          <a:xfrm>
            <a:off x="8115302" y="1825625"/>
            <a:ext cx="3398520" cy="4351338"/>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D6A3D14-BC0E-6ABE-4AC3-187FF506054E}"/>
              </a:ext>
            </a:extLst>
          </p:cNvPr>
          <p:cNvCxnSpPr>
            <a:cxnSpLocks/>
          </p:cNvCxnSpPr>
          <p:nvPr userDrawn="1"/>
        </p:nvCxnSpPr>
        <p:spPr>
          <a:xfrm>
            <a:off x="424070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1A3CD0-95FA-A3CC-FEA8-BD803E32B285}"/>
              </a:ext>
            </a:extLst>
          </p:cNvPr>
          <p:cNvCxnSpPr>
            <a:cxnSpLocks/>
          </p:cNvCxnSpPr>
          <p:nvPr userDrawn="1"/>
        </p:nvCxnSpPr>
        <p:spPr>
          <a:xfrm>
            <a:off x="796942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4055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a:xfrm>
            <a:off x="838200" y="365125"/>
            <a:ext cx="10515600" cy="1281113"/>
          </a:xfrm>
        </p:spPr>
        <p:txBody>
          <a:bodyPr/>
          <a:lstStyle>
            <a:lvl1pPr>
              <a:defRPr/>
            </a:lvl1pPr>
          </a:lstStyle>
          <a:p>
            <a:r>
              <a:rPr lang="en-US"/>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756920" y="2490786"/>
            <a:ext cx="3398520" cy="3687763"/>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4F8D25EB-B0AE-4630-8666-5C455954BABF}" type="datetimeFigureOut">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8" name="Content Placeholder 2">
            <a:extLst>
              <a:ext uri="{FF2B5EF4-FFF2-40B4-BE49-F238E27FC236}">
                <a16:creationId xmlns:a16="http://schemas.microsoft.com/office/drawing/2014/main" id="{6B70F1AA-8A12-E60B-37FD-FB237E2E395D}"/>
              </a:ext>
            </a:extLst>
          </p:cNvPr>
          <p:cNvSpPr>
            <a:spLocks noGrp="1"/>
          </p:cNvSpPr>
          <p:nvPr>
            <p:ph sz="half" idx="13" hasCustomPrompt="1"/>
          </p:nvPr>
        </p:nvSpPr>
        <p:spPr>
          <a:xfrm>
            <a:off x="4475482" y="2490786"/>
            <a:ext cx="3398520" cy="3687764"/>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0F208ED9-658E-7BA3-01F5-16286946FF08}"/>
              </a:ext>
            </a:extLst>
          </p:cNvPr>
          <p:cNvSpPr>
            <a:spLocks noGrp="1"/>
          </p:cNvSpPr>
          <p:nvPr>
            <p:ph sz="half" idx="14" hasCustomPrompt="1"/>
          </p:nvPr>
        </p:nvSpPr>
        <p:spPr>
          <a:xfrm>
            <a:off x="8194044" y="2490786"/>
            <a:ext cx="3398520" cy="3687764"/>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D6A3D14-BC0E-6ABE-4AC3-187FF506054E}"/>
              </a:ext>
            </a:extLst>
          </p:cNvPr>
          <p:cNvCxnSpPr>
            <a:cxnSpLocks/>
          </p:cNvCxnSpPr>
          <p:nvPr userDrawn="1"/>
        </p:nvCxnSpPr>
        <p:spPr>
          <a:xfrm>
            <a:off x="431945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1A3CD0-95FA-A3CC-FEA8-BD803E32B285}"/>
              </a:ext>
            </a:extLst>
          </p:cNvPr>
          <p:cNvCxnSpPr>
            <a:cxnSpLocks/>
          </p:cNvCxnSpPr>
          <p:nvPr userDrawn="1"/>
        </p:nvCxnSpPr>
        <p:spPr>
          <a:xfrm>
            <a:off x="804817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C0354E3F-2DFC-EBCE-F881-C5ECA981BED6}"/>
              </a:ext>
            </a:extLst>
          </p:cNvPr>
          <p:cNvSpPr>
            <a:spLocks noGrp="1"/>
          </p:cNvSpPr>
          <p:nvPr>
            <p:ph type="body" idx="15" hasCustomPrompt="1"/>
          </p:nvPr>
        </p:nvSpPr>
        <p:spPr>
          <a:xfrm>
            <a:off x="758509" y="1827212"/>
            <a:ext cx="3386774"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12" name="Text Placeholder 2">
            <a:extLst>
              <a:ext uri="{FF2B5EF4-FFF2-40B4-BE49-F238E27FC236}">
                <a16:creationId xmlns:a16="http://schemas.microsoft.com/office/drawing/2014/main" id="{E008C8D0-BD04-45AA-E114-ACAB982E032F}"/>
              </a:ext>
            </a:extLst>
          </p:cNvPr>
          <p:cNvSpPr>
            <a:spLocks noGrp="1"/>
          </p:cNvSpPr>
          <p:nvPr>
            <p:ph type="body" idx="16" hasCustomPrompt="1"/>
          </p:nvPr>
        </p:nvSpPr>
        <p:spPr>
          <a:xfrm>
            <a:off x="4478383" y="1824037"/>
            <a:ext cx="3386774"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14" name="Text Placeholder 2">
            <a:extLst>
              <a:ext uri="{FF2B5EF4-FFF2-40B4-BE49-F238E27FC236}">
                <a16:creationId xmlns:a16="http://schemas.microsoft.com/office/drawing/2014/main" id="{4D41E106-8321-13CB-8D59-92904A04C147}"/>
              </a:ext>
            </a:extLst>
          </p:cNvPr>
          <p:cNvSpPr>
            <a:spLocks noGrp="1"/>
          </p:cNvSpPr>
          <p:nvPr>
            <p:ph type="body" idx="17" hasCustomPrompt="1"/>
          </p:nvPr>
        </p:nvSpPr>
        <p:spPr>
          <a:xfrm>
            <a:off x="8194044" y="1824037"/>
            <a:ext cx="3398520"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Tree>
    <p:extLst>
      <p:ext uri="{BB962C8B-B14F-4D97-AF65-F5344CB8AC3E}">
        <p14:creationId xmlns:p14="http://schemas.microsoft.com/office/powerpoint/2010/main" val="2384508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2849-160C-2B43-8C26-EB101EF45FD7}"/>
              </a:ext>
            </a:extLst>
          </p:cNvPr>
          <p:cNvSpPr>
            <a:spLocks noGrp="1"/>
          </p:cNvSpPr>
          <p:nvPr>
            <p:ph type="title" hasCustomPrompt="1"/>
          </p:nvPr>
        </p:nvSpPr>
        <p:spPr>
          <a:xfrm>
            <a:off x="838200" y="335628"/>
            <a:ext cx="10515600" cy="1325563"/>
          </a:xfrm>
        </p:spPr>
        <p:txBody>
          <a:bodyPr/>
          <a:lstStyle/>
          <a:p>
            <a:r>
              <a:rPr lang="en-US"/>
              <a:t>Title – Open Sans (Bold) 30 pt. Capitalize Each Word</a:t>
            </a:r>
          </a:p>
        </p:txBody>
      </p:sp>
      <p:sp>
        <p:nvSpPr>
          <p:cNvPr id="3" name="Date Placeholder 2">
            <a:extLst>
              <a:ext uri="{FF2B5EF4-FFF2-40B4-BE49-F238E27FC236}">
                <a16:creationId xmlns:a16="http://schemas.microsoft.com/office/drawing/2014/main" id="{1780D91D-C7C4-448D-09B6-68CAC079B7D5}"/>
              </a:ext>
            </a:extLst>
          </p:cNvPr>
          <p:cNvSpPr>
            <a:spLocks noGrp="1"/>
          </p:cNvSpPr>
          <p:nvPr>
            <p:ph type="dt" sz="half" idx="10"/>
          </p:nvPr>
        </p:nvSpPr>
        <p:spPr>
          <a:xfrm>
            <a:off x="838200" y="6356350"/>
            <a:ext cx="2743200" cy="365125"/>
          </a:xfrm>
          <a:prstGeom prst="rect">
            <a:avLst/>
          </a:prstGeom>
        </p:spPr>
        <p:txBody>
          <a:bodyPr/>
          <a:lstStyle/>
          <a:p>
            <a:fld id="{4F8D25EB-B0AE-4630-8666-5C455954BABF}" type="datetimeFigureOut">
              <a:rPr lang="en-US" smtClean="0"/>
              <a:t>9/15/2024</a:t>
            </a:fld>
            <a:endParaRPr lang="en-US"/>
          </a:p>
        </p:txBody>
      </p:sp>
      <p:sp>
        <p:nvSpPr>
          <p:cNvPr id="4" name="Footer Placeholder 3">
            <a:extLst>
              <a:ext uri="{FF2B5EF4-FFF2-40B4-BE49-F238E27FC236}">
                <a16:creationId xmlns:a16="http://schemas.microsoft.com/office/drawing/2014/main" id="{9621214A-69ED-6C47-91A4-FF5362AA5D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654D-8A15-7E24-8ABB-766CE7ED6C72}"/>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3519665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39DBA-BFF8-597E-8429-2F6CCB049CB7}"/>
              </a:ext>
            </a:extLst>
          </p:cNvPr>
          <p:cNvSpPr>
            <a:spLocks noGrp="1"/>
          </p:cNvSpPr>
          <p:nvPr>
            <p:ph type="dt" sz="half" idx="10"/>
          </p:nvPr>
        </p:nvSpPr>
        <p:spPr>
          <a:xfrm>
            <a:off x="838200" y="6356350"/>
            <a:ext cx="2743200" cy="365125"/>
          </a:xfrm>
          <a:prstGeom prst="rect">
            <a:avLst/>
          </a:prstGeom>
        </p:spPr>
        <p:txBody>
          <a:bodyPr/>
          <a:lstStyle/>
          <a:p>
            <a:fld id="{4F8D25EB-B0AE-4630-8666-5C455954BABF}" type="datetimeFigureOut">
              <a:rPr lang="en-US" smtClean="0"/>
              <a:t>9/15/2024</a:t>
            </a:fld>
            <a:endParaRPr lang="en-US"/>
          </a:p>
        </p:txBody>
      </p:sp>
      <p:sp>
        <p:nvSpPr>
          <p:cNvPr id="3" name="Footer Placeholder 2">
            <a:extLst>
              <a:ext uri="{FF2B5EF4-FFF2-40B4-BE49-F238E27FC236}">
                <a16:creationId xmlns:a16="http://schemas.microsoft.com/office/drawing/2014/main" id="{8764BCBB-717E-133A-D861-770DF3084A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0C648E-0880-7827-8706-902B409AD9F9}"/>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4749976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067864-ED2D-8790-4780-919F185D7490}"/>
              </a:ext>
            </a:extLst>
          </p:cNvPr>
          <p:cNvSpPr>
            <a:spLocks noGrp="1"/>
          </p:cNvSpPr>
          <p:nvPr>
            <p:ph type="dt" sz="half" idx="10"/>
          </p:nvPr>
        </p:nvSpPr>
        <p:spPr>
          <a:xfrm>
            <a:off x="838200" y="6356350"/>
            <a:ext cx="2743200" cy="365125"/>
          </a:xfrm>
          <a:prstGeom prst="rect">
            <a:avLst/>
          </a:prstGeom>
        </p:spPr>
        <p:txBody>
          <a:bodyPr/>
          <a:lstStyle/>
          <a:p>
            <a:fld id="{4F8D25EB-B0AE-4630-8666-5C455954BABF}" type="datetimeFigureOut">
              <a:rPr lang="en-US" smtClean="0"/>
              <a:t>9/15/2024</a:t>
            </a:fld>
            <a:endParaRPr lang="en-US"/>
          </a:p>
        </p:txBody>
      </p:sp>
      <p:sp>
        <p:nvSpPr>
          <p:cNvPr id="5" name="Footer Placeholder 4">
            <a:extLst>
              <a:ext uri="{FF2B5EF4-FFF2-40B4-BE49-F238E27FC236}">
                <a16:creationId xmlns:a16="http://schemas.microsoft.com/office/drawing/2014/main" id="{87867402-FFD8-4091-6E64-09C11DA3F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C8B11-0B74-DD30-4A8D-5741BAC3ED1C}"/>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7" name="Slide Number Placeholder 1">
            <a:extLst>
              <a:ext uri="{FF2B5EF4-FFF2-40B4-BE49-F238E27FC236}">
                <a16:creationId xmlns:a16="http://schemas.microsoft.com/office/drawing/2014/main" id="{76D1EA80-000D-84BE-E547-10C38FB7F9A9}"/>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358FA9-F386-4A12-B482-464C32CE5754}" type="slidenum">
              <a:rPr lang="en-US" smtClean="0">
                <a:solidFill>
                  <a:prstClr val="black">
                    <a:tint val="75000"/>
                  </a:prstClr>
                </a:solidFill>
                <a:latin typeface="Calibri" panose="020F0502020204030204"/>
              </a:rPr>
              <a:pPr/>
              <a:t>‹#›</a:t>
            </a:fld>
            <a:endParaRPr lang="en-US">
              <a:solidFill>
                <a:prstClr val="black">
                  <a:tint val="75000"/>
                </a:prstClr>
              </a:solidFill>
              <a:latin typeface="Calibri" panose="020F0502020204030204"/>
            </a:endParaRPr>
          </a:p>
        </p:txBody>
      </p:sp>
      <p:sp>
        <p:nvSpPr>
          <p:cNvPr id="9" name="Rectangle 8">
            <a:extLst>
              <a:ext uri="{FF2B5EF4-FFF2-40B4-BE49-F238E27FC236}">
                <a16:creationId xmlns:a16="http://schemas.microsoft.com/office/drawing/2014/main" id="{B8B98028-77AA-8323-5EE8-3AF3AFDE2BF4}"/>
              </a:ext>
            </a:extLst>
          </p:cNvPr>
          <p:cNvSpPr/>
          <p:nvPr userDrawn="1"/>
        </p:nvSpPr>
        <p:spPr>
          <a:xfrm>
            <a:off x="-3" y="5550899"/>
            <a:ext cx="12192001" cy="1307101"/>
          </a:xfrm>
          <a:prstGeom prst="rect">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0521338-E331-2224-A6A8-59F554397FDB}"/>
              </a:ext>
            </a:extLst>
          </p:cNvPr>
          <p:cNvSpPr txBox="1"/>
          <p:nvPr userDrawn="1"/>
        </p:nvSpPr>
        <p:spPr>
          <a:xfrm>
            <a:off x="1" y="5088451"/>
            <a:ext cx="12191999" cy="276999"/>
          </a:xfrm>
          <a:prstGeom prst="rect">
            <a:avLst/>
          </a:prstGeom>
          <a:noFill/>
        </p:spPr>
        <p:txBody>
          <a:bodyPr wrap="square" rtlCol="0">
            <a:spAutoFit/>
          </a:bodyPr>
          <a:lstStyle/>
          <a:p>
            <a:pPr algn="ctr"/>
            <a:r>
              <a:rPr lang="en-US" sz="1200">
                <a:solidFill>
                  <a:prstClr val="black"/>
                </a:solidFill>
                <a:ea typeface="Open Sans" panose="020B0606030504020204" pitchFamily="34" charset="0"/>
                <a:cs typeface="Open Sans" panose="020B0606030504020204" pitchFamily="34" charset="0"/>
              </a:rPr>
              <a:t>Source. Open Sans 12 pt.</a:t>
            </a:r>
          </a:p>
        </p:txBody>
      </p:sp>
      <p:sp>
        <p:nvSpPr>
          <p:cNvPr id="14" name="Title 1">
            <a:extLst>
              <a:ext uri="{FF2B5EF4-FFF2-40B4-BE49-F238E27FC236}">
                <a16:creationId xmlns:a16="http://schemas.microsoft.com/office/drawing/2014/main" id="{DC3A960D-BA89-E0B0-A6B3-7F91DA8F60E2}"/>
              </a:ext>
            </a:extLst>
          </p:cNvPr>
          <p:cNvSpPr txBox="1">
            <a:spLocks/>
          </p:cNvSpPr>
          <p:nvPr userDrawn="1"/>
        </p:nvSpPr>
        <p:spPr>
          <a:xfrm>
            <a:off x="930269" y="1397793"/>
            <a:ext cx="10331461" cy="26289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b="0"/>
              <a:t>Content. Open Sans 30 pt.</a:t>
            </a:r>
          </a:p>
        </p:txBody>
      </p:sp>
    </p:spTree>
    <p:extLst>
      <p:ext uri="{BB962C8B-B14F-4D97-AF65-F5344CB8AC3E}">
        <p14:creationId xmlns:p14="http://schemas.microsoft.com/office/powerpoint/2010/main" val="2177267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34EA2"/>
        </a:solidFill>
        <a:effectLst/>
      </p:bgPr>
    </p:bg>
    <p:spTree>
      <p:nvGrpSpPr>
        <p:cNvPr id="1" name=""/>
        <p:cNvGrpSpPr/>
        <p:nvPr/>
      </p:nvGrpSpPr>
      <p:grpSpPr>
        <a:xfrm>
          <a:off x="0" y="0"/>
          <a:ext cx="0" cy="0"/>
          <a:chOff x="0" y="0"/>
          <a:chExt cx="0" cy="0"/>
        </a:xfrm>
      </p:grpSpPr>
      <p:sp>
        <p:nvSpPr>
          <p:cNvPr id="20" name="Oval 19"/>
          <p:cNvSpPr/>
          <p:nvPr/>
        </p:nvSpPr>
        <p:spPr>
          <a:xfrm>
            <a:off x="838200" y="869568"/>
            <a:ext cx="798369" cy="798369"/>
          </a:xfrm>
          <a:prstGeom prst="ellipse">
            <a:avLst/>
          </a:prstGeom>
          <a:solidFill>
            <a:srgbClr val="00C45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Oval 20"/>
          <p:cNvSpPr/>
          <p:nvPr/>
        </p:nvSpPr>
        <p:spPr>
          <a:xfrm>
            <a:off x="509784" y="3296098"/>
            <a:ext cx="453127" cy="453127"/>
          </a:xfrm>
          <a:prstGeom prst="ellipse">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8006" y="1409612"/>
            <a:ext cx="2151485" cy="2151485"/>
          </a:xfrm>
          <a:prstGeom prst="ellipse">
            <a:avLst/>
          </a:prstGeom>
          <a:solidFill>
            <a:schemeClr val="bg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10007316" y="3075143"/>
            <a:ext cx="927969" cy="927969"/>
          </a:xfrm>
          <a:prstGeom prst="ellipse">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14"/>
          <p:cNvSpPr/>
          <p:nvPr userDrawn="1"/>
        </p:nvSpPr>
        <p:spPr>
          <a:xfrm flipH="1">
            <a:off x="10007316" y="2790662"/>
            <a:ext cx="2186006" cy="3789321"/>
          </a:xfrm>
          <a:custGeom>
            <a:avLst/>
            <a:gdLst>
              <a:gd name="connsiteX0" fmla="*/ 372517 w 2795044"/>
              <a:gd name="connsiteY0" fmla="*/ 0 h 4845054"/>
              <a:gd name="connsiteX1" fmla="*/ 2795044 w 2795044"/>
              <a:gd name="connsiteY1" fmla="*/ 2422527 h 4845054"/>
              <a:gd name="connsiteX2" fmla="*/ 372517 w 2795044"/>
              <a:gd name="connsiteY2" fmla="*/ 4845054 h 4845054"/>
              <a:gd name="connsiteX3" fmla="*/ 124828 w 2795044"/>
              <a:gd name="connsiteY3" fmla="*/ 4832547 h 4845054"/>
              <a:gd name="connsiteX4" fmla="*/ 0 w 2795044"/>
              <a:gd name="connsiteY4" fmla="*/ 4813496 h 4845054"/>
              <a:gd name="connsiteX5" fmla="*/ 0 w 2795044"/>
              <a:gd name="connsiteY5" fmla="*/ 31558 h 4845054"/>
              <a:gd name="connsiteX6" fmla="*/ 124828 w 2795044"/>
              <a:gd name="connsiteY6" fmla="*/ 12507 h 4845054"/>
              <a:gd name="connsiteX7" fmla="*/ 372517 w 2795044"/>
              <a:gd name="connsiteY7" fmla="*/ 0 h 48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5044" h="4845054">
                <a:moveTo>
                  <a:pt x="372517" y="0"/>
                </a:moveTo>
                <a:cubicBezTo>
                  <a:pt x="1710442" y="0"/>
                  <a:pt x="2795044" y="1084602"/>
                  <a:pt x="2795044" y="2422527"/>
                </a:cubicBezTo>
                <a:cubicBezTo>
                  <a:pt x="2795044" y="3760452"/>
                  <a:pt x="1710442" y="4845054"/>
                  <a:pt x="372517" y="4845054"/>
                </a:cubicBezTo>
                <a:cubicBezTo>
                  <a:pt x="288897" y="4845054"/>
                  <a:pt x="206266" y="4840818"/>
                  <a:pt x="124828" y="4832547"/>
                </a:cubicBezTo>
                <a:lnTo>
                  <a:pt x="0" y="4813496"/>
                </a:lnTo>
                <a:lnTo>
                  <a:pt x="0" y="31558"/>
                </a:lnTo>
                <a:lnTo>
                  <a:pt x="124828" y="12507"/>
                </a:lnTo>
                <a:cubicBezTo>
                  <a:pt x="206266" y="4237"/>
                  <a:pt x="288897" y="0"/>
                  <a:pt x="372517" y="0"/>
                </a:cubicBezTo>
                <a:close/>
              </a:path>
            </a:pathLst>
          </a:custGeom>
          <a:solidFill>
            <a:srgbClr val="326FB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10955042" y="5680502"/>
            <a:ext cx="611654" cy="611654"/>
          </a:xfrm>
          <a:prstGeom prst="ellips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618604" y="4844787"/>
            <a:ext cx="1735196" cy="1735196"/>
          </a:xfrm>
          <a:prstGeom prst="ellipse">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078FF-B56D-488A-B93D-8C50531D031C}"/>
              </a:ext>
            </a:extLst>
          </p:cNvPr>
          <p:cNvSpPr>
            <a:spLocks noGrp="1"/>
          </p:cNvSpPr>
          <p:nvPr userDrawn="1">
            <p:ph type="ctrTitle"/>
          </p:nvPr>
        </p:nvSpPr>
        <p:spPr>
          <a:xfrm>
            <a:off x="1426886" y="2953883"/>
            <a:ext cx="9144000" cy="1303596"/>
          </a:xfrm>
        </p:spPr>
        <p:txBody>
          <a:bodyPr anchor="ctr"/>
          <a:lstStyle>
            <a:lvl1pPr algn="ctr">
              <a:defRPr sz="6000" b="1">
                <a:solidFill>
                  <a:schemeClr val="accent4"/>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CBF1E494-4736-4125-A498-B42E1E98C495}"/>
              </a:ext>
            </a:extLst>
          </p:cNvPr>
          <p:cNvSpPr>
            <a:spLocks noGrp="1"/>
          </p:cNvSpPr>
          <p:nvPr userDrawn="1">
            <p:ph type="subTitle" idx="1"/>
          </p:nvPr>
        </p:nvSpPr>
        <p:spPr>
          <a:xfrm>
            <a:off x="1524000" y="5057750"/>
            <a:ext cx="9144000" cy="45677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2800" y="655207"/>
            <a:ext cx="5486400" cy="1674951"/>
          </a:xfrm>
          <a:prstGeom prst="rect">
            <a:avLst/>
          </a:prstGeom>
        </p:spPr>
      </p:pic>
      <p:sp>
        <p:nvSpPr>
          <p:cNvPr id="19" name="Oval 18"/>
          <p:cNvSpPr/>
          <p:nvPr/>
        </p:nvSpPr>
        <p:spPr>
          <a:xfrm>
            <a:off x="1256256" y="1086534"/>
            <a:ext cx="1186508" cy="1186508"/>
          </a:xfrm>
          <a:prstGeom prst="ellipse">
            <a:avLst/>
          </a:prstGeom>
          <a:solidFill>
            <a:schemeClr val="accent1">
              <a:lumMod val="40000"/>
              <a:lumOff val="6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00237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627BE2-6929-463D-9A0E-27E9460EA21E}"/>
              </a:ext>
            </a:extLst>
          </p:cNvPr>
          <p:cNvSpPr>
            <a:spLocks noGrp="1"/>
          </p:cNvSpPr>
          <p:nvPr userDrawn="1">
            <p:ph idx="1"/>
          </p:nvPr>
        </p:nvSpPr>
        <p:spPr>
          <a:xfrm>
            <a:off x="836676" y="1350453"/>
            <a:ext cx="10515600" cy="4988795"/>
          </a:xfrm>
        </p:spPr>
        <p:txBody>
          <a:bodyPr/>
          <a:lstStyle>
            <a:lvl1pPr>
              <a:buClr>
                <a:srgbClr val="F7941D"/>
              </a:buClr>
              <a:buSzPct val="100000"/>
              <a:defRPr sz="2400"/>
            </a:lvl1pPr>
            <a:lvl2pPr>
              <a:buClr>
                <a:schemeClr val="tx2"/>
              </a:buClr>
              <a:defRPr>
                <a:solidFill>
                  <a:schemeClr val="tx1"/>
                </a:solidFill>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Date Placeholder 35"/>
          <p:cNvSpPr>
            <a:spLocks noGrp="1"/>
          </p:cNvSpPr>
          <p:nvPr userDrawn="1">
            <p:ph type="dt" sz="half" idx="14"/>
          </p:nvPr>
        </p:nvSpPr>
        <p:spPr/>
        <p:txBody>
          <a:bodyPr/>
          <a:lstStyle/>
          <a:p>
            <a:r>
              <a:rPr lang="en-US"/>
              <a:t>2020-05-16</a:t>
            </a:r>
          </a:p>
        </p:txBody>
      </p:sp>
      <p:sp>
        <p:nvSpPr>
          <p:cNvPr id="37" name="Footer Placeholder 36"/>
          <p:cNvSpPr>
            <a:spLocks noGrp="1"/>
          </p:cNvSpPr>
          <p:nvPr userDrawn="1">
            <p:ph type="ftr" sz="quarter" idx="15"/>
          </p:nvPr>
        </p:nvSpPr>
        <p:spPr/>
        <p:txBody>
          <a:bodyPr/>
          <a:lstStyle/>
          <a:p>
            <a:r>
              <a:rPr lang="en-US"/>
              <a:t>OMG BOARD CONFIDENTIAL</a:t>
            </a:r>
          </a:p>
          <a:p>
            <a:endParaRPr lang="en-US"/>
          </a:p>
        </p:txBody>
      </p:sp>
      <p:sp>
        <p:nvSpPr>
          <p:cNvPr id="38" name="Slide Number Placeholder 37"/>
          <p:cNvSpPr>
            <a:spLocks noGrp="1"/>
          </p:cNvSpPr>
          <p:nvPr userDrawn="1">
            <p:ph type="sldNum" sz="quarter" idx="16"/>
          </p:nvPr>
        </p:nvSpPr>
        <p:spPr>
          <a:xfrm>
            <a:off x="11368512" y="6356350"/>
            <a:ext cx="588818" cy="365125"/>
          </a:xfrm>
        </p:spPr>
        <p:txBody>
          <a:bodyPr/>
          <a:lstStyle>
            <a:lvl1pPr algn="ctr">
              <a:defRPr/>
            </a:lvl1pPr>
          </a:lstStyle>
          <a:p>
            <a:fld id="{EA358FA9-F386-4A12-B482-464C32CE5754}" type="slidenum">
              <a:rPr lang="en-US" smtClean="0"/>
              <a:pPr/>
              <a:t>‹#›</a:t>
            </a:fld>
            <a:endParaRPr lang="en-US"/>
          </a:p>
        </p:txBody>
      </p:sp>
      <p:sp>
        <p:nvSpPr>
          <p:cNvPr id="23" name="Rectangle 22">
            <a:extLst>
              <a:ext uri="{FF2B5EF4-FFF2-40B4-BE49-F238E27FC236}">
                <a16:creationId xmlns:a16="http://schemas.microsoft.com/office/drawing/2014/main" id="{09E65EE2-5635-4C5D-8131-361B9802D922}"/>
              </a:ext>
            </a:extLst>
          </p:cNvPr>
          <p:cNvSpPr/>
          <p:nvPr userDrawn="1"/>
        </p:nvSpPr>
        <p:spPr>
          <a:xfrm>
            <a:off x="0" y="0"/>
            <a:ext cx="12192000" cy="93112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66519-DD0B-4374-8217-6D6F8CC25061}"/>
              </a:ext>
            </a:extLst>
          </p:cNvPr>
          <p:cNvSpPr>
            <a:spLocks noGrp="1"/>
          </p:cNvSpPr>
          <p:nvPr>
            <p:ph type="title"/>
          </p:nvPr>
        </p:nvSpPr>
        <p:spPr>
          <a:xfrm>
            <a:off x="836676" y="61277"/>
            <a:ext cx="10515600" cy="869845"/>
          </a:xfrm>
        </p:spPr>
        <p:txBody>
          <a:bodyPr>
            <a:normAutofit/>
          </a:bodyPr>
          <a:lstStyle>
            <a:lvl1pPr>
              <a:defRPr sz="3200">
                <a:solidFill>
                  <a:schemeClr val="bg1"/>
                </a:solidFill>
                <a:latin typeface="+mn-lt"/>
              </a:defRPr>
            </a:lvl1pPr>
          </a:lstStyle>
          <a:p>
            <a:r>
              <a:rPr lang="en-US"/>
              <a:t>Click to edit Master title style</a:t>
            </a:r>
          </a:p>
        </p:txBody>
      </p:sp>
      <p:cxnSp>
        <p:nvCxnSpPr>
          <p:cNvPr id="39" name="Straight Connector 38">
            <a:extLst>
              <a:ext uri="{FF2B5EF4-FFF2-40B4-BE49-F238E27FC236}">
                <a16:creationId xmlns:a16="http://schemas.microsoft.com/office/drawing/2014/main" id="{E3262A37-01F5-45C4-82F5-49C70BA04B38}"/>
              </a:ext>
            </a:extLst>
          </p:cNvPr>
          <p:cNvCxnSpPr/>
          <p:nvPr userDrawn="1"/>
        </p:nvCxnSpPr>
        <p:spPr>
          <a:xfrm>
            <a:off x="3048" y="955480"/>
            <a:ext cx="12188952" cy="0"/>
          </a:xfrm>
          <a:prstGeom prst="line">
            <a:avLst/>
          </a:prstGeom>
          <a:ln w="76200">
            <a:solidFill>
              <a:srgbClr val="939598"/>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61AD11D-63D7-4763-A80B-DDB59C13DEA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002752" y="246105"/>
            <a:ext cx="731520" cy="438912"/>
          </a:xfrm>
          <a:prstGeom prst="rect">
            <a:avLst/>
          </a:prstGeom>
        </p:spPr>
      </p:pic>
    </p:spTree>
    <p:extLst>
      <p:ext uri="{BB962C8B-B14F-4D97-AF65-F5344CB8AC3E}">
        <p14:creationId xmlns:p14="http://schemas.microsoft.com/office/powerpoint/2010/main" val="24932389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_withPageNumb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02A70AB-C5E0-4182-A412-7EBB0125DC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67" t="877" r="68933" b="59649"/>
          <a:stretch/>
        </p:blipFill>
        <p:spPr>
          <a:xfrm>
            <a:off x="11276442" y="6279568"/>
            <a:ext cx="731520" cy="438912"/>
          </a:xfrm>
          <a:prstGeom prst="rect">
            <a:avLst/>
          </a:prstGeom>
        </p:spPr>
      </p:pic>
      <p:sp>
        <p:nvSpPr>
          <p:cNvPr id="25" name="Date Placeholder 35">
            <a:extLst>
              <a:ext uri="{FF2B5EF4-FFF2-40B4-BE49-F238E27FC236}">
                <a16:creationId xmlns:a16="http://schemas.microsoft.com/office/drawing/2014/main" id="{B1F121D8-051A-4F4C-8623-98F1260A1CBD}"/>
              </a:ext>
            </a:extLst>
          </p:cNvPr>
          <p:cNvSpPr>
            <a:spLocks noGrp="1"/>
          </p:cNvSpPr>
          <p:nvPr>
            <p:ph type="dt" sz="half" idx="14"/>
          </p:nvPr>
        </p:nvSpPr>
        <p:spPr>
          <a:xfrm>
            <a:off x="838200" y="6356350"/>
            <a:ext cx="2743200" cy="365125"/>
          </a:xfrm>
        </p:spPr>
        <p:txBody>
          <a:bodyPr/>
          <a:lstStyle/>
          <a:p>
            <a:r>
              <a:rPr lang="en-US"/>
              <a:t>2020-05-16</a:t>
            </a:r>
          </a:p>
        </p:txBody>
      </p:sp>
      <p:sp>
        <p:nvSpPr>
          <p:cNvPr id="26" name="Footer Placeholder 36">
            <a:extLst>
              <a:ext uri="{FF2B5EF4-FFF2-40B4-BE49-F238E27FC236}">
                <a16:creationId xmlns:a16="http://schemas.microsoft.com/office/drawing/2014/main" id="{1186F3A4-02DF-438F-A96D-5A616B66F437}"/>
              </a:ext>
            </a:extLst>
          </p:cNvPr>
          <p:cNvSpPr>
            <a:spLocks noGrp="1"/>
          </p:cNvSpPr>
          <p:nvPr>
            <p:ph type="ftr" sz="quarter" idx="15"/>
          </p:nvPr>
        </p:nvSpPr>
        <p:spPr>
          <a:xfrm>
            <a:off x="4038600" y="6356350"/>
            <a:ext cx="4114800" cy="365125"/>
          </a:xfrm>
        </p:spPr>
        <p:txBody>
          <a:bodyPr/>
          <a:lstStyle/>
          <a:p>
            <a:r>
              <a:rPr lang="en-US"/>
              <a:t>OMG BOARD CONFIDENTIAL</a:t>
            </a:r>
          </a:p>
        </p:txBody>
      </p:sp>
      <p:sp>
        <p:nvSpPr>
          <p:cNvPr id="27" name="Slide Number Placeholder 37">
            <a:extLst>
              <a:ext uri="{FF2B5EF4-FFF2-40B4-BE49-F238E27FC236}">
                <a16:creationId xmlns:a16="http://schemas.microsoft.com/office/drawing/2014/main" id="{26D0D916-9988-4506-B1D2-26E3A5CCB704}"/>
              </a:ext>
            </a:extLst>
          </p:cNvPr>
          <p:cNvSpPr>
            <a:spLocks noGrp="1"/>
          </p:cNvSpPr>
          <p:nvPr>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spTree>
    <p:extLst>
      <p:ext uri="{BB962C8B-B14F-4D97-AF65-F5344CB8AC3E}">
        <p14:creationId xmlns:p14="http://schemas.microsoft.com/office/powerpoint/2010/main" val="708522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0" name="Oval 19"/>
          <p:cNvSpPr/>
          <p:nvPr/>
        </p:nvSpPr>
        <p:spPr>
          <a:xfrm>
            <a:off x="838200" y="869568"/>
            <a:ext cx="798369" cy="798369"/>
          </a:xfrm>
          <a:prstGeom prst="ellipse">
            <a:avLst/>
          </a:prstGeom>
          <a:solidFill>
            <a:srgbClr val="00C45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Oval 20"/>
          <p:cNvSpPr/>
          <p:nvPr/>
        </p:nvSpPr>
        <p:spPr>
          <a:xfrm>
            <a:off x="509784" y="3296098"/>
            <a:ext cx="453127" cy="453127"/>
          </a:xfrm>
          <a:prstGeom prst="ellipse">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8006" y="1409612"/>
            <a:ext cx="2151485" cy="2151485"/>
          </a:xfrm>
          <a:prstGeom prst="ellipse">
            <a:avLst/>
          </a:prstGeom>
          <a:solidFill>
            <a:schemeClr val="bg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10007316" y="3075143"/>
            <a:ext cx="927969" cy="927969"/>
          </a:xfrm>
          <a:prstGeom prst="ellipse">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14"/>
          <p:cNvSpPr/>
          <p:nvPr userDrawn="1"/>
        </p:nvSpPr>
        <p:spPr>
          <a:xfrm flipH="1">
            <a:off x="10007316" y="2790662"/>
            <a:ext cx="2186006" cy="3789321"/>
          </a:xfrm>
          <a:custGeom>
            <a:avLst/>
            <a:gdLst>
              <a:gd name="connsiteX0" fmla="*/ 372517 w 2795044"/>
              <a:gd name="connsiteY0" fmla="*/ 0 h 4845054"/>
              <a:gd name="connsiteX1" fmla="*/ 2795044 w 2795044"/>
              <a:gd name="connsiteY1" fmla="*/ 2422527 h 4845054"/>
              <a:gd name="connsiteX2" fmla="*/ 372517 w 2795044"/>
              <a:gd name="connsiteY2" fmla="*/ 4845054 h 4845054"/>
              <a:gd name="connsiteX3" fmla="*/ 124828 w 2795044"/>
              <a:gd name="connsiteY3" fmla="*/ 4832547 h 4845054"/>
              <a:gd name="connsiteX4" fmla="*/ 0 w 2795044"/>
              <a:gd name="connsiteY4" fmla="*/ 4813496 h 4845054"/>
              <a:gd name="connsiteX5" fmla="*/ 0 w 2795044"/>
              <a:gd name="connsiteY5" fmla="*/ 31558 h 4845054"/>
              <a:gd name="connsiteX6" fmla="*/ 124828 w 2795044"/>
              <a:gd name="connsiteY6" fmla="*/ 12507 h 4845054"/>
              <a:gd name="connsiteX7" fmla="*/ 372517 w 2795044"/>
              <a:gd name="connsiteY7" fmla="*/ 0 h 48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5044" h="4845054">
                <a:moveTo>
                  <a:pt x="372517" y="0"/>
                </a:moveTo>
                <a:cubicBezTo>
                  <a:pt x="1710442" y="0"/>
                  <a:pt x="2795044" y="1084602"/>
                  <a:pt x="2795044" y="2422527"/>
                </a:cubicBezTo>
                <a:cubicBezTo>
                  <a:pt x="2795044" y="3760452"/>
                  <a:pt x="1710442" y="4845054"/>
                  <a:pt x="372517" y="4845054"/>
                </a:cubicBezTo>
                <a:cubicBezTo>
                  <a:pt x="288897" y="4845054"/>
                  <a:pt x="206266" y="4840818"/>
                  <a:pt x="124828" y="4832547"/>
                </a:cubicBezTo>
                <a:lnTo>
                  <a:pt x="0" y="4813496"/>
                </a:lnTo>
                <a:lnTo>
                  <a:pt x="0" y="31558"/>
                </a:lnTo>
                <a:lnTo>
                  <a:pt x="124828" y="12507"/>
                </a:lnTo>
                <a:cubicBezTo>
                  <a:pt x="206266" y="4237"/>
                  <a:pt x="288897" y="0"/>
                  <a:pt x="372517" y="0"/>
                </a:cubicBezTo>
                <a:close/>
              </a:path>
            </a:pathLst>
          </a:custGeom>
          <a:solidFill>
            <a:srgbClr val="326FB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10955042" y="5680502"/>
            <a:ext cx="611654" cy="611654"/>
          </a:xfrm>
          <a:prstGeom prst="ellips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618604" y="4844787"/>
            <a:ext cx="1735196" cy="1735196"/>
          </a:xfrm>
          <a:prstGeom prst="ellipse">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078FF-B56D-488A-B93D-8C50531D031C}"/>
              </a:ext>
            </a:extLst>
          </p:cNvPr>
          <p:cNvSpPr>
            <a:spLocks noGrp="1"/>
          </p:cNvSpPr>
          <p:nvPr userDrawn="1">
            <p:ph type="ctrTitle"/>
          </p:nvPr>
        </p:nvSpPr>
        <p:spPr>
          <a:xfrm>
            <a:off x="1426886" y="2953883"/>
            <a:ext cx="9144000" cy="1303596"/>
          </a:xfrm>
        </p:spPr>
        <p:txBody>
          <a:bodyPr anchor="ctr"/>
          <a:lstStyle>
            <a:lvl1pPr algn="ctr">
              <a:defRPr sz="6000" b="1">
                <a:solidFill>
                  <a:schemeClr val="accent4"/>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CBF1E494-4736-4125-A498-B42E1E98C495}"/>
              </a:ext>
            </a:extLst>
          </p:cNvPr>
          <p:cNvSpPr>
            <a:spLocks noGrp="1"/>
          </p:cNvSpPr>
          <p:nvPr userDrawn="1">
            <p:ph type="subTitle" idx="1"/>
          </p:nvPr>
        </p:nvSpPr>
        <p:spPr>
          <a:xfrm>
            <a:off x="1524000" y="5057750"/>
            <a:ext cx="9144000" cy="45677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3" name="Picture 2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800" y="655207"/>
            <a:ext cx="5486400" cy="1674951"/>
          </a:xfrm>
          <a:prstGeom prst="rect">
            <a:avLst/>
          </a:prstGeom>
        </p:spPr>
      </p:pic>
      <p:sp>
        <p:nvSpPr>
          <p:cNvPr id="19" name="Oval 18"/>
          <p:cNvSpPr/>
          <p:nvPr/>
        </p:nvSpPr>
        <p:spPr>
          <a:xfrm>
            <a:off x="1256256" y="1086534"/>
            <a:ext cx="1186508" cy="1186508"/>
          </a:xfrm>
          <a:prstGeom prst="ellipse">
            <a:avLst/>
          </a:prstGeom>
          <a:solidFill>
            <a:schemeClr val="accent1">
              <a:lumMod val="40000"/>
              <a:lumOff val="6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155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627BE2-6929-463D-9A0E-27E9460EA21E}"/>
              </a:ext>
            </a:extLst>
          </p:cNvPr>
          <p:cNvSpPr>
            <a:spLocks noGrp="1"/>
          </p:cNvSpPr>
          <p:nvPr userDrawn="1">
            <p:ph idx="1"/>
          </p:nvPr>
        </p:nvSpPr>
        <p:spPr>
          <a:xfrm>
            <a:off x="836676" y="1350453"/>
            <a:ext cx="10515600" cy="4988795"/>
          </a:xfrm>
        </p:spPr>
        <p:txBody>
          <a:bodyPr/>
          <a:lstStyle>
            <a:lvl1pPr>
              <a:buClr>
                <a:srgbClr val="F7941D"/>
              </a:buClr>
              <a:buSzPct val="100000"/>
              <a:defRPr sz="2400"/>
            </a:lvl1pPr>
            <a:lvl2pPr>
              <a:buClr>
                <a:schemeClr val="tx2"/>
              </a:buClr>
              <a:defRPr>
                <a:solidFill>
                  <a:schemeClr val="tx1"/>
                </a:solidFill>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Date Placeholder 35"/>
          <p:cNvSpPr>
            <a:spLocks noGrp="1"/>
          </p:cNvSpPr>
          <p:nvPr userDrawn="1">
            <p:ph type="dt" sz="half" idx="14"/>
          </p:nvPr>
        </p:nvSpPr>
        <p:spPr/>
        <p:txBody>
          <a:bodyPr/>
          <a:lstStyle/>
          <a:p>
            <a:r>
              <a:rPr lang="en-US"/>
              <a:t>2020-05-16</a:t>
            </a:r>
          </a:p>
        </p:txBody>
      </p:sp>
      <p:sp>
        <p:nvSpPr>
          <p:cNvPr id="37" name="Footer Placeholder 36"/>
          <p:cNvSpPr>
            <a:spLocks noGrp="1"/>
          </p:cNvSpPr>
          <p:nvPr userDrawn="1">
            <p:ph type="ftr" sz="quarter" idx="15"/>
          </p:nvPr>
        </p:nvSpPr>
        <p:spPr/>
        <p:txBody>
          <a:bodyPr/>
          <a:lstStyle/>
          <a:p>
            <a:r>
              <a:rPr lang="en-US"/>
              <a:t>OMG BOARD CONFIDENTIAL</a:t>
            </a:r>
          </a:p>
        </p:txBody>
      </p:sp>
      <p:sp>
        <p:nvSpPr>
          <p:cNvPr id="38" name="Slide Number Placeholder 37"/>
          <p:cNvSpPr>
            <a:spLocks noGrp="1"/>
          </p:cNvSpPr>
          <p:nvPr userDrawn="1">
            <p:ph type="sldNum" sz="quarter" idx="16"/>
          </p:nvPr>
        </p:nvSpPr>
        <p:spPr>
          <a:xfrm>
            <a:off x="11368512" y="6356350"/>
            <a:ext cx="588818" cy="365125"/>
          </a:xfrm>
        </p:spPr>
        <p:txBody>
          <a:bodyPr/>
          <a:lstStyle>
            <a:lvl1pPr algn="ctr">
              <a:defRPr/>
            </a:lvl1pPr>
          </a:lstStyle>
          <a:p>
            <a:fld id="{EA358FA9-F386-4A12-B482-464C32CE5754}" type="slidenum">
              <a:rPr lang="en-US" smtClean="0"/>
              <a:pPr/>
              <a:t>‹#›</a:t>
            </a:fld>
            <a:endParaRPr lang="en-US"/>
          </a:p>
        </p:txBody>
      </p:sp>
      <p:sp>
        <p:nvSpPr>
          <p:cNvPr id="23" name="Rectangle 22">
            <a:extLst>
              <a:ext uri="{FF2B5EF4-FFF2-40B4-BE49-F238E27FC236}">
                <a16:creationId xmlns:a16="http://schemas.microsoft.com/office/drawing/2014/main" id="{09E65EE2-5635-4C5D-8131-361B9802D922}"/>
              </a:ext>
            </a:extLst>
          </p:cNvPr>
          <p:cNvSpPr/>
          <p:nvPr userDrawn="1"/>
        </p:nvSpPr>
        <p:spPr>
          <a:xfrm>
            <a:off x="0" y="0"/>
            <a:ext cx="12192000" cy="93112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66519-DD0B-4374-8217-6D6F8CC25061}"/>
              </a:ext>
            </a:extLst>
          </p:cNvPr>
          <p:cNvSpPr>
            <a:spLocks noGrp="1"/>
          </p:cNvSpPr>
          <p:nvPr>
            <p:ph type="title"/>
          </p:nvPr>
        </p:nvSpPr>
        <p:spPr>
          <a:xfrm>
            <a:off x="836676" y="61277"/>
            <a:ext cx="10515600" cy="869845"/>
          </a:xfrm>
        </p:spPr>
        <p:txBody>
          <a:bodyPr>
            <a:normAutofit/>
          </a:bodyPr>
          <a:lstStyle>
            <a:lvl1pPr>
              <a:defRPr sz="3200">
                <a:solidFill>
                  <a:schemeClr val="bg1"/>
                </a:solidFill>
                <a:latin typeface="+mn-lt"/>
              </a:defRPr>
            </a:lvl1pPr>
          </a:lstStyle>
          <a:p>
            <a:r>
              <a:rPr lang="en-US"/>
              <a:t>Click to edit Master title style</a:t>
            </a:r>
          </a:p>
        </p:txBody>
      </p:sp>
      <p:cxnSp>
        <p:nvCxnSpPr>
          <p:cNvPr id="39" name="Straight Connector 38">
            <a:extLst>
              <a:ext uri="{FF2B5EF4-FFF2-40B4-BE49-F238E27FC236}">
                <a16:creationId xmlns:a16="http://schemas.microsoft.com/office/drawing/2014/main" id="{E3262A37-01F5-45C4-82F5-49C70BA04B38}"/>
              </a:ext>
            </a:extLst>
          </p:cNvPr>
          <p:cNvCxnSpPr/>
          <p:nvPr userDrawn="1"/>
        </p:nvCxnSpPr>
        <p:spPr>
          <a:xfrm>
            <a:off x="3048" y="955480"/>
            <a:ext cx="12188952" cy="0"/>
          </a:xfrm>
          <a:prstGeom prst="line">
            <a:avLst/>
          </a:prstGeom>
          <a:ln w="76200">
            <a:solidFill>
              <a:srgbClr val="939598"/>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61AD11D-63D7-4763-A80B-DDB59C13DEA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002752" y="246105"/>
            <a:ext cx="731520" cy="438912"/>
          </a:xfrm>
          <a:prstGeom prst="rect">
            <a:avLst/>
          </a:prstGeom>
        </p:spPr>
      </p:pic>
    </p:spTree>
    <p:extLst>
      <p:ext uri="{BB962C8B-B14F-4D97-AF65-F5344CB8AC3E}">
        <p14:creationId xmlns:p14="http://schemas.microsoft.com/office/powerpoint/2010/main" val="832161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B2AF2B-73F0-75B5-7060-C0D53AD2F896}"/>
              </a:ext>
            </a:extLst>
          </p:cNvPr>
          <p:cNvSpPr>
            <a:spLocks noGrp="1"/>
          </p:cNvSpPr>
          <p:nvPr>
            <p:ph type="dt" sz="half" idx="10"/>
          </p:nvPr>
        </p:nvSpPr>
        <p:spPr>
          <a:xfrm>
            <a:off x="838200" y="6356350"/>
            <a:ext cx="2743200" cy="365125"/>
          </a:xfrm>
          <a:prstGeom prst="rect">
            <a:avLst/>
          </a:prstGeom>
        </p:spPr>
        <p:txBody>
          <a:bodyPr/>
          <a:lstStyle/>
          <a:p>
            <a:fld id="{78AC7DD8-3540-4D27-A512-3C1DD1E4B231}" type="datetime1">
              <a:rPr lang="en-US" smtClean="0"/>
              <a:t>9/15/2024</a:t>
            </a:fld>
            <a:endParaRPr lang="en-US"/>
          </a:p>
        </p:txBody>
      </p:sp>
      <p:sp>
        <p:nvSpPr>
          <p:cNvPr id="5" name="Footer Placeholder 4">
            <a:extLst>
              <a:ext uri="{FF2B5EF4-FFF2-40B4-BE49-F238E27FC236}">
                <a16:creationId xmlns:a16="http://schemas.microsoft.com/office/drawing/2014/main" id="{A791D506-0FC4-A569-BC72-5ECDD64C4D70}"/>
              </a:ext>
            </a:extLst>
          </p:cNvPr>
          <p:cNvSpPr>
            <a:spLocks noGrp="1"/>
          </p:cNvSpPr>
          <p:nvPr>
            <p:ph type="ftr" sz="quarter" idx="11"/>
          </p:nvPr>
        </p:nvSpPr>
        <p:spPr/>
        <p:txBody>
          <a:bodyPr/>
          <a:lstStyle/>
          <a:p>
            <a:r>
              <a:rPr lang="en-US" dirty="0"/>
              <a:t> © 2024 Digital Twin Consortium. All rights reserved. </a:t>
            </a:r>
          </a:p>
        </p:txBody>
      </p:sp>
      <p:sp>
        <p:nvSpPr>
          <p:cNvPr id="6" name="Slide Number Placeholder 5">
            <a:extLst>
              <a:ext uri="{FF2B5EF4-FFF2-40B4-BE49-F238E27FC236}">
                <a16:creationId xmlns:a16="http://schemas.microsoft.com/office/drawing/2014/main" id="{71FEE447-2A74-F146-D490-AEB6B0F47407}"/>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21" name="Slide Number Placeholder 2">
            <a:extLst>
              <a:ext uri="{FF2B5EF4-FFF2-40B4-BE49-F238E27FC236}">
                <a16:creationId xmlns:a16="http://schemas.microsoft.com/office/drawing/2014/main" id="{095441DC-0646-3860-87DD-497ECE3AB72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358FA9-F386-4A12-B482-464C32CE5754}" type="slidenum">
              <a:rPr lang="en-US" smtClean="0">
                <a:solidFill>
                  <a:prstClr val="black">
                    <a:tint val="75000"/>
                  </a:prstClr>
                </a:solidFill>
                <a:latin typeface="Calibri" panose="020F0502020204030204"/>
              </a:rPr>
              <a:pPr>
                <a:defRPr/>
              </a:pPr>
              <a:t>‹#›</a:t>
            </a:fld>
            <a:endParaRPr lang="en-US" dirty="0">
              <a:solidFill>
                <a:prstClr val="black">
                  <a:tint val="75000"/>
                </a:prstClr>
              </a:solidFill>
              <a:latin typeface="Calibri" panose="020F0502020204030204"/>
            </a:endParaRPr>
          </a:p>
        </p:txBody>
      </p:sp>
      <p:pic>
        <p:nvPicPr>
          <p:cNvPr id="16" name="Content Placeholder 4">
            <a:extLst>
              <a:ext uri="{FF2B5EF4-FFF2-40B4-BE49-F238E27FC236}">
                <a16:creationId xmlns:a16="http://schemas.microsoft.com/office/drawing/2014/main" id="{FC5BBC24-9A29-94F0-0B32-9FEFA22A6D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3370" y="1594166"/>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a:extLst>
              <a:ext uri="{FF2B5EF4-FFF2-40B4-BE49-F238E27FC236}">
                <a16:creationId xmlns:a16="http://schemas.microsoft.com/office/drawing/2014/main" id="{8F044A43-BDC2-85C6-59DB-3D85A84EBED8}"/>
              </a:ext>
            </a:extLst>
          </p:cNvPr>
          <p:cNvSpPr>
            <a:spLocks noGrp="1"/>
          </p:cNvSpPr>
          <p:nvPr>
            <p:ph type="title" hasCustomPrompt="1"/>
          </p:nvPr>
        </p:nvSpPr>
        <p:spPr>
          <a:xfrm>
            <a:off x="2540000" y="674652"/>
            <a:ext cx="8968374" cy="967142"/>
          </a:xfrm>
        </p:spPr>
        <p:txBody>
          <a:bodyPr anchor="ctr">
            <a:normAutofit/>
          </a:bodyPr>
          <a:lstStyle>
            <a:lvl1pPr>
              <a:defRPr sz="3000"/>
            </a:lvl1pPr>
          </a:lstStyle>
          <a:p>
            <a:r>
              <a:rPr lang="en-US" dirty="0"/>
              <a:t>Title – Open Sans (Bold) 30 pt. </a:t>
            </a:r>
            <a:br>
              <a:rPr lang="en-US" dirty="0"/>
            </a:br>
            <a:r>
              <a:rPr lang="en-US" dirty="0"/>
              <a:t>Capitalize Each Word</a:t>
            </a:r>
          </a:p>
        </p:txBody>
      </p:sp>
      <p:sp>
        <p:nvSpPr>
          <p:cNvPr id="19" name="Content Placeholder 2">
            <a:extLst>
              <a:ext uri="{FF2B5EF4-FFF2-40B4-BE49-F238E27FC236}">
                <a16:creationId xmlns:a16="http://schemas.microsoft.com/office/drawing/2014/main" id="{76796F80-54FB-90FD-924F-A1BCCE5B559F}"/>
              </a:ext>
            </a:extLst>
          </p:cNvPr>
          <p:cNvSpPr>
            <a:spLocks noGrp="1"/>
          </p:cNvSpPr>
          <p:nvPr>
            <p:ph idx="1" hasCustomPrompt="1"/>
          </p:nvPr>
        </p:nvSpPr>
        <p:spPr>
          <a:xfrm>
            <a:off x="2540000" y="1825625"/>
            <a:ext cx="8968374" cy="4351338"/>
          </a:xfrm>
        </p:spPr>
        <p:txBody>
          <a:bodyPr/>
          <a:lstStyle>
            <a:lvl1pPr>
              <a:defRPr>
                <a:solidFill>
                  <a:srgbClr val="2B3031"/>
                </a:solidFill>
                <a:latin typeface="+mn-lt"/>
              </a:defRPr>
            </a:lvl1pPr>
          </a:lstStyle>
          <a:p>
            <a:pPr lvl="0"/>
            <a:r>
              <a:rPr lang="en-US" dirty="0"/>
              <a:t>Body. Open Sans 18 pt.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shape&#10;&#10;Description automatically generated">
            <a:extLst>
              <a:ext uri="{FF2B5EF4-FFF2-40B4-BE49-F238E27FC236}">
                <a16:creationId xmlns:a16="http://schemas.microsoft.com/office/drawing/2014/main" id="{3A92F55C-4303-3313-C69A-EB91124A6240}"/>
              </a:ext>
            </a:extLst>
          </p:cNvPr>
          <p:cNvPicPr>
            <a:picLocks noChangeAspect="1"/>
          </p:cNvPicPr>
          <p:nvPr/>
        </p:nvPicPr>
        <p:blipFill rotWithShape="1">
          <a:blip r:embed="rId3">
            <a:extLst>
              <a:ext uri="{28A0092B-C50C-407E-A947-70E740481C1C}">
                <a14:useLocalDpi xmlns:a14="http://schemas.microsoft.com/office/drawing/2010/main" val="0"/>
              </a:ext>
            </a:extLst>
          </a:blip>
          <a:srcRect l="16131" t="26215" r="73446" b="19605"/>
          <a:stretch/>
        </p:blipFill>
        <p:spPr>
          <a:xfrm>
            <a:off x="-334505" y="0"/>
            <a:ext cx="2345410" cy="6858000"/>
          </a:xfrm>
          <a:prstGeom prst="rect">
            <a:avLst/>
          </a:prstGeom>
        </p:spPr>
      </p:pic>
      <p:sp>
        <p:nvSpPr>
          <p:cNvPr id="2" name="Slide Number Placeholder 2">
            <a:extLst>
              <a:ext uri="{FF2B5EF4-FFF2-40B4-BE49-F238E27FC236}">
                <a16:creationId xmlns:a16="http://schemas.microsoft.com/office/drawing/2014/main" id="{C6058BF0-7354-0771-15B8-CB845DD4F29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358FA9-F386-4A12-B482-464C32CE5754}" type="slidenum">
              <a:rPr lang="en-US" smtClean="0">
                <a:solidFill>
                  <a:prstClr val="black">
                    <a:tint val="75000"/>
                  </a:prstClr>
                </a:solidFill>
                <a:latin typeface="Calibri" panose="020F0502020204030204"/>
              </a:rPr>
              <a:pPr>
                <a:defRPr/>
              </a:pPr>
              <a:t>‹#›</a:t>
            </a:fld>
            <a:endParaRPr lang="en-US" dirty="0">
              <a:solidFill>
                <a:prstClr val="black">
                  <a:tint val="75000"/>
                </a:prstClr>
              </a:solidFill>
              <a:latin typeface="Calibri" panose="020F0502020204030204"/>
            </a:endParaRPr>
          </a:p>
        </p:txBody>
      </p:sp>
      <p:pic>
        <p:nvPicPr>
          <p:cNvPr id="3" name="Content Placeholder 4">
            <a:extLst>
              <a:ext uri="{FF2B5EF4-FFF2-40B4-BE49-F238E27FC236}">
                <a16:creationId xmlns:a16="http://schemas.microsoft.com/office/drawing/2014/main" id="{C1AE0E71-D43F-46D2-68C6-0F5C6257B5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3370" y="1594166"/>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shape&#10;&#10;Description automatically generated">
            <a:extLst>
              <a:ext uri="{FF2B5EF4-FFF2-40B4-BE49-F238E27FC236}">
                <a16:creationId xmlns:a16="http://schemas.microsoft.com/office/drawing/2014/main" id="{7DC8B9E3-5024-2FC6-A855-B25F72164854}"/>
              </a:ext>
            </a:extLst>
          </p:cNvPr>
          <p:cNvPicPr>
            <a:picLocks noChangeAspect="1"/>
          </p:cNvPicPr>
          <p:nvPr/>
        </p:nvPicPr>
        <p:blipFill rotWithShape="1">
          <a:blip r:embed="rId3">
            <a:extLst>
              <a:ext uri="{28A0092B-C50C-407E-A947-70E740481C1C}">
                <a14:useLocalDpi xmlns:a14="http://schemas.microsoft.com/office/drawing/2010/main" val="0"/>
              </a:ext>
            </a:extLst>
          </a:blip>
          <a:srcRect l="16131" t="26215" r="73446" b="19605"/>
          <a:stretch/>
        </p:blipFill>
        <p:spPr>
          <a:xfrm>
            <a:off x="-334505" y="0"/>
            <a:ext cx="2345410" cy="6858000"/>
          </a:xfrm>
          <a:prstGeom prst="rect">
            <a:avLst/>
          </a:prstGeom>
        </p:spPr>
      </p:pic>
      <p:sp>
        <p:nvSpPr>
          <p:cNvPr id="9" name="Slide Number Placeholder 2">
            <a:extLst>
              <a:ext uri="{FF2B5EF4-FFF2-40B4-BE49-F238E27FC236}">
                <a16:creationId xmlns:a16="http://schemas.microsoft.com/office/drawing/2014/main" id="{EE2B5AF7-9CF0-D40C-87A2-E0A50BE6015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358FA9-F386-4A12-B482-464C32CE5754}" type="slidenum">
              <a:rPr lang="en-US" smtClean="0">
                <a:solidFill>
                  <a:prstClr val="black">
                    <a:tint val="75000"/>
                  </a:prstClr>
                </a:solidFill>
                <a:latin typeface="Calibri" panose="020F0502020204030204"/>
              </a:rPr>
              <a:pPr>
                <a:defRPr/>
              </a:pPr>
              <a:t>‹#›</a:t>
            </a:fld>
            <a:endParaRPr lang="en-US" dirty="0">
              <a:solidFill>
                <a:prstClr val="black">
                  <a:tint val="75000"/>
                </a:prstClr>
              </a:solidFill>
              <a:latin typeface="Calibri" panose="020F0502020204030204"/>
            </a:endParaRPr>
          </a:p>
        </p:txBody>
      </p:sp>
      <p:pic>
        <p:nvPicPr>
          <p:cNvPr id="10" name="Content Placeholder 4">
            <a:extLst>
              <a:ext uri="{FF2B5EF4-FFF2-40B4-BE49-F238E27FC236}">
                <a16:creationId xmlns:a16="http://schemas.microsoft.com/office/drawing/2014/main" id="{00F5C8AE-CEBA-39AA-7F98-FC8C16994D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3370" y="1594166"/>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picture containing shape&#10;&#10;Description automatically generated">
            <a:extLst>
              <a:ext uri="{FF2B5EF4-FFF2-40B4-BE49-F238E27FC236}">
                <a16:creationId xmlns:a16="http://schemas.microsoft.com/office/drawing/2014/main" id="{9FE252C1-3FA0-73FC-A87A-CED0CC7622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131" t="26215" r="73446" b="19605"/>
          <a:stretch/>
        </p:blipFill>
        <p:spPr>
          <a:xfrm>
            <a:off x="-334505" y="0"/>
            <a:ext cx="2345410" cy="6858000"/>
          </a:xfrm>
          <a:prstGeom prst="rect">
            <a:avLst/>
          </a:prstGeom>
        </p:spPr>
      </p:pic>
    </p:spTree>
    <p:extLst>
      <p:ext uri="{BB962C8B-B14F-4D97-AF65-F5344CB8AC3E}">
        <p14:creationId xmlns:p14="http://schemas.microsoft.com/office/powerpoint/2010/main" val="25026468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1AD11D-63D7-4763-A80B-DDB59C13DEA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276442" y="6279568"/>
            <a:ext cx="731520" cy="438912"/>
          </a:xfrm>
          <a:prstGeom prst="rect">
            <a:avLst/>
          </a:prstGeom>
        </p:spPr>
      </p:pic>
      <p:sp>
        <p:nvSpPr>
          <p:cNvPr id="36" name="Date Placeholder 35"/>
          <p:cNvSpPr>
            <a:spLocks noGrp="1"/>
          </p:cNvSpPr>
          <p:nvPr userDrawn="1">
            <p:ph type="dt" sz="half" idx="14"/>
          </p:nvPr>
        </p:nvSpPr>
        <p:spPr/>
        <p:txBody>
          <a:bodyPr/>
          <a:lstStyle/>
          <a:p>
            <a:r>
              <a:rPr lang="en-US"/>
              <a:t>2020-05-16</a:t>
            </a:r>
          </a:p>
        </p:txBody>
      </p:sp>
      <p:sp>
        <p:nvSpPr>
          <p:cNvPr id="37" name="Footer Placeholder 36"/>
          <p:cNvSpPr>
            <a:spLocks noGrp="1"/>
          </p:cNvSpPr>
          <p:nvPr userDrawn="1">
            <p:ph type="ftr" sz="quarter" idx="15"/>
          </p:nvPr>
        </p:nvSpPr>
        <p:spPr/>
        <p:txBody>
          <a:bodyPr/>
          <a:lstStyle/>
          <a:p>
            <a:r>
              <a:rPr lang="en-US"/>
              <a:t>OMG BOARD CONFIDENTIAL</a:t>
            </a:r>
          </a:p>
          <a:p>
            <a:endParaRPr lang="en-US"/>
          </a:p>
        </p:txBody>
      </p:sp>
      <p:sp>
        <p:nvSpPr>
          <p:cNvPr id="38" name="Slide Number Placeholder 37"/>
          <p:cNvSpPr>
            <a:spLocks noGrp="1"/>
          </p:cNvSpPr>
          <p:nvPr userDrawn="1">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sp>
        <p:nvSpPr>
          <p:cNvPr id="23" name="Rectangle 22">
            <a:extLst>
              <a:ext uri="{FF2B5EF4-FFF2-40B4-BE49-F238E27FC236}">
                <a16:creationId xmlns:a16="http://schemas.microsoft.com/office/drawing/2014/main" id="{09E65EE2-5635-4C5D-8131-361B9802D922}"/>
              </a:ext>
            </a:extLst>
          </p:cNvPr>
          <p:cNvSpPr/>
          <p:nvPr userDrawn="1"/>
        </p:nvSpPr>
        <p:spPr>
          <a:xfrm>
            <a:off x="0" y="0"/>
            <a:ext cx="12192000" cy="134620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66519-DD0B-4374-8217-6D6F8CC25061}"/>
              </a:ext>
            </a:extLst>
          </p:cNvPr>
          <p:cNvSpPr>
            <a:spLocks noGrp="1"/>
          </p:cNvSpPr>
          <p:nvPr>
            <p:ph type="title"/>
          </p:nvPr>
        </p:nvSpPr>
        <p:spPr>
          <a:xfrm>
            <a:off x="836676" y="61277"/>
            <a:ext cx="10515600" cy="1325563"/>
          </a:xfrm>
        </p:spPr>
        <p:txBody>
          <a:bodyPr>
            <a:normAutofit/>
          </a:bodyPr>
          <a:lstStyle>
            <a:lvl1pPr>
              <a:defRPr sz="4800">
                <a:solidFill>
                  <a:schemeClr val="bg1"/>
                </a:solidFill>
                <a:latin typeface="+mn-lt"/>
              </a:defRPr>
            </a:lvl1pPr>
          </a:lstStyle>
          <a:p>
            <a:r>
              <a:rPr lang="en-US"/>
              <a:t>Click to edit Master title style</a:t>
            </a:r>
          </a:p>
        </p:txBody>
      </p:sp>
      <p:cxnSp>
        <p:nvCxnSpPr>
          <p:cNvPr id="39" name="Straight Connector 38">
            <a:extLst>
              <a:ext uri="{FF2B5EF4-FFF2-40B4-BE49-F238E27FC236}">
                <a16:creationId xmlns:a16="http://schemas.microsoft.com/office/drawing/2014/main" id="{E3262A37-01F5-45C4-82F5-49C70BA04B38}"/>
              </a:ext>
            </a:extLst>
          </p:cNvPr>
          <p:cNvCxnSpPr/>
          <p:nvPr userDrawn="1"/>
        </p:nvCxnSpPr>
        <p:spPr>
          <a:xfrm>
            <a:off x="0" y="1378373"/>
            <a:ext cx="12188952" cy="0"/>
          </a:xfrm>
          <a:prstGeom prst="line">
            <a:avLst/>
          </a:prstGeom>
          <a:ln w="76200">
            <a:solidFill>
              <a:srgbClr val="939598"/>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4E22E8B-D220-416C-95A4-73AFE090E045}"/>
              </a:ext>
            </a:extLst>
          </p:cNvPr>
          <p:cNvSpPr>
            <a:spLocks noGrp="1"/>
          </p:cNvSpPr>
          <p:nvPr>
            <p:ph sz="half" idx="1"/>
          </p:nvPr>
        </p:nvSpPr>
        <p:spPr>
          <a:xfrm>
            <a:off x="838200" y="1825625"/>
            <a:ext cx="5181600" cy="4351338"/>
          </a:xfrm>
        </p:spPr>
        <p:txBody>
          <a:bodyPr/>
          <a:lstStyle>
            <a:lvl1pPr>
              <a:buClr>
                <a:schemeClr val="accent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57709D6-DEC3-41F8-8E5B-526AAA18C7B4}"/>
              </a:ext>
            </a:extLst>
          </p:cNvPr>
          <p:cNvSpPr>
            <a:spLocks noGrp="1"/>
          </p:cNvSpPr>
          <p:nvPr>
            <p:ph sz="half" idx="2"/>
          </p:nvPr>
        </p:nvSpPr>
        <p:spPr>
          <a:xfrm>
            <a:off x="6172200" y="1825625"/>
            <a:ext cx="5181600" cy="4351338"/>
          </a:xfrm>
        </p:spPr>
        <p:txBody>
          <a:bodyPr/>
          <a:lstStyle>
            <a:lvl1pPr>
              <a:buClr>
                <a:schemeClr val="accent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01391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1">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02A70AB-C5E0-4182-A412-7EBB0125DC1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276442" y="6279568"/>
            <a:ext cx="731520" cy="438912"/>
          </a:xfrm>
          <a:prstGeom prst="rect">
            <a:avLst/>
          </a:prstGeom>
        </p:spPr>
      </p:pic>
      <p:sp>
        <p:nvSpPr>
          <p:cNvPr id="25" name="Date Placeholder 35">
            <a:extLst>
              <a:ext uri="{FF2B5EF4-FFF2-40B4-BE49-F238E27FC236}">
                <a16:creationId xmlns:a16="http://schemas.microsoft.com/office/drawing/2014/main" id="{B1F121D8-051A-4F4C-8623-98F1260A1CBD}"/>
              </a:ext>
            </a:extLst>
          </p:cNvPr>
          <p:cNvSpPr>
            <a:spLocks noGrp="1"/>
          </p:cNvSpPr>
          <p:nvPr>
            <p:ph type="dt" sz="half" idx="14"/>
          </p:nvPr>
        </p:nvSpPr>
        <p:spPr>
          <a:xfrm>
            <a:off x="838200" y="6356350"/>
            <a:ext cx="2743200" cy="365125"/>
          </a:xfrm>
        </p:spPr>
        <p:txBody>
          <a:bodyPr/>
          <a:lstStyle/>
          <a:p>
            <a:r>
              <a:rPr lang="en-US"/>
              <a:t>2020-05-16</a:t>
            </a:r>
          </a:p>
        </p:txBody>
      </p:sp>
      <p:sp>
        <p:nvSpPr>
          <p:cNvPr id="26" name="Footer Placeholder 36">
            <a:extLst>
              <a:ext uri="{FF2B5EF4-FFF2-40B4-BE49-F238E27FC236}">
                <a16:creationId xmlns:a16="http://schemas.microsoft.com/office/drawing/2014/main" id="{1186F3A4-02DF-438F-A96D-5A616B66F437}"/>
              </a:ext>
            </a:extLst>
          </p:cNvPr>
          <p:cNvSpPr>
            <a:spLocks noGrp="1"/>
          </p:cNvSpPr>
          <p:nvPr>
            <p:ph type="ftr" sz="quarter" idx="15"/>
          </p:nvPr>
        </p:nvSpPr>
        <p:spPr>
          <a:xfrm>
            <a:off x="4038600" y="6356350"/>
            <a:ext cx="4114800" cy="365125"/>
          </a:xfrm>
        </p:spPr>
        <p:txBody>
          <a:bodyPr/>
          <a:lstStyle/>
          <a:p>
            <a:r>
              <a:rPr lang="en-US"/>
              <a:t>OMG BOARD CONFIDENTIAL</a:t>
            </a:r>
          </a:p>
          <a:p>
            <a:endParaRPr lang="en-US"/>
          </a:p>
        </p:txBody>
      </p:sp>
      <p:sp>
        <p:nvSpPr>
          <p:cNvPr id="27" name="Slide Number Placeholder 37">
            <a:extLst>
              <a:ext uri="{FF2B5EF4-FFF2-40B4-BE49-F238E27FC236}">
                <a16:creationId xmlns:a16="http://schemas.microsoft.com/office/drawing/2014/main" id="{26D0D916-9988-4506-B1D2-26E3A5CCB704}"/>
              </a:ext>
            </a:extLst>
          </p:cNvPr>
          <p:cNvSpPr>
            <a:spLocks noGrp="1"/>
          </p:cNvSpPr>
          <p:nvPr>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sp>
        <p:nvSpPr>
          <p:cNvPr id="28" name="Rectangle 27">
            <a:extLst>
              <a:ext uri="{FF2B5EF4-FFF2-40B4-BE49-F238E27FC236}">
                <a16:creationId xmlns:a16="http://schemas.microsoft.com/office/drawing/2014/main" id="{6646629B-6672-4286-BBEA-840A6FEB26A3}"/>
              </a:ext>
            </a:extLst>
          </p:cNvPr>
          <p:cNvSpPr/>
          <p:nvPr userDrawn="1"/>
        </p:nvSpPr>
        <p:spPr>
          <a:xfrm>
            <a:off x="0" y="0"/>
            <a:ext cx="12192000" cy="134620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74B3FB89-5D9E-417F-A1E7-0A30E7CE1CD1}"/>
              </a:ext>
            </a:extLst>
          </p:cNvPr>
          <p:cNvCxnSpPr/>
          <p:nvPr userDrawn="1"/>
        </p:nvCxnSpPr>
        <p:spPr>
          <a:xfrm>
            <a:off x="0" y="1378373"/>
            <a:ext cx="12188952" cy="0"/>
          </a:xfrm>
          <a:prstGeom prst="line">
            <a:avLst/>
          </a:prstGeom>
          <a:ln w="76200">
            <a:solidFill>
              <a:srgbClr val="939598"/>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6B16A2E2-2E87-4BDD-9654-AFD356C4C63D}"/>
              </a:ext>
            </a:extLst>
          </p:cNvPr>
          <p:cNvSpPr>
            <a:spLocks noGrp="1"/>
          </p:cNvSpPr>
          <p:nvPr>
            <p:ph type="title"/>
          </p:nvPr>
        </p:nvSpPr>
        <p:spPr>
          <a:xfrm>
            <a:off x="836676" y="61277"/>
            <a:ext cx="10515600" cy="1325563"/>
          </a:xfrm>
        </p:spPr>
        <p:txBody>
          <a:bodyPr>
            <a:normAutofit/>
          </a:bodyPr>
          <a:lstStyle>
            <a:lvl1pPr>
              <a:defRPr sz="48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6080023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Break">
    <p:bg>
      <p:bgPr>
        <a:solidFill>
          <a:srgbClr val="034EA2"/>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295743" y="278648"/>
            <a:ext cx="1058839" cy="1469212"/>
            <a:chOff x="295743" y="278648"/>
            <a:chExt cx="1058839" cy="1469212"/>
          </a:xfrm>
        </p:grpSpPr>
        <p:sp>
          <p:nvSpPr>
            <p:cNvPr id="5" name="Oval 4"/>
            <p:cNvSpPr/>
            <p:nvPr userDrawn="1"/>
          </p:nvSpPr>
          <p:spPr>
            <a:xfrm rot="21430362">
              <a:off x="295743" y="1385061"/>
              <a:ext cx="362799" cy="362799"/>
            </a:xfrm>
            <a:prstGeom prst="ellipse">
              <a:avLst/>
            </a:prstGeom>
            <a:solidFill>
              <a:srgbClr val="F8961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rot="21030870">
              <a:off x="446702" y="1120454"/>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rot="21030870">
              <a:off x="554603" y="861630"/>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rot="21030870">
              <a:off x="723951" y="613612"/>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rot="21030870">
              <a:off x="939994" y="415759"/>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rot="21030870">
              <a:off x="1216373" y="278648"/>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userDrawn="1"/>
        </p:nvGrpSpPr>
        <p:grpSpPr>
          <a:xfrm rot="10800000">
            <a:off x="10752161" y="5069700"/>
            <a:ext cx="1058839" cy="1469212"/>
            <a:chOff x="295743" y="278648"/>
            <a:chExt cx="1058839" cy="1469212"/>
          </a:xfrm>
        </p:grpSpPr>
        <p:sp>
          <p:nvSpPr>
            <p:cNvPr id="13" name="Oval 12"/>
            <p:cNvSpPr/>
            <p:nvPr userDrawn="1"/>
          </p:nvSpPr>
          <p:spPr>
            <a:xfrm rot="21430362">
              <a:off x="295743" y="1385061"/>
              <a:ext cx="362799" cy="362799"/>
            </a:xfrm>
            <a:prstGeom prst="ellipse">
              <a:avLst/>
            </a:prstGeom>
            <a:solidFill>
              <a:srgbClr val="F8961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rot="21030870">
              <a:off x="446702" y="1120454"/>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rot="21030870">
              <a:off x="554603" y="861630"/>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rot="21030870">
              <a:off x="723951" y="613612"/>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rot="21030870">
              <a:off x="939994" y="415759"/>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rot="21030870">
              <a:off x="1216373" y="278648"/>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le 22">
            <a:extLst>
              <a:ext uri="{FF2B5EF4-FFF2-40B4-BE49-F238E27FC236}">
                <a16:creationId xmlns:a16="http://schemas.microsoft.com/office/drawing/2014/main" id="{69618F3F-2ABF-4459-9284-29700F025895}"/>
              </a:ext>
            </a:extLst>
          </p:cNvPr>
          <p:cNvSpPr>
            <a:spLocks noGrp="1"/>
          </p:cNvSpPr>
          <p:nvPr>
            <p:ph type="title" hasCustomPrompt="1"/>
          </p:nvPr>
        </p:nvSpPr>
        <p:spPr>
          <a:xfrm>
            <a:off x="838200" y="2766219"/>
            <a:ext cx="10515600" cy="1325563"/>
          </a:xfrm>
        </p:spPr>
        <p:txBody>
          <a:bodyPr>
            <a:normAutofit/>
          </a:bodyPr>
          <a:lstStyle>
            <a:lvl1pPr algn="ctr">
              <a:defRPr sz="5400">
                <a:solidFill>
                  <a:schemeClr val="bg1"/>
                </a:solidFill>
                <a:latin typeface="+mn-lt"/>
              </a:defRPr>
            </a:lvl1pPr>
          </a:lstStyle>
          <a:p>
            <a:r>
              <a:rPr lang="en-US"/>
              <a:t>Section break</a:t>
            </a:r>
          </a:p>
        </p:txBody>
      </p:sp>
    </p:spTree>
    <p:extLst>
      <p:ext uri="{BB962C8B-B14F-4D97-AF65-F5344CB8AC3E}">
        <p14:creationId xmlns:p14="http://schemas.microsoft.com/office/powerpoint/2010/main" val="1342727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627BE2-6929-463D-9A0E-27E9460EA21E}"/>
              </a:ext>
            </a:extLst>
          </p:cNvPr>
          <p:cNvSpPr>
            <a:spLocks noGrp="1"/>
          </p:cNvSpPr>
          <p:nvPr userDrawn="1">
            <p:ph idx="1"/>
          </p:nvPr>
        </p:nvSpPr>
        <p:spPr>
          <a:xfrm>
            <a:off x="836676" y="1350453"/>
            <a:ext cx="10515600" cy="4988795"/>
          </a:xfrm>
        </p:spPr>
        <p:txBody>
          <a:bodyPr/>
          <a:lstStyle>
            <a:lvl1pPr>
              <a:buClr>
                <a:srgbClr val="F7941D"/>
              </a:buClr>
              <a:buSzPct val="100000"/>
              <a:defRPr sz="2400"/>
            </a:lvl1pPr>
            <a:lvl2pPr>
              <a:buClr>
                <a:schemeClr val="tx2"/>
              </a:buClr>
              <a:defRPr>
                <a:solidFill>
                  <a:schemeClr val="tx1"/>
                </a:solidFill>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Date Placeholder 35"/>
          <p:cNvSpPr>
            <a:spLocks noGrp="1"/>
          </p:cNvSpPr>
          <p:nvPr userDrawn="1">
            <p:ph type="dt" sz="half" idx="14"/>
          </p:nvPr>
        </p:nvSpPr>
        <p:spPr/>
        <p:txBody>
          <a:bodyPr/>
          <a:lstStyle/>
          <a:p>
            <a:r>
              <a:rPr lang="en-US"/>
              <a:t>2020-05-16</a:t>
            </a:r>
          </a:p>
        </p:txBody>
      </p:sp>
      <p:sp>
        <p:nvSpPr>
          <p:cNvPr id="37" name="Footer Placeholder 36"/>
          <p:cNvSpPr>
            <a:spLocks noGrp="1"/>
          </p:cNvSpPr>
          <p:nvPr userDrawn="1">
            <p:ph type="ftr" sz="quarter" idx="15"/>
          </p:nvPr>
        </p:nvSpPr>
        <p:spPr/>
        <p:txBody>
          <a:bodyPr/>
          <a:lstStyle/>
          <a:p>
            <a:r>
              <a:rPr lang="en-US"/>
              <a:t>OMG BOARD CONFIDENTIAL</a:t>
            </a:r>
          </a:p>
          <a:p>
            <a:endParaRPr lang="en-US"/>
          </a:p>
        </p:txBody>
      </p:sp>
      <p:sp>
        <p:nvSpPr>
          <p:cNvPr id="38" name="Slide Number Placeholder 37"/>
          <p:cNvSpPr>
            <a:spLocks noGrp="1"/>
          </p:cNvSpPr>
          <p:nvPr userDrawn="1">
            <p:ph type="sldNum" sz="quarter" idx="16"/>
          </p:nvPr>
        </p:nvSpPr>
        <p:spPr>
          <a:xfrm>
            <a:off x="11368512" y="6356350"/>
            <a:ext cx="588818" cy="365125"/>
          </a:xfrm>
        </p:spPr>
        <p:txBody>
          <a:bodyPr/>
          <a:lstStyle>
            <a:lvl1pPr algn="ctr">
              <a:defRPr/>
            </a:lvl1pPr>
          </a:lstStyle>
          <a:p>
            <a:fld id="{EA358FA9-F386-4A12-B482-464C32CE5754}" type="slidenum">
              <a:rPr lang="en-US" smtClean="0"/>
              <a:pPr/>
              <a:t>‹#›</a:t>
            </a:fld>
            <a:endParaRPr lang="en-US"/>
          </a:p>
        </p:txBody>
      </p:sp>
      <p:sp>
        <p:nvSpPr>
          <p:cNvPr id="23" name="Rectangle 22">
            <a:extLst>
              <a:ext uri="{FF2B5EF4-FFF2-40B4-BE49-F238E27FC236}">
                <a16:creationId xmlns:a16="http://schemas.microsoft.com/office/drawing/2014/main" id="{09E65EE2-5635-4C5D-8131-361B9802D922}"/>
              </a:ext>
            </a:extLst>
          </p:cNvPr>
          <p:cNvSpPr/>
          <p:nvPr userDrawn="1"/>
        </p:nvSpPr>
        <p:spPr>
          <a:xfrm>
            <a:off x="0" y="0"/>
            <a:ext cx="12192000" cy="93112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66519-DD0B-4374-8217-6D6F8CC25061}"/>
              </a:ext>
            </a:extLst>
          </p:cNvPr>
          <p:cNvSpPr>
            <a:spLocks noGrp="1"/>
          </p:cNvSpPr>
          <p:nvPr>
            <p:ph type="title"/>
          </p:nvPr>
        </p:nvSpPr>
        <p:spPr>
          <a:xfrm>
            <a:off x="836676" y="61277"/>
            <a:ext cx="10515600" cy="869845"/>
          </a:xfrm>
        </p:spPr>
        <p:txBody>
          <a:bodyPr>
            <a:normAutofit/>
          </a:bodyPr>
          <a:lstStyle>
            <a:lvl1pPr>
              <a:defRPr sz="3200">
                <a:solidFill>
                  <a:schemeClr val="bg1"/>
                </a:solidFill>
                <a:latin typeface="+mn-lt"/>
              </a:defRPr>
            </a:lvl1pPr>
          </a:lstStyle>
          <a:p>
            <a:r>
              <a:rPr lang="en-US"/>
              <a:t>Click to edit Master title style</a:t>
            </a:r>
          </a:p>
        </p:txBody>
      </p:sp>
      <p:cxnSp>
        <p:nvCxnSpPr>
          <p:cNvPr id="39" name="Straight Connector 38">
            <a:extLst>
              <a:ext uri="{FF2B5EF4-FFF2-40B4-BE49-F238E27FC236}">
                <a16:creationId xmlns:a16="http://schemas.microsoft.com/office/drawing/2014/main" id="{E3262A37-01F5-45C4-82F5-49C70BA04B38}"/>
              </a:ext>
            </a:extLst>
          </p:cNvPr>
          <p:cNvCxnSpPr/>
          <p:nvPr userDrawn="1"/>
        </p:nvCxnSpPr>
        <p:spPr>
          <a:xfrm>
            <a:off x="3048" y="955480"/>
            <a:ext cx="12188952" cy="0"/>
          </a:xfrm>
          <a:prstGeom prst="line">
            <a:avLst/>
          </a:prstGeom>
          <a:ln w="76200">
            <a:solidFill>
              <a:srgbClr val="939598"/>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61AD11D-63D7-4763-A80B-DDB59C13DE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67" t="877" r="68933" b="59649"/>
          <a:stretch/>
        </p:blipFill>
        <p:spPr>
          <a:xfrm>
            <a:off x="11002752" y="246105"/>
            <a:ext cx="731520" cy="438912"/>
          </a:xfrm>
          <a:prstGeom prst="rect">
            <a:avLst/>
          </a:prstGeom>
        </p:spPr>
      </p:pic>
    </p:spTree>
    <p:extLst>
      <p:ext uri="{BB962C8B-B14F-4D97-AF65-F5344CB8AC3E}">
        <p14:creationId xmlns:p14="http://schemas.microsoft.com/office/powerpoint/2010/main" val="2749617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0" name="Oval 19"/>
          <p:cNvSpPr/>
          <p:nvPr/>
        </p:nvSpPr>
        <p:spPr>
          <a:xfrm>
            <a:off x="838200" y="869568"/>
            <a:ext cx="798369" cy="798369"/>
          </a:xfrm>
          <a:prstGeom prst="ellipse">
            <a:avLst/>
          </a:prstGeom>
          <a:solidFill>
            <a:srgbClr val="00C459">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Oval 20"/>
          <p:cNvSpPr/>
          <p:nvPr/>
        </p:nvSpPr>
        <p:spPr>
          <a:xfrm>
            <a:off x="509784" y="3296098"/>
            <a:ext cx="453127" cy="453127"/>
          </a:xfrm>
          <a:prstGeom prst="ellipse">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8006" y="1409612"/>
            <a:ext cx="2151485" cy="2151485"/>
          </a:xfrm>
          <a:prstGeom prst="ellipse">
            <a:avLst/>
          </a:prstGeom>
          <a:solidFill>
            <a:schemeClr val="bg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10007316" y="3075143"/>
            <a:ext cx="927969" cy="927969"/>
          </a:xfrm>
          <a:prstGeom prst="ellipse">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14"/>
          <p:cNvSpPr/>
          <p:nvPr userDrawn="1"/>
        </p:nvSpPr>
        <p:spPr>
          <a:xfrm flipH="1">
            <a:off x="10007316" y="2790662"/>
            <a:ext cx="2186006" cy="3789321"/>
          </a:xfrm>
          <a:custGeom>
            <a:avLst/>
            <a:gdLst>
              <a:gd name="connsiteX0" fmla="*/ 372517 w 2795044"/>
              <a:gd name="connsiteY0" fmla="*/ 0 h 4845054"/>
              <a:gd name="connsiteX1" fmla="*/ 2795044 w 2795044"/>
              <a:gd name="connsiteY1" fmla="*/ 2422527 h 4845054"/>
              <a:gd name="connsiteX2" fmla="*/ 372517 w 2795044"/>
              <a:gd name="connsiteY2" fmla="*/ 4845054 h 4845054"/>
              <a:gd name="connsiteX3" fmla="*/ 124828 w 2795044"/>
              <a:gd name="connsiteY3" fmla="*/ 4832547 h 4845054"/>
              <a:gd name="connsiteX4" fmla="*/ 0 w 2795044"/>
              <a:gd name="connsiteY4" fmla="*/ 4813496 h 4845054"/>
              <a:gd name="connsiteX5" fmla="*/ 0 w 2795044"/>
              <a:gd name="connsiteY5" fmla="*/ 31558 h 4845054"/>
              <a:gd name="connsiteX6" fmla="*/ 124828 w 2795044"/>
              <a:gd name="connsiteY6" fmla="*/ 12507 h 4845054"/>
              <a:gd name="connsiteX7" fmla="*/ 372517 w 2795044"/>
              <a:gd name="connsiteY7" fmla="*/ 0 h 48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5044" h="4845054">
                <a:moveTo>
                  <a:pt x="372517" y="0"/>
                </a:moveTo>
                <a:cubicBezTo>
                  <a:pt x="1710442" y="0"/>
                  <a:pt x="2795044" y="1084602"/>
                  <a:pt x="2795044" y="2422527"/>
                </a:cubicBezTo>
                <a:cubicBezTo>
                  <a:pt x="2795044" y="3760452"/>
                  <a:pt x="1710442" y="4845054"/>
                  <a:pt x="372517" y="4845054"/>
                </a:cubicBezTo>
                <a:cubicBezTo>
                  <a:pt x="288897" y="4845054"/>
                  <a:pt x="206266" y="4840818"/>
                  <a:pt x="124828" y="4832547"/>
                </a:cubicBezTo>
                <a:lnTo>
                  <a:pt x="0" y="4813496"/>
                </a:lnTo>
                <a:lnTo>
                  <a:pt x="0" y="31558"/>
                </a:lnTo>
                <a:lnTo>
                  <a:pt x="124828" y="12507"/>
                </a:lnTo>
                <a:cubicBezTo>
                  <a:pt x="206266" y="4237"/>
                  <a:pt x="288897" y="0"/>
                  <a:pt x="372517" y="0"/>
                </a:cubicBezTo>
                <a:close/>
              </a:path>
            </a:pathLst>
          </a:custGeom>
          <a:solidFill>
            <a:srgbClr val="326FB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10955042" y="5680502"/>
            <a:ext cx="611654" cy="611654"/>
          </a:xfrm>
          <a:prstGeom prst="ellips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618604" y="4844787"/>
            <a:ext cx="1735196" cy="1735196"/>
          </a:xfrm>
          <a:prstGeom prst="ellipse">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078FF-B56D-488A-B93D-8C50531D031C}"/>
              </a:ext>
            </a:extLst>
          </p:cNvPr>
          <p:cNvSpPr>
            <a:spLocks noGrp="1"/>
          </p:cNvSpPr>
          <p:nvPr userDrawn="1">
            <p:ph type="ctrTitle"/>
          </p:nvPr>
        </p:nvSpPr>
        <p:spPr>
          <a:xfrm>
            <a:off x="1426886" y="2953883"/>
            <a:ext cx="9144000" cy="1303596"/>
          </a:xfrm>
        </p:spPr>
        <p:txBody>
          <a:bodyPr anchor="ctr"/>
          <a:lstStyle>
            <a:lvl1pPr algn="ctr">
              <a:defRPr sz="6000" b="1">
                <a:solidFill>
                  <a:schemeClr val="accent4"/>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CBF1E494-4736-4125-A498-B42E1E98C495}"/>
              </a:ext>
            </a:extLst>
          </p:cNvPr>
          <p:cNvSpPr>
            <a:spLocks noGrp="1"/>
          </p:cNvSpPr>
          <p:nvPr userDrawn="1">
            <p:ph type="subTitle" idx="1"/>
          </p:nvPr>
        </p:nvSpPr>
        <p:spPr>
          <a:xfrm>
            <a:off x="1524000" y="5057750"/>
            <a:ext cx="9144000" cy="45677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2800" y="655207"/>
            <a:ext cx="5486400" cy="1674951"/>
          </a:xfrm>
          <a:prstGeom prst="rect">
            <a:avLst/>
          </a:prstGeom>
        </p:spPr>
      </p:pic>
      <p:sp>
        <p:nvSpPr>
          <p:cNvPr id="19" name="Oval 18"/>
          <p:cNvSpPr/>
          <p:nvPr/>
        </p:nvSpPr>
        <p:spPr>
          <a:xfrm>
            <a:off x="1256256" y="1086534"/>
            <a:ext cx="1186508" cy="1186508"/>
          </a:xfrm>
          <a:prstGeom prst="ellipse">
            <a:avLst/>
          </a:prstGeom>
          <a:solidFill>
            <a:schemeClr val="accent1">
              <a:lumMod val="40000"/>
              <a:lumOff val="6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9278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627BE2-6929-463D-9A0E-27E9460EA21E}"/>
              </a:ext>
            </a:extLst>
          </p:cNvPr>
          <p:cNvSpPr>
            <a:spLocks noGrp="1"/>
          </p:cNvSpPr>
          <p:nvPr userDrawn="1">
            <p:ph idx="1"/>
          </p:nvPr>
        </p:nvSpPr>
        <p:spPr>
          <a:xfrm>
            <a:off x="836676" y="1350453"/>
            <a:ext cx="10515600" cy="4988795"/>
          </a:xfrm>
        </p:spPr>
        <p:txBody>
          <a:bodyPr/>
          <a:lstStyle>
            <a:lvl1pPr>
              <a:buClr>
                <a:srgbClr val="F7941D"/>
              </a:buClr>
              <a:buSzPct val="100000"/>
              <a:defRPr sz="2400"/>
            </a:lvl1pPr>
            <a:lvl2pPr>
              <a:buClr>
                <a:schemeClr val="tx2"/>
              </a:buClr>
              <a:defRPr>
                <a:solidFill>
                  <a:schemeClr val="tx1"/>
                </a:solidFill>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Date Placeholder 35"/>
          <p:cNvSpPr>
            <a:spLocks noGrp="1"/>
          </p:cNvSpPr>
          <p:nvPr userDrawn="1">
            <p:ph type="dt" sz="half" idx="14"/>
          </p:nvPr>
        </p:nvSpPr>
        <p:spPr/>
        <p:txBody>
          <a:bodyPr/>
          <a:lstStyle/>
          <a:p>
            <a:r>
              <a:rPr lang="en-US"/>
              <a:t>2020-05-16</a:t>
            </a:r>
          </a:p>
        </p:txBody>
      </p:sp>
      <p:sp>
        <p:nvSpPr>
          <p:cNvPr id="37" name="Footer Placeholder 36"/>
          <p:cNvSpPr>
            <a:spLocks noGrp="1"/>
          </p:cNvSpPr>
          <p:nvPr userDrawn="1">
            <p:ph type="ftr" sz="quarter" idx="15"/>
          </p:nvPr>
        </p:nvSpPr>
        <p:spPr/>
        <p:txBody>
          <a:bodyPr/>
          <a:lstStyle/>
          <a:p>
            <a:r>
              <a:rPr lang="en-US"/>
              <a:t>OMG BOARD CONFIDENTIAL</a:t>
            </a:r>
          </a:p>
        </p:txBody>
      </p:sp>
      <p:sp>
        <p:nvSpPr>
          <p:cNvPr id="38" name="Slide Number Placeholder 37"/>
          <p:cNvSpPr>
            <a:spLocks noGrp="1"/>
          </p:cNvSpPr>
          <p:nvPr userDrawn="1">
            <p:ph type="sldNum" sz="quarter" idx="16"/>
          </p:nvPr>
        </p:nvSpPr>
        <p:spPr>
          <a:xfrm>
            <a:off x="11368512" y="6356350"/>
            <a:ext cx="588818" cy="365125"/>
          </a:xfrm>
        </p:spPr>
        <p:txBody>
          <a:bodyPr/>
          <a:lstStyle>
            <a:lvl1pPr algn="ctr">
              <a:defRPr/>
            </a:lvl1pPr>
          </a:lstStyle>
          <a:p>
            <a:fld id="{EA358FA9-F386-4A12-B482-464C32CE5754}" type="slidenum">
              <a:rPr lang="en-US" smtClean="0"/>
              <a:pPr/>
              <a:t>‹#›</a:t>
            </a:fld>
            <a:endParaRPr lang="en-US"/>
          </a:p>
        </p:txBody>
      </p:sp>
      <p:sp>
        <p:nvSpPr>
          <p:cNvPr id="23" name="Rectangle 22">
            <a:extLst>
              <a:ext uri="{FF2B5EF4-FFF2-40B4-BE49-F238E27FC236}">
                <a16:creationId xmlns:a16="http://schemas.microsoft.com/office/drawing/2014/main" id="{09E65EE2-5635-4C5D-8131-361B9802D922}"/>
              </a:ext>
            </a:extLst>
          </p:cNvPr>
          <p:cNvSpPr/>
          <p:nvPr userDrawn="1"/>
        </p:nvSpPr>
        <p:spPr>
          <a:xfrm>
            <a:off x="0" y="0"/>
            <a:ext cx="12192000" cy="93112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66519-DD0B-4374-8217-6D6F8CC25061}"/>
              </a:ext>
            </a:extLst>
          </p:cNvPr>
          <p:cNvSpPr>
            <a:spLocks noGrp="1"/>
          </p:cNvSpPr>
          <p:nvPr>
            <p:ph type="title"/>
          </p:nvPr>
        </p:nvSpPr>
        <p:spPr>
          <a:xfrm>
            <a:off x="836676" y="61277"/>
            <a:ext cx="10515600" cy="869845"/>
          </a:xfrm>
        </p:spPr>
        <p:txBody>
          <a:bodyPr>
            <a:normAutofit/>
          </a:bodyPr>
          <a:lstStyle>
            <a:lvl1pPr>
              <a:defRPr sz="3200">
                <a:solidFill>
                  <a:schemeClr val="bg1"/>
                </a:solidFill>
                <a:latin typeface="+mn-lt"/>
              </a:defRPr>
            </a:lvl1pPr>
          </a:lstStyle>
          <a:p>
            <a:r>
              <a:rPr lang="en-US"/>
              <a:t>Click to edit Master title style</a:t>
            </a:r>
          </a:p>
        </p:txBody>
      </p:sp>
      <p:cxnSp>
        <p:nvCxnSpPr>
          <p:cNvPr id="39" name="Straight Connector 38">
            <a:extLst>
              <a:ext uri="{FF2B5EF4-FFF2-40B4-BE49-F238E27FC236}">
                <a16:creationId xmlns:a16="http://schemas.microsoft.com/office/drawing/2014/main" id="{E3262A37-01F5-45C4-82F5-49C70BA04B38}"/>
              </a:ext>
            </a:extLst>
          </p:cNvPr>
          <p:cNvCxnSpPr/>
          <p:nvPr userDrawn="1"/>
        </p:nvCxnSpPr>
        <p:spPr>
          <a:xfrm>
            <a:off x="3048" y="955480"/>
            <a:ext cx="12188952" cy="0"/>
          </a:xfrm>
          <a:prstGeom prst="line">
            <a:avLst/>
          </a:prstGeom>
          <a:ln w="76200">
            <a:solidFill>
              <a:srgbClr val="939598"/>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61AD11D-63D7-4763-A80B-DDB59C13DE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67" t="877" r="68933" b="59649"/>
          <a:stretch/>
        </p:blipFill>
        <p:spPr>
          <a:xfrm>
            <a:off x="11002752" y="246105"/>
            <a:ext cx="731520" cy="438912"/>
          </a:xfrm>
          <a:prstGeom prst="rect">
            <a:avLst/>
          </a:prstGeom>
        </p:spPr>
      </p:pic>
    </p:spTree>
    <p:extLst>
      <p:ext uri="{BB962C8B-B14F-4D97-AF65-F5344CB8AC3E}">
        <p14:creationId xmlns:p14="http://schemas.microsoft.com/office/powerpoint/2010/main" val="2691659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1AD11D-63D7-4763-A80B-DDB59C13DE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67" t="877" r="68933" b="59649"/>
          <a:stretch/>
        </p:blipFill>
        <p:spPr>
          <a:xfrm>
            <a:off x="11276442" y="6279568"/>
            <a:ext cx="731520" cy="438912"/>
          </a:xfrm>
          <a:prstGeom prst="rect">
            <a:avLst/>
          </a:prstGeom>
        </p:spPr>
      </p:pic>
      <p:sp>
        <p:nvSpPr>
          <p:cNvPr id="36" name="Date Placeholder 35"/>
          <p:cNvSpPr>
            <a:spLocks noGrp="1"/>
          </p:cNvSpPr>
          <p:nvPr userDrawn="1">
            <p:ph type="dt" sz="half" idx="14"/>
          </p:nvPr>
        </p:nvSpPr>
        <p:spPr/>
        <p:txBody>
          <a:bodyPr/>
          <a:lstStyle/>
          <a:p>
            <a:r>
              <a:rPr lang="en-US"/>
              <a:t>2020-05-16</a:t>
            </a:r>
          </a:p>
        </p:txBody>
      </p:sp>
      <p:sp>
        <p:nvSpPr>
          <p:cNvPr id="37" name="Footer Placeholder 36"/>
          <p:cNvSpPr>
            <a:spLocks noGrp="1"/>
          </p:cNvSpPr>
          <p:nvPr userDrawn="1">
            <p:ph type="ftr" sz="quarter" idx="15"/>
          </p:nvPr>
        </p:nvSpPr>
        <p:spPr/>
        <p:txBody>
          <a:bodyPr/>
          <a:lstStyle/>
          <a:p>
            <a:r>
              <a:rPr lang="en-US"/>
              <a:t>OMG BOARD CONFIDENTIAL</a:t>
            </a:r>
          </a:p>
          <a:p>
            <a:endParaRPr lang="en-US"/>
          </a:p>
        </p:txBody>
      </p:sp>
      <p:sp>
        <p:nvSpPr>
          <p:cNvPr id="38" name="Slide Number Placeholder 37"/>
          <p:cNvSpPr>
            <a:spLocks noGrp="1"/>
          </p:cNvSpPr>
          <p:nvPr userDrawn="1">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sp>
        <p:nvSpPr>
          <p:cNvPr id="23" name="Rectangle 22">
            <a:extLst>
              <a:ext uri="{FF2B5EF4-FFF2-40B4-BE49-F238E27FC236}">
                <a16:creationId xmlns:a16="http://schemas.microsoft.com/office/drawing/2014/main" id="{09E65EE2-5635-4C5D-8131-361B9802D922}"/>
              </a:ext>
            </a:extLst>
          </p:cNvPr>
          <p:cNvSpPr/>
          <p:nvPr userDrawn="1"/>
        </p:nvSpPr>
        <p:spPr>
          <a:xfrm>
            <a:off x="0" y="0"/>
            <a:ext cx="12192000" cy="134620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66519-DD0B-4374-8217-6D6F8CC25061}"/>
              </a:ext>
            </a:extLst>
          </p:cNvPr>
          <p:cNvSpPr>
            <a:spLocks noGrp="1"/>
          </p:cNvSpPr>
          <p:nvPr>
            <p:ph type="title"/>
          </p:nvPr>
        </p:nvSpPr>
        <p:spPr>
          <a:xfrm>
            <a:off x="836676" y="61277"/>
            <a:ext cx="10515600" cy="1325563"/>
          </a:xfrm>
        </p:spPr>
        <p:txBody>
          <a:bodyPr>
            <a:normAutofit/>
          </a:bodyPr>
          <a:lstStyle>
            <a:lvl1pPr>
              <a:defRPr sz="4800">
                <a:solidFill>
                  <a:schemeClr val="bg1"/>
                </a:solidFill>
                <a:latin typeface="+mn-lt"/>
              </a:defRPr>
            </a:lvl1pPr>
          </a:lstStyle>
          <a:p>
            <a:r>
              <a:rPr lang="en-US"/>
              <a:t>Click to edit Master title style</a:t>
            </a:r>
          </a:p>
        </p:txBody>
      </p:sp>
      <p:cxnSp>
        <p:nvCxnSpPr>
          <p:cNvPr id="39" name="Straight Connector 38">
            <a:extLst>
              <a:ext uri="{FF2B5EF4-FFF2-40B4-BE49-F238E27FC236}">
                <a16:creationId xmlns:a16="http://schemas.microsoft.com/office/drawing/2014/main" id="{E3262A37-01F5-45C4-82F5-49C70BA04B38}"/>
              </a:ext>
            </a:extLst>
          </p:cNvPr>
          <p:cNvCxnSpPr/>
          <p:nvPr userDrawn="1"/>
        </p:nvCxnSpPr>
        <p:spPr>
          <a:xfrm>
            <a:off x="0" y="1378373"/>
            <a:ext cx="12188952" cy="0"/>
          </a:xfrm>
          <a:prstGeom prst="line">
            <a:avLst/>
          </a:prstGeom>
          <a:ln w="76200">
            <a:solidFill>
              <a:srgbClr val="939598"/>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4E22E8B-D220-416C-95A4-73AFE090E045}"/>
              </a:ext>
            </a:extLst>
          </p:cNvPr>
          <p:cNvSpPr>
            <a:spLocks noGrp="1"/>
          </p:cNvSpPr>
          <p:nvPr>
            <p:ph sz="half" idx="1"/>
          </p:nvPr>
        </p:nvSpPr>
        <p:spPr>
          <a:xfrm>
            <a:off x="838200" y="1825625"/>
            <a:ext cx="5181600" cy="4351338"/>
          </a:xfrm>
        </p:spPr>
        <p:txBody>
          <a:bodyPr/>
          <a:lstStyle>
            <a:lvl1pPr>
              <a:buClr>
                <a:schemeClr val="accent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57709D6-DEC3-41F8-8E5B-526AAA18C7B4}"/>
              </a:ext>
            </a:extLst>
          </p:cNvPr>
          <p:cNvSpPr>
            <a:spLocks noGrp="1"/>
          </p:cNvSpPr>
          <p:nvPr>
            <p:ph sz="half" idx="2"/>
          </p:nvPr>
        </p:nvSpPr>
        <p:spPr>
          <a:xfrm>
            <a:off x="6172200" y="1825625"/>
            <a:ext cx="5181600" cy="4351338"/>
          </a:xfrm>
        </p:spPr>
        <p:txBody>
          <a:bodyPr/>
          <a:lstStyle>
            <a:lvl1pPr>
              <a:buClr>
                <a:schemeClr val="accent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47752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Only1">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02A70AB-C5E0-4182-A412-7EBB0125DC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67" t="877" r="68933" b="59649"/>
          <a:stretch/>
        </p:blipFill>
        <p:spPr>
          <a:xfrm>
            <a:off x="11276442" y="6279568"/>
            <a:ext cx="731520" cy="438912"/>
          </a:xfrm>
          <a:prstGeom prst="rect">
            <a:avLst/>
          </a:prstGeom>
        </p:spPr>
      </p:pic>
      <p:sp>
        <p:nvSpPr>
          <p:cNvPr id="25" name="Date Placeholder 35">
            <a:extLst>
              <a:ext uri="{FF2B5EF4-FFF2-40B4-BE49-F238E27FC236}">
                <a16:creationId xmlns:a16="http://schemas.microsoft.com/office/drawing/2014/main" id="{B1F121D8-051A-4F4C-8623-98F1260A1CBD}"/>
              </a:ext>
            </a:extLst>
          </p:cNvPr>
          <p:cNvSpPr>
            <a:spLocks noGrp="1"/>
          </p:cNvSpPr>
          <p:nvPr>
            <p:ph type="dt" sz="half" idx="14"/>
          </p:nvPr>
        </p:nvSpPr>
        <p:spPr>
          <a:xfrm>
            <a:off x="838200" y="6356350"/>
            <a:ext cx="2743200" cy="365125"/>
          </a:xfrm>
        </p:spPr>
        <p:txBody>
          <a:bodyPr/>
          <a:lstStyle/>
          <a:p>
            <a:r>
              <a:rPr lang="en-US"/>
              <a:t>2020-05-16</a:t>
            </a:r>
          </a:p>
        </p:txBody>
      </p:sp>
      <p:sp>
        <p:nvSpPr>
          <p:cNvPr id="26" name="Footer Placeholder 36">
            <a:extLst>
              <a:ext uri="{FF2B5EF4-FFF2-40B4-BE49-F238E27FC236}">
                <a16:creationId xmlns:a16="http://schemas.microsoft.com/office/drawing/2014/main" id="{1186F3A4-02DF-438F-A96D-5A616B66F437}"/>
              </a:ext>
            </a:extLst>
          </p:cNvPr>
          <p:cNvSpPr>
            <a:spLocks noGrp="1"/>
          </p:cNvSpPr>
          <p:nvPr>
            <p:ph type="ftr" sz="quarter" idx="15"/>
          </p:nvPr>
        </p:nvSpPr>
        <p:spPr>
          <a:xfrm>
            <a:off x="4038600" y="6356350"/>
            <a:ext cx="4114800" cy="365125"/>
          </a:xfrm>
        </p:spPr>
        <p:txBody>
          <a:bodyPr/>
          <a:lstStyle/>
          <a:p>
            <a:r>
              <a:rPr lang="en-US"/>
              <a:t>OMG BOARD CONFIDENTIAL</a:t>
            </a:r>
          </a:p>
          <a:p>
            <a:endParaRPr lang="en-US"/>
          </a:p>
        </p:txBody>
      </p:sp>
      <p:sp>
        <p:nvSpPr>
          <p:cNvPr id="27" name="Slide Number Placeholder 37">
            <a:extLst>
              <a:ext uri="{FF2B5EF4-FFF2-40B4-BE49-F238E27FC236}">
                <a16:creationId xmlns:a16="http://schemas.microsoft.com/office/drawing/2014/main" id="{26D0D916-9988-4506-B1D2-26E3A5CCB704}"/>
              </a:ext>
            </a:extLst>
          </p:cNvPr>
          <p:cNvSpPr>
            <a:spLocks noGrp="1"/>
          </p:cNvSpPr>
          <p:nvPr>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sp>
        <p:nvSpPr>
          <p:cNvPr id="28" name="Rectangle 27">
            <a:extLst>
              <a:ext uri="{FF2B5EF4-FFF2-40B4-BE49-F238E27FC236}">
                <a16:creationId xmlns:a16="http://schemas.microsoft.com/office/drawing/2014/main" id="{6646629B-6672-4286-BBEA-840A6FEB26A3}"/>
              </a:ext>
            </a:extLst>
          </p:cNvPr>
          <p:cNvSpPr/>
          <p:nvPr userDrawn="1"/>
        </p:nvSpPr>
        <p:spPr>
          <a:xfrm>
            <a:off x="0" y="0"/>
            <a:ext cx="12192000" cy="134620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74B3FB89-5D9E-417F-A1E7-0A30E7CE1CD1}"/>
              </a:ext>
            </a:extLst>
          </p:cNvPr>
          <p:cNvCxnSpPr/>
          <p:nvPr userDrawn="1"/>
        </p:nvCxnSpPr>
        <p:spPr>
          <a:xfrm>
            <a:off x="0" y="1378373"/>
            <a:ext cx="12188952" cy="0"/>
          </a:xfrm>
          <a:prstGeom prst="line">
            <a:avLst/>
          </a:prstGeom>
          <a:ln w="76200">
            <a:solidFill>
              <a:srgbClr val="939598"/>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6B16A2E2-2E87-4BDD-9654-AFD356C4C63D}"/>
              </a:ext>
            </a:extLst>
          </p:cNvPr>
          <p:cNvSpPr>
            <a:spLocks noGrp="1"/>
          </p:cNvSpPr>
          <p:nvPr>
            <p:ph type="title"/>
          </p:nvPr>
        </p:nvSpPr>
        <p:spPr>
          <a:xfrm>
            <a:off x="836676" y="61277"/>
            <a:ext cx="10515600" cy="1325563"/>
          </a:xfrm>
        </p:spPr>
        <p:txBody>
          <a:bodyPr>
            <a:normAutofit/>
          </a:bodyPr>
          <a:lstStyle>
            <a:lvl1pPr>
              <a:defRPr sz="48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219850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Break">
    <p:spTree>
      <p:nvGrpSpPr>
        <p:cNvPr id="1" name=""/>
        <p:cNvGrpSpPr/>
        <p:nvPr/>
      </p:nvGrpSpPr>
      <p:grpSpPr>
        <a:xfrm>
          <a:off x="0" y="0"/>
          <a:ext cx="0" cy="0"/>
          <a:chOff x="0" y="0"/>
          <a:chExt cx="0" cy="0"/>
        </a:xfrm>
      </p:grpSpPr>
      <p:grpSp>
        <p:nvGrpSpPr>
          <p:cNvPr id="11" name="Group 10"/>
          <p:cNvGrpSpPr/>
          <p:nvPr userDrawn="1"/>
        </p:nvGrpSpPr>
        <p:grpSpPr>
          <a:xfrm>
            <a:off x="295743" y="278648"/>
            <a:ext cx="1058839" cy="1469212"/>
            <a:chOff x="295743" y="278648"/>
            <a:chExt cx="1058839" cy="1469212"/>
          </a:xfrm>
        </p:grpSpPr>
        <p:sp>
          <p:nvSpPr>
            <p:cNvPr id="5" name="Oval 4"/>
            <p:cNvSpPr/>
            <p:nvPr userDrawn="1"/>
          </p:nvSpPr>
          <p:spPr>
            <a:xfrm rot="21430362">
              <a:off x="295743" y="1385061"/>
              <a:ext cx="362799" cy="362799"/>
            </a:xfrm>
            <a:prstGeom prst="ellipse">
              <a:avLst/>
            </a:prstGeom>
            <a:solidFill>
              <a:srgbClr val="F8961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rot="21030870">
              <a:off x="446702" y="1120454"/>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rot="21030870">
              <a:off x="554603" y="861630"/>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rot="21030870">
              <a:off x="723951" y="613612"/>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rot="21030870">
              <a:off x="939994" y="415759"/>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rot="21030870">
              <a:off x="1216373" y="278648"/>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userDrawn="1"/>
        </p:nvGrpSpPr>
        <p:grpSpPr>
          <a:xfrm rot="10800000">
            <a:off x="10752161" y="5069700"/>
            <a:ext cx="1058839" cy="1469212"/>
            <a:chOff x="295743" y="278648"/>
            <a:chExt cx="1058839" cy="1469212"/>
          </a:xfrm>
        </p:grpSpPr>
        <p:sp>
          <p:nvSpPr>
            <p:cNvPr id="13" name="Oval 12"/>
            <p:cNvSpPr/>
            <p:nvPr userDrawn="1"/>
          </p:nvSpPr>
          <p:spPr>
            <a:xfrm rot="21430362">
              <a:off x="295743" y="1385061"/>
              <a:ext cx="362799" cy="362799"/>
            </a:xfrm>
            <a:prstGeom prst="ellipse">
              <a:avLst/>
            </a:prstGeom>
            <a:solidFill>
              <a:srgbClr val="F8961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rot="21030870">
              <a:off x="446702" y="1120454"/>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rot="21030870">
              <a:off x="554603" y="861630"/>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rot="21030870">
              <a:off x="723951" y="613612"/>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rot="21030870">
              <a:off x="939994" y="415759"/>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rot="21030870">
              <a:off x="1216373" y="278648"/>
              <a:ext cx="138209" cy="138209"/>
            </a:xfrm>
            <a:prstGeom prst="ellipse">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le 22">
            <a:extLst>
              <a:ext uri="{FF2B5EF4-FFF2-40B4-BE49-F238E27FC236}">
                <a16:creationId xmlns:a16="http://schemas.microsoft.com/office/drawing/2014/main" id="{69618F3F-2ABF-4459-9284-29700F025895}"/>
              </a:ext>
            </a:extLst>
          </p:cNvPr>
          <p:cNvSpPr>
            <a:spLocks noGrp="1"/>
          </p:cNvSpPr>
          <p:nvPr>
            <p:ph type="title" hasCustomPrompt="1"/>
          </p:nvPr>
        </p:nvSpPr>
        <p:spPr>
          <a:xfrm>
            <a:off x="838200" y="2766219"/>
            <a:ext cx="10515600" cy="1325563"/>
          </a:xfrm>
        </p:spPr>
        <p:txBody>
          <a:bodyPr>
            <a:normAutofit/>
          </a:bodyPr>
          <a:lstStyle>
            <a:lvl1pPr algn="ctr">
              <a:defRPr sz="5400">
                <a:solidFill>
                  <a:schemeClr val="bg1"/>
                </a:solidFill>
                <a:latin typeface="+mn-lt"/>
              </a:defRPr>
            </a:lvl1pPr>
          </a:lstStyle>
          <a:p>
            <a:r>
              <a:rPr lang="en-US"/>
              <a:t>Section break</a:t>
            </a:r>
          </a:p>
        </p:txBody>
      </p:sp>
    </p:spTree>
    <p:extLst>
      <p:ext uri="{BB962C8B-B14F-4D97-AF65-F5344CB8AC3E}">
        <p14:creationId xmlns:p14="http://schemas.microsoft.com/office/powerpoint/2010/main" val="5648111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ank_withPageNumb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02A70AB-C5E0-4182-A412-7EBB0125DC1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276442" y="6279568"/>
            <a:ext cx="731520" cy="438912"/>
          </a:xfrm>
          <a:prstGeom prst="rect">
            <a:avLst/>
          </a:prstGeom>
        </p:spPr>
      </p:pic>
      <p:sp>
        <p:nvSpPr>
          <p:cNvPr id="25" name="Date Placeholder 35">
            <a:extLst>
              <a:ext uri="{FF2B5EF4-FFF2-40B4-BE49-F238E27FC236}">
                <a16:creationId xmlns:a16="http://schemas.microsoft.com/office/drawing/2014/main" id="{B1F121D8-051A-4F4C-8623-98F1260A1CBD}"/>
              </a:ext>
            </a:extLst>
          </p:cNvPr>
          <p:cNvSpPr>
            <a:spLocks noGrp="1"/>
          </p:cNvSpPr>
          <p:nvPr>
            <p:ph type="dt" sz="half" idx="14"/>
          </p:nvPr>
        </p:nvSpPr>
        <p:spPr>
          <a:xfrm>
            <a:off x="838200" y="6356350"/>
            <a:ext cx="2743200" cy="365125"/>
          </a:xfrm>
        </p:spPr>
        <p:txBody>
          <a:bodyPr/>
          <a:lstStyle/>
          <a:p>
            <a:r>
              <a:rPr lang="en-US"/>
              <a:t>2020-05-16</a:t>
            </a:r>
          </a:p>
        </p:txBody>
      </p:sp>
      <p:sp>
        <p:nvSpPr>
          <p:cNvPr id="26" name="Footer Placeholder 36">
            <a:extLst>
              <a:ext uri="{FF2B5EF4-FFF2-40B4-BE49-F238E27FC236}">
                <a16:creationId xmlns:a16="http://schemas.microsoft.com/office/drawing/2014/main" id="{1186F3A4-02DF-438F-A96D-5A616B66F437}"/>
              </a:ext>
            </a:extLst>
          </p:cNvPr>
          <p:cNvSpPr>
            <a:spLocks noGrp="1"/>
          </p:cNvSpPr>
          <p:nvPr>
            <p:ph type="ftr" sz="quarter" idx="15"/>
          </p:nvPr>
        </p:nvSpPr>
        <p:spPr>
          <a:xfrm>
            <a:off x="4038600" y="6356350"/>
            <a:ext cx="4114800" cy="365125"/>
          </a:xfrm>
        </p:spPr>
        <p:txBody>
          <a:bodyPr/>
          <a:lstStyle/>
          <a:p>
            <a:r>
              <a:rPr lang="en-US"/>
              <a:t>OMG BOARD CONFIDENTIAL</a:t>
            </a:r>
          </a:p>
        </p:txBody>
      </p:sp>
      <p:sp>
        <p:nvSpPr>
          <p:cNvPr id="27" name="Slide Number Placeholder 37">
            <a:extLst>
              <a:ext uri="{FF2B5EF4-FFF2-40B4-BE49-F238E27FC236}">
                <a16:creationId xmlns:a16="http://schemas.microsoft.com/office/drawing/2014/main" id="{26D0D916-9988-4506-B1D2-26E3A5CCB704}"/>
              </a:ext>
            </a:extLst>
          </p:cNvPr>
          <p:cNvSpPr>
            <a:spLocks noGrp="1"/>
          </p:cNvSpPr>
          <p:nvPr>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spTree>
    <p:extLst>
      <p:ext uri="{BB962C8B-B14F-4D97-AF65-F5344CB8AC3E}">
        <p14:creationId xmlns:p14="http://schemas.microsoft.com/office/powerpoint/2010/main" val="580301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Left), 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B2AF2B-73F0-75B5-7060-C0D53AD2F896}"/>
              </a:ext>
            </a:extLst>
          </p:cNvPr>
          <p:cNvSpPr>
            <a:spLocks noGrp="1"/>
          </p:cNvSpPr>
          <p:nvPr>
            <p:ph type="dt" sz="half" idx="10"/>
          </p:nvPr>
        </p:nvSpPr>
        <p:spPr>
          <a:xfrm>
            <a:off x="838200" y="6356350"/>
            <a:ext cx="2743200" cy="365125"/>
          </a:xfrm>
          <a:prstGeom prst="rect">
            <a:avLst/>
          </a:prstGeom>
        </p:spPr>
        <p:txBody>
          <a:bodyPr/>
          <a:lstStyle/>
          <a:p>
            <a:fld id="{DBE9B911-D866-4C5F-987F-E348B6F1FC75}" type="datetime1">
              <a:rPr lang="en-US" smtClean="0"/>
              <a:t>9/15/2024</a:t>
            </a:fld>
            <a:endParaRPr lang="en-US"/>
          </a:p>
        </p:txBody>
      </p:sp>
      <p:sp>
        <p:nvSpPr>
          <p:cNvPr id="5" name="Footer Placeholder 4">
            <a:extLst>
              <a:ext uri="{FF2B5EF4-FFF2-40B4-BE49-F238E27FC236}">
                <a16:creationId xmlns:a16="http://schemas.microsoft.com/office/drawing/2014/main" id="{A791D506-0FC4-A569-BC72-5ECDD64C4D70}"/>
              </a:ext>
            </a:extLst>
          </p:cNvPr>
          <p:cNvSpPr>
            <a:spLocks noGrp="1"/>
          </p:cNvSpPr>
          <p:nvPr>
            <p:ph type="ftr" sz="quarter" idx="11"/>
          </p:nvPr>
        </p:nvSpPr>
        <p:spPr/>
        <p:txBody>
          <a:bodyPr/>
          <a:lstStyle/>
          <a:p>
            <a:r>
              <a:rPr lang="en-US" dirty="0"/>
              <a:t> © 2022 Digital Twin Consortium. All rights reserved. </a:t>
            </a:r>
          </a:p>
        </p:txBody>
      </p:sp>
      <p:sp>
        <p:nvSpPr>
          <p:cNvPr id="6" name="Slide Number Placeholder 5">
            <a:extLst>
              <a:ext uri="{FF2B5EF4-FFF2-40B4-BE49-F238E27FC236}">
                <a16:creationId xmlns:a16="http://schemas.microsoft.com/office/drawing/2014/main" id="{71FEE447-2A74-F146-D490-AEB6B0F47407}"/>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18" name="Rectangle 17">
            <a:extLst>
              <a:ext uri="{FF2B5EF4-FFF2-40B4-BE49-F238E27FC236}">
                <a16:creationId xmlns:a16="http://schemas.microsoft.com/office/drawing/2014/main" id="{8DF20D67-F72F-128F-C075-77339BEBD479}"/>
              </a:ext>
            </a:extLst>
          </p:cNvPr>
          <p:cNvSpPr/>
          <p:nvPr userDrawn="1"/>
        </p:nvSpPr>
        <p:spPr>
          <a:xfrm>
            <a:off x="-2" y="0"/>
            <a:ext cx="4313274" cy="6858000"/>
          </a:xfrm>
          <a:prstGeom prst="rect">
            <a:avLst/>
          </a:prstGeom>
          <a:solidFill>
            <a:srgbClr val="034EA2">
              <a:alpha val="87000"/>
            </a:srgbClr>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 </a:t>
            </a:r>
          </a:p>
        </p:txBody>
      </p:sp>
      <p:sp>
        <p:nvSpPr>
          <p:cNvPr id="21" name="Slide Number Placeholder 2">
            <a:extLst>
              <a:ext uri="{FF2B5EF4-FFF2-40B4-BE49-F238E27FC236}">
                <a16:creationId xmlns:a16="http://schemas.microsoft.com/office/drawing/2014/main" id="{095441DC-0646-3860-87DD-497ECE3AB72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358FA9-F386-4A12-B482-464C32CE5754}" type="slidenum">
              <a:rPr lang="en-US" smtClean="0">
                <a:solidFill>
                  <a:prstClr val="black">
                    <a:tint val="75000"/>
                  </a:prstClr>
                </a:solidFill>
                <a:latin typeface="Calibri" panose="020F0502020204030204"/>
              </a:rPr>
              <a:pPr>
                <a:defRPr/>
              </a:pPr>
              <a:t>‹#›</a:t>
            </a:fld>
            <a:endParaRPr lang="en-US" dirty="0">
              <a:solidFill>
                <a:prstClr val="black">
                  <a:tint val="75000"/>
                </a:prstClr>
              </a:solidFill>
              <a:latin typeface="Calibri" panose="020F0502020204030204"/>
            </a:endParaRPr>
          </a:p>
        </p:txBody>
      </p:sp>
      <p:sp>
        <p:nvSpPr>
          <p:cNvPr id="22" name="Title 1">
            <a:extLst>
              <a:ext uri="{FF2B5EF4-FFF2-40B4-BE49-F238E27FC236}">
                <a16:creationId xmlns:a16="http://schemas.microsoft.com/office/drawing/2014/main" id="{E11101BC-1EA9-BFFE-0C4A-84C5D258E2BB}"/>
              </a:ext>
            </a:extLst>
          </p:cNvPr>
          <p:cNvSpPr>
            <a:spLocks noGrp="1"/>
          </p:cNvSpPr>
          <p:nvPr>
            <p:ph type="title" hasCustomPrompt="1"/>
          </p:nvPr>
        </p:nvSpPr>
        <p:spPr>
          <a:xfrm>
            <a:off x="4865522" y="674652"/>
            <a:ext cx="6642852" cy="967142"/>
          </a:xfrm>
        </p:spPr>
        <p:txBody>
          <a:bodyPr anchor="ctr">
            <a:normAutofit/>
          </a:bodyPr>
          <a:lstStyle>
            <a:lvl1pPr>
              <a:defRPr sz="3000"/>
            </a:lvl1pPr>
          </a:lstStyle>
          <a:p>
            <a:r>
              <a:rPr lang="en-US" dirty="0"/>
              <a:t>Title – Open Sans (Bold) 30 pt. Capitalize Each Word</a:t>
            </a:r>
          </a:p>
        </p:txBody>
      </p:sp>
      <p:sp>
        <p:nvSpPr>
          <p:cNvPr id="23" name="Content Placeholder 2">
            <a:extLst>
              <a:ext uri="{FF2B5EF4-FFF2-40B4-BE49-F238E27FC236}">
                <a16:creationId xmlns:a16="http://schemas.microsoft.com/office/drawing/2014/main" id="{907D0A47-D963-67A6-6A62-4833FFCE2CD2}"/>
              </a:ext>
            </a:extLst>
          </p:cNvPr>
          <p:cNvSpPr>
            <a:spLocks noGrp="1"/>
          </p:cNvSpPr>
          <p:nvPr>
            <p:ph idx="1" hasCustomPrompt="1"/>
          </p:nvPr>
        </p:nvSpPr>
        <p:spPr>
          <a:xfrm>
            <a:off x="4865522" y="1825625"/>
            <a:ext cx="6642852" cy="4351338"/>
          </a:xfrm>
        </p:spPr>
        <p:txBody>
          <a:bodyPr/>
          <a:lstStyle>
            <a:lvl1pPr>
              <a:defRPr>
                <a:solidFill>
                  <a:srgbClr val="2B3031"/>
                </a:solidFill>
                <a:latin typeface="+mn-lt"/>
              </a:defRPr>
            </a:lvl1pPr>
          </a:lstStyle>
          <a:p>
            <a:pPr lvl="0"/>
            <a:r>
              <a:rPr lang="en-US" dirty="0"/>
              <a:t>Body. 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Picture Placeholder 2">
            <a:extLst>
              <a:ext uri="{FF2B5EF4-FFF2-40B4-BE49-F238E27FC236}">
                <a16:creationId xmlns:a16="http://schemas.microsoft.com/office/drawing/2014/main" id="{03352164-B97D-20B4-5945-2FD9CF264F44}"/>
              </a:ext>
            </a:extLst>
          </p:cNvPr>
          <p:cNvSpPr>
            <a:spLocks noGrp="1"/>
          </p:cNvSpPr>
          <p:nvPr>
            <p:ph type="pic" idx="13" hasCustomPrompt="1"/>
          </p:nvPr>
        </p:nvSpPr>
        <p:spPr>
          <a:xfrm>
            <a:off x="0" y="1265747"/>
            <a:ext cx="4313272" cy="491121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1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034EA2">
                    <a:lumMod val="20000"/>
                    <a:lumOff val="8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Click icon to add picture. Open Sans Light 30 pt. Color # HEX# e8eef0</a:t>
            </a:r>
          </a:p>
          <a:p>
            <a:pPr marL="0" marR="0" lvl="0" indent="0" algn="l" defTabSz="914400" rtl="0" eaLnBrk="1" fontAlgn="auto" latinLnBrk="0" hangingPunct="1">
              <a:lnSpc>
                <a:spcPct val="101000"/>
              </a:lnSpc>
              <a:spcBef>
                <a:spcPts val="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srgbClr val="034EA2">
                  <a:lumMod val="20000"/>
                  <a:lumOff val="8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endParaRPr lang="en-US" dirty="0"/>
          </a:p>
        </p:txBody>
      </p:sp>
    </p:spTree>
    <p:extLst>
      <p:ext uri="{BB962C8B-B14F-4D97-AF65-F5344CB8AC3E}">
        <p14:creationId xmlns:p14="http://schemas.microsoft.com/office/powerpoint/2010/main" val="981180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Blank_withPageNumb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02A70AB-C5E0-4182-A412-7EBB0125DC1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276442" y="6279568"/>
            <a:ext cx="731520" cy="438912"/>
          </a:xfrm>
          <a:prstGeom prst="rect">
            <a:avLst/>
          </a:prstGeom>
        </p:spPr>
      </p:pic>
      <p:sp>
        <p:nvSpPr>
          <p:cNvPr id="25" name="Date Placeholder 35">
            <a:extLst>
              <a:ext uri="{FF2B5EF4-FFF2-40B4-BE49-F238E27FC236}">
                <a16:creationId xmlns:a16="http://schemas.microsoft.com/office/drawing/2014/main" id="{B1F121D8-051A-4F4C-8623-98F1260A1CBD}"/>
              </a:ext>
            </a:extLst>
          </p:cNvPr>
          <p:cNvSpPr>
            <a:spLocks noGrp="1"/>
          </p:cNvSpPr>
          <p:nvPr>
            <p:ph type="dt" sz="half" idx="14"/>
          </p:nvPr>
        </p:nvSpPr>
        <p:spPr>
          <a:xfrm>
            <a:off x="838200" y="6356350"/>
            <a:ext cx="2743200" cy="365125"/>
          </a:xfrm>
        </p:spPr>
        <p:txBody>
          <a:bodyPr/>
          <a:lstStyle/>
          <a:p>
            <a:r>
              <a:rPr lang="en-US"/>
              <a:t>2020-05-16</a:t>
            </a:r>
          </a:p>
        </p:txBody>
      </p:sp>
      <p:sp>
        <p:nvSpPr>
          <p:cNvPr id="26" name="Footer Placeholder 36">
            <a:extLst>
              <a:ext uri="{FF2B5EF4-FFF2-40B4-BE49-F238E27FC236}">
                <a16:creationId xmlns:a16="http://schemas.microsoft.com/office/drawing/2014/main" id="{1186F3A4-02DF-438F-A96D-5A616B66F437}"/>
              </a:ext>
            </a:extLst>
          </p:cNvPr>
          <p:cNvSpPr>
            <a:spLocks noGrp="1"/>
          </p:cNvSpPr>
          <p:nvPr>
            <p:ph type="ftr" sz="quarter" idx="15"/>
          </p:nvPr>
        </p:nvSpPr>
        <p:spPr>
          <a:xfrm>
            <a:off x="4038600" y="6356350"/>
            <a:ext cx="4114800" cy="365125"/>
          </a:xfrm>
        </p:spPr>
        <p:txBody>
          <a:bodyPr/>
          <a:lstStyle/>
          <a:p>
            <a:endParaRPr lang="en-US"/>
          </a:p>
        </p:txBody>
      </p:sp>
      <p:sp>
        <p:nvSpPr>
          <p:cNvPr id="27" name="Slide Number Placeholder 37">
            <a:extLst>
              <a:ext uri="{FF2B5EF4-FFF2-40B4-BE49-F238E27FC236}">
                <a16:creationId xmlns:a16="http://schemas.microsoft.com/office/drawing/2014/main" id="{26D0D916-9988-4506-B1D2-26E3A5CCB704}"/>
              </a:ext>
            </a:extLst>
          </p:cNvPr>
          <p:cNvSpPr>
            <a:spLocks noGrp="1"/>
          </p:cNvSpPr>
          <p:nvPr>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spTree>
    <p:extLst>
      <p:ext uri="{BB962C8B-B14F-4D97-AF65-F5344CB8AC3E}">
        <p14:creationId xmlns:p14="http://schemas.microsoft.com/office/powerpoint/2010/main" val="3183336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Blank_withPageNumb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02A70AB-C5E0-4182-A412-7EBB0125DC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67" t="877" r="68933" b="59649"/>
          <a:stretch/>
        </p:blipFill>
        <p:spPr>
          <a:xfrm>
            <a:off x="11276442" y="6279568"/>
            <a:ext cx="731520" cy="438912"/>
          </a:xfrm>
          <a:prstGeom prst="rect">
            <a:avLst/>
          </a:prstGeom>
        </p:spPr>
      </p:pic>
      <p:sp>
        <p:nvSpPr>
          <p:cNvPr id="25" name="Date Placeholder 35">
            <a:extLst>
              <a:ext uri="{FF2B5EF4-FFF2-40B4-BE49-F238E27FC236}">
                <a16:creationId xmlns:a16="http://schemas.microsoft.com/office/drawing/2014/main" id="{B1F121D8-051A-4F4C-8623-98F1260A1CBD}"/>
              </a:ext>
            </a:extLst>
          </p:cNvPr>
          <p:cNvSpPr>
            <a:spLocks noGrp="1"/>
          </p:cNvSpPr>
          <p:nvPr>
            <p:ph type="dt" sz="half" idx="14"/>
          </p:nvPr>
        </p:nvSpPr>
        <p:spPr>
          <a:xfrm>
            <a:off x="838200" y="6356350"/>
            <a:ext cx="2743200" cy="365125"/>
          </a:xfrm>
        </p:spPr>
        <p:txBody>
          <a:bodyPr/>
          <a:lstStyle/>
          <a:p>
            <a:r>
              <a:rPr lang="en-US"/>
              <a:t>2020-05-16</a:t>
            </a:r>
          </a:p>
        </p:txBody>
      </p:sp>
      <p:sp>
        <p:nvSpPr>
          <p:cNvPr id="26" name="Footer Placeholder 36">
            <a:extLst>
              <a:ext uri="{FF2B5EF4-FFF2-40B4-BE49-F238E27FC236}">
                <a16:creationId xmlns:a16="http://schemas.microsoft.com/office/drawing/2014/main" id="{1186F3A4-02DF-438F-A96D-5A616B66F437}"/>
              </a:ext>
            </a:extLst>
          </p:cNvPr>
          <p:cNvSpPr>
            <a:spLocks noGrp="1"/>
          </p:cNvSpPr>
          <p:nvPr>
            <p:ph type="ftr" sz="quarter" idx="15"/>
          </p:nvPr>
        </p:nvSpPr>
        <p:spPr>
          <a:xfrm>
            <a:off x="4038600" y="6356350"/>
            <a:ext cx="4114800" cy="365125"/>
          </a:xfrm>
        </p:spPr>
        <p:txBody>
          <a:bodyPr/>
          <a:lstStyle/>
          <a:p>
            <a:endParaRPr lang="en-US"/>
          </a:p>
        </p:txBody>
      </p:sp>
      <p:sp>
        <p:nvSpPr>
          <p:cNvPr id="27" name="Slide Number Placeholder 37">
            <a:extLst>
              <a:ext uri="{FF2B5EF4-FFF2-40B4-BE49-F238E27FC236}">
                <a16:creationId xmlns:a16="http://schemas.microsoft.com/office/drawing/2014/main" id="{26D0D916-9988-4506-B1D2-26E3A5CCB704}"/>
              </a:ext>
            </a:extLst>
          </p:cNvPr>
          <p:cNvSpPr>
            <a:spLocks noGrp="1"/>
          </p:cNvSpPr>
          <p:nvPr>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spTree>
    <p:extLst>
      <p:ext uri="{BB962C8B-B14F-4D97-AF65-F5344CB8AC3E}">
        <p14:creationId xmlns:p14="http://schemas.microsoft.com/office/powerpoint/2010/main" val="31890233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621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Blu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C4D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7684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Blue_withPageNumb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C4D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D7FD18C-E25E-43A2-9CAD-6DEC223C29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67" t="877" r="68933" b="59649"/>
          <a:stretch/>
        </p:blipFill>
        <p:spPr>
          <a:xfrm>
            <a:off x="11276442" y="6279568"/>
            <a:ext cx="731520" cy="438912"/>
          </a:xfrm>
          <a:prstGeom prst="rect">
            <a:avLst/>
          </a:prstGeom>
        </p:spPr>
      </p:pic>
      <p:sp>
        <p:nvSpPr>
          <p:cNvPr id="23" name="Slide Number Placeholder 37">
            <a:extLst>
              <a:ext uri="{FF2B5EF4-FFF2-40B4-BE49-F238E27FC236}">
                <a16:creationId xmlns:a16="http://schemas.microsoft.com/office/drawing/2014/main" id="{1E9C6EF1-F1DE-473D-AC0B-94E59E3AE521}"/>
              </a:ext>
            </a:extLst>
          </p:cNvPr>
          <p:cNvSpPr>
            <a:spLocks noGrp="1"/>
          </p:cNvSpPr>
          <p:nvPr>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sp>
        <p:nvSpPr>
          <p:cNvPr id="5" name="Date Placeholder 35">
            <a:extLst>
              <a:ext uri="{FF2B5EF4-FFF2-40B4-BE49-F238E27FC236}">
                <a16:creationId xmlns:a16="http://schemas.microsoft.com/office/drawing/2014/main" id="{2CA6F28B-C080-48F0-8D75-94208B11E046}"/>
              </a:ext>
            </a:extLst>
          </p:cNvPr>
          <p:cNvSpPr>
            <a:spLocks noGrp="1"/>
          </p:cNvSpPr>
          <p:nvPr>
            <p:ph type="dt" sz="half" idx="14"/>
          </p:nvPr>
        </p:nvSpPr>
        <p:spPr>
          <a:xfrm>
            <a:off x="838200" y="6356350"/>
            <a:ext cx="2743200" cy="365125"/>
          </a:xfrm>
        </p:spPr>
        <p:txBody>
          <a:bodyPr/>
          <a:lstStyle/>
          <a:p>
            <a:r>
              <a:rPr lang="en-US"/>
              <a:t>2020-05-16</a:t>
            </a:r>
          </a:p>
        </p:txBody>
      </p:sp>
      <p:sp>
        <p:nvSpPr>
          <p:cNvPr id="6" name="Footer Placeholder 36">
            <a:extLst>
              <a:ext uri="{FF2B5EF4-FFF2-40B4-BE49-F238E27FC236}">
                <a16:creationId xmlns:a16="http://schemas.microsoft.com/office/drawing/2014/main" id="{69397C78-A924-4CC3-B931-B736F5C071F4}"/>
              </a:ext>
            </a:extLst>
          </p:cNvPr>
          <p:cNvSpPr>
            <a:spLocks noGrp="1"/>
          </p:cNvSpPr>
          <p:nvPr>
            <p:ph type="ftr" sz="quarter" idx="15"/>
          </p:nvPr>
        </p:nvSpPr>
        <p:spPr>
          <a:xfrm>
            <a:off x="4038600" y="6356350"/>
            <a:ext cx="4114800" cy="365125"/>
          </a:xfrm>
        </p:spPr>
        <p:txBody>
          <a:bodyPr/>
          <a:lstStyle/>
          <a:p>
            <a:endParaRPr lang="en-US"/>
          </a:p>
        </p:txBody>
      </p:sp>
    </p:spTree>
    <p:extLst>
      <p:ext uri="{BB962C8B-B14F-4D97-AF65-F5344CB8AC3E}">
        <p14:creationId xmlns:p14="http://schemas.microsoft.com/office/powerpoint/2010/main" val="263707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Main Title">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5E32F1AC-7691-6EF9-A037-43074BAE7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7324D9-2078-8430-9583-B063BD8B4CE0}"/>
              </a:ext>
            </a:extLst>
          </p:cNvPr>
          <p:cNvSpPr>
            <a:spLocks noGrp="1"/>
          </p:cNvSpPr>
          <p:nvPr>
            <p:ph type="title" hasCustomPrompt="1"/>
          </p:nvPr>
        </p:nvSpPr>
        <p:spPr>
          <a:xfrm>
            <a:off x="1991360" y="3162458"/>
            <a:ext cx="8392160" cy="1325563"/>
          </a:xfrm>
        </p:spPr>
        <p:txBody>
          <a:bodyPr>
            <a:noAutofit/>
          </a:bodyPr>
          <a:lstStyle>
            <a:lvl1pPr algn="ctr">
              <a:defRPr sz="4400">
                <a:solidFill>
                  <a:schemeClr val="bg1"/>
                </a:solidFill>
              </a:defRPr>
            </a:lvl1pPr>
          </a:lstStyle>
          <a:p>
            <a:r>
              <a:rPr lang="en-US"/>
              <a:t>Main Title. Open Sans Bold</a:t>
            </a:r>
          </a:p>
        </p:txBody>
      </p:sp>
      <p:sp>
        <p:nvSpPr>
          <p:cNvPr id="3" name="Date Placeholder 2">
            <a:extLst>
              <a:ext uri="{FF2B5EF4-FFF2-40B4-BE49-F238E27FC236}">
                <a16:creationId xmlns:a16="http://schemas.microsoft.com/office/drawing/2014/main" id="{F3732355-F9D1-A2EA-7C3C-7FD9879B93B7}"/>
              </a:ext>
            </a:extLst>
          </p:cNvPr>
          <p:cNvSpPr>
            <a:spLocks noGrp="1"/>
          </p:cNvSpPr>
          <p:nvPr>
            <p:ph type="dt" sz="half" idx="10"/>
          </p:nvPr>
        </p:nvSpPr>
        <p:spPr/>
        <p:txBody>
          <a:bodyPr/>
          <a:lstStyle/>
          <a:p>
            <a:fld id="{4F8D25EB-B0AE-4630-8666-5C455954BABF}" type="datetimeFigureOut">
              <a:rPr lang="en-US" smtClean="0"/>
              <a:t>9/15/2024</a:t>
            </a:fld>
            <a:endParaRPr lang="en-US"/>
          </a:p>
        </p:txBody>
      </p:sp>
      <p:sp>
        <p:nvSpPr>
          <p:cNvPr id="4" name="Footer Placeholder 3">
            <a:extLst>
              <a:ext uri="{FF2B5EF4-FFF2-40B4-BE49-F238E27FC236}">
                <a16:creationId xmlns:a16="http://schemas.microsoft.com/office/drawing/2014/main" id="{88175505-A204-5295-E564-9DFF3C4532E4}"/>
              </a:ext>
            </a:extLst>
          </p:cNvPr>
          <p:cNvSpPr>
            <a:spLocks noGrp="1"/>
          </p:cNvSpPr>
          <p:nvPr>
            <p:ph type="ftr" sz="quarter" idx="11"/>
          </p:nvPr>
        </p:nvSpPr>
        <p:spPr/>
        <p:txBody>
          <a:bodyPr/>
          <a:lstStyle>
            <a:lvl1pPr>
              <a:defRPr>
                <a:solidFill>
                  <a:srgbClr val="E8EEF0"/>
                </a:solidFill>
              </a:defRPr>
            </a:lvl1pPr>
          </a:lstStyle>
          <a:p>
            <a:endParaRPr lang="en-US"/>
          </a:p>
        </p:txBody>
      </p:sp>
      <p:sp>
        <p:nvSpPr>
          <p:cNvPr id="5" name="Slide Number Placeholder 4">
            <a:extLst>
              <a:ext uri="{FF2B5EF4-FFF2-40B4-BE49-F238E27FC236}">
                <a16:creationId xmlns:a16="http://schemas.microsoft.com/office/drawing/2014/main" id="{AEBD3131-6608-5EF7-14F6-46054316E9B3}"/>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6" name="Picture 5" descr="A picture containing text&#10;&#10;Description automatically generated">
            <a:extLst>
              <a:ext uri="{FF2B5EF4-FFF2-40B4-BE49-F238E27FC236}">
                <a16:creationId xmlns:a16="http://schemas.microsoft.com/office/drawing/2014/main" id="{F9B0C6EB-7B1C-42A0-D995-CECC413C9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A62BA2B-73F5-FE77-B8FB-C498DD2CC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70721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A0FBA-5109-91A2-C84E-0E6F22566907}"/>
              </a:ext>
            </a:extLst>
          </p:cNvPr>
          <p:cNvSpPr>
            <a:spLocks noGrp="1"/>
          </p:cNvSpPr>
          <p:nvPr>
            <p:ph type="title" hasCustomPrompt="1"/>
          </p:nvPr>
        </p:nvSpPr>
        <p:spPr/>
        <p:txBody>
          <a:bodyPr/>
          <a:lstStyle/>
          <a:p>
            <a:r>
              <a:rPr lang="en-US"/>
              <a:t>Title – Open Sans (Bold) 30 pt. Capitalize Each Word</a:t>
            </a:r>
          </a:p>
        </p:txBody>
      </p:sp>
      <p:sp>
        <p:nvSpPr>
          <p:cNvPr id="3" name="Content Placeholder 2">
            <a:extLst>
              <a:ext uri="{FF2B5EF4-FFF2-40B4-BE49-F238E27FC236}">
                <a16:creationId xmlns:a16="http://schemas.microsoft.com/office/drawing/2014/main" id="{CF6059C9-68DA-0D99-E084-0293090B0318}"/>
              </a:ext>
            </a:extLst>
          </p:cNvPr>
          <p:cNvSpPr>
            <a:spLocks noGrp="1"/>
          </p:cNvSpPr>
          <p:nvPr>
            <p:ph idx="1" hasCustomPrompt="1"/>
          </p:nvPr>
        </p:nvSpPr>
        <p:spPr>
          <a:xfrm>
            <a:off x="838200" y="2814319"/>
            <a:ext cx="10515600" cy="3362643"/>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3FD2A-C7A5-5C4C-7A81-6F25E79B39BD}"/>
              </a:ext>
            </a:extLst>
          </p:cNvPr>
          <p:cNvSpPr>
            <a:spLocks noGrp="1"/>
          </p:cNvSpPr>
          <p:nvPr>
            <p:ph type="dt" sz="half" idx="10"/>
          </p:nvPr>
        </p:nvSpPr>
        <p:spPr>
          <a:xfrm>
            <a:off x="838200" y="6356350"/>
            <a:ext cx="2743200" cy="365125"/>
          </a:xfrm>
          <a:prstGeom prst="rect">
            <a:avLst/>
          </a:prstGeom>
        </p:spPr>
        <p:txBody>
          <a:bodyPr/>
          <a:lstStyle/>
          <a:p>
            <a:fld id="{E9CA072C-A4FD-4B6F-91F0-E5258E8BAA45}" type="datetime1">
              <a:rPr lang="en-US" smtClean="0"/>
              <a:t>9/15/2024</a:t>
            </a:fld>
            <a:endParaRPr lang="en-US"/>
          </a:p>
        </p:txBody>
      </p:sp>
      <p:sp>
        <p:nvSpPr>
          <p:cNvPr id="5" name="Footer Placeholder 4">
            <a:extLst>
              <a:ext uri="{FF2B5EF4-FFF2-40B4-BE49-F238E27FC236}">
                <a16:creationId xmlns:a16="http://schemas.microsoft.com/office/drawing/2014/main" id="{FD94C6DF-87B5-F0A3-9A63-3FD4D016D4CE}"/>
              </a:ext>
            </a:extLst>
          </p:cNvPr>
          <p:cNvSpPr>
            <a:spLocks noGrp="1"/>
          </p:cNvSpPr>
          <p:nvPr>
            <p:ph type="ftr" sz="quarter" idx="11"/>
          </p:nvPr>
        </p:nvSpPr>
        <p:spPr/>
        <p:txBody>
          <a:bodyPr/>
          <a:lstStyle/>
          <a:p>
            <a:r>
              <a:rPr lang="en-US"/>
              <a:t> © 2022 Digital Twin Consortium. All rights reserved. </a:t>
            </a:r>
          </a:p>
        </p:txBody>
      </p:sp>
      <p:sp>
        <p:nvSpPr>
          <p:cNvPr id="6" name="Slide Number Placeholder 5">
            <a:extLst>
              <a:ext uri="{FF2B5EF4-FFF2-40B4-BE49-F238E27FC236}">
                <a16:creationId xmlns:a16="http://schemas.microsoft.com/office/drawing/2014/main" id="{DF76DDA0-C89C-2A91-D035-6A818598683D}"/>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7" name="Picture 6">
            <a:extLst>
              <a:ext uri="{FF2B5EF4-FFF2-40B4-BE49-F238E27FC236}">
                <a16:creationId xmlns:a16="http://schemas.microsoft.com/office/drawing/2014/main" id="{CCFBA2DD-30C7-625F-E6C2-6188BAB81CF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11982892" y="0"/>
            <a:ext cx="209107" cy="6858000"/>
          </a:xfrm>
          <a:prstGeom prst="rect">
            <a:avLst/>
          </a:prstGeom>
        </p:spPr>
      </p:pic>
      <p:sp>
        <p:nvSpPr>
          <p:cNvPr id="8" name="Text Placeholder 2">
            <a:extLst>
              <a:ext uri="{FF2B5EF4-FFF2-40B4-BE49-F238E27FC236}">
                <a16:creationId xmlns:a16="http://schemas.microsoft.com/office/drawing/2014/main" id="{FBD6C034-56D2-8253-865E-24A7BD9846E6}"/>
              </a:ext>
            </a:extLst>
          </p:cNvPr>
          <p:cNvSpPr>
            <a:spLocks noGrp="1"/>
          </p:cNvSpPr>
          <p:nvPr>
            <p:ph type="body" idx="13" hasCustomPrompt="1"/>
          </p:nvPr>
        </p:nvSpPr>
        <p:spPr>
          <a:xfrm>
            <a:off x="839788" y="1811019"/>
            <a:ext cx="10514012"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pic>
        <p:nvPicPr>
          <p:cNvPr id="9" name="Picture 8">
            <a:extLst>
              <a:ext uri="{FF2B5EF4-FFF2-40B4-BE49-F238E27FC236}">
                <a16:creationId xmlns:a16="http://schemas.microsoft.com/office/drawing/2014/main" id="{11D251DE-3335-264B-1B1E-DA173827BA2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11982892" y="0"/>
            <a:ext cx="209107" cy="6858000"/>
          </a:xfrm>
          <a:prstGeom prst="rect">
            <a:avLst/>
          </a:prstGeom>
        </p:spPr>
      </p:pic>
      <p:pic>
        <p:nvPicPr>
          <p:cNvPr id="10" name="Picture 9">
            <a:extLst>
              <a:ext uri="{FF2B5EF4-FFF2-40B4-BE49-F238E27FC236}">
                <a16:creationId xmlns:a16="http://schemas.microsoft.com/office/drawing/2014/main" id="{CCDEBE88-A461-923E-92CA-83400A449F59}"/>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4479" r="47307"/>
          <a:stretch/>
        </p:blipFill>
        <p:spPr>
          <a:xfrm>
            <a:off x="11982892" y="0"/>
            <a:ext cx="209107" cy="6858000"/>
          </a:xfrm>
          <a:prstGeom prst="rect">
            <a:avLst/>
          </a:prstGeom>
        </p:spPr>
      </p:pic>
    </p:spTree>
    <p:extLst>
      <p:ext uri="{BB962C8B-B14F-4D97-AF65-F5344CB8AC3E}">
        <p14:creationId xmlns:p14="http://schemas.microsoft.com/office/powerpoint/2010/main" val="1426392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lankBlue_withPageNumb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C4D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D7FD18C-E25E-43A2-9CAD-6DEC223C29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276442" y="6279568"/>
            <a:ext cx="731520" cy="438912"/>
          </a:xfrm>
          <a:prstGeom prst="rect">
            <a:avLst/>
          </a:prstGeom>
        </p:spPr>
      </p:pic>
      <p:sp>
        <p:nvSpPr>
          <p:cNvPr id="23" name="Slide Number Placeholder 37">
            <a:extLst>
              <a:ext uri="{FF2B5EF4-FFF2-40B4-BE49-F238E27FC236}">
                <a16:creationId xmlns:a16="http://schemas.microsoft.com/office/drawing/2014/main" id="{1E9C6EF1-F1DE-473D-AC0B-94E59E3AE521}"/>
              </a:ext>
            </a:extLst>
          </p:cNvPr>
          <p:cNvSpPr>
            <a:spLocks noGrp="1"/>
          </p:cNvSpPr>
          <p:nvPr>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sp>
        <p:nvSpPr>
          <p:cNvPr id="5" name="Date Placeholder 35">
            <a:extLst>
              <a:ext uri="{FF2B5EF4-FFF2-40B4-BE49-F238E27FC236}">
                <a16:creationId xmlns:a16="http://schemas.microsoft.com/office/drawing/2014/main" id="{2CA6F28B-C080-48F0-8D75-94208B11E046}"/>
              </a:ext>
            </a:extLst>
          </p:cNvPr>
          <p:cNvSpPr>
            <a:spLocks noGrp="1"/>
          </p:cNvSpPr>
          <p:nvPr>
            <p:ph type="dt" sz="half" idx="14"/>
          </p:nvPr>
        </p:nvSpPr>
        <p:spPr>
          <a:xfrm>
            <a:off x="838200" y="6356350"/>
            <a:ext cx="2743200" cy="365125"/>
          </a:xfrm>
        </p:spPr>
        <p:txBody>
          <a:bodyPr/>
          <a:lstStyle/>
          <a:p>
            <a:r>
              <a:rPr lang="en-US"/>
              <a:t>2020-05-16</a:t>
            </a:r>
          </a:p>
        </p:txBody>
      </p:sp>
      <p:sp>
        <p:nvSpPr>
          <p:cNvPr id="6" name="Footer Placeholder 36">
            <a:extLst>
              <a:ext uri="{FF2B5EF4-FFF2-40B4-BE49-F238E27FC236}">
                <a16:creationId xmlns:a16="http://schemas.microsoft.com/office/drawing/2014/main" id="{69397C78-A924-4CC3-B931-B736F5C071F4}"/>
              </a:ext>
            </a:extLst>
          </p:cNvPr>
          <p:cNvSpPr>
            <a:spLocks noGrp="1"/>
          </p:cNvSpPr>
          <p:nvPr>
            <p:ph type="ftr" sz="quarter" idx="15"/>
          </p:nvPr>
        </p:nvSpPr>
        <p:spPr>
          <a:xfrm>
            <a:off x="4038600" y="6356350"/>
            <a:ext cx="4114800" cy="365125"/>
          </a:xfrm>
        </p:spPr>
        <p:txBody>
          <a:bodyPr/>
          <a:lstStyle/>
          <a:p>
            <a:endParaRPr lang="en-US"/>
          </a:p>
        </p:txBody>
      </p:sp>
    </p:spTree>
    <p:extLst>
      <p:ext uri="{BB962C8B-B14F-4D97-AF65-F5344CB8AC3E}">
        <p14:creationId xmlns:p14="http://schemas.microsoft.com/office/powerpoint/2010/main" val="25815196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Main Title">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5E32F1AC-7691-6EF9-A037-43074BAE78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7324D9-2078-8430-9583-B063BD8B4CE0}"/>
              </a:ext>
            </a:extLst>
          </p:cNvPr>
          <p:cNvSpPr>
            <a:spLocks noGrp="1"/>
          </p:cNvSpPr>
          <p:nvPr>
            <p:ph type="title" hasCustomPrompt="1"/>
          </p:nvPr>
        </p:nvSpPr>
        <p:spPr>
          <a:xfrm>
            <a:off x="1991360" y="3162458"/>
            <a:ext cx="8392160" cy="1325563"/>
          </a:xfrm>
        </p:spPr>
        <p:txBody>
          <a:bodyPr>
            <a:noAutofit/>
          </a:bodyPr>
          <a:lstStyle>
            <a:lvl1pPr algn="ctr">
              <a:defRPr sz="4400">
                <a:solidFill>
                  <a:schemeClr val="bg1"/>
                </a:solidFill>
              </a:defRPr>
            </a:lvl1pPr>
          </a:lstStyle>
          <a:p>
            <a:r>
              <a:rPr lang="en-US"/>
              <a:t>Main Title. Open Sans Bold</a:t>
            </a:r>
          </a:p>
        </p:txBody>
      </p:sp>
      <p:sp>
        <p:nvSpPr>
          <p:cNvPr id="3" name="Date Placeholder 2">
            <a:extLst>
              <a:ext uri="{FF2B5EF4-FFF2-40B4-BE49-F238E27FC236}">
                <a16:creationId xmlns:a16="http://schemas.microsoft.com/office/drawing/2014/main" id="{F3732355-F9D1-A2EA-7C3C-7FD9879B93B7}"/>
              </a:ext>
            </a:extLst>
          </p:cNvPr>
          <p:cNvSpPr>
            <a:spLocks noGrp="1"/>
          </p:cNvSpPr>
          <p:nvPr>
            <p:ph type="dt" sz="half" idx="10"/>
          </p:nvPr>
        </p:nvSpPr>
        <p:spPr/>
        <p:txBody>
          <a:bodyPr/>
          <a:lstStyle/>
          <a:p>
            <a:fld id="{4F8D25EB-B0AE-4630-8666-5C455954BABF}" type="datetimeFigureOut">
              <a:rPr lang="en-US" smtClean="0"/>
              <a:t>9/15/2024</a:t>
            </a:fld>
            <a:endParaRPr lang="en-US"/>
          </a:p>
        </p:txBody>
      </p:sp>
      <p:sp>
        <p:nvSpPr>
          <p:cNvPr id="4" name="Footer Placeholder 3">
            <a:extLst>
              <a:ext uri="{FF2B5EF4-FFF2-40B4-BE49-F238E27FC236}">
                <a16:creationId xmlns:a16="http://schemas.microsoft.com/office/drawing/2014/main" id="{88175505-A204-5295-E564-9DFF3C4532E4}"/>
              </a:ext>
            </a:extLst>
          </p:cNvPr>
          <p:cNvSpPr>
            <a:spLocks noGrp="1"/>
          </p:cNvSpPr>
          <p:nvPr>
            <p:ph type="ftr" sz="quarter" idx="11"/>
          </p:nvPr>
        </p:nvSpPr>
        <p:spPr/>
        <p:txBody>
          <a:bodyPr/>
          <a:lstStyle>
            <a:lvl1pPr>
              <a:defRPr>
                <a:solidFill>
                  <a:srgbClr val="E8EEF0"/>
                </a:solidFill>
              </a:defRPr>
            </a:lvl1pPr>
          </a:lstStyle>
          <a:p>
            <a:endParaRPr lang="en-US"/>
          </a:p>
        </p:txBody>
      </p:sp>
      <p:sp>
        <p:nvSpPr>
          <p:cNvPr id="5" name="Slide Number Placeholder 4">
            <a:extLst>
              <a:ext uri="{FF2B5EF4-FFF2-40B4-BE49-F238E27FC236}">
                <a16:creationId xmlns:a16="http://schemas.microsoft.com/office/drawing/2014/main" id="{AEBD3131-6608-5EF7-14F6-46054316E9B3}"/>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6" name="Picture 5" descr="A picture containing text&#10;&#10;Description automatically generated">
            <a:extLst>
              <a:ext uri="{FF2B5EF4-FFF2-40B4-BE49-F238E27FC236}">
                <a16:creationId xmlns:a16="http://schemas.microsoft.com/office/drawing/2014/main" id="{F9B0C6EB-7B1C-42A0-D995-CECC413C95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A62BA2B-73F5-FE77-B8FB-C498DD2CCA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7575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A0FBA-5109-91A2-C84E-0E6F22566907}"/>
              </a:ext>
            </a:extLst>
          </p:cNvPr>
          <p:cNvSpPr>
            <a:spLocks noGrp="1"/>
          </p:cNvSpPr>
          <p:nvPr>
            <p:ph type="title" hasCustomPrompt="1"/>
          </p:nvPr>
        </p:nvSpPr>
        <p:spPr/>
        <p:txBody>
          <a:bodyPr/>
          <a:lstStyle/>
          <a:p>
            <a:r>
              <a:rPr lang="en-US"/>
              <a:t>Title – Open Sans (Bold) 30 pt. Capitalize Each Word</a:t>
            </a:r>
          </a:p>
        </p:txBody>
      </p:sp>
      <p:sp>
        <p:nvSpPr>
          <p:cNvPr id="3" name="Content Placeholder 2">
            <a:extLst>
              <a:ext uri="{FF2B5EF4-FFF2-40B4-BE49-F238E27FC236}">
                <a16:creationId xmlns:a16="http://schemas.microsoft.com/office/drawing/2014/main" id="{CF6059C9-68DA-0D99-E084-0293090B0318}"/>
              </a:ext>
            </a:extLst>
          </p:cNvPr>
          <p:cNvSpPr>
            <a:spLocks noGrp="1"/>
          </p:cNvSpPr>
          <p:nvPr>
            <p:ph idx="1" hasCustomPrompt="1"/>
          </p:nvPr>
        </p:nvSpPr>
        <p:spPr>
          <a:xfrm>
            <a:off x="838200" y="2814319"/>
            <a:ext cx="10515600" cy="3362643"/>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3FD2A-C7A5-5C4C-7A81-6F25E79B39BD}"/>
              </a:ext>
            </a:extLst>
          </p:cNvPr>
          <p:cNvSpPr>
            <a:spLocks noGrp="1"/>
          </p:cNvSpPr>
          <p:nvPr>
            <p:ph type="dt" sz="half" idx="10"/>
          </p:nvPr>
        </p:nvSpPr>
        <p:spPr>
          <a:xfrm>
            <a:off x="838200" y="6356350"/>
            <a:ext cx="2743200" cy="365125"/>
          </a:xfrm>
          <a:prstGeom prst="rect">
            <a:avLst/>
          </a:prstGeom>
        </p:spPr>
        <p:txBody>
          <a:bodyPr/>
          <a:lstStyle/>
          <a:p>
            <a:fld id="{E9CA072C-A4FD-4B6F-91F0-E5258E8BAA45}" type="datetime1">
              <a:rPr lang="en-US" smtClean="0"/>
              <a:t>9/15/2024</a:t>
            </a:fld>
            <a:endParaRPr lang="en-US"/>
          </a:p>
        </p:txBody>
      </p:sp>
      <p:sp>
        <p:nvSpPr>
          <p:cNvPr id="5" name="Footer Placeholder 4">
            <a:extLst>
              <a:ext uri="{FF2B5EF4-FFF2-40B4-BE49-F238E27FC236}">
                <a16:creationId xmlns:a16="http://schemas.microsoft.com/office/drawing/2014/main" id="{FD94C6DF-87B5-F0A3-9A63-3FD4D016D4CE}"/>
              </a:ext>
            </a:extLst>
          </p:cNvPr>
          <p:cNvSpPr>
            <a:spLocks noGrp="1"/>
          </p:cNvSpPr>
          <p:nvPr>
            <p:ph type="ftr" sz="quarter" idx="11"/>
          </p:nvPr>
        </p:nvSpPr>
        <p:spPr/>
        <p:txBody>
          <a:bodyPr/>
          <a:lstStyle/>
          <a:p>
            <a:r>
              <a:rPr lang="en-US"/>
              <a:t> © 2022 Digital Twin Consortium. All rights reserved. </a:t>
            </a:r>
          </a:p>
        </p:txBody>
      </p:sp>
      <p:sp>
        <p:nvSpPr>
          <p:cNvPr id="6" name="Slide Number Placeholder 5">
            <a:extLst>
              <a:ext uri="{FF2B5EF4-FFF2-40B4-BE49-F238E27FC236}">
                <a16:creationId xmlns:a16="http://schemas.microsoft.com/office/drawing/2014/main" id="{DF76DDA0-C89C-2A91-D035-6A818598683D}"/>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7" name="Picture 6">
            <a:extLst>
              <a:ext uri="{FF2B5EF4-FFF2-40B4-BE49-F238E27FC236}">
                <a16:creationId xmlns:a16="http://schemas.microsoft.com/office/drawing/2014/main" id="{CCFBA2DD-30C7-625F-E6C2-6188BAB81CFA}"/>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l="44479" r="47307"/>
          <a:stretch/>
        </p:blipFill>
        <p:spPr>
          <a:xfrm>
            <a:off x="11982892" y="0"/>
            <a:ext cx="209107" cy="6858000"/>
          </a:xfrm>
          <a:prstGeom prst="rect">
            <a:avLst/>
          </a:prstGeom>
        </p:spPr>
      </p:pic>
      <p:sp>
        <p:nvSpPr>
          <p:cNvPr id="8" name="Text Placeholder 2">
            <a:extLst>
              <a:ext uri="{FF2B5EF4-FFF2-40B4-BE49-F238E27FC236}">
                <a16:creationId xmlns:a16="http://schemas.microsoft.com/office/drawing/2014/main" id="{FBD6C034-56D2-8253-865E-24A7BD9846E6}"/>
              </a:ext>
            </a:extLst>
          </p:cNvPr>
          <p:cNvSpPr>
            <a:spLocks noGrp="1"/>
          </p:cNvSpPr>
          <p:nvPr>
            <p:ph type="body" idx="13" hasCustomPrompt="1"/>
          </p:nvPr>
        </p:nvSpPr>
        <p:spPr>
          <a:xfrm>
            <a:off x="839788" y="1811019"/>
            <a:ext cx="10514012"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pic>
        <p:nvPicPr>
          <p:cNvPr id="9" name="Picture 8">
            <a:extLst>
              <a:ext uri="{FF2B5EF4-FFF2-40B4-BE49-F238E27FC236}">
                <a16:creationId xmlns:a16="http://schemas.microsoft.com/office/drawing/2014/main" id="{11D251DE-3335-264B-1B1E-DA173827BA2D}"/>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l="44479" r="47307"/>
          <a:stretch/>
        </p:blipFill>
        <p:spPr>
          <a:xfrm>
            <a:off x="11982892" y="0"/>
            <a:ext cx="209107" cy="6858000"/>
          </a:xfrm>
          <a:prstGeom prst="rect">
            <a:avLst/>
          </a:prstGeom>
        </p:spPr>
      </p:pic>
      <p:pic>
        <p:nvPicPr>
          <p:cNvPr id="10" name="Picture 9">
            <a:extLst>
              <a:ext uri="{FF2B5EF4-FFF2-40B4-BE49-F238E27FC236}">
                <a16:creationId xmlns:a16="http://schemas.microsoft.com/office/drawing/2014/main" id="{CCDEBE88-A461-923E-92CA-83400A449F5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44479" r="47307"/>
          <a:stretch/>
        </p:blipFill>
        <p:spPr>
          <a:xfrm>
            <a:off x="11982892" y="0"/>
            <a:ext cx="209107" cy="6858000"/>
          </a:xfrm>
          <a:prstGeom prst="rect">
            <a:avLst/>
          </a:prstGeom>
        </p:spPr>
      </p:pic>
    </p:spTree>
    <p:extLst>
      <p:ext uri="{BB962C8B-B14F-4D97-AF65-F5344CB8AC3E}">
        <p14:creationId xmlns:p14="http://schemas.microsoft.com/office/powerpoint/2010/main" val="341686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icture (Right), 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AB274F-61E1-73F1-E96F-E36259BF785C}"/>
              </a:ext>
            </a:extLst>
          </p:cNvPr>
          <p:cNvSpPr>
            <a:spLocks noGrp="1"/>
          </p:cNvSpPr>
          <p:nvPr>
            <p:ph type="dt" sz="half" idx="10"/>
          </p:nvPr>
        </p:nvSpPr>
        <p:spPr/>
        <p:txBody>
          <a:bodyPr/>
          <a:lstStyle/>
          <a:p>
            <a:fld id="{75718107-DD10-4CC4-9CA5-5817BA2C8619}" type="datetime1">
              <a:rPr lang="en-US" smtClean="0"/>
              <a:t>9/15/2024</a:t>
            </a:fld>
            <a:endParaRPr lang="en-US" dirty="0"/>
          </a:p>
        </p:txBody>
      </p:sp>
      <p:sp>
        <p:nvSpPr>
          <p:cNvPr id="4" name="Footer Placeholder 3">
            <a:extLst>
              <a:ext uri="{FF2B5EF4-FFF2-40B4-BE49-F238E27FC236}">
                <a16:creationId xmlns:a16="http://schemas.microsoft.com/office/drawing/2014/main" id="{E86950B9-DCCB-DD3A-95DE-6C2BE1EEA2AC}"/>
              </a:ext>
            </a:extLst>
          </p:cNvPr>
          <p:cNvSpPr>
            <a:spLocks noGrp="1"/>
          </p:cNvSpPr>
          <p:nvPr>
            <p:ph type="ftr" sz="quarter" idx="11"/>
          </p:nvPr>
        </p:nvSpPr>
        <p:spPr/>
        <p:txBody>
          <a:bodyPr/>
          <a:lstStyle/>
          <a:p>
            <a:r>
              <a:rPr lang="en-US" dirty="0"/>
              <a:t> © 2022 Digital Twin Consortium. All rights reserved. </a:t>
            </a:r>
          </a:p>
        </p:txBody>
      </p:sp>
      <p:sp>
        <p:nvSpPr>
          <p:cNvPr id="5" name="Slide Number Placeholder 4">
            <a:extLst>
              <a:ext uri="{FF2B5EF4-FFF2-40B4-BE49-F238E27FC236}">
                <a16:creationId xmlns:a16="http://schemas.microsoft.com/office/drawing/2014/main" id="{30885C2D-D04C-3131-558B-D4E44143FCFE}"/>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9" name="Title 1">
            <a:extLst>
              <a:ext uri="{FF2B5EF4-FFF2-40B4-BE49-F238E27FC236}">
                <a16:creationId xmlns:a16="http://schemas.microsoft.com/office/drawing/2014/main" id="{89CF9669-1921-28BD-BD22-45163404A78A}"/>
              </a:ext>
            </a:extLst>
          </p:cNvPr>
          <p:cNvSpPr>
            <a:spLocks noGrp="1"/>
          </p:cNvSpPr>
          <p:nvPr>
            <p:ph type="title" hasCustomPrompt="1"/>
          </p:nvPr>
        </p:nvSpPr>
        <p:spPr>
          <a:xfrm>
            <a:off x="852322" y="674652"/>
            <a:ext cx="6642852" cy="967142"/>
          </a:xfrm>
        </p:spPr>
        <p:txBody>
          <a:bodyPr anchor="ctr">
            <a:normAutofit/>
          </a:bodyPr>
          <a:lstStyle>
            <a:lvl1pPr>
              <a:defRPr sz="3000"/>
            </a:lvl1pPr>
          </a:lstStyle>
          <a:p>
            <a:r>
              <a:rPr lang="en-US" dirty="0"/>
              <a:t>Title – Open Sans (Bold) 30 pt. Capitalize Each Word</a:t>
            </a:r>
          </a:p>
        </p:txBody>
      </p:sp>
      <p:sp>
        <p:nvSpPr>
          <p:cNvPr id="10" name="Content Placeholder 2">
            <a:extLst>
              <a:ext uri="{FF2B5EF4-FFF2-40B4-BE49-F238E27FC236}">
                <a16:creationId xmlns:a16="http://schemas.microsoft.com/office/drawing/2014/main" id="{4D9BCC8C-BB70-3198-AD9D-0FC3F67545AE}"/>
              </a:ext>
            </a:extLst>
          </p:cNvPr>
          <p:cNvSpPr>
            <a:spLocks noGrp="1"/>
          </p:cNvSpPr>
          <p:nvPr>
            <p:ph idx="1" hasCustomPrompt="1"/>
          </p:nvPr>
        </p:nvSpPr>
        <p:spPr>
          <a:xfrm>
            <a:off x="852322" y="1825625"/>
            <a:ext cx="6642852" cy="4351338"/>
          </a:xfrm>
        </p:spPr>
        <p:txBody>
          <a:bodyPr/>
          <a:lstStyle>
            <a:lvl1pPr>
              <a:defRPr>
                <a:solidFill>
                  <a:srgbClr val="2B3031"/>
                </a:solidFill>
                <a:latin typeface="+mn-lt"/>
              </a:defRPr>
            </a:lvl1pPr>
          </a:lstStyle>
          <a:p>
            <a:pPr lvl="0"/>
            <a:r>
              <a:rPr lang="en-US" dirty="0"/>
              <a:t>Body. 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79761C76-C3D6-7FD3-AEF1-229224282CAD}"/>
              </a:ext>
            </a:extLst>
          </p:cNvPr>
          <p:cNvSpPr/>
          <p:nvPr userDrawn="1"/>
        </p:nvSpPr>
        <p:spPr>
          <a:xfrm>
            <a:off x="8071412" y="1114404"/>
            <a:ext cx="3796123" cy="5743595"/>
          </a:xfrm>
          <a:prstGeom prst="rect">
            <a:avLst/>
          </a:prstGeom>
          <a:solidFill>
            <a:srgbClr val="F89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id="{D626B3BB-2106-D3E9-16BC-32815058FDC6}"/>
              </a:ext>
            </a:extLst>
          </p:cNvPr>
          <p:cNvSpPr>
            <a:spLocks noGrp="1"/>
          </p:cNvSpPr>
          <p:nvPr>
            <p:ph type="pic" idx="13"/>
          </p:nvPr>
        </p:nvSpPr>
        <p:spPr>
          <a:xfrm>
            <a:off x="8071412" y="1825625"/>
            <a:ext cx="3796123"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4743699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2849-160C-2B43-8C26-EB101EF45FD7}"/>
              </a:ext>
            </a:extLst>
          </p:cNvPr>
          <p:cNvSpPr>
            <a:spLocks noGrp="1"/>
          </p:cNvSpPr>
          <p:nvPr>
            <p:ph type="title" hasCustomPrompt="1"/>
          </p:nvPr>
        </p:nvSpPr>
        <p:spPr/>
        <p:txBody>
          <a:bodyPr/>
          <a:lstStyle/>
          <a:p>
            <a:r>
              <a:rPr lang="en-US"/>
              <a:t>Title – Open Sans (Bold) 30 pt. Capitalize Each Word</a:t>
            </a:r>
          </a:p>
        </p:txBody>
      </p:sp>
      <p:sp>
        <p:nvSpPr>
          <p:cNvPr id="3" name="Date Placeholder 2">
            <a:extLst>
              <a:ext uri="{FF2B5EF4-FFF2-40B4-BE49-F238E27FC236}">
                <a16:creationId xmlns:a16="http://schemas.microsoft.com/office/drawing/2014/main" id="{1780D91D-C7C4-448D-09B6-68CAC079B7D5}"/>
              </a:ext>
            </a:extLst>
          </p:cNvPr>
          <p:cNvSpPr>
            <a:spLocks noGrp="1"/>
          </p:cNvSpPr>
          <p:nvPr>
            <p:ph type="dt" sz="half" idx="10"/>
          </p:nvPr>
        </p:nvSpPr>
        <p:spPr>
          <a:xfrm>
            <a:off x="838200" y="6356350"/>
            <a:ext cx="2743200" cy="365125"/>
          </a:xfrm>
          <a:prstGeom prst="rect">
            <a:avLst/>
          </a:prstGeom>
        </p:spPr>
        <p:txBody>
          <a:bodyPr/>
          <a:lstStyle/>
          <a:p>
            <a:fld id="{4F8D25EB-B0AE-4630-8666-5C455954BABF}" type="datetimeFigureOut">
              <a:rPr lang="en-US" smtClean="0"/>
              <a:t>9/15/2024</a:t>
            </a:fld>
            <a:endParaRPr lang="en-US"/>
          </a:p>
        </p:txBody>
      </p:sp>
      <p:sp>
        <p:nvSpPr>
          <p:cNvPr id="4" name="Footer Placeholder 3">
            <a:extLst>
              <a:ext uri="{FF2B5EF4-FFF2-40B4-BE49-F238E27FC236}">
                <a16:creationId xmlns:a16="http://schemas.microsoft.com/office/drawing/2014/main" id="{9621214A-69ED-6C47-91A4-FF5362AA5D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654D-8A15-7E24-8ABB-766CE7ED6C72}"/>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36217422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Sidebar - Blue1">
    <p:spTree>
      <p:nvGrpSpPr>
        <p:cNvPr id="1" name=""/>
        <p:cNvGrpSpPr/>
        <p:nvPr/>
      </p:nvGrpSpPr>
      <p:grpSpPr>
        <a:xfrm>
          <a:off x="0" y="0"/>
          <a:ext cx="0" cy="0"/>
          <a:chOff x="0" y="0"/>
          <a:chExt cx="0" cy="0"/>
        </a:xfrm>
      </p:grpSpPr>
      <p:sp>
        <p:nvSpPr>
          <p:cNvPr id="18" name="Text Placeholder 15"/>
          <p:cNvSpPr>
            <a:spLocks noGrp="1"/>
          </p:cNvSpPr>
          <p:nvPr>
            <p:ph type="body" sz="quarter" idx="13"/>
          </p:nvPr>
        </p:nvSpPr>
        <p:spPr>
          <a:xfrm>
            <a:off x="9157647" y="1080656"/>
            <a:ext cx="2593733" cy="4771304"/>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90AF33C6-A596-6849-A21C-900D5FF76F26}"/>
              </a:ext>
            </a:extLst>
          </p:cNvPr>
          <p:cNvSpPr>
            <a:spLocks noGrp="1"/>
          </p:cNvSpPr>
          <p:nvPr>
            <p:ph idx="1"/>
          </p:nvPr>
        </p:nvSpPr>
        <p:spPr>
          <a:xfrm>
            <a:off x="496887" y="2782455"/>
            <a:ext cx="5973185" cy="3518915"/>
          </a:xfrm>
        </p:spPr>
        <p:txBody>
          <a:bodyPr/>
          <a:lstStyle>
            <a:lvl1pPr>
              <a:defRPr sz="16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0DCFA542-12FD-4B4F-A84B-1E410B24BD1C}"/>
              </a:ext>
            </a:extLst>
          </p:cNvPr>
          <p:cNvSpPr/>
          <p:nvPr userDrawn="1"/>
        </p:nvSpPr>
        <p:spPr>
          <a:xfrm>
            <a:off x="496888" y="0"/>
            <a:ext cx="1460500" cy="115747"/>
          </a:xfrm>
          <a:prstGeom prst="rect">
            <a:avLst/>
          </a:prstGeom>
          <a:solidFill>
            <a:srgbClr val="0D5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highlight>
                <a:srgbClr val="0D50A0"/>
              </a:highlight>
            </a:endParaRPr>
          </a:p>
        </p:txBody>
      </p:sp>
      <p:sp>
        <p:nvSpPr>
          <p:cNvPr id="4" name="Picture Placeholder 3">
            <a:extLst>
              <a:ext uri="{FF2B5EF4-FFF2-40B4-BE49-F238E27FC236}">
                <a16:creationId xmlns:a16="http://schemas.microsoft.com/office/drawing/2014/main" id="{980B8B28-2F5A-48D3-B13A-4B2D076FEDA5}"/>
              </a:ext>
            </a:extLst>
          </p:cNvPr>
          <p:cNvSpPr>
            <a:spLocks noGrp="1"/>
          </p:cNvSpPr>
          <p:nvPr>
            <p:ph type="pic" sz="quarter" idx="14"/>
          </p:nvPr>
        </p:nvSpPr>
        <p:spPr>
          <a:xfrm>
            <a:off x="6927280" y="1926216"/>
            <a:ext cx="1593273" cy="650730"/>
          </a:xfrm>
        </p:spPr>
        <p:txBody>
          <a:bodyPr/>
          <a:lstStyle/>
          <a:p>
            <a:endParaRPr lang="en-US"/>
          </a:p>
        </p:txBody>
      </p:sp>
      <p:sp>
        <p:nvSpPr>
          <p:cNvPr id="22" name="Picture Placeholder 3">
            <a:extLst>
              <a:ext uri="{FF2B5EF4-FFF2-40B4-BE49-F238E27FC236}">
                <a16:creationId xmlns:a16="http://schemas.microsoft.com/office/drawing/2014/main" id="{DAB96EC6-5308-5083-10F7-FA9EE9C8D366}"/>
              </a:ext>
            </a:extLst>
          </p:cNvPr>
          <p:cNvSpPr>
            <a:spLocks noGrp="1"/>
          </p:cNvSpPr>
          <p:nvPr>
            <p:ph type="pic" sz="quarter" idx="15"/>
          </p:nvPr>
        </p:nvSpPr>
        <p:spPr>
          <a:xfrm>
            <a:off x="6927280" y="2777837"/>
            <a:ext cx="1593273" cy="650730"/>
          </a:xfrm>
        </p:spPr>
        <p:txBody>
          <a:bodyPr/>
          <a:lstStyle/>
          <a:p>
            <a:endParaRPr lang="en-US"/>
          </a:p>
        </p:txBody>
      </p:sp>
      <p:sp>
        <p:nvSpPr>
          <p:cNvPr id="24" name="Picture Placeholder 3">
            <a:extLst>
              <a:ext uri="{FF2B5EF4-FFF2-40B4-BE49-F238E27FC236}">
                <a16:creationId xmlns:a16="http://schemas.microsoft.com/office/drawing/2014/main" id="{E6A978EA-EF81-2067-CF88-C71863ACACC1}"/>
              </a:ext>
            </a:extLst>
          </p:cNvPr>
          <p:cNvSpPr>
            <a:spLocks noGrp="1"/>
          </p:cNvSpPr>
          <p:nvPr>
            <p:ph type="pic" sz="quarter" idx="16"/>
          </p:nvPr>
        </p:nvSpPr>
        <p:spPr>
          <a:xfrm>
            <a:off x="6927280" y="3616037"/>
            <a:ext cx="1593273" cy="650730"/>
          </a:xfrm>
        </p:spPr>
        <p:txBody>
          <a:bodyPr/>
          <a:lstStyle/>
          <a:p>
            <a:endParaRPr lang="en-US"/>
          </a:p>
        </p:txBody>
      </p:sp>
      <p:sp>
        <p:nvSpPr>
          <p:cNvPr id="27" name="Picture Placeholder 3">
            <a:extLst>
              <a:ext uri="{FF2B5EF4-FFF2-40B4-BE49-F238E27FC236}">
                <a16:creationId xmlns:a16="http://schemas.microsoft.com/office/drawing/2014/main" id="{2AC35DC3-F35D-DA2D-70C2-EA620C9461BE}"/>
              </a:ext>
            </a:extLst>
          </p:cNvPr>
          <p:cNvSpPr>
            <a:spLocks noGrp="1"/>
          </p:cNvSpPr>
          <p:nvPr>
            <p:ph type="pic" sz="quarter" idx="17"/>
          </p:nvPr>
        </p:nvSpPr>
        <p:spPr>
          <a:xfrm>
            <a:off x="6927280" y="4454237"/>
            <a:ext cx="1593273" cy="650730"/>
          </a:xfrm>
        </p:spPr>
        <p:txBody>
          <a:bodyPr/>
          <a:lstStyle/>
          <a:p>
            <a:endParaRPr lang="en-US"/>
          </a:p>
        </p:txBody>
      </p:sp>
      <p:sp>
        <p:nvSpPr>
          <p:cNvPr id="28" name="Picture Placeholder 3">
            <a:extLst>
              <a:ext uri="{FF2B5EF4-FFF2-40B4-BE49-F238E27FC236}">
                <a16:creationId xmlns:a16="http://schemas.microsoft.com/office/drawing/2014/main" id="{234C949F-B9E1-9C0F-6EA0-F1FC3F1A8030}"/>
              </a:ext>
            </a:extLst>
          </p:cNvPr>
          <p:cNvSpPr>
            <a:spLocks noGrp="1"/>
          </p:cNvSpPr>
          <p:nvPr>
            <p:ph type="pic" sz="quarter" idx="18"/>
          </p:nvPr>
        </p:nvSpPr>
        <p:spPr>
          <a:xfrm>
            <a:off x="6927280" y="5292437"/>
            <a:ext cx="1593273" cy="650730"/>
          </a:xfrm>
        </p:spPr>
        <p:txBody>
          <a:bodyPr/>
          <a:lstStyle/>
          <a:p>
            <a:endParaRPr lang="en-US"/>
          </a:p>
        </p:txBody>
      </p:sp>
      <p:sp>
        <p:nvSpPr>
          <p:cNvPr id="29" name="Picture Placeholder 3">
            <a:extLst>
              <a:ext uri="{FF2B5EF4-FFF2-40B4-BE49-F238E27FC236}">
                <a16:creationId xmlns:a16="http://schemas.microsoft.com/office/drawing/2014/main" id="{C3FC501D-CF0B-635F-1629-DD4B415F0171}"/>
              </a:ext>
            </a:extLst>
          </p:cNvPr>
          <p:cNvSpPr>
            <a:spLocks noGrp="1"/>
          </p:cNvSpPr>
          <p:nvPr>
            <p:ph type="pic" sz="quarter" idx="19"/>
          </p:nvPr>
        </p:nvSpPr>
        <p:spPr>
          <a:xfrm>
            <a:off x="6927280" y="381000"/>
            <a:ext cx="1593273" cy="650730"/>
          </a:xfrm>
        </p:spPr>
        <p:txBody>
          <a:bodyPr/>
          <a:lstStyle/>
          <a:p>
            <a:endParaRPr lang="en-US"/>
          </a:p>
        </p:txBody>
      </p:sp>
      <p:sp>
        <p:nvSpPr>
          <p:cNvPr id="6" name="Text Placeholder 5">
            <a:extLst>
              <a:ext uri="{FF2B5EF4-FFF2-40B4-BE49-F238E27FC236}">
                <a16:creationId xmlns:a16="http://schemas.microsoft.com/office/drawing/2014/main" id="{F088CF2F-FFC4-2825-0253-1CDB9D92DCEA}"/>
              </a:ext>
            </a:extLst>
          </p:cNvPr>
          <p:cNvSpPr>
            <a:spLocks noGrp="1"/>
          </p:cNvSpPr>
          <p:nvPr>
            <p:ph type="body" sz="quarter" idx="22"/>
          </p:nvPr>
        </p:nvSpPr>
        <p:spPr>
          <a:xfrm>
            <a:off x="6927850" y="1454727"/>
            <a:ext cx="1647825" cy="318654"/>
          </a:xfrm>
        </p:spPr>
        <p:txBody>
          <a:bodyPr/>
          <a:lstStyle>
            <a:lvl1pPr>
              <a:defRPr sz="1400" b="1"/>
            </a:lvl1pPr>
          </a:lstStyle>
          <a:p>
            <a:pPr lvl="0"/>
            <a:r>
              <a:rPr lang="en-US"/>
              <a:t>Click to edit Master</a:t>
            </a:r>
          </a:p>
        </p:txBody>
      </p:sp>
      <p:sp>
        <p:nvSpPr>
          <p:cNvPr id="32" name="Content Placeholder 2">
            <a:extLst>
              <a:ext uri="{FF2B5EF4-FFF2-40B4-BE49-F238E27FC236}">
                <a16:creationId xmlns:a16="http://schemas.microsoft.com/office/drawing/2014/main" id="{3C44FBFA-ED6E-22B6-2D95-667CEA356785}"/>
              </a:ext>
            </a:extLst>
          </p:cNvPr>
          <p:cNvSpPr>
            <a:spLocks noGrp="1"/>
          </p:cNvSpPr>
          <p:nvPr>
            <p:ph idx="23"/>
          </p:nvPr>
        </p:nvSpPr>
        <p:spPr>
          <a:xfrm>
            <a:off x="496887" y="346365"/>
            <a:ext cx="5973185" cy="831271"/>
          </a:xfrm>
        </p:spPr>
        <p:txBody>
          <a:bodyPr/>
          <a:lstStyle>
            <a:lvl1pPr>
              <a:defRPr sz="16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2">
            <a:extLst>
              <a:ext uri="{FF2B5EF4-FFF2-40B4-BE49-F238E27FC236}">
                <a16:creationId xmlns:a16="http://schemas.microsoft.com/office/drawing/2014/main" id="{1CE59A25-F009-201C-0C20-6F43DD21315E}"/>
              </a:ext>
            </a:extLst>
          </p:cNvPr>
          <p:cNvSpPr>
            <a:spLocks noGrp="1"/>
          </p:cNvSpPr>
          <p:nvPr>
            <p:ph idx="24"/>
          </p:nvPr>
        </p:nvSpPr>
        <p:spPr>
          <a:xfrm>
            <a:off x="496887" y="1861127"/>
            <a:ext cx="5973185" cy="713509"/>
          </a:xfrm>
        </p:spPr>
        <p:txBody>
          <a:bodyPr/>
          <a:lstStyle>
            <a:lvl1pPr>
              <a:defRPr sz="16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48AA219-5E32-A406-04AE-032A9E11B252}"/>
              </a:ext>
            </a:extLst>
          </p:cNvPr>
          <p:cNvSpPr>
            <a:spLocks noGrp="1"/>
          </p:cNvSpPr>
          <p:nvPr>
            <p:ph type="sldNum" sz="quarter" idx="12"/>
          </p:nvPr>
        </p:nvSpPr>
        <p:spPr>
          <a:xfrm>
            <a:off x="496888" y="6260618"/>
            <a:ext cx="532641"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a:p>
        </p:txBody>
      </p:sp>
      <p:sp>
        <p:nvSpPr>
          <p:cNvPr id="3" name="Footer Placeholder 4">
            <a:extLst>
              <a:ext uri="{FF2B5EF4-FFF2-40B4-BE49-F238E27FC236}">
                <a16:creationId xmlns:a16="http://schemas.microsoft.com/office/drawing/2014/main" id="{54E3B28A-38B8-3974-0CEF-622D6FB84482}"/>
              </a:ext>
            </a:extLst>
          </p:cNvPr>
          <p:cNvSpPr>
            <a:spLocks noGrp="1"/>
          </p:cNvSpPr>
          <p:nvPr>
            <p:ph type="ftr" sz="quarter" idx="11"/>
          </p:nvPr>
        </p:nvSpPr>
        <p:spPr>
          <a:xfrm>
            <a:off x="993777" y="6260618"/>
            <a:ext cx="6945634" cy="394283"/>
          </a:xfrm>
        </p:spPr>
        <p:txBody>
          <a:bodyPr/>
          <a:lstStyle>
            <a:lvl1pPr>
              <a:defRPr>
                <a:solidFill>
                  <a:schemeClr val="tx1">
                    <a:lumMod val="75000"/>
                    <a:lumOff val="25000"/>
                  </a:schemeClr>
                </a:solidFill>
              </a:defRPr>
            </a:lvl1pPr>
          </a:lstStyle>
          <a:p>
            <a:r>
              <a:rPr lang="en-US"/>
              <a:t>® 2022 Digital Twin Consortium. All Rights Reserved.</a:t>
            </a:r>
          </a:p>
        </p:txBody>
      </p:sp>
    </p:spTree>
    <p:extLst>
      <p:ext uri="{BB962C8B-B14F-4D97-AF65-F5344CB8AC3E}">
        <p14:creationId xmlns:p14="http://schemas.microsoft.com/office/powerpoint/2010/main" val="128365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6C1EE-673C-4BF7-B8EE-4F142CE073E2}" type="datetime1">
              <a:rPr lang="en-US" smtClean="0"/>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358FA9-F386-4A12-B482-464C32CE5754}" type="slidenum">
              <a:rPr lang="en-US" smtClean="0"/>
              <a:t>‹#›</a:t>
            </a:fld>
            <a:endParaRPr lang="en-US"/>
          </a:p>
        </p:txBody>
      </p:sp>
    </p:spTree>
    <p:extLst>
      <p:ext uri="{BB962C8B-B14F-4D97-AF65-F5344CB8AC3E}">
        <p14:creationId xmlns:p14="http://schemas.microsoft.com/office/powerpoint/2010/main" val="4153321193"/>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1AD11D-63D7-4763-A80B-DDB59C13DE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276442" y="6279568"/>
            <a:ext cx="731520" cy="438912"/>
          </a:xfrm>
          <a:prstGeom prst="rect">
            <a:avLst/>
          </a:prstGeom>
        </p:spPr>
      </p:pic>
      <p:sp>
        <p:nvSpPr>
          <p:cNvPr id="3" name="Content Placeholder 2">
            <a:extLst>
              <a:ext uri="{FF2B5EF4-FFF2-40B4-BE49-F238E27FC236}">
                <a16:creationId xmlns:a16="http://schemas.microsoft.com/office/drawing/2014/main" id="{05627BE2-6929-463D-9A0E-27E9460EA21E}"/>
              </a:ext>
            </a:extLst>
          </p:cNvPr>
          <p:cNvSpPr>
            <a:spLocks noGrp="1"/>
          </p:cNvSpPr>
          <p:nvPr userDrawn="1">
            <p:ph idx="1"/>
          </p:nvPr>
        </p:nvSpPr>
        <p:spPr/>
        <p:txBody>
          <a:bodyPr/>
          <a:lstStyle>
            <a:lvl1pPr>
              <a:buClr>
                <a:srgbClr val="F7941D"/>
              </a:buClr>
              <a:buSzPct val="100000"/>
              <a:defRPr/>
            </a:lvl1pPr>
            <a:lvl2pPr>
              <a:buClr>
                <a:schemeClr val="tx2"/>
              </a:buClr>
              <a:defRPr>
                <a:solidFill>
                  <a:schemeClr val="tx1"/>
                </a:solidFill>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Date Placeholder 35"/>
          <p:cNvSpPr>
            <a:spLocks noGrp="1"/>
          </p:cNvSpPr>
          <p:nvPr userDrawn="1">
            <p:ph type="dt" sz="half" idx="14"/>
          </p:nvPr>
        </p:nvSpPr>
        <p:spPr/>
        <p:txBody>
          <a:bodyPr/>
          <a:lstStyle/>
          <a:p>
            <a:fld id="{E86231B4-8799-4095-A9F6-88F13DCCFFE2}" type="datetime1">
              <a:rPr lang="en-US" smtClean="0"/>
              <a:t>9/15/2024</a:t>
            </a:fld>
            <a:endParaRPr lang="en-US"/>
          </a:p>
        </p:txBody>
      </p:sp>
      <p:sp>
        <p:nvSpPr>
          <p:cNvPr id="37" name="Footer Placeholder 36"/>
          <p:cNvSpPr>
            <a:spLocks noGrp="1"/>
          </p:cNvSpPr>
          <p:nvPr userDrawn="1">
            <p:ph type="ftr" sz="quarter" idx="15"/>
          </p:nvPr>
        </p:nvSpPr>
        <p:spPr/>
        <p:txBody>
          <a:bodyPr/>
          <a:lstStyle/>
          <a:p>
            <a:endParaRPr lang="en-US"/>
          </a:p>
        </p:txBody>
      </p:sp>
      <p:sp>
        <p:nvSpPr>
          <p:cNvPr id="38" name="Slide Number Placeholder 37"/>
          <p:cNvSpPr>
            <a:spLocks noGrp="1"/>
          </p:cNvSpPr>
          <p:nvPr userDrawn="1">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grpSp>
        <p:nvGrpSpPr>
          <p:cNvPr id="4" name="Group 3">
            <a:extLst>
              <a:ext uri="{FF2B5EF4-FFF2-40B4-BE49-F238E27FC236}">
                <a16:creationId xmlns:a16="http://schemas.microsoft.com/office/drawing/2014/main" id="{4EBCBEA1-6F49-4FF1-BC4B-69B878343E6B}"/>
              </a:ext>
            </a:extLst>
          </p:cNvPr>
          <p:cNvGrpSpPr/>
          <p:nvPr userDrawn="1"/>
        </p:nvGrpSpPr>
        <p:grpSpPr>
          <a:xfrm rot="16200000">
            <a:off x="-2739814" y="2739812"/>
            <a:ext cx="6858001" cy="1378373"/>
            <a:chOff x="0" y="0"/>
            <a:chExt cx="12192000" cy="1378373"/>
          </a:xfrm>
        </p:grpSpPr>
        <p:sp>
          <p:nvSpPr>
            <p:cNvPr id="23" name="Rectangle 22">
              <a:extLst>
                <a:ext uri="{FF2B5EF4-FFF2-40B4-BE49-F238E27FC236}">
                  <a16:creationId xmlns:a16="http://schemas.microsoft.com/office/drawing/2014/main" id="{09E65EE2-5635-4C5D-8131-361B9802D922}"/>
                </a:ext>
              </a:extLst>
            </p:cNvPr>
            <p:cNvSpPr/>
            <p:nvPr userDrawn="1"/>
          </p:nvSpPr>
          <p:spPr>
            <a:xfrm>
              <a:off x="0" y="0"/>
              <a:ext cx="12192000" cy="134620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E3262A37-01F5-45C4-82F5-49C70BA04B38}"/>
                </a:ext>
              </a:extLst>
            </p:cNvPr>
            <p:cNvCxnSpPr/>
            <p:nvPr userDrawn="1"/>
          </p:nvCxnSpPr>
          <p:spPr>
            <a:xfrm>
              <a:off x="0" y="1378373"/>
              <a:ext cx="12188952" cy="0"/>
            </a:xfrm>
            <a:prstGeom prst="line">
              <a:avLst/>
            </a:prstGeom>
            <a:ln w="76200">
              <a:solidFill>
                <a:srgbClr val="939598"/>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0C66519-DD0B-4374-8217-6D6F8CC25061}"/>
              </a:ext>
            </a:extLst>
          </p:cNvPr>
          <p:cNvSpPr>
            <a:spLocks noGrp="1"/>
          </p:cNvSpPr>
          <p:nvPr>
            <p:ph type="title"/>
          </p:nvPr>
        </p:nvSpPr>
        <p:spPr>
          <a:xfrm rot="16200000">
            <a:off x="-2766218" y="2766217"/>
            <a:ext cx="6858001" cy="1325563"/>
          </a:xfrm>
        </p:spPr>
        <p:txBody>
          <a:bodyPr>
            <a:normAutofit/>
          </a:bodyPr>
          <a:lstStyle>
            <a:lvl1pPr>
              <a:defRPr sz="48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2423712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CDB1-F27A-8842-8371-6D5669FC08C4}"/>
              </a:ext>
            </a:extLst>
          </p:cNvPr>
          <p:cNvSpPr>
            <a:spLocks noGrp="1"/>
          </p:cNvSpPr>
          <p:nvPr>
            <p:ph type="title" hasCustomPrompt="1"/>
          </p:nvPr>
        </p:nvSpPr>
        <p:spPr/>
        <p:txBody>
          <a:bodyPr/>
          <a:lstStyle>
            <a:lvl1pPr>
              <a:defRPr spc="0"/>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9178D7DC-1ABC-BA4B-A48F-08C6B6F61B73}"/>
              </a:ext>
            </a:extLst>
          </p:cNvPr>
          <p:cNvSpPr>
            <a:spLocks noGrp="1"/>
          </p:cNvSpPr>
          <p:nvPr>
            <p:ph type="sldNum" sz="quarter" idx="10"/>
          </p:nvPr>
        </p:nvSpPr>
        <p:spPr>
          <a:xfrm>
            <a:off x="11187182" y="88791"/>
            <a:ext cx="591751" cy="226439"/>
          </a:xfrm>
          <a:prstGeom prst="rect">
            <a:avLst/>
          </a:prstGeom>
        </p:spPr>
        <p:txBody>
          <a:bodyPr/>
          <a:lstStyle/>
          <a:p>
            <a:fld id="{115646DC-5675-894D-B35D-3FB6BABF6ABF}" type="slidenum">
              <a:rPr lang="en-US" smtClean="0"/>
              <a:pPr/>
              <a:t>‹#›</a:t>
            </a:fld>
            <a:endParaRPr lang="en-US"/>
          </a:p>
        </p:txBody>
      </p:sp>
    </p:spTree>
    <p:extLst>
      <p:ext uri="{BB962C8B-B14F-4D97-AF65-F5344CB8AC3E}">
        <p14:creationId xmlns:p14="http://schemas.microsoft.com/office/powerpoint/2010/main" val="2414708389"/>
      </p:ext>
    </p:extLst>
  </p:cSld>
  <p:clrMapOvr>
    <a:masterClrMapping/>
  </p:clrMapOvr>
  <p:extLst>
    <p:ext uri="{DCECCB84-F9BA-43D5-87BE-67443E8EF086}">
      <p15:sldGuideLst xmlns:p15="http://schemas.microsoft.com/office/powerpoint/2012/main">
        <p15:guide id="1" pos="2593">
          <p15:clr>
            <a:srgbClr val="FBAE40"/>
          </p15:clr>
        </p15:guide>
        <p15:guide id="2" pos="2706">
          <p15:clr>
            <a:srgbClr val="FBAE40"/>
          </p15:clr>
        </p15:guide>
        <p15:guide id="3" pos="4974">
          <p15:clr>
            <a:srgbClr val="FBAE40"/>
          </p15:clr>
        </p15:guide>
        <p15:guide id="4" pos="508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Header +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a:t>Click to edit master title style</a:t>
            </a:r>
          </a:p>
        </p:txBody>
      </p:sp>
      <p:sp>
        <p:nvSpPr>
          <p:cNvPr id="3" name="Content Placeholder 2"/>
          <p:cNvSpPr>
            <a:spLocks noGrp="1"/>
          </p:cNvSpPr>
          <p:nvPr>
            <p:ph idx="1"/>
          </p:nvPr>
        </p:nvSpPr>
        <p:spPr>
          <a:xfrm>
            <a:off x="489213" y="1768030"/>
            <a:ext cx="9768341" cy="435133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E8269BF3-C00F-D543-945E-138469EF6519}"/>
              </a:ext>
            </a:extLst>
          </p:cNvPr>
          <p:cNvSpPr/>
          <p:nvPr userDrawn="1"/>
        </p:nvSpPr>
        <p:spPr>
          <a:xfrm>
            <a:off x="0" y="6740218"/>
            <a:ext cx="1219200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A8573D2-3098-4F4C-AE4B-ABCBFAC7BB23}"/>
              </a:ext>
            </a:extLst>
          </p:cNvPr>
          <p:cNvSpPr/>
          <p:nvPr userDrawn="1"/>
        </p:nvSpPr>
        <p:spPr>
          <a:xfrm>
            <a:off x="0" y="6815456"/>
            <a:ext cx="12192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ADF254F-9331-FC40-991F-524B2A294C56}"/>
              </a:ext>
            </a:extLst>
          </p:cNvPr>
          <p:cNvSpPr/>
          <p:nvPr userDrawn="1"/>
        </p:nvSpPr>
        <p:spPr>
          <a:xfrm>
            <a:off x="496888" y="0"/>
            <a:ext cx="1460500" cy="115747"/>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ooter Placeholder 4">
            <a:extLst>
              <a:ext uri="{FF2B5EF4-FFF2-40B4-BE49-F238E27FC236}">
                <a16:creationId xmlns:a16="http://schemas.microsoft.com/office/drawing/2014/main" id="{51738B67-D956-834F-A306-8228CD8DAAD9}"/>
              </a:ext>
            </a:extLst>
          </p:cNvPr>
          <p:cNvSpPr>
            <a:spLocks noGrp="1"/>
          </p:cNvSpPr>
          <p:nvPr>
            <p:ph type="ftr" sz="quarter" idx="11"/>
          </p:nvPr>
        </p:nvSpPr>
        <p:spPr>
          <a:xfrm>
            <a:off x="496888" y="6180137"/>
            <a:ext cx="6717685" cy="365125"/>
          </a:xfrm>
        </p:spPr>
        <p:txBody>
          <a:bodyPr/>
          <a:lstStyle>
            <a:lvl1pPr>
              <a:defRPr>
                <a:solidFill>
                  <a:schemeClr val="tx1">
                    <a:lumMod val="75000"/>
                    <a:lumOff val="2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2021 Object Management Group. All Rights Reserved.</a:t>
            </a:r>
          </a:p>
        </p:txBody>
      </p:sp>
      <p:sp>
        <p:nvSpPr>
          <p:cNvPr id="16" name="Slide Number Placeholder 5">
            <a:extLst>
              <a:ext uri="{FF2B5EF4-FFF2-40B4-BE49-F238E27FC236}">
                <a16:creationId xmlns:a16="http://schemas.microsoft.com/office/drawing/2014/main" id="{AC6D248A-5765-6A42-A182-5809BD1F7D11}"/>
              </a:ext>
            </a:extLst>
          </p:cNvPr>
          <p:cNvSpPr>
            <a:spLocks noGrp="1"/>
          </p:cNvSpPr>
          <p:nvPr>
            <p:ph type="sldNum" sz="quarter" idx="12"/>
          </p:nvPr>
        </p:nvSpPr>
        <p:spPr>
          <a:xfrm>
            <a:off x="0" y="6180137"/>
            <a:ext cx="453383" cy="365125"/>
          </a:xfrm>
        </p:spPr>
        <p:txBody>
          <a:bodyPr/>
          <a:lstStyle>
            <a:lvl1pPr algn="ctr">
              <a:defRPr>
                <a:solidFill>
                  <a:schemeClr val="tx1">
                    <a:lumMod val="75000"/>
                    <a:lumOff val="2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82C3BC0-3EBF-3C4C-A3D8-795624EBC6AA}" type="slidenum">
              <a:rPr kumimoji="0" lang="en-US" sz="1200" b="0" i="0" u="none" strike="noStrike" kern="1200" cap="none" spc="0" normalizeH="0" baseline="0" noProof="0" smtClean="0">
                <a:ln>
                  <a:noFill/>
                </a:ln>
                <a:solidFill>
                  <a:prstClr val="black">
                    <a:lumMod val="75000"/>
                    <a:lumOff val="2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C41FF92E-2A16-9F4C-B2D9-D2B1FDA435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15601" y="5536503"/>
            <a:ext cx="1627185" cy="1233234"/>
          </a:xfrm>
          <a:prstGeom prst="rect">
            <a:avLst/>
          </a:prstGeom>
        </p:spPr>
      </p:pic>
    </p:spTree>
    <p:extLst>
      <p:ext uri="{BB962C8B-B14F-4D97-AF65-F5344CB8AC3E}">
        <p14:creationId xmlns:p14="http://schemas.microsoft.com/office/powerpoint/2010/main" val="329402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Only1">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02A70AB-C5E0-4182-A412-7EBB0125DC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276442" y="6279568"/>
            <a:ext cx="731520" cy="438912"/>
          </a:xfrm>
          <a:prstGeom prst="rect">
            <a:avLst/>
          </a:prstGeom>
        </p:spPr>
      </p:pic>
      <p:sp>
        <p:nvSpPr>
          <p:cNvPr id="25" name="Date Placeholder 35">
            <a:extLst>
              <a:ext uri="{FF2B5EF4-FFF2-40B4-BE49-F238E27FC236}">
                <a16:creationId xmlns:a16="http://schemas.microsoft.com/office/drawing/2014/main" id="{B1F121D8-051A-4F4C-8623-98F1260A1CBD}"/>
              </a:ext>
            </a:extLst>
          </p:cNvPr>
          <p:cNvSpPr>
            <a:spLocks noGrp="1"/>
          </p:cNvSpPr>
          <p:nvPr>
            <p:ph type="dt" sz="half" idx="14"/>
          </p:nvPr>
        </p:nvSpPr>
        <p:spPr>
          <a:xfrm>
            <a:off x="838200" y="6356350"/>
            <a:ext cx="2743200" cy="365125"/>
          </a:xfrm>
        </p:spPr>
        <p:txBody>
          <a:bodyPr/>
          <a:lstStyle/>
          <a:p>
            <a:fld id="{A44A6C12-8802-481D-B329-FC58F760DE11}" type="datetime1">
              <a:rPr lang="en-US" smtClean="0"/>
              <a:t>9/15/2024</a:t>
            </a:fld>
            <a:endParaRPr lang="en-US"/>
          </a:p>
        </p:txBody>
      </p:sp>
      <p:sp>
        <p:nvSpPr>
          <p:cNvPr id="26" name="Footer Placeholder 36">
            <a:extLst>
              <a:ext uri="{FF2B5EF4-FFF2-40B4-BE49-F238E27FC236}">
                <a16:creationId xmlns:a16="http://schemas.microsoft.com/office/drawing/2014/main" id="{1186F3A4-02DF-438F-A96D-5A616B66F437}"/>
              </a:ext>
            </a:extLst>
          </p:cNvPr>
          <p:cNvSpPr>
            <a:spLocks noGrp="1"/>
          </p:cNvSpPr>
          <p:nvPr>
            <p:ph type="ftr" sz="quarter" idx="15"/>
          </p:nvPr>
        </p:nvSpPr>
        <p:spPr>
          <a:xfrm>
            <a:off x="4038600" y="6356350"/>
            <a:ext cx="4114800" cy="365125"/>
          </a:xfrm>
        </p:spPr>
        <p:txBody>
          <a:bodyPr/>
          <a:lstStyle/>
          <a:p>
            <a:endParaRPr lang="en-US"/>
          </a:p>
        </p:txBody>
      </p:sp>
      <p:sp>
        <p:nvSpPr>
          <p:cNvPr id="27" name="Slide Number Placeholder 37">
            <a:extLst>
              <a:ext uri="{FF2B5EF4-FFF2-40B4-BE49-F238E27FC236}">
                <a16:creationId xmlns:a16="http://schemas.microsoft.com/office/drawing/2014/main" id="{26D0D916-9988-4506-B1D2-26E3A5CCB704}"/>
              </a:ext>
            </a:extLst>
          </p:cNvPr>
          <p:cNvSpPr>
            <a:spLocks noGrp="1"/>
          </p:cNvSpPr>
          <p:nvPr>
            <p:ph type="sldNum" sz="quarter" idx="16"/>
          </p:nvPr>
        </p:nvSpPr>
        <p:spPr>
          <a:xfrm>
            <a:off x="11353800" y="6356350"/>
            <a:ext cx="588818" cy="365125"/>
          </a:xfrm>
        </p:spPr>
        <p:txBody>
          <a:bodyPr/>
          <a:lstStyle>
            <a:lvl1pPr algn="ctr">
              <a:defRPr/>
            </a:lvl1pPr>
          </a:lstStyle>
          <a:p>
            <a:fld id="{EA358FA9-F386-4A12-B482-464C32CE5754}" type="slidenum">
              <a:rPr lang="en-US" smtClean="0"/>
              <a:pPr/>
              <a:t>‹#›</a:t>
            </a:fld>
            <a:endParaRPr lang="en-US"/>
          </a:p>
        </p:txBody>
      </p:sp>
      <p:sp>
        <p:nvSpPr>
          <p:cNvPr id="28" name="Rectangle 27">
            <a:extLst>
              <a:ext uri="{FF2B5EF4-FFF2-40B4-BE49-F238E27FC236}">
                <a16:creationId xmlns:a16="http://schemas.microsoft.com/office/drawing/2014/main" id="{6646629B-6672-4286-BBEA-840A6FEB26A3}"/>
              </a:ext>
            </a:extLst>
          </p:cNvPr>
          <p:cNvSpPr/>
          <p:nvPr userDrawn="1"/>
        </p:nvSpPr>
        <p:spPr>
          <a:xfrm>
            <a:off x="0" y="0"/>
            <a:ext cx="12192000" cy="134620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74B3FB89-5D9E-417F-A1E7-0A30E7CE1CD1}"/>
              </a:ext>
            </a:extLst>
          </p:cNvPr>
          <p:cNvCxnSpPr/>
          <p:nvPr userDrawn="1"/>
        </p:nvCxnSpPr>
        <p:spPr>
          <a:xfrm>
            <a:off x="0" y="1378373"/>
            <a:ext cx="12188952" cy="0"/>
          </a:xfrm>
          <a:prstGeom prst="line">
            <a:avLst/>
          </a:prstGeom>
          <a:ln w="76200">
            <a:solidFill>
              <a:srgbClr val="939598"/>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6B16A2E2-2E87-4BDD-9654-AFD356C4C63D}"/>
              </a:ext>
            </a:extLst>
          </p:cNvPr>
          <p:cNvSpPr>
            <a:spLocks noGrp="1"/>
          </p:cNvSpPr>
          <p:nvPr>
            <p:ph type="title"/>
          </p:nvPr>
        </p:nvSpPr>
        <p:spPr>
          <a:xfrm>
            <a:off x="836676" y="61277"/>
            <a:ext cx="10515600" cy="1325563"/>
          </a:xfrm>
        </p:spPr>
        <p:txBody>
          <a:bodyPr>
            <a:normAutofit/>
          </a:bodyPr>
          <a:lstStyle>
            <a:lvl1pPr>
              <a:defRPr sz="48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3301221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Main Title">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5E32F1AC-7691-6EF9-A037-43074BAE78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7324D9-2078-8430-9583-B063BD8B4CE0}"/>
              </a:ext>
            </a:extLst>
          </p:cNvPr>
          <p:cNvSpPr>
            <a:spLocks noGrp="1"/>
          </p:cNvSpPr>
          <p:nvPr>
            <p:ph type="title" hasCustomPrompt="1"/>
          </p:nvPr>
        </p:nvSpPr>
        <p:spPr>
          <a:xfrm>
            <a:off x="1991360" y="3162458"/>
            <a:ext cx="8392160" cy="1325563"/>
          </a:xfrm>
        </p:spPr>
        <p:txBody>
          <a:bodyPr>
            <a:noAutofit/>
          </a:bodyPr>
          <a:lstStyle>
            <a:lvl1pPr algn="ctr">
              <a:defRPr sz="4400">
                <a:solidFill>
                  <a:schemeClr val="bg1"/>
                </a:solidFill>
              </a:defRPr>
            </a:lvl1pPr>
          </a:lstStyle>
          <a:p>
            <a:r>
              <a:rPr lang="en-US"/>
              <a:t>Main Title. Open Sans Bold</a:t>
            </a:r>
          </a:p>
        </p:txBody>
      </p:sp>
      <p:sp>
        <p:nvSpPr>
          <p:cNvPr id="3" name="Date Placeholder 2">
            <a:extLst>
              <a:ext uri="{FF2B5EF4-FFF2-40B4-BE49-F238E27FC236}">
                <a16:creationId xmlns:a16="http://schemas.microsoft.com/office/drawing/2014/main" id="{F3732355-F9D1-A2EA-7C3C-7FD9879B93B7}"/>
              </a:ext>
            </a:extLst>
          </p:cNvPr>
          <p:cNvSpPr>
            <a:spLocks noGrp="1"/>
          </p:cNvSpPr>
          <p:nvPr>
            <p:ph type="dt" sz="half" idx="10"/>
          </p:nvPr>
        </p:nvSpPr>
        <p:spPr/>
        <p:txBody>
          <a:bodyPr/>
          <a:lstStyle/>
          <a:p>
            <a:fld id="{1878E873-937A-40C6-9E92-308590072E2B}" type="datetime1">
              <a:rPr lang="en-US" smtClean="0"/>
              <a:t>9/15/2024</a:t>
            </a:fld>
            <a:endParaRPr lang="en-US"/>
          </a:p>
        </p:txBody>
      </p:sp>
      <p:sp>
        <p:nvSpPr>
          <p:cNvPr id="4" name="Footer Placeholder 3">
            <a:extLst>
              <a:ext uri="{FF2B5EF4-FFF2-40B4-BE49-F238E27FC236}">
                <a16:creationId xmlns:a16="http://schemas.microsoft.com/office/drawing/2014/main" id="{88175505-A204-5295-E564-9DFF3C4532E4}"/>
              </a:ext>
            </a:extLst>
          </p:cNvPr>
          <p:cNvSpPr>
            <a:spLocks noGrp="1"/>
          </p:cNvSpPr>
          <p:nvPr>
            <p:ph type="ftr" sz="quarter" idx="11"/>
          </p:nvPr>
        </p:nvSpPr>
        <p:spPr/>
        <p:txBody>
          <a:bodyPr/>
          <a:lstStyle>
            <a:lvl1pPr>
              <a:defRPr>
                <a:solidFill>
                  <a:srgbClr val="E8EEF0"/>
                </a:solidFill>
              </a:defRPr>
            </a:lvl1pPr>
          </a:lstStyle>
          <a:p>
            <a:r>
              <a:rPr lang="en-US"/>
              <a:t> © 2024 Digital Twin Consortium. All rights reserved. </a:t>
            </a:r>
          </a:p>
        </p:txBody>
      </p:sp>
      <p:sp>
        <p:nvSpPr>
          <p:cNvPr id="5" name="Slide Number Placeholder 4">
            <a:extLst>
              <a:ext uri="{FF2B5EF4-FFF2-40B4-BE49-F238E27FC236}">
                <a16:creationId xmlns:a16="http://schemas.microsoft.com/office/drawing/2014/main" id="{AEBD3131-6608-5EF7-14F6-46054316E9B3}"/>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23314546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FC4D7B4E-FD98-DC80-3F22-A3C3BF73A7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6" y="0"/>
            <a:ext cx="12189228" cy="6858000"/>
          </a:xfrm>
          <a:prstGeom prst="rect">
            <a:avLst/>
          </a:prstGeom>
        </p:spPr>
      </p:pic>
      <p:sp>
        <p:nvSpPr>
          <p:cNvPr id="2" name="Title 1">
            <a:extLst>
              <a:ext uri="{FF2B5EF4-FFF2-40B4-BE49-F238E27FC236}">
                <a16:creationId xmlns:a16="http://schemas.microsoft.com/office/drawing/2014/main" id="{BD536F0D-A081-0C57-8344-36B95F83753D}"/>
              </a:ext>
            </a:extLst>
          </p:cNvPr>
          <p:cNvSpPr>
            <a:spLocks noGrp="1"/>
          </p:cNvSpPr>
          <p:nvPr>
            <p:ph type="ctrTitle" hasCustomPrompt="1"/>
          </p:nvPr>
        </p:nvSpPr>
        <p:spPr>
          <a:xfrm>
            <a:off x="0" y="2235200"/>
            <a:ext cx="12192000" cy="2387600"/>
          </a:xfrm>
        </p:spPr>
        <p:txBody>
          <a:bodyPr anchor="ctr">
            <a:normAutofit/>
          </a:bodyPr>
          <a:lstStyle>
            <a:lvl1pPr algn="ctr">
              <a:defRPr sz="5400" b="1">
                <a:solidFill>
                  <a:schemeClr val="bg1"/>
                </a:solidFill>
                <a:latin typeface="+mn-lt"/>
              </a:defRPr>
            </a:lvl1pPr>
          </a:lstStyle>
          <a:p>
            <a:r>
              <a:rPr lang="en-US"/>
              <a:t>Title Slide, Open Sans 54pt. </a:t>
            </a:r>
            <a:br>
              <a:rPr lang="en-US"/>
            </a:br>
            <a:r>
              <a:rPr lang="en-US"/>
              <a:t>Center Text &amp; </a:t>
            </a:r>
            <a:br>
              <a:rPr lang="en-US"/>
            </a:br>
            <a:r>
              <a:rPr lang="en-US"/>
              <a:t>Capitalize Each Word</a:t>
            </a:r>
          </a:p>
        </p:txBody>
      </p:sp>
      <p:sp>
        <p:nvSpPr>
          <p:cNvPr id="4" name="Date Placeholder 3">
            <a:extLst>
              <a:ext uri="{FF2B5EF4-FFF2-40B4-BE49-F238E27FC236}">
                <a16:creationId xmlns:a16="http://schemas.microsoft.com/office/drawing/2014/main" id="{42BB0BE0-3218-E235-0934-55089B161D96}"/>
              </a:ext>
            </a:extLst>
          </p:cNvPr>
          <p:cNvSpPr>
            <a:spLocks noGrp="1"/>
          </p:cNvSpPr>
          <p:nvPr>
            <p:ph type="dt" sz="half" idx="10"/>
          </p:nvPr>
        </p:nvSpPr>
        <p:spPr>
          <a:xfrm>
            <a:off x="838200" y="6356350"/>
            <a:ext cx="2743200" cy="365125"/>
          </a:xfrm>
          <a:prstGeom prst="rect">
            <a:avLst/>
          </a:prstGeom>
        </p:spPr>
        <p:txBody>
          <a:bodyPr/>
          <a:lstStyle/>
          <a:p>
            <a:fld id="{A0C2C9AE-AA6D-48D7-9D54-3FA3825EBFA6}" type="datetime1">
              <a:rPr lang="en-US" smtClean="0"/>
              <a:t>9/15/2024</a:t>
            </a:fld>
            <a:endParaRPr lang="en-US"/>
          </a:p>
        </p:txBody>
      </p:sp>
      <p:sp>
        <p:nvSpPr>
          <p:cNvPr id="5" name="Footer Placeholder 4">
            <a:extLst>
              <a:ext uri="{FF2B5EF4-FFF2-40B4-BE49-F238E27FC236}">
                <a16:creationId xmlns:a16="http://schemas.microsoft.com/office/drawing/2014/main" id="{8B20BF0D-0D13-C5AC-E63A-C93763EE8587}"/>
              </a:ext>
            </a:extLst>
          </p:cNvPr>
          <p:cNvSpPr>
            <a:spLocks noGrp="1"/>
          </p:cNvSpPr>
          <p:nvPr>
            <p:ph type="ftr" sz="quarter" idx="11"/>
          </p:nvPr>
        </p:nvSpPr>
        <p:spPr/>
        <p:txBody>
          <a:bodyPr/>
          <a:lstStyle>
            <a:lvl1pPr>
              <a:defRPr>
                <a:solidFill>
                  <a:srgbClr val="E8EEF0"/>
                </a:solidFill>
              </a:defRPr>
            </a:lvl1pPr>
          </a:lstStyle>
          <a:p>
            <a:r>
              <a:rPr lang="en-US"/>
              <a:t> © 2024 Digital Twin Consortium. All rights reserved. </a:t>
            </a:r>
          </a:p>
        </p:txBody>
      </p:sp>
    </p:spTree>
    <p:extLst>
      <p:ext uri="{BB962C8B-B14F-4D97-AF65-F5344CB8AC3E}">
        <p14:creationId xmlns:p14="http://schemas.microsoft.com/office/powerpoint/2010/main" val="4605205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A0FBA-5109-91A2-C84E-0E6F22566907}"/>
              </a:ext>
            </a:extLst>
          </p:cNvPr>
          <p:cNvSpPr>
            <a:spLocks noGrp="1"/>
          </p:cNvSpPr>
          <p:nvPr>
            <p:ph type="title" hasCustomPrompt="1"/>
          </p:nvPr>
        </p:nvSpPr>
        <p:spPr/>
        <p:txBody>
          <a:bodyPr/>
          <a:lstStyle/>
          <a:p>
            <a:r>
              <a:rPr lang="en-US"/>
              <a:t>Title – Open Sans (Bold) 30 pt. Capitalize Each Word</a:t>
            </a:r>
          </a:p>
        </p:txBody>
      </p:sp>
      <p:sp>
        <p:nvSpPr>
          <p:cNvPr id="3" name="Content Placeholder 2">
            <a:extLst>
              <a:ext uri="{FF2B5EF4-FFF2-40B4-BE49-F238E27FC236}">
                <a16:creationId xmlns:a16="http://schemas.microsoft.com/office/drawing/2014/main" id="{CF6059C9-68DA-0D99-E084-0293090B0318}"/>
              </a:ext>
            </a:extLst>
          </p:cNvPr>
          <p:cNvSpPr>
            <a:spLocks noGrp="1"/>
          </p:cNvSpPr>
          <p:nvPr>
            <p:ph idx="1" hasCustomPrompt="1"/>
          </p:nvPr>
        </p:nvSpPr>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48D5F589-FFFB-5531-23DE-BE0975A9DE02}"/>
              </a:ext>
            </a:extLst>
          </p:cNvPr>
          <p:cNvSpPr>
            <a:spLocks noGrp="1"/>
          </p:cNvSpPr>
          <p:nvPr>
            <p:ph type="dt" sz="half" idx="10"/>
          </p:nvPr>
        </p:nvSpPr>
        <p:spPr/>
        <p:txBody>
          <a:bodyPr/>
          <a:lstStyle/>
          <a:p>
            <a:fld id="{7BC3ECDB-1C51-45FB-8CB2-C84E66A2AA7C}" type="datetime1">
              <a:rPr lang="en-US" smtClean="0"/>
              <a:t>9/15/2024</a:t>
            </a:fld>
            <a:endParaRPr lang="en-US"/>
          </a:p>
        </p:txBody>
      </p:sp>
      <p:sp>
        <p:nvSpPr>
          <p:cNvPr id="11" name="Footer Placeholder 10">
            <a:extLst>
              <a:ext uri="{FF2B5EF4-FFF2-40B4-BE49-F238E27FC236}">
                <a16:creationId xmlns:a16="http://schemas.microsoft.com/office/drawing/2014/main" id="{D324483E-9C2E-F08E-0ADC-694D936A51C2}"/>
              </a:ext>
            </a:extLst>
          </p:cNvPr>
          <p:cNvSpPr>
            <a:spLocks noGrp="1"/>
          </p:cNvSpPr>
          <p:nvPr>
            <p:ph type="ftr" sz="quarter" idx="11"/>
          </p:nvPr>
        </p:nvSpPr>
        <p:spPr/>
        <p:txBody>
          <a:bodyPr/>
          <a:lstStyle/>
          <a:p>
            <a:r>
              <a:rPr lang="en-US"/>
              <a:t> © 2024 Digital Twin Consortium. All rights reserved. </a:t>
            </a:r>
          </a:p>
        </p:txBody>
      </p:sp>
      <p:sp>
        <p:nvSpPr>
          <p:cNvPr id="12" name="Slide Number Placeholder 11">
            <a:extLst>
              <a:ext uri="{FF2B5EF4-FFF2-40B4-BE49-F238E27FC236}">
                <a16:creationId xmlns:a16="http://schemas.microsoft.com/office/drawing/2014/main" id="{039388E7-3BD2-FF4B-E258-BC1F6D0524B5}"/>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37582569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B68114-B514-0CF0-B06D-A7C1E1ADC2E9}"/>
              </a:ext>
            </a:extLst>
          </p:cNvPr>
          <p:cNvSpPr>
            <a:spLocks noGrp="1"/>
          </p:cNvSpPr>
          <p:nvPr>
            <p:ph type="dt" sz="half" idx="10"/>
          </p:nvPr>
        </p:nvSpPr>
        <p:spPr/>
        <p:txBody>
          <a:bodyPr/>
          <a:lstStyle/>
          <a:p>
            <a:fld id="{A532C80B-EB64-4EEE-8CCD-67A7A28FF3BE}" type="datetime1">
              <a:rPr lang="en-US" smtClean="0"/>
              <a:t>9/15/2024</a:t>
            </a:fld>
            <a:endParaRPr lang="en-US" dirty="0"/>
          </a:p>
        </p:txBody>
      </p:sp>
      <p:sp>
        <p:nvSpPr>
          <p:cNvPr id="4" name="Footer Placeholder 3">
            <a:extLst>
              <a:ext uri="{FF2B5EF4-FFF2-40B4-BE49-F238E27FC236}">
                <a16:creationId xmlns:a16="http://schemas.microsoft.com/office/drawing/2014/main" id="{9DE3E51A-C061-848A-6405-25C70E4D5D7E}"/>
              </a:ext>
            </a:extLst>
          </p:cNvPr>
          <p:cNvSpPr>
            <a:spLocks noGrp="1"/>
          </p:cNvSpPr>
          <p:nvPr>
            <p:ph type="ftr" sz="quarter" idx="11"/>
          </p:nvPr>
        </p:nvSpPr>
        <p:spPr/>
        <p:txBody>
          <a:bodyPr/>
          <a:lstStyle/>
          <a:p>
            <a:r>
              <a:rPr lang="en-US" dirty="0"/>
              <a:t> © 2024 Digital Twin Consortium. All rights reserved. </a:t>
            </a:r>
          </a:p>
        </p:txBody>
      </p:sp>
      <p:sp>
        <p:nvSpPr>
          <p:cNvPr id="5" name="Slide Number Placeholder 4">
            <a:extLst>
              <a:ext uri="{FF2B5EF4-FFF2-40B4-BE49-F238E27FC236}">
                <a16:creationId xmlns:a16="http://schemas.microsoft.com/office/drawing/2014/main" id="{02C652DE-B1E0-9685-B23F-7FB148735E58}"/>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9" name="Picture 8">
            <a:extLst>
              <a:ext uri="{FF2B5EF4-FFF2-40B4-BE49-F238E27FC236}">
                <a16:creationId xmlns:a16="http://schemas.microsoft.com/office/drawing/2014/main" id="{475B2CC5-DE86-341F-EB94-28AD21D1CB8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4352880" y="467139"/>
            <a:ext cx="66476" cy="5889211"/>
          </a:xfrm>
          <a:prstGeom prst="rect">
            <a:avLst/>
          </a:prstGeom>
        </p:spPr>
      </p:pic>
      <p:sp>
        <p:nvSpPr>
          <p:cNvPr id="11" name="Title 1">
            <a:extLst>
              <a:ext uri="{FF2B5EF4-FFF2-40B4-BE49-F238E27FC236}">
                <a16:creationId xmlns:a16="http://schemas.microsoft.com/office/drawing/2014/main" id="{5DB6BC7B-84D7-B7A3-B926-C2F17A36A33E}"/>
              </a:ext>
            </a:extLst>
          </p:cNvPr>
          <p:cNvSpPr>
            <a:spLocks noGrp="1"/>
          </p:cNvSpPr>
          <p:nvPr>
            <p:ph type="title" hasCustomPrompt="1"/>
          </p:nvPr>
        </p:nvSpPr>
        <p:spPr>
          <a:xfrm>
            <a:off x="654958" y="893990"/>
            <a:ext cx="3428319" cy="1325563"/>
          </a:xfrm>
        </p:spPr>
        <p:txBody>
          <a:bodyPr/>
          <a:lstStyle>
            <a:lvl1pPr>
              <a:defRPr/>
            </a:lvl1pPr>
          </a:lstStyle>
          <a:p>
            <a:r>
              <a:rPr lang="en-US" dirty="0"/>
              <a:t>Title. Open Sans 30 pt.</a:t>
            </a:r>
          </a:p>
        </p:txBody>
      </p:sp>
      <p:sp>
        <p:nvSpPr>
          <p:cNvPr id="12" name="Picture Placeholder 2">
            <a:extLst>
              <a:ext uri="{FF2B5EF4-FFF2-40B4-BE49-F238E27FC236}">
                <a16:creationId xmlns:a16="http://schemas.microsoft.com/office/drawing/2014/main" id="{7DA4D7C3-201B-1469-F4A4-B2210DD50C7A}"/>
              </a:ext>
            </a:extLst>
          </p:cNvPr>
          <p:cNvSpPr>
            <a:spLocks noGrp="1"/>
          </p:cNvSpPr>
          <p:nvPr>
            <p:ph type="pic" idx="13"/>
          </p:nvPr>
        </p:nvSpPr>
        <p:spPr>
          <a:xfrm>
            <a:off x="4688959" y="1432559"/>
            <a:ext cx="7162245" cy="42296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ext Placeholder 3">
            <a:extLst>
              <a:ext uri="{FF2B5EF4-FFF2-40B4-BE49-F238E27FC236}">
                <a16:creationId xmlns:a16="http://schemas.microsoft.com/office/drawing/2014/main" id="{B3C41C91-8C5F-DCB9-59B3-5C944F5B14B8}"/>
              </a:ext>
            </a:extLst>
          </p:cNvPr>
          <p:cNvSpPr>
            <a:spLocks noGrp="1"/>
          </p:cNvSpPr>
          <p:nvPr>
            <p:ph type="body" sz="half" idx="2" hasCustomPrompt="1"/>
          </p:nvPr>
        </p:nvSpPr>
        <p:spPr>
          <a:xfrm>
            <a:off x="654958" y="2470903"/>
            <a:ext cx="3423239"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Open Sans 18 </a:t>
            </a:r>
            <a:r>
              <a:rPr lang="en-US" dirty="0" err="1"/>
              <a:t>pt</a:t>
            </a:r>
            <a:endParaRPr lang="en-US" dirty="0"/>
          </a:p>
        </p:txBody>
      </p:sp>
      <p:pic>
        <p:nvPicPr>
          <p:cNvPr id="2" name="Picture 1">
            <a:extLst>
              <a:ext uri="{FF2B5EF4-FFF2-40B4-BE49-F238E27FC236}">
                <a16:creationId xmlns:a16="http://schemas.microsoft.com/office/drawing/2014/main" id="{7FF450A1-D6B5-4CF0-6C85-E4D3DFB62AB6}"/>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4352880" y="467139"/>
            <a:ext cx="66476" cy="5889211"/>
          </a:xfrm>
          <a:prstGeom prst="rect">
            <a:avLst/>
          </a:prstGeom>
        </p:spPr>
      </p:pic>
      <p:pic>
        <p:nvPicPr>
          <p:cNvPr id="6" name="Picture 5">
            <a:extLst>
              <a:ext uri="{FF2B5EF4-FFF2-40B4-BE49-F238E27FC236}">
                <a16:creationId xmlns:a16="http://schemas.microsoft.com/office/drawing/2014/main" id="{FF36ED23-BB3F-B5E9-0722-D665D886C3EF}"/>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4479" r="47307"/>
          <a:stretch/>
        </p:blipFill>
        <p:spPr>
          <a:xfrm>
            <a:off x="4352880" y="467139"/>
            <a:ext cx="66476" cy="5889211"/>
          </a:xfrm>
          <a:prstGeom prst="rect">
            <a:avLst/>
          </a:prstGeom>
        </p:spPr>
      </p:pic>
    </p:spTree>
    <p:extLst>
      <p:ext uri="{BB962C8B-B14F-4D97-AF65-F5344CB8AC3E}">
        <p14:creationId xmlns:p14="http://schemas.microsoft.com/office/powerpoint/2010/main" val="37719539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A0FBA-5109-91A2-C84E-0E6F22566907}"/>
              </a:ext>
            </a:extLst>
          </p:cNvPr>
          <p:cNvSpPr>
            <a:spLocks noGrp="1"/>
          </p:cNvSpPr>
          <p:nvPr>
            <p:ph type="title" hasCustomPrompt="1"/>
          </p:nvPr>
        </p:nvSpPr>
        <p:spPr/>
        <p:txBody>
          <a:bodyPr/>
          <a:lstStyle/>
          <a:p>
            <a:r>
              <a:rPr lang="en-US"/>
              <a:t>Title – Open Sans (Bold) 30 pt. Capitalize Each Word</a:t>
            </a:r>
          </a:p>
        </p:txBody>
      </p:sp>
      <p:sp>
        <p:nvSpPr>
          <p:cNvPr id="3" name="Content Placeholder 2">
            <a:extLst>
              <a:ext uri="{FF2B5EF4-FFF2-40B4-BE49-F238E27FC236}">
                <a16:creationId xmlns:a16="http://schemas.microsoft.com/office/drawing/2014/main" id="{CF6059C9-68DA-0D99-E084-0293090B0318}"/>
              </a:ext>
            </a:extLst>
          </p:cNvPr>
          <p:cNvSpPr>
            <a:spLocks noGrp="1"/>
          </p:cNvSpPr>
          <p:nvPr>
            <p:ph idx="1" hasCustomPrompt="1"/>
          </p:nvPr>
        </p:nvSpPr>
        <p:spPr>
          <a:xfrm>
            <a:off x="838200" y="2814319"/>
            <a:ext cx="10515600" cy="3362643"/>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3FD2A-C7A5-5C4C-7A81-6F25E79B39BD}"/>
              </a:ext>
            </a:extLst>
          </p:cNvPr>
          <p:cNvSpPr>
            <a:spLocks noGrp="1"/>
          </p:cNvSpPr>
          <p:nvPr>
            <p:ph type="dt" sz="half" idx="10"/>
          </p:nvPr>
        </p:nvSpPr>
        <p:spPr>
          <a:xfrm>
            <a:off x="838200" y="6356350"/>
            <a:ext cx="2743200" cy="365125"/>
          </a:xfrm>
          <a:prstGeom prst="rect">
            <a:avLst/>
          </a:prstGeom>
        </p:spPr>
        <p:txBody>
          <a:bodyPr/>
          <a:lstStyle/>
          <a:p>
            <a:fld id="{405E1EF6-B733-410D-841F-030CDAD0CC39}" type="datetime1">
              <a:rPr lang="en-US" smtClean="0"/>
              <a:t>9/15/2024</a:t>
            </a:fld>
            <a:endParaRPr lang="en-US"/>
          </a:p>
        </p:txBody>
      </p:sp>
      <p:sp>
        <p:nvSpPr>
          <p:cNvPr id="5" name="Footer Placeholder 4">
            <a:extLst>
              <a:ext uri="{FF2B5EF4-FFF2-40B4-BE49-F238E27FC236}">
                <a16:creationId xmlns:a16="http://schemas.microsoft.com/office/drawing/2014/main" id="{FD94C6DF-87B5-F0A3-9A63-3FD4D016D4CE}"/>
              </a:ext>
            </a:extLst>
          </p:cNvPr>
          <p:cNvSpPr>
            <a:spLocks noGrp="1"/>
          </p:cNvSpPr>
          <p:nvPr>
            <p:ph type="ftr" sz="quarter" idx="11"/>
          </p:nvPr>
        </p:nvSpPr>
        <p:spPr/>
        <p:txBody>
          <a:bodyPr/>
          <a:lstStyle/>
          <a:p>
            <a:r>
              <a:rPr lang="en-US"/>
              <a:t> © 2024 Digital Twin Consortium. All rights reserved. </a:t>
            </a:r>
          </a:p>
        </p:txBody>
      </p:sp>
      <p:sp>
        <p:nvSpPr>
          <p:cNvPr id="6" name="Slide Number Placeholder 5">
            <a:extLst>
              <a:ext uri="{FF2B5EF4-FFF2-40B4-BE49-F238E27FC236}">
                <a16:creationId xmlns:a16="http://schemas.microsoft.com/office/drawing/2014/main" id="{DF76DDA0-C89C-2A91-D035-6A818598683D}"/>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7" name="Picture 6">
            <a:extLst>
              <a:ext uri="{FF2B5EF4-FFF2-40B4-BE49-F238E27FC236}">
                <a16:creationId xmlns:a16="http://schemas.microsoft.com/office/drawing/2014/main" id="{CCFBA2DD-30C7-625F-E6C2-6188BAB81CF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11982892" y="0"/>
            <a:ext cx="209107" cy="6858000"/>
          </a:xfrm>
          <a:prstGeom prst="rect">
            <a:avLst/>
          </a:prstGeom>
        </p:spPr>
      </p:pic>
      <p:sp>
        <p:nvSpPr>
          <p:cNvPr id="8" name="Text Placeholder 2">
            <a:extLst>
              <a:ext uri="{FF2B5EF4-FFF2-40B4-BE49-F238E27FC236}">
                <a16:creationId xmlns:a16="http://schemas.microsoft.com/office/drawing/2014/main" id="{FBD6C034-56D2-8253-865E-24A7BD9846E6}"/>
              </a:ext>
            </a:extLst>
          </p:cNvPr>
          <p:cNvSpPr>
            <a:spLocks noGrp="1"/>
          </p:cNvSpPr>
          <p:nvPr>
            <p:ph type="body" idx="13" hasCustomPrompt="1"/>
          </p:nvPr>
        </p:nvSpPr>
        <p:spPr>
          <a:xfrm>
            <a:off x="839788" y="1811019"/>
            <a:ext cx="10514012"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pic>
        <p:nvPicPr>
          <p:cNvPr id="9" name="Picture 8">
            <a:extLst>
              <a:ext uri="{FF2B5EF4-FFF2-40B4-BE49-F238E27FC236}">
                <a16:creationId xmlns:a16="http://schemas.microsoft.com/office/drawing/2014/main" id="{11D251DE-3335-264B-1B1E-DA173827BA2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11982892" y="0"/>
            <a:ext cx="209107" cy="6858000"/>
          </a:xfrm>
          <a:prstGeom prst="rect">
            <a:avLst/>
          </a:prstGeom>
        </p:spPr>
      </p:pic>
      <p:pic>
        <p:nvPicPr>
          <p:cNvPr id="10" name="Picture 9">
            <a:extLst>
              <a:ext uri="{FF2B5EF4-FFF2-40B4-BE49-F238E27FC236}">
                <a16:creationId xmlns:a16="http://schemas.microsoft.com/office/drawing/2014/main" id="{CCDEBE88-A461-923E-92CA-83400A449F59}"/>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4479" r="47307"/>
          <a:stretch/>
        </p:blipFill>
        <p:spPr>
          <a:xfrm>
            <a:off x="11982892" y="0"/>
            <a:ext cx="209107" cy="6858000"/>
          </a:xfrm>
          <a:prstGeom prst="rect">
            <a:avLst/>
          </a:prstGeom>
        </p:spPr>
      </p:pic>
    </p:spTree>
    <p:extLst>
      <p:ext uri="{BB962C8B-B14F-4D97-AF65-F5344CB8AC3E}">
        <p14:creationId xmlns:p14="http://schemas.microsoft.com/office/powerpoint/2010/main" val="146798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_Title and Conten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B2AF2B-73F0-75B5-7060-C0D53AD2F896}"/>
              </a:ext>
            </a:extLst>
          </p:cNvPr>
          <p:cNvSpPr>
            <a:spLocks noGrp="1"/>
          </p:cNvSpPr>
          <p:nvPr>
            <p:ph type="dt" sz="half" idx="10"/>
          </p:nvPr>
        </p:nvSpPr>
        <p:spPr>
          <a:xfrm>
            <a:off x="838200" y="6356350"/>
            <a:ext cx="2743200" cy="365125"/>
          </a:xfrm>
          <a:prstGeom prst="rect">
            <a:avLst/>
          </a:prstGeom>
        </p:spPr>
        <p:txBody>
          <a:bodyPr/>
          <a:lstStyle/>
          <a:p>
            <a:fld id="{B8B4AB16-EDBF-490F-8831-22FD209BDF71}" type="datetime1">
              <a:rPr lang="en-US" smtClean="0"/>
              <a:t>9/15/2024</a:t>
            </a:fld>
            <a:endParaRPr lang="en-US"/>
          </a:p>
        </p:txBody>
      </p:sp>
      <p:sp>
        <p:nvSpPr>
          <p:cNvPr id="5" name="Footer Placeholder 4">
            <a:extLst>
              <a:ext uri="{FF2B5EF4-FFF2-40B4-BE49-F238E27FC236}">
                <a16:creationId xmlns:a16="http://schemas.microsoft.com/office/drawing/2014/main" id="{A791D506-0FC4-A569-BC72-5ECDD64C4D70}"/>
              </a:ext>
            </a:extLst>
          </p:cNvPr>
          <p:cNvSpPr>
            <a:spLocks noGrp="1"/>
          </p:cNvSpPr>
          <p:nvPr>
            <p:ph type="ftr" sz="quarter" idx="11"/>
          </p:nvPr>
        </p:nvSpPr>
        <p:spPr/>
        <p:txBody>
          <a:bodyPr/>
          <a:lstStyle/>
          <a:p>
            <a:r>
              <a:rPr lang="en-US"/>
              <a:t> © 2024 Digital Twin Consortium. All rights reserved. </a:t>
            </a:r>
          </a:p>
        </p:txBody>
      </p:sp>
      <p:sp>
        <p:nvSpPr>
          <p:cNvPr id="6" name="Slide Number Placeholder 5">
            <a:extLst>
              <a:ext uri="{FF2B5EF4-FFF2-40B4-BE49-F238E27FC236}">
                <a16:creationId xmlns:a16="http://schemas.microsoft.com/office/drawing/2014/main" id="{71FEE447-2A74-F146-D490-AEB6B0F47407}"/>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21" name="Slide Number Placeholder 2">
            <a:extLst>
              <a:ext uri="{FF2B5EF4-FFF2-40B4-BE49-F238E27FC236}">
                <a16:creationId xmlns:a16="http://schemas.microsoft.com/office/drawing/2014/main" id="{095441DC-0646-3860-87DD-497ECE3AB72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358FA9-F386-4A12-B482-464C32CE5754}" type="slidenum">
              <a:rPr lang="en-US" smtClean="0">
                <a:solidFill>
                  <a:prstClr val="black">
                    <a:tint val="75000"/>
                  </a:prstClr>
                </a:solidFill>
                <a:latin typeface="Calibri" panose="020F0502020204030204"/>
              </a:rPr>
              <a:pPr>
                <a:defRPr/>
              </a:pPr>
              <a:t>‹#›</a:t>
            </a:fld>
            <a:endParaRPr lang="en-US">
              <a:solidFill>
                <a:prstClr val="black">
                  <a:tint val="75000"/>
                </a:prstClr>
              </a:solidFill>
              <a:latin typeface="Calibri" panose="020F0502020204030204"/>
            </a:endParaRPr>
          </a:p>
        </p:txBody>
      </p:sp>
      <p:pic>
        <p:nvPicPr>
          <p:cNvPr id="16" name="Content Placeholder 4">
            <a:extLst>
              <a:ext uri="{FF2B5EF4-FFF2-40B4-BE49-F238E27FC236}">
                <a16:creationId xmlns:a16="http://schemas.microsoft.com/office/drawing/2014/main" id="{FC5BBC24-9A29-94F0-0B32-9FEFA22A6D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3370" y="1594166"/>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a:extLst>
              <a:ext uri="{FF2B5EF4-FFF2-40B4-BE49-F238E27FC236}">
                <a16:creationId xmlns:a16="http://schemas.microsoft.com/office/drawing/2014/main" id="{8F044A43-BDC2-85C6-59DB-3D85A84EBED8}"/>
              </a:ext>
            </a:extLst>
          </p:cNvPr>
          <p:cNvSpPr>
            <a:spLocks noGrp="1"/>
          </p:cNvSpPr>
          <p:nvPr>
            <p:ph type="title" hasCustomPrompt="1"/>
          </p:nvPr>
        </p:nvSpPr>
        <p:spPr>
          <a:xfrm>
            <a:off x="2540000" y="674652"/>
            <a:ext cx="8968374" cy="967142"/>
          </a:xfrm>
        </p:spPr>
        <p:txBody>
          <a:bodyPr anchor="ctr">
            <a:normAutofit/>
          </a:bodyPr>
          <a:lstStyle>
            <a:lvl1pPr>
              <a:defRPr sz="3000"/>
            </a:lvl1pPr>
          </a:lstStyle>
          <a:p>
            <a:r>
              <a:rPr lang="en-US"/>
              <a:t>Title – Open Sans (Bold) 30 pt. </a:t>
            </a:r>
            <a:br>
              <a:rPr lang="en-US"/>
            </a:br>
            <a:r>
              <a:rPr lang="en-US"/>
              <a:t>Capitalize Each Word</a:t>
            </a:r>
          </a:p>
        </p:txBody>
      </p:sp>
      <p:sp>
        <p:nvSpPr>
          <p:cNvPr id="19" name="Content Placeholder 2">
            <a:extLst>
              <a:ext uri="{FF2B5EF4-FFF2-40B4-BE49-F238E27FC236}">
                <a16:creationId xmlns:a16="http://schemas.microsoft.com/office/drawing/2014/main" id="{76796F80-54FB-90FD-924F-A1BCCE5B559F}"/>
              </a:ext>
            </a:extLst>
          </p:cNvPr>
          <p:cNvSpPr>
            <a:spLocks noGrp="1"/>
          </p:cNvSpPr>
          <p:nvPr>
            <p:ph idx="1" hasCustomPrompt="1"/>
          </p:nvPr>
        </p:nvSpPr>
        <p:spPr>
          <a:xfrm>
            <a:off x="2540000" y="1825625"/>
            <a:ext cx="8968374" cy="4351338"/>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shape&#10;&#10;Description automatically generated">
            <a:extLst>
              <a:ext uri="{FF2B5EF4-FFF2-40B4-BE49-F238E27FC236}">
                <a16:creationId xmlns:a16="http://schemas.microsoft.com/office/drawing/2014/main" id="{3A92F55C-4303-3313-C69A-EB91124A6240}"/>
              </a:ext>
            </a:extLst>
          </p:cNvPr>
          <p:cNvPicPr>
            <a:picLocks noChangeAspect="1"/>
          </p:cNvPicPr>
          <p:nvPr/>
        </p:nvPicPr>
        <p:blipFill rotWithShape="1">
          <a:blip r:embed="rId3">
            <a:extLst>
              <a:ext uri="{28A0092B-C50C-407E-A947-70E740481C1C}">
                <a14:useLocalDpi xmlns:a14="http://schemas.microsoft.com/office/drawing/2010/main" val="0"/>
              </a:ext>
            </a:extLst>
          </a:blip>
          <a:srcRect l="16131" t="26215" r="73446" b="19605"/>
          <a:stretch/>
        </p:blipFill>
        <p:spPr>
          <a:xfrm>
            <a:off x="-334505" y="0"/>
            <a:ext cx="2345410" cy="6858000"/>
          </a:xfrm>
          <a:prstGeom prst="rect">
            <a:avLst/>
          </a:prstGeom>
        </p:spPr>
      </p:pic>
      <p:sp>
        <p:nvSpPr>
          <p:cNvPr id="2" name="Slide Number Placeholder 2">
            <a:extLst>
              <a:ext uri="{FF2B5EF4-FFF2-40B4-BE49-F238E27FC236}">
                <a16:creationId xmlns:a16="http://schemas.microsoft.com/office/drawing/2014/main" id="{C6058BF0-7354-0771-15B8-CB845DD4F29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358FA9-F386-4A12-B482-464C32CE5754}" type="slidenum">
              <a:rPr lang="en-US" smtClean="0">
                <a:solidFill>
                  <a:prstClr val="black">
                    <a:tint val="75000"/>
                  </a:prstClr>
                </a:solidFill>
                <a:latin typeface="Calibri" panose="020F0502020204030204"/>
              </a:rPr>
              <a:pPr>
                <a:defRPr/>
              </a:pPr>
              <a:t>‹#›</a:t>
            </a:fld>
            <a:endParaRPr lang="en-US">
              <a:solidFill>
                <a:prstClr val="black">
                  <a:tint val="75000"/>
                </a:prstClr>
              </a:solidFill>
              <a:latin typeface="Calibri" panose="020F0502020204030204"/>
            </a:endParaRPr>
          </a:p>
        </p:txBody>
      </p:sp>
      <p:pic>
        <p:nvPicPr>
          <p:cNvPr id="3" name="Content Placeholder 4">
            <a:extLst>
              <a:ext uri="{FF2B5EF4-FFF2-40B4-BE49-F238E27FC236}">
                <a16:creationId xmlns:a16="http://schemas.microsoft.com/office/drawing/2014/main" id="{C1AE0E71-D43F-46D2-68C6-0F5C6257B5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3370" y="1594166"/>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shape&#10;&#10;Description automatically generated">
            <a:extLst>
              <a:ext uri="{FF2B5EF4-FFF2-40B4-BE49-F238E27FC236}">
                <a16:creationId xmlns:a16="http://schemas.microsoft.com/office/drawing/2014/main" id="{7DC8B9E3-5024-2FC6-A855-B25F72164854}"/>
              </a:ext>
            </a:extLst>
          </p:cNvPr>
          <p:cNvPicPr>
            <a:picLocks noChangeAspect="1"/>
          </p:cNvPicPr>
          <p:nvPr/>
        </p:nvPicPr>
        <p:blipFill rotWithShape="1">
          <a:blip r:embed="rId3">
            <a:extLst>
              <a:ext uri="{28A0092B-C50C-407E-A947-70E740481C1C}">
                <a14:useLocalDpi xmlns:a14="http://schemas.microsoft.com/office/drawing/2010/main" val="0"/>
              </a:ext>
            </a:extLst>
          </a:blip>
          <a:srcRect l="16131" t="26215" r="73446" b="19605"/>
          <a:stretch/>
        </p:blipFill>
        <p:spPr>
          <a:xfrm>
            <a:off x="-334505" y="0"/>
            <a:ext cx="2345410" cy="6858000"/>
          </a:xfrm>
          <a:prstGeom prst="rect">
            <a:avLst/>
          </a:prstGeom>
        </p:spPr>
      </p:pic>
      <p:sp>
        <p:nvSpPr>
          <p:cNvPr id="9" name="Slide Number Placeholder 2">
            <a:extLst>
              <a:ext uri="{FF2B5EF4-FFF2-40B4-BE49-F238E27FC236}">
                <a16:creationId xmlns:a16="http://schemas.microsoft.com/office/drawing/2014/main" id="{EE2B5AF7-9CF0-D40C-87A2-E0A50BE6015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358FA9-F386-4A12-B482-464C32CE5754}" type="slidenum">
              <a:rPr lang="en-US" smtClean="0">
                <a:solidFill>
                  <a:prstClr val="black">
                    <a:tint val="75000"/>
                  </a:prstClr>
                </a:solidFill>
                <a:latin typeface="Calibri" panose="020F0502020204030204"/>
              </a:rPr>
              <a:pPr>
                <a:defRPr/>
              </a:pPr>
              <a:t>‹#›</a:t>
            </a:fld>
            <a:endParaRPr lang="en-US">
              <a:solidFill>
                <a:prstClr val="black">
                  <a:tint val="75000"/>
                </a:prstClr>
              </a:solidFill>
              <a:latin typeface="Calibri" panose="020F0502020204030204"/>
            </a:endParaRPr>
          </a:p>
        </p:txBody>
      </p:sp>
      <p:pic>
        <p:nvPicPr>
          <p:cNvPr id="10" name="Content Placeholder 4">
            <a:extLst>
              <a:ext uri="{FF2B5EF4-FFF2-40B4-BE49-F238E27FC236}">
                <a16:creationId xmlns:a16="http://schemas.microsoft.com/office/drawing/2014/main" id="{00F5C8AE-CEBA-39AA-7F98-FC8C16994D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3370" y="1594166"/>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picture containing shape&#10;&#10;Description automatically generated">
            <a:extLst>
              <a:ext uri="{FF2B5EF4-FFF2-40B4-BE49-F238E27FC236}">
                <a16:creationId xmlns:a16="http://schemas.microsoft.com/office/drawing/2014/main" id="{9FE252C1-3FA0-73FC-A87A-CED0CC7622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131" t="26215" r="73446" b="19605"/>
          <a:stretch/>
        </p:blipFill>
        <p:spPr>
          <a:xfrm>
            <a:off x="-334505" y="0"/>
            <a:ext cx="2345410" cy="6858000"/>
          </a:xfrm>
          <a:prstGeom prst="rect">
            <a:avLst/>
          </a:prstGeom>
        </p:spPr>
      </p:pic>
    </p:spTree>
    <p:extLst>
      <p:ext uri="{BB962C8B-B14F-4D97-AF65-F5344CB8AC3E}">
        <p14:creationId xmlns:p14="http://schemas.microsoft.com/office/powerpoint/2010/main" val="25026468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Picture (Left), 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B2AF2B-73F0-75B5-7060-C0D53AD2F896}"/>
              </a:ext>
            </a:extLst>
          </p:cNvPr>
          <p:cNvSpPr>
            <a:spLocks noGrp="1"/>
          </p:cNvSpPr>
          <p:nvPr>
            <p:ph type="dt" sz="half" idx="10"/>
          </p:nvPr>
        </p:nvSpPr>
        <p:spPr>
          <a:xfrm>
            <a:off x="838200" y="6356350"/>
            <a:ext cx="2743200" cy="365125"/>
          </a:xfrm>
          <a:prstGeom prst="rect">
            <a:avLst/>
          </a:prstGeom>
        </p:spPr>
        <p:txBody>
          <a:bodyPr/>
          <a:lstStyle/>
          <a:p>
            <a:fld id="{0BF087F5-BE47-4E46-823B-8DFDDBF54297}" type="datetime1">
              <a:rPr lang="en-US" smtClean="0"/>
              <a:t>9/15/2024</a:t>
            </a:fld>
            <a:endParaRPr lang="en-US"/>
          </a:p>
        </p:txBody>
      </p:sp>
      <p:sp>
        <p:nvSpPr>
          <p:cNvPr id="5" name="Footer Placeholder 4">
            <a:extLst>
              <a:ext uri="{FF2B5EF4-FFF2-40B4-BE49-F238E27FC236}">
                <a16:creationId xmlns:a16="http://schemas.microsoft.com/office/drawing/2014/main" id="{A791D506-0FC4-A569-BC72-5ECDD64C4D70}"/>
              </a:ext>
            </a:extLst>
          </p:cNvPr>
          <p:cNvSpPr>
            <a:spLocks noGrp="1"/>
          </p:cNvSpPr>
          <p:nvPr>
            <p:ph type="ftr" sz="quarter" idx="11"/>
          </p:nvPr>
        </p:nvSpPr>
        <p:spPr/>
        <p:txBody>
          <a:bodyPr/>
          <a:lstStyle/>
          <a:p>
            <a:r>
              <a:rPr lang="en-US"/>
              <a:t> © 2024 Digital Twin Consortium. All rights reserved. </a:t>
            </a:r>
          </a:p>
        </p:txBody>
      </p:sp>
      <p:sp>
        <p:nvSpPr>
          <p:cNvPr id="6" name="Slide Number Placeholder 5">
            <a:extLst>
              <a:ext uri="{FF2B5EF4-FFF2-40B4-BE49-F238E27FC236}">
                <a16:creationId xmlns:a16="http://schemas.microsoft.com/office/drawing/2014/main" id="{71FEE447-2A74-F146-D490-AEB6B0F47407}"/>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18" name="Rectangle 17">
            <a:extLst>
              <a:ext uri="{FF2B5EF4-FFF2-40B4-BE49-F238E27FC236}">
                <a16:creationId xmlns:a16="http://schemas.microsoft.com/office/drawing/2014/main" id="{8DF20D67-F72F-128F-C075-77339BEBD479}"/>
              </a:ext>
            </a:extLst>
          </p:cNvPr>
          <p:cNvSpPr/>
          <p:nvPr userDrawn="1"/>
        </p:nvSpPr>
        <p:spPr>
          <a:xfrm>
            <a:off x="-2" y="0"/>
            <a:ext cx="4313274" cy="6858000"/>
          </a:xfrm>
          <a:prstGeom prst="rect">
            <a:avLst/>
          </a:prstGeom>
          <a:solidFill>
            <a:srgbClr val="034EA2">
              <a:alpha val="87000"/>
            </a:srgbClr>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 </a:t>
            </a:r>
          </a:p>
        </p:txBody>
      </p:sp>
      <p:sp>
        <p:nvSpPr>
          <p:cNvPr id="21" name="Slide Number Placeholder 2">
            <a:extLst>
              <a:ext uri="{FF2B5EF4-FFF2-40B4-BE49-F238E27FC236}">
                <a16:creationId xmlns:a16="http://schemas.microsoft.com/office/drawing/2014/main" id="{095441DC-0646-3860-87DD-497ECE3AB72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358FA9-F386-4A12-B482-464C32CE5754}" type="slidenum">
              <a:rPr lang="en-US" smtClean="0">
                <a:solidFill>
                  <a:prstClr val="black">
                    <a:tint val="75000"/>
                  </a:prstClr>
                </a:solidFill>
                <a:latin typeface="Calibri" panose="020F0502020204030204"/>
              </a:rPr>
              <a:pPr>
                <a:defRPr/>
              </a:pPr>
              <a:t>‹#›</a:t>
            </a:fld>
            <a:endParaRPr lang="en-US">
              <a:solidFill>
                <a:prstClr val="black">
                  <a:tint val="75000"/>
                </a:prstClr>
              </a:solidFill>
              <a:latin typeface="Calibri" panose="020F0502020204030204"/>
            </a:endParaRPr>
          </a:p>
        </p:txBody>
      </p:sp>
      <p:sp>
        <p:nvSpPr>
          <p:cNvPr id="22" name="Title 1">
            <a:extLst>
              <a:ext uri="{FF2B5EF4-FFF2-40B4-BE49-F238E27FC236}">
                <a16:creationId xmlns:a16="http://schemas.microsoft.com/office/drawing/2014/main" id="{E11101BC-1EA9-BFFE-0C4A-84C5D258E2BB}"/>
              </a:ext>
            </a:extLst>
          </p:cNvPr>
          <p:cNvSpPr>
            <a:spLocks noGrp="1"/>
          </p:cNvSpPr>
          <p:nvPr>
            <p:ph type="title" hasCustomPrompt="1"/>
          </p:nvPr>
        </p:nvSpPr>
        <p:spPr>
          <a:xfrm>
            <a:off x="4865522" y="674652"/>
            <a:ext cx="6642852" cy="967142"/>
          </a:xfrm>
        </p:spPr>
        <p:txBody>
          <a:bodyPr anchor="ctr">
            <a:normAutofit/>
          </a:bodyPr>
          <a:lstStyle>
            <a:lvl1pPr>
              <a:defRPr sz="3000"/>
            </a:lvl1pPr>
          </a:lstStyle>
          <a:p>
            <a:r>
              <a:rPr lang="en-US"/>
              <a:t>Title – Open Sans (Bold) 30 pt. Capitalize Each Word</a:t>
            </a:r>
          </a:p>
        </p:txBody>
      </p:sp>
      <p:sp>
        <p:nvSpPr>
          <p:cNvPr id="23" name="Content Placeholder 2">
            <a:extLst>
              <a:ext uri="{FF2B5EF4-FFF2-40B4-BE49-F238E27FC236}">
                <a16:creationId xmlns:a16="http://schemas.microsoft.com/office/drawing/2014/main" id="{907D0A47-D963-67A6-6A62-4833FFCE2CD2}"/>
              </a:ext>
            </a:extLst>
          </p:cNvPr>
          <p:cNvSpPr>
            <a:spLocks noGrp="1"/>
          </p:cNvSpPr>
          <p:nvPr>
            <p:ph idx="1" hasCustomPrompt="1"/>
          </p:nvPr>
        </p:nvSpPr>
        <p:spPr>
          <a:xfrm>
            <a:off x="4865522" y="1825625"/>
            <a:ext cx="6642852" cy="4351338"/>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26" name="Picture Placeholder 2">
            <a:extLst>
              <a:ext uri="{FF2B5EF4-FFF2-40B4-BE49-F238E27FC236}">
                <a16:creationId xmlns:a16="http://schemas.microsoft.com/office/drawing/2014/main" id="{03352164-B97D-20B4-5945-2FD9CF264F44}"/>
              </a:ext>
            </a:extLst>
          </p:cNvPr>
          <p:cNvSpPr>
            <a:spLocks noGrp="1"/>
          </p:cNvSpPr>
          <p:nvPr>
            <p:ph type="pic" idx="13" hasCustomPrompt="1"/>
          </p:nvPr>
        </p:nvSpPr>
        <p:spPr>
          <a:xfrm>
            <a:off x="0" y="1265747"/>
            <a:ext cx="4313272" cy="491121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1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a:ln>
                  <a:noFill/>
                </a:ln>
                <a:solidFill>
                  <a:srgbClr val="034EA2">
                    <a:lumMod val="20000"/>
                    <a:lumOff val="8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Click icon to add picture. Open Sans Light 30 pt. Color # HEX# e8eef0</a:t>
            </a:r>
          </a:p>
          <a:p>
            <a:pPr marL="0" marR="0" lvl="0" indent="0" algn="l" defTabSz="914400" rtl="0" eaLnBrk="1" fontAlgn="auto" latinLnBrk="0" hangingPunct="1">
              <a:lnSpc>
                <a:spcPct val="101000"/>
              </a:lnSpc>
              <a:spcBef>
                <a:spcPts val="0"/>
              </a:spcBef>
              <a:spcAft>
                <a:spcPts val="0"/>
              </a:spcAft>
              <a:buClrTx/>
              <a:buSzTx/>
              <a:buFont typeface="Arial" panose="020B0604020202020204" pitchFamily="34" charset="0"/>
              <a:buNone/>
              <a:tabLst/>
              <a:defRPr/>
            </a:pPr>
            <a:endParaRPr kumimoji="0" lang="en-US" sz="3000" b="0" i="0" u="none" strike="noStrike" kern="1200" cap="none" spc="0" normalizeH="0" baseline="0" noProof="0">
              <a:ln>
                <a:noFill/>
              </a:ln>
              <a:solidFill>
                <a:srgbClr val="034EA2">
                  <a:lumMod val="20000"/>
                  <a:lumOff val="8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endParaRPr lang="en-US"/>
          </a:p>
        </p:txBody>
      </p:sp>
    </p:spTree>
    <p:extLst>
      <p:ext uri="{BB962C8B-B14F-4D97-AF65-F5344CB8AC3E}">
        <p14:creationId xmlns:p14="http://schemas.microsoft.com/office/powerpoint/2010/main" val="981180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Picture (Right), 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AB274F-61E1-73F1-E96F-E36259BF785C}"/>
              </a:ext>
            </a:extLst>
          </p:cNvPr>
          <p:cNvSpPr>
            <a:spLocks noGrp="1"/>
          </p:cNvSpPr>
          <p:nvPr>
            <p:ph type="dt" sz="half" idx="10"/>
          </p:nvPr>
        </p:nvSpPr>
        <p:spPr/>
        <p:txBody>
          <a:bodyPr/>
          <a:lstStyle/>
          <a:p>
            <a:fld id="{B9D1DE83-B709-4276-9EA2-E775738CC377}" type="datetime1">
              <a:rPr lang="en-US" smtClean="0"/>
              <a:t>9/15/2024</a:t>
            </a:fld>
            <a:endParaRPr lang="en-US"/>
          </a:p>
        </p:txBody>
      </p:sp>
      <p:sp>
        <p:nvSpPr>
          <p:cNvPr id="4" name="Footer Placeholder 3">
            <a:extLst>
              <a:ext uri="{FF2B5EF4-FFF2-40B4-BE49-F238E27FC236}">
                <a16:creationId xmlns:a16="http://schemas.microsoft.com/office/drawing/2014/main" id="{E86950B9-DCCB-DD3A-95DE-6C2BE1EEA2AC}"/>
              </a:ext>
            </a:extLst>
          </p:cNvPr>
          <p:cNvSpPr>
            <a:spLocks noGrp="1"/>
          </p:cNvSpPr>
          <p:nvPr>
            <p:ph type="ftr" sz="quarter" idx="11"/>
          </p:nvPr>
        </p:nvSpPr>
        <p:spPr/>
        <p:txBody>
          <a:bodyPr/>
          <a:lstStyle/>
          <a:p>
            <a:r>
              <a:rPr lang="en-US"/>
              <a:t> © 2024 Digital Twin Consortium. All rights reserved. </a:t>
            </a:r>
          </a:p>
        </p:txBody>
      </p:sp>
      <p:sp>
        <p:nvSpPr>
          <p:cNvPr id="5" name="Slide Number Placeholder 4">
            <a:extLst>
              <a:ext uri="{FF2B5EF4-FFF2-40B4-BE49-F238E27FC236}">
                <a16:creationId xmlns:a16="http://schemas.microsoft.com/office/drawing/2014/main" id="{30885C2D-D04C-3131-558B-D4E44143FCFE}"/>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9" name="Title 1">
            <a:extLst>
              <a:ext uri="{FF2B5EF4-FFF2-40B4-BE49-F238E27FC236}">
                <a16:creationId xmlns:a16="http://schemas.microsoft.com/office/drawing/2014/main" id="{89CF9669-1921-28BD-BD22-45163404A78A}"/>
              </a:ext>
            </a:extLst>
          </p:cNvPr>
          <p:cNvSpPr>
            <a:spLocks noGrp="1"/>
          </p:cNvSpPr>
          <p:nvPr>
            <p:ph type="title" hasCustomPrompt="1"/>
          </p:nvPr>
        </p:nvSpPr>
        <p:spPr>
          <a:xfrm>
            <a:off x="852322" y="674652"/>
            <a:ext cx="6642852" cy="967142"/>
          </a:xfrm>
        </p:spPr>
        <p:txBody>
          <a:bodyPr anchor="ctr">
            <a:normAutofit/>
          </a:bodyPr>
          <a:lstStyle>
            <a:lvl1pPr>
              <a:defRPr sz="3000"/>
            </a:lvl1pPr>
          </a:lstStyle>
          <a:p>
            <a:r>
              <a:rPr lang="en-US"/>
              <a:t>Title – Open Sans (Bold) 30 pt. Capitalize Each Word</a:t>
            </a:r>
          </a:p>
        </p:txBody>
      </p:sp>
      <p:sp>
        <p:nvSpPr>
          <p:cNvPr id="10" name="Content Placeholder 2">
            <a:extLst>
              <a:ext uri="{FF2B5EF4-FFF2-40B4-BE49-F238E27FC236}">
                <a16:creationId xmlns:a16="http://schemas.microsoft.com/office/drawing/2014/main" id="{4D9BCC8C-BB70-3198-AD9D-0FC3F67545AE}"/>
              </a:ext>
            </a:extLst>
          </p:cNvPr>
          <p:cNvSpPr>
            <a:spLocks noGrp="1"/>
          </p:cNvSpPr>
          <p:nvPr>
            <p:ph idx="1" hasCustomPrompt="1"/>
          </p:nvPr>
        </p:nvSpPr>
        <p:spPr>
          <a:xfrm>
            <a:off x="852322" y="1825625"/>
            <a:ext cx="6642852" cy="4351338"/>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79761C76-C3D6-7FD3-AEF1-229224282CAD}"/>
              </a:ext>
            </a:extLst>
          </p:cNvPr>
          <p:cNvSpPr/>
          <p:nvPr userDrawn="1"/>
        </p:nvSpPr>
        <p:spPr>
          <a:xfrm>
            <a:off x="8071412" y="1114404"/>
            <a:ext cx="3796123" cy="5743595"/>
          </a:xfrm>
          <a:prstGeom prst="rect">
            <a:avLst/>
          </a:prstGeom>
          <a:solidFill>
            <a:srgbClr val="F89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id="{D626B3BB-2106-D3E9-16BC-32815058FDC6}"/>
              </a:ext>
            </a:extLst>
          </p:cNvPr>
          <p:cNvSpPr>
            <a:spLocks noGrp="1"/>
          </p:cNvSpPr>
          <p:nvPr>
            <p:ph type="pic" idx="13"/>
          </p:nvPr>
        </p:nvSpPr>
        <p:spPr>
          <a:xfrm>
            <a:off x="8071412" y="1825625"/>
            <a:ext cx="3796123"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4743699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B68114-B514-0CF0-B06D-A7C1E1ADC2E9}"/>
              </a:ext>
            </a:extLst>
          </p:cNvPr>
          <p:cNvSpPr>
            <a:spLocks noGrp="1"/>
          </p:cNvSpPr>
          <p:nvPr>
            <p:ph type="dt" sz="half" idx="10"/>
          </p:nvPr>
        </p:nvSpPr>
        <p:spPr/>
        <p:txBody>
          <a:bodyPr/>
          <a:lstStyle/>
          <a:p>
            <a:fld id="{21E22213-0807-45E2-9A7B-F6D2E9931659}" type="datetime1">
              <a:rPr lang="en-US" smtClean="0"/>
              <a:t>9/15/2024</a:t>
            </a:fld>
            <a:endParaRPr lang="en-US"/>
          </a:p>
        </p:txBody>
      </p:sp>
      <p:sp>
        <p:nvSpPr>
          <p:cNvPr id="4" name="Footer Placeholder 3">
            <a:extLst>
              <a:ext uri="{FF2B5EF4-FFF2-40B4-BE49-F238E27FC236}">
                <a16:creationId xmlns:a16="http://schemas.microsoft.com/office/drawing/2014/main" id="{9DE3E51A-C061-848A-6405-25C70E4D5D7E}"/>
              </a:ext>
            </a:extLst>
          </p:cNvPr>
          <p:cNvSpPr>
            <a:spLocks noGrp="1"/>
          </p:cNvSpPr>
          <p:nvPr>
            <p:ph type="ftr" sz="quarter" idx="11"/>
          </p:nvPr>
        </p:nvSpPr>
        <p:spPr/>
        <p:txBody>
          <a:bodyPr/>
          <a:lstStyle/>
          <a:p>
            <a:r>
              <a:rPr lang="en-US"/>
              <a:t> © 2024 Digital Twin Consortium. All rights reserved. </a:t>
            </a:r>
          </a:p>
        </p:txBody>
      </p:sp>
      <p:sp>
        <p:nvSpPr>
          <p:cNvPr id="5" name="Slide Number Placeholder 4">
            <a:extLst>
              <a:ext uri="{FF2B5EF4-FFF2-40B4-BE49-F238E27FC236}">
                <a16:creationId xmlns:a16="http://schemas.microsoft.com/office/drawing/2014/main" id="{02C652DE-B1E0-9685-B23F-7FB148735E58}"/>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9" name="Picture 8">
            <a:extLst>
              <a:ext uri="{FF2B5EF4-FFF2-40B4-BE49-F238E27FC236}">
                <a16:creationId xmlns:a16="http://schemas.microsoft.com/office/drawing/2014/main" id="{475B2CC5-DE86-341F-EB94-28AD21D1CB8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4352880" y="467139"/>
            <a:ext cx="66476" cy="5889211"/>
          </a:xfrm>
          <a:prstGeom prst="rect">
            <a:avLst/>
          </a:prstGeom>
        </p:spPr>
      </p:pic>
      <p:sp>
        <p:nvSpPr>
          <p:cNvPr id="11" name="Title 1">
            <a:extLst>
              <a:ext uri="{FF2B5EF4-FFF2-40B4-BE49-F238E27FC236}">
                <a16:creationId xmlns:a16="http://schemas.microsoft.com/office/drawing/2014/main" id="{5DB6BC7B-84D7-B7A3-B926-C2F17A36A33E}"/>
              </a:ext>
            </a:extLst>
          </p:cNvPr>
          <p:cNvSpPr>
            <a:spLocks noGrp="1"/>
          </p:cNvSpPr>
          <p:nvPr>
            <p:ph type="title" hasCustomPrompt="1"/>
          </p:nvPr>
        </p:nvSpPr>
        <p:spPr>
          <a:xfrm>
            <a:off x="654958" y="893990"/>
            <a:ext cx="3428319" cy="1325563"/>
          </a:xfrm>
        </p:spPr>
        <p:txBody>
          <a:bodyPr/>
          <a:lstStyle>
            <a:lvl1pPr>
              <a:defRPr/>
            </a:lvl1pPr>
          </a:lstStyle>
          <a:p>
            <a:r>
              <a:rPr lang="en-US"/>
              <a:t>Title. Open Sans 30 pt.</a:t>
            </a:r>
          </a:p>
        </p:txBody>
      </p:sp>
      <p:sp>
        <p:nvSpPr>
          <p:cNvPr id="12" name="Picture Placeholder 2">
            <a:extLst>
              <a:ext uri="{FF2B5EF4-FFF2-40B4-BE49-F238E27FC236}">
                <a16:creationId xmlns:a16="http://schemas.microsoft.com/office/drawing/2014/main" id="{7DA4D7C3-201B-1469-F4A4-B2210DD50C7A}"/>
              </a:ext>
            </a:extLst>
          </p:cNvPr>
          <p:cNvSpPr>
            <a:spLocks noGrp="1"/>
          </p:cNvSpPr>
          <p:nvPr>
            <p:ph type="pic" idx="13"/>
          </p:nvPr>
        </p:nvSpPr>
        <p:spPr>
          <a:xfrm>
            <a:off x="4688959" y="1432559"/>
            <a:ext cx="7162245" cy="42296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B3C41C91-8C5F-DCB9-59B3-5C944F5B14B8}"/>
              </a:ext>
            </a:extLst>
          </p:cNvPr>
          <p:cNvSpPr>
            <a:spLocks noGrp="1"/>
          </p:cNvSpPr>
          <p:nvPr>
            <p:ph type="body" sz="half" idx="2" hasCustomPrompt="1"/>
          </p:nvPr>
        </p:nvSpPr>
        <p:spPr>
          <a:xfrm>
            <a:off x="654958" y="2470903"/>
            <a:ext cx="3423239"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Body. Open Sans 18 </a:t>
            </a:r>
            <a:r>
              <a:rPr lang="en-US" err="1"/>
              <a:t>pt</a:t>
            </a:r>
            <a:endParaRPr lang="en-US"/>
          </a:p>
        </p:txBody>
      </p:sp>
      <p:pic>
        <p:nvPicPr>
          <p:cNvPr id="2" name="Picture 1">
            <a:extLst>
              <a:ext uri="{FF2B5EF4-FFF2-40B4-BE49-F238E27FC236}">
                <a16:creationId xmlns:a16="http://schemas.microsoft.com/office/drawing/2014/main" id="{7FF450A1-D6B5-4CF0-6C85-E4D3DFB62AB6}"/>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4352880" y="467139"/>
            <a:ext cx="66476" cy="5889211"/>
          </a:xfrm>
          <a:prstGeom prst="rect">
            <a:avLst/>
          </a:prstGeom>
        </p:spPr>
      </p:pic>
      <p:pic>
        <p:nvPicPr>
          <p:cNvPr id="6" name="Picture 5">
            <a:extLst>
              <a:ext uri="{FF2B5EF4-FFF2-40B4-BE49-F238E27FC236}">
                <a16:creationId xmlns:a16="http://schemas.microsoft.com/office/drawing/2014/main" id="{FF36ED23-BB3F-B5E9-0722-D665D886C3EF}"/>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4479" r="47307"/>
          <a:stretch/>
        </p:blipFill>
        <p:spPr>
          <a:xfrm>
            <a:off x="4352880" y="467139"/>
            <a:ext cx="66476" cy="5889211"/>
          </a:xfrm>
          <a:prstGeom prst="rect">
            <a:avLst/>
          </a:prstGeom>
        </p:spPr>
      </p:pic>
    </p:spTree>
    <p:extLst>
      <p:ext uri="{BB962C8B-B14F-4D97-AF65-F5344CB8AC3E}">
        <p14:creationId xmlns:p14="http://schemas.microsoft.com/office/powerpoint/2010/main" val="37719539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B68114-B514-0CF0-B06D-A7C1E1ADC2E9}"/>
              </a:ext>
            </a:extLst>
          </p:cNvPr>
          <p:cNvSpPr>
            <a:spLocks noGrp="1"/>
          </p:cNvSpPr>
          <p:nvPr>
            <p:ph type="dt" sz="half" idx="10"/>
          </p:nvPr>
        </p:nvSpPr>
        <p:spPr/>
        <p:txBody>
          <a:bodyPr/>
          <a:lstStyle/>
          <a:p>
            <a:fld id="{46885987-76D4-4F23-83BA-8CE92EE8CDE6}" type="datetime1">
              <a:rPr lang="en-US" smtClean="0"/>
              <a:t>9/15/2024</a:t>
            </a:fld>
            <a:endParaRPr lang="en-US"/>
          </a:p>
        </p:txBody>
      </p:sp>
      <p:sp>
        <p:nvSpPr>
          <p:cNvPr id="4" name="Footer Placeholder 3">
            <a:extLst>
              <a:ext uri="{FF2B5EF4-FFF2-40B4-BE49-F238E27FC236}">
                <a16:creationId xmlns:a16="http://schemas.microsoft.com/office/drawing/2014/main" id="{9DE3E51A-C061-848A-6405-25C70E4D5D7E}"/>
              </a:ext>
            </a:extLst>
          </p:cNvPr>
          <p:cNvSpPr>
            <a:spLocks noGrp="1"/>
          </p:cNvSpPr>
          <p:nvPr>
            <p:ph type="ftr" sz="quarter" idx="11"/>
          </p:nvPr>
        </p:nvSpPr>
        <p:spPr/>
        <p:txBody>
          <a:bodyPr/>
          <a:lstStyle/>
          <a:p>
            <a:r>
              <a:rPr lang="en-US"/>
              <a:t> © 2024 Digital Twin Consortium. All rights reserved. </a:t>
            </a:r>
          </a:p>
        </p:txBody>
      </p:sp>
      <p:sp>
        <p:nvSpPr>
          <p:cNvPr id="5" name="Slide Number Placeholder 4">
            <a:extLst>
              <a:ext uri="{FF2B5EF4-FFF2-40B4-BE49-F238E27FC236}">
                <a16:creationId xmlns:a16="http://schemas.microsoft.com/office/drawing/2014/main" id="{02C652DE-B1E0-9685-B23F-7FB148735E58}"/>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9" name="Picture 8">
            <a:extLst>
              <a:ext uri="{FF2B5EF4-FFF2-40B4-BE49-F238E27FC236}">
                <a16:creationId xmlns:a16="http://schemas.microsoft.com/office/drawing/2014/main" id="{475B2CC5-DE86-341F-EB94-28AD21D1CB8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5561920" y="467139"/>
            <a:ext cx="66476" cy="5889211"/>
          </a:xfrm>
          <a:prstGeom prst="rect">
            <a:avLst/>
          </a:prstGeom>
        </p:spPr>
      </p:pic>
      <p:sp>
        <p:nvSpPr>
          <p:cNvPr id="11" name="Title 1">
            <a:extLst>
              <a:ext uri="{FF2B5EF4-FFF2-40B4-BE49-F238E27FC236}">
                <a16:creationId xmlns:a16="http://schemas.microsoft.com/office/drawing/2014/main" id="{5DB6BC7B-84D7-B7A3-B926-C2F17A36A33E}"/>
              </a:ext>
            </a:extLst>
          </p:cNvPr>
          <p:cNvSpPr>
            <a:spLocks noGrp="1"/>
          </p:cNvSpPr>
          <p:nvPr>
            <p:ph type="title" hasCustomPrompt="1"/>
          </p:nvPr>
        </p:nvSpPr>
        <p:spPr>
          <a:xfrm>
            <a:off x="654958" y="893990"/>
            <a:ext cx="4404722" cy="1325563"/>
          </a:xfrm>
        </p:spPr>
        <p:txBody>
          <a:bodyPr/>
          <a:lstStyle>
            <a:lvl1pPr>
              <a:defRPr/>
            </a:lvl1pPr>
          </a:lstStyle>
          <a:p>
            <a:r>
              <a:rPr lang="en-US"/>
              <a:t>Title. Open Sans 30 pt.</a:t>
            </a:r>
          </a:p>
        </p:txBody>
      </p:sp>
      <p:sp>
        <p:nvSpPr>
          <p:cNvPr id="12" name="Picture Placeholder 2">
            <a:extLst>
              <a:ext uri="{FF2B5EF4-FFF2-40B4-BE49-F238E27FC236}">
                <a16:creationId xmlns:a16="http://schemas.microsoft.com/office/drawing/2014/main" id="{7DA4D7C3-201B-1469-F4A4-B2210DD50C7A}"/>
              </a:ext>
            </a:extLst>
          </p:cNvPr>
          <p:cNvSpPr>
            <a:spLocks noGrp="1"/>
          </p:cNvSpPr>
          <p:nvPr>
            <p:ph type="pic" idx="13"/>
          </p:nvPr>
        </p:nvSpPr>
        <p:spPr>
          <a:xfrm>
            <a:off x="6096000" y="1432559"/>
            <a:ext cx="5755204" cy="42296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Content Placeholder 3">
            <a:extLst>
              <a:ext uri="{FF2B5EF4-FFF2-40B4-BE49-F238E27FC236}">
                <a16:creationId xmlns:a16="http://schemas.microsoft.com/office/drawing/2014/main" id="{C19A17F2-0349-438F-8CF3-8CEC427DD8B8}"/>
              </a:ext>
            </a:extLst>
          </p:cNvPr>
          <p:cNvSpPr>
            <a:spLocks noGrp="1"/>
          </p:cNvSpPr>
          <p:nvPr>
            <p:ph sz="half" idx="2" hasCustomPrompt="1"/>
          </p:nvPr>
        </p:nvSpPr>
        <p:spPr>
          <a:xfrm>
            <a:off x="654959" y="2324674"/>
            <a:ext cx="4404721" cy="3684588"/>
          </a:xfrm>
          <a:solidFill>
            <a:srgbClr val="E8EEF0"/>
          </a:solidFill>
        </p:spPr>
        <p:txBody>
          <a:bodyPr tIns="182880"/>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62B3540-BE9B-7EC6-7A16-776528CCFAF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5561920" y="467139"/>
            <a:ext cx="66476" cy="5889211"/>
          </a:xfrm>
          <a:prstGeom prst="rect">
            <a:avLst/>
          </a:prstGeom>
        </p:spPr>
      </p:pic>
      <p:pic>
        <p:nvPicPr>
          <p:cNvPr id="6" name="Picture 5">
            <a:extLst>
              <a:ext uri="{FF2B5EF4-FFF2-40B4-BE49-F238E27FC236}">
                <a16:creationId xmlns:a16="http://schemas.microsoft.com/office/drawing/2014/main" id="{67CF26CE-7842-0EAC-6587-A460068CDE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4479" r="47307"/>
          <a:stretch/>
        </p:blipFill>
        <p:spPr>
          <a:xfrm>
            <a:off x="5561920" y="467139"/>
            <a:ext cx="66476" cy="5889211"/>
          </a:xfrm>
          <a:prstGeom prst="rect">
            <a:avLst/>
          </a:prstGeom>
        </p:spPr>
      </p:pic>
    </p:spTree>
    <p:extLst>
      <p:ext uri="{BB962C8B-B14F-4D97-AF65-F5344CB8AC3E}">
        <p14:creationId xmlns:p14="http://schemas.microsoft.com/office/powerpoint/2010/main" val="3280256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p:txBody>
          <a:bodyPr/>
          <a:lstStyle>
            <a:lvl1pPr>
              <a:defRPr/>
            </a:lvl1pPr>
          </a:lstStyle>
          <a:p>
            <a:r>
              <a:rPr lang="en-US"/>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838200" y="1825625"/>
            <a:ext cx="5181600" cy="4351338"/>
          </a:xfrm>
          <a:solidFill>
            <a:srgbClr val="E8EEF0"/>
          </a:solid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7A357E-2CB3-F668-42DE-8D703C12D6E1}"/>
              </a:ext>
            </a:extLst>
          </p:cNvPr>
          <p:cNvSpPr>
            <a:spLocks noGrp="1"/>
          </p:cNvSpPr>
          <p:nvPr>
            <p:ph sz="half" idx="2" hasCustomPrompt="1"/>
          </p:nvPr>
        </p:nvSpPr>
        <p:spPr>
          <a:xfrm>
            <a:off x="6172200" y="1825625"/>
            <a:ext cx="5181600" cy="4351338"/>
          </a:xfrm>
          <a:solidFill>
            <a:srgbClr val="E8EEF0"/>
          </a:solid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DDDFFE44-F866-49A5-AA8D-DBD8D22B137D}" type="datetime1">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r>
              <a:rPr lang="en-US"/>
              <a:t> © 2024 Digital Twin Consortium. All rights reserved. </a:t>
            </a:r>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2716371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p:txBody>
          <a:bodyPr/>
          <a:lstStyle>
            <a:lvl1pPr>
              <a:defRPr/>
            </a:lvl1pPr>
          </a:lstStyle>
          <a:p>
            <a:r>
              <a:rPr lang="en-US"/>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838200" y="1825625"/>
            <a:ext cx="5181600" cy="4351338"/>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7A357E-2CB3-F668-42DE-8D703C12D6E1}"/>
              </a:ext>
            </a:extLst>
          </p:cNvPr>
          <p:cNvSpPr>
            <a:spLocks noGrp="1"/>
          </p:cNvSpPr>
          <p:nvPr>
            <p:ph sz="half" idx="2" hasCustomPrompt="1"/>
          </p:nvPr>
        </p:nvSpPr>
        <p:spPr>
          <a:xfrm>
            <a:off x="6172200" y="1825625"/>
            <a:ext cx="5181600" cy="4351338"/>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541E4874-7386-47FE-B77A-0648E73A3392}" type="datetime1">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r>
              <a:rPr lang="en-US"/>
              <a:t> © 2024 Digital Twin Consortium. All rights reserved. </a:t>
            </a:r>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17088482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B233-A152-7B66-438E-8738E3951608}"/>
              </a:ext>
            </a:extLst>
          </p:cNvPr>
          <p:cNvSpPr>
            <a:spLocks noGrp="1"/>
          </p:cNvSpPr>
          <p:nvPr>
            <p:ph type="title" hasCustomPrompt="1"/>
          </p:nvPr>
        </p:nvSpPr>
        <p:spPr>
          <a:xfrm>
            <a:off x="839788" y="365125"/>
            <a:ext cx="10515600" cy="1325563"/>
          </a:xfrm>
        </p:spPr>
        <p:txBody>
          <a:bodyPr/>
          <a:lstStyle/>
          <a:p>
            <a:r>
              <a:rPr lang="en-US"/>
              <a:t>Title – Open Sans (Bold) 30 pt. Capitalize Each Word</a:t>
            </a:r>
          </a:p>
        </p:txBody>
      </p:sp>
      <p:sp>
        <p:nvSpPr>
          <p:cNvPr id="3" name="Text Placeholder 2">
            <a:extLst>
              <a:ext uri="{FF2B5EF4-FFF2-40B4-BE49-F238E27FC236}">
                <a16:creationId xmlns:a16="http://schemas.microsoft.com/office/drawing/2014/main" id="{777A5EAF-B93D-0D8A-F875-69B721744D42}"/>
              </a:ext>
            </a:extLst>
          </p:cNvPr>
          <p:cNvSpPr>
            <a:spLocks noGrp="1"/>
          </p:cNvSpPr>
          <p:nvPr>
            <p:ph type="body" idx="1" hasCustomPrompt="1"/>
          </p:nvPr>
        </p:nvSpPr>
        <p:spPr>
          <a:xfrm>
            <a:off x="839788" y="1681163"/>
            <a:ext cx="5157787"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4" name="Content Placeholder 3">
            <a:extLst>
              <a:ext uri="{FF2B5EF4-FFF2-40B4-BE49-F238E27FC236}">
                <a16:creationId xmlns:a16="http://schemas.microsoft.com/office/drawing/2014/main" id="{D1EF816A-2B15-AF3E-C43D-0BFDFA5A6F8F}"/>
              </a:ext>
            </a:extLst>
          </p:cNvPr>
          <p:cNvSpPr>
            <a:spLocks noGrp="1"/>
          </p:cNvSpPr>
          <p:nvPr>
            <p:ph sz="half" idx="2" hasCustomPrompt="1"/>
          </p:nvPr>
        </p:nvSpPr>
        <p:spPr>
          <a:xfrm>
            <a:off x="839788" y="2505075"/>
            <a:ext cx="5157787" cy="3684588"/>
          </a:xfrm>
          <a:solidFill>
            <a:srgbClr val="E8EEF0"/>
          </a:solidFill>
        </p:spPr>
        <p:txBody>
          <a:bodyPr tIns="182880"/>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027C65-DF33-27EE-DE61-FB7D880478BD}"/>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6" name="Content Placeholder 5">
            <a:extLst>
              <a:ext uri="{FF2B5EF4-FFF2-40B4-BE49-F238E27FC236}">
                <a16:creationId xmlns:a16="http://schemas.microsoft.com/office/drawing/2014/main" id="{AC898CA0-0591-3CBF-50CA-4E8C16056B23}"/>
              </a:ext>
            </a:extLst>
          </p:cNvPr>
          <p:cNvSpPr>
            <a:spLocks noGrp="1"/>
          </p:cNvSpPr>
          <p:nvPr>
            <p:ph sz="quarter" idx="4" hasCustomPrompt="1"/>
          </p:nvPr>
        </p:nvSpPr>
        <p:spPr>
          <a:xfrm>
            <a:off x="6172200" y="2505075"/>
            <a:ext cx="5183188" cy="3684588"/>
          </a:xfrm>
          <a:solidFill>
            <a:srgbClr val="E8EEF0"/>
          </a:solidFill>
        </p:spPr>
        <p:txBody>
          <a:bodyPr tIns="182880"/>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9885B-6FCD-B14B-DCA2-99CF9D203BA3}"/>
              </a:ext>
            </a:extLst>
          </p:cNvPr>
          <p:cNvSpPr>
            <a:spLocks noGrp="1"/>
          </p:cNvSpPr>
          <p:nvPr>
            <p:ph type="dt" sz="half" idx="10"/>
          </p:nvPr>
        </p:nvSpPr>
        <p:spPr>
          <a:xfrm>
            <a:off x="838200" y="6356350"/>
            <a:ext cx="2743200" cy="365125"/>
          </a:xfrm>
          <a:prstGeom prst="rect">
            <a:avLst/>
          </a:prstGeom>
        </p:spPr>
        <p:txBody>
          <a:bodyPr/>
          <a:lstStyle/>
          <a:p>
            <a:fld id="{058A45C0-AB6C-452E-A677-1E6703AE93F3}" type="datetime1">
              <a:rPr lang="en-US" smtClean="0"/>
              <a:t>9/15/2024</a:t>
            </a:fld>
            <a:endParaRPr lang="en-US"/>
          </a:p>
        </p:txBody>
      </p:sp>
      <p:sp>
        <p:nvSpPr>
          <p:cNvPr id="8" name="Footer Placeholder 7">
            <a:extLst>
              <a:ext uri="{FF2B5EF4-FFF2-40B4-BE49-F238E27FC236}">
                <a16:creationId xmlns:a16="http://schemas.microsoft.com/office/drawing/2014/main" id="{7DDDA300-F7F9-7D87-9914-BAB0B09E4E32}"/>
              </a:ext>
            </a:extLst>
          </p:cNvPr>
          <p:cNvSpPr>
            <a:spLocks noGrp="1"/>
          </p:cNvSpPr>
          <p:nvPr>
            <p:ph type="ftr" sz="quarter" idx="11"/>
          </p:nvPr>
        </p:nvSpPr>
        <p:spPr/>
        <p:txBody>
          <a:bodyPr/>
          <a:lstStyle/>
          <a:p>
            <a:r>
              <a:rPr lang="en-US"/>
              <a:t> © 2024 Digital Twin Consortium. All rights reserved. </a:t>
            </a:r>
          </a:p>
        </p:txBody>
      </p:sp>
      <p:sp>
        <p:nvSpPr>
          <p:cNvPr id="9" name="Slide Number Placeholder 8">
            <a:extLst>
              <a:ext uri="{FF2B5EF4-FFF2-40B4-BE49-F238E27FC236}">
                <a16:creationId xmlns:a16="http://schemas.microsoft.com/office/drawing/2014/main" id="{40D5BCEE-9703-C1DF-1018-E2F98393E4CD}"/>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14613853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B233-A152-7B66-438E-8738E3951608}"/>
              </a:ext>
            </a:extLst>
          </p:cNvPr>
          <p:cNvSpPr>
            <a:spLocks noGrp="1"/>
          </p:cNvSpPr>
          <p:nvPr>
            <p:ph type="title" hasCustomPrompt="1"/>
          </p:nvPr>
        </p:nvSpPr>
        <p:spPr>
          <a:xfrm>
            <a:off x="839788" y="365125"/>
            <a:ext cx="10515600" cy="1325563"/>
          </a:xfrm>
        </p:spPr>
        <p:txBody>
          <a:bodyPr/>
          <a:lstStyle/>
          <a:p>
            <a:r>
              <a:rPr lang="en-US"/>
              <a:t>Title – Open Sans (Bold) 30 pt. Capitalize Each Word</a:t>
            </a:r>
          </a:p>
        </p:txBody>
      </p:sp>
      <p:sp>
        <p:nvSpPr>
          <p:cNvPr id="3" name="Text Placeholder 2">
            <a:extLst>
              <a:ext uri="{FF2B5EF4-FFF2-40B4-BE49-F238E27FC236}">
                <a16:creationId xmlns:a16="http://schemas.microsoft.com/office/drawing/2014/main" id="{777A5EAF-B93D-0D8A-F875-69B721744D42}"/>
              </a:ext>
            </a:extLst>
          </p:cNvPr>
          <p:cNvSpPr>
            <a:spLocks noGrp="1"/>
          </p:cNvSpPr>
          <p:nvPr>
            <p:ph type="body" idx="1" hasCustomPrompt="1"/>
          </p:nvPr>
        </p:nvSpPr>
        <p:spPr>
          <a:xfrm>
            <a:off x="839788" y="1681163"/>
            <a:ext cx="5157787"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4" name="Content Placeholder 3">
            <a:extLst>
              <a:ext uri="{FF2B5EF4-FFF2-40B4-BE49-F238E27FC236}">
                <a16:creationId xmlns:a16="http://schemas.microsoft.com/office/drawing/2014/main" id="{D1EF816A-2B15-AF3E-C43D-0BFDFA5A6F8F}"/>
              </a:ext>
            </a:extLst>
          </p:cNvPr>
          <p:cNvSpPr>
            <a:spLocks noGrp="1"/>
          </p:cNvSpPr>
          <p:nvPr>
            <p:ph sz="half" idx="2" hasCustomPrompt="1"/>
          </p:nvPr>
        </p:nvSpPr>
        <p:spPr>
          <a:xfrm>
            <a:off x="839788" y="2505075"/>
            <a:ext cx="5157787" cy="3684588"/>
          </a:xfrm>
          <a:noFill/>
        </p:spPr>
        <p:txBody>
          <a:bodyPr tIns="182880"/>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027C65-DF33-27EE-DE61-FB7D880478BD}"/>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6" name="Content Placeholder 5">
            <a:extLst>
              <a:ext uri="{FF2B5EF4-FFF2-40B4-BE49-F238E27FC236}">
                <a16:creationId xmlns:a16="http://schemas.microsoft.com/office/drawing/2014/main" id="{AC898CA0-0591-3CBF-50CA-4E8C16056B23}"/>
              </a:ext>
            </a:extLst>
          </p:cNvPr>
          <p:cNvSpPr>
            <a:spLocks noGrp="1"/>
          </p:cNvSpPr>
          <p:nvPr>
            <p:ph sz="quarter" idx="4" hasCustomPrompt="1"/>
          </p:nvPr>
        </p:nvSpPr>
        <p:spPr>
          <a:xfrm>
            <a:off x="6172200" y="2505075"/>
            <a:ext cx="5183188" cy="3684588"/>
          </a:xfrm>
          <a:noFill/>
        </p:spPr>
        <p:txBody>
          <a:bodyPr tIns="182880"/>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9885B-6FCD-B14B-DCA2-99CF9D203BA3}"/>
              </a:ext>
            </a:extLst>
          </p:cNvPr>
          <p:cNvSpPr>
            <a:spLocks noGrp="1"/>
          </p:cNvSpPr>
          <p:nvPr>
            <p:ph type="dt" sz="half" idx="10"/>
          </p:nvPr>
        </p:nvSpPr>
        <p:spPr>
          <a:xfrm>
            <a:off x="838200" y="6356350"/>
            <a:ext cx="2743200" cy="365125"/>
          </a:xfrm>
          <a:prstGeom prst="rect">
            <a:avLst/>
          </a:prstGeom>
        </p:spPr>
        <p:txBody>
          <a:bodyPr/>
          <a:lstStyle/>
          <a:p>
            <a:fld id="{4AD3B267-283A-4626-923C-C2FB66BC4DF5}" type="datetime1">
              <a:rPr lang="en-US" smtClean="0"/>
              <a:t>9/15/2024</a:t>
            </a:fld>
            <a:endParaRPr lang="en-US"/>
          </a:p>
        </p:txBody>
      </p:sp>
      <p:sp>
        <p:nvSpPr>
          <p:cNvPr id="8" name="Footer Placeholder 7">
            <a:extLst>
              <a:ext uri="{FF2B5EF4-FFF2-40B4-BE49-F238E27FC236}">
                <a16:creationId xmlns:a16="http://schemas.microsoft.com/office/drawing/2014/main" id="{7DDDA300-F7F9-7D87-9914-BAB0B09E4E32}"/>
              </a:ext>
            </a:extLst>
          </p:cNvPr>
          <p:cNvSpPr>
            <a:spLocks noGrp="1"/>
          </p:cNvSpPr>
          <p:nvPr>
            <p:ph type="ftr" sz="quarter" idx="11"/>
          </p:nvPr>
        </p:nvSpPr>
        <p:spPr/>
        <p:txBody>
          <a:bodyPr/>
          <a:lstStyle/>
          <a:p>
            <a:r>
              <a:rPr lang="en-US"/>
              <a:t> © 2024 Digital Twin Consortium. All rights reserved. </a:t>
            </a:r>
          </a:p>
        </p:txBody>
      </p:sp>
      <p:sp>
        <p:nvSpPr>
          <p:cNvPr id="9" name="Slide Number Placeholder 8">
            <a:extLst>
              <a:ext uri="{FF2B5EF4-FFF2-40B4-BE49-F238E27FC236}">
                <a16:creationId xmlns:a16="http://schemas.microsoft.com/office/drawing/2014/main" id="{40D5BCEE-9703-C1DF-1018-E2F98393E4CD}"/>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3889123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B68114-B514-0CF0-B06D-A7C1E1ADC2E9}"/>
              </a:ext>
            </a:extLst>
          </p:cNvPr>
          <p:cNvSpPr>
            <a:spLocks noGrp="1"/>
          </p:cNvSpPr>
          <p:nvPr>
            <p:ph type="dt" sz="half" idx="10"/>
          </p:nvPr>
        </p:nvSpPr>
        <p:spPr/>
        <p:txBody>
          <a:bodyPr/>
          <a:lstStyle/>
          <a:p>
            <a:fld id="{6A25AE3C-212F-4D85-B203-64A1E17B4A6A}" type="datetime1">
              <a:rPr lang="en-US" smtClean="0"/>
              <a:t>9/15/2024</a:t>
            </a:fld>
            <a:endParaRPr lang="en-US" dirty="0"/>
          </a:p>
        </p:txBody>
      </p:sp>
      <p:sp>
        <p:nvSpPr>
          <p:cNvPr id="4" name="Footer Placeholder 3">
            <a:extLst>
              <a:ext uri="{FF2B5EF4-FFF2-40B4-BE49-F238E27FC236}">
                <a16:creationId xmlns:a16="http://schemas.microsoft.com/office/drawing/2014/main" id="{9DE3E51A-C061-848A-6405-25C70E4D5D7E}"/>
              </a:ext>
            </a:extLst>
          </p:cNvPr>
          <p:cNvSpPr>
            <a:spLocks noGrp="1"/>
          </p:cNvSpPr>
          <p:nvPr>
            <p:ph type="ftr" sz="quarter" idx="11"/>
          </p:nvPr>
        </p:nvSpPr>
        <p:spPr/>
        <p:txBody>
          <a:bodyPr/>
          <a:lstStyle/>
          <a:p>
            <a:r>
              <a:rPr lang="en-US" dirty="0"/>
              <a:t> © 2024 Digital Twin Consortium. All rights reserved. </a:t>
            </a:r>
          </a:p>
        </p:txBody>
      </p:sp>
      <p:sp>
        <p:nvSpPr>
          <p:cNvPr id="5" name="Slide Number Placeholder 4">
            <a:extLst>
              <a:ext uri="{FF2B5EF4-FFF2-40B4-BE49-F238E27FC236}">
                <a16:creationId xmlns:a16="http://schemas.microsoft.com/office/drawing/2014/main" id="{02C652DE-B1E0-9685-B23F-7FB148735E58}"/>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9" name="Picture 8">
            <a:extLst>
              <a:ext uri="{FF2B5EF4-FFF2-40B4-BE49-F238E27FC236}">
                <a16:creationId xmlns:a16="http://schemas.microsoft.com/office/drawing/2014/main" id="{475B2CC5-DE86-341F-EB94-28AD21D1CB8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5561920" y="467139"/>
            <a:ext cx="66476" cy="5889211"/>
          </a:xfrm>
          <a:prstGeom prst="rect">
            <a:avLst/>
          </a:prstGeom>
        </p:spPr>
      </p:pic>
      <p:sp>
        <p:nvSpPr>
          <p:cNvPr id="11" name="Title 1">
            <a:extLst>
              <a:ext uri="{FF2B5EF4-FFF2-40B4-BE49-F238E27FC236}">
                <a16:creationId xmlns:a16="http://schemas.microsoft.com/office/drawing/2014/main" id="{5DB6BC7B-84D7-B7A3-B926-C2F17A36A33E}"/>
              </a:ext>
            </a:extLst>
          </p:cNvPr>
          <p:cNvSpPr>
            <a:spLocks noGrp="1"/>
          </p:cNvSpPr>
          <p:nvPr>
            <p:ph type="title" hasCustomPrompt="1"/>
          </p:nvPr>
        </p:nvSpPr>
        <p:spPr>
          <a:xfrm>
            <a:off x="654958" y="893990"/>
            <a:ext cx="4404722" cy="1325563"/>
          </a:xfrm>
        </p:spPr>
        <p:txBody>
          <a:bodyPr/>
          <a:lstStyle>
            <a:lvl1pPr>
              <a:defRPr/>
            </a:lvl1pPr>
          </a:lstStyle>
          <a:p>
            <a:r>
              <a:rPr lang="en-US" dirty="0"/>
              <a:t>Title. Open Sans 30 pt.</a:t>
            </a:r>
          </a:p>
        </p:txBody>
      </p:sp>
      <p:sp>
        <p:nvSpPr>
          <p:cNvPr id="12" name="Picture Placeholder 2">
            <a:extLst>
              <a:ext uri="{FF2B5EF4-FFF2-40B4-BE49-F238E27FC236}">
                <a16:creationId xmlns:a16="http://schemas.microsoft.com/office/drawing/2014/main" id="{7DA4D7C3-201B-1469-F4A4-B2210DD50C7A}"/>
              </a:ext>
            </a:extLst>
          </p:cNvPr>
          <p:cNvSpPr>
            <a:spLocks noGrp="1"/>
          </p:cNvSpPr>
          <p:nvPr>
            <p:ph type="pic" idx="13"/>
          </p:nvPr>
        </p:nvSpPr>
        <p:spPr>
          <a:xfrm>
            <a:off x="6096000" y="1432559"/>
            <a:ext cx="5755204" cy="42296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Content Placeholder 3">
            <a:extLst>
              <a:ext uri="{FF2B5EF4-FFF2-40B4-BE49-F238E27FC236}">
                <a16:creationId xmlns:a16="http://schemas.microsoft.com/office/drawing/2014/main" id="{C19A17F2-0349-438F-8CF3-8CEC427DD8B8}"/>
              </a:ext>
            </a:extLst>
          </p:cNvPr>
          <p:cNvSpPr>
            <a:spLocks noGrp="1"/>
          </p:cNvSpPr>
          <p:nvPr>
            <p:ph sz="half" idx="2" hasCustomPrompt="1"/>
          </p:nvPr>
        </p:nvSpPr>
        <p:spPr>
          <a:xfrm>
            <a:off x="654959" y="2324674"/>
            <a:ext cx="4404721" cy="3684588"/>
          </a:xfrm>
          <a:solidFill>
            <a:srgbClr val="E8EEF0"/>
          </a:solidFill>
        </p:spPr>
        <p:txBody>
          <a:bodyPr tIns="182880"/>
          <a:lstStyle/>
          <a:p>
            <a:pPr lvl="0"/>
            <a:r>
              <a:rPr lang="en-US" dirty="0"/>
              <a:t>Body. Open Sans 18 pt.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462B3540-BE9B-7EC6-7A16-776528CCFAF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4479" r="47307"/>
          <a:stretch/>
        </p:blipFill>
        <p:spPr>
          <a:xfrm>
            <a:off x="5561920" y="467139"/>
            <a:ext cx="66476" cy="5889211"/>
          </a:xfrm>
          <a:prstGeom prst="rect">
            <a:avLst/>
          </a:prstGeom>
        </p:spPr>
      </p:pic>
      <p:pic>
        <p:nvPicPr>
          <p:cNvPr id="6" name="Picture 5">
            <a:extLst>
              <a:ext uri="{FF2B5EF4-FFF2-40B4-BE49-F238E27FC236}">
                <a16:creationId xmlns:a16="http://schemas.microsoft.com/office/drawing/2014/main" id="{67CF26CE-7842-0EAC-6587-A460068CDE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4479" r="47307"/>
          <a:stretch/>
        </p:blipFill>
        <p:spPr>
          <a:xfrm>
            <a:off x="5561920" y="467139"/>
            <a:ext cx="66476" cy="5889211"/>
          </a:xfrm>
          <a:prstGeom prst="rect">
            <a:avLst/>
          </a:prstGeom>
        </p:spPr>
      </p:pic>
    </p:spTree>
    <p:extLst>
      <p:ext uri="{BB962C8B-B14F-4D97-AF65-F5344CB8AC3E}">
        <p14:creationId xmlns:p14="http://schemas.microsoft.com/office/powerpoint/2010/main" val="3280256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AFBD980-A400-0AC6-F973-5A406C0A6E56}"/>
              </a:ext>
            </a:extLst>
          </p:cNvPr>
          <p:cNvSpPr>
            <a:spLocks noGrp="1"/>
          </p:cNvSpPr>
          <p:nvPr>
            <p:ph type="dt" sz="half" idx="10"/>
          </p:nvPr>
        </p:nvSpPr>
        <p:spPr/>
        <p:txBody>
          <a:bodyPr/>
          <a:lstStyle/>
          <a:p>
            <a:fld id="{36710885-5687-4108-BE6A-FFA81846E31D}" type="datetime1">
              <a:rPr lang="en-US" smtClean="0"/>
              <a:t>9/15/2024</a:t>
            </a:fld>
            <a:endParaRPr lang="en-US"/>
          </a:p>
        </p:txBody>
      </p:sp>
      <p:sp>
        <p:nvSpPr>
          <p:cNvPr id="4" name="Footer Placeholder 3">
            <a:extLst>
              <a:ext uri="{FF2B5EF4-FFF2-40B4-BE49-F238E27FC236}">
                <a16:creationId xmlns:a16="http://schemas.microsoft.com/office/drawing/2014/main" id="{89BF7145-5486-0F98-2515-14F61FD2EA14}"/>
              </a:ext>
            </a:extLst>
          </p:cNvPr>
          <p:cNvSpPr>
            <a:spLocks noGrp="1"/>
          </p:cNvSpPr>
          <p:nvPr>
            <p:ph type="ftr" sz="quarter" idx="11"/>
          </p:nvPr>
        </p:nvSpPr>
        <p:spPr/>
        <p:txBody>
          <a:bodyPr/>
          <a:lstStyle/>
          <a:p>
            <a:r>
              <a:rPr lang="en-US"/>
              <a:t> © 2024 Digital Twin Consortium. All rights reserved. </a:t>
            </a:r>
          </a:p>
        </p:txBody>
      </p:sp>
      <p:sp>
        <p:nvSpPr>
          <p:cNvPr id="5" name="Slide Number Placeholder 4">
            <a:extLst>
              <a:ext uri="{FF2B5EF4-FFF2-40B4-BE49-F238E27FC236}">
                <a16:creationId xmlns:a16="http://schemas.microsoft.com/office/drawing/2014/main" id="{D70057CF-12EB-653D-6077-76DF6866AE2D}"/>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6" name="Rectangle 5">
            <a:extLst>
              <a:ext uri="{FF2B5EF4-FFF2-40B4-BE49-F238E27FC236}">
                <a16:creationId xmlns:a16="http://schemas.microsoft.com/office/drawing/2014/main" id="{9EF43D6A-89F9-3140-806B-3608024EA31E}"/>
              </a:ext>
            </a:extLst>
          </p:cNvPr>
          <p:cNvSpPr/>
          <p:nvPr/>
        </p:nvSpPr>
        <p:spPr>
          <a:xfrm>
            <a:off x="784719" y="1764126"/>
            <a:ext cx="4631723" cy="4579917"/>
          </a:xfrm>
          <a:prstGeom prst="rect">
            <a:avLst/>
          </a:prstGeom>
          <a:solidFill>
            <a:srgbClr val="E8EE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C4E7"/>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2" name="Title 1">
            <a:extLst>
              <a:ext uri="{FF2B5EF4-FFF2-40B4-BE49-F238E27FC236}">
                <a16:creationId xmlns:a16="http://schemas.microsoft.com/office/drawing/2014/main" id="{2155ABFE-974B-8A7F-518E-549272B6A546}"/>
              </a:ext>
            </a:extLst>
          </p:cNvPr>
          <p:cNvSpPr>
            <a:spLocks noGrp="1"/>
          </p:cNvSpPr>
          <p:nvPr>
            <p:ph type="title" hasCustomPrompt="1"/>
          </p:nvPr>
        </p:nvSpPr>
        <p:spPr>
          <a:xfrm>
            <a:off x="838200" y="365125"/>
            <a:ext cx="10515600" cy="1325563"/>
          </a:xfrm>
        </p:spPr>
        <p:txBody>
          <a:bodyPr/>
          <a:lstStyle/>
          <a:p>
            <a:r>
              <a:rPr lang="en-US"/>
              <a:t>Title – Open Sans (Bold) 30 pt. Capitalize Each Word</a:t>
            </a:r>
          </a:p>
        </p:txBody>
      </p:sp>
      <p:sp>
        <p:nvSpPr>
          <p:cNvPr id="15" name="Text Placeholder 2">
            <a:extLst>
              <a:ext uri="{FF2B5EF4-FFF2-40B4-BE49-F238E27FC236}">
                <a16:creationId xmlns:a16="http://schemas.microsoft.com/office/drawing/2014/main" id="{7AAC6DCC-8874-FE90-921A-7E3539989C5D}"/>
              </a:ext>
            </a:extLst>
          </p:cNvPr>
          <p:cNvSpPr>
            <a:spLocks noGrp="1"/>
          </p:cNvSpPr>
          <p:nvPr>
            <p:ph type="body" idx="1" hasCustomPrompt="1"/>
          </p:nvPr>
        </p:nvSpPr>
        <p:spPr>
          <a:xfrm>
            <a:off x="1119557" y="1900995"/>
            <a:ext cx="3962045" cy="823912"/>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16" name="Content Placeholder 2">
            <a:extLst>
              <a:ext uri="{FF2B5EF4-FFF2-40B4-BE49-F238E27FC236}">
                <a16:creationId xmlns:a16="http://schemas.microsoft.com/office/drawing/2014/main" id="{81813B57-7AE2-EAD7-DD9B-692607CCE308}"/>
              </a:ext>
            </a:extLst>
          </p:cNvPr>
          <p:cNvSpPr>
            <a:spLocks noGrp="1"/>
          </p:cNvSpPr>
          <p:nvPr>
            <p:ph idx="13" hasCustomPrompt="1"/>
          </p:nvPr>
        </p:nvSpPr>
        <p:spPr>
          <a:xfrm>
            <a:off x="1119557" y="2826191"/>
            <a:ext cx="3962045" cy="3249489"/>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42401DE6-A6AD-A6BD-F8C8-D9710214F2B2}"/>
              </a:ext>
            </a:extLst>
          </p:cNvPr>
          <p:cNvSpPr>
            <a:spLocks noGrp="1"/>
          </p:cNvSpPr>
          <p:nvPr>
            <p:ph idx="15" hasCustomPrompt="1"/>
          </p:nvPr>
        </p:nvSpPr>
        <p:spPr>
          <a:xfrm>
            <a:off x="5874575" y="2507491"/>
            <a:ext cx="5479225" cy="1526029"/>
          </a:xfrm>
        </p:spPr>
        <p:txBody>
          <a:bodyPr/>
          <a:lstStyle>
            <a:lvl1pPr>
              <a:defRPr>
                <a:solidFill>
                  <a:srgbClr val="2B3031"/>
                </a:solidFill>
                <a:latin typeface="+mn-lt"/>
              </a:defRPr>
            </a:lvl1p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D6EBC5E7-1973-36B7-772F-F20A49CD0773}"/>
              </a:ext>
            </a:extLst>
          </p:cNvPr>
          <p:cNvSpPr>
            <a:spLocks noGrp="1"/>
          </p:cNvSpPr>
          <p:nvPr>
            <p:ph type="body" idx="14" hasCustomPrompt="1"/>
          </p:nvPr>
        </p:nvSpPr>
        <p:spPr>
          <a:xfrm>
            <a:off x="5874575" y="1764125"/>
            <a:ext cx="5479225" cy="642081"/>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20" name="Picture Placeholder 2">
            <a:extLst>
              <a:ext uri="{FF2B5EF4-FFF2-40B4-BE49-F238E27FC236}">
                <a16:creationId xmlns:a16="http://schemas.microsoft.com/office/drawing/2014/main" id="{0B317417-AF7C-1AAA-D181-BA922B1511A8}"/>
              </a:ext>
            </a:extLst>
          </p:cNvPr>
          <p:cNvSpPr>
            <a:spLocks noGrp="1"/>
          </p:cNvSpPr>
          <p:nvPr>
            <p:ph type="pic" idx="16"/>
          </p:nvPr>
        </p:nvSpPr>
        <p:spPr>
          <a:xfrm>
            <a:off x="5874575" y="4236721"/>
            <a:ext cx="5479225" cy="18389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Rectangle 1">
            <a:extLst>
              <a:ext uri="{FF2B5EF4-FFF2-40B4-BE49-F238E27FC236}">
                <a16:creationId xmlns:a16="http://schemas.microsoft.com/office/drawing/2014/main" id="{DE595C0E-AE62-4D7C-5E26-7C2803FC3305}"/>
              </a:ext>
            </a:extLst>
          </p:cNvPr>
          <p:cNvSpPr/>
          <p:nvPr/>
        </p:nvSpPr>
        <p:spPr>
          <a:xfrm>
            <a:off x="784719" y="1764126"/>
            <a:ext cx="4631723" cy="4579917"/>
          </a:xfrm>
          <a:prstGeom prst="rect">
            <a:avLst/>
          </a:prstGeom>
          <a:solidFill>
            <a:srgbClr val="E8EE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C4E7"/>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7" name="Rectangle 6">
            <a:extLst>
              <a:ext uri="{FF2B5EF4-FFF2-40B4-BE49-F238E27FC236}">
                <a16:creationId xmlns:a16="http://schemas.microsoft.com/office/drawing/2014/main" id="{EF04AA7B-562C-3B3D-1C37-C792B0C90D7E}"/>
              </a:ext>
            </a:extLst>
          </p:cNvPr>
          <p:cNvSpPr/>
          <p:nvPr userDrawn="1"/>
        </p:nvSpPr>
        <p:spPr>
          <a:xfrm>
            <a:off x="784719" y="1764126"/>
            <a:ext cx="4631723" cy="4579917"/>
          </a:xfrm>
          <a:prstGeom prst="rect">
            <a:avLst/>
          </a:prstGeom>
          <a:solidFill>
            <a:srgbClr val="E8EE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C4E7"/>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4072059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a:xfrm>
            <a:off x="838200" y="365125"/>
            <a:ext cx="10515600" cy="1281113"/>
          </a:xfrm>
        </p:spPr>
        <p:txBody>
          <a:bodyPr/>
          <a:lstStyle>
            <a:lvl1pPr>
              <a:defRPr/>
            </a:lvl1pPr>
          </a:lstStyle>
          <a:p>
            <a:r>
              <a:rPr lang="en-US"/>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678178" y="1825625"/>
            <a:ext cx="3398520" cy="4351338"/>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2D3FF49A-DB73-40AF-B184-C9CA9FA0A274}" type="datetime1">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r>
              <a:rPr lang="en-US"/>
              <a:t> © 2024 Digital Twin Consortium. All rights reserved. </a:t>
            </a:r>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8" name="Content Placeholder 2">
            <a:extLst>
              <a:ext uri="{FF2B5EF4-FFF2-40B4-BE49-F238E27FC236}">
                <a16:creationId xmlns:a16="http://schemas.microsoft.com/office/drawing/2014/main" id="{6B70F1AA-8A12-E60B-37FD-FB237E2E395D}"/>
              </a:ext>
            </a:extLst>
          </p:cNvPr>
          <p:cNvSpPr>
            <a:spLocks noGrp="1"/>
          </p:cNvSpPr>
          <p:nvPr>
            <p:ph sz="half" idx="13" hasCustomPrompt="1"/>
          </p:nvPr>
        </p:nvSpPr>
        <p:spPr>
          <a:xfrm>
            <a:off x="4396740" y="1825625"/>
            <a:ext cx="3398520" cy="4351338"/>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0F208ED9-658E-7BA3-01F5-16286946FF08}"/>
              </a:ext>
            </a:extLst>
          </p:cNvPr>
          <p:cNvSpPr>
            <a:spLocks noGrp="1"/>
          </p:cNvSpPr>
          <p:nvPr>
            <p:ph sz="half" idx="14" hasCustomPrompt="1"/>
          </p:nvPr>
        </p:nvSpPr>
        <p:spPr>
          <a:xfrm>
            <a:off x="8115302" y="1825625"/>
            <a:ext cx="3398520" cy="4351338"/>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D6A3D14-BC0E-6ABE-4AC3-187FF506054E}"/>
              </a:ext>
            </a:extLst>
          </p:cNvPr>
          <p:cNvCxnSpPr>
            <a:cxnSpLocks/>
          </p:cNvCxnSpPr>
          <p:nvPr/>
        </p:nvCxnSpPr>
        <p:spPr>
          <a:xfrm>
            <a:off x="424070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1A3CD0-95FA-A3CC-FEA8-BD803E32B285}"/>
              </a:ext>
            </a:extLst>
          </p:cNvPr>
          <p:cNvCxnSpPr>
            <a:cxnSpLocks/>
          </p:cNvCxnSpPr>
          <p:nvPr/>
        </p:nvCxnSpPr>
        <p:spPr>
          <a:xfrm>
            <a:off x="796942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8800A42-D7E0-26AE-E0AF-F9AA2FE8E6FA}"/>
              </a:ext>
            </a:extLst>
          </p:cNvPr>
          <p:cNvCxnSpPr>
            <a:cxnSpLocks/>
          </p:cNvCxnSpPr>
          <p:nvPr/>
        </p:nvCxnSpPr>
        <p:spPr>
          <a:xfrm>
            <a:off x="424070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2BCA19F-D110-A260-AEA9-8AD645C03047}"/>
              </a:ext>
            </a:extLst>
          </p:cNvPr>
          <p:cNvCxnSpPr>
            <a:cxnSpLocks/>
          </p:cNvCxnSpPr>
          <p:nvPr/>
        </p:nvCxnSpPr>
        <p:spPr>
          <a:xfrm>
            <a:off x="796942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42295A-7A0A-E277-5E55-4471EF5E0216}"/>
              </a:ext>
            </a:extLst>
          </p:cNvPr>
          <p:cNvCxnSpPr>
            <a:cxnSpLocks/>
          </p:cNvCxnSpPr>
          <p:nvPr userDrawn="1"/>
        </p:nvCxnSpPr>
        <p:spPr>
          <a:xfrm>
            <a:off x="424070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80FCB4-EA22-BA2D-FCD1-4F881700F083}"/>
              </a:ext>
            </a:extLst>
          </p:cNvPr>
          <p:cNvCxnSpPr>
            <a:cxnSpLocks/>
          </p:cNvCxnSpPr>
          <p:nvPr userDrawn="1"/>
        </p:nvCxnSpPr>
        <p:spPr>
          <a:xfrm>
            <a:off x="796942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662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4_Two Content-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a:xfrm>
            <a:off x="838200" y="365125"/>
            <a:ext cx="10515600" cy="1281113"/>
          </a:xfrm>
        </p:spPr>
        <p:txBody>
          <a:bodyPr/>
          <a:lstStyle>
            <a:lvl1pPr>
              <a:defRPr/>
            </a:lvl1pPr>
          </a:lstStyle>
          <a:p>
            <a:r>
              <a:rPr lang="en-US"/>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678178" y="1825625"/>
            <a:ext cx="3398520" cy="4351338"/>
          </a:xfrm>
          <a:solidFill>
            <a:schemeClr val="bg2"/>
          </a:solid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ACB71849-3853-4C86-9FA0-A3E434043662}" type="datetime1">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r>
              <a:rPr lang="en-US"/>
              <a:t> © 2024 Digital Twin Consortium. All rights reserved. </a:t>
            </a:r>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8" name="Content Placeholder 2">
            <a:extLst>
              <a:ext uri="{FF2B5EF4-FFF2-40B4-BE49-F238E27FC236}">
                <a16:creationId xmlns:a16="http://schemas.microsoft.com/office/drawing/2014/main" id="{6B70F1AA-8A12-E60B-37FD-FB237E2E395D}"/>
              </a:ext>
            </a:extLst>
          </p:cNvPr>
          <p:cNvSpPr>
            <a:spLocks noGrp="1"/>
          </p:cNvSpPr>
          <p:nvPr>
            <p:ph sz="half" idx="13" hasCustomPrompt="1"/>
          </p:nvPr>
        </p:nvSpPr>
        <p:spPr>
          <a:xfrm>
            <a:off x="4396740" y="1825625"/>
            <a:ext cx="3398520" cy="4351338"/>
          </a:xfrm>
          <a:solidFill>
            <a:schemeClr val="bg2"/>
          </a:solid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0F208ED9-658E-7BA3-01F5-16286946FF08}"/>
              </a:ext>
            </a:extLst>
          </p:cNvPr>
          <p:cNvSpPr>
            <a:spLocks noGrp="1"/>
          </p:cNvSpPr>
          <p:nvPr>
            <p:ph sz="half" idx="14" hasCustomPrompt="1"/>
          </p:nvPr>
        </p:nvSpPr>
        <p:spPr>
          <a:xfrm>
            <a:off x="8115302" y="1825625"/>
            <a:ext cx="3398520" cy="4351338"/>
          </a:xfrm>
          <a:solidFill>
            <a:srgbClr val="E8EEF0"/>
          </a:solid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D6A3D14-BC0E-6ABE-4AC3-187FF506054E}"/>
              </a:ext>
            </a:extLst>
          </p:cNvPr>
          <p:cNvCxnSpPr>
            <a:cxnSpLocks/>
          </p:cNvCxnSpPr>
          <p:nvPr/>
        </p:nvCxnSpPr>
        <p:spPr>
          <a:xfrm>
            <a:off x="424070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1A3CD0-95FA-A3CC-FEA8-BD803E32B285}"/>
              </a:ext>
            </a:extLst>
          </p:cNvPr>
          <p:cNvCxnSpPr>
            <a:cxnSpLocks/>
          </p:cNvCxnSpPr>
          <p:nvPr/>
        </p:nvCxnSpPr>
        <p:spPr>
          <a:xfrm>
            <a:off x="796942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8800A42-D7E0-26AE-E0AF-F9AA2FE8E6FA}"/>
              </a:ext>
            </a:extLst>
          </p:cNvPr>
          <p:cNvCxnSpPr>
            <a:cxnSpLocks/>
          </p:cNvCxnSpPr>
          <p:nvPr/>
        </p:nvCxnSpPr>
        <p:spPr>
          <a:xfrm>
            <a:off x="424070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2BCA19F-D110-A260-AEA9-8AD645C03047}"/>
              </a:ext>
            </a:extLst>
          </p:cNvPr>
          <p:cNvCxnSpPr>
            <a:cxnSpLocks/>
          </p:cNvCxnSpPr>
          <p:nvPr/>
        </p:nvCxnSpPr>
        <p:spPr>
          <a:xfrm>
            <a:off x="796942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42295A-7A0A-E277-5E55-4471EF5E0216}"/>
              </a:ext>
            </a:extLst>
          </p:cNvPr>
          <p:cNvCxnSpPr>
            <a:cxnSpLocks/>
          </p:cNvCxnSpPr>
          <p:nvPr userDrawn="1"/>
        </p:nvCxnSpPr>
        <p:spPr>
          <a:xfrm>
            <a:off x="424070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80FCB4-EA22-BA2D-FCD1-4F881700F083}"/>
              </a:ext>
            </a:extLst>
          </p:cNvPr>
          <p:cNvCxnSpPr>
            <a:cxnSpLocks/>
          </p:cNvCxnSpPr>
          <p:nvPr userDrawn="1"/>
        </p:nvCxnSpPr>
        <p:spPr>
          <a:xfrm>
            <a:off x="7969429" y="1825625"/>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3744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a:xfrm>
            <a:off x="838200" y="365125"/>
            <a:ext cx="10515600" cy="1281113"/>
          </a:xfrm>
        </p:spPr>
        <p:txBody>
          <a:bodyPr/>
          <a:lstStyle>
            <a:lvl1pPr>
              <a:defRPr/>
            </a:lvl1pPr>
          </a:lstStyle>
          <a:p>
            <a:r>
              <a:rPr lang="en-US"/>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756920" y="2490786"/>
            <a:ext cx="3398520" cy="3687763"/>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13D26536-99B4-4BB6-A8F9-EC0192778D02}" type="datetime1">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r>
              <a:rPr lang="en-US"/>
              <a:t> © 2024 Digital Twin Consortium. All rights reserved. </a:t>
            </a:r>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8" name="Content Placeholder 2">
            <a:extLst>
              <a:ext uri="{FF2B5EF4-FFF2-40B4-BE49-F238E27FC236}">
                <a16:creationId xmlns:a16="http://schemas.microsoft.com/office/drawing/2014/main" id="{6B70F1AA-8A12-E60B-37FD-FB237E2E395D}"/>
              </a:ext>
            </a:extLst>
          </p:cNvPr>
          <p:cNvSpPr>
            <a:spLocks noGrp="1"/>
          </p:cNvSpPr>
          <p:nvPr>
            <p:ph sz="half" idx="13" hasCustomPrompt="1"/>
          </p:nvPr>
        </p:nvSpPr>
        <p:spPr>
          <a:xfrm>
            <a:off x="4475482" y="2490786"/>
            <a:ext cx="3398520" cy="3687764"/>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0F208ED9-658E-7BA3-01F5-16286946FF08}"/>
              </a:ext>
            </a:extLst>
          </p:cNvPr>
          <p:cNvSpPr>
            <a:spLocks noGrp="1"/>
          </p:cNvSpPr>
          <p:nvPr>
            <p:ph sz="half" idx="14" hasCustomPrompt="1"/>
          </p:nvPr>
        </p:nvSpPr>
        <p:spPr>
          <a:xfrm>
            <a:off x="8194044" y="2490786"/>
            <a:ext cx="3398520" cy="3687764"/>
          </a:xfrm>
          <a:no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D6A3D14-BC0E-6ABE-4AC3-187FF506054E}"/>
              </a:ext>
            </a:extLst>
          </p:cNvPr>
          <p:cNvCxnSpPr>
            <a:cxnSpLocks/>
          </p:cNvCxnSpPr>
          <p:nvPr/>
        </p:nvCxnSpPr>
        <p:spPr>
          <a:xfrm>
            <a:off x="431945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1A3CD0-95FA-A3CC-FEA8-BD803E32B285}"/>
              </a:ext>
            </a:extLst>
          </p:cNvPr>
          <p:cNvCxnSpPr>
            <a:cxnSpLocks/>
          </p:cNvCxnSpPr>
          <p:nvPr/>
        </p:nvCxnSpPr>
        <p:spPr>
          <a:xfrm>
            <a:off x="804817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C0354E3F-2DFC-EBCE-F881-C5ECA981BED6}"/>
              </a:ext>
            </a:extLst>
          </p:cNvPr>
          <p:cNvSpPr>
            <a:spLocks noGrp="1"/>
          </p:cNvSpPr>
          <p:nvPr>
            <p:ph type="body" idx="15" hasCustomPrompt="1"/>
          </p:nvPr>
        </p:nvSpPr>
        <p:spPr>
          <a:xfrm>
            <a:off x="758509" y="1827212"/>
            <a:ext cx="3386774"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12" name="Text Placeholder 2">
            <a:extLst>
              <a:ext uri="{FF2B5EF4-FFF2-40B4-BE49-F238E27FC236}">
                <a16:creationId xmlns:a16="http://schemas.microsoft.com/office/drawing/2014/main" id="{E008C8D0-BD04-45AA-E114-ACAB982E032F}"/>
              </a:ext>
            </a:extLst>
          </p:cNvPr>
          <p:cNvSpPr>
            <a:spLocks noGrp="1"/>
          </p:cNvSpPr>
          <p:nvPr>
            <p:ph type="body" idx="16" hasCustomPrompt="1"/>
          </p:nvPr>
        </p:nvSpPr>
        <p:spPr>
          <a:xfrm>
            <a:off x="4478383" y="1824037"/>
            <a:ext cx="3386774"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14" name="Text Placeholder 2">
            <a:extLst>
              <a:ext uri="{FF2B5EF4-FFF2-40B4-BE49-F238E27FC236}">
                <a16:creationId xmlns:a16="http://schemas.microsoft.com/office/drawing/2014/main" id="{4D41E106-8321-13CB-8D59-92904A04C147}"/>
              </a:ext>
            </a:extLst>
          </p:cNvPr>
          <p:cNvSpPr>
            <a:spLocks noGrp="1"/>
          </p:cNvSpPr>
          <p:nvPr>
            <p:ph type="body" idx="17" hasCustomPrompt="1"/>
          </p:nvPr>
        </p:nvSpPr>
        <p:spPr>
          <a:xfrm>
            <a:off x="8194044" y="1824037"/>
            <a:ext cx="3398520"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cxnSp>
        <p:nvCxnSpPr>
          <p:cNvPr id="4" name="Straight Connector 3">
            <a:extLst>
              <a:ext uri="{FF2B5EF4-FFF2-40B4-BE49-F238E27FC236}">
                <a16:creationId xmlns:a16="http://schemas.microsoft.com/office/drawing/2014/main" id="{05318DEF-5534-A1DB-26FD-68A76DE19BDF}"/>
              </a:ext>
            </a:extLst>
          </p:cNvPr>
          <p:cNvCxnSpPr>
            <a:cxnSpLocks/>
          </p:cNvCxnSpPr>
          <p:nvPr/>
        </p:nvCxnSpPr>
        <p:spPr>
          <a:xfrm>
            <a:off x="431945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47FCA3-77FA-CA40-E1FC-1CFCAEA33AC7}"/>
              </a:ext>
            </a:extLst>
          </p:cNvPr>
          <p:cNvCxnSpPr>
            <a:cxnSpLocks/>
          </p:cNvCxnSpPr>
          <p:nvPr/>
        </p:nvCxnSpPr>
        <p:spPr>
          <a:xfrm>
            <a:off x="804817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5FC2BB-2BA8-C336-0232-60C1EA8A1E2B}"/>
              </a:ext>
            </a:extLst>
          </p:cNvPr>
          <p:cNvCxnSpPr>
            <a:cxnSpLocks/>
          </p:cNvCxnSpPr>
          <p:nvPr userDrawn="1"/>
        </p:nvCxnSpPr>
        <p:spPr>
          <a:xfrm>
            <a:off x="431945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2F917A2-98F9-8ED6-7D44-27B45CC9AF68}"/>
              </a:ext>
            </a:extLst>
          </p:cNvPr>
          <p:cNvCxnSpPr>
            <a:cxnSpLocks/>
          </p:cNvCxnSpPr>
          <p:nvPr userDrawn="1"/>
        </p:nvCxnSpPr>
        <p:spPr>
          <a:xfrm>
            <a:off x="804817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9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5_Two Content-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4DAB-E211-AD79-C7B6-3BE8C85FE08D}"/>
              </a:ext>
            </a:extLst>
          </p:cNvPr>
          <p:cNvSpPr>
            <a:spLocks noGrp="1"/>
          </p:cNvSpPr>
          <p:nvPr>
            <p:ph type="title" hasCustomPrompt="1"/>
          </p:nvPr>
        </p:nvSpPr>
        <p:spPr>
          <a:xfrm>
            <a:off x="838200" y="365125"/>
            <a:ext cx="10515600" cy="1281113"/>
          </a:xfrm>
        </p:spPr>
        <p:txBody>
          <a:bodyPr/>
          <a:lstStyle>
            <a:lvl1pPr>
              <a:defRPr/>
            </a:lvl1pPr>
          </a:lstStyle>
          <a:p>
            <a:r>
              <a:rPr lang="en-US"/>
              <a:t>Title – Open Sans (Bold) 30 pt. Capitalize Each Word</a:t>
            </a:r>
          </a:p>
        </p:txBody>
      </p:sp>
      <p:sp>
        <p:nvSpPr>
          <p:cNvPr id="3" name="Content Placeholder 2">
            <a:extLst>
              <a:ext uri="{FF2B5EF4-FFF2-40B4-BE49-F238E27FC236}">
                <a16:creationId xmlns:a16="http://schemas.microsoft.com/office/drawing/2014/main" id="{463C3140-D39E-CC13-FFFC-0A2F6FD6D8FF}"/>
              </a:ext>
            </a:extLst>
          </p:cNvPr>
          <p:cNvSpPr>
            <a:spLocks noGrp="1"/>
          </p:cNvSpPr>
          <p:nvPr>
            <p:ph sz="half" idx="1" hasCustomPrompt="1"/>
          </p:nvPr>
        </p:nvSpPr>
        <p:spPr>
          <a:xfrm>
            <a:off x="756920" y="2490786"/>
            <a:ext cx="3398520" cy="3687763"/>
          </a:xfrm>
          <a:solidFill>
            <a:schemeClr val="bg2"/>
          </a:solid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ECF26-DBA1-BF3C-75BD-A85A2CF46070}"/>
              </a:ext>
            </a:extLst>
          </p:cNvPr>
          <p:cNvSpPr>
            <a:spLocks noGrp="1"/>
          </p:cNvSpPr>
          <p:nvPr>
            <p:ph type="dt" sz="half" idx="10"/>
          </p:nvPr>
        </p:nvSpPr>
        <p:spPr>
          <a:xfrm>
            <a:off x="838200" y="6356350"/>
            <a:ext cx="2743200" cy="365125"/>
          </a:xfrm>
          <a:prstGeom prst="rect">
            <a:avLst/>
          </a:prstGeom>
        </p:spPr>
        <p:txBody>
          <a:bodyPr/>
          <a:lstStyle/>
          <a:p>
            <a:fld id="{8464168F-E70B-4A20-8965-9D3BC3518155}" type="datetime1">
              <a:rPr lang="en-US" smtClean="0"/>
              <a:t>9/15/2024</a:t>
            </a:fld>
            <a:endParaRPr lang="en-US"/>
          </a:p>
        </p:txBody>
      </p:sp>
      <p:sp>
        <p:nvSpPr>
          <p:cNvPr id="6" name="Footer Placeholder 5">
            <a:extLst>
              <a:ext uri="{FF2B5EF4-FFF2-40B4-BE49-F238E27FC236}">
                <a16:creationId xmlns:a16="http://schemas.microsoft.com/office/drawing/2014/main" id="{D5FAC3BB-4541-FEC1-7762-7C9436B7CA89}"/>
              </a:ext>
            </a:extLst>
          </p:cNvPr>
          <p:cNvSpPr>
            <a:spLocks noGrp="1"/>
          </p:cNvSpPr>
          <p:nvPr>
            <p:ph type="ftr" sz="quarter" idx="11"/>
          </p:nvPr>
        </p:nvSpPr>
        <p:spPr/>
        <p:txBody>
          <a:bodyPr/>
          <a:lstStyle/>
          <a:p>
            <a:r>
              <a:rPr lang="en-US"/>
              <a:t> © 2024 Digital Twin Consortium. All rights reserved. </a:t>
            </a:r>
          </a:p>
        </p:txBody>
      </p:sp>
      <p:sp>
        <p:nvSpPr>
          <p:cNvPr id="7" name="Slide Number Placeholder 6">
            <a:extLst>
              <a:ext uri="{FF2B5EF4-FFF2-40B4-BE49-F238E27FC236}">
                <a16:creationId xmlns:a16="http://schemas.microsoft.com/office/drawing/2014/main" id="{CC237ABE-0E03-0F29-61C8-E80138F7BFB8}"/>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8" name="Content Placeholder 2">
            <a:extLst>
              <a:ext uri="{FF2B5EF4-FFF2-40B4-BE49-F238E27FC236}">
                <a16:creationId xmlns:a16="http://schemas.microsoft.com/office/drawing/2014/main" id="{6B70F1AA-8A12-E60B-37FD-FB237E2E395D}"/>
              </a:ext>
            </a:extLst>
          </p:cNvPr>
          <p:cNvSpPr>
            <a:spLocks noGrp="1"/>
          </p:cNvSpPr>
          <p:nvPr>
            <p:ph sz="half" idx="13" hasCustomPrompt="1"/>
          </p:nvPr>
        </p:nvSpPr>
        <p:spPr>
          <a:xfrm>
            <a:off x="4475482" y="2490786"/>
            <a:ext cx="3398520" cy="3687764"/>
          </a:xfrm>
          <a:solidFill>
            <a:schemeClr val="bg2"/>
          </a:solid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0F208ED9-658E-7BA3-01F5-16286946FF08}"/>
              </a:ext>
            </a:extLst>
          </p:cNvPr>
          <p:cNvSpPr>
            <a:spLocks noGrp="1"/>
          </p:cNvSpPr>
          <p:nvPr>
            <p:ph sz="half" idx="14" hasCustomPrompt="1"/>
          </p:nvPr>
        </p:nvSpPr>
        <p:spPr>
          <a:xfrm>
            <a:off x="8194044" y="2490786"/>
            <a:ext cx="3398520" cy="3687764"/>
          </a:xfrm>
          <a:solidFill>
            <a:schemeClr val="bg2"/>
          </a:solidFill>
        </p:spPr>
        <p:txBody>
          <a:bodyPr tIns="182880"/>
          <a:lstStyle>
            <a:lvl1pPr>
              <a:defRPr/>
            </a:lvl1pPr>
          </a:lstStyle>
          <a:p>
            <a:pPr lvl="0"/>
            <a:r>
              <a:rPr lang="en-US"/>
              <a:t>Open Sans 18 pt.</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D6A3D14-BC0E-6ABE-4AC3-187FF506054E}"/>
              </a:ext>
            </a:extLst>
          </p:cNvPr>
          <p:cNvCxnSpPr>
            <a:cxnSpLocks/>
          </p:cNvCxnSpPr>
          <p:nvPr/>
        </p:nvCxnSpPr>
        <p:spPr>
          <a:xfrm>
            <a:off x="431945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1A3CD0-95FA-A3CC-FEA8-BD803E32B285}"/>
              </a:ext>
            </a:extLst>
          </p:cNvPr>
          <p:cNvCxnSpPr>
            <a:cxnSpLocks/>
          </p:cNvCxnSpPr>
          <p:nvPr/>
        </p:nvCxnSpPr>
        <p:spPr>
          <a:xfrm>
            <a:off x="804817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C0354E3F-2DFC-EBCE-F881-C5ECA981BED6}"/>
              </a:ext>
            </a:extLst>
          </p:cNvPr>
          <p:cNvSpPr>
            <a:spLocks noGrp="1"/>
          </p:cNvSpPr>
          <p:nvPr>
            <p:ph type="body" idx="15" hasCustomPrompt="1"/>
          </p:nvPr>
        </p:nvSpPr>
        <p:spPr>
          <a:xfrm>
            <a:off x="758509" y="1827212"/>
            <a:ext cx="3386774"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12" name="Text Placeholder 2">
            <a:extLst>
              <a:ext uri="{FF2B5EF4-FFF2-40B4-BE49-F238E27FC236}">
                <a16:creationId xmlns:a16="http://schemas.microsoft.com/office/drawing/2014/main" id="{E008C8D0-BD04-45AA-E114-ACAB982E032F}"/>
              </a:ext>
            </a:extLst>
          </p:cNvPr>
          <p:cNvSpPr>
            <a:spLocks noGrp="1"/>
          </p:cNvSpPr>
          <p:nvPr>
            <p:ph type="body" idx="16" hasCustomPrompt="1"/>
          </p:nvPr>
        </p:nvSpPr>
        <p:spPr>
          <a:xfrm>
            <a:off x="4478383" y="1824037"/>
            <a:ext cx="3386774"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sp>
        <p:nvSpPr>
          <p:cNvPr id="14" name="Text Placeholder 2">
            <a:extLst>
              <a:ext uri="{FF2B5EF4-FFF2-40B4-BE49-F238E27FC236}">
                <a16:creationId xmlns:a16="http://schemas.microsoft.com/office/drawing/2014/main" id="{4D41E106-8321-13CB-8D59-92904A04C147}"/>
              </a:ext>
            </a:extLst>
          </p:cNvPr>
          <p:cNvSpPr>
            <a:spLocks noGrp="1"/>
          </p:cNvSpPr>
          <p:nvPr>
            <p:ph type="body" idx="17" hasCustomPrompt="1"/>
          </p:nvPr>
        </p:nvSpPr>
        <p:spPr>
          <a:xfrm>
            <a:off x="8194044" y="1824037"/>
            <a:ext cx="3398520" cy="572135"/>
          </a:xfrm>
        </p:spPr>
        <p:txBody>
          <a:bodyPr anchor="ctr">
            <a:normAutofit/>
          </a:bodyPr>
          <a:lstStyle>
            <a:lvl1pPr marL="0" indent="0">
              <a:buNone/>
              <a:defRPr sz="1800" b="0">
                <a:solidFill>
                  <a:srgbClr val="034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 Open Sans Light 18pt. Color #034EA2</a:t>
            </a:r>
          </a:p>
        </p:txBody>
      </p:sp>
      <p:cxnSp>
        <p:nvCxnSpPr>
          <p:cNvPr id="4" name="Straight Connector 3">
            <a:extLst>
              <a:ext uri="{FF2B5EF4-FFF2-40B4-BE49-F238E27FC236}">
                <a16:creationId xmlns:a16="http://schemas.microsoft.com/office/drawing/2014/main" id="{05318DEF-5534-A1DB-26FD-68A76DE19BDF}"/>
              </a:ext>
            </a:extLst>
          </p:cNvPr>
          <p:cNvCxnSpPr>
            <a:cxnSpLocks/>
          </p:cNvCxnSpPr>
          <p:nvPr/>
        </p:nvCxnSpPr>
        <p:spPr>
          <a:xfrm>
            <a:off x="431945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47FCA3-77FA-CA40-E1FC-1CFCAEA33AC7}"/>
              </a:ext>
            </a:extLst>
          </p:cNvPr>
          <p:cNvCxnSpPr>
            <a:cxnSpLocks/>
          </p:cNvCxnSpPr>
          <p:nvPr/>
        </p:nvCxnSpPr>
        <p:spPr>
          <a:xfrm>
            <a:off x="804817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5FC2BB-2BA8-C336-0232-60C1EA8A1E2B}"/>
              </a:ext>
            </a:extLst>
          </p:cNvPr>
          <p:cNvCxnSpPr>
            <a:cxnSpLocks/>
          </p:cNvCxnSpPr>
          <p:nvPr userDrawn="1"/>
        </p:nvCxnSpPr>
        <p:spPr>
          <a:xfrm>
            <a:off x="431945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2F917A2-98F9-8ED6-7D44-27B45CC9AF68}"/>
              </a:ext>
            </a:extLst>
          </p:cNvPr>
          <p:cNvCxnSpPr>
            <a:cxnSpLocks/>
          </p:cNvCxnSpPr>
          <p:nvPr userDrawn="1"/>
        </p:nvCxnSpPr>
        <p:spPr>
          <a:xfrm>
            <a:off x="8048171" y="1827212"/>
            <a:ext cx="0" cy="4351338"/>
          </a:xfrm>
          <a:prstGeom prst="line">
            <a:avLst/>
          </a:prstGeom>
          <a:ln>
            <a:solidFill>
              <a:srgbClr val="5C62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849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2849-160C-2B43-8C26-EB101EF45FD7}"/>
              </a:ext>
            </a:extLst>
          </p:cNvPr>
          <p:cNvSpPr>
            <a:spLocks noGrp="1"/>
          </p:cNvSpPr>
          <p:nvPr>
            <p:ph type="title" hasCustomPrompt="1"/>
          </p:nvPr>
        </p:nvSpPr>
        <p:spPr/>
        <p:txBody>
          <a:bodyPr/>
          <a:lstStyle/>
          <a:p>
            <a:r>
              <a:rPr lang="en-US"/>
              <a:t>Title – Open Sans (Bold) 30 pt. Capitalize Each Word</a:t>
            </a:r>
          </a:p>
        </p:txBody>
      </p:sp>
      <p:sp>
        <p:nvSpPr>
          <p:cNvPr id="3" name="Date Placeholder 2">
            <a:extLst>
              <a:ext uri="{FF2B5EF4-FFF2-40B4-BE49-F238E27FC236}">
                <a16:creationId xmlns:a16="http://schemas.microsoft.com/office/drawing/2014/main" id="{1780D91D-C7C4-448D-09B6-68CAC079B7D5}"/>
              </a:ext>
            </a:extLst>
          </p:cNvPr>
          <p:cNvSpPr>
            <a:spLocks noGrp="1"/>
          </p:cNvSpPr>
          <p:nvPr>
            <p:ph type="dt" sz="half" idx="10"/>
          </p:nvPr>
        </p:nvSpPr>
        <p:spPr>
          <a:xfrm>
            <a:off x="838200" y="6356350"/>
            <a:ext cx="2743200" cy="365125"/>
          </a:xfrm>
          <a:prstGeom prst="rect">
            <a:avLst/>
          </a:prstGeom>
        </p:spPr>
        <p:txBody>
          <a:bodyPr/>
          <a:lstStyle/>
          <a:p>
            <a:fld id="{2E71AD92-90C9-4887-AA1C-8C660CC10796}" type="datetime1">
              <a:rPr lang="en-US" smtClean="0"/>
              <a:t>9/15/2024</a:t>
            </a:fld>
            <a:endParaRPr lang="en-US"/>
          </a:p>
        </p:txBody>
      </p:sp>
      <p:sp>
        <p:nvSpPr>
          <p:cNvPr id="4" name="Footer Placeholder 3">
            <a:extLst>
              <a:ext uri="{FF2B5EF4-FFF2-40B4-BE49-F238E27FC236}">
                <a16:creationId xmlns:a16="http://schemas.microsoft.com/office/drawing/2014/main" id="{9621214A-69ED-6C47-91A4-FF5362AA5D4C}"/>
              </a:ext>
            </a:extLst>
          </p:cNvPr>
          <p:cNvSpPr>
            <a:spLocks noGrp="1"/>
          </p:cNvSpPr>
          <p:nvPr>
            <p:ph type="ftr" sz="quarter" idx="11"/>
          </p:nvPr>
        </p:nvSpPr>
        <p:spPr/>
        <p:txBody>
          <a:bodyPr/>
          <a:lstStyle/>
          <a:p>
            <a:r>
              <a:rPr lang="en-US"/>
              <a:t> © 2024 Digital Twin Consortium. All rights reserved. </a:t>
            </a:r>
          </a:p>
        </p:txBody>
      </p:sp>
      <p:sp>
        <p:nvSpPr>
          <p:cNvPr id="5" name="Slide Number Placeholder 4">
            <a:extLst>
              <a:ext uri="{FF2B5EF4-FFF2-40B4-BE49-F238E27FC236}">
                <a16:creationId xmlns:a16="http://schemas.microsoft.com/office/drawing/2014/main" id="{71A7654D-8A15-7E24-8ABB-766CE7ED6C72}"/>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37654673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39DBA-BFF8-597E-8429-2F6CCB049CB7}"/>
              </a:ext>
            </a:extLst>
          </p:cNvPr>
          <p:cNvSpPr>
            <a:spLocks noGrp="1"/>
          </p:cNvSpPr>
          <p:nvPr>
            <p:ph type="dt" sz="half" idx="10"/>
          </p:nvPr>
        </p:nvSpPr>
        <p:spPr>
          <a:xfrm>
            <a:off x="838200" y="6356350"/>
            <a:ext cx="2743200" cy="365125"/>
          </a:xfrm>
          <a:prstGeom prst="rect">
            <a:avLst/>
          </a:prstGeom>
        </p:spPr>
        <p:txBody>
          <a:bodyPr/>
          <a:lstStyle/>
          <a:p>
            <a:fld id="{13F3547C-9B37-4FAF-BB73-C1101ECD22E4}" type="datetime1">
              <a:rPr lang="en-US" smtClean="0"/>
              <a:t>9/15/2024</a:t>
            </a:fld>
            <a:endParaRPr lang="en-US"/>
          </a:p>
        </p:txBody>
      </p:sp>
      <p:sp>
        <p:nvSpPr>
          <p:cNvPr id="3" name="Footer Placeholder 2">
            <a:extLst>
              <a:ext uri="{FF2B5EF4-FFF2-40B4-BE49-F238E27FC236}">
                <a16:creationId xmlns:a16="http://schemas.microsoft.com/office/drawing/2014/main" id="{8764BCBB-717E-133A-D861-770DF3084AF5}"/>
              </a:ext>
            </a:extLst>
          </p:cNvPr>
          <p:cNvSpPr>
            <a:spLocks noGrp="1"/>
          </p:cNvSpPr>
          <p:nvPr>
            <p:ph type="ftr" sz="quarter" idx="11"/>
          </p:nvPr>
        </p:nvSpPr>
        <p:spPr/>
        <p:txBody>
          <a:bodyPr/>
          <a:lstStyle/>
          <a:p>
            <a:r>
              <a:rPr lang="en-US"/>
              <a:t> © 2024 Digital Twin Consortium. All rights reserved. </a:t>
            </a:r>
          </a:p>
        </p:txBody>
      </p:sp>
      <p:sp>
        <p:nvSpPr>
          <p:cNvPr id="4" name="Slide Number Placeholder 3">
            <a:extLst>
              <a:ext uri="{FF2B5EF4-FFF2-40B4-BE49-F238E27FC236}">
                <a16:creationId xmlns:a16="http://schemas.microsoft.com/office/drawing/2014/main" id="{E20C648E-0880-7827-8706-902B409AD9F9}"/>
              </a:ext>
            </a:extLst>
          </p:cNvPr>
          <p:cNvSpPr>
            <a:spLocks noGrp="1"/>
          </p:cNvSpPr>
          <p:nvPr>
            <p:ph type="sldNum" sz="quarter" idx="12"/>
          </p:nvPr>
        </p:nvSpPr>
        <p:spPr/>
        <p:txBody>
          <a:bodyPr/>
          <a:lstStyle/>
          <a:p>
            <a:fld id="{79051E47-9262-46A4-A78C-64714F031E67}" type="slidenum">
              <a:rPr lang="en-US" smtClean="0"/>
              <a:t>‹#›</a:t>
            </a:fld>
            <a:endParaRPr lang="en-US"/>
          </a:p>
        </p:txBody>
      </p:sp>
    </p:spTree>
    <p:extLst>
      <p:ext uri="{BB962C8B-B14F-4D97-AF65-F5344CB8AC3E}">
        <p14:creationId xmlns:p14="http://schemas.microsoft.com/office/powerpoint/2010/main" val="804188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76D1EA80-000D-84BE-E547-10C38FB7F9A9}"/>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358FA9-F386-4A12-B482-464C32CE5754}" type="slidenum">
              <a:rPr lang="en-US" smtClean="0">
                <a:solidFill>
                  <a:prstClr val="black">
                    <a:tint val="75000"/>
                  </a:prstClr>
                </a:solidFill>
                <a:latin typeface="Calibri" panose="020F0502020204030204"/>
              </a:rPr>
              <a:pPr/>
              <a:t>‹#›</a:t>
            </a:fld>
            <a:endParaRPr lang="en-US">
              <a:solidFill>
                <a:prstClr val="black">
                  <a:tint val="75000"/>
                </a:prstClr>
              </a:solidFill>
              <a:latin typeface="Calibri" panose="020F0502020204030204"/>
            </a:endParaRPr>
          </a:p>
        </p:txBody>
      </p:sp>
      <p:sp>
        <p:nvSpPr>
          <p:cNvPr id="4" name="Date Placeholder 3">
            <a:extLst>
              <a:ext uri="{FF2B5EF4-FFF2-40B4-BE49-F238E27FC236}">
                <a16:creationId xmlns:a16="http://schemas.microsoft.com/office/drawing/2014/main" id="{11067864-ED2D-8790-4780-919F185D7490}"/>
              </a:ext>
            </a:extLst>
          </p:cNvPr>
          <p:cNvSpPr>
            <a:spLocks noGrp="1"/>
          </p:cNvSpPr>
          <p:nvPr>
            <p:ph type="dt" sz="half" idx="10"/>
          </p:nvPr>
        </p:nvSpPr>
        <p:spPr>
          <a:xfrm>
            <a:off x="838200" y="6356350"/>
            <a:ext cx="2743200" cy="365125"/>
          </a:xfrm>
          <a:prstGeom prst="rect">
            <a:avLst/>
          </a:prstGeom>
        </p:spPr>
        <p:txBody>
          <a:bodyPr/>
          <a:lstStyle/>
          <a:p>
            <a:fld id="{F8D0F0D9-5F63-4645-93D4-180D81798CAC}" type="datetime1">
              <a:rPr lang="en-US" smtClean="0"/>
              <a:t>9/15/2024</a:t>
            </a:fld>
            <a:endParaRPr lang="en-US"/>
          </a:p>
        </p:txBody>
      </p:sp>
      <p:sp>
        <p:nvSpPr>
          <p:cNvPr id="6" name="Slide Number Placeholder 5">
            <a:extLst>
              <a:ext uri="{FF2B5EF4-FFF2-40B4-BE49-F238E27FC236}">
                <a16:creationId xmlns:a16="http://schemas.microsoft.com/office/drawing/2014/main" id="{44CC8B11-0B74-DD30-4A8D-5741BAC3ED1C}"/>
              </a:ext>
            </a:extLst>
          </p:cNvPr>
          <p:cNvSpPr>
            <a:spLocks noGrp="1"/>
          </p:cNvSpPr>
          <p:nvPr>
            <p:ph type="sldNum" sz="quarter" idx="12"/>
          </p:nvPr>
        </p:nvSpPr>
        <p:spPr/>
        <p:txBody>
          <a:bodyPr/>
          <a:lstStyle/>
          <a:p>
            <a:fld id="{79051E47-9262-46A4-A78C-64714F031E67}" type="slidenum">
              <a:rPr lang="en-US" smtClean="0"/>
              <a:t>‹#›</a:t>
            </a:fld>
            <a:endParaRPr lang="en-US"/>
          </a:p>
        </p:txBody>
      </p:sp>
      <p:sp>
        <p:nvSpPr>
          <p:cNvPr id="9" name="Rectangle 8">
            <a:extLst>
              <a:ext uri="{FF2B5EF4-FFF2-40B4-BE49-F238E27FC236}">
                <a16:creationId xmlns:a16="http://schemas.microsoft.com/office/drawing/2014/main" id="{B8B98028-77AA-8323-5EE8-3AF3AFDE2BF4}"/>
              </a:ext>
            </a:extLst>
          </p:cNvPr>
          <p:cNvSpPr/>
          <p:nvPr userDrawn="1"/>
        </p:nvSpPr>
        <p:spPr>
          <a:xfrm>
            <a:off x="-3" y="5580396"/>
            <a:ext cx="12192001" cy="1307101"/>
          </a:xfrm>
          <a:prstGeom prst="rect">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7867402-FFD8-4091-6E64-09C11DA3F0FC}"/>
              </a:ext>
            </a:extLst>
          </p:cNvPr>
          <p:cNvSpPr>
            <a:spLocks noGrp="1"/>
          </p:cNvSpPr>
          <p:nvPr>
            <p:ph type="ftr" sz="quarter" idx="11"/>
          </p:nvPr>
        </p:nvSpPr>
        <p:spPr/>
        <p:txBody>
          <a:bodyPr/>
          <a:lstStyle>
            <a:lvl1pPr>
              <a:defRPr>
                <a:solidFill>
                  <a:srgbClr val="E8EEF0"/>
                </a:solidFill>
              </a:defRPr>
            </a:lvl1pPr>
          </a:lstStyle>
          <a:p>
            <a:r>
              <a:rPr lang="en-US"/>
              <a:t> © 2024 Digital Twin Consortium. All rights reserved. </a:t>
            </a:r>
          </a:p>
        </p:txBody>
      </p:sp>
      <p:sp>
        <p:nvSpPr>
          <p:cNvPr id="2" name="Text Placeholder 2">
            <a:extLst>
              <a:ext uri="{FF2B5EF4-FFF2-40B4-BE49-F238E27FC236}">
                <a16:creationId xmlns:a16="http://schemas.microsoft.com/office/drawing/2014/main" id="{D47E1779-C30F-CA91-842B-1590395C6F43}"/>
              </a:ext>
            </a:extLst>
          </p:cNvPr>
          <p:cNvSpPr>
            <a:spLocks noGrp="1"/>
          </p:cNvSpPr>
          <p:nvPr>
            <p:ph type="body" idx="15" hasCustomPrompt="1"/>
          </p:nvPr>
        </p:nvSpPr>
        <p:spPr>
          <a:xfrm>
            <a:off x="654558" y="1325767"/>
            <a:ext cx="10882885" cy="3639523"/>
          </a:xfrm>
        </p:spPr>
        <p:txBody>
          <a:bodyPr anchor="t">
            <a:normAutofit/>
          </a:bodyPr>
          <a:lstStyle>
            <a:lvl1pPr marL="0" indent="0">
              <a:buNone/>
              <a:defRPr sz="30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Content. Open Sans 30pt.</a:t>
            </a:r>
          </a:p>
        </p:txBody>
      </p:sp>
      <p:sp>
        <p:nvSpPr>
          <p:cNvPr id="3" name="Text Placeholder 2">
            <a:extLst>
              <a:ext uri="{FF2B5EF4-FFF2-40B4-BE49-F238E27FC236}">
                <a16:creationId xmlns:a16="http://schemas.microsoft.com/office/drawing/2014/main" id="{FC3E8445-E01D-F835-CD67-32627895B681}"/>
              </a:ext>
            </a:extLst>
          </p:cNvPr>
          <p:cNvSpPr>
            <a:spLocks noGrp="1"/>
          </p:cNvSpPr>
          <p:nvPr>
            <p:ph type="body" idx="16" hasCustomPrompt="1"/>
          </p:nvPr>
        </p:nvSpPr>
        <p:spPr>
          <a:xfrm>
            <a:off x="-3" y="5201265"/>
            <a:ext cx="12192001" cy="213109"/>
          </a:xfrm>
        </p:spPr>
        <p:txBody>
          <a:bodyPr anchor="ctr">
            <a:no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Source. Open Sans 12pt.</a:t>
            </a:r>
          </a:p>
        </p:txBody>
      </p:sp>
    </p:spTree>
    <p:extLst>
      <p:ext uri="{BB962C8B-B14F-4D97-AF65-F5344CB8AC3E}">
        <p14:creationId xmlns:p14="http://schemas.microsoft.com/office/powerpoint/2010/main" val="674279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Main Title-Blank">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5E32F1AC-7691-6EF9-A037-43074BAE7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7324D9-2078-8430-9583-B063BD8B4CE0}"/>
              </a:ext>
            </a:extLst>
          </p:cNvPr>
          <p:cNvSpPr>
            <a:spLocks noGrp="1"/>
          </p:cNvSpPr>
          <p:nvPr>
            <p:ph type="title" hasCustomPrompt="1"/>
          </p:nvPr>
        </p:nvSpPr>
        <p:spPr>
          <a:xfrm>
            <a:off x="1991360" y="3162458"/>
            <a:ext cx="8392160" cy="1325563"/>
          </a:xfrm>
        </p:spPr>
        <p:txBody>
          <a:bodyPr>
            <a:noAutofit/>
          </a:bodyPr>
          <a:lstStyle>
            <a:lvl1pPr algn="ctr">
              <a:defRPr sz="4400">
                <a:solidFill>
                  <a:schemeClr val="bg1"/>
                </a:solidFill>
              </a:defRPr>
            </a:lvl1pPr>
          </a:lstStyle>
          <a:p>
            <a:r>
              <a:rPr lang="en-US"/>
              <a:t>Main Title. Open Sans Bold</a:t>
            </a:r>
          </a:p>
        </p:txBody>
      </p:sp>
      <p:sp>
        <p:nvSpPr>
          <p:cNvPr id="3" name="Date Placeholder 2">
            <a:extLst>
              <a:ext uri="{FF2B5EF4-FFF2-40B4-BE49-F238E27FC236}">
                <a16:creationId xmlns:a16="http://schemas.microsoft.com/office/drawing/2014/main" id="{F3732355-F9D1-A2EA-7C3C-7FD9879B93B7}"/>
              </a:ext>
            </a:extLst>
          </p:cNvPr>
          <p:cNvSpPr>
            <a:spLocks noGrp="1"/>
          </p:cNvSpPr>
          <p:nvPr>
            <p:ph type="dt" sz="half" idx="10"/>
          </p:nvPr>
        </p:nvSpPr>
        <p:spPr/>
        <p:txBody>
          <a:bodyPr/>
          <a:lstStyle/>
          <a:p>
            <a:fld id="{87454FD0-0B2D-4EC7-9E65-9CB51898543B}" type="datetime1">
              <a:rPr lang="en-US" smtClean="0"/>
              <a:t>9/15/2024</a:t>
            </a:fld>
            <a:endParaRPr lang="en-US"/>
          </a:p>
        </p:txBody>
      </p:sp>
      <p:sp>
        <p:nvSpPr>
          <p:cNvPr id="4" name="Footer Placeholder 3">
            <a:extLst>
              <a:ext uri="{FF2B5EF4-FFF2-40B4-BE49-F238E27FC236}">
                <a16:creationId xmlns:a16="http://schemas.microsoft.com/office/drawing/2014/main" id="{88175505-A204-5295-E564-9DFF3C4532E4}"/>
              </a:ext>
            </a:extLst>
          </p:cNvPr>
          <p:cNvSpPr>
            <a:spLocks noGrp="1"/>
          </p:cNvSpPr>
          <p:nvPr>
            <p:ph type="ftr" sz="quarter" idx="11"/>
          </p:nvPr>
        </p:nvSpPr>
        <p:spPr/>
        <p:txBody>
          <a:bodyPr/>
          <a:lstStyle>
            <a:lvl1pPr>
              <a:defRPr>
                <a:solidFill>
                  <a:srgbClr val="E8EEF0"/>
                </a:solidFill>
              </a:defRPr>
            </a:lvl1pPr>
          </a:lstStyle>
          <a:p>
            <a:r>
              <a:rPr lang="en-US"/>
              <a:t> © 2024 Digital Twin Consortium. All rights reserved. </a:t>
            </a:r>
          </a:p>
        </p:txBody>
      </p:sp>
      <p:sp>
        <p:nvSpPr>
          <p:cNvPr id="5" name="Slide Number Placeholder 4">
            <a:extLst>
              <a:ext uri="{FF2B5EF4-FFF2-40B4-BE49-F238E27FC236}">
                <a16:creationId xmlns:a16="http://schemas.microsoft.com/office/drawing/2014/main" id="{AEBD3131-6608-5EF7-14F6-46054316E9B3}"/>
              </a:ext>
            </a:extLst>
          </p:cNvPr>
          <p:cNvSpPr>
            <a:spLocks noGrp="1"/>
          </p:cNvSpPr>
          <p:nvPr>
            <p:ph type="sldNum" sz="quarter" idx="12"/>
          </p:nvPr>
        </p:nvSpPr>
        <p:spPr/>
        <p:txBody>
          <a:bodyPr/>
          <a:lstStyle/>
          <a:p>
            <a:fld id="{79051E47-9262-46A4-A78C-64714F031E67}" type="slidenum">
              <a:rPr lang="en-US" smtClean="0"/>
              <a:t>‹#›</a:t>
            </a:fld>
            <a:endParaRPr lang="en-US"/>
          </a:p>
        </p:txBody>
      </p:sp>
      <p:pic>
        <p:nvPicPr>
          <p:cNvPr id="6" name="Picture 5" descr="A picture containing text&#10;&#10;Description automatically generated">
            <a:extLst>
              <a:ext uri="{FF2B5EF4-FFF2-40B4-BE49-F238E27FC236}">
                <a16:creationId xmlns:a16="http://schemas.microsoft.com/office/drawing/2014/main" id="{F9B0C6EB-7B1C-42A0-D995-CECC413C9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233E26A-DE28-9EDD-49AC-5ECE2A2429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42766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lid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FC4D7B4E-FD98-DC80-3F22-A3C3BF73A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 y="0"/>
            <a:ext cx="12189228" cy="6858000"/>
          </a:xfrm>
          <a:prstGeom prst="rect">
            <a:avLst/>
          </a:prstGeom>
        </p:spPr>
      </p:pic>
      <p:sp>
        <p:nvSpPr>
          <p:cNvPr id="2" name="Title 1">
            <a:extLst>
              <a:ext uri="{FF2B5EF4-FFF2-40B4-BE49-F238E27FC236}">
                <a16:creationId xmlns:a16="http://schemas.microsoft.com/office/drawing/2014/main" id="{BD536F0D-A081-0C57-8344-36B95F83753D}"/>
              </a:ext>
            </a:extLst>
          </p:cNvPr>
          <p:cNvSpPr>
            <a:spLocks noGrp="1"/>
          </p:cNvSpPr>
          <p:nvPr>
            <p:ph type="ctrTitle" hasCustomPrompt="1"/>
          </p:nvPr>
        </p:nvSpPr>
        <p:spPr>
          <a:xfrm>
            <a:off x="0" y="2235200"/>
            <a:ext cx="12192000" cy="2387600"/>
          </a:xfrm>
        </p:spPr>
        <p:txBody>
          <a:bodyPr anchor="ctr">
            <a:normAutofit/>
          </a:bodyPr>
          <a:lstStyle>
            <a:lvl1pPr algn="ctr">
              <a:defRPr sz="5400" b="1">
                <a:solidFill>
                  <a:schemeClr val="bg1"/>
                </a:solidFill>
                <a:latin typeface="+mn-lt"/>
              </a:defRPr>
            </a:lvl1pPr>
          </a:lstStyle>
          <a:p>
            <a:r>
              <a:rPr lang="en-US"/>
              <a:t>Title Slide, Open Sans 54pt. </a:t>
            </a:r>
            <a:br>
              <a:rPr lang="en-US"/>
            </a:br>
            <a:r>
              <a:rPr lang="en-US"/>
              <a:t>Center Text &amp; </a:t>
            </a:r>
            <a:br>
              <a:rPr lang="en-US"/>
            </a:br>
            <a:r>
              <a:rPr lang="en-US"/>
              <a:t>Capitalize Each Word</a:t>
            </a:r>
          </a:p>
        </p:txBody>
      </p:sp>
      <p:sp>
        <p:nvSpPr>
          <p:cNvPr id="4" name="Date Placeholder 3">
            <a:extLst>
              <a:ext uri="{FF2B5EF4-FFF2-40B4-BE49-F238E27FC236}">
                <a16:creationId xmlns:a16="http://schemas.microsoft.com/office/drawing/2014/main" id="{42BB0BE0-3218-E235-0934-55089B161D96}"/>
              </a:ext>
            </a:extLst>
          </p:cNvPr>
          <p:cNvSpPr>
            <a:spLocks noGrp="1"/>
          </p:cNvSpPr>
          <p:nvPr>
            <p:ph type="dt" sz="half" idx="10"/>
          </p:nvPr>
        </p:nvSpPr>
        <p:spPr>
          <a:xfrm>
            <a:off x="838200" y="6356350"/>
            <a:ext cx="2743200" cy="365125"/>
          </a:xfrm>
          <a:prstGeom prst="rect">
            <a:avLst/>
          </a:prstGeom>
        </p:spPr>
        <p:txBody>
          <a:bodyPr/>
          <a:lstStyle/>
          <a:p>
            <a:fld id="{83627E38-8E11-4655-82CA-A4086E380E58}" type="datetime1">
              <a:rPr lang="en-US" smtClean="0"/>
              <a:t>9/15/2024</a:t>
            </a:fld>
            <a:endParaRPr lang="en-US"/>
          </a:p>
        </p:txBody>
      </p:sp>
      <p:sp>
        <p:nvSpPr>
          <p:cNvPr id="5" name="Footer Placeholder 4">
            <a:extLst>
              <a:ext uri="{FF2B5EF4-FFF2-40B4-BE49-F238E27FC236}">
                <a16:creationId xmlns:a16="http://schemas.microsoft.com/office/drawing/2014/main" id="{8B20BF0D-0D13-C5AC-E63A-C93763EE8587}"/>
              </a:ext>
            </a:extLst>
          </p:cNvPr>
          <p:cNvSpPr>
            <a:spLocks noGrp="1"/>
          </p:cNvSpPr>
          <p:nvPr>
            <p:ph type="ftr" sz="quarter" idx="11"/>
          </p:nvPr>
        </p:nvSpPr>
        <p:spPr/>
        <p:txBody>
          <a:bodyPr/>
          <a:lstStyle>
            <a:lvl1pPr>
              <a:defRPr>
                <a:solidFill>
                  <a:srgbClr val="E8EEF0"/>
                </a:solidFill>
              </a:defRPr>
            </a:lvl1pPr>
          </a:lstStyle>
          <a:p>
            <a:r>
              <a:rPr lang="en-US"/>
              <a:t> © 2024 Digital Twin Consortium. All rights reserved. </a:t>
            </a:r>
          </a:p>
        </p:txBody>
      </p:sp>
      <p:pic>
        <p:nvPicPr>
          <p:cNvPr id="3" name="Picture 2" descr="Icon&#10;&#10;Description automatically generated">
            <a:extLst>
              <a:ext uri="{FF2B5EF4-FFF2-40B4-BE49-F238E27FC236}">
                <a16:creationId xmlns:a16="http://schemas.microsoft.com/office/drawing/2014/main" id="{5929E6C2-06AC-4DD3-C670-5F7052A68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 y="0"/>
            <a:ext cx="12189228" cy="6858000"/>
          </a:xfrm>
          <a:prstGeom prst="rect">
            <a:avLst/>
          </a:prstGeom>
        </p:spPr>
      </p:pic>
      <p:pic>
        <p:nvPicPr>
          <p:cNvPr id="6" name="Picture 5" descr="Icon&#10;&#10;Description automatically generated">
            <a:extLst>
              <a:ext uri="{FF2B5EF4-FFF2-40B4-BE49-F238E27FC236}">
                <a16:creationId xmlns:a16="http://schemas.microsoft.com/office/drawing/2014/main" id="{D657FFC1-2FBB-6B31-0D34-90860DE3D0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6" y="0"/>
            <a:ext cx="12189228" cy="6858000"/>
          </a:xfrm>
          <a:prstGeom prst="rect">
            <a:avLst/>
          </a:prstGeom>
        </p:spPr>
      </p:pic>
    </p:spTree>
    <p:extLst>
      <p:ext uri="{BB962C8B-B14F-4D97-AF65-F5344CB8AC3E}">
        <p14:creationId xmlns:p14="http://schemas.microsoft.com/office/powerpoint/2010/main" val="7148204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1.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theme" Target="../theme/theme3.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8"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heme" Target="../theme/theme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image" Target="../media/image18.sv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17.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7920D4-94C9-CD56-E766-02E0445552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 Open Sans (Bold) 30 pt. Capitalize Each Word</a:t>
            </a:r>
          </a:p>
        </p:txBody>
      </p:sp>
      <p:sp>
        <p:nvSpPr>
          <p:cNvPr id="3" name="Text Placeholder 2">
            <a:extLst>
              <a:ext uri="{FF2B5EF4-FFF2-40B4-BE49-F238E27FC236}">
                <a16:creationId xmlns:a16="http://schemas.microsoft.com/office/drawing/2014/main" id="{045446BF-D303-959C-05EA-F44E1D743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Body. Open Sans 18 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6AD06A-7BD0-A713-84B8-3872EA3B9F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5FE99-E69F-4781-910B-009082C4D8CF}" type="datetime1">
              <a:rPr lang="en-US" smtClean="0"/>
              <a:t>9/15/2024</a:t>
            </a:fld>
            <a:endParaRPr lang="en-US" dirty="0"/>
          </a:p>
        </p:txBody>
      </p:sp>
      <p:sp>
        <p:nvSpPr>
          <p:cNvPr id="5" name="Footer Placeholder 4">
            <a:extLst>
              <a:ext uri="{FF2B5EF4-FFF2-40B4-BE49-F238E27FC236}">
                <a16:creationId xmlns:a16="http://schemas.microsoft.com/office/drawing/2014/main" id="{6033D520-A202-2DC0-4803-82C1BF11F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 2024 Digital Twin Consortium. All rights reserved. </a:t>
            </a:r>
          </a:p>
        </p:txBody>
      </p:sp>
      <p:sp>
        <p:nvSpPr>
          <p:cNvPr id="6" name="Slide Number Placeholder 5">
            <a:extLst>
              <a:ext uri="{FF2B5EF4-FFF2-40B4-BE49-F238E27FC236}">
                <a16:creationId xmlns:a16="http://schemas.microsoft.com/office/drawing/2014/main" id="{8D20B085-599D-54ED-40A8-1E32B54BFA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51E47-9262-46A4-A78C-64714F031E67}"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02FAAF06-AC97-CD21-C2A2-BFB0FB6B054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334847" y="229666"/>
            <a:ext cx="1637413" cy="654965"/>
          </a:xfrm>
          <a:prstGeom prst="rect">
            <a:avLst/>
          </a:prstGeom>
        </p:spPr>
      </p:pic>
      <p:pic>
        <p:nvPicPr>
          <p:cNvPr id="8" name="Picture 7" descr="Logo&#10;&#10;Description automatically generated">
            <a:extLst>
              <a:ext uri="{FF2B5EF4-FFF2-40B4-BE49-F238E27FC236}">
                <a16:creationId xmlns:a16="http://schemas.microsoft.com/office/drawing/2014/main" id="{2FE6EDAB-B9C3-4D0F-14A1-BAA211E4E58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334847" y="229666"/>
            <a:ext cx="1637413" cy="654965"/>
          </a:xfrm>
          <a:prstGeom prst="rect">
            <a:avLst/>
          </a:prstGeom>
        </p:spPr>
      </p:pic>
    </p:spTree>
    <p:extLst>
      <p:ext uri="{BB962C8B-B14F-4D97-AF65-F5344CB8AC3E}">
        <p14:creationId xmlns:p14="http://schemas.microsoft.com/office/powerpoint/2010/main" val="18157874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691" r:id="rId3"/>
    <p:sldLayoutId id="2147483692" r:id="rId4"/>
    <p:sldLayoutId id="2147483693" r:id="rId5"/>
    <p:sldLayoutId id="2147483706" r:id="rId6"/>
    <p:sldLayoutId id="2147483707" r:id="rId7"/>
    <p:sldLayoutId id="2147483696" r:id="rId8"/>
    <p:sldLayoutId id="2147483697" r:id="rId9"/>
    <p:sldLayoutId id="2147483698" r:id="rId10"/>
    <p:sldLayoutId id="2147483711" r:id="rId11"/>
    <p:sldLayoutId id="2147483699" r:id="rId12"/>
    <p:sldLayoutId id="2147483712" r:id="rId13"/>
    <p:sldLayoutId id="2147483700" r:id="rId14"/>
    <p:sldLayoutId id="2147483701" r:id="rId15"/>
    <p:sldLayoutId id="2147483713" r:id="rId16"/>
    <p:sldLayoutId id="2147483702" r:id="rId17"/>
    <p:sldLayoutId id="2147483714" r:id="rId18"/>
    <p:sldLayoutId id="2147483703" r:id="rId19"/>
    <p:sldLayoutId id="2147483704" r:id="rId20"/>
    <p:sldLayoutId id="2147483708" r:id="rId21"/>
    <p:sldLayoutId id="2147483689" r:id="rId22"/>
    <p:sldLayoutId id="2147483690" r:id="rId23"/>
    <p:sldLayoutId id="2147483715" r:id="rId24"/>
    <p:sldLayoutId id="2147483716" r:id="rId25"/>
    <p:sldLayoutId id="2147483717" r:id="rId26"/>
    <p:sldLayoutId id="2147483811" r:id="rId27"/>
  </p:sldLayoutIdLst>
  <p:hf hdr="0" dt="0"/>
  <p:txStyles>
    <p:titleStyle>
      <a:lvl1pPr algn="l" defTabSz="914400" rtl="0" eaLnBrk="1" latinLnBrk="0" hangingPunct="1">
        <a:lnSpc>
          <a:spcPct val="90000"/>
        </a:lnSpc>
        <a:spcBef>
          <a:spcPct val="0"/>
        </a:spcBef>
        <a:buNone/>
        <a:defRPr sz="3000" b="1"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90000"/>
        </a:lnSpc>
        <a:spcBef>
          <a:spcPts val="1000"/>
        </a:spcBef>
        <a:buClr>
          <a:srgbClr val="F8961D"/>
        </a:buClr>
        <a:buFont typeface="Arial" panose="020B0604020202020204" pitchFamily="34" charset="0"/>
        <a:buChar char="•"/>
        <a:defRPr sz="1800" kern="1200">
          <a:solidFill>
            <a:srgbClr val="2B3031"/>
          </a:solidFill>
          <a:latin typeface="+mn-lt"/>
          <a:ea typeface="+mn-ea"/>
          <a:cs typeface="+mn-cs"/>
        </a:defRPr>
      </a:lvl1pPr>
      <a:lvl2pPr marL="685800" indent="-228600" algn="l" defTabSz="914400" rtl="0" eaLnBrk="1" latinLnBrk="0" hangingPunct="1">
        <a:lnSpc>
          <a:spcPct val="90000"/>
        </a:lnSpc>
        <a:spcBef>
          <a:spcPts val="500"/>
        </a:spcBef>
        <a:buClr>
          <a:srgbClr val="F8961D"/>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8961D"/>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8961D"/>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8961D"/>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7920D4-94C9-CD56-E766-02E0445552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Open Sans (Bold) 30 pt. Capitalize Each Word</a:t>
            </a:r>
          </a:p>
        </p:txBody>
      </p:sp>
      <p:sp>
        <p:nvSpPr>
          <p:cNvPr id="3" name="Text Placeholder 2">
            <a:extLst>
              <a:ext uri="{FF2B5EF4-FFF2-40B4-BE49-F238E27FC236}">
                <a16:creationId xmlns:a16="http://schemas.microsoft.com/office/drawing/2014/main" id="{045446BF-D303-959C-05EA-F44E1D743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6AD06A-7BD0-A713-84B8-3872EA3B9F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D25EB-B0AE-4630-8666-5C455954BABF}" type="datetimeFigureOut">
              <a:rPr lang="en-US" smtClean="0"/>
              <a:t>9/15/2024</a:t>
            </a:fld>
            <a:endParaRPr lang="en-US"/>
          </a:p>
        </p:txBody>
      </p:sp>
      <p:sp>
        <p:nvSpPr>
          <p:cNvPr id="5" name="Footer Placeholder 4">
            <a:extLst>
              <a:ext uri="{FF2B5EF4-FFF2-40B4-BE49-F238E27FC236}">
                <a16:creationId xmlns:a16="http://schemas.microsoft.com/office/drawing/2014/main" id="{6033D520-A202-2DC0-4803-82C1BF11F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20B085-599D-54ED-40A8-1E32B54BFA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51E47-9262-46A4-A78C-64714F031E67}"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02FAAF06-AC97-CD21-C2A2-BFB0FB6B054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334847" y="229666"/>
            <a:ext cx="1637413" cy="654965"/>
          </a:xfrm>
          <a:prstGeom prst="rect">
            <a:avLst/>
          </a:prstGeom>
        </p:spPr>
      </p:pic>
    </p:spTree>
    <p:extLst>
      <p:ext uri="{BB962C8B-B14F-4D97-AF65-F5344CB8AC3E}">
        <p14:creationId xmlns:p14="http://schemas.microsoft.com/office/powerpoint/2010/main" val="84844939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Lst>
  <p:txStyles>
    <p:titleStyle>
      <a:lvl1pPr algn="l" defTabSz="914400" rtl="0" eaLnBrk="1" latinLnBrk="0" hangingPunct="1">
        <a:lnSpc>
          <a:spcPct val="90000"/>
        </a:lnSpc>
        <a:spcBef>
          <a:spcPct val="0"/>
        </a:spcBef>
        <a:buNone/>
        <a:defRPr sz="3000" b="1"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90000"/>
        </a:lnSpc>
        <a:spcBef>
          <a:spcPts val="1000"/>
        </a:spcBef>
        <a:buClr>
          <a:srgbClr val="F8961D"/>
        </a:buClr>
        <a:buFont typeface="Arial" panose="020B0604020202020204" pitchFamily="34" charset="0"/>
        <a:buChar char="•"/>
        <a:defRPr sz="1800" kern="1200">
          <a:solidFill>
            <a:srgbClr val="2B3031"/>
          </a:solidFill>
          <a:latin typeface="+mn-lt"/>
          <a:ea typeface="+mn-ea"/>
          <a:cs typeface="+mn-cs"/>
        </a:defRPr>
      </a:lvl1pPr>
      <a:lvl2pPr marL="685800" indent="-228600" algn="l" defTabSz="914400" rtl="0" eaLnBrk="1" latinLnBrk="0" hangingPunct="1">
        <a:lnSpc>
          <a:spcPct val="90000"/>
        </a:lnSpc>
        <a:spcBef>
          <a:spcPts val="500"/>
        </a:spcBef>
        <a:buClr>
          <a:srgbClr val="F8961D"/>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8961D"/>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8961D"/>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8961D"/>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D65528-1CB3-436D-BB16-1DD1A82B5B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F0B96C-5600-4F30-B2E5-48AD4116C0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7794E-6D1B-4566-A546-EF2F0A7B0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2020-05-16</a:t>
            </a:r>
          </a:p>
        </p:txBody>
      </p:sp>
      <p:sp>
        <p:nvSpPr>
          <p:cNvPr id="5" name="Footer Placeholder 4">
            <a:extLst>
              <a:ext uri="{FF2B5EF4-FFF2-40B4-BE49-F238E27FC236}">
                <a16:creationId xmlns:a16="http://schemas.microsoft.com/office/drawing/2014/main" id="{E845911E-2B9C-415D-B821-8DAD7C7F77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72706F-717A-4858-B886-4D5755F5EC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58FA9-F386-4A12-B482-464C32CE5754}" type="slidenum">
              <a:rPr lang="en-US" smtClean="0"/>
              <a:t>‹#›</a:t>
            </a:fld>
            <a:endParaRPr lang="en-US"/>
          </a:p>
        </p:txBody>
      </p:sp>
    </p:spTree>
    <p:extLst>
      <p:ext uri="{BB962C8B-B14F-4D97-AF65-F5344CB8AC3E}">
        <p14:creationId xmlns:p14="http://schemas.microsoft.com/office/powerpoint/2010/main" val="347273537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9" r:id="rId31"/>
    <p:sldLayoutId id="2147483770" r:id="rId3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7920D4-94C9-CD56-E766-02E0445552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Open Sans (Bold) 30 pt. Capitalize Each Word</a:t>
            </a:r>
          </a:p>
        </p:txBody>
      </p:sp>
      <p:sp>
        <p:nvSpPr>
          <p:cNvPr id="3" name="Text Placeholder 2">
            <a:extLst>
              <a:ext uri="{FF2B5EF4-FFF2-40B4-BE49-F238E27FC236}">
                <a16:creationId xmlns:a16="http://schemas.microsoft.com/office/drawing/2014/main" id="{045446BF-D303-959C-05EA-F44E1D743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Body. Open Sans 18 pt.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6AD06A-7BD0-A713-84B8-3872EA3B9F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87336-AFA9-4B23-A882-059CDDA23570}" type="datetime1">
              <a:rPr lang="en-US" smtClean="0"/>
              <a:t>9/15/2024</a:t>
            </a:fld>
            <a:endParaRPr lang="en-US"/>
          </a:p>
        </p:txBody>
      </p:sp>
      <p:sp>
        <p:nvSpPr>
          <p:cNvPr id="5" name="Footer Placeholder 4">
            <a:extLst>
              <a:ext uri="{FF2B5EF4-FFF2-40B4-BE49-F238E27FC236}">
                <a16:creationId xmlns:a16="http://schemas.microsoft.com/office/drawing/2014/main" id="{6033D520-A202-2DC0-4803-82C1BF11F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 2024 Digital Twin Consortium. All rights reserved. </a:t>
            </a:r>
          </a:p>
        </p:txBody>
      </p:sp>
      <p:sp>
        <p:nvSpPr>
          <p:cNvPr id="6" name="Slide Number Placeholder 5">
            <a:extLst>
              <a:ext uri="{FF2B5EF4-FFF2-40B4-BE49-F238E27FC236}">
                <a16:creationId xmlns:a16="http://schemas.microsoft.com/office/drawing/2014/main" id="{8D20B085-599D-54ED-40A8-1E32B54BFA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51E47-9262-46A4-A78C-64714F031E67}"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02FAAF06-AC97-CD21-C2A2-BFB0FB6B054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334847" y="229666"/>
            <a:ext cx="1637413" cy="654965"/>
          </a:xfrm>
          <a:prstGeom prst="rect">
            <a:avLst/>
          </a:prstGeom>
        </p:spPr>
      </p:pic>
      <p:pic>
        <p:nvPicPr>
          <p:cNvPr id="8" name="Picture 7" descr="Logo&#10;&#10;Description automatically generated">
            <a:extLst>
              <a:ext uri="{FF2B5EF4-FFF2-40B4-BE49-F238E27FC236}">
                <a16:creationId xmlns:a16="http://schemas.microsoft.com/office/drawing/2014/main" id="{2FE6EDAB-B9C3-4D0F-14A1-BAA211E4E58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334847" y="229666"/>
            <a:ext cx="1637413" cy="654965"/>
          </a:xfrm>
          <a:prstGeom prst="rect">
            <a:avLst/>
          </a:prstGeom>
        </p:spPr>
      </p:pic>
    </p:spTree>
    <p:extLst>
      <p:ext uri="{BB962C8B-B14F-4D97-AF65-F5344CB8AC3E}">
        <p14:creationId xmlns:p14="http://schemas.microsoft.com/office/powerpoint/2010/main" val="181578746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Lst>
  <p:hf hdr="0" dt="0"/>
  <p:txStyles>
    <p:titleStyle>
      <a:lvl1pPr algn="l" defTabSz="914400" rtl="0" eaLnBrk="1" latinLnBrk="0" hangingPunct="1">
        <a:lnSpc>
          <a:spcPct val="90000"/>
        </a:lnSpc>
        <a:spcBef>
          <a:spcPct val="0"/>
        </a:spcBef>
        <a:buNone/>
        <a:defRPr sz="3000" b="1"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90000"/>
        </a:lnSpc>
        <a:spcBef>
          <a:spcPts val="1000"/>
        </a:spcBef>
        <a:buClr>
          <a:srgbClr val="F8961D"/>
        </a:buClr>
        <a:buFont typeface="Arial" panose="020B0604020202020204" pitchFamily="34" charset="0"/>
        <a:buChar char="•"/>
        <a:defRPr sz="1800" kern="1200">
          <a:solidFill>
            <a:srgbClr val="2B3031"/>
          </a:solidFill>
          <a:latin typeface="+mn-lt"/>
          <a:ea typeface="+mn-ea"/>
          <a:cs typeface="+mn-cs"/>
        </a:defRPr>
      </a:lvl1pPr>
      <a:lvl2pPr marL="685800" indent="-228600" algn="l" defTabSz="914400" rtl="0" eaLnBrk="1" latinLnBrk="0" hangingPunct="1">
        <a:lnSpc>
          <a:spcPct val="90000"/>
        </a:lnSpc>
        <a:spcBef>
          <a:spcPts val="500"/>
        </a:spcBef>
        <a:buClr>
          <a:srgbClr val="F8961D"/>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8961D"/>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8961D"/>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8961D"/>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CC8BC16-CE45-424A-BE47-F907DA388EA5}"/>
              </a:ext>
            </a:extLst>
          </p:cNvPr>
          <p:cNvSpPr/>
          <p:nvPr userDrawn="1"/>
        </p:nvSpPr>
        <p:spPr>
          <a:xfrm>
            <a:off x="9595062" y="0"/>
            <a:ext cx="2596938" cy="404020"/>
          </a:xfrm>
          <a:custGeom>
            <a:avLst/>
            <a:gdLst>
              <a:gd name="connsiteX0" fmla="*/ 0 w 2596938"/>
              <a:gd name="connsiteY0" fmla="*/ 0 h 404020"/>
              <a:gd name="connsiteX1" fmla="*/ 2596938 w 2596938"/>
              <a:gd name="connsiteY1" fmla="*/ 0 h 404020"/>
              <a:gd name="connsiteX2" fmla="*/ 2596938 w 2596938"/>
              <a:gd name="connsiteY2" fmla="*/ 404020 h 404020"/>
              <a:gd name="connsiteX3" fmla="*/ 451839 w 2596938"/>
              <a:gd name="connsiteY3" fmla="*/ 404020 h 404020"/>
              <a:gd name="connsiteX4" fmla="*/ 3928 w 2596938"/>
              <a:gd name="connsiteY4" fmla="*/ 38962 h 404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6938" h="404020">
                <a:moveTo>
                  <a:pt x="0" y="0"/>
                </a:moveTo>
                <a:lnTo>
                  <a:pt x="2596938" y="0"/>
                </a:lnTo>
                <a:lnTo>
                  <a:pt x="2596938" y="404020"/>
                </a:lnTo>
                <a:lnTo>
                  <a:pt x="451839" y="404020"/>
                </a:lnTo>
                <a:cubicBezTo>
                  <a:pt x="230897" y="404020"/>
                  <a:pt x="46560" y="247300"/>
                  <a:pt x="3928" y="3896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Placeholder 13">
            <a:extLst>
              <a:ext uri="{FF2B5EF4-FFF2-40B4-BE49-F238E27FC236}">
                <a16:creationId xmlns:a16="http://schemas.microsoft.com/office/drawing/2014/main" id="{FDE967D2-B761-654A-9B0B-7B85786D607A}"/>
              </a:ext>
            </a:extLst>
          </p:cNvPr>
          <p:cNvSpPr>
            <a:spLocks noGrp="1"/>
          </p:cNvSpPr>
          <p:nvPr>
            <p:ph type="title"/>
          </p:nvPr>
        </p:nvSpPr>
        <p:spPr>
          <a:xfrm>
            <a:off x="515937" y="404815"/>
            <a:ext cx="11160125" cy="104457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5" name="Slide Number Placeholder 2">
            <a:extLst>
              <a:ext uri="{FF2B5EF4-FFF2-40B4-BE49-F238E27FC236}">
                <a16:creationId xmlns:a16="http://schemas.microsoft.com/office/drawing/2014/main" id="{C7F54938-80BD-474D-8840-0975125EA18B}"/>
              </a:ext>
            </a:extLst>
          </p:cNvPr>
          <p:cNvSpPr>
            <a:spLocks noGrp="1"/>
          </p:cNvSpPr>
          <p:nvPr>
            <p:ph type="sldNum" sz="quarter" idx="4"/>
          </p:nvPr>
        </p:nvSpPr>
        <p:spPr>
          <a:xfrm>
            <a:off x="11189412" y="88791"/>
            <a:ext cx="591751" cy="226439"/>
          </a:xfrm>
          <a:prstGeom prst="rect">
            <a:avLst/>
          </a:prstGeom>
        </p:spPr>
        <p:txBody>
          <a:bodyPr/>
          <a:lstStyle>
            <a:lvl1pPr algn="r">
              <a:defRPr sz="1200">
                <a:solidFill>
                  <a:schemeClr val="bg1"/>
                </a:solidFill>
              </a:defRPr>
            </a:lvl1pPr>
          </a:lstStyle>
          <a:p>
            <a:fld id="{115646DC-5675-894D-B35D-3FB6BABF6ABF}" type="slidenum">
              <a:rPr lang="en-US" smtClean="0"/>
              <a:pPr/>
              <a:t>‹#›</a:t>
            </a:fld>
            <a:endParaRPr lang="en-US" dirty="0"/>
          </a:p>
        </p:txBody>
      </p:sp>
      <p:pic>
        <p:nvPicPr>
          <p:cNvPr id="3" name="Graphic 2">
            <a:extLst>
              <a:ext uri="{FF2B5EF4-FFF2-40B4-BE49-F238E27FC236}">
                <a16:creationId xmlns:a16="http://schemas.microsoft.com/office/drawing/2014/main" id="{7ADE55C6-C289-0B48-8AAD-9AC7794CFEC1}"/>
              </a:ext>
            </a:extLst>
          </p:cNvPr>
          <p:cNvPicPr>
            <a:picLocks noChangeAspect="1"/>
          </p:cNvPicPr>
          <p:nvPr userDrawn="1"/>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942552" y="96270"/>
            <a:ext cx="967234" cy="214280"/>
          </a:xfrm>
          <a:prstGeom prst="rect">
            <a:avLst/>
          </a:prstGeom>
        </p:spPr>
      </p:pic>
    </p:spTree>
    <p:extLst>
      <p:ext uri="{BB962C8B-B14F-4D97-AF65-F5344CB8AC3E}">
        <p14:creationId xmlns:p14="http://schemas.microsoft.com/office/powerpoint/2010/main" val="367685449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hf hdr="0" ftr="0" dt="0"/>
  <p:txStyles>
    <p:titleStyle>
      <a:lvl1pPr algn="l" defTabSz="914400" rtl="0" eaLnBrk="1" latinLnBrk="0" hangingPunct="1">
        <a:lnSpc>
          <a:spcPct val="90000"/>
        </a:lnSpc>
        <a:spcBef>
          <a:spcPct val="0"/>
        </a:spcBef>
        <a:buNone/>
        <a:defRPr sz="3600" b="1" i="0" kern="1200" spc="0">
          <a:solidFill>
            <a:schemeClr val="tx2"/>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pos="7355">
          <p15:clr>
            <a:srgbClr val="F26B43"/>
          </p15:clr>
        </p15:guide>
        <p15:guide id="3" orient="horz" pos="4088">
          <p15:clr>
            <a:srgbClr val="F26B43"/>
          </p15:clr>
        </p15:guide>
        <p15:guide id="4" orient="horz" pos="255">
          <p15:clr>
            <a:srgbClr val="F26B43"/>
          </p15:clr>
        </p15:guide>
        <p15:guide id="5" orient="horz" pos="686">
          <p15:clr>
            <a:srgbClr val="F26B43"/>
          </p15:clr>
        </p15:guide>
        <p15:guide id="6" orient="horz" pos="9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1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hyperlink" Target="https://bit.ly/dtc-dtct" TargetMode="External"/><Relationship Id="rId3" Type="http://schemas.openxmlformats.org/officeDocument/2006/relationships/image" Target="../media/image77.png"/><Relationship Id="rId7" Type="http://schemas.openxmlformats.org/officeDocument/2006/relationships/hyperlink" Target="https://www.digitaltwinconsortium.org/initiatives/capabilities-periodic-tabl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9.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1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97.png"/><Relationship Id="rId13" Type="http://schemas.microsoft.com/office/2007/relationships/diagramDrawing" Target="../diagrams/drawing1.xml"/><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5.png"/><Relationship Id="rId11" Type="http://schemas.openxmlformats.org/officeDocument/2006/relationships/diagramQuickStyle" Target="../diagrams/quickStyle1.xml"/><Relationship Id="rId5" Type="http://schemas.openxmlformats.org/officeDocument/2006/relationships/image" Target="../media/image94.png"/><Relationship Id="rId15" Type="http://schemas.openxmlformats.org/officeDocument/2006/relationships/image" Target="../media/image113.png"/><Relationship Id="rId10" Type="http://schemas.openxmlformats.org/officeDocument/2006/relationships/diagramLayout" Target="../diagrams/layout1.xml"/><Relationship Id="rId4" Type="http://schemas.openxmlformats.org/officeDocument/2006/relationships/image" Target="../media/image93.png"/><Relationship Id="rId9" Type="http://schemas.openxmlformats.org/officeDocument/2006/relationships/diagramData" Target="../diagrams/data1.xml"/><Relationship Id="rId14" Type="http://schemas.openxmlformats.org/officeDocument/2006/relationships/image" Target="../media/image1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116.png"/></Relationships>
</file>

<file path=ppt/slides/_rels/slide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15.xml"/><Relationship Id="rId5" Type="http://schemas.openxmlformats.org/officeDocument/2006/relationships/hyperlink" Target="https://www.researchgate.net/publication/360863845_Intelligent_digital_twins_and_the_development_and_management_of_complex_systems" TargetMode="External"/><Relationship Id="rId4" Type="http://schemas.openxmlformats.org/officeDocument/2006/relationships/image" Target="../media/image1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s://www.bcg.com/publications/2024/benefits-of-generative-ai-in-pharma" TargetMode="External"/><Relationship Id="rId2" Type="http://schemas.openxmlformats.org/officeDocument/2006/relationships/image" Target="../media/image121.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8" Type="http://schemas.openxmlformats.org/officeDocument/2006/relationships/hyperlink" Target="https://www.dell.com/en-us/dt/apex/use-cases/artificial-intelligence.htm?hve=explore?dgc=Af&amp;cid=aithoughtleadership&amp;lid=VB4#footnote-cite3" TargetMode="External"/><Relationship Id="rId3" Type="http://schemas.openxmlformats.org/officeDocument/2006/relationships/image" Target="../media/image122.png"/><Relationship Id="rId7" Type="http://schemas.openxmlformats.org/officeDocument/2006/relationships/hyperlink" Target="https://research.esg-global.com/reportaction/515201675/Marketing" TargetMode="External"/><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hyperlink" Target="https://www.dell.com/en-us/dt/apex/use-cases/artificial-intelligence.htm?hve=explore?dgc=Af&amp;cid=aithoughtleadership&amp;lid=VB4#footnote-cite2" TargetMode="External"/><Relationship Id="rId5" Type="http://schemas.openxmlformats.org/officeDocument/2006/relationships/hyperlink" Target="https://research.esg-global.com/reportaction/515201644/Marketing" TargetMode="External"/><Relationship Id="rId4" Type="http://schemas.openxmlformats.org/officeDocument/2006/relationships/hyperlink" Target="https://www.dell.com/en-us/dt/apex/use-cases/artificial-intelligence.htm?hve=explore?dgc=Af&amp;cid=aithoughtleadership&amp;lid=VB4#footnote-cite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xml"/><Relationship Id="rId5" Type="http://schemas.openxmlformats.org/officeDocument/2006/relationships/image" Target="../media/image128.png"/><Relationship Id="rId4" Type="http://schemas.openxmlformats.org/officeDocument/2006/relationships/hyperlink" Target="https://soda.auto/blog/soda-multi-agent-systems-mags-implementatio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hyperlink" Target="https://xmpro.com/generative-ai/"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hyperlink" Target="https://www.esd.whs.mil/Portals/54/Documents/DD/issuances/dodi/500097p.PDF?ver=bePIqKXaLUTK_Iu5iTNREw%3d%3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135.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95.xml"/><Relationship Id="rId5" Type="http://schemas.openxmlformats.org/officeDocument/2006/relationships/image" Target="../media/image141.png"/><Relationship Id="rId4" Type="http://schemas.openxmlformats.org/officeDocument/2006/relationships/image" Target="../media/image140.png"/></Relationships>
</file>

<file path=ppt/slides/_rels/slide3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95.xml"/><Relationship Id="rId5" Type="http://schemas.openxmlformats.org/officeDocument/2006/relationships/image" Target="../media/image145.png"/><Relationship Id="rId4" Type="http://schemas.openxmlformats.org/officeDocument/2006/relationships/image" Target="../media/image144.png"/></Relationships>
</file>

<file path=ppt/slides/_rels/slide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9.xml"/><Relationship Id="rId4" Type="http://schemas.openxmlformats.org/officeDocument/2006/relationships/hyperlink" Target="https://www.digitaltwinconsortium.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1D883-F3A1-46C6-84EC-101F261F56AC}"/>
              </a:ext>
            </a:extLst>
          </p:cNvPr>
          <p:cNvSpPr>
            <a:spLocks noGrp="1"/>
          </p:cNvSpPr>
          <p:nvPr>
            <p:ph type="title"/>
          </p:nvPr>
        </p:nvSpPr>
        <p:spPr>
          <a:xfrm>
            <a:off x="2127838" y="3824785"/>
            <a:ext cx="8392160" cy="1325563"/>
          </a:xfrm>
        </p:spPr>
        <p:txBody>
          <a:bodyPr>
            <a:normAutofit fontScale="90000"/>
          </a:bodyPr>
          <a:lstStyle/>
          <a:p>
            <a:br>
              <a:rPr lang="en-US" sz="6700" dirty="0">
                <a:solidFill>
                  <a:schemeClr val="accent2"/>
                </a:solidFill>
              </a:rPr>
            </a:br>
            <a:br>
              <a:rPr lang="en-US" dirty="0">
                <a:solidFill>
                  <a:schemeClr val="accent2"/>
                </a:solidFill>
              </a:rPr>
            </a:br>
            <a:r>
              <a:rPr lang="en-US" dirty="0">
                <a:solidFill>
                  <a:schemeClr val="accent2"/>
                </a:solidFill>
              </a:rPr>
              <a:t>Advancing Digital Twin Innovation</a:t>
            </a:r>
            <a:br>
              <a:rPr lang="en-US" sz="4900" dirty="0">
                <a:solidFill>
                  <a:schemeClr val="bg1"/>
                </a:solidFill>
              </a:rPr>
            </a:br>
            <a:br>
              <a:rPr lang="en-US" sz="3100" b="1" i="0" u="none" strike="noStrike" dirty="0">
                <a:solidFill>
                  <a:srgbClr val="FFFFFF"/>
                </a:solidFill>
                <a:effectLst/>
                <a:latin typeface="Calibri Light" panose="020F0302020204030204" pitchFamily="34" charset="0"/>
              </a:rPr>
            </a:br>
            <a:r>
              <a:rPr lang="en-US" sz="3100" b="1" i="0" u="none" strike="noStrike" dirty="0">
                <a:solidFill>
                  <a:srgbClr val="FFFFFF"/>
                </a:solidFill>
                <a:effectLst/>
                <a:latin typeface="Calibri Light" panose="020F0302020204030204" pitchFamily="34" charset="0"/>
              </a:rPr>
              <a:t>Dan Isaacs: CTO</a:t>
            </a:r>
            <a:br>
              <a:rPr lang="en-US" sz="3100" dirty="0">
                <a:solidFill>
                  <a:srgbClr val="FFFFFF"/>
                </a:solidFill>
                <a:latin typeface="Calibri Light" panose="020F0302020204030204" pitchFamily="34" charset="0"/>
              </a:rPr>
            </a:br>
            <a:br>
              <a:rPr lang="en-US" sz="3100" dirty="0">
                <a:solidFill>
                  <a:srgbClr val="FFFFFF"/>
                </a:solidFill>
                <a:latin typeface="Calibri Light" panose="020F0302020204030204" pitchFamily="34" charset="0"/>
              </a:rPr>
            </a:br>
            <a:r>
              <a:rPr lang="en-US" sz="2700" b="0" dirty="0">
                <a:solidFill>
                  <a:srgbClr val="FFFFFF"/>
                </a:solidFill>
                <a:latin typeface="Calibri Light" panose="020F0302020204030204" pitchFamily="34" charset="0"/>
              </a:rPr>
              <a:t>September </a:t>
            </a:r>
            <a:r>
              <a:rPr lang="en-US" sz="2700" b="0" i="0" u="none" strike="noStrike" dirty="0">
                <a:solidFill>
                  <a:srgbClr val="FFFFFF"/>
                </a:solidFill>
                <a:effectLst/>
                <a:latin typeface="Calibri Light" panose="020F0302020204030204" pitchFamily="34" charset="0"/>
              </a:rPr>
              <a:t>2024</a:t>
            </a:r>
            <a:br>
              <a:rPr lang="en-US" sz="2700" dirty="0">
                <a:solidFill>
                  <a:schemeClr val="accent2"/>
                </a:solidFill>
              </a:rPr>
            </a:br>
            <a:br>
              <a:rPr lang="en-US" sz="3100" dirty="0">
                <a:solidFill>
                  <a:schemeClr val="accent2"/>
                </a:solidFill>
              </a:rPr>
            </a:br>
            <a:endParaRPr lang="en-US" dirty="0">
              <a:solidFill>
                <a:srgbClr val="E7E6E6"/>
              </a:solidFill>
            </a:endParaRPr>
          </a:p>
        </p:txBody>
      </p:sp>
    </p:spTree>
    <p:extLst>
      <p:ext uri="{BB962C8B-B14F-4D97-AF65-F5344CB8AC3E}">
        <p14:creationId xmlns:p14="http://schemas.microsoft.com/office/powerpoint/2010/main" val="1471677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2B8BDF-583E-455B-90E5-C88EBCD601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58FA9-F386-4A12-B482-464C32CE5754}" type="slidenum">
              <a:rPr kumimoji="0" lang="en-US" sz="1200" b="0" i="0" u="none" strike="noStrike" kern="1200" cap="none" spc="0" normalizeH="0" baseline="0" noProof="0" smtClean="0">
                <a:ln>
                  <a:noFill/>
                </a:ln>
                <a:solidFill>
                  <a:prstClr val="white">
                    <a:lumMod val="8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09E7CA89-4128-33CE-806C-3B17A4C4532B}"/>
              </a:ext>
            </a:extLst>
          </p:cNvPr>
          <p:cNvSpPr txBox="1">
            <a:spLocks/>
          </p:cNvSpPr>
          <p:nvPr/>
        </p:nvSpPr>
        <p:spPr>
          <a:xfrm>
            <a:off x="1745745" y="159694"/>
            <a:ext cx="8696547" cy="37297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Use Cases in Progress</a:t>
            </a:r>
            <a:endParaRPr kumimoji="0" lang="en-US" sz="3000" b="1" i="0" u="none" strike="noStrike" kern="1200" cap="none" spc="0" normalizeH="0" baseline="0" noProof="0" dirty="0">
              <a:ln>
                <a:noFill/>
              </a:ln>
              <a:solidFill>
                <a:srgbClr val="2B303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Content Placeholder 8">
            <a:extLst>
              <a:ext uri="{FF2B5EF4-FFF2-40B4-BE49-F238E27FC236}">
                <a16:creationId xmlns:a16="http://schemas.microsoft.com/office/drawing/2014/main" id="{AAC953E0-D9B4-D869-2B72-0A660E3FC5DE}"/>
              </a:ext>
            </a:extLst>
          </p:cNvPr>
          <p:cNvSpPr txBox="1">
            <a:spLocks/>
          </p:cNvSpPr>
          <p:nvPr/>
        </p:nvSpPr>
        <p:spPr>
          <a:xfrm>
            <a:off x="104380" y="2057964"/>
            <a:ext cx="3607496" cy="5718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Healthcare &amp; </a:t>
            </a:r>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Life Sciences</a:t>
            </a:r>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Content Placeholder 8">
            <a:extLst>
              <a:ext uri="{FF2B5EF4-FFF2-40B4-BE49-F238E27FC236}">
                <a16:creationId xmlns:a16="http://schemas.microsoft.com/office/drawing/2014/main" id="{821C3F0D-251D-DA7F-5C08-9069C2D7F372}"/>
              </a:ext>
            </a:extLst>
          </p:cNvPr>
          <p:cNvSpPr txBox="1">
            <a:spLocks/>
          </p:cNvSpPr>
          <p:nvPr/>
        </p:nvSpPr>
        <p:spPr>
          <a:xfrm>
            <a:off x="4292253" y="2057963"/>
            <a:ext cx="3607496" cy="5718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AECO</a:t>
            </a:r>
          </a:p>
        </p:txBody>
      </p:sp>
      <p:sp>
        <p:nvSpPr>
          <p:cNvPr id="22" name="Content Placeholder 8">
            <a:extLst>
              <a:ext uri="{FF2B5EF4-FFF2-40B4-BE49-F238E27FC236}">
                <a16:creationId xmlns:a16="http://schemas.microsoft.com/office/drawing/2014/main" id="{CC74231B-422C-B083-DD4A-D39E5E1F6D6D}"/>
              </a:ext>
            </a:extLst>
          </p:cNvPr>
          <p:cNvSpPr txBox="1">
            <a:spLocks/>
          </p:cNvSpPr>
          <p:nvPr/>
        </p:nvSpPr>
        <p:spPr>
          <a:xfrm>
            <a:off x="8425843" y="2057963"/>
            <a:ext cx="3607496" cy="5718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Natural Resources</a:t>
            </a:r>
          </a:p>
        </p:txBody>
      </p:sp>
      <p:sp>
        <p:nvSpPr>
          <p:cNvPr id="23" name="TextBox 22">
            <a:extLst>
              <a:ext uri="{FF2B5EF4-FFF2-40B4-BE49-F238E27FC236}">
                <a16:creationId xmlns:a16="http://schemas.microsoft.com/office/drawing/2014/main" id="{29AF36D2-3F08-2156-8756-194C90AAA16D}"/>
              </a:ext>
            </a:extLst>
          </p:cNvPr>
          <p:cNvSpPr txBox="1"/>
          <p:nvPr/>
        </p:nvSpPr>
        <p:spPr>
          <a:xfrm>
            <a:off x="742688" y="3333240"/>
            <a:ext cx="2439444" cy="280076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 systems are developed, designed and deployed</a:t>
            </a:r>
            <a:b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Open Sans"/>
                <a:cs typeface="Open Sans"/>
              </a:rPr>
              <a:t>Personalization for precision medicine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Disease detection and analysis, treatment</a:t>
            </a:r>
          </a:p>
        </p:txBody>
      </p:sp>
      <p:sp>
        <p:nvSpPr>
          <p:cNvPr id="25" name="TextBox 24">
            <a:extLst>
              <a:ext uri="{FF2B5EF4-FFF2-40B4-BE49-F238E27FC236}">
                <a16:creationId xmlns:a16="http://schemas.microsoft.com/office/drawing/2014/main" id="{ABF25030-D5C6-72A5-B497-1F2D6A763F74}"/>
              </a:ext>
            </a:extLst>
          </p:cNvPr>
          <p:cNvSpPr txBox="1"/>
          <p:nvPr/>
        </p:nvSpPr>
        <p:spPr>
          <a:xfrm>
            <a:off x="8853817" y="2760075"/>
            <a:ext cx="2839233" cy="353943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Grid design and upgrade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Resilient and secure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Disaster prediction and emergency service delivery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Open Sans"/>
                <a:cs typeface="Open Sans"/>
              </a:rPr>
              <a:t>Renewables: Wind, Solar, Hydro...</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Open Sans"/>
                <a:cs typeface="Open Sans"/>
              </a:rPr>
              <a:t>Alternative Energy</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Asset track &amp; trace,</a:t>
            </a:r>
          </a:p>
        </p:txBody>
      </p:sp>
      <p:cxnSp>
        <p:nvCxnSpPr>
          <p:cNvPr id="6" name="Straight Connector 5">
            <a:extLst>
              <a:ext uri="{FF2B5EF4-FFF2-40B4-BE49-F238E27FC236}">
                <a16:creationId xmlns:a16="http://schemas.microsoft.com/office/drawing/2014/main" id="{970CE706-4343-A6F6-095E-0C5EF74519B7}"/>
              </a:ext>
            </a:extLst>
          </p:cNvPr>
          <p:cNvCxnSpPr>
            <a:cxnSpLocks/>
          </p:cNvCxnSpPr>
          <p:nvPr/>
        </p:nvCxnSpPr>
        <p:spPr>
          <a:xfrm>
            <a:off x="638825" y="4336726"/>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EDBCDB-D20B-B3B0-9D1F-C828513E3DED}"/>
              </a:ext>
            </a:extLst>
          </p:cNvPr>
          <p:cNvCxnSpPr>
            <a:cxnSpLocks/>
          </p:cNvCxnSpPr>
          <p:nvPr/>
        </p:nvCxnSpPr>
        <p:spPr>
          <a:xfrm>
            <a:off x="638825" y="5391000"/>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3BC0FA-A144-1F18-2144-80DBDB0ECD1D}"/>
              </a:ext>
            </a:extLst>
          </p:cNvPr>
          <p:cNvCxnSpPr>
            <a:cxnSpLocks/>
          </p:cNvCxnSpPr>
          <p:nvPr/>
        </p:nvCxnSpPr>
        <p:spPr>
          <a:xfrm>
            <a:off x="8853817" y="4369181"/>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pic>
        <p:nvPicPr>
          <p:cNvPr id="27" name="Picture 26" descr="Logo&#10;&#10;Description automatically generated">
            <a:extLst>
              <a:ext uri="{FF2B5EF4-FFF2-40B4-BE49-F238E27FC236}">
                <a16:creationId xmlns:a16="http://schemas.microsoft.com/office/drawing/2014/main" id="{53532FEA-E189-1374-55B9-B40568CD57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334847" y="229666"/>
            <a:ext cx="1637413" cy="654965"/>
          </a:xfrm>
          <a:prstGeom prst="rect">
            <a:avLst/>
          </a:prstGeom>
        </p:spPr>
      </p:pic>
      <p:cxnSp>
        <p:nvCxnSpPr>
          <p:cNvPr id="31" name="Straight Connector 30">
            <a:extLst>
              <a:ext uri="{FF2B5EF4-FFF2-40B4-BE49-F238E27FC236}">
                <a16:creationId xmlns:a16="http://schemas.microsoft.com/office/drawing/2014/main" id="{EEDC3001-1F3E-FBC5-700E-CA0A1D8BDC68}"/>
              </a:ext>
            </a:extLst>
          </p:cNvPr>
          <p:cNvCxnSpPr>
            <a:cxnSpLocks/>
          </p:cNvCxnSpPr>
          <p:nvPr/>
        </p:nvCxnSpPr>
        <p:spPr>
          <a:xfrm>
            <a:off x="4779042" y="5738797"/>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7FB1910-773C-D6A4-2DE7-4AECF56C68AD}"/>
              </a:ext>
            </a:extLst>
          </p:cNvPr>
          <p:cNvCxnSpPr>
            <a:cxnSpLocks/>
          </p:cNvCxnSpPr>
          <p:nvPr/>
        </p:nvCxnSpPr>
        <p:spPr>
          <a:xfrm>
            <a:off x="8899204" y="3160963"/>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88EE2E-6101-9689-E2F9-F3734AD0E74A}"/>
              </a:ext>
            </a:extLst>
          </p:cNvPr>
          <p:cNvCxnSpPr>
            <a:cxnSpLocks/>
          </p:cNvCxnSpPr>
          <p:nvPr/>
        </p:nvCxnSpPr>
        <p:spPr>
          <a:xfrm>
            <a:off x="8899204" y="3647872"/>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624AAED-3325-0920-8F0F-6DA2719C8E8F}"/>
              </a:ext>
            </a:extLst>
          </p:cNvPr>
          <p:cNvCxnSpPr>
            <a:cxnSpLocks/>
          </p:cNvCxnSpPr>
          <p:nvPr/>
        </p:nvCxnSpPr>
        <p:spPr>
          <a:xfrm>
            <a:off x="8899204" y="5111023"/>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14C2113-1351-4C31-F541-16B2E20E4D77}"/>
              </a:ext>
            </a:extLst>
          </p:cNvPr>
          <p:cNvCxnSpPr>
            <a:cxnSpLocks/>
          </p:cNvCxnSpPr>
          <p:nvPr/>
        </p:nvCxnSpPr>
        <p:spPr>
          <a:xfrm>
            <a:off x="8906004" y="5581919"/>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FAF67AD-3667-F2CE-3E95-4E9A19A2242A}"/>
              </a:ext>
            </a:extLst>
          </p:cNvPr>
          <p:cNvGrpSpPr/>
          <p:nvPr/>
        </p:nvGrpSpPr>
        <p:grpSpPr>
          <a:xfrm>
            <a:off x="2219443" y="575333"/>
            <a:ext cx="7753115" cy="6246633"/>
            <a:chOff x="2530365" y="575333"/>
            <a:chExt cx="7753115" cy="6246633"/>
          </a:xfrm>
        </p:grpSpPr>
        <p:pic>
          <p:nvPicPr>
            <p:cNvPr id="7" name="Picture 6">
              <a:extLst>
                <a:ext uri="{FF2B5EF4-FFF2-40B4-BE49-F238E27FC236}">
                  <a16:creationId xmlns:a16="http://schemas.microsoft.com/office/drawing/2014/main" id="{54FB5520-D19D-4F1E-EDE5-34A185300CE5}"/>
                </a:ext>
              </a:extLst>
            </p:cNvPr>
            <p:cNvPicPr>
              <a:picLocks noChangeAspect="1"/>
            </p:cNvPicPr>
            <p:nvPr/>
          </p:nvPicPr>
          <p:blipFill>
            <a:blip r:embed="rId4"/>
            <a:stretch>
              <a:fillRect/>
            </a:stretch>
          </p:blipFill>
          <p:spPr>
            <a:xfrm>
              <a:off x="2532183" y="3721448"/>
              <a:ext cx="7751297" cy="3100518"/>
            </a:xfrm>
            <a:prstGeom prst="rect">
              <a:avLst/>
            </a:prstGeom>
          </p:spPr>
        </p:pic>
        <p:pic>
          <p:nvPicPr>
            <p:cNvPr id="9" name="Picture 8">
              <a:extLst>
                <a:ext uri="{FF2B5EF4-FFF2-40B4-BE49-F238E27FC236}">
                  <a16:creationId xmlns:a16="http://schemas.microsoft.com/office/drawing/2014/main" id="{34686182-6F5D-593A-6385-638A5DAA142E}"/>
                </a:ext>
              </a:extLst>
            </p:cNvPr>
            <p:cNvPicPr>
              <a:picLocks noChangeAspect="1"/>
            </p:cNvPicPr>
            <p:nvPr/>
          </p:nvPicPr>
          <p:blipFill>
            <a:blip r:embed="rId5"/>
            <a:stretch>
              <a:fillRect/>
            </a:stretch>
          </p:blipFill>
          <p:spPr>
            <a:xfrm>
              <a:off x="2530365" y="575333"/>
              <a:ext cx="7743068" cy="3082588"/>
            </a:xfrm>
            <a:prstGeom prst="rect">
              <a:avLst/>
            </a:prstGeom>
          </p:spPr>
        </p:pic>
      </p:grpSp>
    </p:spTree>
    <p:extLst>
      <p:ext uri="{BB962C8B-B14F-4D97-AF65-F5344CB8AC3E}">
        <p14:creationId xmlns:p14="http://schemas.microsoft.com/office/powerpoint/2010/main" val="1967350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151">
            <a:extLst>
              <a:ext uri="{FF2B5EF4-FFF2-40B4-BE49-F238E27FC236}">
                <a16:creationId xmlns:a16="http://schemas.microsoft.com/office/drawing/2014/main" id="{311C724A-4CD8-22EC-9A4D-8692B2E5B6E6}"/>
              </a:ext>
            </a:extLst>
          </p:cNvPr>
          <p:cNvSpPr>
            <a:spLocks noGrp="1"/>
          </p:cNvSpPr>
          <p:nvPr>
            <p:ph type="title"/>
          </p:nvPr>
        </p:nvSpPr>
        <p:spPr/>
        <p:txBody>
          <a:bodyPr/>
          <a:lstStyle/>
          <a:p>
            <a:pPr algn="ctr"/>
            <a:r>
              <a:rPr lang="en-US" dirty="0">
                <a:solidFill>
                  <a:srgbClr val="2B3031"/>
                </a:solidFill>
              </a:rPr>
              <a:t>End Users – Catalyst for new Use Cases</a:t>
            </a:r>
            <a:endParaRPr lang="en-US" dirty="0"/>
          </a:p>
        </p:txBody>
      </p:sp>
      <p:grpSp>
        <p:nvGrpSpPr>
          <p:cNvPr id="101" name="Group 100">
            <a:extLst>
              <a:ext uri="{FF2B5EF4-FFF2-40B4-BE49-F238E27FC236}">
                <a16:creationId xmlns:a16="http://schemas.microsoft.com/office/drawing/2014/main" id="{A199A08A-D1CF-9658-4F55-1AF89A43B1E2}"/>
              </a:ext>
            </a:extLst>
          </p:cNvPr>
          <p:cNvGrpSpPr/>
          <p:nvPr/>
        </p:nvGrpSpPr>
        <p:grpSpPr>
          <a:xfrm>
            <a:off x="790736" y="1531423"/>
            <a:ext cx="10610528" cy="4855096"/>
            <a:chOff x="252560" y="786444"/>
            <a:chExt cx="11456166" cy="5368108"/>
          </a:xfrm>
        </p:grpSpPr>
        <p:grpSp>
          <p:nvGrpSpPr>
            <p:cNvPr id="17" name="Group 16">
              <a:extLst>
                <a:ext uri="{FF2B5EF4-FFF2-40B4-BE49-F238E27FC236}">
                  <a16:creationId xmlns:a16="http://schemas.microsoft.com/office/drawing/2014/main" id="{EC7ED2C3-6085-71F1-59E5-1E64379A882C}"/>
                </a:ext>
              </a:extLst>
            </p:cNvPr>
            <p:cNvGrpSpPr/>
            <p:nvPr/>
          </p:nvGrpSpPr>
          <p:grpSpPr>
            <a:xfrm>
              <a:off x="10365326" y="2162544"/>
              <a:ext cx="1339081" cy="1316420"/>
              <a:chOff x="10412117" y="2075372"/>
              <a:chExt cx="1339081" cy="1316420"/>
            </a:xfrm>
          </p:grpSpPr>
          <p:pic>
            <p:nvPicPr>
              <p:cNvPr id="150" name="Picture 149">
                <a:extLst>
                  <a:ext uri="{FF2B5EF4-FFF2-40B4-BE49-F238E27FC236}">
                    <a16:creationId xmlns:a16="http://schemas.microsoft.com/office/drawing/2014/main" id="{812B3707-352B-473A-8527-613167F0D5CD}"/>
                  </a:ext>
                </a:extLst>
              </p:cNvPr>
              <p:cNvPicPr>
                <a:picLocks noChangeAspect="1"/>
              </p:cNvPicPr>
              <p:nvPr/>
            </p:nvPicPr>
            <p:blipFill>
              <a:blip r:embed="rId2"/>
              <a:stretch>
                <a:fillRect/>
              </a:stretch>
            </p:blipFill>
            <p:spPr>
              <a:xfrm>
                <a:off x="10412117" y="2075372"/>
                <a:ext cx="1339081" cy="886564"/>
              </a:xfrm>
              <a:prstGeom prst="rect">
                <a:avLst/>
              </a:prstGeom>
              <a:effectLst/>
            </p:spPr>
          </p:pic>
          <p:sp>
            <p:nvSpPr>
              <p:cNvPr id="151" name="Rectangle 150">
                <a:extLst>
                  <a:ext uri="{FF2B5EF4-FFF2-40B4-BE49-F238E27FC236}">
                    <a16:creationId xmlns:a16="http://schemas.microsoft.com/office/drawing/2014/main" id="{064CF440-E8C5-D30D-1F87-4EAEB10C0445}"/>
                  </a:ext>
                </a:extLst>
              </p:cNvPr>
              <p:cNvSpPr/>
              <p:nvPr/>
            </p:nvSpPr>
            <p:spPr>
              <a:xfrm>
                <a:off x="10412117" y="2997255"/>
                <a:ext cx="1339080" cy="3945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914446"/>
                <a:r>
                  <a:rPr lang="en-US" sz="1000" dirty="0">
                    <a:solidFill>
                      <a:schemeClr val="tx1"/>
                    </a:solidFill>
                  </a:rPr>
                  <a:t>Robotic Automation</a:t>
                </a:r>
              </a:p>
            </p:txBody>
          </p:sp>
        </p:grpSp>
        <p:grpSp>
          <p:nvGrpSpPr>
            <p:cNvPr id="21" name="Group 20">
              <a:extLst>
                <a:ext uri="{FF2B5EF4-FFF2-40B4-BE49-F238E27FC236}">
                  <a16:creationId xmlns:a16="http://schemas.microsoft.com/office/drawing/2014/main" id="{DAD7C293-0F6E-2D8A-7CDF-FB89B31D789D}"/>
                </a:ext>
              </a:extLst>
            </p:cNvPr>
            <p:cNvGrpSpPr/>
            <p:nvPr/>
          </p:nvGrpSpPr>
          <p:grpSpPr>
            <a:xfrm>
              <a:off x="252560" y="800759"/>
              <a:ext cx="1339080" cy="1238112"/>
              <a:chOff x="252560" y="786444"/>
              <a:chExt cx="1339080" cy="1238112"/>
            </a:xfrm>
          </p:grpSpPr>
          <p:pic>
            <p:nvPicPr>
              <p:cNvPr id="148" name="Picture 147">
                <a:extLst>
                  <a:ext uri="{FF2B5EF4-FFF2-40B4-BE49-F238E27FC236}">
                    <a16:creationId xmlns:a16="http://schemas.microsoft.com/office/drawing/2014/main" id="{74D32359-BC12-6058-2113-B4AEF4A96A78}"/>
                  </a:ext>
                </a:extLst>
              </p:cNvPr>
              <p:cNvPicPr>
                <a:picLocks noChangeAspect="1"/>
              </p:cNvPicPr>
              <p:nvPr/>
            </p:nvPicPr>
            <p:blipFill>
              <a:blip r:embed="rId3"/>
              <a:stretch>
                <a:fillRect/>
              </a:stretch>
            </p:blipFill>
            <p:spPr>
              <a:xfrm>
                <a:off x="252560" y="786444"/>
                <a:ext cx="1339080" cy="859070"/>
              </a:xfrm>
              <a:prstGeom prst="rect">
                <a:avLst/>
              </a:prstGeom>
              <a:effectLst/>
            </p:spPr>
          </p:pic>
          <p:sp>
            <p:nvSpPr>
              <p:cNvPr id="149" name="Rectangle 148">
                <a:extLst>
                  <a:ext uri="{FF2B5EF4-FFF2-40B4-BE49-F238E27FC236}">
                    <a16:creationId xmlns:a16="http://schemas.microsoft.com/office/drawing/2014/main" id="{CB918D4A-5BC8-3B24-5ECC-6D7C0F49A0D0}"/>
                  </a:ext>
                </a:extLst>
              </p:cNvPr>
              <p:cNvSpPr/>
              <p:nvPr/>
            </p:nvSpPr>
            <p:spPr>
              <a:xfrm>
                <a:off x="252560" y="1688070"/>
                <a:ext cx="1336234" cy="3364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Academia and Research</a:t>
                </a:r>
              </a:p>
            </p:txBody>
          </p:sp>
        </p:grpSp>
        <p:grpSp>
          <p:nvGrpSpPr>
            <p:cNvPr id="25" name="Group 24">
              <a:extLst>
                <a:ext uri="{FF2B5EF4-FFF2-40B4-BE49-F238E27FC236}">
                  <a16:creationId xmlns:a16="http://schemas.microsoft.com/office/drawing/2014/main" id="{CC87650A-9DB9-E3B3-B64F-BBACB404B73C}"/>
                </a:ext>
              </a:extLst>
            </p:cNvPr>
            <p:cNvGrpSpPr/>
            <p:nvPr/>
          </p:nvGrpSpPr>
          <p:grpSpPr>
            <a:xfrm>
              <a:off x="2293254" y="786444"/>
              <a:ext cx="1340034" cy="1219067"/>
              <a:chOff x="2260125" y="786444"/>
              <a:chExt cx="1340034" cy="1219067"/>
            </a:xfrm>
          </p:grpSpPr>
          <p:pic>
            <p:nvPicPr>
              <p:cNvPr id="146" name="Picture 145">
                <a:extLst>
                  <a:ext uri="{FF2B5EF4-FFF2-40B4-BE49-F238E27FC236}">
                    <a16:creationId xmlns:a16="http://schemas.microsoft.com/office/drawing/2014/main" id="{D85A77DB-ACCC-EA64-63D7-70EC12637149}"/>
                  </a:ext>
                </a:extLst>
              </p:cNvPr>
              <p:cNvPicPr>
                <a:picLocks noChangeAspect="1"/>
              </p:cNvPicPr>
              <p:nvPr/>
            </p:nvPicPr>
            <p:blipFill>
              <a:blip r:embed="rId4"/>
              <a:stretch>
                <a:fillRect/>
              </a:stretch>
            </p:blipFill>
            <p:spPr>
              <a:xfrm>
                <a:off x="2260126" y="786444"/>
                <a:ext cx="1340033" cy="863561"/>
              </a:xfrm>
              <a:prstGeom prst="rect">
                <a:avLst/>
              </a:prstGeom>
              <a:effectLst/>
            </p:spPr>
          </p:pic>
          <p:sp>
            <p:nvSpPr>
              <p:cNvPr id="147" name="Rectangle 146">
                <a:extLst>
                  <a:ext uri="{FF2B5EF4-FFF2-40B4-BE49-F238E27FC236}">
                    <a16:creationId xmlns:a16="http://schemas.microsoft.com/office/drawing/2014/main" id="{3EFBEAD9-F748-E55B-A88E-7E45D782EB9B}"/>
                  </a:ext>
                </a:extLst>
              </p:cNvPr>
              <p:cNvSpPr/>
              <p:nvPr/>
            </p:nvSpPr>
            <p:spPr>
              <a:xfrm>
                <a:off x="2260125" y="1688070"/>
                <a:ext cx="1339079" cy="3174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Research Institutes</a:t>
                </a:r>
              </a:p>
            </p:txBody>
          </p:sp>
        </p:grpSp>
        <p:grpSp>
          <p:nvGrpSpPr>
            <p:cNvPr id="99" name="Group 98">
              <a:extLst>
                <a:ext uri="{FF2B5EF4-FFF2-40B4-BE49-F238E27FC236}">
                  <a16:creationId xmlns:a16="http://schemas.microsoft.com/office/drawing/2014/main" id="{C1C110E5-06F6-7660-105E-0275266A4A66}"/>
                </a:ext>
              </a:extLst>
            </p:cNvPr>
            <p:cNvGrpSpPr/>
            <p:nvPr/>
          </p:nvGrpSpPr>
          <p:grpSpPr>
            <a:xfrm>
              <a:off x="8347854" y="4842868"/>
              <a:ext cx="1340034" cy="1311684"/>
              <a:chOff x="7033261" y="5090010"/>
              <a:chExt cx="1340034" cy="1311684"/>
            </a:xfrm>
          </p:grpSpPr>
          <p:pic>
            <p:nvPicPr>
              <p:cNvPr id="144" name="Picture 143">
                <a:extLst>
                  <a:ext uri="{FF2B5EF4-FFF2-40B4-BE49-F238E27FC236}">
                    <a16:creationId xmlns:a16="http://schemas.microsoft.com/office/drawing/2014/main" id="{5678941A-C5B0-0E94-7318-6E39ABB1CD21}"/>
                  </a:ext>
                </a:extLst>
              </p:cNvPr>
              <p:cNvPicPr>
                <a:picLocks noChangeAspect="1"/>
              </p:cNvPicPr>
              <p:nvPr/>
            </p:nvPicPr>
            <p:blipFill>
              <a:blip r:embed="rId5"/>
              <a:stretch>
                <a:fillRect/>
              </a:stretch>
            </p:blipFill>
            <p:spPr>
              <a:xfrm>
                <a:off x="7033261" y="5090010"/>
                <a:ext cx="1340034" cy="895520"/>
              </a:xfrm>
              <a:prstGeom prst="rect">
                <a:avLst/>
              </a:prstGeom>
              <a:effectLst/>
            </p:spPr>
          </p:pic>
          <p:sp>
            <p:nvSpPr>
              <p:cNvPr id="145" name="Rectangle 144">
                <a:extLst>
                  <a:ext uri="{FF2B5EF4-FFF2-40B4-BE49-F238E27FC236}">
                    <a16:creationId xmlns:a16="http://schemas.microsoft.com/office/drawing/2014/main" id="{496AFAAA-76E6-9B1F-AB2A-CC6EA9E9502D}"/>
                  </a:ext>
                </a:extLst>
              </p:cNvPr>
              <p:cNvSpPr/>
              <p:nvPr/>
            </p:nvSpPr>
            <p:spPr>
              <a:xfrm>
                <a:off x="7033261" y="6036569"/>
                <a:ext cx="1339080"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Emergency Management</a:t>
                </a:r>
              </a:p>
            </p:txBody>
          </p:sp>
        </p:grpSp>
        <p:grpSp>
          <p:nvGrpSpPr>
            <p:cNvPr id="29" name="Group 28">
              <a:extLst>
                <a:ext uri="{FF2B5EF4-FFF2-40B4-BE49-F238E27FC236}">
                  <a16:creationId xmlns:a16="http://schemas.microsoft.com/office/drawing/2014/main" id="{D127A8C7-02A2-0F5F-0D0F-88EB6B25F150}"/>
                </a:ext>
              </a:extLst>
            </p:cNvPr>
            <p:cNvGrpSpPr/>
            <p:nvPr/>
          </p:nvGrpSpPr>
          <p:grpSpPr>
            <a:xfrm>
              <a:off x="10362456" y="4843532"/>
              <a:ext cx="1340034" cy="1183967"/>
              <a:chOff x="8654228" y="5090010"/>
              <a:chExt cx="1340034" cy="1183967"/>
            </a:xfrm>
          </p:grpSpPr>
          <p:pic>
            <p:nvPicPr>
              <p:cNvPr id="142" name="Picture 141">
                <a:extLst>
                  <a:ext uri="{FF2B5EF4-FFF2-40B4-BE49-F238E27FC236}">
                    <a16:creationId xmlns:a16="http://schemas.microsoft.com/office/drawing/2014/main" id="{36C9BEC1-1164-906A-7FC8-3582549A143E}"/>
                  </a:ext>
                </a:extLst>
              </p:cNvPr>
              <p:cNvPicPr>
                <a:picLocks noChangeAspect="1"/>
              </p:cNvPicPr>
              <p:nvPr/>
            </p:nvPicPr>
            <p:blipFill>
              <a:blip r:embed="rId6"/>
              <a:stretch>
                <a:fillRect/>
              </a:stretch>
            </p:blipFill>
            <p:spPr>
              <a:xfrm>
                <a:off x="8654229" y="5090010"/>
                <a:ext cx="1340033" cy="895521"/>
              </a:xfrm>
              <a:prstGeom prst="rect">
                <a:avLst/>
              </a:prstGeom>
              <a:effectLst/>
            </p:spPr>
          </p:pic>
          <p:sp>
            <p:nvSpPr>
              <p:cNvPr id="143" name="Rectangle 142">
                <a:extLst>
                  <a:ext uri="{FF2B5EF4-FFF2-40B4-BE49-F238E27FC236}">
                    <a16:creationId xmlns:a16="http://schemas.microsoft.com/office/drawing/2014/main" id="{9E4FBB8F-1A21-8153-4EE3-9E5EED262CBE}"/>
                  </a:ext>
                </a:extLst>
              </p:cNvPr>
              <p:cNvSpPr/>
              <p:nvPr/>
            </p:nvSpPr>
            <p:spPr>
              <a:xfrm>
                <a:off x="8654228" y="6036569"/>
                <a:ext cx="1337641" cy="237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Telecomm</a:t>
                </a:r>
              </a:p>
            </p:txBody>
          </p:sp>
        </p:grpSp>
        <p:grpSp>
          <p:nvGrpSpPr>
            <p:cNvPr id="33" name="Group 32">
              <a:extLst>
                <a:ext uri="{FF2B5EF4-FFF2-40B4-BE49-F238E27FC236}">
                  <a16:creationId xmlns:a16="http://schemas.microsoft.com/office/drawing/2014/main" id="{9790737D-6C2B-9F66-EA33-9573BA0775CD}"/>
                </a:ext>
              </a:extLst>
            </p:cNvPr>
            <p:cNvGrpSpPr/>
            <p:nvPr/>
          </p:nvGrpSpPr>
          <p:grpSpPr>
            <a:xfrm>
              <a:off x="6312765" y="3586588"/>
              <a:ext cx="1341184" cy="1119654"/>
              <a:chOff x="5532954" y="3665156"/>
              <a:chExt cx="1341184" cy="1119654"/>
            </a:xfrm>
          </p:grpSpPr>
          <p:pic>
            <p:nvPicPr>
              <p:cNvPr id="140" name="Picture 139">
                <a:extLst>
                  <a:ext uri="{FF2B5EF4-FFF2-40B4-BE49-F238E27FC236}">
                    <a16:creationId xmlns:a16="http://schemas.microsoft.com/office/drawing/2014/main" id="{73F8BF7C-CFAD-CA40-D1ED-9321255AFE4A}"/>
                  </a:ext>
                </a:extLst>
              </p:cNvPr>
              <p:cNvPicPr>
                <a:picLocks noChangeAspect="1"/>
              </p:cNvPicPr>
              <p:nvPr/>
            </p:nvPicPr>
            <p:blipFill>
              <a:blip r:embed="rId7"/>
              <a:stretch>
                <a:fillRect/>
              </a:stretch>
            </p:blipFill>
            <p:spPr>
              <a:xfrm>
                <a:off x="5534105" y="3665156"/>
                <a:ext cx="1340033" cy="875299"/>
              </a:xfrm>
              <a:prstGeom prst="rect">
                <a:avLst/>
              </a:prstGeom>
              <a:effectLst/>
            </p:spPr>
          </p:pic>
          <p:sp>
            <p:nvSpPr>
              <p:cNvPr id="141" name="Rectangle 140">
                <a:extLst>
                  <a:ext uri="{FF2B5EF4-FFF2-40B4-BE49-F238E27FC236}">
                    <a16:creationId xmlns:a16="http://schemas.microsoft.com/office/drawing/2014/main" id="{761EE460-E94B-8D2A-691C-479786A67DA7}"/>
                  </a:ext>
                </a:extLst>
              </p:cNvPr>
              <p:cNvSpPr/>
              <p:nvPr/>
            </p:nvSpPr>
            <p:spPr>
              <a:xfrm>
                <a:off x="5532954" y="4582170"/>
                <a:ext cx="1337641" cy="2026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Airports</a:t>
                </a:r>
              </a:p>
            </p:txBody>
          </p:sp>
        </p:grpSp>
        <p:grpSp>
          <p:nvGrpSpPr>
            <p:cNvPr id="79" name="Group 78">
              <a:extLst>
                <a:ext uri="{FF2B5EF4-FFF2-40B4-BE49-F238E27FC236}">
                  <a16:creationId xmlns:a16="http://schemas.microsoft.com/office/drawing/2014/main" id="{B99E02F6-F886-9CCA-12FE-3B73C697E909}"/>
                </a:ext>
              </a:extLst>
            </p:cNvPr>
            <p:cNvGrpSpPr/>
            <p:nvPr/>
          </p:nvGrpSpPr>
          <p:grpSpPr>
            <a:xfrm>
              <a:off x="4271386" y="786444"/>
              <a:ext cx="1373366" cy="1178097"/>
              <a:chOff x="4268645" y="786444"/>
              <a:chExt cx="1373366" cy="1178097"/>
            </a:xfrm>
          </p:grpSpPr>
          <p:pic>
            <p:nvPicPr>
              <p:cNvPr id="138" name="Picture 137">
                <a:extLst>
                  <a:ext uri="{FF2B5EF4-FFF2-40B4-BE49-F238E27FC236}">
                    <a16:creationId xmlns:a16="http://schemas.microsoft.com/office/drawing/2014/main" id="{69244B38-928C-B2C9-E0ED-271C5517F85C}"/>
                  </a:ext>
                </a:extLst>
              </p:cNvPr>
              <p:cNvPicPr>
                <a:picLocks noChangeAspect="1"/>
              </p:cNvPicPr>
              <p:nvPr/>
            </p:nvPicPr>
            <p:blipFill>
              <a:blip r:embed="rId8"/>
              <a:stretch>
                <a:fillRect/>
              </a:stretch>
            </p:blipFill>
            <p:spPr>
              <a:xfrm>
                <a:off x="4268645" y="786444"/>
                <a:ext cx="1340033" cy="859071"/>
              </a:xfrm>
              <a:prstGeom prst="rect">
                <a:avLst/>
              </a:prstGeom>
              <a:effectLst/>
            </p:spPr>
          </p:pic>
          <p:sp>
            <p:nvSpPr>
              <p:cNvPr id="139" name="Rectangle 138">
                <a:extLst>
                  <a:ext uri="{FF2B5EF4-FFF2-40B4-BE49-F238E27FC236}">
                    <a16:creationId xmlns:a16="http://schemas.microsoft.com/office/drawing/2014/main" id="{87241D51-700B-A9EC-3EAF-C588621FC44D}"/>
                  </a:ext>
                </a:extLst>
              </p:cNvPr>
              <p:cNvSpPr/>
              <p:nvPr/>
            </p:nvSpPr>
            <p:spPr>
              <a:xfrm>
                <a:off x="4302932" y="1688070"/>
                <a:ext cx="1339079" cy="2764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Smart Cities</a:t>
                </a:r>
              </a:p>
            </p:txBody>
          </p:sp>
        </p:grpSp>
        <p:grpSp>
          <p:nvGrpSpPr>
            <p:cNvPr id="93" name="Group 92">
              <a:extLst>
                <a:ext uri="{FF2B5EF4-FFF2-40B4-BE49-F238E27FC236}">
                  <a16:creationId xmlns:a16="http://schemas.microsoft.com/office/drawing/2014/main" id="{BAB16816-7A06-16D7-B71C-F10D3BA29C94}"/>
                </a:ext>
              </a:extLst>
            </p:cNvPr>
            <p:cNvGrpSpPr/>
            <p:nvPr/>
          </p:nvGrpSpPr>
          <p:grpSpPr>
            <a:xfrm>
              <a:off x="8344810" y="3586588"/>
              <a:ext cx="1348014" cy="1129199"/>
              <a:chOff x="7061038" y="3665156"/>
              <a:chExt cx="1348014" cy="1129199"/>
            </a:xfrm>
          </p:grpSpPr>
          <p:pic>
            <p:nvPicPr>
              <p:cNvPr id="136" name="Picture 135">
                <a:extLst>
                  <a:ext uri="{FF2B5EF4-FFF2-40B4-BE49-F238E27FC236}">
                    <a16:creationId xmlns:a16="http://schemas.microsoft.com/office/drawing/2014/main" id="{9642A497-98F1-920F-DDC1-78FEB959C008}"/>
                  </a:ext>
                </a:extLst>
              </p:cNvPr>
              <p:cNvPicPr>
                <a:picLocks noChangeAspect="1"/>
              </p:cNvPicPr>
              <p:nvPr/>
            </p:nvPicPr>
            <p:blipFill>
              <a:blip r:embed="rId9"/>
              <a:stretch>
                <a:fillRect/>
              </a:stretch>
            </p:blipFill>
            <p:spPr>
              <a:xfrm>
                <a:off x="7061038" y="3665156"/>
                <a:ext cx="1340033" cy="875299"/>
              </a:xfrm>
              <a:prstGeom prst="rect">
                <a:avLst/>
              </a:prstGeom>
              <a:effectLst/>
            </p:spPr>
          </p:pic>
          <p:sp>
            <p:nvSpPr>
              <p:cNvPr id="137" name="Rectangle 136">
                <a:extLst>
                  <a:ext uri="{FF2B5EF4-FFF2-40B4-BE49-F238E27FC236}">
                    <a16:creationId xmlns:a16="http://schemas.microsoft.com/office/drawing/2014/main" id="{2927E9DA-4D3E-BB81-C06F-0BCC450C2F2B}"/>
                  </a:ext>
                </a:extLst>
              </p:cNvPr>
              <p:cNvSpPr/>
              <p:nvPr/>
            </p:nvSpPr>
            <p:spPr>
              <a:xfrm>
                <a:off x="7071411" y="4582170"/>
                <a:ext cx="1337641" cy="2121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Oil &amp; Gas</a:t>
                </a:r>
              </a:p>
            </p:txBody>
          </p:sp>
        </p:grpSp>
        <p:grpSp>
          <p:nvGrpSpPr>
            <p:cNvPr id="89" name="Group 88">
              <a:extLst>
                <a:ext uri="{FF2B5EF4-FFF2-40B4-BE49-F238E27FC236}">
                  <a16:creationId xmlns:a16="http://schemas.microsoft.com/office/drawing/2014/main" id="{55AA48C7-FDFF-5D8F-DA8E-9930C5EF3D9B}"/>
                </a:ext>
              </a:extLst>
            </p:cNvPr>
            <p:cNvGrpSpPr/>
            <p:nvPr/>
          </p:nvGrpSpPr>
          <p:grpSpPr>
            <a:xfrm>
              <a:off x="283494" y="3500066"/>
              <a:ext cx="1340033" cy="1167633"/>
              <a:chOff x="691860" y="3665156"/>
              <a:chExt cx="1340033" cy="1167633"/>
            </a:xfrm>
          </p:grpSpPr>
          <p:pic>
            <p:nvPicPr>
              <p:cNvPr id="134" name="Picture 133">
                <a:extLst>
                  <a:ext uri="{FF2B5EF4-FFF2-40B4-BE49-F238E27FC236}">
                    <a16:creationId xmlns:a16="http://schemas.microsoft.com/office/drawing/2014/main" id="{3C0B0DC5-DD14-94AA-5FE2-B732042045A4}"/>
                  </a:ext>
                </a:extLst>
              </p:cNvPr>
              <p:cNvPicPr>
                <a:picLocks noChangeAspect="1"/>
              </p:cNvPicPr>
              <p:nvPr/>
            </p:nvPicPr>
            <p:blipFill>
              <a:blip r:embed="rId10"/>
              <a:stretch>
                <a:fillRect/>
              </a:stretch>
            </p:blipFill>
            <p:spPr>
              <a:xfrm>
                <a:off x="691860" y="3665156"/>
                <a:ext cx="1340033" cy="877949"/>
              </a:xfrm>
              <a:prstGeom prst="rect">
                <a:avLst/>
              </a:prstGeom>
              <a:effectLst/>
            </p:spPr>
          </p:pic>
          <p:sp>
            <p:nvSpPr>
              <p:cNvPr id="135" name="Rectangle 134">
                <a:extLst>
                  <a:ext uri="{FF2B5EF4-FFF2-40B4-BE49-F238E27FC236}">
                    <a16:creationId xmlns:a16="http://schemas.microsoft.com/office/drawing/2014/main" id="{EFAF12A3-5964-23C9-5EE8-4B69A6149114}"/>
                  </a:ext>
                </a:extLst>
              </p:cNvPr>
              <p:cNvSpPr/>
              <p:nvPr/>
            </p:nvSpPr>
            <p:spPr>
              <a:xfrm>
                <a:off x="691860" y="4582170"/>
                <a:ext cx="1339080" cy="2506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Supply Chain</a:t>
                </a:r>
              </a:p>
            </p:txBody>
          </p:sp>
        </p:grpSp>
        <p:grpSp>
          <p:nvGrpSpPr>
            <p:cNvPr id="37" name="Group 36">
              <a:extLst>
                <a:ext uri="{FF2B5EF4-FFF2-40B4-BE49-F238E27FC236}">
                  <a16:creationId xmlns:a16="http://schemas.microsoft.com/office/drawing/2014/main" id="{B7EE952B-9CFB-8B33-946A-E58784E02C2B}"/>
                </a:ext>
              </a:extLst>
            </p:cNvPr>
            <p:cNvGrpSpPr/>
            <p:nvPr/>
          </p:nvGrpSpPr>
          <p:grpSpPr>
            <a:xfrm>
              <a:off x="2293255" y="2162544"/>
              <a:ext cx="1340033" cy="1172503"/>
              <a:chOff x="2241843" y="2075372"/>
              <a:chExt cx="1340033" cy="1172503"/>
            </a:xfrm>
          </p:grpSpPr>
          <p:pic>
            <p:nvPicPr>
              <p:cNvPr id="132" name="Picture 131">
                <a:extLst>
                  <a:ext uri="{FF2B5EF4-FFF2-40B4-BE49-F238E27FC236}">
                    <a16:creationId xmlns:a16="http://schemas.microsoft.com/office/drawing/2014/main" id="{F1B73D86-33DD-0949-0F9C-3D57B96C62A1}"/>
                  </a:ext>
                </a:extLst>
              </p:cNvPr>
              <p:cNvPicPr>
                <a:picLocks noChangeAspect="1"/>
              </p:cNvPicPr>
              <p:nvPr/>
            </p:nvPicPr>
            <p:blipFill>
              <a:blip r:embed="rId11"/>
              <a:stretch>
                <a:fillRect/>
              </a:stretch>
            </p:blipFill>
            <p:spPr>
              <a:xfrm>
                <a:off x="2241843" y="2075372"/>
                <a:ext cx="1340033" cy="895521"/>
              </a:xfrm>
              <a:prstGeom prst="rect">
                <a:avLst/>
              </a:prstGeom>
              <a:effectLst/>
            </p:spPr>
          </p:pic>
          <p:sp>
            <p:nvSpPr>
              <p:cNvPr id="133" name="Rectangle 132">
                <a:extLst>
                  <a:ext uri="{FF2B5EF4-FFF2-40B4-BE49-F238E27FC236}">
                    <a16:creationId xmlns:a16="http://schemas.microsoft.com/office/drawing/2014/main" id="{116FC3E3-24EF-620A-BB74-2411ED47BE68}"/>
                  </a:ext>
                </a:extLst>
              </p:cNvPr>
              <p:cNvSpPr/>
              <p:nvPr/>
            </p:nvSpPr>
            <p:spPr>
              <a:xfrm>
                <a:off x="2241843" y="2997256"/>
                <a:ext cx="1337642" cy="2506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914446"/>
                <a:r>
                  <a:rPr lang="en-US" sz="1000" dirty="0">
                    <a:solidFill>
                      <a:schemeClr val="tx1"/>
                    </a:solidFill>
                  </a:rPr>
                  <a:t>Financials</a:t>
                </a:r>
              </a:p>
            </p:txBody>
          </p:sp>
        </p:grpSp>
        <p:grpSp>
          <p:nvGrpSpPr>
            <p:cNvPr id="41" name="Group 40">
              <a:extLst>
                <a:ext uri="{FF2B5EF4-FFF2-40B4-BE49-F238E27FC236}">
                  <a16:creationId xmlns:a16="http://schemas.microsoft.com/office/drawing/2014/main" id="{1DB1B253-A4EC-5B2A-FE5F-4182093F7031}"/>
                </a:ext>
              </a:extLst>
            </p:cNvPr>
            <p:cNvGrpSpPr/>
            <p:nvPr/>
          </p:nvGrpSpPr>
          <p:grpSpPr>
            <a:xfrm>
              <a:off x="10364849" y="3586588"/>
              <a:ext cx="1340034" cy="1154421"/>
              <a:chOff x="8654228" y="3665156"/>
              <a:chExt cx="1340034" cy="1154421"/>
            </a:xfrm>
          </p:grpSpPr>
          <p:pic>
            <p:nvPicPr>
              <p:cNvPr id="130" name="Picture 129">
                <a:extLst>
                  <a:ext uri="{FF2B5EF4-FFF2-40B4-BE49-F238E27FC236}">
                    <a16:creationId xmlns:a16="http://schemas.microsoft.com/office/drawing/2014/main" id="{F248FA11-77D0-942A-1DF9-0282392173C6}"/>
                  </a:ext>
                </a:extLst>
              </p:cNvPr>
              <p:cNvPicPr>
                <a:picLocks noChangeAspect="1"/>
              </p:cNvPicPr>
              <p:nvPr/>
            </p:nvPicPr>
            <p:blipFill>
              <a:blip r:embed="rId12"/>
              <a:stretch>
                <a:fillRect/>
              </a:stretch>
            </p:blipFill>
            <p:spPr>
              <a:xfrm>
                <a:off x="8654229" y="3665156"/>
                <a:ext cx="1340033" cy="861882"/>
              </a:xfrm>
              <a:prstGeom prst="rect">
                <a:avLst/>
              </a:prstGeom>
              <a:effectLst/>
            </p:spPr>
          </p:pic>
          <p:sp>
            <p:nvSpPr>
              <p:cNvPr id="131" name="Rectangle 130">
                <a:extLst>
                  <a:ext uri="{FF2B5EF4-FFF2-40B4-BE49-F238E27FC236}">
                    <a16:creationId xmlns:a16="http://schemas.microsoft.com/office/drawing/2014/main" id="{ECDFE0FD-7C95-BC95-19FC-B7F33D20E22B}"/>
                  </a:ext>
                </a:extLst>
              </p:cNvPr>
              <p:cNvSpPr/>
              <p:nvPr/>
            </p:nvSpPr>
            <p:spPr>
              <a:xfrm>
                <a:off x="8654228" y="4582170"/>
                <a:ext cx="1337641" cy="2374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Renewables</a:t>
                </a:r>
              </a:p>
            </p:txBody>
          </p:sp>
        </p:grpSp>
        <p:grpSp>
          <p:nvGrpSpPr>
            <p:cNvPr id="45" name="Group 44">
              <a:extLst>
                <a:ext uri="{FF2B5EF4-FFF2-40B4-BE49-F238E27FC236}">
                  <a16:creationId xmlns:a16="http://schemas.microsoft.com/office/drawing/2014/main" id="{0076BA14-D8EF-3878-D65F-B28C11A9C190}"/>
                </a:ext>
              </a:extLst>
            </p:cNvPr>
            <p:cNvGrpSpPr/>
            <p:nvPr/>
          </p:nvGrpSpPr>
          <p:grpSpPr>
            <a:xfrm>
              <a:off x="6313340" y="2162544"/>
              <a:ext cx="1340034" cy="1239325"/>
              <a:chOff x="6330701" y="2075372"/>
              <a:chExt cx="1340034" cy="1239325"/>
            </a:xfrm>
          </p:grpSpPr>
          <p:pic>
            <p:nvPicPr>
              <p:cNvPr id="128" name="Picture 127">
                <a:extLst>
                  <a:ext uri="{FF2B5EF4-FFF2-40B4-BE49-F238E27FC236}">
                    <a16:creationId xmlns:a16="http://schemas.microsoft.com/office/drawing/2014/main" id="{EF171129-4F9B-8BF5-FA21-154DB1C0A8C8}"/>
                  </a:ext>
                </a:extLst>
              </p:cNvPr>
              <p:cNvPicPr>
                <a:picLocks noChangeAspect="1"/>
              </p:cNvPicPr>
              <p:nvPr/>
            </p:nvPicPr>
            <p:blipFill>
              <a:blip r:embed="rId13"/>
              <a:stretch>
                <a:fillRect/>
              </a:stretch>
            </p:blipFill>
            <p:spPr>
              <a:xfrm>
                <a:off x="6330702" y="2075372"/>
                <a:ext cx="1340033" cy="886564"/>
              </a:xfrm>
              <a:prstGeom prst="rect">
                <a:avLst/>
              </a:prstGeom>
              <a:effectLst/>
            </p:spPr>
          </p:pic>
          <p:sp>
            <p:nvSpPr>
              <p:cNvPr id="129" name="Rectangle 128">
                <a:extLst>
                  <a:ext uri="{FF2B5EF4-FFF2-40B4-BE49-F238E27FC236}">
                    <a16:creationId xmlns:a16="http://schemas.microsoft.com/office/drawing/2014/main" id="{E734294B-ABA0-E382-FDAC-44DF4A40BCA8}"/>
                  </a:ext>
                </a:extLst>
              </p:cNvPr>
              <p:cNvSpPr/>
              <p:nvPr/>
            </p:nvSpPr>
            <p:spPr>
              <a:xfrm>
                <a:off x="6330701" y="2997256"/>
                <a:ext cx="1339080" cy="3174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914446"/>
                <a:r>
                  <a:rPr lang="en-US" sz="1000" dirty="0">
                    <a:solidFill>
                      <a:schemeClr val="tx1"/>
                    </a:solidFill>
                  </a:rPr>
                  <a:t>Data Centers</a:t>
                </a:r>
              </a:p>
            </p:txBody>
          </p:sp>
        </p:grpSp>
        <p:grpSp>
          <p:nvGrpSpPr>
            <p:cNvPr id="49" name="Group 48">
              <a:extLst>
                <a:ext uri="{FF2B5EF4-FFF2-40B4-BE49-F238E27FC236}">
                  <a16:creationId xmlns:a16="http://schemas.microsoft.com/office/drawing/2014/main" id="{68159E5C-4F7C-75AD-2BC6-B9F1520E1E13}"/>
                </a:ext>
              </a:extLst>
            </p:cNvPr>
            <p:cNvGrpSpPr/>
            <p:nvPr/>
          </p:nvGrpSpPr>
          <p:grpSpPr>
            <a:xfrm>
              <a:off x="8348801" y="2162544"/>
              <a:ext cx="1340033" cy="1163455"/>
              <a:chOff x="8301806" y="2075372"/>
              <a:chExt cx="1340033" cy="1163455"/>
            </a:xfrm>
          </p:grpSpPr>
          <p:pic>
            <p:nvPicPr>
              <p:cNvPr id="126" name="Picture 125">
                <a:extLst>
                  <a:ext uri="{FF2B5EF4-FFF2-40B4-BE49-F238E27FC236}">
                    <a16:creationId xmlns:a16="http://schemas.microsoft.com/office/drawing/2014/main" id="{1DD2BBD3-F325-E7EA-232A-7BB943FDA4DD}"/>
                  </a:ext>
                </a:extLst>
              </p:cNvPr>
              <p:cNvPicPr>
                <a:picLocks noChangeAspect="1"/>
              </p:cNvPicPr>
              <p:nvPr/>
            </p:nvPicPr>
            <p:blipFill>
              <a:blip r:embed="rId14"/>
              <a:stretch>
                <a:fillRect/>
              </a:stretch>
            </p:blipFill>
            <p:spPr>
              <a:xfrm>
                <a:off x="8301806" y="2075372"/>
                <a:ext cx="1340033" cy="886564"/>
              </a:xfrm>
              <a:prstGeom prst="rect">
                <a:avLst/>
              </a:prstGeom>
              <a:effectLst/>
            </p:spPr>
          </p:pic>
          <p:sp>
            <p:nvSpPr>
              <p:cNvPr id="127" name="Rectangle 126">
                <a:extLst>
                  <a:ext uri="{FF2B5EF4-FFF2-40B4-BE49-F238E27FC236}">
                    <a16:creationId xmlns:a16="http://schemas.microsoft.com/office/drawing/2014/main" id="{E53C26A6-CE59-E026-589B-9B47046E9D0C}"/>
                  </a:ext>
                </a:extLst>
              </p:cNvPr>
              <p:cNvSpPr/>
              <p:nvPr/>
            </p:nvSpPr>
            <p:spPr>
              <a:xfrm>
                <a:off x="8301806" y="2997256"/>
                <a:ext cx="1339080" cy="2415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914446"/>
                <a:r>
                  <a:rPr lang="en-US" sz="1000" dirty="0">
                    <a:solidFill>
                      <a:schemeClr val="tx1"/>
                    </a:solidFill>
                  </a:rPr>
                  <a:t>Manufacturing</a:t>
                </a:r>
              </a:p>
            </p:txBody>
          </p:sp>
        </p:grpSp>
        <p:grpSp>
          <p:nvGrpSpPr>
            <p:cNvPr id="53" name="Group 52">
              <a:extLst>
                <a:ext uri="{FF2B5EF4-FFF2-40B4-BE49-F238E27FC236}">
                  <a16:creationId xmlns:a16="http://schemas.microsoft.com/office/drawing/2014/main" id="{EAE0FF92-A012-81E1-B650-147801F564EB}"/>
                </a:ext>
              </a:extLst>
            </p:cNvPr>
            <p:cNvGrpSpPr/>
            <p:nvPr/>
          </p:nvGrpSpPr>
          <p:grpSpPr>
            <a:xfrm>
              <a:off x="6312342" y="786444"/>
              <a:ext cx="1342030" cy="1219765"/>
              <a:chOff x="6275167" y="786444"/>
              <a:chExt cx="1342030" cy="1219765"/>
            </a:xfrm>
          </p:grpSpPr>
          <p:pic>
            <p:nvPicPr>
              <p:cNvPr id="124" name="Picture 123">
                <a:extLst>
                  <a:ext uri="{FF2B5EF4-FFF2-40B4-BE49-F238E27FC236}">
                    <a16:creationId xmlns:a16="http://schemas.microsoft.com/office/drawing/2014/main" id="{C846AA80-EC77-8B88-8D0A-CEAF64FEB014}"/>
                  </a:ext>
                </a:extLst>
              </p:cNvPr>
              <p:cNvPicPr>
                <a:picLocks noChangeAspect="1"/>
              </p:cNvPicPr>
              <p:nvPr/>
            </p:nvPicPr>
            <p:blipFill>
              <a:blip r:embed="rId15"/>
              <a:stretch>
                <a:fillRect/>
              </a:stretch>
            </p:blipFill>
            <p:spPr>
              <a:xfrm>
                <a:off x="6277164" y="786444"/>
                <a:ext cx="1340033" cy="859071"/>
              </a:xfrm>
              <a:prstGeom prst="rect">
                <a:avLst/>
              </a:prstGeom>
              <a:effectLst/>
            </p:spPr>
          </p:pic>
          <p:sp>
            <p:nvSpPr>
              <p:cNvPr id="125" name="Rectangle 124">
                <a:extLst>
                  <a:ext uri="{FF2B5EF4-FFF2-40B4-BE49-F238E27FC236}">
                    <a16:creationId xmlns:a16="http://schemas.microsoft.com/office/drawing/2014/main" id="{0E78F9D8-5C31-6AA6-03AF-0B1B3FA639ED}"/>
                  </a:ext>
                </a:extLst>
              </p:cNvPr>
              <p:cNvSpPr/>
              <p:nvPr/>
            </p:nvSpPr>
            <p:spPr>
              <a:xfrm>
                <a:off x="6275167" y="1688070"/>
                <a:ext cx="1342030" cy="3181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Smart Buildings</a:t>
                </a:r>
              </a:p>
            </p:txBody>
          </p:sp>
        </p:grpSp>
        <p:grpSp>
          <p:nvGrpSpPr>
            <p:cNvPr id="85" name="Group 84">
              <a:extLst>
                <a:ext uri="{FF2B5EF4-FFF2-40B4-BE49-F238E27FC236}">
                  <a16:creationId xmlns:a16="http://schemas.microsoft.com/office/drawing/2014/main" id="{EEEF212C-AB41-8266-0700-FDC2188F83B1}"/>
                </a:ext>
              </a:extLst>
            </p:cNvPr>
            <p:cNvGrpSpPr/>
            <p:nvPr/>
          </p:nvGrpSpPr>
          <p:grpSpPr>
            <a:xfrm>
              <a:off x="4288053" y="2162544"/>
              <a:ext cx="1340033" cy="1238983"/>
              <a:chOff x="4268644" y="2075372"/>
              <a:chExt cx="1340033" cy="1238983"/>
            </a:xfrm>
          </p:grpSpPr>
          <p:pic>
            <p:nvPicPr>
              <p:cNvPr id="122" name="Picture 121">
                <a:extLst>
                  <a:ext uri="{FF2B5EF4-FFF2-40B4-BE49-F238E27FC236}">
                    <a16:creationId xmlns:a16="http://schemas.microsoft.com/office/drawing/2014/main" id="{5BCB4846-58FD-2DE7-752D-27F8A91B399D}"/>
                  </a:ext>
                </a:extLst>
              </p:cNvPr>
              <p:cNvPicPr>
                <a:picLocks noChangeAspect="1"/>
              </p:cNvPicPr>
              <p:nvPr/>
            </p:nvPicPr>
            <p:blipFill>
              <a:blip r:embed="rId16"/>
              <a:stretch>
                <a:fillRect/>
              </a:stretch>
            </p:blipFill>
            <p:spPr>
              <a:xfrm>
                <a:off x="4268644" y="2075372"/>
                <a:ext cx="1340033" cy="894988"/>
              </a:xfrm>
              <a:prstGeom prst="rect">
                <a:avLst/>
              </a:prstGeom>
              <a:effectLst/>
            </p:spPr>
          </p:pic>
          <p:sp>
            <p:nvSpPr>
              <p:cNvPr id="123" name="Rectangle 122">
                <a:extLst>
                  <a:ext uri="{FF2B5EF4-FFF2-40B4-BE49-F238E27FC236}">
                    <a16:creationId xmlns:a16="http://schemas.microsoft.com/office/drawing/2014/main" id="{FCCD99C0-30CC-C5B7-2325-7231E5A5DE71}"/>
                  </a:ext>
                </a:extLst>
              </p:cNvPr>
              <p:cNvSpPr/>
              <p:nvPr/>
            </p:nvSpPr>
            <p:spPr>
              <a:xfrm>
                <a:off x="4271035" y="2997256"/>
                <a:ext cx="1337642" cy="3170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914446"/>
                <a:r>
                  <a:rPr lang="en-US" sz="1000" dirty="0">
                    <a:solidFill>
                      <a:schemeClr val="tx1"/>
                    </a:solidFill>
                  </a:rPr>
                  <a:t>Healthcare</a:t>
                </a:r>
              </a:p>
            </p:txBody>
          </p:sp>
        </p:grpSp>
        <p:grpSp>
          <p:nvGrpSpPr>
            <p:cNvPr id="57" name="Group 56">
              <a:extLst>
                <a:ext uri="{FF2B5EF4-FFF2-40B4-BE49-F238E27FC236}">
                  <a16:creationId xmlns:a16="http://schemas.microsoft.com/office/drawing/2014/main" id="{EE5B1891-793E-FBD4-26EE-A17DA6E7A1BC}"/>
                </a:ext>
              </a:extLst>
            </p:cNvPr>
            <p:cNvGrpSpPr/>
            <p:nvPr/>
          </p:nvGrpSpPr>
          <p:grpSpPr>
            <a:xfrm>
              <a:off x="2273148" y="4844167"/>
              <a:ext cx="1356404" cy="1190248"/>
              <a:chOff x="2371915" y="5090010"/>
              <a:chExt cx="1356404" cy="1190248"/>
            </a:xfrm>
          </p:grpSpPr>
          <p:sp>
            <p:nvSpPr>
              <p:cNvPr id="120" name="Rectangle 119">
                <a:extLst>
                  <a:ext uri="{FF2B5EF4-FFF2-40B4-BE49-F238E27FC236}">
                    <a16:creationId xmlns:a16="http://schemas.microsoft.com/office/drawing/2014/main" id="{56E9841B-8328-9CE3-7CCD-51CC04CB8173}"/>
                  </a:ext>
                </a:extLst>
              </p:cNvPr>
              <p:cNvSpPr/>
              <p:nvPr/>
            </p:nvSpPr>
            <p:spPr>
              <a:xfrm>
                <a:off x="2371915" y="6018639"/>
                <a:ext cx="1339080" cy="2616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Pharma</a:t>
                </a:r>
              </a:p>
            </p:txBody>
          </p:sp>
          <p:pic>
            <p:nvPicPr>
              <p:cNvPr id="121" name="Picture 120" descr="A person in a lab coat and gloves working in a factory&#10;&#10;Description automatically generated">
                <a:extLst>
                  <a:ext uri="{FF2B5EF4-FFF2-40B4-BE49-F238E27FC236}">
                    <a16:creationId xmlns:a16="http://schemas.microsoft.com/office/drawing/2014/main" id="{12B71D36-AA73-4B91-6543-EB1047B6065F}"/>
                  </a:ext>
                </a:extLst>
              </p:cNvPr>
              <p:cNvPicPr>
                <a:picLocks noChangeAspect="1"/>
              </p:cNvPicPr>
              <p:nvPr/>
            </p:nvPicPr>
            <p:blipFill>
              <a:blip r:embed="rId17"/>
              <a:stretch>
                <a:fillRect/>
              </a:stretch>
            </p:blipFill>
            <p:spPr>
              <a:xfrm>
                <a:off x="2389239" y="5090010"/>
                <a:ext cx="1339080" cy="881212"/>
              </a:xfrm>
              <a:prstGeom prst="rect">
                <a:avLst/>
              </a:prstGeom>
              <a:effectLst/>
            </p:spPr>
          </p:pic>
        </p:grpSp>
        <p:grpSp>
          <p:nvGrpSpPr>
            <p:cNvPr id="91" name="Group 90">
              <a:extLst>
                <a:ext uri="{FF2B5EF4-FFF2-40B4-BE49-F238E27FC236}">
                  <a16:creationId xmlns:a16="http://schemas.microsoft.com/office/drawing/2014/main" id="{7C89DF8C-571D-5D8E-9BDF-33C36FAA3A10}"/>
                </a:ext>
              </a:extLst>
            </p:cNvPr>
            <p:cNvGrpSpPr/>
            <p:nvPr/>
          </p:nvGrpSpPr>
          <p:grpSpPr>
            <a:xfrm>
              <a:off x="4288529" y="3586588"/>
              <a:ext cx="1339081" cy="1154421"/>
              <a:chOff x="3994496" y="3665156"/>
              <a:chExt cx="1339081" cy="1154421"/>
            </a:xfrm>
          </p:grpSpPr>
          <p:pic>
            <p:nvPicPr>
              <p:cNvPr id="118" name="Picture 117">
                <a:extLst>
                  <a:ext uri="{FF2B5EF4-FFF2-40B4-BE49-F238E27FC236}">
                    <a16:creationId xmlns:a16="http://schemas.microsoft.com/office/drawing/2014/main" id="{CDC851AA-286E-2806-8729-E662A71172A5}"/>
                  </a:ext>
                </a:extLst>
              </p:cNvPr>
              <p:cNvPicPr>
                <a:picLocks noChangeAspect="1"/>
              </p:cNvPicPr>
              <p:nvPr/>
            </p:nvPicPr>
            <p:blipFill>
              <a:blip r:embed="rId18"/>
              <a:stretch>
                <a:fillRect/>
              </a:stretch>
            </p:blipFill>
            <p:spPr>
              <a:xfrm>
                <a:off x="3994496" y="3665156"/>
                <a:ext cx="1339081" cy="877951"/>
              </a:xfrm>
              <a:prstGeom prst="rect">
                <a:avLst/>
              </a:prstGeom>
              <a:effectLst/>
            </p:spPr>
          </p:pic>
          <p:sp>
            <p:nvSpPr>
              <p:cNvPr id="119" name="Rectangle 118">
                <a:extLst>
                  <a:ext uri="{FF2B5EF4-FFF2-40B4-BE49-F238E27FC236}">
                    <a16:creationId xmlns:a16="http://schemas.microsoft.com/office/drawing/2014/main" id="{4FF091E2-E063-7FAD-DC13-E684C1B7799B}"/>
                  </a:ext>
                </a:extLst>
              </p:cNvPr>
              <p:cNvSpPr/>
              <p:nvPr/>
            </p:nvSpPr>
            <p:spPr>
              <a:xfrm>
                <a:off x="3994496" y="4582170"/>
                <a:ext cx="1337642" cy="2374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Maritime</a:t>
                </a:r>
              </a:p>
            </p:txBody>
          </p:sp>
        </p:grpSp>
        <p:grpSp>
          <p:nvGrpSpPr>
            <p:cNvPr id="61" name="Group 60">
              <a:extLst>
                <a:ext uri="{FF2B5EF4-FFF2-40B4-BE49-F238E27FC236}">
                  <a16:creationId xmlns:a16="http://schemas.microsoft.com/office/drawing/2014/main" id="{96D3F91C-BEFB-B10F-A66C-C5ADA229C48F}"/>
                </a:ext>
              </a:extLst>
            </p:cNvPr>
            <p:cNvGrpSpPr/>
            <p:nvPr/>
          </p:nvGrpSpPr>
          <p:grpSpPr>
            <a:xfrm>
              <a:off x="8347854" y="786444"/>
              <a:ext cx="1341926" cy="1219066"/>
              <a:chOff x="8282838" y="786444"/>
              <a:chExt cx="1341926" cy="1219066"/>
            </a:xfrm>
          </p:grpSpPr>
          <p:pic>
            <p:nvPicPr>
              <p:cNvPr id="116" name="Picture 115">
                <a:extLst>
                  <a:ext uri="{FF2B5EF4-FFF2-40B4-BE49-F238E27FC236}">
                    <a16:creationId xmlns:a16="http://schemas.microsoft.com/office/drawing/2014/main" id="{E4229AC7-2E8F-17B7-DAE3-75AF87908A46}"/>
                  </a:ext>
                </a:extLst>
              </p:cNvPr>
              <p:cNvPicPr>
                <a:picLocks noChangeAspect="1"/>
              </p:cNvPicPr>
              <p:nvPr/>
            </p:nvPicPr>
            <p:blipFill>
              <a:blip r:embed="rId19"/>
              <a:stretch>
                <a:fillRect/>
              </a:stretch>
            </p:blipFill>
            <p:spPr>
              <a:xfrm>
                <a:off x="8285683" y="786444"/>
                <a:ext cx="1339081" cy="854563"/>
              </a:xfrm>
              <a:prstGeom prst="rect">
                <a:avLst/>
              </a:prstGeom>
              <a:effectLst/>
            </p:spPr>
          </p:pic>
          <p:sp>
            <p:nvSpPr>
              <p:cNvPr id="117" name="Rectangle 116">
                <a:extLst>
                  <a:ext uri="{FF2B5EF4-FFF2-40B4-BE49-F238E27FC236}">
                    <a16:creationId xmlns:a16="http://schemas.microsoft.com/office/drawing/2014/main" id="{CA1C37A8-8421-AC3E-3DF0-4023F4ECCEA8}"/>
                  </a:ext>
                </a:extLst>
              </p:cNvPr>
              <p:cNvSpPr/>
              <p:nvPr/>
            </p:nvSpPr>
            <p:spPr>
              <a:xfrm>
                <a:off x="8282838" y="1688070"/>
                <a:ext cx="1339079" cy="317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46"/>
                <a:r>
                  <a:rPr lang="en-US" sz="1000" dirty="0">
                    <a:solidFill>
                      <a:schemeClr val="tx1"/>
                    </a:solidFill>
                  </a:rPr>
                  <a:t>Aerospace &amp; Defense</a:t>
                </a:r>
              </a:p>
            </p:txBody>
          </p:sp>
        </p:grpSp>
        <p:grpSp>
          <p:nvGrpSpPr>
            <p:cNvPr id="65" name="Group 64">
              <a:extLst>
                <a:ext uri="{FF2B5EF4-FFF2-40B4-BE49-F238E27FC236}">
                  <a16:creationId xmlns:a16="http://schemas.microsoft.com/office/drawing/2014/main" id="{26BA4333-2047-856B-688F-0E4AB3005C24}"/>
                </a:ext>
              </a:extLst>
            </p:cNvPr>
            <p:cNvGrpSpPr/>
            <p:nvPr/>
          </p:nvGrpSpPr>
          <p:grpSpPr>
            <a:xfrm>
              <a:off x="2291910" y="3586588"/>
              <a:ext cx="1342723" cy="1161081"/>
              <a:chOff x="2467457" y="3665156"/>
              <a:chExt cx="1342723" cy="1161081"/>
            </a:xfrm>
          </p:grpSpPr>
          <p:pic>
            <p:nvPicPr>
              <p:cNvPr id="114" name="Picture 113">
                <a:extLst>
                  <a:ext uri="{FF2B5EF4-FFF2-40B4-BE49-F238E27FC236}">
                    <a16:creationId xmlns:a16="http://schemas.microsoft.com/office/drawing/2014/main" id="{4E22A97E-44B7-DD2B-0751-2A0BFBCB922D}"/>
                  </a:ext>
                </a:extLst>
              </p:cNvPr>
              <p:cNvPicPr>
                <a:picLocks noChangeAspect="1"/>
              </p:cNvPicPr>
              <p:nvPr/>
            </p:nvPicPr>
            <p:blipFill>
              <a:blip r:embed="rId20"/>
              <a:stretch>
                <a:fillRect/>
              </a:stretch>
            </p:blipFill>
            <p:spPr>
              <a:xfrm>
                <a:off x="2471099" y="3665156"/>
                <a:ext cx="1339081" cy="877949"/>
              </a:xfrm>
              <a:prstGeom prst="rect">
                <a:avLst/>
              </a:prstGeom>
              <a:effectLst/>
            </p:spPr>
          </p:pic>
          <p:sp>
            <p:nvSpPr>
              <p:cNvPr id="115" name="Rectangle 114">
                <a:extLst>
                  <a:ext uri="{FF2B5EF4-FFF2-40B4-BE49-F238E27FC236}">
                    <a16:creationId xmlns:a16="http://schemas.microsoft.com/office/drawing/2014/main" id="{5F69C4D9-5F41-D1B5-5BB3-D2EA99C20AF6}"/>
                  </a:ext>
                </a:extLst>
              </p:cNvPr>
              <p:cNvSpPr/>
              <p:nvPr/>
            </p:nvSpPr>
            <p:spPr>
              <a:xfrm>
                <a:off x="2467457" y="4582170"/>
                <a:ext cx="1337642" cy="2440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Transportation</a:t>
                </a:r>
              </a:p>
            </p:txBody>
          </p:sp>
        </p:grpSp>
        <p:grpSp>
          <p:nvGrpSpPr>
            <p:cNvPr id="83" name="Group 82">
              <a:extLst>
                <a:ext uri="{FF2B5EF4-FFF2-40B4-BE49-F238E27FC236}">
                  <a16:creationId xmlns:a16="http://schemas.microsoft.com/office/drawing/2014/main" id="{B93A3249-92ED-8225-6C41-F2BC6F11D387}"/>
                </a:ext>
              </a:extLst>
            </p:cNvPr>
            <p:cNvGrpSpPr/>
            <p:nvPr/>
          </p:nvGrpSpPr>
          <p:grpSpPr>
            <a:xfrm>
              <a:off x="252560" y="2162544"/>
              <a:ext cx="1336234" cy="1215667"/>
              <a:chOff x="252560" y="2075372"/>
              <a:chExt cx="1336234" cy="1215667"/>
            </a:xfrm>
          </p:grpSpPr>
          <p:pic>
            <p:nvPicPr>
              <p:cNvPr id="112" name="Picture 111">
                <a:extLst>
                  <a:ext uri="{FF2B5EF4-FFF2-40B4-BE49-F238E27FC236}">
                    <a16:creationId xmlns:a16="http://schemas.microsoft.com/office/drawing/2014/main" id="{38290EF3-FFD7-520D-EEFE-51250BD0E9AC}"/>
                  </a:ext>
                </a:extLst>
              </p:cNvPr>
              <p:cNvPicPr>
                <a:picLocks noChangeAspect="1"/>
              </p:cNvPicPr>
              <p:nvPr/>
            </p:nvPicPr>
            <p:blipFill>
              <a:blip r:embed="rId21"/>
              <a:stretch>
                <a:fillRect/>
              </a:stretch>
            </p:blipFill>
            <p:spPr>
              <a:xfrm>
                <a:off x="252560" y="2075372"/>
                <a:ext cx="1336234" cy="887399"/>
              </a:xfrm>
              <a:prstGeom prst="rect">
                <a:avLst/>
              </a:prstGeom>
              <a:effectLst/>
            </p:spPr>
          </p:pic>
          <p:sp>
            <p:nvSpPr>
              <p:cNvPr id="113" name="Rectangle 112">
                <a:extLst>
                  <a:ext uri="{FF2B5EF4-FFF2-40B4-BE49-F238E27FC236}">
                    <a16:creationId xmlns:a16="http://schemas.microsoft.com/office/drawing/2014/main" id="{1F62E32C-D674-F013-F927-5BBE9537BC67}"/>
                  </a:ext>
                </a:extLst>
              </p:cNvPr>
              <p:cNvSpPr/>
              <p:nvPr/>
            </p:nvSpPr>
            <p:spPr>
              <a:xfrm>
                <a:off x="252560" y="2997256"/>
                <a:ext cx="1336234" cy="2937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914446"/>
                <a:r>
                  <a:rPr lang="en-US" sz="1000" dirty="0">
                    <a:solidFill>
                      <a:schemeClr val="tx1"/>
                    </a:solidFill>
                  </a:rPr>
                  <a:t>Open Source Developers</a:t>
                </a:r>
              </a:p>
            </p:txBody>
          </p:sp>
        </p:grpSp>
        <p:grpSp>
          <p:nvGrpSpPr>
            <p:cNvPr id="67" name="Group 66">
              <a:extLst>
                <a:ext uri="{FF2B5EF4-FFF2-40B4-BE49-F238E27FC236}">
                  <a16:creationId xmlns:a16="http://schemas.microsoft.com/office/drawing/2014/main" id="{CA33FF45-FBC6-C3EC-AA4A-6A4B8B186D23}"/>
                </a:ext>
              </a:extLst>
            </p:cNvPr>
            <p:cNvGrpSpPr/>
            <p:nvPr/>
          </p:nvGrpSpPr>
          <p:grpSpPr>
            <a:xfrm>
              <a:off x="4279147" y="4842868"/>
              <a:ext cx="1356405" cy="1277956"/>
              <a:chOff x="3962773" y="5090010"/>
              <a:chExt cx="1356405" cy="1277956"/>
            </a:xfrm>
          </p:grpSpPr>
          <p:pic>
            <p:nvPicPr>
              <p:cNvPr id="110" name="Picture 109">
                <a:extLst>
                  <a:ext uri="{FF2B5EF4-FFF2-40B4-BE49-F238E27FC236}">
                    <a16:creationId xmlns:a16="http://schemas.microsoft.com/office/drawing/2014/main" id="{D7F603FF-BC60-6E40-D4CD-788877D9EFA6}"/>
                  </a:ext>
                </a:extLst>
              </p:cNvPr>
              <p:cNvPicPr>
                <a:picLocks noChangeAspect="1"/>
              </p:cNvPicPr>
              <p:nvPr/>
            </p:nvPicPr>
            <p:blipFill>
              <a:blip r:embed="rId22"/>
              <a:stretch>
                <a:fillRect/>
              </a:stretch>
            </p:blipFill>
            <p:spPr>
              <a:xfrm>
                <a:off x="3980097" y="5090010"/>
                <a:ext cx="1339081" cy="863560"/>
              </a:xfrm>
              <a:prstGeom prst="rect">
                <a:avLst/>
              </a:prstGeom>
              <a:effectLst/>
            </p:spPr>
          </p:pic>
          <p:sp>
            <p:nvSpPr>
              <p:cNvPr id="111" name="Rectangle 110">
                <a:extLst>
                  <a:ext uri="{FF2B5EF4-FFF2-40B4-BE49-F238E27FC236}">
                    <a16:creationId xmlns:a16="http://schemas.microsoft.com/office/drawing/2014/main" id="{7B7B2B09-FEA9-1661-83BC-4770CF2E89AD}"/>
                  </a:ext>
                </a:extLst>
              </p:cNvPr>
              <p:cNvSpPr/>
              <p:nvPr/>
            </p:nvSpPr>
            <p:spPr>
              <a:xfrm>
                <a:off x="3962773" y="6000709"/>
                <a:ext cx="1339080" cy="367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Precision Agriculture</a:t>
                </a:r>
              </a:p>
            </p:txBody>
          </p:sp>
        </p:grpSp>
        <p:grpSp>
          <p:nvGrpSpPr>
            <p:cNvPr id="71" name="Group 70">
              <a:extLst>
                <a:ext uri="{FF2B5EF4-FFF2-40B4-BE49-F238E27FC236}">
                  <a16:creationId xmlns:a16="http://schemas.microsoft.com/office/drawing/2014/main" id="{22E44901-CE8C-23B0-B536-E4D3BA4EC56A}"/>
                </a:ext>
              </a:extLst>
            </p:cNvPr>
            <p:cNvGrpSpPr/>
            <p:nvPr/>
          </p:nvGrpSpPr>
          <p:grpSpPr>
            <a:xfrm>
              <a:off x="6262024" y="4854339"/>
              <a:ext cx="1378705" cy="1289031"/>
              <a:chOff x="5500716" y="5090010"/>
              <a:chExt cx="1378705" cy="1289031"/>
            </a:xfrm>
          </p:grpSpPr>
          <p:sp>
            <p:nvSpPr>
              <p:cNvPr id="108" name="Rectangle 107">
                <a:extLst>
                  <a:ext uri="{FF2B5EF4-FFF2-40B4-BE49-F238E27FC236}">
                    <a16:creationId xmlns:a16="http://schemas.microsoft.com/office/drawing/2014/main" id="{D1B18729-0E8E-8260-C4B7-921C3A506DFD}"/>
                  </a:ext>
                </a:extLst>
              </p:cNvPr>
              <p:cNvSpPr/>
              <p:nvPr/>
            </p:nvSpPr>
            <p:spPr>
              <a:xfrm>
                <a:off x="5500716" y="6009674"/>
                <a:ext cx="1361381" cy="3693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Regulatory and Compliance</a:t>
                </a:r>
              </a:p>
            </p:txBody>
          </p:sp>
          <p:pic>
            <p:nvPicPr>
              <p:cNvPr id="109" name="Picture 108" descr="A building with columns and a statue in front of it&#10;&#10;Description automatically generated">
                <a:extLst>
                  <a:ext uri="{FF2B5EF4-FFF2-40B4-BE49-F238E27FC236}">
                    <a16:creationId xmlns:a16="http://schemas.microsoft.com/office/drawing/2014/main" id="{1FA656F2-4147-ED19-A368-B34F174DE380}"/>
                  </a:ext>
                </a:extLst>
              </p:cNvPr>
              <p:cNvPicPr>
                <a:picLocks noChangeAspect="1"/>
              </p:cNvPicPr>
              <p:nvPr/>
            </p:nvPicPr>
            <p:blipFill>
              <a:blip r:embed="rId23"/>
              <a:stretch>
                <a:fillRect/>
              </a:stretch>
            </p:blipFill>
            <p:spPr>
              <a:xfrm>
                <a:off x="5532955" y="5090010"/>
                <a:ext cx="1346466" cy="868322"/>
              </a:xfrm>
              <a:prstGeom prst="rect">
                <a:avLst/>
              </a:prstGeom>
              <a:effectLst/>
            </p:spPr>
          </p:pic>
        </p:grpSp>
        <p:grpSp>
          <p:nvGrpSpPr>
            <p:cNvPr id="95" name="Group 94">
              <a:extLst>
                <a:ext uri="{FF2B5EF4-FFF2-40B4-BE49-F238E27FC236}">
                  <a16:creationId xmlns:a16="http://schemas.microsoft.com/office/drawing/2014/main" id="{2753C2FB-68C7-0B0B-8B2F-61D2DB77BD49}"/>
                </a:ext>
              </a:extLst>
            </p:cNvPr>
            <p:cNvGrpSpPr/>
            <p:nvPr/>
          </p:nvGrpSpPr>
          <p:grpSpPr>
            <a:xfrm>
              <a:off x="305400" y="4844167"/>
              <a:ext cx="1341275" cy="1208170"/>
              <a:chOff x="836959" y="5090010"/>
              <a:chExt cx="1341275" cy="1208170"/>
            </a:xfrm>
          </p:grpSpPr>
          <p:pic>
            <p:nvPicPr>
              <p:cNvPr id="106" name="Picture 105">
                <a:extLst>
                  <a:ext uri="{FF2B5EF4-FFF2-40B4-BE49-F238E27FC236}">
                    <a16:creationId xmlns:a16="http://schemas.microsoft.com/office/drawing/2014/main" id="{113E3B55-4DC0-D91C-1401-D76CC5687C4F}"/>
                  </a:ext>
                </a:extLst>
              </p:cNvPr>
              <p:cNvPicPr>
                <a:picLocks noChangeAspect="1"/>
              </p:cNvPicPr>
              <p:nvPr/>
            </p:nvPicPr>
            <p:blipFill>
              <a:blip r:embed="rId24"/>
              <a:stretch>
                <a:fillRect/>
              </a:stretch>
            </p:blipFill>
            <p:spPr>
              <a:xfrm>
                <a:off x="838200" y="5090010"/>
                <a:ext cx="1340034" cy="895521"/>
              </a:xfrm>
              <a:prstGeom prst="rect">
                <a:avLst/>
              </a:prstGeom>
              <a:effectLst/>
            </p:spPr>
          </p:pic>
          <p:sp>
            <p:nvSpPr>
              <p:cNvPr id="107" name="Rectangle 106">
                <a:extLst>
                  <a:ext uri="{FF2B5EF4-FFF2-40B4-BE49-F238E27FC236}">
                    <a16:creationId xmlns:a16="http://schemas.microsoft.com/office/drawing/2014/main" id="{FBBD74EA-4150-CFB9-7C6E-48A644CD4CE9}"/>
                  </a:ext>
                </a:extLst>
              </p:cNvPr>
              <p:cNvSpPr/>
              <p:nvPr/>
            </p:nvSpPr>
            <p:spPr>
              <a:xfrm>
                <a:off x="836959" y="6036569"/>
                <a:ext cx="1323950" cy="2616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1000" dirty="0">
                    <a:solidFill>
                      <a:schemeClr val="tx1"/>
                    </a:solidFill>
                  </a:rPr>
                  <a:t>Modular Nuclear Energy</a:t>
                </a:r>
              </a:p>
            </p:txBody>
          </p:sp>
        </p:grpSp>
        <p:grpSp>
          <p:nvGrpSpPr>
            <p:cNvPr id="75" name="Group 74">
              <a:extLst>
                <a:ext uri="{FF2B5EF4-FFF2-40B4-BE49-F238E27FC236}">
                  <a16:creationId xmlns:a16="http://schemas.microsoft.com/office/drawing/2014/main" id="{8F10B950-4290-0B84-1CB9-C09BBCB09A41}"/>
                </a:ext>
              </a:extLst>
            </p:cNvPr>
            <p:cNvGrpSpPr/>
            <p:nvPr/>
          </p:nvGrpSpPr>
          <p:grpSpPr>
            <a:xfrm>
              <a:off x="10361006" y="786444"/>
              <a:ext cx="1347720" cy="1221115"/>
              <a:chOff x="10287558" y="786444"/>
              <a:chExt cx="1347720" cy="1221115"/>
            </a:xfrm>
          </p:grpSpPr>
          <p:sp>
            <p:nvSpPr>
              <p:cNvPr id="103" name="Rectangle 102">
                <a:extLst>
                  <a:ext uri="{FF2B5EF4-FFF2-40B4-BE49-F238E27FC236}">
                    <a16:creationId xmlns:a16="http://schemas.microsoft.com/office/drawing/2014/main" id="{EED26036-0911-4816-CF6D-566CFBE8A1B5}"/>
                  </a:ext>
                </a:extLst>
              </p:cNvPr>
              <p:cNvSpPr/>
              <p:nvPr/>
            </p:nvSpPr>
            <p:spPr>
              <a:xfrm>
                <a:off x="10287558" y="1688070"/>
                <a:ext cx="1347720" cy="3194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46"/>
                <a:r>
                  <a:rPr lang="en-US" sz="1000" dirty="0">
                    <a:solidFill>
                      <a:schemeClr val="tx1"/>
                    </a:solidFill>
                  </a:rPr>
                  <a:t>Artificial Intelligence</a:t>
                </a:r>
                <a:endParaRPr lang="en-US" sz="1000" dirty="0">
                  <a:solidFill>
                    <a:schemeClr val="tx1"/>
                  </a:solidFill>
                  <a:cs typeface="Calibri"/>
                </a:endParaRPr>
              </a:p>
            </p:txBody>
          </p:sp>
          <p:pic>
            <p:nvPicPr>
              <p:cNvPr id="105" name="Picture 104" descr="A computer generated image of a brain&#10;&#10;Description automatically generated">
                <a:extLst>
                  <a:ext uri="{FF2B5EF4-FFF2-40B4-BE49-F238E27FC236}">
                    <a16:creationId xmlns:a16="http://schemas.microsoft.com/office/drawing/2014/main" id="{0B48A499-A0D4-9F3A-0D2D-D2534072F61C}"/>
                  </a:ext>
                </a:extLst>
              </p:cNvPr>
              <p:cNvPicPr>
                <a:picLocks noChangeAspect="1"/>
              </p:cNvPicPr>
              <p:nvPr/>
            </p:nvPicPr>
            <p:blipFill>
              <a:blip r:embed="rId25"/>
              <a:stretch>
                <a:fillRect/>
              </a:stretch>
            </p:blipFill>
            <p:spPr>
              <a:xfrm>
                <a:off x="10293248" y="786444"/>
                <a:ext cx="1342030" cy="859071"/>
              </a:xfrm>
              <a:prstGeom prst="rect">
                <a:avLst/>
              </a:prstGeom>
              <a:effectLst/>
            </p:spPr>
          </p:pic>
        </p:grpSp>
      </p:grpSp>
      <p:sp>
        <p:nvSpPr>
          <p:cNvPr id="153" name="Footer Placeholder 152">
            <a:extLst>
              <a:ext uri="{FF2B5EF4-FFF2-40B4-BE49-F238E27FC236}">
                <a16:creationId xmlns:a16="http://schemas.microsoft.com/office/drawing/2014/main" id="{EDECEFF7-4B62-7ABE-612C-F61D6BC28513}"/>
              </a:ext>
            </a:extLst>
          </p:cNvPr>
          <p:cNvSpPr>
            <a:spLocks noGrp="1"/>
          </p:cNvSpPr>
          <p:nvPr>
            <p:ph type="ftr" sz="quarter" idx="11"/>
          </p:nvPr>
        </p:nvSpPr>
        <p:spPr/>
        <p:txBody>
          <a:bodyPr/>
          <a:lstStyle/>
          <a:p>
            <a:r>
              <a:rPr lang="en-US"/>
              <a:t> © 2024 Digital Twin Consortium. All rights reserved. </a:t>
            </a:r>
            <a:endParaRPr lang="en-US" dirty="0"/>
          </a:p>
        </p:txBody>
      </p:sp>
      <p:sp>
        <p:nvSpPr>
          <p:cNvPr id="154" name="Slide Number Placeholder 153">
            <a:extLst>
              <a:ext uri="{FF2B5EF4-FFF2-40B4-BE49-F238E27FC236}">
                <a16:creationId xmlns:a16="http://schemas.microsoft.com/office/drawing/2014/main" id="{66BCF6AC-EA3B-97A8-7ADD-BC57DC5D438F}"/>
              </a:ext>
            </a:extLst>
          </p:cNvPr>
          <p:cNvSpPr>
            <a:spLocks noGrp="1"/>
          </p:cNvSpPr>
          <p:nvPr>
            <p:ph type="sldNum" sz="quarter" idx="12"/>
          </p:nvPr>
        </p:nvSpPr>
        <p:spPr/>
        <p:txBody>
          <a:bodyPr/>
          <a:lstStyle/>
          <a:p>
            <a:fld id="{79051E47-9262-46A4-A78C-64714F031E67}" type="slidenum">
              <a:rPr lang="en-US" smtClean="0"/>
              <a:t>11</a:t>
            </a:fld>
            <a:endParaRPr lang="en-US"/>
          </a:p>
        </p:txBody>
      </p:sp>
    </p:spTree>
    <p:extLst>
      <p:ext uri="{BB962C8B-B14F-4D97-AF65-F5344CB8AC3E}">
        <p14:creationId xmlns:p14="http://schemas.microsoft.com/office/powerpoint/2010/main" val="2889787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4A9E8D-1D8F-E9A2-C18E-4532C1AE3D11}"/>
              </a:ext>
            </a:extLst>
          </p:cNvPr>
          <p:cNvSpPr>
            <a:spLocks noGrp="1"/>
          </p:cNvSpPr>
          <p:nvPr>
            <p:ph type="ftr" sz="quarter" idx="11"/>
          </p:nvPr>
        </p:nvSpPr>
        <p:spPr/>
        <p:txBody>
          <a:bodyPr/>
          <a:lstStyle/>
          <a:p>
            <a:r>
              <a:rPr lang="en-US"/>
              <a:t> © 2024 Digital Twin Consortium. All rights reserved. </a:t>
            </a:r>
            <a:endParaRPr lang="en-US" dirty="0"/>
          </a:p>
        </p:txBody>
      </p:sp>
      <p:pic>
        <p:nvPicPr>
          <p:cNvPr id="11" name="Picture 10" descr="A diagram of blue and orange color&#10;&#10;Description automatically generated">
            <a:extLst>
              <a:ext uri="{FF2B5EF4-FFF2-40B4-BE49-F238E27FC236}">
                <a16:creationId xmlns:a16="http://schemas.microsoft.com/office/drawing/2014/main" id="{AB484568-9BC1-9DD2-5577-42BC80CBB0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9637" y="1514887"/>
            <a:ext cx="3115183" cy="3235897"/>
          </a:xfrm>
          <a:prstGeom prst="rect">
            <a:avLst/>
          </a:prstGeom>
        </p:spPr>
      </p:pic>
      <p:sp>
        <p:nvSpPr>
          <p:cNvPr id="12" name="TextBox 1">
            <a:extLst>
              <a:ext uri="{FF2B5EF4-FFF2-40B4-BE49-F238E27FC236}">
                <a16:creationId xmlns:a16="http://schemas.microsoft.com/office/drawing/2014/main" id="{94FFCB72-1ECA-BB19-91FB-62B272BD5E54}"/>
              </a:ext>
            </a:extLst>
          </p:cNvPr>
          <p:cNvSpPr txBox="1"/>
          <p:nvPr/>
        </p:nvSpPr>
        <p:spPr>
          <a:xfrm>
            <a:off x="776967" y="5028010"/>
            <a:ext cx="3261633" cy="163878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en-US" sz="1750" b="1" i="0" u="none" strike="noStrike" kern="1200" cap="none" spc="0" normalizeH="0" baseline="0" noProof="0" dirty="0">
                <a:ln>
                  <a:noFill/>
                </a:ln>
                <a:solidFill>
                  <a:srgbClr val="034EA2"/>
                </a:solidFill>
                <a:effectLst/>
                <a:uLnTx/>
                <a:uFillTx/>
                <a:latin typeface="Open Sans" panose="020B0606030504020204" pitchFamily="34" charset="0"/>
                <a:ea typeface="Open Sans" panose="020B0606030504020204" pitchFamily="34" charset="0"/>
                <a:cs typeface="Open Sans" panose="020B0606030504020204" pitchFamily="34" charset="0"/>
              </a:rPr>
              <a:t>Member Driven</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Highly Collaborative</a:t>
            </a:r>
          </a:p>
          <a:p>
            <a:pPr marL="285115" marR="0" lvl="0" indent="-285115"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Results Oriented</a:t>
            </a:r>
          </a:p>
          <a:p>
            <a:pPr marL="285115" marR="0" lvl="0" indent="-285115"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Demonstrative</a:t>
            </a:r>
          </a:p>
          <a:p>
            <a:pPr marL="285115" marR="0" lvl="0" indent="-285115"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Global Regional Branch Organizers</a:t>
            </a:r>
          </a:p>
          <a:p>
            <a:pPr marL="285115" marR="0" lvl="0" indent="-285115"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Open Sans" panose="020B0606030504020204" pitchFamily="34" charset="0"/>
                <a:ea typeface="Open Sans" panose="020B0606030504020204" pitchFamily="34" charset="0"/>
                <a:cs typeface="Open Sans" panose="020B0606030504020204" pitchFamily="34" charset="0"/>
              </a:rPr>
              <a:t>Industry-wide Liaisons</a:t>
            </a:r>
            <a:endParaRPr kumimoji="0" lang="en-US" sz="1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69F1B5E-9CB5-5194-0411-4EFEEC033B17}"/>
              </a:ext>
            </a:extLst>
          </p:cNvPr>
          <p:cNvSpPr txBox="1"/>
          <p:nvPr/>
        </p:nvSpPr>
        <p:spPr>
          <a:xfrm>
            <a:off x="516241" y="714465"/>
            <a:ext cx="3782803" cy="523196"/>
          </a:xfrm>
          <a:prstGeom prst="rect">
            <a:avLst/>
          </a:prstGeom>
          <a:noFill/>
          <a:ln>
            <a:noFill/>
          </a:ln>
        </p:spPr>
        <p:txBody>
          <a:bodyPr wrap="square" lIns="91416" tIns="45708" rIns="91416" bIns="45708"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Structure</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a:rPr>
              <a:t> </a:t>
            </a:r>
          </a:p>
        </p:txBody>
      </p:sp>
      <p:sp>
        <p:nvSpPr>
          <p:cNvPr id="14" name="TextBox 13">
            <a:extLst>
              <a:ext uri="{FF2B5EF4-FFF2-40B4-BE49-F238E27FC236}">
                <a16:creationId xmlns:a16="http://schemas.microsoft.com/office/drawing/2014/main" id="{9020A388-1551-A4BA-99DA-13048CAEAEE0}"/>
              </a:ext>
            </a:extLst>
          </p:cNvPr>
          <p:cNvSpPr txBox="1"/>
          <p:nvPr/>
        </p:nvSpPr>
        <p:spPr>
          <a:xfrm>
            <a:off x="4370597" y="745243"/>
            <a:ext cx="3782803" cy="461641"/>
          </a:xfrm>
          <a:prstGeom prst="rect">
            <a:avLst/>
          </a:prstGeom>
          <a:noFill/>
          <a:ln>
            <a:noFill/>
          </a:ln>
        </p:spPr>
        <p:txBody>
          <a:bodyPr wrap="square" lIns="91416" tIns="45708" rIns="91416" bIns="45708"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Frameworks </a:t>
            </a:r>
          </a:p>
        </p:txBody>
      </p:sp>
      <p:pic>
        <p:nvPicPr>
          <p:cNvPr id="15" name="Picture 14">
            <a:extLst>
              <a:ext uri="{FF2B5EF4-FFF2-40B4-BE49-F238E27FC236}">
                <a16:creationId xmlns:a16="http://schemas.microsoft.com/office/drawing/2014/main" id="{B60898A3-77A7-C52F-9B18-5D660C6FAC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5420" y="1287807"/>
            <a:ext cx="1651085" cy="1641276"/>
          </a:xfrm>
          <a:prstGeom prst="rect">
            <a:avLst/>
          </a:prstGeom>
        </p:spPr>
      </p:pic>
      <p:pic>
        <p:nvPicPr>
          <p:cNvPr id="16" name="Picture 15">
            <a:extLst>
              <a:ext uri="{FF2B5EF4-FFF2-40B4-BE49-F238E27FC236}">
                <a16:creationId xmlns:a16="http://schemas.microsoft.com/office/drawing/2014/main" id="{443E162A-9F09-4578-97FD-EF94777D10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7215" y="4736649"/>
            <a:ext cx="1609290" cy="1625200"/>
          </a:xfrm>
          <a:prstGeom prst="rect">
            <a:avLst/>
          </a:prstGeom>
        </p:spPr>
      </p:pic>
      <p:pic>
        <p:nvPicPr>
          <p:cNvPr id="17" name="Picture 16">
            <a:extLst>
              <a:ext uri="{FF2B5EF4-FFF2-40B4-BE49-F238E27FC236}">
                <a16:creationId xmlns:a16="http://schemas.microsoft.com/office/drawing/2014/main" id="{F8C0C106-1758-1489-D996-245CD97CA0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475"/>
          <a:stretch/>
        </p:blipFill>
        <p:spPr>
          <a:xfrm>
            <a:off x="6204959" y="1287807"/>
            <a:ext cx="1657920" cy="1651554"/>
          </a:xfrm>
          <a:prstGeom prst="rect">
            <a:avLst/>
          </a:prstGeom>
        </p:spPr>
      </p:pic>
      <p:pic>
        <p:nvPicPr>
          <p:cNvPr id="18" name="Picture 17">
            <a:extLst>
              <a:ext uri="{FF2B5EF4-FFF2-40B4-BE49-F238E27FC236}">
                <a16:creationId xmlns:a16="http://schemas.microsoft.com/office/drawing/2014/main" id="{5A8D981D-6972-601B-6872-B93A77BC63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8513" y="2994416"/>
            <a:ext cx="1564898" cy="1742232"/>
          </a:xfrm>
          <a:prstGeom prst="rect">
            <a:avLst/>
          </a:prstGeom>
        </p:spPr>
      </p:pic>
      <p:pic>
        <p:nvPicPr>
          <p:cNvPr id="19" name="Picture 18">
            <a:extLst>
              <a:ext uri="{FF2B5EF4-FFF2-40B4-BE49-F238E27FC236}">
                <a16:creationId xmlns:a16="http://schemas.microsoft.com/office/drawing/2014/main" id="{30BF1B91-009F-586D-A9C9-F803F16C56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04959" y="3022972"/>
            <a:ext cx="1657920" cy="1677176"/>
          </a:xfrm>
          <a:prstGeom prst="rect">
            <a:avLst/>
          </a:prstGeom>
        </p:spPr>
      </p:pic>
      <p:pic>
        <p:nvPicPr>
          <p:cNvPr id="20" name="Picture 19">
            <a:extLst>
              <a:ext uri="{FF2B5EF4-FFF2-40B4-BE49-F238E27FC236}">
                <a16:creationId xmlns:a16="http://schemas.microsoft.com/office/drawing/2014/main" id="{015C914F-1496-E94E-89F6-D08F2802C2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737"/>
          <a:stretch/>
        </p:blipFill>
        <p:spPr>
          <a:xfrm>
            <a:off x="6207791" y="4723792"/>
            <a:ext cx="1687768" cy="1638056"/>
          </a:xfrm>
          <a:prstGeom prst="rect">
            <a:avLst/>
          </a:prstGeom>
        </p:spPr>
      </p:pic>
      <p:grpSp>
        <p:nvGrpSpPr>
          <p:cNvPr id="21" name="Group 20">
            <a:extLst>
              <a:ext uri="{FF2B5EF4-FFF2-40B4-BE49-F238E27FC236}">
                <a16:creationId xmlns:a16="http://schemas.microsoft.com/office/drawing/2014/main" id="{DE8D9F16-113A-B8D3-368F-D94549D47D94}"/>
              </a:ext>
            </a:extLst>
          </p:cNvPr>
          <p:cNvGrpSpPr/>
          <p:nvPr/>
        </p:nvGrpSpPr>
        <p:grpSpPr>
          <a:xfrm>
            <a:off x="8626904" y="1327825"/>
            <a:ext cx="2814636" cy="3157560"/>
            <a:chOff x="7699021" y="1192696"/>
            <a:chExt cx="4315529" cy="5560540"/>
          </a:xfrm>
        </p:grpSpPr>
        <p:pic>
          <p:nvPicPr>
            <p:cNvPr id="22" name="Picture 21">
              <a:extLst>
                <a:ext uri="{FF2B5EF4-FFF2-40B4-BE49-F238E27FC236}">
                  <a16:creationId xmlns:a16="http://schemas.microsoft.com/office/drawing/2014/main" id="{7C1AB345-5991-47CC-2C5E-A6D83DE007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99021" y="1192696"/>
              <a:ext cx="3097376" cy="1745601"/>
            </a:xfrm>
            <a:prstGeom prst="rect">
              <a:avLst/>
            </a:prstGeom>
          </p:spPr>
        </p:pic>
        <p:pic>
          <p:nvPicPr>
            <p:cNvPr id="23" name="Picture 22">
              <a:extLst>
                <a:ext uri="{FF2B5EF4-FFF2-40B4-BE49-F238E27FC236}">
                  <a16:creationId xmlns:a16="http://schemas.microsoft.com/office/drawing/2014/main" id="{18028D15-5540-0B0B-CCF2-B5683B9742A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80373" y="2272715"/>
              <a:ext cx="3097376" cy="1719799"/>
            </a:xfrm>
            <a:prstGeom prst="rect">
              <a:avLst/>
            </a:prstGeom>
          </p:spPr>
        </p:pic>
        <p:pic>
          <p:nvPicPr>
            <p:cNvPr id="24" name="Picture 23">
              <a:extLst>
                <a:ext uri="{FF2B5EF4-FFF2-40B4-BE49-F238E27FC236}">
                  <a16:creationId xmlns:a16="http://schemas.microsoft.com/office/drawing/2014/main" id="{3325FBF1-CB06-FAA0-408C-60153A7D951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50404" y="3201214"/>
              <a:ext cx="3116167" cy="1716870"/>
            </a:xfrm>
            <a:prstGeom prst="rect">
              <a:avLst/>
            </a:prstGeom>
          </p:spPr>
        </p:pic>
        <p:pic>
          <p:nvPicPr>
            <p:cNvPr id="25" name="Picture 24">
              <a:extLst>
                <a:ext uri="{FF2B5EF4-FFF2-40B4-BE49-F238E27FC236}">
                  <a16:creationId xmlns:a16="http://schemas.microsoft.com/office/drawing/2014/main" id="{89587841-E230-22AB-AA52-6086F1A1A1B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37388" y="4118734"/>
              <a:ext cx="3097377" cy="1719798"/>
            </a:xfrm>
            <a:prstGeom prst="rect">
              <a:avLst/>
            </a:prstGeom>
          </p:spPr>
        </p:pic>
        <p:pic>
          <p:nvPicPr>
            <p:cNvPr id="26" name="Picture 25">
              <a:extLst>
                <a:ext uri="{FF2B5EF4-FFF2-40B4-BE49-F238E27FC236}">
                  <a16:creationId xmlns:a16="http://schemas.microsoft.com/office/drawing/2014/main" id="{9F0128C6-B015-5BFE-ABC3-C5F73AAD5C8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925374" y="5047106"/>
              <a:ext cx="3089176" cy="1706130"/>
            </a:xfrm>
            <a:prstGeom prst="rect">
              <a:avLst/>
            </a:prstGeom>
          </p:spPr>
        </p:pic>
      </p:grpSp>
      <p:sp>
        <p:nvSpPr>
          <p:cNvPr id="27" name="TextBox 26">
            <a:extLst>
              <a:ext uri="{FF2B5EF4-FFF2-40B4-BE49-F238E27FC236}">
                <a16:creationId xmlns:a16="http://schemas.microsoft.com/office/drawing/2014/main" id="{FA9E4AEF-12FA-1C9D-1927-E05F10C962BA}"/>
              </a:ext>
            </a:extLst>
          </p:cNvPr>
          <p:cNvSpPr txBox="1"/>
          <p:nvPr/>
        </p:nvSpPr>
        <p:spPr>
          <a:xfrm>
            <a:off x="8271602" y="4621461"/>
            <a:ext cx="3920398" cy="1977464"/>
          </a:xfrm>
          <a:prstGeom prst="rect">
            <a:avLst/>
          </a:prstGeom>
          <a:noFill/>
        </p:spPr>
        <p:txBody>
          <a:bodyPr wrap="square">
            <a:spAutoFit/>
          </a:bodyPr>
          <a:lstStyle/>
          <a:p>
            <a:pPr marL="228531" marR="0" lvl="0" indent="-228531" algn="l" defTabSz="914126"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ROC Windfarms -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XMPro</a:t>
            </a:r>
            <a:endPar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31" marR="0" lvl="0" indent="-228531" algn="l" defTabSz="914126"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Ecol</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Café End-to-End Enterprise Digitalization I4.0 </a:t>
            </a:r>
          </a:p>
          <a:p>
            <a:pPr marL="228531" marR="0" lvl="0" indent="-228531" algn="l" defTabSz="914126"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5G Secure Network -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Intuitus</a:t>
            </a:r>
            <a:endPar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31" marR="0" lvl="0" indent="-228531" algn="l" defTabSz="914126"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Battery System Development – Dassault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Systemes</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28531" marR="0" lvl="0" indent="-228531" algn="l" defTabSz="914126"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Flood Management – University of Melbourne </a:t>
            </a:r>
          </a:p>
          <a:p>
            <a:pPr marL="228531" marR="0" lvl="0" indent="-228531" algn="l" defTabSz="914126"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Tracking Injuries in Hospitals –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Axomem</a:t>
            </a:r>
            <a:endPar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31" marR="0" lvl="0" indent="-228531" algn="l" defTabSz="914126"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Long-haul COVID Management – Dell</a:t>
            </a:r>
          </a:p>
          <a:p>
            <a:pPr marL="228531" marR="0" lvl="0" indent="-228531" algn="l" defTabSz="914126"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Financial Transactions –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Intuitus</a:t>
            </a:r>
            <a:endPar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531" marR="0" lvl="0" indent="-228531" algn="l" defTabSz="914126"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Smart Airports and AR –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EventSystems</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others</a:t>
            </a:r>
          </a:p>
          <a:p>
            <a:pPr marL="228531" marR="0" lvl="0" indent="-228531" algn="l" defTabSz="914126"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Intelligent Transport – Autonomy Institute</a:t>
            </a:r>
          </a:p>
        </p:txBody>
      </p:sp>
      <p:sp>
        <p:nvSpPr>
          <p:cNvPr id="28" name="TextBox 27">
            <a:extLst>
              <a:ext uri="{FF2B5EF4-FFF2-40B4-BE49-F238E27FC236}">
                <a16:creationId xmlns:a16="http://schemas.microsoft.com/office/drawing/2014/main" id="{A53DCD9B-5667-95D1-5D4D-61ADA301AB6E}"/>
              </a:ext>
            </a:extLst>
          </p:cNvPr>
          <p:cNvSpPr txBox="1"/>
          <p:nvPr/>
        </p:nvSpPr>
        <p:spPr>
          <a:xfrm>
            <a:off x="7862879" y="745243"/>
            <a:ext cx="4217651" cy="461641"/>
          </a:xfrm>
          <a:prstGeom prst="rect">
            <a:avLst/>
          </a:prstGeom>
          <a:noFill/>
          <a:ln>
            <a:noFill/>
          </a:ln>
        </p:spPr>
        <p:txBody>
          <a:bodyPr wrap="square" lIns="91416" tIns="45708" rIns="91416" bIns="45708"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Showcase </a:t>
            </a:r>
          </a:p>
        </p:txBody>
      </p:sp>
      <p:cxnSp>
        <p:nvCxnSpPr>
          <p:cNvPr id="30" name="Straight Connector 29">
            <a:extLst>
              <a:ext uri="{FF2B5EF4-FFF2-40B4-BE49-F238E27FC236}">
                <a16:creationId xmlns:a16="http://schemas.microsoft.com/office/drawing/2014/main" id="{20AE0C76-FFBC-6071-FF06-5B541F2590B3}"/>
              </a:ext>
            </a:extLst>
          </p:cNvPr>
          <p:cNvCxnSpPr>
            <a:cxnSpLocks/>
          </p:cNvCxnSpPr>
          <p:nvPr/>
        </p:nvCxnSpPr>
        <p:spPr>
          <a:xfrm>
            <a:off x="4320310" y="882502"/>
            <a:ext cx="0" cy="53907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51D50-FD67-C68A-1D5F-33008DAF9347}"/>
              </a:ext>
            </a:extLst>
          </p:cNvPr>
          <p:cNvCxnSpPr>
            <a:cxnSpLocks/>
          </p:cNvCxnSpPr>
          <p:nvPr/>
        </p:nvCxnSpPr>
        <p:spPr>
          <a:xfrm>
            <a:off x="8045249" y="882502"/>
            <a:ext cx="0" cy="539070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Slide Number Placeholder 32">
            <a:extLst>
              <a:ext uri="{FF2B5EF4-FFF2-40B4-BE49-F238E27FC236}">
                <a16:creationId xmlns:a16="http://schemas.microsoft.com/office/drawing/2014/main" id="{D7CDB287-C29E-4DDE-4E57-C72AD74F2A0A}"/>
              </a:ext>
            </a:extLst>
          </p:cNvPr>
          <p:cNvSpPr>
            <a:spLocks noGrp="1"/>
          </p:cNvSpPr>
          <p:nvPr>
            <p:ph type="sldNum" sz="quarter" idx="12"/>
          </p:nvPr>
        </p:nvSpPr>
        <p:spPr/>
        <p:txBody>
          <a:bodyPr/>
          <a:lstStyle/>
          <a:p>
            <a:fld id="{79051E47-9262-46A4-A78C-64714F031E67}" type="slidenum">
              <a:rPr lang="en-US" smtClean="0"/>
              <a:t>12</a:t>
            </a:fld>
            <a:endParaRPr lang="en-US"/>
          </a:p>
        </p:txBody>
      </p:sp>
    </p:spTree>
    <p:extLst>
      <p:ext uri="{BB962C8B-B14F-4D97-AF65-F5344CB8AC3E}">
        <p14:creationId xmlns:p14="http://schemas.microsoft.com/office/powerpoint/2010/main" val="3094303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242B610-7F53-E547-8615-6687ABE86864}"/>
              </a:ext>
            </a:extLst>
          </p:cNvPr>
          <p:cNvSpPr>
            <a:spLocks noGrp="1"/>
          </p:cNvSpPr>
          <p:nvPr>
            <p:ph idx="1"/>
          </p:nvPr>
        </p:nvSpPr>
        <p:spPr>
          <a:xfrm>
            <a:off x="408467" y="1938850"/>
            <a:ext cx="4766438" cy="428743"/>
          </a:xfrm>
        </p:spPr>
        <p:txBody>
          <a:bodyPr/>
          <a:lstStyle/>
          <a:p>
            <a:pPr marL="0" indent="0" algn="ctr">
              <a:buNone/>
            </a:pPr>
            <a:r>
              <a:rPr lang="en-US" sz="2400" dirty="0"/>
              <a:t>Capabilities Periodic Table</a:t>
            </a:r>
          </a:p>
          <a:p>
            <a:pPr marL="0" indent="0" algn="ctr">
              <a:buNone/>
            </a:pPr>
            <a:endParaRPr lang="en-US" dirty="0"/>
          </a:p>
        </p:txBody>
      </p:sp>
      <p:sp>
        <p:nvSpPr>
          <p:cNvPr id="2" name="Title 1">
            <a:extLst>
              <a:ext uri="{FF2B5EF4-FFF2-40B4-BE49-F238E27FC236}">
                <a16:creationId xmlns:a16="http://schemas.microsoft.com/office/drawing/2014/main" id="{02F20242-EFD0-9044-AEB9-A87DF77EF866}"/>
              </a:ext>
            </a:extLst>
          </p:cNvPr>
          <p:cNvSpPr>
            <a:spLocks noGrp="1"/>
          </p:cNvSpPr>
          <p:nvPr>
            <p:ph type="title"/>
          </p:nvPr>
        </p:nvSpPr>
        <p:spPr>
          <a:xfrm>
            <a:off x="951931" y="472525"/>
            <a:ext cx="10515600" cy="1325563"/>
          </a:xfrm>
        </p:spPr>
        <p:txBody>
          <a:bodyPr>
            <a:normAutofit/>
          </a:bodyPr>
          <a:lstStyle/>
          <a:p>
            <a:pPr algn="ctr"/>
            <a:r>
              <a:rPr lang="en-US" sz="3600" dirty="0"/>
              <a:t>Digital Twin Composable Framework</a:t>
            </a:r>
          </a:p>
        </p:txBody>
      </p:sp>
      <p:sp>
        <p:nvSpPr>
          <p:cNvPr id="4" name="Content Placeholder 3">
            <a:extLst>
              <a:ext uri="{FF2B5EF4-FFF2-40B4-BE49-F238E27FC236}">
                <a16:creationId xmlns:a16="http://schemas.microsoft.com/office/drawing/2014/main" id="{A131E7B5-7149-3A40-92A0-6FCFE2ECF2CF}"/>
              </a:ext>
            </a:extLst>
          </p:cNvPr>
          <p:cNvSpPr>
            <a:spLocks noGrp="1"/>
          </p:cNvSpPr>
          <p:nvPr>
            <p:ph sz="quarter" idx="4294967295"/>
          </p:nvPr>
        </p:nvSpPr>
        <p:spPr>
          <a:xfrm>
            <a:off x="5463771" y="1926703"/>
            <a:ext cx="3821256" cy="428744"/>
          </a:xfrm>
        </p:spPr>
        <p:txBody>
          <a:bodyPr>
            <a:normAutofit/>
          </a:bodyPr>
          <a:lstStyle/>
          <a:p>
            <a:pPr marL="0" indent="0" algn="ctr">
              <a:buNone/>
            </a:pPr>
            <a:r>
              <a:rPr lang="en-US" sz="2400" dirty="0"/>
              <a:t>Excel Toolkit</a:t>
            </a:r>
          </a:p>
        </p:txBody>
      </p:sp>
      <p:sp>
        <p:nvSpPr>
          <p:cNvPr id="6" name="Content Placeholder 5">
            <a:extLst>
              <a:ext uri="{FF2B5EF4-FFF2-40B4-BE49-F238E27FC236}">
                <a16:creationId xmlns:a16="http://schemas.microsoft.com/office/drawing/2014/main" id="{5F5A9E31-A416-864D-B502-40D82C19F985}"/>
              </a:ext>
            </a:extLst>
          </p:cNvPr>
          <p:cNvSpPr>
            <a:spLocks noGrp="1"/>
          </p:cNvSpPr>
          <p:nvPr>
            <p:ph sz="quarter" idx="4294967295"/>
          </p:nvPr>
        </p:nvSpPr>
        <p:spPr>
          <a:xfrm>
            <a:off x="9547960" y="1902847"/>
            <a:ext cx="2360505" cy="428743"/>
          </a:xfrm>
        </p:spPr>
        <p:txBody>
          <a:bodyPr>
            <a:normAutofit/>
          </a:bodyPr>
          <a:lstStyle/>
          <a:p>
            <a:pPr marL="0" indent="0" algn="ctr">
              <a:buNone/>
            </a:pPr>
            <a:r>
              <a:rPr lang="en-US" sz="2400" dirty="0"/>
              <a:t>User Guide</a:t>
            </a:r>
          </a:p>
        </p:txBody>
      </p:sp>
      <p:pic>
        <p:nvPicPr>
          <p:cNvPr id="8" name="Picture 7">
            <a:extLst>
              <a:ext uri="{FF2B5EF4-FFF2-40B4-BE49-F238E27FC236}">
                <a16:creationId xmlns:a16="http://schemas.microsoft.com/office/drawing/2014/main" id="{99607BEB-7724-D94A-8944-1E71F034166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63771" y="2439683"/>
            <a:ext cx="3821256" cy="2097710"/>
          </a:xfrm>
          <a:prstGeom prst="rect">
            <a:avLst/>
          </a:prstGeom>
          <a:effectLst/>
        </p:spPr>
      </p:pic>
      <p:pic>
        <p:nvPicPr>
          <p:cNvPr id="9" name="Picture 8">
            <a:extLst>
              <a:ext uri="{FF2B5EF4-FFF2-40B4-BE49-F238E27FC236}">
                <a16:creationId xmlns:a16="http://schemas.microsoft.com/office/drawing/2014/main" id="{E0A0E8C4-E4CB-5342-8E6A-E009614C4390}"/>
              </a:ext>
            </a:extLst>
          </p:cNvPr>
          <p:cNvPicPr>
            <a:picLocks noChangeAspect="1"/>
          </p:cNvPicPr>
          <p:nvPr/>
        </p:nvPicPr>
        <p:blipFill rotWithShape="1">
          <a:blip r:embed="rId4"/>
          <a:srcRect r="3050"/>
          <a:stretch/>
        </p:blipFill>
        <p:spPr>
          <a:xfrm>
            <a:off x="9547960" y="2411652"/>
            <a:ext cx="2360505" cy="2097710"/>
          </a:xfrm>
          <a:prstGeom prst="rect">
            <a:avLst/>
          </a:prstGeom>
          <a:ln w="6350">
            <a:solidFill>
              <a:schemeClr val="bg2">
                <a:lumMod val="90000"/>
              </a:schemeClr>
            </a:solidFill>
          </a:ln>
          <a:effectLst/>
        </p:spPr>
      </p:pic>
      <p:pic>
        <p:nvPicPr>
          <p:cNvPr id="10" name="Picture 9">
            <a:extLst>
              <a:ext uri="{FF2B5EF4-FFF2-40B4-BE49-F238E27FC236}">
                <a16:creationId xmlns:a16="http://schemas.microsoft.com/office/drawing/2014/main" id="{A34FC93B-4243-9A0C-6352-F7BBC46E2D5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8466" y="2438825"/>
            <a:ext cx="4766439" cy="2070537"/>
          </a:xfrm>
          <a:prstGeom prst="rect">
            <a:avLst/>
          </a:prstGeom>
          <a:effectLst/>
        </p:spPr>
      </p:pic>
      <p:pic>
        <p:nvPicPr>
          <p:cNvPr id="15" name="Picture 14">
            <a:extLst>
              <a:ext uri="{FF2B5EF4-FFF2-40B4-BE49-F238E27FC236}">
                <a16:creationId xmlns:a16="http://schemas.microsoft.com/office/drawing/2014/main" id="{FCDD3E78-AAED-18A3-501E-3CC7AC20FB9E}"/>
              </a:ext>
            </a:extLst>
          </p:cNvPr>
          <p:cNvPicPr>
            <a:picLocks noChangeAspect="1"/>
          </p:cNvPicPr>
          <p:nvPr/>
        </p:nvPicPr>
        <p:blipFill>
          <a:blip r:embed="rId6"/>
          <a:stretch>
            <a:fillRect/>
          </a:stretch>
        </p:blipFill>
        <p:spPr>
          <a:xfrm>
            <a:off x="345109" y="4749001"/>
            <a:ext cx="1606475" cy="1591028"/>
          </a:xfrm>
          <a:prstGeom prst="rect">
            <a:avLst/>
          </a:prstGeom>
        </p:spPr>
      </p:pic>
      <p:sp>
        <p:nvSpPr>
          <p:cNvPr id="7" name="Footer Placeholder 6">
            <a:extLst>
              <a:ext uri="{FF2B5EF4-FFF2-40B4-BE49-F238E27FC236}">
                <a16:creationId xmlns:a16="http://schemas.microsoft.com/office/drawing/2014/main" id="{26EC49E6-8307-7A8C-3B60-33E7D50229CD}"/>
              </a:ext>
            </a:extLst>
          </p:cNvPr>
          <p:cNvSpPr>
            <a:spLocks noGrp="1"/>
          </p:cNvSpPr>
          <p:nvPr>
            <p:ph type="ftr" sz="quarter" idx="11"/>
          </p:nvPr>
        </p:nvSpPr>
        <p:spPr/>
        <p:txBody>
          <a:bodyPr/>
          <a:lstStyle/>
          <a:p>
            <a:r>
              <a:rPr lang="en-US"/>
              <a:t> © 2024 Digital Twin Consortium. All rights reserved. </a:t>
            </a:r>
            <a:endParaRPr lang="en-US" dirty="0"/>
          </a:p>
        </p:txBody>
      </p:sp>
      <p:sp>
        <p:nvSpPr>
          <p:cNvPr id="12" name="Rectangle 11">
            <a:extLst>
              <a:ext uri="{FF2B5EF4-FFF2-40B4-BE49-F238E27FC236}">
                <a16:creationId xmlns:a16="http://schemas.microsoft.com/office/drawing/2014/main" id="{A470CD79-8DC6-8C4C-732D-647FC11DF8E6}"/>
              </a:ext>
            </a:extLst>
          </p:cNvPr>
          <p:cNvSpPr/>
          <p:nvPr/>
        </p:nvSpPr>
        <p:spPr>
          <a:xfrm>
            <a:off x="1951584" y="4833146"/>
            <a:ext cx="9956881" cy="13535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12">
            <a:extLst>
              <a:ext uri="{FF2B5EF4-FFF2-40B4-BE49-F238E27FC236}">
                <a16:creationId xmlns:a16="http://schemas.microsoft.com/office/drawing/2014/main" id="{92B1186B-1B28-FF5E-A2DB-FC4F80825D63}"/>
              </a:ext>
            </a:extLst>
          </p:cNvPr>
          <p:cNvSpPr>
            <a:spLocks noGrp="1"/>
          </p:cNvSpPr>
          <p:nvPr>
            <p:ph type="sldNum" sz="quarter" idx="12"/>
          </p:nvPr>
        </p:nvSpPr>
        <p:spPr/>
        <p:txBody>
          <a:bodyPr/>
          <a:lstStyle/>
          <a:p>
            <a:fld id="{79051E47-9262-46A4-A78C-64714F031E67}" type="slidenum">
              <a:rPr lang="en-US" smtClean="0"/>
              <a:t>13</a:t>
            </a:fld>
            <a:endParaRPr lang="en-US"/>
          </a:p>
        </p:txBody>
      </p:sp>
      <p:sp>
        <p:nvSpPr>
          <p:cNvPr id="14" name="TextBox 13">
            <a:extLst>
              <a:ext uri="{FF2B5EF4-FFF2-40B4-BE49-F238E27FC236}">
                <a16:creationId xmlns:a16="http://schemas.microsoft.com/office/drawing/2014/main" id="{6C89F79F-6C66-0266-1B51-9C5870FC9537}"/>
              </a:ext>
            </a:extLst>
          </p:cNvPr>
          <p:cNvSpPr txBox="1"/>
          <p:nvPr/>
        </p:nvSpPr>
        <p:spPr>
          <a:xfrm>
            <a:off x="2425242" y="5136841"/>
            <a:ext cx="3409588" cy="369332"/>
          </a:xfrm>
          <a:prstGeom prst="rect">
            <a:avLst/>
          </a:prstGeom>
          <a:noFill/>
        </p:spPr>
        <p:txBody>
          <a:bodyPr wrap="none" rtlCol="0">
            <a:spAutoFit/>
          </a:bodyPr>
          <a:lstStyle/>
          <a:p>
            <a:r>
              <a:rPr lang="en-US" b="1" dirty="0"/>
              <a:t>DOWNLOAD THE MATERIALS</a:t>
            </a:r>
          </a:p>
        </p:txBody>
      </p:sp>
      <p:sp>
        <p:nvSpPr>
          <p:cNvPr id="16" name="TextBox 15">
            <a:extLst>
              <a:ext uri="{FF2B5EF4-FFF2-40B4-BE49-F238E27FC236}">
                <a16:creationId xmlns:a16="http://schemas.microsoft.com/office/drawing/2014/main" id="{DE9FA7B8-6F50-62CF-D12E-6B347F1C21FF}"/>
              </a:ext>
            </a:extLst>
          </p:cNvPr>
          <p:cNvSpPr txBox="1"/>
          <p:nvPr/>
        </p:nvSpPr>
        <p:spPr>
          <a:xfrm>
            <a:off x="2425242" y="5544515"/>
            <a:ext cx="8845270" cy="307777"/>
          </a:xfrm>
          <a:prstGeom prst="rect">
            <a:avLst/>
          </a:prstGeom>
          <a:noFill/>
        </p:spPr>
        <p:txBody>
          <a:bodyPr wrap="square" rtlCol="0">
            <a:spAutoFit/>
          </a:bodyPr>
          <a:lstStyle/>
          <a:p>
            <a:r>
              <a:rPr lang="en-US" sz="1400" dirty="0">
                <a:hlinkClick r:id="rId7"/>
              </a:rPr>
              <a:t>https://www.digitaltwinconsortium.org/initiatives/capabilities-periodic-table/</a:t>
            </a:r>
            <a:r>
              <a:rPr lang="en-US" sz="1400" dirty="0"/>
              <a:t> or </a:t>
            </a:r>
            <a:r>
              <a:rPr lang="en-US" sz="1400" dirty="0">
                <a:hlinkClick r:id="rId8"/>
              </a:rPr>
              <a:t>https://bit.ly/dtc-dtct</a:t>
            </a:r>
            <a:endParaRPr lang="en-US" sz="1400" dirty="0"/>
          </a:p>
        </p:txBody>
      </p:sp>
    </p:spTree>
    <p:extLst>
      <p:ext uri="{BB962C8B-B14F-4D97-AF65-F5344CB8AC3E}">
        <p14:creationId xmlns:p14="http://schemas.microsoft.com/office/powerpoint/2010/main" val="151152213"/>
      </p:ext>
    </p:extLst>
  </p:cSld>
  <p:clrMapOvr>
    <a:masterClrMapping/>
  </p:clrMapOvr>
  <mc:AlternateContent xmlns:mc="http://schemas.openxmlformats.org/markup-compatibility/2006" xmlns:p14="http://schemas.microsoft.com/office/powerpoint/2010/main">
    <mc:Choice Requires="p14">
      <p:transition spd="slow" p14:dur="2000" advTm="86146"/>
    </mc:Choice>
    <mc:Fallback xmlns="">
      <p:transition spd="slow" advTm="8614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990A74-37CB-4C4F-A53D-787DB1611F10}"/>
              </a:ext>
            </a:extLst>
          </p:cNvPr>
          <p:cNvGrpSpPr/>
          <p:nvPr/>
        </p:nvGrpSpPr>
        <p:grpSpPr>
          <a:xfrm>
            <a:off x="5826642" y="1697667"/>
            <a:ext cx="5922334" cy="4494028"/>
            <a:chOff x="1709689" y="300586"/>
            <a:chExt cx="8194687" cy="6284270"/>
          </a:xfrm>
        </p:grpSpPr>
        <p:sp>
          <p:nvSpPr>
            <p:cNvPr id="18" name="Rectangle 17">
              <a:extLst>
                <a:ext uri="{FF2B5EF4-FFF2-40B4-BE49-F238E27FC236}">
                  <a16:creationId xmlns:a16="http://schemas.microsoft.com/office/drawing/2014/main" id="{3B7F1854-0E88-5C36-C7C9-851A1F8AEDE4}"/>
                </a:ext>
              </a:extLst>
            </p:cNvPr>
            <p:cNvSpPr/>
            <p:nvPr/>
          </p:nvSpPr>
          <p:spPr>
            <a:xfrm>
              <a:off x="1709689" y="918966"/>
              <a:ext cx="6148873" cy="5665890"/>
            </a:xfrm>
            <a:prstGeom prst="rect">
              <a:avLst/>
            </a:prstGeom>
            <a:noFill/>
            <a:ln w="317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5" name="Picture 4">
              <a:extLst>
                <a:ext uri="{FF2B5EF4-FFF2-40B4-BE49-F238E27FC236}">
                  <a16:creationId xmlns:a16="http://schemas.microsoft.com/office/drawing/2014/main" id="{7D3675C8-4A76-3A4C-1FF2-4023D70DD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5891" y="300586"/>
              <a:ext cx="768485" cy="6274339"/>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9DEE7E2D-BBD1-91A8-219C-F332BCBFF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957" y="5603132"/>
              <a:ext cx="1017723" cy="768486"/>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8DDBAE4F-3C11-ED7E-3786-1B2CFD6FA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458" y="388138"/>
              <a:ext cx="3426718" cy="688906"/>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BFA982C1-F42B-8871-E8B3-CF0AAA71AA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0121" y="1182107"/>
              <a:ext cx="3426718" cy="1957816"/>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C879685C-F1D4-3A83-4610-19A43C7DC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8233" y="3297059"/>
              <a:ext cx="4803168" cy="1964987"/>
            </a:xfrm>
            <a:prstGeom prst="rect">
              <a:avLst/>
            </a:prstGeom>
          </p:spPr>
        </p:pic>
        <p:pic>
          <p:nvPicPr>
            <p:cNvPr id="13" name="Picture 12" descr="Diagram&#10;&#10;Description automatically generated with low confidence">
              <a:extLst>
                <a:ext uri="{FF2B5EF4-FFF2-40B4-BE49-F238E27FC236}">
                  <a16:creationId xmlns:a16="http://schemas.microsoft.com/office/drawing/2014/main" id="{1414E5F3-5B14-3E56-8E07-8B477A40F52E}"/>
                </a:ext>
              </a:extLst>
            </p:cNvPr>
            <p:cNvPicPr>
              <a:picLocks noChangeAspect="1"/>
            </p:cNvPicPr>
            <p:nvPr/>
          </p:nvPicPr>
          <p:blipFill rotWithShape="1">
            <a:blip r:embed="rId7">
              <a:extLst>
                <a:ext uri="{28A0092B-C50C-407E-A947-70E740481C1C}">
                  <a14:useLocalDpi xmlns:a14="http://schemas.microsoft.com/office/drawing/2010/main" val="0"/>
                </a:ext>
              </a:extLst>
            </a:blip>
            <a:srcRect r="1563"/>
            <a:stretch/>
          </p:blipFill>
          <p:spPr>
            <a:xfrm>
              <a:off x="2084495" y="5389121"/>
              <a:ext cx="5687905" cy="1185803"/>
            </a:xfrm>
            <a:prstGeom prst="rect">
              <a:avLst/>
            </a:prstGeom>
          </p:spPr>
        </p:pic>
        <p:pic>
          <p:nvPicPr>
            <p:cNvPr id="14" name="Picture 13">
              <a:extLst>
                <a:ext uri="{FF2B5EF4-FFF2-40B4-BE49-F238E27FC236}">
                  <a16:creationId xmlns:a16="http://schemas.microsoft.com/office/drawing/2014/main" id="{058894BF-9CEB-6274-B3E8-92E552478C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2763" y="727216"/>
              <a:ext cx="518321" cy="4372579"/>
            </a:xfrm>
            <a:prstGeom prst="rect">
              <a:avLst/>
            </a:prstGeom>
          </p:spPr>
        </p:pic>
        <p:pic>
          <p:nvPicPr>
            <p:cNvPr id="15" name="Picture 14" descr="Diagram&#10;&#10;Description automatically generated">
              <a:extLst>
                <a:ext uri="{FF2B5EF4-FFF2-40B4-BE49-F238E27FC236}">
                  <a16:creationId xmlns:a16="http://schemas.microsoft.com/office/drawing/2014/main" id="{3D89F982-5216-0D78-A7E8-23730CD0A1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6728" y="1152923"/>
              <a:ext cx="1649194" cy="1957816"/>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85373B-3DA2-6012-B9BA-FB2D667467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9940" y="3179559"/>
              <a:ext cx="1221460" cy="2433302"/>
            </a:xfrm>
            <a:prstGeom prst="rect">
              <a:avLst/>
            </a:prstGeom>
          </p:spPr>
        </p:pic>
        <p:pic>
          <p:nvPicPr>
            <p:cNvPr id="17" name="Picture 16">
              <a:extLst>
                <a:ext uri="{FF2B5EF4-FFF2-40B4-BE49-F238E27FC236}">
                  <a16:creationId xmlns:a16="http://schemas.microsoft.com/office/drawing/2014/main" id="{EF0A5D0C-B46D-D2E0-AA5D-BA300FE109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23902" y="2554263"/>
              <a:ext cx="538380" cy="129610"/>
            </a:xfrm>
            <a:prstGeom prst="rect">
              <a:avLst/>
            </a:prstGeom>
          </p:spPr>
        </p:pic>
        <p:sp>
          <p:nvSpPr>
            <p:cNvPr id="19" name="TextBox 18">
              <a:extLst>
                <a:ext uri="{FF2B5EF4-FFF2-40B4-BE49-F238E27FC236}">
                  <a16:creationId xmlns:a16="http://schemas.microsoft.com/office/drawing/2014/main" id="{DF0FF1B8-F44F-196B-7C6C-BB8400A5ABB1}"/>
                </a:ext>
              </a:extLst>
            </p:cNvPr>
            <p:cNvSpPr txBox="1"/>
            <p:nvPr/>
          </p:nvSpPr>
          <p:spPr>
            <a:xfrm>
              <a:off x="1855079" y="1028404"/>
              <a:ext cx="798963" cy="590207"/>
            </a:xfrm>
            <a:prstGeom prst="rect">
              <a:avLst/>
            </a:prstGeom>
            <a:noFill/>
          </p:spPr>
          <p:txBody>
            <a:bodyPr wrap="square" rtlCol="0">
              <a:spAutoFit/>
            </a:bodyPr>
            <a:lstStyle/>
            <a:p>
              <a:pPr marL="0" marR="0" lvl="0" indent="0" algn="ctr" defTabSz="914400" rtl="0" eaLnBrk="1" fontAlgn="auto" latinLnBrk="0" hangingPunct="1">
                <a:lnSpc>
                  <a:spcPct val="108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2B3031"/>
                  </a:solidFill>
                  <a:effectLst/>
                  <a:uLnTx/>
                  <a:uFillTx/>
                  <a:latin typeface="Open Sans"/>
                  <a:ea typeface="+mn-ea"/>
                  <a:cs typeface="+mn-cs"/>
                </a:rPr>
                <a:t>DIGITAL </a:t>
              </a:r>
              <a:br>
                <a:rPr kumimoji="0" lang="en-US" sz="750" b="1" i="0" u="none" strike="noStrike" kern="1200" cap="none" spc="0" normalizeH="0" baseline="0" noProof="0" dirty="0">
                  <a:ln>
                    <a:noFill/>
                  </a:ln>
                  <a:solidFill>
                    <a:srgbClr val="2B3031"/>
                  </a:solidFill>
                  <a:effectLst/>
                  <a:uLnTx/>
                  <a:uFillTx/>
                  <a:latin typeface="Open Sans"/>
                  <a:ea typeface="+mn-ea"/>
                  <a:cs typeface="+mn-cs"/>
                </a:rPr>
              </a:br>
              <a:r>
                <a:rPr kumimoji="0" lang="en-US" sz="750" b="1" i="0" u="none" strike="noStrike" kern="1200" cap="none" spc="0" normalizeH="0" baseline="0" noProof="0" dirty="0">
                  <a:ln>
                    <a:noFill/>
                  </a:ln>
                  <a:solidFill>
                    <a:srgbClr val="2B3031"/>
                  </a:solidFill>
                  <a:effectLst/>
                  <a:uLnTx/>
                  <a:uFillTx/>
                  <a:latin typeface="Open Sans"/>
                  <a:ea typeface="+mn-ea"/>
                  <a:cs typeface="+mn-cs"/>
                </a:rPr>
                <a:t>TWIN </a:t>
              </a:r>
              <a:br>
                <a:rPr kumimoji="0" lang="en-US" sz="750" b="1" i="0" u="none" strike="noStrike" kern="1200" cap="none" spc="0" normalizeH="0" baseline="0" noProof="0" dirty="0">
                  <a:ln>
                    <a:noFill/>
                  </a:ln>
                  <a:solidFill>
                    <a:srgbClr val="2B3031"/>
                  </a:solidFill>
                  <a:effectLst/>
                  <a:uLnTx/>
                  <a:uFillTx/>
                  <a:latin typeface="Open Sans"/>
                  <a:ea typeface="+mn-ea"/>
                  <a:cs typeface="+mn-cs"/>
                </a:rPr>
              </a:br>
              <a:r>
                <a:rPr kumimoji="0" lang="en-US" sz="750" b="1" i="0" u="none" strike="noStrike" kern="1200" cap="none" spc="0" normalizeH="0" baseline="0" noProof="0" dirty="0">
                  <a:ln>
                    <a:noFill/>
                  </a:ln>
                  <a:solidFill>
                    <a:srgbClr val="2B3031"/>
                  </a:solidFill>
                  <a:effectLst/>
                  <a:uLnTx/>
                  <a:uFillTx/>
                  <a:latin typeface="Open Sans"/>
                  <a:ea typeface="+mn-ea"/>
                  <a:cs typeface="+mn-cs"/>
                </a:rPr>
                <a:t>SYSTEM</a:t>
              </a:r>
            </a:p>
          </p:txBody>
        </p:sp>
        <p:pic>
          <p:nvPicPr>
            <p:cNvPr id="21" name="Picture 20">
              <a:extLst>
                <a:ext uri="{FF2B5EF4-FFF2-40B4-BE49-F238E27FC236}">
                  <a16:creationId xmlns:a16="http://schemas.microsoft.com/office/drawing/2014/main" id="{5D015588-F9F5-4159-BB99-93C382EE45F4}"/>
                </a:ext>
              </a:extLst>
            </p:cNvPr>
            <p:cNvPicPr>
              <a:picLocks noChangeAspect="1"/>
            </p:cNvPicPr>
            <p:nvPr/>
          </p:nvPicPr>
          <p:blipFill rotWithShape="1">
            <a:blip r:embed="rId11">
              <a:extLst>
                <a:ext uri="{28A0092B-C50C-407E-A947-70E740481C1C}">
                  <a14:useLocalDpi xmlns:a14="http://schemas.microsoft.com/office/drawing/2010/main" val="0"/>
                </a:ext>
              </a:extLst>
            </a:blip>
            <a:srcRect l="61742"/>
            <a:stretch/>
          </p:blipFill>
          <p:spPr>
            <a:xfrm>
              <a:off x="6853060" y="1899264"/>
              <a:ext cx="209222" cy="131654"/>
            </a:xfrm>
            <a:prstGeom prst="rect">
              <a:avLst/>
            </a:prstGeom>
          </p:spPr>
        </p:pic>
        <p:pic>
          <p:nvPicPr>
            <p:cNvPr id="22" name="Picture 21">
              <a:extLst>
                <a:ext uri="{FF2B5EF4-FFF2-40B4-BE49-F238E27FC236}">
                  <a16:creationId xmlns:a16="http://schemas.microsoft.com/office/drawing/2014/main" id="{6C89F0FE-8621-70C5-EEBB-0B757BEE2A8A}"/>
                </a:ext>
              </a:extLst>
            </p:cNvPr>
            <p:cNvPicPr>
              <a:picLocks noChangeAspect="1"/>
            </p:cNvPicPr>
            <p:nvPr/>
          </p:nvPicPr>
          <p:blipFill rotWithShape="1">
            <a:blip r:embed="rId11">
              <a:extLst>
                <a:ext uri="{28A0092B-C50C-407E-A947-70E740481C1C}">
                  <a14:useLocalDpi xmlns:a14="http://schemas.microsoft.com/office/drawing/2010/main" val="0"/>
                </a:ext>
              </a:extLst>
            </a:blip>
            <a:srcRect r="44629" b="19539"/>
            <a:stretch/>
          </p:blipFill>
          <p:spPr>
            <a:xfrm>
              <a:off x="6642506" y="1903246"/>
              <a:ext cx="298106" cy="104285"/>
            </a:xfrm>
            <a:prstGeom prst="rect">
              <a:avLst/>
            </a:prstGeom>
          </p:spPr>
        </p:pic>
      </p:grpSp>
      <p:sp>
        <p:nvSpPr>
          <p:cNvPr id="3" name="Title 1">
            <a:extLst>
              <a:ext uri="{FF2B5EF4-FFF2-40B4-BE49-F238E27FC236}">
                <a16:creationId xmlns:a16="http://schemas.microsoft.com/office/drawing/2014/main" id="{E034A5DB-58F4-C406-2536-EF3E42621338}"/>
              </a:ext>
            </a:extLst>
          </p:cNvPr>
          <p:cNvSpPr>
            <a:spLocks noGrp="1"/>
          </p:cNvSpPr>
          <p:nvPr/>
        </p:nvSpPr>
        <p:spPr>
          <a:xfrm>
            <a:off x="1081398" y="79597"/>
            <a:ext cx="93676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4500" b="1"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algn="ctr"/>
            <a:endParaRPr lang="en-US" sz="3200" dirty="0"/>
          </a:p>
        </p:txBody>
      </p:sp>
      <p:sp>
        <p:nvSpPr>
          <p:cNvPr id="4" name="Text Placeholder 2">
            <a:extLst>
              <a:ext uri="{FF2B5EF4-FFF2-40B4-BE49-F238E27FC236}">
                <a16:creationId xmlns:a16="http://schemas.microsoft.com/office/drawing/2014/main" id="{19DA28DB-D04B-2F0D-2B7D-D8FAAF45C93A}"/>
              </a:ext>
            </a:extLst>
          </p:cNvPr>
          <p:cNvSpPr>
            <a:spLocks noGrp="1"/>
          </p:cNvSpPr>
          <p:nvPr/>
        </p:nvSpPr>
        <p:spPr>
          <a:xfrm>
            <a:off x="1258082" y="2139885"/>
            <a:ext cx="4230882" cy="4051810"/>
          </a:xfrm>
          <a:prstGeom prst="rect">
            <a:avLst/>
          </a:prstGeom>
          <a:solidFill>
            <a:srgbClr val="E8EEF0"/>
          </a:solidFill>
        </p:spPr>
        <p:txBody>
          <a:bodyPr vert="horz" lIns="91440" tIns="182880" rIns="91440" bIns="45720" rtlCol="0">
            <a:normAutofit/>
          </a:bodyPr>
          <a:lstStyle>
            <a:lvl1pPr marL="342900" indent="-342900" algn="l" defTabSz="1371600" rtl="0" eaLnBrk="1" latinLnBrk="0" hangingPunct="1">
              <a:lnSpc>
                <a:spcPct val="90000"/>
              </a:lnSpc>
              <a:spcBef>
                <a:spcPts val="1500"/>
              </a:spcBef>
              <a:buClr>
                <a:srgbClr val="F8961D"/>
              </a:buClr>
              <a:buFont typeface="Arial" panose="020B0604020202020204" pitchFamily="34" charset="0"/>
              <a:buChar char="•"/>
              <a:defRPr sz="2700" kern="1200">
                <a:solidFill>
                  <a:srgbClr val="2B3031"/>
                </a:solidFill>
                <a:latin typeface="+mn-lt"/>
                <a:ea typeface="+mn-ea"/>
                <a:cs typeface="+mn-cs"/>
              </a:defRPr>
            </a:lvl1pPr>
            <a:lvl2pPr marL="1028700" indent="-342900" algn="l" defTabSz="1371600" rtl="0" eaLnBrk="1" latinLnBrk="0" hangingPunct="1">
              <a:lnSpc>
                <a:spcPct val="90000"/>
              </a:lnSpc>
              <a:spcBef>
                <a:spcPts val="750"/>
              </a:spcBef>
              <a:buClr>
                <a:srgbClr val="F8961D"/>
              </a:buClr>
              <a:buFont typeface="Arial" panose="020B0604020202020204" pitchFamily="34" charset="0"/>
              <a:buChar char="•"/>
              <a:defRPr sz="21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Clr>
                <a:srgbClr val="F8961D"/>
              </a:buClr>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Clr>
                <a:srgbClr val="F8961D"/>
              </a:buClr>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Clr>
                <a:srgbClr val="F8961D"/>
              </a:buClr>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4F652AC6-B7A2-09B4-DAD2-44FAA166D733}"/>
              </a:ext>
            </a:extLst>
          </p:cNvPr>
          <p:cNvSpPr txBox="1"/>
          <p:nvPr/>
        </p:nvSpPr>
        <p:spPr>
          <a:xfrm>
            <a:off x="1417788" y="2750018"/>
            <a:ext cx="3911469" cy="2831544"/>
          </a:xfrm>
          <a:prstGeom prst="rect">
            <a:avLst/>
          </a:prstGeom>
          <a:noFill/>
        </p:spPr>
        <p:txBody>
          <a:bodyPr wrap="square">
            <a:spAutoFit/>
          </a:bodyPr>
          <a:lstStyle/>
          <a:p>
            <a:pPr marL="457200" indent="-457200">
              <a:buClr>
                <a:schemeClr val="accent2"/>
              </a:buClr>
              <a:buFont typeface="Arial" panose="020B0604020202020204" pitchFamily="34" charset="0"/>
              <a:buChar char="•"/>
            </a:pPr>
            <a:r>
              <a:rPr lang="en-US" sz="1600" dirty="0"/>
              <a:t>Representative framework outlining essential constituent layers and component levels that comprise a digital twin system</a:t>
            </a:r>
          </a:p>
          <a:p>
            <a:pPr marL="457200" indent="-457200">
              <a:buClr>
                <a:schemeClr val="accent2"/>
              </a:buClr>
              <a:buFont typeface="Arial" panose="020B0604020202020204" pitchFamily="34" charset="0"/>
              <a:buChar char="•"/>
            </a:pPr>
            <a:endParaRPr lang="en-US" sz="1600" dirty="0"/>
          </a:p>
          <a:p>
            <a:pPr marL="457200" indent="-457200">
              <a:buClr>
                <a:schemeClr val="accent2"/>
              </a:buClr>
              <a:buFont typeface="Arial" panose="020B0604020202020204" pitchFamily="34" charset="0"/>
              <a:buChar char="•"/>
            </a:pPr>
            <a:endParaRPr lang="en-US" sz="200" dirty="0"/>
          </a:p>
          <a:p>
            <a:pPr marL="457200" indent="-457200">
              <a:buClr>
                <a:schemeClr val="accent2"/>
              </a:buClr>
              <a:buFont typeface="Arial" panose="020B0604020202020204" pitchFamily="34" charset="0"/>
              <a:buChar char="•"/>
            </a:pPr>
            <a:r>
              <a:rPr lang="en-US" sz="1600" dirty="0"/>
              <a:t>Establishes foundational structure for real-world data integration, virtual representation and synchronization mechanisms / interfaces between physical and virtual entities</a:t>
            </a:r>
          </a:p>
        </p:txBody>
      </p:sp>
      <p:sp>
        <p:nvSpPr>
          <p:cNvPr id="20" name="Title 19">
            <a:extLst>
              <a:ext uri="{FF2B5EF4-FFF2-40B4-BE49-F238E27FC236}">
                <a16:creationId xmlns:a16="http://schemas.microsoft.com/office/drawing/2014/main" id="{F5EB84AB-6B1E-84B3-B629-BD7B7DB0D4E9}"/>
              </a:ext>
            </a:extLst>
          </p:cNvPr>
          <p:cNvSpPr>
            <a:spLocks noGrp="1"/>
          </p:cNvSpPr>
          <p:nvPr>
            <p:ph type="title"/>
          </p:nvPr>
        </p:nvSpPr>
        <p:spPr/>
        <p:txBody>
          <a:bodyPr/>
          <a:lstStyle/>
          <a:p>
            <a:pPr algn="ctr"/>
            <a:r>
              <a:rPr lang="en-US" sz="2800" dirty="0"/>
              <a:t>Platform Stack Architectural Framework</a:t>
            </a:r>
            <a:endParaRPr lang="en-US" dirty="0"/>
          </a:p>
        </p:txBody>
      </p:sp>
      <p:sp>
        <p:nvSpPr>
          <p:cNvPr id="23" name="Footer Placeholder 22">
            <a:extLst>
              <a:ext uri="{FF2B5EF4-FFF2-40B4-BE49-F238E27FC236}">
                <a16:creationId xmlns:a16="http://schemas.microsoft.com/office/drawing/2014/main" id="{5B75870E-2D25-2F67-BEB1-C9D947C527C4}"/>
              </a:ext>
            </a:extLst>
          </p:cNvPr>
          <p:cNvSpPr>
            <a:spLocks noGrp="1"/>
          </p:cNvSpPr>
          <p:nvPr>
            <p:ph type="ftr" sz="quarter" idx="11"/>
          </p:nvPr>
        </p:nvSpPr>
        <p:spPr/>
        <p:txBody>
          <a:bodyPr/>
          <a:lstStyle/>
          <a:p>
            <a:r>
              <a:rPr lang="en-US"/>
              <a:t> © 2024 Digital Twin Consortium. All rights reserved. </a:t>
            </a:r>
          </a:p>
        </p:txBody>
      </p:sp>
      <p:sp>
        <p:nvSpPr>
          <p:cNvPr id="25" name="Slide Number Placeholder 24">
            <a:extLst>
              <a:ext uri="{FF2B5EF4-FFF2-40B4-BE49-F238E27FC236}">
                <a16:creationId xmlns:a16="http://schemas.microsoft.com/office/drawing/2014/main" id="{33C42D59-02A7-1B71-E7B5-BC63F7398939}"/>
              </a:ext>
            </a:extLst>
          </p:cNvPr>
          <p:cNvSpPr>
            <a:spLocks noGrp="1"/>
          </p:cNvSpPr>
          <p:nvPr>
            <p:ph type="sldNum" sz="quarter" idx="12"/>
          </p:nvPr>
        </p:nvSpPr>
        <p:spPr/>
        <p:txBody>
          <a:bodyPr/>
          <a:lstStyle/>
          <a:p>
            <a:fld id="{79051E47-9262-46A4-A78C-64714F031E67}" type="slidenum">
              <a:rPr lang="en-US" smtClean="0"/>
              <a:t>14</a:t>
            </a:fld>
            <a:endParaRPr lang="en-US"/>
          </a:p>
        </p:txBody>
      </p:sp>
    </p:spTree>
    <p:extLst>
      <p:ext uri="{BB962C8B-B14F-4D97-AF65-F5344CB8AC3E}">
        <p14:creationId xmlns:p14="http://schemas.microsoft.com/office/powerpoint/2010/main" val="273114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8B38E-88DA-0446-4607-98EE300C9CD4}"/>
              </a:ext>
            </a:extLst>
          </p:cNvPr>
          <p:cNvSpPr>
            <a:spLocks noGrp="1"/>
          </p:cNvSpPr>
          <p:nvPr>
            <p:ph type="title"/>
          </p:nvPr>
        </p:nvSpPr>
        <p:spPr>
          <a:xfrm>
            <a:off x="1527017" y="478856"/>
            <a:ext cx="10515600" cy="1325563"/>
          </a:xfrm>
        </p:spPr>
        <p:txBody>
          <a:bodyPr>
            <a:normAutofit/>
          </a:bodyPr>
          <a:lstStyle/>
          <a:p>
            <a:r>
              <a:rPr lang="en-US" sz="3600" dirty="0"/>
              <a:t>From Work Product to Use Case Workflow </a:t>
            </a:r>
          </a:p>
        </p:txBody>
      </p:sp>
      <p:pic>
        <p:nvPicPr>
          <p:cNvPr id="7" name="Content Placeholder 6">
            <a:extLst>
              <a:ext uri="{FF2B5EF4-FFF2-40B4-BE49-F238E27FC236}">
                <a16:creationId xmlns:a16="http://schemas.microsoft.com/office/drawing/2014/main" id="{CA043630-1AD0-3DD8-17EE-D4382342AB9C}"/>
              </a:ext>
            </a:extLst>
          </p:cNvPr>
          <p:cNvPicPr>
            <a:picLocks noGrp="1" noChangeAspect="1"/>
          </p:cNvPicPr>
          <p:nvPr>
            <p:ph idx="1"/>
          </p:nvPr>
        </p:nvPicPr>
        <p:blipFill>
          <a:blip r:embed="rId2"/>
          <a:stretch>
            <a:fillRect/>
          </a:stretch>
        </p:blipFill>
        <p:spPr>
          <a:xfrm>
            <a:off x="0" y="2088108"/>
            <a:ext cx="12205538" cy="3225153"/>
          </a:xfrm>
        </p:spPr>
      </p:pic>
      <p:sp>
        <p:nvSpPr>
          <p:cNvPr id="5" name="Slide Number Placeholder 4">
            <a:extLst>
              <a:ext uri="{FF2B5EF4-FFF2-40B4-BE49-F238E27FC236}">
                <a16:creationId xmlns:a16="http://schemas.microsoft.com/office/drawing/2014/main" id="{4A1A5FCD-CE75-FBE8-AC69-A9C641F15F0E}"/>
              </a:ext>
            </a:extLst>
          </p:cNvPr>
          <p:cNvSpPr>
            <a:spLocks noGrp="1"/>
          </p:cNvSpPr>
          <p:nvPr>
            <p:ph type="sldNum" sz="quarter" idx="12"/>
          </p:nvPr>
        </p:nvSpPr>
        <p:spPr>
          <a:xfrm>
            <a:off x="8692488" y="6356350"/>
            <a:ext cx="2743200" cy="365125"/>
          </a:xfrm>
        </p:spPr>
        <p:txBody>
          <a:bodyPr/>
          <a:lstStyle/>
          <a:p>
            <a:fld id="{79051E47-9262-46A4-A78C-64714F031E67}" type="slidenum">
              <a:rPr lang="en-US" smtClean="0"/>
              <a:t>15</a:t>
            </a:fld>
            <a:endParaRPr lang="en-US" dirty="0"/>
          </a:p>
        </p:txBody>
      </p:sp>
      <p:sp>
        <p:nvSpPr>
          <p:cNvPr id="8" name="TextBox 7">
            <a:extLst>
              <a:ext uri="{FF2B5EF4-FFF2-40B4-BE49-F238E27FC236}">
                <a16:creationId xmlns:a16="http://schemas.microsoft.com/office/drawing/2014/main" id="{0EE6F9DD-CB2E-50A5-7728-2D216A69223F}"/>
              </a:ext>
            </a:extLst>
          </p:cNvPr>
          <p:cNvSpPr txBox="1"/>
          <p:nvPr/>
        </p:nvSpPr>
        <p:spPr>
          <a:xfrm>
            <a:off x="4515732" y="6618933"/>
            <a:ext cx="453817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46"/>
            <a:r>
              <a:rPr lang="en-US" sz="900" dirty="0">
                <a:solidFill>
                  <a:srgbClr val="000000"/>
                </a:solidFill>
                <a:latin typeface="Open Sans"/>
                <a:ea typeface="Open Sans"/>
                <a:cs typeface="Open Sans"/>
              </a:rPr>
              <a:t>© 2024 Digital Twin Consortium. All </a:t>
            </a:r>
            <a:r>
              <a:rPr lang="en-US" sz="800" dirty="0">
                <a:solidFill>
                  <a:srgbClr val="000000"/>
                </a:solidFill>
                <a:latin typeface="Open Sans"/>
                <a:ea typeface="Open Sans"/>
                <a:cs typeface="Open Sans"/>
              </a:rPr>
              <a:t>rights</a:t>
            </a:r>
            <a:r>
              <a:rPr lang="en-US" sz="900" dirty="0">
                <a:solidFill>
                  <a:srgbClr val="000000"/>
                </a:solidFill>
                <a:latin typeface="Open Sans"/>
                <a:ea typeface="Open Sans"/>
                <a:cs typeface="Open Sans"/>
              </a:rPr>
              <a:t> reserved. </a:t>
            </a:r>
            <a:r>
              <a:rPr lang="en-US" sz="1050" dirty="0">
                <a:solidFill>
                  <a:srgbClr val="000000"/>
                </a:solidFill>
                <a:latin typeface="Open Sans"/>
                <a:ea typeface="Open Sans"/>
                <a:cs typeface="Open Sans"/>
              </a:rPr>
              <a:t>​</a:t>
            </a:r>
            <a:endParaRPr lang="en-US" sz="1400" dirty="0">
              <a:solidFill>
                <a:srgbClr val="000000"/>
              </a:solidFill>
              <a:latin typeface="Calibri" panose="020F0502020204030204"/>
            </a:endParaRPr>
          </a:p>
        </p:txBody>
      </p:sp>
    </p:spTree>
    <p:extLst>
      <p:ext uri="{BB962C8B-B14F-4D97-AF65-F5344CB8AC3E}">
        <p14:creationId xmlns:p14="http://schemas.microsoft.com/office/powerpoint/2010/main" val="2907663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045BF-B337-7C0D-F7AD-F885066CE53B}"/>
              </a:ext>
            </a:extLst>
          </p:cNvPr>
          <p:cNvSpPr>
            <a:spLocks noGrp="1"/>
          </p:cNvSpPr>
          <p:nvPr>
            <p:ph type="title"/>
          </p:nvPr>
        </p:nvSpPr>
        <p:spPr>
          <a:xfrm>
            <a:off x="1191466" y="482390"/>
            <a:ext cx="10515600" cy="1325563"/>
          </a:xfrm>
        </p:spPr>
        <p:txBody>
          <a:bodyPr>
            <a:normAutofit/>
          </a:bodyPr>
          <a:lstStyle/>
          <a:p>
            <a:r>
              <a:rPr lang="en-US" sz="3600" dirty="0"/>
              <a:t>Technology Showcase Reference Library</a:t>
            </a:r>
          </a:p>
        </p:txBody>
      </p:sp>
      <p:grpSp>
        <p:nvGrpSpPr>
          <p:cNvPr id="8" name="Group 7">
            <a:extLst>
              <a:ext uri="{FF2B5EF4-FFF2-40B4-BE49-F238E27FC236}">
                <a16:creationId xmlns:a16="http://schemas.microsoft.com/office/drawing/2014/main" id="{D31F47FD-D660-DD4B-2112-DBA0010E05F2}"/>
              </a:ext>
            </a:extLst>
          </p:cNvPr>
          <p:cNvGrpSpPr/>
          <p:nvPr/>
        </p:nvGrpSpPr>
        <p:grpSpPr>
          <a:xfrm>
            <a:off x="1210073" y="1602607"/>
            <a:ext cx="9382730" cy="5255393"/>
            <a:chOff x="821948" y="1035505"/>
            <a:chExt cx="10555954" cy="5991723"/>
          </a:xfrm>
        </p:grpSpPr>
        <p:pic>
          <p:nvPicPr>
            <p:cNvPr id="5" name="Picture 4">
              <a:extLst>
                <a:ext uri="{FF2B5EF4-FFF2-40B4-BE49-F238E27FC236}">
                  <a16:creationId xmlns:a16="http://schemas.microsoft.com/office/drawing/2014/main" id="{85D62F42-B0E7-D492-19AD-83B07579DE99}"/>
                </a:ext>
              </a:extLst>
            </p:cNvPr>
            <p:cNvPicPr>
              <a:picLocks noChangeAspect="1"/>
            </p:cNvPicPr>
            <p:nvPr/>
          </p:nvPicPr>
          <p:blipFill>
            <a:blip r:embed="rId3"/>
            <a:stretch>
              <a:fillRect/>
            </a:stretch>
          </p:blipFill>
          <p:spPr>
            <a:xfrm>
              <a:off x="1158468" y="1035505"/>
              <a:ext cx="3529299" cy="2160453"/>
            </a:xfrm>
            <a:prstGeom prst="rect">
              <a:avLst/>
            </a:prstGeom>
          </p:spPr>
        </p:pic>
        <p:pic>
          <p:nvPicPr>
            <p:cNvPr id="17" name="Picture 16">
              <a:extLst>
                <a:ext uri="{FF2B5EF4-FFF2-40B4-BE49-F238E27FC236}">
                  <a16:creationId xmlns:a16="http://schemas.microsoft.com/office/drawing/2014/main" id="{34829CD3-430A-6114-0162-5BF3E91C4AAC}"/>
                </a:ext>
              </a:extLst>
            </p:cNvPr>
            <p:cNvPicPr>
              <a:picLocks noChangeAspect="1"/>
            </p:cNvPicPr>
            <p:nvPr/>
          </p:nvPicPr>
          <p:blipFill>
            <a:blip r:embed="rId4"/>
            <a:stretch>
              <a:fillRect/>
            </a:stretch>
          </p:blipFill>
          <p:spPr>
            <a:xfrm>
              <a:off x="5807667" y="1192981"/>
              <a:ext cx="2779001" cy="1514090"/>
            </a:xfrm>
            <a:prstGeom prst="rect">
              <a:avLst/>
            </a:prstGeom>
          </p:spPr>
        </p:pic>
        <p:pic>
          <p:nvPicPr>
            <p:cNvPr id="18" name="Picture 17">
              <a:extLst>
                <a:ext uri="{FF2B5EF4-FFF2-40B4-BE49-F238E27FC236}">
                  <a16:creationId xmlns:a16="http://schemas.microsoft.com/office/drawing/2014/main" id="{7183B2AE-A0AC-D51D-2AA4-9F88031EFBEF}"/>
                </a:ext>
              </a:extLst>
            </p:cNvPr>
            <p:cNvPicPr>
              <a:picLocks noChangeAspect="1"/>
            </p:cNvPicPr>
            <p:nvPr/>
          </p:nvPicPr>
          <p:blipFill>
            <a:blip r:embed="rId5"/>
            <a:stretch>
              <a:fillRect/>
            </a:stretch>
          </p:blipFill>
          <p:spPr>
            <a:xfrm>
              <a:off x="6186613" y="1749054"/>
              <a:ext cx="2915885" cy="1565193"/>
            </a:xfrm>
            <a:prstGeom prst="rect">
              <a:avLst/>
            </a:prstGeom>
          </p:spPr>
        </p:pic>
        <p:pic>
          <p:nvPicPr>
            <p:cNvPr id="19" name="Picture 18">
              <a:extLst>
                <a:ext uri="{FF2B5EF4-FFF2-40B4-BE49-F238E27FC236}">
                  <a16:creationId xmlns:a16="http://schemas.microsoft.com/office/drawing/2014/main" id="{DCD7E9FF-B260-A6CC-B83D-B09093B47161}"/>
                </a:ext>
              </a:extLst>
            </p:cNvPr>
            <p:cNvPicPr>
              <a:picLocks noChangeAspect="1"/>
            </p:cNvPicPr>
            <p:nvPr/>
          </p:nvPicPr>
          <p:blipFill>
            <a:blip r:embed="rId6"/>
            <a:stretch>
              <a:fillRect/>
            </a:stretch>
          </p:blipFill>
          <p:spPr>
            <a:xfrm>
              <a:off x="6754556" y="2009731"/>
              <a:ext cx="3067227" cy="1633719"/>
            </a:xfrm>
            <a:prstGeom prst="rect">
              <a:avLst/>
            </a:prstGeom>
          </p:spPr>
        </p:pic>
        <p:pic>
          <p:nvPicPr>
            <p:cNvPr id="20" name="Picture 19">
              <a:extLst>
                <a:ext uri="{FF2B5EF4-FFF2-40B4-BE49-F238E27FC236}">
                  <a16:creationId xmlns:a16="http://schemas.microsoft.com/office/drawing/2014/main" id="{B2E02549-6BED-3A25-529E-C3729EABE144}"/>
                </a:ext>
              </a:extLst>
            </p:cNvPr>
            <p:cNvPicPr>
              <a:picLocks noChangeAspect="1"/>
            </p:cNvPicPr>
            <p:nvPr/>
          </p:nvPicPr>
          <p:blipFill>
            <a:blip r:embed="rId7"/>
            <a:stretch>
              <a:fillRect/>
            </a:stretch>
          </p:blipFill>
          <p:spPr>
            <a:xfrm>
              <a:off x="7140341" y="2605339"/>
              <a:ext cx="3048730" cy="1636505"/>
            </a:xfrm>
            <a:prstGeom prst="rect">
              <a:avLst/>
            </a:prstGeom>
          </p:spPr>
        </p:pic>
        <p:pic>
          <p:nvPicPr>
            <p:cNvPr id="21" name="Picture 20">
              <a:extLst>
                <a:ext uri="{FF2B5EF4-FFF2-40B4-BE49-F238E27FC236}">
                  <a16:creationId xmlns:a16="http://schemas.microsoft.com/office/drawing/2014/main" id="{868721D5-BD78-C6A8-4654-3C2B88292B03}"/>
                </a:ext>
              </a:extLst>
            </p:cNvPr>
            <p:cNvPicPr>
              <a:picLocks noChangeAspect="1"/>
            </p:cNvPicPr>
            <p:nvPr/>
          </p:nvPicPr>
          <p:blipFill>
            <a:blip r:embed="rId8"/>
            <a:stretch>
              <a:fillRect/>
            </a:stretch>
          </p:blipFill>
          <p:spPr>
            <a:xfrm>
              <a:off x="7523776" y="3388759"/>
              <a:ext cx="3040657" cy="1623499"/>
            </a:xfrm>
            <a:prstGeom prst="rect">
              <a:avLst/>
            </a:prstGeom>
          </p:spPr>
        </p:pic>
        <p:graphicFrame>
          <p:nvGraphicFramePr>
            <p:cNvPr id="25" name="TextBox 9">
              <a:extLst>
                <a:ext uri="{FF2B5EF4-FFF2-40B4-BE49-F238E27FC236}">
                  <a16:creationId xmlns:a16="http://schemas.microsoft.com/office/drawing/2014/main" id="{A8EB08EF-F7C2-DA19-F523-3583D62DA844}"/>
                </a:ext>
              </a:extLst>
            </p:cNvPr>
            <p:cNvGraphicFramePr/>
            <p:nvPr>
              <p:extLst>
                <p:ext uri="{D42A27DB-BD31-4B8C-83A1-F6EECF244321}">
                  <p14:modId xmlns:p14="http://schemas.microsoft.com/office/powerpoint/2010/main" val="1243231667"/>
                </p:ext>
              </p:extLst>
            </p:nvPr>
          </p:nvGraphicFramePr>
          <p:xfrm>
            <a:off x="821948" y="3110492"/>
            <a:ext cx="5369713" cy="34181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4" name="Picture 13">
              <a:extLst>
                <a:ext uri="{FF2B5EF4-FFF2-40B4-BE49-F238E27FC236}">
                  <a16:creationId xmlns:a16="http://schemas.microsoft.com/office/drawing/2014/main" id="{D0F4C993-EA05-64DD-283A-9DFB5E3BD9A8}"/>
                </a:ext>
              </a:extLst>
            </p:cNvPr>
            <p:cNvPicPr>
              <a:picLocks noChangeAspect="1"/>
            </p:cNvPicPr>
            <p:nvPr/>
          </p:nvPicPr>
          <p:blipFill>
            <a:blip r:embed="rId14"/>
            <a:stretch>
              <a:fillRect/>
            </a:stretch>
          </p:blipFill>
          <p:spPr>
            <a:xfrm>
              <a:off x="7915818" y="4160913"/>
              <a:ext cx="2852129" cy="1488204"/>
            </a:xfrm>
            <a:prstGeom prst="rect">
              <a:avLst/>
            </a:prstGeom>
          </p:spPr>
        </p:pic>
        <p:pic>
          <p:nvPicPr>
            <p:cNvPr id="2" name="Picture 1">
              <a:extLst>
                <a:ext uri="{FF2B5EF4-FFF2-40B4-BE49-F238E27FC236}">
                  <a16:creationId xmlns:a16="http://schemas.microsoft.com/office/drawing/2014/main" id="{53235A1E-5F80-DBFD-2A5F-E3C9B68994DA}"/>
                </a:ext>
              </a:extLst>
            </p:cNvPr>
            <p:cNvPicPr>
              <a:picLocks noChangeAspect="1"/>
            </p:cNvPicPr>
            <p:nvPr/>
          </p:nvPicPr>
          <p:blipFill>
            <a:blip r:embed="rId15"/>
            <a:stretch>
              <a:fillRect/>
            </a:stretch>
          </p:blipFill>
          <p:spPr>
            <a:xfrm>
              <a:off x="8391138" y="4759308"/>
              <a:ext cx="2986764" cy="1623499"/>
            </a:xfrm>
            <a:prstGeom prst="rect">
              <a:avLst/>
            </a:prstGeom>
          </p:spPr>
        </p:pic>
        <p:sp>
          <p:nvSpPr>
            <p:cNvPr id="7" name="TextBox 6">
              <a:extLst>
                <a:ext uri="{FF2B5EF4-FFF2-40B4-BE49-F238E27FC236}">
                  <a16:creationId xmlns:a16="http://schemas.microsoft.com/office/drawing/2014/main" id="{D2258C5A-EE71-C195-4E84-CBF15A8873D4}"/>
                </a:ext>
              </a:extLst>
            </p:cNvPr>
            <p:cNvSpPr txBox="1"/>
            <p:nvPr/>
          </p:nvSpPr>
          <p:spPr>
            <a:xfrm>
              <a:off x="4356905" y="6773312"/>
              <a:ext cx="453817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46"/>
              <a:r>
                <a:rPr lang="en-US" sz="900" dirty="0">
                  <a:solidFill>
                    <a:srgbClr val="000000"/>
                  </a:solidFill>
                  <a:latin typeface="Open Sans"/>
                  <a:ea typeface="Open Sans"/>
                  <a:cs typeface="Open Sans"/>
                </a:rPr>
                <a:t>© 2024 Digital Twin Consortium. All </a:t>
              </a:r>
              <a:r>
                <a:rPr lang="en-US" sz="800" dirty="0">
                  <a:solidFill>
                    <a:srgbClr val="000000"/>
                  </a:solidFill>
                  <a:latin typeface="Open Sans"/>
                  <a:ea typeface="Open Sans"/>
                  <a:cs typeface="Open Sans"/>
                </a:rPr>
                <a:t>rights</a:t>
              </a:r>
              <a:r>
                <a:rPr lang="en-US" sz="900" dirty="0">
                  <a:solidFill>
                    <a:srgbClr val="000000"/>
                  </a:solidFill>
                  <a:latin typeface="Open Sans"/>
                  <a:ea typeface="Open Sans"/>
                  <a:cs typeface="Open Sans"/>
                </a:rPr>
                <a:t> reserved. </a:t>
              </a:r>
              <a:r>
                <a:rPr lang="en-US" sz="1050" dirty="0">
                  <a:solidFill>
                    <a:srgbClr val="000000"/>
                  </a:solidFill>
                  <a:latin typeface="Open Sans"/>
                  <a:ea typeface="Open Sans"/>
                  <a:cs typeface="Open Sans"/>
                </a:rPr>
                <a:t>​</a:t>
              </a:r>
              <a:endParaRPr lang="en-US" sz="1400" dirty="0">
                <a:solidFill>
                  <a:srgbClr val="000000"/>
                </a:solidFill>
                <a:latin typeface="Calibri" panose="020F0502020204030204"/>
              </a:endParaRPr>
            </a:p>
          </p:txBody>
        </p:sp>
      </p:grpSp>
      <p:sp>
        <p:nvSpPr>
          <p:cNvPr id="9" name="Slide Number Placeholder 2">
            <a:extLst>
              <a:ext uri="{FF2B5EF4-FFF2-40B4-BE49-F238E27FC236}">
                <a16:creationId xmlns:a16="http://schemas.microsoft.com/office/drawing/2014/main" id="{30580FAB-3FDD-9654-38CB-852A1FFC4893}"/>
              </a:ext>
            </a:extLst>
          </p:cNvPr>
          <p:cNvSpPr txBox="1">
            <a:spLocks/>
          </p:cNvSpPr>
          <p:nvPr/>
        </p:nvSpPr>
        <p:spPr>
          <a:xfrm>
            <a:off x="10971656" y="6356350"/>
            <a:ext cx="5888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358FA9-F386-4A12-B482-464C32CE5754}" type="slidenum">
              <a:rPr lang="en-US">
                <a:solidFill>
                  <a:srgbClr val="2B3031">
                    <a:tint val="75000"/>
                  </a:srgbClr>
                </a:solidFill>
                <a:latin typeface="Open Sans"/>
              </a:rPr>
              <a:pPr>
                <a:defRPr/>
              </a:pPr>
              <a:t>16</a:t>
            </a:fld>
            <a:endParaRPr lang="en-US" dirty="0">
              <a:solidFill>
                <a:srgbClr val="2B3031">
                  <a:tint val="75000"/>
                </a:srgbClr>
              </a:solidFill>
              <a:latin typeface="Open Sans"/>
            </a:endParaRPr>
          </a:p>
        </p:txBody>
      </p:sp>
    </p:spTree>
    <p:extLst>
      <p:ext uri="{BB962C8B-B14F-4D97-AF65-F5344CB8AC3E}">
        <p14:creationId xmlns:p14="http://schemas.microsoft.com/office/powerpoint/2010/main" val="1387838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415A52-09F9-888B-4787-7208D4BE86BA}"/>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BF93C8C0-4BA3-6E31-BEC2-CFF030D54FBF}"/>
              </a:ext>
            </a:extLst>
          </p:cNvPr>
          <p:cNvSpPr>
            <a:spLocks noGrp="1"/>
          </p:cNvSpPr>
          <p:nvPr>
            <p:ph type="sldNum" sz="quarter" idx="16"/>
          </p:nvPr>
        </p:nvSpPr>
        <p:spPr>
          <a:xfrm>
            <a:off x="11368512" y="6356350"/>
            <a:ext cx="5888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358FA9-F386-4A12-B482-464C32CE5754}" type="slidenum">
              <a:rPr lang="en-US" smtClean="0"/>
              <a:pPr/>
              <a:t>17</a:t>
            </a:fld>
            <a:endParaRPr lang="en-US"/>
          </a:p>
        </p:txBody>
      </p:sp>
      <p:sp>
        <p:nvSpPr>
          <p:cNvPr id="8" name="Title 7">
            <a:extLst>
              <a:ext uri="{FF2B5EF4-FFF2-40B4-BE49-F238E27FC236}">
                <a16:creationId xmlns:a16="http://schemas.microsoft.com/office/drawing/2014/main" id="{815EF805-F96D-0EFB-9218-3360DC87FB42}"/>
              </a:ext>
            </a:extLst>
          </p:cNvPr>
          <p:cNvSpPr>
            <a:spLocks noGrp="1"/>
          </p:cNvSpPr>
          <p:nvPr>
            <p:ph type="title"/>
          </p:nvPr>
        </p:nvSpPr>
        <p:spPr>
          <a:xfrm>
            <a:off x="536026" y="3494"/>
            <a:ext cx="12728089" cy="1325563"/>
          </a:xfrm>
        </p:spPr>
        <p:txBody>
          <a:bodyPr>
            <a:normAutofit/>
          </a:bodyPr>
          <a:lstStyle/>
          <a:p>
            <a:r>
              <a:rPr lang="en-US" sz="2400" dirty="0"/>
              <a:t>Hybrid Digital Twins for Biopharmaceutical Manufacturing </a:t>
            </a:r>
          </a:p>
        </p:txBody>
      </p:sp>
      <p:pic>
        <p:nvPicPr>
          <p:cNvPr id="7" name="Picture 6">
            <a:extLst>
              <a:ext uri="{FF2B5EF4-FFF2-40B4-BE49-F238E27FC236}">
                <a16:creationId xmlns:a16="http://schemas.microsoft.com/office/drawing/2014/main" id="{0F10FF2C-5E92-6F35-B96B-1FCB449A0A6A}"/>
              </a:ext>
            </a:extLst>
          </p:cNvPr>
          <p:cNvPicPr>
            <a:picLocks noChangeAspect="1"/>
          </p:cNvPicPr>
          <p:nvPr/>
        </p:nvPicPr>
        <p:blipFill>
          <a:blip r:embed="rId2"/>
          <a:stretch>
            <a:fillRect/>
          </a:stretch>
        </p:blipFill>
        <p:spPr>
          <a:xfrm>
            <a:off x="669962" y="6289786"/>
            <a:ext cx="9482400" cy="406178"/>
          </a:xfrm>
          <a:prstGeom prst="rect">
            <a:avLst/>
          </a:prstGeom>
        </p:spPr>
      </p:pic>
      <p:pic>
        <p:nvPicPr>
          <p:cNvPr id="11" name="Picture 10">
            <a:extLst>
              <a:ext uri="{FF2B5EF4-FFF2-40B4-BE49-F238E27FC236}">
                <a16:creationId xmlns:a16="http://schemas.microsoft.com/office/drawing/2014/main" id="{571C9094-8F29-D170-CCB9-281E7D8A5158}"/>
              </a:ext>
            </a:extLst>
          </p:cNvPr>
          <p:cNvPicPr>
            <a:picLocks noChangeAspect="1"/>
          </p:cNvPicPr>
          <p:nvPr/>
        </p:nvPicPr>
        <p:blipFill>
          <a:blip r:embed="rId3"/>
          <a:stretch>
            <a:fillRect/>
          </a:stretch>
        </p:blipFill>
        <p:spPr>
          <a:xfrm>
            <a:off x="536026" y="881862"/>
            <a:ext cx="11074735" cy="2247891"/>
          </a:xfrm>
          <a:prstGeom prst="rect">
            <a:avLst/>
          </a:prstGeom>
        </p:spPr>
      </p:pic>
      <p:pic>
        <p:nvPicPr>
          <p:cNvPr id="13" name="Picture 12">
            <a:extLst>
              <a:ext uri="{FF2B5EF4-FFF2-40B4-BE49-F238E27FC236}">
                <a16:creationId xmlns:a16="http://schemas.microsoft.com/office/drawing/2014/main" id="{B66F8484-8EBB-D60D-D832-D02DB6C554FB}"/>
              </a:ext>
            </a:extLst>
          </p:cNvPr>
          <p:cNvPicPr>
            <a:picLocks noChangeAspect="1"/>
          </p:cNvPicPr>
          <p:nvPr/>
        </p:nvPicPr>
        <p:blipFill>
          <a:blip r:embed="rId4"/>
          <a:stretch>
            <a:fillRect/>
          </a:stretch>
        </p:blipFill>
        <p:spPr>
          <a:xfrm>
            <a:off x="348236" y="3073342"/>
            <a:ext cx="6488761" cy="3160033"/>
          </a:xfrm>
          <a:prstGeom prst="rect">
            <a:avLst/>
          </a:prstGeom>
        </p:spPr>
      </p:pic>
      <p:pic>
        <p:nvPicPr>
          <p:cNvPr id="15" name="Picture 14">
            <a:extLst>
              <a:ext uri="{FF2B5EF4-FFF2-40B4-BE49-F238E27FC236}">
                <a16:creationId xmlns:a16="http://schemas.microsoft.com/office/drawing/2014/main" id="{1C0B90F7-C2EF-5C72-B206-2AD8132A3167}"/>
              </a:ext>
            </a:extLst>
          </p:cNvPr>
          <p:cNvPicPr>
            <a:picLocks noChangeAspect="1"/>
          </p:cNvPicPr>
          <p:nvPr/>
        </p:nvPicPr>
        <p:blipFill>
          <a:blip r:embed="rId5"/>
          <a:stretch>
            <a:fillRect/>
          </a:stretch>
        </p:blipFill>
        <p:spPr>
          <a:xfrm>
            <a:off x="6751937" y="3117862"/>
            <a:ext cx="5253350" cy="3117252"/>
          </a:xfrm>
          <a:prstGeom prst="rect">
            <a:avLst/>
          </a:prstGeom>
        </p:spPr>
      </p:pic>
    </p:spTree>
    <p:extLst>
      <p:ext uri="{BB962C8B-B14F-4D97-AF65-F5344CB8AC3E}">
        <p14:creationId xmlns:p14="http://schemas.microsoft.com/office/powerpoint/2010/main" val="2363911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6ABE8-C890-586D-6EC0-8FD57C1A3307}"/>
              </a:ext>
            </a:extLst>
          </p:cNvPr>
          <p:cNvSpPr>
            <a:spLocks noGrp="1"/>
          </p:cNvSpPr>
          <p:nvPr>
            <p:ph type="title"/>
          </p:nvPr>
        </p:nvSpPr>
        <p:spPr>
          <a:xfrm>
            <a:off x="3809796" y="624717"/>
            <a:ext cx="5600981" cy="965200"/>
          </a:xfrm>
        </p:spPr>
        <p:txBody>
          <a:bodyPr>
            <a:normAutofit/>
          </a:bodyPr>
          <a:lstStyle/>
          <a:p>
            <a:r>
              <a:rPr lang="en-US" sz="3200" b="1" dirty="0"/>
              <a:t>Digital Twin Evolution</a:t>
            </a:r>
            <a:endParaRPr lang="en-US" sz="3200" dirty="0"/>
          </a:p>
        </p:txBody>
      </p:sp>
      <p:sp>
        <p:nvSpPr>
          <p:cNvPr id="3" name="Content Placeholder 2">
            <a:extLst>
              <a:ext uri="{FF2B5EF4-FFF2-40B4-BE49-F238E27FC236}">
                <a16:creationId xmlns:a16="http://schemas.microsoft.com/office/drawing/2014/main" id="{1D430279-1E22-A880-A9BD-5F99387D23A1}"/>
              </a:ext>
            </a:extLst>
          </p:cNvPr>
          <p:cNvSpPr>
            <a:spLocks noGrp="1"/>
          </p:cNvSpPr>
          <p:nvPr>
            <p:ph sz="half" idx="1"/>
          </p:nvPr>
        </p:nvSpPr>
        <p:spPr>
          <a:xfrm>
            <a:off x="1548571" y="1388149"/>
            <a:ext cx="2997201" cy="4351338"/>
          </a:xfrm>
        </p:spPr>
        <p:txBody>
          <a:bodyPr>
            <a:normAutofit/>
          </a:bodyPr>
          <a:lstStyle/>
          <a:p>
            <a:pPr marL="0" indent="0">
              <a:buNone/>
            </a:pPr>
            <a:r>
              <a:rPr lang="en-US" sz="2000" b="1" dirty="0"/>
              <a:t>Traditional (DT)</a:t>
            </a:r>
          </a:p>
          <a:p>
            <a:r>
              <a:rPr lang="en-US" sz="2000" dirty="0"/>
              <a:t>Passive</a:t>
            </a:r>
          </a:p>
          <a:p>
            <a:r>
              <a:rPr lang="en-US" sz="2000" dirty="0"/>
              <a:t>Offline</a:t>
            </a:r>
          </a:p>
          <a:p>
            <a:r>
              <a:rPr lang="en-US" sz="2000" dirty="0"/>
              <a:t>Goal Given</a:t>
            </a:r>
          </a:p>
          <a:p>
            <a:r>
              <a:rPr lang="en-US" sz="2000" dirty="0"/>
              <a:t>Predictive</a:t>
            </a:r>
          </a:p>
        </p:txBody>
      </p:sp>
      <p:sp>
        <p:nvSpPr>
          <p:cNvPr id="6" name="Content Placeholder 5">
            <a:extLst>
              <a:ext uri="{FF2B5EF4-FFF2-40B4-BE49-F238E27FC236}">
                <a16:creationId xmlns:a16="http://schemas.microsoft.com/office/drawing/2014/main" id="{23B15876-D48F-D009-ECC7-D322F8FFBDD3}"/>
              </a:ext>
            </a:extLst>
          </p:cNvPr>
          <p:cNvSpPr>
            <a:spLocks noGrp="1"/>
          </p:cNvSpPr>
          <p:nvPr>
            <p:ph sz="half" idx="13"/>
          </p:nvPr>
        </p:nvSpPr>
        <p:spPr>
          <a:xfrm>
            <a:off x="5202080" y="1388149"/>
            <a:ext cx="3398520" cy="4351338"/>
          </a:xfrm>
        </p:spPr>
        <p:txBody>
          <a:bodyPr/>
          <a:lstStyle/>
          <a:p>
            <a:pPr marL="0" indent="0">
              <a:buFont typeface="Arial" panose="020B0604020202020204" pitchFamily="34" charset="0"/>
              <a:buNone/>
            </a:pPr>
            <a:r>
              <a:rPr lang="en-US" sz="2000" b="1" dirty="0"/>
              <a:t>Intelligent (IDT)</a:t>
            </a:r>
          </a:p>
          <a:p>
            <a:r>
              <a:rPr lang="en-US" sz="2000" dirty="0"/>
              <a:t>Active</a:t>
            </a:r>
          </a:p>
          <a:p>
            <a:r>
              <a:rPr lang="en-US" sz="2000" dirty="0"/>
              <a:t>Online</a:t>
            </a:r>
          </a:p>
          <a:p>
            <a:r>
              <a:rPr lang="en-US" sz="2000" dirty="0"/>
              <a:t>Goal Seeking</a:t>
            </a:r>
          </a:p>
          <a:p>
            <a:r>
              <a:rPr lang="en-US" sz="2000" dirty="0"/>
              <a:t>Anticipatory</a:t>
            </a:r>
          </a:p>
        </p:txBody>
      </p:sp>
      <p:sp>
        <p:nvSpPr>
          <p:cNvPr id="7" name="Content Placeholder 6">
            <a:extLst>
              <a:ext uri="{FF2B5EF4-FFF2-40B4-BE49-F238E27FC236}">
                <a16:creationId xmlns:a16="http://schemas.microsoft.com/office/drawing/2014/main" id="{8C4A5D7B-77DD-C4AA-C6EB-96DC587DCD1C}"/>
              </a:ext>
            </a:extLst>
          </p:cNvPr>
          <p:cNvSpPr>
            <a:spLocks noGrp="1"/>
          </p:cNvSpPr>
          <p:nvPr>
            <p:ph sz="half" idx="14"/>
          </p:nvPr>
        </p:nvSpPr>
        <p:spPr>
          <a:xfrm>
            <a:off x="8400425" y="1388149"/>
            <a:ext cx="3771898" cy="4351338"/>
          </a:xfrm>
        </p:spPr>
        <p:txBody>
          <a:bodyPr/>
          <a:lstStyle/>
          <a:p>
            <a:pPr marL="0" indent="0">
              <a:buFont typeface="Arial" panose="020B0604020202020204" pitchFamily="34" charset="0"/>
              <a:buNone/>
            </a:pPr>
            <a:r>
              <a:rPr lang="en-US" sz="2000" b="1" dirty="0"/>
              <a:t>Multi-Agent </a:t>
            </a:r>
            <a:r>
              <a:rPr lang="en-US" sz="2000" b="1" dirty="0" err="1"/>
              <a:t>GenAI</a:t>
            </a:r>
            <a:r>
              <a:rPr lang="en-US" sz="2000" b="1" dirty="0"/>
              <a:t> (MAGS)</a:t>
            </a:r>
          </a:p>
          <a:p>
            <a:r>
              <a:rPr lang="en-US" sz="2000" dirty="0"/>
              <a:t>Interactive</a:t>
            </a:r>
          </a:p>
          <a:p>
            <a:r>
              <a:rPr lang="en-US" sz="2000" dirty="0"/>
              <a:t>Autonomous</a:t>
            </a:r>
          </a:p>
          <a:p>
            <a:r>
              <a:rPr lang="en-US" sz="2000" dirty="0"/>
              <a:t>Reasoning</a:t>
            </a:r>
          </a:p>
          <a:p>
            <a:r>
              <a:rPr lang="en-US" sz="2000" dirty="0"/>
              <a:t>Decision-Making</a:t>
            </a:r>
          </a:p>
        </p:txBody>
      </p:sp>
      <p:cxnSp>
        <p:nvCxnSpPr>
          <p:cNvPr id="9" name="Straight Arrow Connector 8">
            <a:extLst>
              <a:ext uri="{FF2B5EF4-FFF2-40B4-BE49-F238E27FC236}">
                <a16:creationId xmlns:a16="http://schemas.microsoft.com/office/drawing/2014/main" id="{386DE5AC-65A2-DAA3-3E2F-C52E6F172A63}"/>
              </a:ext>
            </a:extLst>
          </p:cNvPr>
          <p:cNvCxnSpPr/>
          <p:nvPr/>
        </p:nvCxnSpPr>
        <p:spPr>
          <a:xfrm>
            <a:off x="1320800" y="6220391"/>
            <a:ext cx="93980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B96F4C3-0E30-068B-26B6-307C3A210F37}"/>
              </a:ext>
            </a:extLst>
          </p:cNvPr>
          <p:cNvSpPr txBox="1"/>
          <p:nvPr/>
        </p:nvSpPr>
        <p:spPr>
          <a:xfrm>
            <a:off x="1394460" y="5735953"/>
            <a:ext cx="2184400" cy="420564"/>
          </a:xfrm>
          <a:prstGeom prst="rect">
            <a:avLst/>
          </a:prstGeom>
          <a:noFill/>
        </p:spPr>
        <p:txBody>
          <a:bodyPr wrap="square" rtlCol="0">
            <a:spAutoFit/>
          </a:bodyPr>
          <a:lstStyle/>
          <a:p>
            <a:pPr algn="ctr"/>
            <a:r>
              <a:rPr lang="en-US" sz="2133" b="1" dirty="0"/>
              <a:t>DATA</a:t>
            </a:r>
          </a:p>
        </p:txBody>
      </p:sp>
      <p:sp>
        <p:nvSpPr>
          <p:cNvPr id="11" name="TextBox 10">
            <a:extLst>
              <a:ext uri="{FF2B5EF4-FFF2-40B4-BE49-F238E27FC236}">
                <a16:creationId xmlns:a16="http://schemas.microsoft.com/office/drawing/2014/main" id="{17605A19-0DB3-1260-926D-0F0D13CD1321}"/>
              </a:ext>
            </a:extLst>
          </p:cNvPr>
          <p:cNvSpPr txBox="1"/>
          <p:nvPr/>
        </p:nvSpPr>
        <p:spPr>
          <a:xfrm>
            <a:off x="5001220" y="5734703"/>
            <a:ext cx="2184400" cy="420564"/>
          </a:xfrm>
          <a:prstGeom prst="rect">
            <a:avLst/>
          </a:prstGeom>
          <a:noFill/>
        </p:spPr>
        <p:txBody>
          <a:bodyPr wrap="square" rtlCol="0">
            <a:spAutoFit/>
          </a:bodyPr>
          <a:lstStyle/>
          <a:p>
            <a:pPr algn="ctr"/>
            <a:r>
              <a:rPr lang="en-US" sz="2133" b="1" dirty="0"/>
              <a:t>DATA FLOW</a:t>
            </a:r>
          </a:p>
        </p:txBody>
      </p:sp>
      <p:sp>
        <p:nvSpPr>
          <p:cNvPr id="12" name="TextBox 11">
            <a:extLst>
              <a:ext uri="{FF2B5EF4-FFF2-40B4-BE49-F238E27FC236}">
                <a16:creationId xmlns:a16="http://schemas.microsoft.com/office/drawing/2014/main" id="{AB2826C5-E938-44A5-31F9-D0B52099689B}"/>
              </a:ext>
            </a:extLst>
          </p:cNvPr>
          <p:cNvSpPr txBox="1"/>
          <p:nvPr/>
        </p:nvSpPr>
        <p:spPr>
          <a:xfrm>
            <a:off x="8004054" y="5734703"/>
            <a:ext cx="2641600" cy="420564"/>
          </a:xfrm>
          <a:prstGeom prst="rect">
            <a:avLst/>
          </a:prstGeom>
          <a:noFill/>
        </p:spPr>
        <p:txBody>
          <a:bodyPr wrap="square" rtlCol="0">
            <a:spAutoFit/>
          </a:bodyPr>
          <a:lstStyle/>
          <a:p>
            <a:pPr algn="ctr"/>
            <a:r>
              <a:rPr lang="en-US" sz="2133" b="1" dirty="0"/>
              <a:t>GENERATIVE</a:t>
            </a:r>
          </a:p>
        </p:txBody>
      </p:sp>
      <p:pic>
        <p:nvPicPr>
          <p:cNvPr id="16" name="Picture 15" descr="A network of cubes and lines&#10;&#10;Description automatically generated">
            <a:extLst>
              <a:ext uri="{FF2B5EF4-FFF2-40B4-BE49-F238E27FC236}">
                <a16:creationId xmlns:a16="http://schemas.microsoft.com/office/drawing/2014/main" id="{047D24DD-686C-B622-B1F5-6B629102B7E9}"/>
              </a:ext>
            </a:extLst>
          </p:cNvPr>
          <p:cNvPicPr>
            <a:picLocks noChangeAspect="1"/>
          </p:cNvPicPr>
          <p:nvPr/>
        </p:nvPicPr>
        <p:blipFill>
          <a:blip r:embed="rId2"/>
          <a:stretch>
            <a:fillRect/>
          </a:stretch>
        </p:blipFill>
        <p:spPr>
          <a:xfrm>
            <a:off x="8478784" y="3797314"/>
            <a:ext cx="1804229" cy="1804229"/>
          </a:xfrm>
          <a:prstGeom prst="rect">
            <a:avLst/>
          </a:prstGeom>
        </p:spPr>
      </p:pic>
      <p:pic>
        <p:nvPicPr>
          <p:cNvPr id="18" name="Picture 17" descr="A circuit board in the shape of a human head&#10;&#10;Description automatically generated">
            <a:extLst>
              <a:ext uri="{FF2B5EF4-FFF2-40B4-BE49-F238E27FC236}">
                <a16:creationId xmlns:a16="http://schemas.microsoft.com/office/drawing/2014/main" id="{76FD2970-83D2-A47E-3AF2-C8AE2D1579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0721" y="3825105"/>
            <a:ext cx="1805399" cy="1805399"/>
          </a:xfrm>
          <a:prstGeom prst="rect">
            <a:avLst/>
          </a:prstGeom>
        </p:spPr>
      </p:pic>
      <p:pic>
        <p:nvPicPr>
          <p:cNvPr id="20" name="Picture 19" descr="A close up of a circuit board&#10;&#10;Description automatically generated">
            <a:extLst>
              <a:ext uri="{FF2B5EF4-FFF2-40B4-BE49-F238E27FC236}">
                <a16:creationId xmlns:a16="http://schemas.microsoft.com/office/drawing/2014/main" id="{D6ABADA5-D3A4-3DBA-A01A-77A107CF4F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639" y="3799817"/>
            <a:ext cx="1812172" cy="1812172"/>
          </a:xfrm>
          <a:prstGeom prst="rect">
            <a:avLst/>
          </a:prstGeom>
        </p:spPr>
      </p:pic>
      <p:sp>
        <p:nvSpPr>
          <p:cNvPr id="21" name="TextBox 20">
            <a:extLst>
              <a:ext uri="{FF2B5EF4-FFF2-40B4-BE49-F238E27FC236}">
                <a16:creationId xmlns:a16="http://schemas.microsoft.com/office/drawing/2014/main" id="{C7D76F16-8878-794D-8140-89CDCFD01F15}"/>
              </a:ext>
            </a:extLst>
          </p:cNvPr>
          <p:cNvSpPr txBox="1"/>
          <p:nvPr/>
        </p:nvSpPr>
        <p:spPr>
          <a:xfrm>
            <a:off x="1227540" y="6256967"/>
            <a:ext cx="6301474" cy="379463"/>
          </a:xfrm>
          <a:prstGeom prst="rect">
            <a:avLst/>
          </a:prstGeom>
          <a:noFill/>
        </p:spPr>
        <p:txBody>
          <a:bodyPr wrap="square" rtlCol="0">
            <a:spAutoFit/>
          </a:bodyPr>
          <a:lstStyle/>
          <a:p>
            <a:r>
              <a:rPr lang="en-US" sz="933" dirty="0"/>
              <a:t>Adopted from:  </a:t>
            </a:r>
            <a:r>
              <a:rPr lang="en-US" sz="933" dirty="0">
                <a:hlinkClick r:id="rId5"/>
              </a:rPr>
              <a:t>Grieves, Michael. (2022). Intelligent digital twins and the development and management of complex systems. Digital Twin. 2. 8. 10.12688/digitaltwin.17574.1.</a:t>
            </a:r>
            <a:endParaRPr lang="en-US" sz="933" dirty="0"/>
          </a:p>
        </p:txBody>
      </p:sp>
      <p:sp>
        <p:nvSpPr>
          <p:cNvPr id="5" name="TextBox 4">
            <a:extLst>
              <a:ext uri="{FF2B5EF4-FFF2-40B4-BE49-F238E27FC236}">
                <a16:creationId xmlns:a16="http://schemas.microsoft.com/office/drawing/2014/main" id="{8CD0C34B-822B-38E9-F399-E1E917F4BFEB}"/>
              </a:ext>
            </a:extLst>
          </p:cNvPr>
          <p:cNvSpPr txBox="1"/>
          <p:nvPr/>
        </p:nvSpPr>
        <p:spPr>
          <a:xfrm>
            <a:off x="4515732" y="6646229"/>
            <a:ext cx="453817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46"/>
            <a:r>
              <a:rPr lang="en-US" sz="900" dirty="0">
                <a:solidFill>
                  <a:srgbClr val="000000"/>
                </a:solidFill>
                <a:latin typeface="Open Sans"/>
                <a:ea typeface="Open Sans"/>
                <a:cs typeface="Open Sans"/>
              </a:rPr>
              <a:t>© 2024 Digital Twin Consortium. All </a:t>
            </a:r>
            <a:r>
              <a:rPr lang="en-US" sz="800" dirty="0">
                <a:solidFill>
                  <a:srgbClr val="000000"/>
                </a:solidFill>
                <a:latin typeface="Open Sans"/>
                <a:ea typeface="Open Sans"/>
                <a:cs typeface="Open Sans"/>
              </a:rPr>
              <a:t>rights</a:t>
            </a:r>
            <a:r>
              <a:rPr lang="en-US" sz="900" dirty="0">
                <a:solidFill>
                  <a:srgbClr val="000000"/>
                </a:solidFill>
                <a:latin typeface="Open Sans"/>
                <a:ea typeface="Open Sans"/>
                <a:cs typeface="Open Sans"/>
              </a:rPr>
              <a:t> reserved. </a:t>
            </a:r>
            <a:r>
              <a:rPr lang="en-US" sz="1050" dirty="0">
                <a:solidFill>
                  <a:srgbClr val="000000"/>
                </a:solidFill>
                <a:latin typeface="Open Sans"/>
                <a:ea typeface="Open Sans"/>
                <a:cs typeface="Open Sans"/>
              </a:rPr>
              <a:t>​</a:t>
            </a:r>
            <a:endParaRPr lang="en-US" sz="1400" dirty="0">
              <a:solidFill>
                <a:srgbClr val="000000"/>
              </a:solidFill>
              <a:latin typeface="Calibri" panose="020F0502020204030204"/>
            </a:endParaRPr>
          </a:p>
        </p:txBody>
      </p:sp>
      <p:sp>
        <p:nvSpPr>
          <p:cNvPr id="8" name="Slide Number Placeholder 2">
            <a:extLst>
              <a:ext uri="{FF2B5EF4-FFF2-40B4-BE49-F238E27FC236}">
                <a16:creationId xmlns:a16="http://schemas.microsoft.com/office/drawing/2014/main" id="{57BCA04F-8188-79E7-2CA7-024140A697F4}"/>
              </a:ext>
            </a:extLst>
          </p:cNvPr>
          <p:cNvSpPr txBox="1">
            <a:spLocks/>
          </p:cNvSpPr>
          <p:nvPr/>
        </p:nvSpPr>
        <p:spPr>
          <a:xfrm>
            <a:off x="10964460" y="6365352"/>
            <a:ext cx="5888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358FA9-F386-4A12-B482-464C32CE5754}" type="slidenum">
              <a:rPr lang="en-US" smtClean="0">
                <a:solidFill>
                  <a:schemeClr val="tx1">
                    <a:lumMod val="75000"/>
                    <a:lumOff val="25000"/>
                  </a:schemeClr>
                </a:solidFill>
                <a:ea typeface="Calibri" panose="020F0502020204030204" pitchFamily="34" charset="0"/>
                <a:cs typeface="Calibri" panose="020F0502020204030204" pitchFamily="34" charset="0"/>
              </a:rPr>
              <a:pPr>
                <a:defRPr/>
              </a:pPr>
              <a:t>18</a:t>
            </a:fld>
            <a:endParaRPr lang="en-US" dirty="0">
              <a:solidFill>
                <a:schemeClr val="tx1">
                  <a:lumMod val="75000"/>
                  <a:lumOff val="25000"/>
                </a:schemeClr>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2005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rrow: Left-Right 23">
            <a:extLst>
              <a:ext uri="{FF2B5EF4-FFF2-40B4-BE49-F238E27FC236}">
                <a16:creationId xmlns:a16="http://schemas.microsoft.com/office/drawing/2014/main" id="{36CA66A1-6025-929A-7202-60E11C6E1AF1}"/>
              </a:ext>
            </a:extLst>
          </p:cNvPr>
          <p:cNvSpPr/>
          <p:nvPr/>
        </p:nvSpPr>
        <p:spPr>
          <a:xfrm>
            <a:off x="3757868" y="2644784"/>
            <a:ext cx="4629176" cy="197923"/>
          </a:xfrm>
          <a:prstGeom prst="leftRightArrow">
            <a:avLst>
              <a:gd name="adj1" fmla="val 100000"/>
              <a:gd name="adj2" fmla="val 6577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 name="Straight Arrow Connector 1">
            <a:extLst>
              <a:ext uri="{FF2B5EF4-FFF2-40B4-BE49-F238E27FC236}">
                <a16:creationId xmlns:a16="http://schemas.microsoft.com/office/drawing/2014/main" id="{9EA6E4E4-2771-0488-D106-44BD5575571F}"/>
              </a:ext>
            </a:extLst>
          </p:cNvPr>
          <p:cNvCxnSpPr>
            <a:cxnSpLocks/>
          </p:cNvCxnSpPr>
          <p:nvPr/>
        </p:nvCxnSpPr>
        <p:spPr>
          <a:xfrm flipH="1" flipV="1">
            <a:off x="5081955" y="3523533"/>
            <a:ext cx="372563" cy="334787"/>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Rectangle 2"/>
          <p:cNvSpPr>
            <a:spLocks noGrp="1" noChangeArrowheads="1"/>
          </p:cNvSpPr>
          <p:nvPr>
            <p:ph type="title"/>
          </p:nvPr>
        </p:nvSpPr>
        <p:spPr/>
        <p:txBody>
          <a:bodyPr>
            <a:normAutofit/>
          </a:bodyPr>
          <a:lstStyle/>
          <a:p>
            <a:r>
              <a:rPr lang="en-US"/>
              <a:t>Decision-making is Changing</a:t>
            </a:r>
          </a:p>
        </p:txBody>
      </p:sp>
      <p:grpSp>
        <p:nvGrpSpPr>
          <p:cNvPr id="115" name="Group 114">
            <a:extLst>
              <a:ext uri="{FF2B5EF4-FFF2-40B4-BE49-F238E27FC236}">
                <a16:creationId xmlns:a16="http://schemas.microsoft.com/office/drawing/2014/main" id="{E04C9898-FE81-4613-8EAD-229FE13D601B}"/>
              </a:ext>
            </a:extLst>
          </p:cNvPr>
          <p:cNvGrpSpPr/>
          <p:nvPr/>
        </p:nvGrpSpPr>
        <p:grpSpPr>
          <a:xfrm>
            <a:off x="8549224" y="3229008"/>
            <a:ext cx="2756013" cy="1437185"/>
            <a:chOff x="6287882" y="3172700"/>
            <a:chExt cx="4604198" cy="2353155"/>
          </a:xfrm>
        </p:grpSpPr>
        <p:grpSp>
          <p:nvGrpSpPr>
            <p:cNvPr id="116" name="Group 115">
              <a:extLst>
                <a:ext uri="{FF2B5EF4-FFF2-40B4-BE49-F238E27FC236}">
                  <a16:creationId xmlns:a16="http://schemas.microsoft.com/office/drawing/2014/main" id="{0CC63504-80CA-49D6-A0D5-345AF9E08AB0}"/>
                </a:ext>
              </a:extLst>
            </p:cNvPr>
            <p:cNvGrpSpPr>
              <a:grpSpLocks noChangeAspect="1"/>
            </p:cNvGrpSpPr>
            <p:nvPr/>
          </p:nvGrpSpPr>
          <p:grpSpPr>
            <a:xfrm>
              <a:off x="7305629" y="4152163"/>
              <a:ext cx="625243" cy="333435"/>
              <a:chOff x="4388930" y="2766579"/>
              <a:chExt cx="881537" cy="470116"/>
            </a:xfrm>
            <a:solidFill>
              <a:srgbClr val="FF0000"/>
            </a:solidFill>
          </p:grpSpPr>
          <p:sp>
            <p:nvSpPr>
              <p:cNvPr id="129" name="Freeform 177">
                <a:extLst>
                  <a:ext uri="{FF2B5EF4-FFF2-40B4-BE49-F238E27FC236}">
                    <a16:creationId xmlns:a16="http://schemas.microsoft.com/office/drawing/2014/main" id="{CEAC6A7B-37B5-4BEB-A1FF-504F5214880D}"/>
                  </a:ext>
                </a:extLst>
              </p:cNvPr>
              <p:cNvSpPr>
                <a:spLocks noChangeAspect="1" noEditPoints="1"/>
              </p:cNvSpPr>
              <p:nvPr/>
            </p:nvSpPr>
            <p:spPr bwMode="auto">
              <a:xfrm rot="1166020">
                <a:off x="4388930" y="2779495"/>
                <a:ext cx="454289" cy="457200"/>
              </a:xfrm>
              <a:custGeom>
                <a:avLst/>
                <a:gdLst>
                  <a:gd name="T0" fmla="*/ 220 w 263"/>
                  <a:gd name="T1" fmla="*/ 76 h 263"/>
                  <a:gd name="T2" fmla="*/ 249 w 263"/>
                  <a:gd name="T3" fmla="*/ 63 h 263"/>
                  <a:gd name="T4" fmla="*/ 263 w 263"/>
                  <a:gd name="T5" fmla="*/ 96 h 263"/>
                  <a:gd name="T6" fmla="*/ 233 w 263"/>
                  <a:gd name="T7" fmla="*/ 108 h 263"/>
                  <a:gd name="T8" fmla="*/ 234 w 263"/>
                  <a:gd name="T9" fmla="*/ 155 h 263"/>
                  <a:gd name="T10" fmla="*/ 263 w 263"/>
                  <a:gd name="T11" fmla="*/ 167 h 263"/>
                  <a:gd name="T12" fmla="*/ 249 w 263"/>
                  <a:gd name="T13" fmla="*/ 200 h 263"/>
                  <a:gd name="T14" fmla="*/ 220 w 263"/>
                  <a:gd name="T15" fmla="*/ 188 h 263"/>
                  <a:gd name="T16" fmla="*/ 187 w 263"/>
                  <a:gd name="T17" fmla="*/ 220 h 263"/>
                  <a:gd name="T18" fmla="*/ 199 w 263"/>
                  <a:gd name="T19" fmla="*/ 249 h 263"/>
                  <a:gd name="T20" fmla="*/ 166 w 263"/>
                  <a:gd name="T21" fmla="*/ 263 h 263"/>
                  <a:gd name="T22" fmla="*/ 154 w 263"/>
                  <a:gd name="T23" fmla="*/ 234 h 263"/>
                  <a:gd name="T24" fmla="*/ 108 w 263"/>
                  <a:gd name="T25" fmla="*/ 234 h 263"/>
                  <a:gd name="T26" fmla="*/ 96 w 263"/>
                  <a:gd name="T27" fmla="*/ 263 h 263"/>
                  <a:gd name="T28" fmla="*/ 63 w 263"/>
                  <a:gd name="T29" fmla="*/ 249 h 263"/>
                  <a:gd name="T30" fmla="*/ 75 w 263"/>
                  <a:gd name="T31" fmla="*/ 220 h 263"/>
                  <a:gd name="T32" fmla="*/ 43 w 263"/>
                  <a:gd name="T33" fmla="*/ 188 h 263"/>
                  <a:gd name="T34" fmla="*/ 13 w 263"/>
                  <a:gd name="T35" fmla="*/ 200 h 263"/>
                  <a:gd name="T36" fmla="*/ 0 w 263"/>
                  <a:gd name="T37" fmla="*/ 167 h 263"/>
                  <a:gd name="T38" fmla="*/ 29 w 263"/>
                  <a:gd name="T39" fmla="*/ 155 h 263"/>
                  <a:gd name="T40" fmla="*/ 29 w 263"/>
                  <a:gd name="T41" fmla="*/ 108 h 263"/>
                  <a:gd name="T42" fmla="*/ 0 w 263"/>
                  <a:gd name="T43" fmla="*/ 96 h 263"/>
                  <a:gd name="T44" fmla="*/ 13 w 263"/>
                  <a:gd name="T45" fmla="*/ 63 h 263"/>
                  <a:gd name="T46" fmla="*/ 43 w 263"/>
                  <a:gd name="T47" fmla="*/ 76 h 263"/>
                  <a:gd name="T48" fmla="*/ 75 w 263"/>
                  <a:gd name="T49" fmla="*/ 43 h 263"/>
                  <a:gd name="T50" fmla="*/ 63 w 263"/>
                  <a:gd name="T51" fmla="*/ 14 h 263"/>
                  <a:gd name="T52" fmla="*/ 96 w 263"/>
                  <a:gd name="T53" fmla="*/ 0 h 263"/>
                  <a:gd name="T54" fmla="*/ 108 w 263"/>
                  <a:gd name="T55" fmla="*/ 29 h 263"/>
                  <a:gd name="T56" fmla="*/ 154 w 263"/>
                  <a:gd name="T57" fmla="*/ 29 h 263"/>
                  <a:gd name="T58" fmla="*/ 166 w 263"/>
                  <a:gd name="T59" fmla="*/ 0 h 263"/>
                  <a:gd name="T60" fmla="*/ 199 w 263"/>
                  <a:gd name="T61" fmla="*/ 14 h 263"/>
                  <a:gd name="T62" fmla="*/ 187 w 263"/>
                  <a:gd name="T63" fmla="*/ 43 h 263"/>
                  <a:gd name="T64" fmla="*/ 220 w 263"/>
                  <a:gd name="T65" fmla="*/ 76 h 263"/>
                  <a:gd name="T66" fmla="*/ 74 w 263"/>
                  <a:gd name="T67" fmla="*/ 108 h 263"/>
                  <a:gd name="T68" fmla="*/ 107 w 263"/>
                  <a:gd name="T69" fmla="*/ 189 h 263"/>
                  <a:gd name="T70" fmla="*/ 189 w 263"/>
                  <a:gd name="T71" fmla="*/ 155 h 263"/>
                  <a:gd name="T72" fmla="*/ 155 w 263"/>
                  <a:gd name="T73" fmla="*/ 74 h 263"/>
                  <a:gd name="T74" fmla="*/ 74 w 263"/>
                  <a:gd name="T75" fmla="*/ 108 h 263"/>
                  <a:gd name="T76" fmla="*/ 148 w 263"/>
                  <a:gd name="T77" fmla="*/ 148 h 263"/>
                  <a:gd name="T78" fmla="*/ 115 w 263"/>
                  <a:gd name="T79" fmla="*/ 148 h 263"/>
                  <a:gd name="T80" fmla="*/ 115 w 263"/>
                  <a:gd name="T81" fmla="*/ 115 h 263"/>
                  <a:gd name="T82" fmla="*/ 148 w 263"/>
                  <a:gd name="T83" fmla="*/ 115 h 263"/>
                  <a:gd name="T84" fmla="*/ 148 w 263"/>
                  <a:gd name="T85" fmla="*/ 14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63">
                    <a:moveTo>
                      <a:pt x="220" y="76"/>
                    </a:moveTo>
                    <a:cubicBezTo>
                      <a:pt x="249" y="63"/>
                      <a:pt x="249" y="63"/>
                      <a:pt x="249" y="63"/>
                    </a:cubicBezTo>
                    <a:cubicBezTo>
                      <a:pt x="263" y="96"/>
                      <a:pt x="263" y="96"/>
                      <a:pt x="263" y="96"/>
                    </a:cubicBezTo>
                    <a:cubicBezTo>
                      <a:pt x="233" y="108"/>
                      <a:pt x="233" y="108"/>
                      <a:pt x="233" y="108"/>
                    </a:cubicBezTo>
                    <a:cubicBezTo>
                      <a:pt x="237" y="123"/>
                      <a:pt x="237" y="139"/>
                      <a:pt x="234" y="155"/>
                    </a:cubicBezTo>
                    <a:cubicBezTo>
                      <a:pt x="263" y="167"/>
                      <a:pt x="263" y="167"/>
                      <a:pt x="263" y="167"/>
                    </a:cubicBezTo>
                    <a:cubicBezTo>
                      <a:pt x="249" y="200"/>
                      <a:pt x="249" y="200"/>
                      <a:pt x="249" y="200"/>
                    </a:cubicBezTo>
                    <a:cubicBezTo>
                      <a:pt x="220" y="188"/>
                      <a:pt x="220" y="188"/>
                      <a:pt x="220" y="188"/>
                    </a:cubicBezTo>
                    <a:cubicBezTo>
                      <a:pt x="211" y="201"/>
                      <a:pt x="200" y="212"/>
                      <a:pt x="187" y="220"/>
                    </a:cubicBezTo>
                    <a:cubicBezTo>
                      <a:pt x="199" y="249"/>
                      <a:pt x="199" y="249"/>
                      <a:pt x="199" y="249"/>
                    </a:cubicBezTo>
                    <a:cubicBezTo>
                      <a:pt x="166" y="263"/>
                      <a:pt x="166" y="263"/>
                      <a:pt x="166" y="263"/>
                    </a:cubicBezTo>
                    <a:cubicBezTo>
                      <a:pt x="154" y="234"/>
                      <a:pt x="154" y="234"/>
                      <a:pt x="154" y="234"/>
                    </a:cubicBezTo>
                    <a:cubicBezTo>
                      <a:pt x="139" y="237"/>
                      <a:pt x="124" y="237"/>
                      <a:pt x="108" y="234"/>
                    </a:cubicBezTo>
                    <a:cubicBezTo>
                      <a:pt x="96" y="263"/>
                      <a:pt x="96" y="263"/>
                      <a:pt x="96" y="263"/>
                    </a:cubicBezTo>
                    <a:cubicBezTo>
                      <a:pt x="63" y="249"/>
                      <a:pt x="63" y="249"/>
                      <a:pt x="63" y="249"/>
                    </a:cubicBezTo>
                    <a:cubicBezTo>
                      <a:pt x="75" y="220"/>
                      <a:pt x="75" y="220"/>
                      <a:pt x="75" y="220"/>
                    </a:cubicBezTo>
                    <a:cubicBezTo>
                      <a:pt x="62" y="212"/>
                      <a:pt x="51" y="200"/>
                      <a:pt x="43" y="188"/>
                    </a:cubicBezTo>
                    <a:cubicBezTo>
                      <a:pt x="13" y="200"/>
                      <a:pt x="13" y="200"/>
                      <a:pt x="13" y="200"/>
                    </a:cubicBezTo>
                    <a:cubicBezTo>
                      <a:pt x="0" y="167"/>
                      <a:pt x="0" y="167"/>
                      <a:pt x="0" y="167"/>
                    </a:cubicBezTo>
                    <a:cubicBezTo>
                      <a:pt x="29" y="155"/>
                      <a:pt x="29" y="155"/>
                      <a:pt x="29" y="155"/>
                    </a:cubicBezTo>
                    <a:cubicBezTo>
                      <a:pt x="26" y="140"/>
                      <a:pt x="25" y="124"/>
                      <a:pt x="29" y="108"/>
                    </a:cubicBezTo>
                    <a:cubicBezTo>
                      <a:pt x="0" y="96"/>
                      <a:pt x="0" y="96"/>
                      <a:pt x="0" y="96"/>
                    </a:cubicBezTo>
                    <a:cubicBezTo>
                      <a:pt x="13" y="63"/>
                      <a:pt x="13" y="63"/>
                      <a:pt x="13" y="63"/>
                    </a:cubicBezTo>
                    <a:cubicBezTo>
                      <a:pt x="43" y="76"/>
                      <a:pt x="43" y="76"/>
                      <a:pt x="43" y="76"/>
                    </a:cubicBezTo>
                    <a:cubicBezTo>
                      <a:pt x="51" y="62"/>
                      <a:pt x="62" y="51"/>
                      <a:pt x="75" y="43"/>
                    </a:cubicBezTo>
                    <a:cubicBezTo>
                      <a:pt x="63" y="14"/>
                      <a:pt x="63" y="14"/>
                      <a:pt x="63" y="14"/>
                    </a:cubicBezTo>
                    <a:cubicBezTo>
                      <a:pt x="96" y="0"/>
                      <a:pt x="96" y="0"/>
                      <a:pt x="96" y="0"/>
                    </a:cubicBezTo>
                    <a:cubicBezTo>
                      <a:pt x="108" y="29"/>
                      <a:pt x="108" y="29"/>
                      <a:pt x="108" y="29"/>
                    </a:cubicBezTo>
                    <a:cubicBezTo>
                      <a:pt x="123" y="26"/>
                      <a:pt x="139" y="26"/>
                      <a:pt x="154" y="29"/>
                    </a:cubicBezTo>
                    <a:cubicBezTo>
                      <a:pt x="166" y="0"/>
                      <a:pt x="166" y="0"/>
                      <a:pt x="166" y="0"/>
                    </a:cubicBezTo>
                    <a:cubicBezTo>
                      <a:pt x="199" y="14"/>
                      <a:pt x="199" y="14"/>
                      <a:pt x="199" y="14"/>
                    </a:cubicBezTo>
                    <a:cubicBezTo>
                      <a:pt x="187" y="43"/>
                      <a:pt x="187" y="43"/>
                      <a:pt x="187" y="43"/>
                    </a:cubicBezTo>
                    <a:cubicBezTo>
                      <a:pt x="201" y="51"/>
                      <a:pt x="212" y="63"/>
                      <a:pt x="220" y="76"/>
                    </a:cubicBezTo>
                    <a:close/>
                    <a:moveTo>
                      <a:pt x="74" y="108"/>
                    </a:moveTo>
                    <a:cubicBezTo>
                      <a:pt x="61" y="139"/>
                      <a:pt x="76" y="176"/>
                      <a:pt x="107" y="189"/>
                    </a:cubicBezTo>
                    <a:cubicBezTo>
                      <a:pt x="139" y="202"/>
                      <a:pt x="176" y="187"/>
                      <a:pt x="189" y="155"/>
                    </a:cubicBezTo>
                    <a:cubicBezTo>
                      <a:pt x="202" y="124"/>
                      <a:pt x="187" y="87"/>
                      <a:pt x="155" y="74"/>
                    </a:cubicBezTo>
                    <a:cubicBezTo>
                      <a:pt x="123" y="61"/>
                      <a:pt x="87" y="76"/>
                      <a:pt x="74" y="108"/>
                    </a:cubicBezTo>
                    <a:close/>
                    <a:moveTo>
                      <a:pt x="148" y="148"/>
                    </a:moveTo>
                    <a:cubicBezTo>
                      <a:pt x="139" y="157"/>
                      <a:pt x="124" y="157"/>
                      <a:pt x="115" y="148"/>
                    </a:cubicBezTo>
                    <a:cubicBezTo>
                      <a:pt x="105" y="139"/>
                      <a:pt x="105" y="124"/>
                      <a:pt x="115" y="115"/>
                    </a:cubicBezTo>
                    <a:cubicBezTo>
                      <a:pt x="124" y="106"/>
                      <a:pt x="139" y="106"/>
                      <a:pt x="148" y="115"/>
                    </a:cubicBezTo>
                    <a:cubicBezTo>
                      <a:pt x="157" y="124"/>
                      <a:pt x="157" y="139"/>
                      <a:pt x="148" y="148"/>
                    </a:cubicBez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7F7F7F"/>
                  </a:solidFill>
                  <a:effectLst/>
                  <a:uLnTx/>
                  <a:uFillTx/>
                  <a:latin typeface="Arial" panose="020B0604020202020204"/>
                  <a:ea typeface="+mn-ea"/>
                  <a:cs typeface="+mn-cs"/>
                </a:endParaRPr>
              </a:p>
            </p:txBody>
          </p:sp>
          <p:sp>
            <p:nvSpPr>
              <p:cNvPr id="130" name="Freeform 178">
                <a:extLst>
                  <a:ext uri="{FF2B5EF4-FFF2-40B4-BE49-F238E27FC236}">
                    <a16:creationId xmlns:a16="http://schemas.microsoft.com/office/drawing/2014/main" id="{49BEE214-C223-4D8D-BF76-7C5AFEE32C2F}"/>
                  </a:ext>
                </a:extLst>
              </p:cNvPr>
              <p:cNvSpPr>
                <a:spLocks noChangeAspect="1" noEditPoints="1"/>
              </p:cNvSpPr>
              <p:nvPr/>
            </p:nvSpPr>
            <p:spPr bwMode="auto">
              <a:xfrm>
                <a:off x="4816178" y="2766579"/>
                <a:ext cx="454289" cy="457200"/>
              </a:xfrm>
              <a:custGeom>
                <a:avLst/>
                <a:gdLst>
                  <a:gd name="T0" fmla="*/ 220 w 263"/>
                  <a:gd name="T1" fmla="*/ 76 h 263"/>
                  <a:gd name="T2" fmla="*/ 249 w 263"/>
                  <a:gd name="T3" fmla="*/ 63 h 263"/>
                  <a:gd name="T4" fmla="*/ 263 w 263"/>
                  <a:gd name="T5" fmla="*/ 96 h 263"/>
                  <a:gd name="T6" fmla="*/ 233 w 263"/>
                  <a:gd name="T7" fmla="*/ 108 h 263"/>
                  <a:gd name="T8" fmla="*/ 234 w 263"/>
                  <a:gd name="T9" fmla="*/ 155 h 263"/>
                  <a:gd name="T10" fmla="*/ 263 w 263"/>
                  <a:gd name="T11" fmla="*/ 167 h 263"/>
                  <a:gd name="T12" fmla="*/ 249 w 263"/>
                  <a:gd name="T13" fmla="*/ 200 h 263"/>
                  <a:gd name="T14" fmla="*/ 220 w 263"/>
                  <a:gd name="T15" fmla="*/ 188 h 263"/>
                  <a:gd name="T16" fmla="*/ 187 w 263"/>
                  <a:gd name="T17" fmla="*/ 220 h 263"/>
                  <a:gd name="T18" fmla="*/ 199 w 263"/>
                  <a:gd name="T19" fmla="*/ 249 h 263"/>
                  <a:gd name="T20" fmla="*/ 166 w 263"/>
                  <a:gd name="T21" fmla="*/ 263 h 263"/>
                  <a:gd name="T22" fmla="*/ 154 w 263"/>
                  <a:gd name="T23" fmla="*/ 234 h 263"/>
                  <a:gd name="T24" fmla="*/ 108 w 263"/>
                  <a:gd name="T25" fmla="*/ 234 h 263"/>
                  <a:gd name="T26" fmla="*/ 96 w 263"/>
                  <a:gd name="T27" fmla="*/ 263 h 263"/>
                  <a:gd name="T28" fmla="*/ 63 w 263"/>
                  <a:gd name="T29" fmla="*/ 249 h 263"/>
                  <a:gd name="T30" fmla="*/ 75 w 263"/>
                  <a:gd name="T31" fmla="*/ 220 h 263"/>
                  <a:gd name="T32" fmla="*/ 43 w 263"/>
                  <a:gd name="T33" fmla="*/ 188 h 263"/>
                  <a:gd name="T34" fmla="*/ 13 w 263"/>
                  <a:gd name="T35" fmla="*/ 200 h 263"/>
                  <a:gd name="T36" fmla="*/ 0 w 263"/>
                  <a:gd name="T37" fmla="*/ 167 h 263"/>
                  <a:gd name="T38" fmla="*/ 29 w 263"/>
                  <a:gd name="T39" fmla="*/ 155 h 263"/>
                  <a:gd name="T40" fmla="*/ 29 w 263"/>
                  <a:gd name="T41" fmla="*/ 108 h 263"/>
                  <a:gd name="T42" fmla="*/ 0 w 263"/>
                  <a:gd name="T43" fmla="*/ 96 h 263"/>
                  <a:gd name="T44" fmla="*/ 13 w 263"/>
                  <a:gd name="T45" fmla="*/ 63 h 263"/>
                  <a:gd name="T46" fmla="*/ 43 w 263"/>
                  <a:gd name="T47" fmla="*/ 76 h 263"/>
                  <a:gd name="T48" fmla="*/ 75 w 263"/>
                  <a:gd name="T49" fmla="*/ 43 h 263"/>
                  <a:gd name="T50" fmla="*/ 63 w 263"/>
                  <a:gd name="T51" fmla="*/ 14 h 263"/>
                  <a:gd name="T52" fmla="*/ 96 w 263"/>
                  <a:gd name="T53" fmla="*/ 0 h 263"/>
                  <a:gd name="T54" fmla="*/ 108 w 263"/>
                  <a:gd name="T55" fmla="*/ 29 h 263"/>
                  <a:gd name="T56" fmla="*/ 154 w 263"/>
                  <a:gd name="T57" fmla="*/ 29 h 263"/>
                  <a:gd name="T58" fmla="*/ 166 w 263"/>
                  <a:gd name="T59" fmla="*/ 0 h 263"/>
                  <a:gd name="T60" fmla="*/ 199 w 263"/>
                  <a:gd name="T61" fmla="*/ 14 h 263"/>
                  <a:gd name="T62" fmla="*/ 187 w 263"/>
                  <a:gd name="T63" fmla="*/ 43 h 263"/>
                  <a:gd name="T64" fmla="*/ 220 w 263"/>
                  <a:gd name="T65" fmla="*/ 76 h 263"/>
                  <a:gd name="T66" fmla="*/ 74 w 263"/>
                  <a:gd name="T67" fmla="*/ 108 h 263"/>
                  <a:gd name="T68" fmla="*/ 107 w 263"/>
                  <a:gd name="T69" fmla="*/ 189 h 263"/>
                  <a:gd name="T70" fmla="*/ 189 w 263"/>
                  <a:gd name="T71" fmla="*/ 155 h 263"/>
                  <a:gd name="T72" fmla="*/ 155 w 263"/>
                  <a:gd name="T73" fmla="*/ 74 h 263"/>
                  <a:gd name="T74" fmla="*/ 74 w 263"/>
                  <a:gd name="T75" fmla="*/ 108 h 263"/>
                  <a:gd name="T76" fmla="*/ 148 w 263"/>
                  <a:gd name="T77" fmla="*/ 148 h 263"/>
                  <a:gd name="T78" fmla="*/ 115 w 263"/>
                  <a:gd name="T79" fmla="*/ 148 h 263"/>
                  <a:gd name="T80" fmla="*/ 115 w 263"/>
                  <a:gd name="T81" fmla="*/ 115 h 263"/>
                  <a:gd name="T82" fmla="*/ 148 w 263"/>
                  <a:gd name="T83" fmla="*/ 115 h 263"/>
                  <a:gd name="T84" fmla="*/ 148 w 263"/>
                  <a:gd name="T85" fmla="*/ 14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63">
                    <a:moveTo>
                      <a:pt x="220" y="76"/>
                    </a:moveTo>
                    <a:cubicBezTo>
                      <a:pt x="249" y="63"/>
                      <a:pt x="249" y="63"/>
                      <a:pt x="249" y="63"/>
                    </a:cubicBezTo>
                    <a:cubicBezTo>
                      <a:pt x="263" y="96"/>
                      <a:pt x="263" y="96"/>
                      <a:pt x="263" y="96"/>
                    </a:cubicBezTo>
                    <a:cubicBezTo>
                      <a:pt x="233" y="108"/>
                      <a:pt x="233" y="108"/>
                      <a:pt x="233" y="108"/>
                    </a:cubicBezTo>
                    <a:cubicBezTo>
                      <a:pt x="237" y="123"/>
                      <a:pt x="237" y="139"/>
                      <a:pt x="234" y="155"/>
                    </a:cubicBezTo>
                    <a:cubicBezTo>
                      <a:pt x="263" y="167"/>
                      <a:pt x="263" y="167"/>
                      <a:pt x="263" y="167"/>
                    </a:cubicBezTo>
                    <a:cubicBezTo>
                      <a:pt x="249" y="200"/>
                      <a:pt x="249" y="200"/>
                      <a:pt x="249" y="200"/>
                    </a:cubicBezTo>
                    <a:cubicBezTo>
                      <a:pt x="220" y="188"/>
                      <a:pt x="220" y="188"/>
                      <a:pt x="220" y="188"/>
                    </a:cubicBezTo>
                    <a:cubicBezTo>
                      <a:pt x="211" y="201"/>
                      <a:pt x="200" y="212"/>
                      <a:pt x="187" y="220"/>
                    </a:cubicBezTo>
                    <a:cubicBezTo>
                      <a:pt x="199" y="249"/>
                      <a:pt x="199" y="249"/>
                      <a:pt x="199" y="249"/>
                    </a:cubicBezTo>
                    <a:cubicBezTo>
                      <a:pt x="166" y="263"/>
                      <a:pt x="166" y="263"/>
                      <a:pt x="166" y="263"/>
                    </a:cubicBezTo>
                    <a:cubicBezTo>
                      <a:pt x="154" y="234"/>
                      <a:pt x="154" y="234"/>
                      <a:pt x="154" y="234"/>
                    </a:cubicBezTo>
                    <a:cubicBezTo>
                      <a:pt x="139" y="237"/>
                      <a:pt x="124" y="237"/>
                      <a:pt x="108" y="234"/>
                    </a:cubicBezTo>
                    <a:cubicBezTo>
                      <a:pt x="96" y="263"/>
                      <a:pt x="96" y="263"/>
                      <a:pt x="96" y="263"/>
                    </a:cubicBezTo>
                    <a:cubicBezTo>
                      <a:pt x="63" y="249"/>
                      <a:pt x="63" y="249"/>
                      <a:pt x="63" y="249"/>
                    </a:cubicBezTo>
                    <a:cubicBezTo>
                      <a:pt x="75" y="220"/>
                      <a:pt x="75" y="220"/>
                      <a:pt x="75" y="220"/>
                    </a:cubicBezTo>
                    <a:cubicBezTo>
                      <a:pt x="62" y="212"/>
                      <a:pt x="51" y="200"/>
                      <a:pt x="43" y="188"/>
                    </a:cubicBezTo>
                    <a:cubicBezTo>
                      <a:pt x="13" y="200"/>
                      <a:pt x="13" y="200"/>
                      <a:pt x="13" y="200"/>
                    </a:cubicBezTo>
                    <a:cubicBezTo>
                      <a:pt x="0" y="167"/>
                      <a:pt x="0" y="167"/>
                      <a:pt x="0" y="167"/>
                    </a:cubicBezTo>
                    <a:cubicBezTo>
                      <a:pt x="29" y="155"/>
                      <a:pt x="29" y="155"/>
                      <a:pt x="29" y="155"/>
                    </a:cubicBezTo>
                    <a:cubicBezTo>
                      <a:pt x="26" y="140"/>
                      <a:pt x="25" y="124"/>
                      <a:pt x="29" y="108"/>
                    </a:cubicBezTo>
                    <a:cubicBezTo>
                      <a:pt x="0" y="96"/>
                      <a:pt x="0" y="96"/>
                      <a:pt x="0" y="96"/>
                    </a:cubicBezTo>
                    <a:cubicBezTo>
                      <a:pt x="13" y="63"/>
                      <a:pt x="13" y="63"/>
                      <a:pt x="13" y="63"/>
                    </a:cubicBezTo>
                    <a:cubicBezTo>
                      <a:pt x="43" y="76"/>
                      <a:pt x="43" y="76"/>
                      <a:pt x="43" y="76"/>
                    </a:cubicBezTo>
                    <a:cubicBezTo>
                      <a:pt x="51" y="62"/>
                      <a:pt x="62" y="51"/>
                      <a:pt x="75" y="43"/>
                    </a:cubicBezTo>
                    <a:cubicBezTo>
                      <a:pt x="63" y="14"/>
                      <a:pt x="63" y="14"/>
                      <a:pt x="63" y="14"/>
                    </a:cubicBezTo>
                    <a:cubicBezTo>
                      <a:pt x="96" y="0"/>
                      <a:pt x="96" y="0"/>
                      <a:pt x="96" y="0"/>
                    </a:cubicBezTo>
                    <a:cubicBezTo>
                      <a:pt x="108" y="29"/>
                      <a:pt x="108" y="29"/>
                      <a:pt x="108" y="29"/>
                    </a:cubicBezTo>
                    <a:cubicBezTo>
                      <a:pt x="123" y="26"/>
                      <a:pt x="139" y="26"/>
                      <a:pt x="154" y="29"/>
                    </a:cubicBezTo>
                    <a:cubicBezTo>
                      <a:pt x="166" y="0"/>
                      <a:pt x="166" y="0"/>
                      <a:pt x="166" y="0"/>
                    </a:cubicBezTo>
                    <a:cubicBezTo>
                      <a:pt x="199" y="14"/>
                      <a:pt x="199" y="14"/>
                      <a:pt x="199" y="14"/>
                    </a:cubicBezTo>
                    <a:cubicBezTo>
                      <a:pt x="187" y="43"/>
                      <a:pt x="187" y="43"/>
                      <a:pt x="187" y="43"/>
                    </a:cubicBezTo>
                    <a:cubicBezTo>
                      <a:pt x="201" y="51"/>
                      <a:pt x="212" y="63"/>
                      <a:pt x="220" y="76"/>
                    </a:cubicBezTo>
                    <a:close/>
                    <a:moveTo>
                      <a:pt x="74" y="108"/>
                    </a:moveTo>
                    <a:cubicBezTo>
                      <a:pt x="61" y="139"/>
                      <a:pt x="76" y="176"/>
                      <a:pt x="107" y="189"/>
                    </a:cubicBezTo>
                    <a:cubicBezTo>
                      <a:pt x="139" y="202"/>
                      <a:pt x="176" y="187"/>
                      <a:pt x="189" y="155"/>
                    </a:cubicBezTo>
                    <a:cubicBezTo>
                      <a:pt x="202" y="124"/>
                      <a:pt x="187" y="87"/>
                      <a:pt x="155" y="74"/>
                    </a:cubicBezTo>
                    <a:cubicBezTo>
                      <a:pt x="123" y="61"/>
                      <a:pt x="87" y="76"/>
                      <a:pt x="74" y="108"/>
                    </a:cubicBezTo>
                    <a:close/>
                    <a:moveTo>
                      <a:pt x="148" y="148"/>
                    </a:moveTo>
                    <a:cubicBezTo>
                      <a:pt x="139" y="157"/>
                      <a:pt x="124" y="157"/>
                      <a:pt x="115" y="148"/>
                    </a:cubicBezTo>
                    <a:cubicBezTo>
                      <a:pt x="105" y="139"/>
                      <a:pt x="105" y="124"/>
                      <a:pt x="115" y="115"/>
                    </a:cubicBezTo>
                    <a:cubicBezTo>
                      <a:pt x="124" y="106"/>
                      <a:pt x="139" y="106"/>
                      <a:pt x="148" y="115"/>
                    </a:cubicBezTo>
                    <a:cubicBezTo>
                      <a:pt x="157" y="124"/>
                      <a:pt x="157" y="139"/>
                      <a:pt x="148" y="148"/>
                    </a:cubicBez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7F7F7F"/>
                  </a:solidFill>
                  <a:effectLst/>
                  <a:uLnTx/>
                  <a:uFillTx/>
                  <a:latin typeface="Arial" panose="020B0604020202020204"/>
                  <a:ea typeface="+mn-ea"/>
                  <a:cs typeface="+mn-cs"/>
                </a:endParaRPr>
              </a:p>
            </p:txBody>
          </p:sp>
        </p:grpSp>
        <p:sp>
          <p:nvSpPr>
            <p:cNvPr id="117" name="Rectangle 116">
              <a:extLst>
                <a:ext uri="{FF2B5EF4-FFF2-40B4-BE49-F238E27FC236}">
                  <a16:creationId xmlns:a16="http://schemas.microsoft.com/office/drawing/2014/main" id="{C6388D69-3C42-4F98-B630-856DE5ABD558}"/>
                </a:ext>
              </a:extLst>
            </p:cNvPr>
            <p:cNvSpPr/>
            <p:nvPr/>
          </p:nvSpPr>
          <p:spPr bwMode="gray">
            <a:xfrm>
              <a:off x="9336794" y="3988045"/>
              <a:ext cx="625243" cy="688094"/>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sp>
          <p:nvSpPr>
            <p:cNvPr id="118" name="Rectangle 117">
              <a:extLst>
                <a:ext uri="{FF2B5EF4-FFF2-40B4-BE49-F238E27FC236}">
                  <a16:creationId xmlns:a16="http://schemas.microsoft.com/office/drawing/2014/main" id="{2F61716B-2685-4DD4-9EF0-308F787DA812}"/>
                </a:ext>
              </a:extLst>
            </p:cNvPr>
            <p:cNvSpPr/>
            <p:nvPr/>
          </p:nvSpPr>
          <p:spPr bwMode="gray">
            <a:xfrm>
              <a:off x="8286037" y="4837761"/>
              <a:ext cx="625243" cy="688094"/>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sp>
          <p:nvSpPr>
            <p:cNvPr id="119" name="Rectangle 118">
              <a:extLst>
                <a:ext uri="{FF2B5EF4-FFF2-40B4-BE49-F238E27FC236}">
                  <a16:creationId xmlns:a16="http://schemas.microsoft.com/office/drawing/2014/main" id="{076A071C-A79D-44CF-AB48-CD1CD0151652}"/>
                </a:ext>
              </a:extLst>
            </p:cNvPr>
            <p:cNvSpPr/>
            <p:nvPr/>
          </p:nvSpPr>
          <p:spPr bwMode="gray">
            <a:xfrm>
              <a:off x="8286037" y="3172700"/>
              <a:ext cx="625243" cy="688094"/>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cxnSp>
          <p:nvCxnSpPr>
            <p:cNvPr id="120" name="Elbow Connector 224">
              <a:extLst>
                <a:ext uri="{FF2B5EF4-FFF2-40B4-BE49-F238E27FC236}">
                  <a16:creationId xmlns:a16="http://schemas.microsoft.com/office/drawing/2014/main" id="{FC6E74AF-3615-4548-93C1-5A3A9C975412}"/>
                </a:ext>
              </a:extLst>
            </p:cNvPr>
            <p:cNvCxnSpPr>
              <a:stCxn id="119" idx="3"/>
              <a:endCxn id="117" idx="0"/>
            </p:cNvCxnSpPr>
            <p:nvPr/>
          </p:nvCxnSpPr>
          <p:spPr bwMode="gray">
            <a:xfrm>
              <a:off x="8911280" y="3516747"/>
              <a:ext cx="738136" cy="471298"/>
            </a:xfrm>
            <a:prstGeom prst="bentConnector2">
              <a:avLst/>
            </a:prstGeom>
            <a:noFill/>
            <a:ln w="19050" cap="flat" cmpd="sng" algn="ctr">
              <a:solidFill>
                <a:schemeClr val="tx1"/>
              </a:solidFill>
              <a:prstDash val="solid"/>
              <a:round/>
              <a:headEnd type="none" w="med" len="med"/>
              <a:tailEnd type="triangle" w="med" len="med"/>
            </a:ln>
            <a:effectLst/>
          </p:spPr>
        </p:cxnSp>
        <p:cxnSp>
          <p:nvCxnSpPr>
            <p:cNvPr id="121" name="Elbow Connector 238">
              <a:extLst>
                <a:ext uri="{FF2B5EF4-FFF2-40B4-BE49-F238E27FC236}">
                  <a16:creationId xmlns:a16="http://schemas.microsoft.com/office/drawing/2014/main" id="{892BF816-3DBD-4EC9-8B36-4BC99C720762}"/>
                </a:ext>
              </a:extLst>
            </p:cNvPr>
            <p:cNvCxnSpPr>
              <a:cxnSpLocks/>
              <a:stCxn id="126" idx="0"/>
              <a:endCxn id="119" idx="1"/>
            </p:cNvCxnSpPr>
            <p:nvPr/>
          </p:nvCxnSpPr>
          <p:spPr bwMode="gray">
            <a:xfrm rot="5400000" flipH="1" flipV="1">
              <a:off x="7747611" y="3387383"/>
              <a:ext cx="409063" cy="667783"/>
            </a:xfrm>
            <a:prstGeom prst="bentConnector2">
              <a:avLst/>
            </a:prstGeom>
            <a:noFill/>
            <a:ln w="19050" cap="flat" cmpd="sng" algn="ctr">
              <a:solidFill>
                <a:schemeClr val="tx1"/>
              </a:solidFill>
              <a:prstDash val="solid"/>
              <a:round/>
              <a:headEnd type="none" w="med" len="med"/>
              <a:tailEnd type="triangle" w="med" len="med"/>
            </a:ln>
            <a:effectLst/>
          </p:spPr>
        </p:cxnSp>
        <p:cxnSp>
          <p:nvCxnSpPr>
            <p:cNvPr id="122" name="Straight Arrow Connector 121">
              <a:extLst>
                <a:ext uri="{FF2B5EF4-FFF2-40B4-BE49-F238E27FC236}">
                  <a16:creationId xmlns:a16="http://schemas.microsoft.com/office/drawing/2014/main" id="{31551A1D-0670-4A04-98E6-10D8493343B6}"/>
                </a:ext>
              </a:extLst>
            </p:cNvPr>
            <p:cNvCxnSpPr>
              <a:cxnSpLocks/>
              <a:endCxn id="126" idx="1"/>
            </p:cNvCxnSpPr>
            <p:nvPr/>
          </p:nvCxnSpPr>
          <p:spPr bwMode="gray">
            <a:xfrm flipV="1">
              <a:off x="6913125" y="4318883"/>
              <a:ext cx="235577" cy="25032"/>
            </a:xfrm>
            <a:prstGeom prst="straightConnector1">
              <a:avLst/>
            </a:prstGeom>
            <a:noFill/>
            <a:ln w="19050" cap="flat" cmpd="sng" algn="ctr">
              <a:solidFill>
                <a:schemeClr val="tx1"/>
              </a:solidFill>
              <a:prstDash val="solid"/>
              <a:round/>
              <a:headEnd type="none" w="med" len="med"/>
              <a:tailEnd type="triangle" w="med" len="med"/>
            </a:ln>
            <a:effectLst/>
          </p:spPr>
        </p:cxnSp>
        <p:cxnSp>
          <p:nvCxnSpPr>
            <p:cNvPr id="123" name="Straight Arrow Connector 122">
              <a:extLst>
                <a:ext uri="{FF2B5EF4-FFF2-40B4-BE49-F238E27FC236}">
                  <a16:creationId xmlns:a16="http://schemas.microsoft.com/office/drawing/2014/main" id="{97EBF1F8-2C3F-4265-8A17-A07C0F1C095A}"/>
                </a:ext>
              </a:extLst>
            </p:cNvPr>
            <p:cNvCxnSpPr>
              <a:cxnSpLocks/>
              <a:stCxn id="117" idx="3"/>
            </p:cNvCxnSpPr>
            <p:nvPr/>
          </p:nvCxnSpPr>
          <p:spPr bwMode="gray">
            <a:xfrm>
              <a:off x="9962037" y="4332091"/>
              <a:ext cx="312622" cy="8915"/>
            </a:xfrm>
            <a:prstGeom prst="straightConnector1">
              <a:avLst/>
            </a:prstGeom>
            <a:noFill/>
            <a:ln w="19050" cap="flat" cmpd="sng" algn="ctr">
              <a:solidFill>
                <a:schemeClr val="tx1"/>
              </a:solidFill>
              <a:prstDash val="solid"/>
              <a:round/>
              <a:headEnd type="none" w="med" len="med"/>
              <a:tailEnd type="triangle" w="med" len="med"/>
            </a:ln>
            <a:effectLst/>
          </p:spPr>
        </p:cxnSp>
        <p:cxnSp>
          <p:nvCxnSpPr>
            <p:cNvPr id="124" name="Elbow Connector 238">
              <a:extLst>
                <a:ext uri="{FF2B5EF4-FFF2-40B4-BE49-F238E27FC236}">
                  <a16:creationId xmlns:a16="http://schemas.microsoft.com/office/drawing/2014/main" id="{F7901F5D-58C0-4C0D-AA94-30F82B3DE708}"/>
                </a:ext>
              </a:extLst>
            </p:cNvPr>
            <p:cNvCxnSpPr>
              <a:cxnSpLocks/>
              <a:stCxn id="126" idx="2"/>
              <a:endCxn id="118" idx="1"/>
            </p:cNvCxnSpPr>
            <p:nvPr/>
          </p:nvCxnSpPr>
          <p:spPr bwMode="gray">
            <a:xfrm rot="16200000" flipH="1">
              <a:off x="7717220" y="4612991"/>
              <a:ext cx="469852" cy="667783"/>
            </a:xfrm>
            <a:prstGeom prst="bentConnector2">
              <a:avLst/>
            </a:prstGeom>
            <a:noFill/>
            <a:ln w="19050" cap="flat" cmpd="sng" algn="ctr">
              <a:solidFill>
                <a:schemeClr val="tx1"/>
              </a:solidFill>
              <a:prstDash val="solid"/>
              <a:round/>
              <a:headEnd type="none" w="med" len="med"/>
              <a:tailEnd type="triangle" w="med" len="med"/>
            </a:ln>
            <a:effectLst/>
          </p:spPr>
        </p:cxnSp>
        <p:cxnSp>
          <p:nvCxnSpPr>
            <p:cNvPr id="125" name="Elbow Connector 238">
              <a:extLst>
                <a:ext uri="{FF2B5EF4-FFF2-40B4-BE49-F238E27FC236}">
                  <a16:creationId xmlns:a16="http://schemas.microsoft.com/office/drawing/2014/main" id="{0A92EF6E-DD1F-4BBF-B49D-23CBC9E6418E}"/>
                </a:ext>
              </a:extLst>
            </p:cNvPr>
            <p:cNvCxnSpPr>
              <a:stCxn id="118" idx="3"/>
              <a:endCxn id="117" idx="2"/>
            </p:cNvCxnSpPr>
            <p:nvPr/>
          </p:nvCxnSpPr>
          <p:spPr bwMode="gray">
            <a:xfrm flipV="1">
              <a:off x="8911280" y="4676139"/>
              <a:ext cx="738136" cy="505669"/>
            </a:xfrm>
            <a:prstGeom prst="bentConnector2">
              <a:avLst/>
            </a:prstGeom>
            <a:noFill/>
            <a:ln w="19050" cap="flat" cmpd="sng" algn="ctr">
              <a:solidFill>
                <a:schemeClr val="tx1"/>
              </a:solidFill>
              <a:prstDash val="solid"/>
              <a:round/>
              <a:headEnd type="none" w="med" len="med"/>
              <a:tailEnd type="triangle" w="med" len="med"/>
            </a:ln>
            <a:effectLst/>
          </p:spPr>
        </p:cxnSp>
        <p:sp>
          <p:nvSpPr>
            <p:cNvPr id="126" name="Flowchart: Decision 125">
              <a:extLst>
                <a:ext uri="{FF2B5EF4-FFF2-40B4-BE49-F238E27FC236}">
                  <a16:creationId xmlns:a16="http://schemas.microsoft.com/office/drawing/2014/main" id="{F851ACC0-9E1A-48C4-9BF8-7248BF1B48D9}"/>
                </a:ext>
              </a:extLst>
            </p:cNvPr>
            <p:cNvSpPr/>
            <p:nvPr/>
          </p:nvSpPr>
          <p:spPr bwMode="gray">
            <a:xfrm>
              <a:off x="7148702" y="3925810"/>
              <a:ext cx="939099" cy="786146"/>
            </a:xfrm>
            <a:prstGeom prst="flowChartDecision">
              <a:avLst/>
            </a:prstGeom>
            <a:noFill/>
            <a:ln w="19050" cap="rnd">
              <a:solidFill>
                <a:srgbClr val="00529B"/>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anose="020B0604020202020204"/>
                <a:ea typeface="+mn-ea"/>
                <a:cs typeface="+mn-cs"/>
              </a:endParaRPr>
            </a:p>
          </p:txBody>
        </p:sp>
        <p:sp>
          <p:nvSpPr>
            <p:cNvPr id="127" name="Rectangle 126">
              <a:extLst>
                <a:ext uri="{FF2B5EF4-FFF2-40B4-BE49-F238E27FC236}">
                  <a16:creationId xmlns:a16="http://schemas.microsoft.com/office/drawing/2014/main" id="{B902DE67-52C6-458D-9C63-E3CBCB0CBA8E}"/>
                </a:ext>
              </a:extLst>
            </p:cNvPr>
            <p:cNvSpPr/>
            <p:nvPr/>
          </p:nvSpPr>
          <p:spPr bwMode="gray">
            <a:xfrm>
              <a:off x="6287882" y="4023452"/>
              <a:ext cx="625242" cy="688094"/>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sp>
          <p:nvSpPr>
            <p:cNvPr id="128" name="Rectangle 127">
              <a:extLst>
                <a:ext uri="{FF2B5EF4-FFF2-40B4-BE49-F238E27FC236}">
                  <a16:creationId xmlns:a16="http://schemas.microsoft.com/office/drawing/2014/main" id="{B37F99CF-7A19-4507-B54D-D5FABDE17134}"/>
                </a:ext>
              </a:extLst>
            </p:cNvPr>
            <p:cNvSpPr/>
            <p:nvPr/>
          </p:nvSpPr>
          <p:spPr bwMode="gray">
            <a:xfrm>
              <a:off x="10266837" y="4005230"/>
              <a:ext cx="625243" cy="688094"/>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grpSp>
      <p:sp>
        <p:nvSpPr>
          <p:cNvPr id="147" name="Oval 146">
            <a:extLst>
              <a:ext uri="{FF2B5EF4-FFF2-40B4-BE49-F238E27FC236}">
                <a16:creationId xmlns:a16="http://schemas.microsoft.com/office/drawing/2014/main" id="{743D0069-A75E-4434-8ACD-64CE96BB4947}"/>
              </a:ext>
            </a:extLst>
          </p:cNvPr>
          <p:cNvSpPr>
            <a:spLocks noChangeArrowheads="1"/>
          </p:cNvSpPr>
          <p:nvPr/>
        </p:nvSpPr>
        <p:spPr bwMode="auto">
          <a:xfrm>
            <a:off x="5581205" y="3742173"/>
            <a:ext cx="137456" cy="135539"/>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1pPr>
            <a:lvl2pPr marL="4572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2pPr>
            <a:lvl3pPr marL="9144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3pPr>
            <a:lvl4pPr marL="13716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4pPr>
            <a:lvl5pPr marL="18288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2400"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sz="2400"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sz="2400" kern="1200">
                <a:solidFill>
                  <a:schemeClr val="tx1"/>
                </a:solidFill>
                <a:latin typeface="Arial" charset="0"/>
                <a:ea typeface="Arial Unicode MS" pitchFamily="34" charset="-128"/>
                <a:cs typeface="Arial Unicode MS" pitchFamily="34" charset="-128"/>
              </a:defRPr>
            </a:lvl8pPr>
            <a:lvl9pPr marL="3657600" algn="l" defTabSz="914400" rtl="0" eaLnBrk="1" latinLnBrk="0" hangingPunct="1">
              <a:defRPr sz="2400" kern="1200">
                <a:solidFill>
                  <a:schemeClr val="tx1"/>
                </a:solidFill>
                <a:latin typeface="Arial" charset="0"/>
                <a:ea typeface="Arial Unicode MS" pitchFamily="34" charset="-128"/>
                <a:cs typeface="Arial Unicode MS" pitchFamily="34" charset="-128"/>
              </a:defRPr>
            </a:lvl9pPr>
          </a:lstStyle>
          <a:p>
            <a:pPr marL="0" marR="0" lvl="0" indent="0" algn="ctr" defTabSz="914400" rtl="0" eaLnBrk="0" fontAlgn="base" latinLnBrk="0" hangingPunct="0">
              <a:lnSpc>
                <a:spcPct val="90000"/>
              </a:lnSpc>
              <a:spcBef>
                <a:spcPct val="30000"/>
              </a:spcBef>
              <a:spcAft>
                <a:spcPct val="10000"/>
              </a:spcAft>
              <a:buClrTx/>
              <a:buSzTx/>
              <a:buFontTx/>
              <a:buNone/>
              <a:tabLst/>
              <a:defRPr/>
            </a:pPr>
            <a:endParaRPr kumimoji="0" lang="en-US" sz="2400" b="0" i="0" u="none" strike="noStrike" kern="1200" cap="none" spc="0" normalizeH="0" baseline="0" noProof="0">
              <a:ln>
                <a:noFill/>
              </a:ln>
              <a:solidFill>
                <a:srgbClr val="2F3644"/>
              </a:solidFill>
              <a:effectLst/>
              <a:uLnTx/>
              <a:uFillTx/>
              <a:latin typeface="Arial" charset="0"/>
              <a:ea typeface="Arial Unicode MS" pitchFamily="34" charset="-128"/>
            </a:endParaRPr>
          </a:p>
        </p:txBody>
      </p:sp>
      <p:sp>
        <p:nvSpPr>
          <p:cNvPr id="148" name="Freeform 146">
            <a:extLst>
              <a:ext uri="{FF2B5EF4-FFF2-40B4-BE49-F238E27FC236}">
                <a16:creationId xmlns:a16="http://schemas.microsoft.com/office/drawing/2014/main" id="{00B6D5CC-926B-4B26-BD02-19353D64C9D4}"/>
              </a:ext>
            </a:extLst>
          </p:cNvPr>
          <p:cNvSpPr>
            <a:spLocks/>
          </p:cNvSpPr>
          <p:nvPr/>
        </p:nvSpPr>
        <p:spPr bwMode="auto">
          <a:xfrm>
            <a:off x="5489686" y="3901423"/>
            <a:ext cx="320494" cy="204547"/>
          </a:xfrm>
          <a:custGeom>
            <a:avLst/>
            <a:gdLst>
              <a:gd name="T0" fmla="*/ 0 w 378"/>
              <a:gd name="T1" fmla="*/ 243 h 243"/>
              <a:gd name="T2" fmla="*/ 0 w 378"/>
              <a:gd name="T3" fmla="*/ 54 h 243"/>
              <a:gd name="T4" fmla="*/ 53 w 378"/>
              <a:gd name="T5" fmla="*/ 0 h 243"/>
              <a:gd name="T6" fmla="*/ 325 w 378"/>
              <a:gd name="T7" fmla="*/ 0 h 243"/>
              <a:gd name="T8" fmla="*/ 378 w 378"/>
              <a:gd name="T9" fmla="*/ 54 h 243"/>
              <a:gd name="T10" fmla="*/ 378 w 378"/>
              <a:gd name="T11" fmla="*/ 243 h 243"/>
              <a:gd name="T12" fmla="*/ 331 w 378"/>
              <a:gd name="T13" fmla="*/ 243 h 243"/>
              <a:gd name="T14" fmla="*/ 324 w 378"/>
              <a:gd name="T15" fmla="*/ 74 h 243"/>
              <a:gd name="T16" fmla="*/ 294 w 378"/>
              <a:gd name="T17" fmla="*/ 74 h 243"/>
              <a:gd name="T18" fmla="*/ 294 w 378"/>
              <a:gd name="T19" fmla="*/ 243 h 243"/>
              <a:gd name="T20" fmla="*/ 84 w 378"/>
              <a:gd name="T21" fmla="*/ 243 h 243"/>
              <a:gd name="T22" fmla="*/ 84 w 378"/>
              <a:gd name="T23" fmla="*/ 74 h 243"/>
              <a:gd name="T24" fmla="*/ 54 w 378"/>
              <a:gd name="T25" fmla="*/ 74 h 243"/>
              <a:gd name="T26" fmla="*/ 47 w 378"/>
              <a:gd name="T27" fmla="*/ 243 h 243"/>
              <a:gd name="T28" fmla="*/ 0 w 378"/>
              <a:gd name="T29"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8" h="243">
                <a:moveTo>
                  <a:pt x="0" y="243"/>
                </a:moveTo>
                <a:cubicBezTo>
                  <a:pt x="0" y="54"/>
                  <a:pt x="0" y="54"/>
                  <a:pt x="0" y="54"/>
                </a:cubicBezTo>
                <a:cubicBezTo>
                  <a:pt x="0" y="24"/>
                  <a:pt x="24" y="0"/>
                  <a:pt x="53" y="0"/>
                </a:cubicBezTo>
                <a:cubicBezTo>
                  <a:pt x="53" y="0"/>
                  <a:pt x="325" y="0"/>
                  <a:pt x="325" y="0"/>
                </a:cubicBezTo>
                <a:cubicBezTo>
                  <a:pt x="354" y="0"/>
                  <a:pt x="378" y="24"/>
                  <a:pt x="378" y="54"/>
                </a:cubicBezTo>
                <a:cubicBezTo>
                  <a:pt x="378" y="243"/>
                  <a:pt x="378" y="243"/>
                  <a:pt x="378" y="243"/>
                </a:cubicBezTo>
                <a:cubicBezTo>
                  <a:pt x="331" y="243"/>
                  <a:pt x="331" y="243"/>
                  <a:pt x="331" y="243"/>
                </a:cubicBezTo>
                <a:cubicBezTo>
                  <a:pt x="324" y="74"/>
                  <a:pt x="324" y="74"/>
                  <a:pt x="324" y="74"/>
                </a:cubicBezTo>
                <a:cubicBezTo>
                  <a:pt x="294" y="74"/>
                  <a:pt x="294" y="74"/>
                  <a:pt x="294" y="74"/>
                </a:cubicBezTo>
                <a:cubicBezTo>
                  <a:pt x="294" y="243"/>
                  <a:pt x="294" y="243"/>
                  <a:pt x="294" y="243"/>
                </a:cubicBezTo>
                <a:cubicBezTo>
                  <a:pt x="84" y="243"/>
                  <a:pt x="84" y="243"/>
                  <a:pt x="84" y="243"/>
                </a:cubicBezTo>
                <a:cubicBezTo>
                  <a:pt x="84" y="74"/>
                  <a:pt x="84" y="74"/>
                  <a:pt x="84" y="74"/>
                </a:cubicBezTo>
                <a:cubicBezTo>
                  <a:pt x="54" y="74"/>
                  <a:pt x="54" y="74"/>
                  <a:pt x="54" y="74"/>
                </a:cubicBezTo>
                <a:cubicBezTo>
                  <a:pt x="47" y="243"/>
                  <a:pt x="47" y="243"/>
                  <a:pt x="47" y="243"/>
                </a:cubicBezTo>
                <a:lnTo>
                  <a:pt x="0" y="243"/>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1pPr>
            <a:lvl2pPr marL="4572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2pPr>
            <a:lvl3pPr marL="9144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3pPr>
            <a:lvl4pPr marL="13716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4pPr>
            <a:lvl5pPr marL="18288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2400"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sz="2400"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sz="2400" kern="1200">
                <a:solidFill>
                  <a:schemeClr val="tx1"/>
                </a:solidFill>
                <a:latin typeface="Arial" charset="0"/>
                <a:ea typeface="Arial Unicode MS" pitchFamily="34" charset="-128"/>
                <a:cs typeface="Arial Unicode MS" pitchFamily="34" charset="-128"/>
              </a:defRPr>
            </a:lvl8pPr>
            <a:lvl9pPr marL="3657600" algn="l" defTabSz="914400" rtl="0" eaLnBrk="1" latinLnBrk="0" hangingPunct="1">
              <a:defRPr sz="2400" kern="1200">
                <a:solidFill>
                  <a:schemeClr val="tx1"/>
                </a:solidFill>
                <a:latin typeface="Arial" charset="0"/>
                <a:ea typeface="Arial Unicode MS" pitchFamily="34" charset="-128"/>
                <a:cs typeface="Arial Unicode MS" pitchFamily="34" charset="-128"/>
              </a:defRPr>
            </a:lvl9pPr>
          </a:lstStyle>
          <a:p>
            <a:pPr marL="0" marR="0" lvl="0" indent="0" algn="ctr" defTabSz="914400" rtl="0" eaLnBrk="0" fontAlgn="base" latinLnBrk="0" hangingPunct="0">
              <a:lnSpc>
                <a:spcPct val="90000"/>
              </a:lnSpc>
              <a:spcBef>
                <a:spcPct val="30000"/>
              </a:spcBef>
              <a:spcAft>
                <a:spcPct val="10000"/>
              </a:spcAft>
              <a:buClrTx/>
              <a:buSzTx/>
              <a:buFontTx/>
              <a:buNone/>
              <a:tabLst/>
              <a:defRPr/>
            </a:pPr>
            <a:endParaRPr kumimoji="0" lang="en-US" sz="2400" b="0" i="0" u="none" strike="noStrike" kern="1200" cap="none" spc="0" normalizeH="0" baseline="0" noProof="0">
              <a:ln>
                <a:noFill/>
              </a:ln>
              <a:solidFill>
                <a:srgbClr val="2F3644"/>
              </a:solidFill>
              <a:effectLst/>
              <a:uLnTx/>
              <a:uFillTx/>
              <a:latin typeface="Arial" charset="0"/>
              <a:ea typeface="Arial Unicode MS" pitchFamily="34" charset="-128"/>
            </a:endParaRPr>
          </a:p>
        </p:txBody>
      </p:sp>
      <p:sp>
        <p:nvSpPr>
          <p:cNvPr id="164" name="Freeform 177">
            <a:extLst>
              <a:ext uri="{FF2B5EF4-FFF2-40B4-BE49-F238E27FC236}">
                <a16:creationId xmlns:a16="http://schemas.microsoft.com/office/drawing/2014/main" id="{43805305-873D-4368-9594-72729008EA61}"/>
              </a:ext>
            </a:extLst>
          </p:cNvPr>
          <p:cNvSpPr>
            <a:spLocks noChangeAspect="1" noEditPoints="1"/>
          </p:cNvSpPr>
          <p:nvPr/>
        </p:nvSpPr>
        <p:spPr bwMode="auto">
          <a:xfrm rot="1166020">
            <a:off x="4819233" y="3233438"/>
            <a:ext cx="192871" cy="198050"/>
          </a:xfrm>
          <a:custGeom>
            <a:avLst/>
            <a:gdLst>
              <a:gd name="T0" fmla="*/ 220 w 263"/>
              <a:gd name="T1" fmla="*/ 76 h 263"/>
              <a:gd name="T2" fmla="*/ 249 w 263"/>
              <a:gd name="T3" fmla="*/ 63 h 263"/>
              <a:gd name="T4" fmla="*/ 263 w 263"/>
              <a:gd name="T5" fmla="*/ 96 h 263"/>
              <a:gd name="T6" fmla="*/ 233 w 263"/>
              <a:gd name="T7" fmla="*/ 108 h 263"/>
              <a:gd name="T8" fmla="*/ 234 w 263"/>
              <a:gd name="T9" fmla="*/ 155 h 263"/>
              <a:gd name="T10" fmla="*/ 263 w 263"/>
              <a:gd name="T11" fmla="*/ 167 h 263"/>
              <a:gd name="T12" fmla="*/ 249 w 263"/>
              <a:gd name="T13" fmla="*/ 200 h 263"/>
              <a:gd name="T14" fmla="*/ 220 w 263"/>
              <a:gd name="T15" fmla="*/ 188 h 263"/>
              <a:gd name="T16" fmla="*/ 187 w 263"/>
              <a:gd name="T17" fmla="*/ 220 h 263"/>
              <a:gd name="T18" fmla="*/ 199 w 263"/>
              <a:gd name="T19" fmla="*/ 249 h 263"/>
              <a:gd name="T20" fmla="*/ 166 w 263"/>
              <a:gd name="T21" fmla="*/ 263 h 263"/>
              <a:gd name="T22" fmla="*/ 154 w 263"/>
              <a:gd name="T23" fmla="*/ 234 h 263"/>
              <a:gd name="T24" fmla="*/ 108 w 263"/>
              <a:gd name="T25" fmla="*/ 234 h 263"/>
              <a:gd name="T26" fmla="*/ 96 w 263"/>
              <a:gd name="T27" fmla="*/ 263 h 263"/>
              <a:gd name="T28" fmla="*/ 63 w 263"/>
              <a:gd name="T29" fmla="*/ 249 h 263"/>
              <a:gd name="T30" fmla="*/ 75 w 263"/>
              <a:gd name="T31" fmla="*/ 220 h 263"/>
              <a:gd name="T32" fmla="*/ 43 w 263"/>
              <a:gd name="T33" fmla="*/ 188 h 263"/>
              <a:gd name="T34" fmla="*/ 13 w 263"/>
              <a:gd name="T35" fmla="*/ 200 h 263"/>
              <a:gd name="T36" fmla="*/ 0 w 263"/>
              <a:gd name="T37" fmla="*/ 167 h 263"/>
              <a:gd name="T38" fmla="*/ 29 w 263"/>
              <a:gd name="T39" fmla="*/ 155 h 263"/>
              <a:gd name="T40" fmla="*/ 29 w 263"/>
              <a:gd name="T41" fmla="*/ 108 h 263"/>
              <a:gd name="T42" fmla="*/ 0 w 263"/>
              <a:gd name="T43" fmla="*/ 96 h 263"/>
              <a:gd name="T44" fmla="*/ 13 w 263"/>
              <a:gd name="T45" fmla="*/ 63 h 263"/>
              <a:gd name="T46" fmla="*/ 43 w 263"/>
              <a:gd name="T47" fmla="*/ 76 h 263"/>
              <a:gd name="T48" fmla="*/ 75 w 263"/>
              <a:gd name="T49" fmla="*/ 43 h 263"/>
              <a:gd name="T50" fmla="*/ 63 w 263"/>
              <a:gd name="T51" fmla="*/ 14 h 263"/>
              <a:gd name="T52" fmla="*/ 96 w 263"/>
              <a:gd name="T53" fmla="*/ 0 h 263"/>
              <a:gd name="T54" fmla="*/ 108 w 263"/>
              <a:gd name="T55" fmla="*/ 29 h 263"/>
              <a:gd name="T56" fmla="*/ 154 w 263"/>
              <a:gd name="T57" fmla="*/ 29 h 263"/>
              <a:gd name="T58" fmla="*/ 166 w 263"/>
              <a:gd name="T59" fmla="*/ 0 h 263"/>
              <a:gd name="T60" fmla="*/ 199 w 263"/>
              <a:gd name="T61" fmla="*/ 14 h 263"/>
              <a:gd name="T62" fmla="*/ 187 w 263"/>
              <a:gd name="T63" fmla="*/ 43 h 263"/>
              <a:gd name="T64" fmla="*/ 220 w 263"/>
              <a:gd name="T65" fmla="*/ 76 h 263"/>
              <a:gd name="T66" fmla="*/ 74 w 263"/>
              <a:gd name="T67" fmla="*/ 108 h 263"/>
              <a:gd name="T68" fmla="*/ 107 w 263"/>
              <a:gd name="T69" fmla="*/ 189 h 263"/>
              <a:gd name="T70" fmla="*/ 189 w 263"/>
              <a:gd name="T71" fmla="*/ 155 h 263"/>
              <a:gd name="T72" fmla="*/ 155 w 263"/>
              <a:gd name="T73" fmla="*/ 74 h 263"/>
              <a:gd name="T74" fmla="*/ 74 w 263"/>
              <a:gd name="T75" fmla="*/ 108 h 263"/>
              <a:gd name="T76" fmla="*/ 148 w 263"/>
              <a:gd name="T77" fmla="*/ 148 h 263"/>
              <a:gd name="T78" fmla="*/ 115 w 263"/>
              <a:gd name="T79" fmla="*/ 148 h 263"/>
              <a:gd name="T80" fmla="*/ 115 w 263"/>
              <a:gd name="T81" fmla="*/ 115 h 263"/>
              <a:gd name="T82" fmla="*/ 148 w 263"/>
              <a:gd name="T83" fmla="*/ 115 h 263"/>
              <a:gd name="T84" fmla="*/ 148 w 263"/>
              <a:gd name="T85" fmla="*/ 14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63">
                <a:moveTo>
                  <a:pt x="220" y="76"/>
                </a:moveTo>
                <a:cubicBezTo>
                  <a:pt x="249" y="63"/>
                  <a:pt x="249" y="63"/>
                  <a:pt x="249" y="63"/>
                </a:cubicBezTo>
                <a:cubicBezTo>
                  <a:pt x="263" y="96"/>
                  <a:pt x="263" y="96"/>
                  <a:pt x="263" y="96"/>
                </a:cubicBezTo>
                <a:cubicBezTo>
                  <a:pt x="233" y="108"/>
                  <a:pt x="233" y="108"/>
                  <a:pt x="233" y="108"/>
                </a:cubicBezTo>
                <a:cubicBezTo>
                  <a:pt x="237" y="123"/>
                  <a:pt x="237" y="139"/>
                  <a:pt x="234" y="155"/>
                </a:cubicBezTo>
                <a:cubicBezTo>
                  <a:pt x="263" y="167"/>
                  <a:pt x="263" y="167"/>
                  <a:pt x="263" y="167"/>
                </a:cubicBezTo>
                <a:cubicBezTo>
                  <a:pt x="249" y="200"/>
                  <a:pt x="249" y="200"/>
                  <a:pt x="249" y="200"/>
                </a:cubicBezTo>
                <a:cubicBezTo>
                  <a:pt x="220" y="188"/>
                  <a:pt x="220" y="188"/>
                  <a:pt x="220" y="188"/>
                </a:cubicBezTo>
                <a:cubicBezTo>
                  <a:pt x="211" y="201"/>
                  <a:pt x="200" y="212"/>
                  <a:pt x="187" y="220"/>
                </a:cubicBezTo>
                <a:cubicBezTo>
                  <a:pt x="199" y="249"/>
                  <a:pt x="199" y="249"/>
                  <a:pt x="199" y="249"/>
                </a:cubicBezTo>
                <a:cubicBezTo>
                  <a:pt x="166" y="263"/>
                  <a:pt x="166" y="263"/>
                  <a:pt x="166" y="263"/>
                </a:cubicBezTo>
                <a:cubicBezTo>
                  <a:pt x="154" y="234"/>
                  <a:pt x="154" y="234"/>
                  <a:pt x="154" y="234"/>
                </a:cubicBezTo>
                <a:cubicBezTo>
                  <a:pt x="139" y="237"/>
                  <a:pt x="124" y="237"/>
                  <a:pt x="108" y="234"/>
                </a:cubicBezTo>
                <a:cubicBezTo>
                  <a:pt x="96" y="263"/>
                  <a:pt x="96" y="263"/>
                  <a:pt x="96" y="263"/>
                </a:cubicBezTo>
                <a:cubicBezTo>
                  <a:pt x="63" y="249"/>
                  <a:pt x="63" y="249"/>
                  <a:pt x="63" y="249"/>
                </a:cubicBezTo>
                <a:cubicBezTo>
                  <a:pt x="75" y="220"/>
                  <a:pt x="75" y="220"/>
                  <a:pt x="75" y="220"/>
                </a:cubicBezTo>
                <a:cubicBezTo>
                  <a:pt x="62" y="212"/>
                  <a:pt x="51" y="200"/>
                  <a:pt x="43" y="188"/>
                </a:cubicBezTo>
                <a:cubicBezTo>
                  <a:pt x="13" y="200"/>
                  <a:pt x="13" y="200"/>
                  <a:pt x="13" y="200"/>
                </a:cubicBezTo>
                <a:cubicBezTo>
                  <a:pt x="0" y="167"/>
                  <a:pt x="0" y="167"/>
                  <a:pt x="0" y="167"/>
                </a:cubicBezTo>
                <a:cubicBezTo>
                  <a:pt x="29" y="155"/>
                  <a:pt x="29" y="155"/>
                  <a:pt x="29" y="155"/>
                </a:cubicBezTo>
                <a:cubicBezTo>
                  <a:pt x="26" y="140"/>
                  <a:pt x="25" y="124"/>
                  <a:pt x="29" y="108"/>
                </a:cubicBezTo>
                <a:cubicBezTo>
                  <a:pt x="0" y="96"/>
                  <a:pt x="0" y="96"/>
                  <a:pt x="0" y="96"/>
                </a:cubicBezTo>
                <a:cubicBezTo>
                  <a:pt x="13" y="63"/>
                  <a:pt x="13" y="63"/>
                  <a:pt x="13" y="63"/>
                </a:cubicBezTo>
                <a:cubicBezTo>
                  <a:pt x="43" y="76"/>
                  <a:pt x="43" y="76"/>
                  <a:pt x="43" y="76"/>
                </a:cubicBezTo>
                <a:cubicBezTo>
                  <a:pt x="51" y="62"/>
                  <a:pt x="62" y="51"/>
                  <a:pt x="75" y="43"/>
                </a:cubicBezTo>
                <a:cubicBezTo>
                  <a:pt x="63" y="14"/>
                  <a:pt x="63" y="14"/>
                  <a:pt x="63" y="14"/>
                </a:cubicBezTo>
                <a:cubicBezTo>
                  <a:pt x="96" y="0"/>
                  <a:pt x="96" y="0"/>
                  <a:pt x="96" y="0"/>
                </a:cubicBezTo>
                <a:cubicBezTo>
                  <a:pt x="108" y="29"/>
                  <a:pt x="108" y="29"/>
                  <a:pt x="108" y="29"/>
                </a:cubicBezTo>
                <a:cubicBezTo>
                  <a:pt x="123" y="26"/>
                  <a:pt x="139" y="26"/>
                  <a:pt x="154" y="29"/>
                </a:cubicBezTo>
                <a:cubicBezTo>
                  <a:pt x="166" y="0"/>
                  <a:pt x="166" y="0"/>
                  <a:pt x="166" y="0"/>
                </a:cubicBezTo>
                <a:cubicBezTo>
                  <a:pt x="199" y="14"/>
                  <a:pt x="199" y="14"/>
                  <a:pt x="199" y="14"/>
                </a:cubicBezTo>
                <a:cubicBezTo>
                  <a:pt x="187" y="43"/>
                  <a:pt x="187" y="43"/>
                  <a:pt x="187" y="43"/>
                </a:cubicBezTo>
                <a:cubicBezTo>
                  <a:pt x="201" y="51"/>
                  <a:pt x="212" y="63"/>
                  <a:pt x="220" y="76"/>
                </a:cubicBezTo>
                <a:close/>
                <a:moveTo>
                  <a:pt x="74" y="108"/>
                </a:moveTo>
                <a:cubicBezTo>
                  <a:pt x="61" y="139"/>
                  <a:pt x="76" y="176"/>
                  <a:pt x="107" y="189"/>
                </a:cubicBezTo>
                <a:cubicBezTo>
                  <a:pt x="139" y="202"/>
                  <a:pt x="176" y="187"/>
                  <a:pt x="189" y="155"/>
                </a:cubicBezTo>
                <a:cubicBezTo>
                  <a:pt x="202" y="124"/>
                  <a:pt x="187" y="87"/>
                  <a:pt x="155" y="74"/>
                </a:cubicBezTo>
                <a:cubicBezTo>
                  <a:pt x="123" y="61"/>
                  <a:pt x="87" y="76"/>
                  <a:pt x="74" y="108"/>
                </a:cubicBezTo>
                <a:close/>
                <a:moveTo>
                  <a:pt x="148" y="148"/>
                </a:moveTo>
                <a:cubicBezTo>
                  <a:pt x="139" y="157"/>
                  <a:pt x="124" y="157"/>
                  <a:pt x="115" y="148"/>
                </a:cubicBezTo>
                <a:cubicBezTo>
                  <a:pt x="105" y="139"/>
                  <a:pt x="105" y="124"/>
                  <a:pt x="115" y="115"/>
                </a:cubicBezTo>
                <a:cubicBezTo>
                  <a:pt x="124" y="106"/>
                  <a:pt x="139" y="106"/>
                  <a:pt x="148" y="115"/>
                </a:cubicBezTo>
                <a:cubicBezTo>
                  <a:pt x="157" y="124"/>
                  <a:pt x="157" y="139"/>
                  <a:pt x="148" y="148"/>
                </a:cubicBez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7F7F7F"/>
              </a:solidFill>
              <a:effectLst/>
              <a:uLnTx/>
              <a:uFillTx/>
              <a:latin typeface="Arial" panose="020B0604020202020204"/>
              <a:ea typeface="+mn-ea"/>
              <a:cs typeface="+mn-cs"/>
            </a:endParaRPr>
          </a:p>
        </p:txBody>
      </p:sp>
      <p:sp>
        <p:nvSpPr>
          <p:cNvPr id="165" name="Freeform 178">
            <a:extLst>
              <a:ext uri="{FF2B5EF4-FFF2-40B4-BE49-F238E27FC236}">
                <a16:creationId xmlns:a16="http://schemas.microsoft.com/office/drawing/2014/main" id="{5B4E8CAB-CB4E-437D-82A2-A0F7A9EFDC9F}"/>
              </a:ext>
            </a:extLst>
          </p:cNvPr>
          <p:cNvSpPr>
            <a:spLocks noChangeAspect="1" noEditPoints="1"/>
          </p:cNvSpPr>
          <p:nvPr/>
        </p:nvSpPr>
        <p:spPr bwMode="auto">
          <a:xfrm>
            <a:off x="5000624" y="3227843"/>
            <a:ext cx="192871" cy="198050"/>
          </a:xfrm>
          <a:custGeom>
            <a:avLst/>
            <a:gdLst>
              <a:gd name="T0" fmla="*/ 220 w 263"/>
              <a:gd name="T1" fmla="*/ 76 h 263"/>
              <a:gd name="T2" fmla="*/ 249 w 263"/>
              <a:gd name="T3" fmla="*/ 63 h 263"/>
              <a:gd name="T4" fmla="*/ 263 w 263"/>
              <a:gd name="T5" fmla="*/ 96 h 263"/>
              <a:gd name="T6" fmla="*/ 233 w 263"/>
              <a:gd name="T7" fmla="*/ 108 h 263"/>
              <a:gd name="T8" fmla="*/ 234 w 263"/>
              <a:gd name="T9" fmla="*/ 155 h 263"/>
              <a:gd name="T10" fmla="*/ 263 w 263"/>
              <a:gd name="T11" fmla="*/ 167 h 263"/>
              <a:gd name="T12" fmla="*/ 249 w 263"/>
              <a:gd name="T13" fmla="*/ 200 h 263"/>
              <a:gd name="T14" fmla="*/ 220 w 263"/>
              <a:gd name="T15" fmla="*/ 188 h 263"/>
              <a:gd name="T16" fmla="*/ 187 w 263"/>
              <a:gd name="T17" fmla="*/ 220 h 263"/>
              <a:gd name="T18" fmla="*/ 199 w 263"/>
              <a:gd name="T19" fmla="*/ 249 h 263"/>
              <a:gd name="T20" fmla="*/ 166 w 263"/>
              <a:gd name="T21" fmla="*/ 263 h 263"/>
              <a:gd name="T22" fmla="*/ 154 w 263"/>
              <a:gd name="T23" fmla="*/ 234 h 263"/>
              <a:gd name="T24" fmla="*/ 108 w 263"/>
              <a:gd name="T25" fmla="*/ 234 h 263"/>
              <a:gd name="T26" fmla="*/ 96 w 263"/>
              <a:gd name="T27" fmla="*/ 263 h 263"/>
              <a:gd name="T28" fmla="*/ 63 w 263"/>
              <a:gd name="T29" fmla="*/ 249 h 263"/>
              <a:gd name="T30" fmla="*/ 75 w 263"/>
              <a:gd name="T31" fmla="*/ 220 h 263"/>
              <a:gd name="T32" fmla="*/ 43 w 263"/>
              <a:gd name="T33" fmla="*/ 188 h 263"/>
              <a:gd name="T34" fmla="*/ 13 w 263"/>
              <a:gd name="T35" fmla="*/ 200 h 263"/>
              <a:gd name="T36" fmla="*/ 0 w 263"/>
              <a:gd name="T37" fmla="*/ 167 h 263"/>
              <a:gd name="T38" fmla="*/ 29 w 263"/>
              <a:gd name="T39" fmla="*/ 155 h 263"/>
              <a:gd name="T40" fmla="*/ 29 w 263"/>
              <a:gd name="T41" fmla="*/ 108 h 263"/>
              <a:gd name="T42" fmla="*/ 0 w 263"/>
              <a:gd name="T43" fmla="*/ 96 h 263"/>
              <a:gd name="T44" fmla="*/ 13 w 263"/>
              <a:gd name="T45" fmla="*/ 63 h 263"/>
              <a:gd name="T46" fmla="*/ 43 w 263"/>
              <a:gd name="T47" fmla="*/ 76 h 263"/>
              <a:gd name="T48" fmla="*/ 75 w 263"/>
              <a:gd name="T49" fmla="*/ 43 h 263"/>
              <a:gd name="T50" fmla="*/ 63 w 263"/>
              <a:gd name="T51" fmla="*/ 14 h 263"/>
              <a:gd name="T52" fmla="*/ 96 w 263"/>
              <a:gd name="T53" fmla="*/ 0 h 263"/>
              <a:gd name="T54" fmla="*/ 108 w 263"/>
              <a:gd name="T55" fmla="*/ 29 h 263"/>
              <a:gd name="T56" fmla="*/ 154 w 263"/>
              <a:gd name="T57" fmla="*/ 29 h 263"/>
              <a:gd name="T58" fmla="*/ 166 w 263"/>
              <a:gd name="T59" fmla="*/ 0 h 263"/>
              <a:gd name="T60" fmla="*/ 199 w 263"/>
              <a:gd name="T61" fmla="*/ 14 h 263"/>
              <a:gd name="T62" fmla="*/ 187 w 263"/>
              <a:gd name="T63" fmla="*/ 43 h 263"/>
              <a:gd name="T64" fmla="*/ 220 w 263"/>
              <a:gd name="T65" fmla="*/ 76 h 263"/>
              <a:gd name="T66" fmla="*/ 74 w 263"/>
              <a:gd name="T67" fmla="*/ 108 h 263"/>
              <a:gd name="T68" fmla="*/ 107 w 263"/>
              <a:gd name="T69" fmla="*/ 189 h 263"/>
              <a:gd name="T70" fmla="*/ 189 w 263"/>
              <a:gd name="T71" fmla="*/ 155 h 263"/>
              <a:gd name="T72" fmla="*/ 155 w 263"/>
              <a:gd name="T73" fmla="*/ 74 h 263"/>
              <a:gd name="T74" fmla="*/ 74 w 263"/>
              <a:gd name="T75" fmla="*/ 108 h 263"/>
              <a:gd name="T76" fmla="*/ 148 w 263"/>
              <a:gd name="T77" fmla="*/ 148 h 263"/>
              <a:gd name="T78" fmla="*/ 115 w 263"/>
              <a:gd name="T79" fmla="*/ 148 h 263"/>
              <a:gd name="T80" fmla="*/ 115 w 263"/>
              <a:gd name="T81" fmla="*/ 115 h 263"/>
              <a:gd name="T82" fmla="*/ 148 w 263"/>
              <a:gd name="T83" fmla="*/ 115 h 263"/>
              <a:gd name="T84" fmla="*/ 148 w 263"/>
              <a:gd name="T85" fmla="*/ 14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63">
                <a:moveTo>
                  <a:pt x="220" y="76"/>
                </a:moveTo>
                <a:cubicBezTo>
                  <a:pt x="249" y="63"/>
                  <a:pt x="249" y="63"/>
                  <a:pt x="249" y="63"/>
                </a:cubicBezTo>
                <a:cubicBezTo>
                  <a:pt x="263" y="96"/>
                  <a:pt x="263" y="96"/>
                  <a:pt x="263" y="96"/>
                </a:cubicBezTo>
                <a:cubicBezTo>
                  <a:pt x="233" y="108"/>
                  <a:pt x="233" y="108"/>
                  <a:pt x="233" y="108"/>
                </a:cubicBezTo>
                <a:cubicBezTo>
                  <a:pt x="237" y="123"/>
                  <a:pt x="237" y="139"/>
                  <a:pt x="234" y="155"/>
                </a:cubicBezTo>
                <a:cubicBezTo>
                  <a:pt x="263" y="167"/>
                  <a:pt x="263" y="167"/>
                  <a:pt x="263" y="167"/>
                </a:cubicBezTo>
                <a:cubicBezTo>
                  <a:pt x="249" y="200"/>
                  <a:pt x="249" y="200"/>
                  <a:pt x="249" y="200"/>
                </a:cubicBezTo>
                <a:cubicBezTo>
                  <a:pt x="220" y="188"/>
                  <a:pt x="220" y="188"/>
                  <a:pt x="220" y="188"/>
                </a:cubicBezTo>
                <a:cubicBezTo>
                  <a:pt x="211" y="201"/>
                  <a:pt x="200" y="212"/>
                  <a:pt x="187" y="220"/>
                </a:cubicBezTo>
                <a:cubicBezTo>
                  <a:pt x="199" y="249"/>
                  <a:pt x="199" y="249"/>
                  <a:pt x="199" y="249"/>
                </a:cubicBezTo>
                <a:cubicBezTo>
                  <a:pt x="166" y="263"/>
                  <a:pt x="166" y="263"/>
                  <a:pt x="166" y="263"/>
                </a:cubicBezTo>
                <a:cubicBezTo>
                  <a:pt x="154" y="234"/>
                  <a:pt x="154" y="234"/>
                  <a:pt x="154" y="234"/>
                </a:cubicBezTo>
                <a:cubicBezTo>
                  <a:pt x="139" y="237"/>
                  <a:pt x="124" y="237"/>
                  <a:pt x="108" y="234"/>
                </a:cubicBezTo>
                <a:cubicBezTo>
                  <a:pt x="96" y="263"/>
                  <a:pt x="96" y="263"/>
                  <a:pt x="96" y="263"/>
                </a:cubicBezTo>
                <a:cubicBezTo>
                  <a:pt x="63" y="249"/>
                  <a:pt x="63" y="249"/>
                  <a:pt x="63" y="249"/>
                </a:cubicBezTo>
                <a:cubicBezTo>
                  <a:pt x="75" y="220"/>
                  <a:pt x="75" y="220"/>
                  <a:pt x="75" y="220"/>
                </a:cubicBezTo>
                <a:cubicBezTo>
                  <a:pt x="62" y="212"/>
                  <a:pt x="51" y="200"/>
                  <a:pt x="43" y="188"/>
                </a:cubicBezTo>
                <a:cubicBezTo>
                  <a:pt x="13" y="200"/>
                  <a:pt x="13" y="200"/>
                  <a:pt x="13" y="200"/>
                </a:cubicBezTo>
                <a:cubicBezTo>
                  <a:pt x="0" y="167"/>
                  <a:pt x="0" y="167"/>
                  <a:pt x="0" y="167"/>
                </a:cubicBezTo>
                <a:cubicBezTo>
                  <a:pt x="29" y="155"/>
                  <a:pt x="29" y="155"/>
                  <a:pt x="29" y="155"/>
                </a:cubicBezTo>
                <a:cubicBezTo>
                  <a:pt x="26" y="140"/>
                  <a:pt x="25" y="124"/>
                  <a:pt x="29" y="108"/>
                </a:cubicBezTo>
                <a:cubicBezTo>
                  <a:pt x="0" y="96"/>
                  <a:pt x="0" y="96"/>
                  <a:pt x="0" y="96"/>
                </a:cubicBezTo>
                <a:cubicBezTo>
                  <a:pt x="13" y="63"/>
                  <a:pt x="13" y="63"/>
                  <a:pt x="13" y="63"/>
                </a:cubicBezTo>
                <a:cubicBezTo>
                  <a:pt x="43" y="76"/>
                  <a:pt x="43" y="76"/>
                  <a:pt x="43" y="76"/>
                </a:cubicBezTo>
                <a:cubicBezTo>
                  <a:pt x="51" y="62"/>
                  <a:pt x="62" y="51"/>
                  <a:pt x="75" y="43"/>
                </a:cubicBezTo>
                <a:cubicBezTo>
                  <a:pt x="63" y="14"/>
                  <a:pt x="63" y="14"/>
                  <a:pt x="63" y="14"/>
                </a:cubicBezTo>
                <a:cubicBezTo>
                  <a:pt x="96" y="0"/>
                  <a:pt x="96" y="0"/>
                  <a:pt x="96" y="0"/>
                </a:cubicBezTo>
                <a:cubicBezTo>
                  <a:pt x="108" y="29"/>
                  <a:pt x="108" y="29"/>
                  <a:pt x="108" y="29"/>
                </a:cubicBezTo>
                <a:cubicBezTo>
                  <a:pt x="123" y="26"/>
                  <a:pt x="139" y="26"/>
                  <a:pt x="154" y="29"/>
                </a:cubicBezTo>
                <a:cubicBezTo>
                  <a:pt x="166" y="0"/>
                  <a:pt x="166" y="0"/>
                  <a:pt x="166" y="0"/>
                </a:cubicBezTo>
                <a:cubicBezTo>
                  <a:pt x="199" y="14"/>
                  <a:pt x="199" y="14"/>
                  <a:pt x="199" y="14"/>
                </a:cubicBezTo>
                <a:cubicBezTo>
                  <a:pt x="187" y="43"/>
                  <a:pt x="187" y="43"/>
                  <a:pt x="187" y="43"/>
                </a:cubicBezTo>
                <a:cubicBezTo>
                  <a:pt x="201" y="51"/>
                  <a:pt x="212" y="63"/>
                  <a:pt x="220" y="76"/>
                </a:cubicBezTo>
                <a:close/>
                <a:moveTo>
                  <a:pt x="74" y="108"/>
                </a:moveTo>
                <a:cubicBezTo>
                  <a:pt x="61" y="139"/>
                  <a:pt x="76" y="176"/>
                  <a:pt x="107" y="189"/>
                </a:cubicBezTo>
                <a:cubicBezTo>
                  <a:pt x="139" y="202"/>
                  <a:pt x="176" y="187"/>
                  <a:pt x="189" y="155"/>
                </a:cubicBezTo>
                <a:cubicBezTo>
                  <a:pt x="202" y="124"/>
                  <a:pt x="187" y="87"/>
                  <a:pt x="155" y="74"/>
                </a:cubicBezTo>
                <a:cubicBezTo>
                  <a:pt x="123" y="61"/>
                  <a:pt x="87" y="76"/>
                  <a:pt x="74" y="108"/>
                </a:cubicBezTo>
                <a:close/>
                <a:moveTo>
                  <a:pt x="148" y="148"/>
                </a:moveTo>
                <a:cubicBezTo>
                  <a:pt x="139" y="157"/>
                  <a:pt x="124" y="157"/>
                  <a:pt x="115" y="148"/>
                </a:cubicBezTo>
                <a:cubicBezTo>
                  <a:pt x="105" y="139"/>
                  <a:pt x="105" y="124"/>
                  <a:pt x="115" y="115"/>
                </a:cubicBezTo>
                <a:cubicBezTo>
                  <a:pt x="124" y="106"/>
                  <a:pt x="139" y="106"/>
                  <a:pt x="148" y="115"/>
                </a:cubicBezTo>
                <a:cubicBezTo>
                  <a:pt x="157" y="124"/>
                  <a:pt x="157" y="139"/>
                  <a:pt x="148" y="148"/>
                </a:cubicBez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7F7F7F"/>
              </a:solidFill>
              <a:effectLst/>
              <a:uLnTx/>
              <a:uFillTx/>
              <a:latin typeface="Arial" panose="020B0604020202020204"/>
              <a:ea typeface="+mn-ea"/>
              <a:cs typeface="+mn-cs"/>
            </a:endParaRPr>
          </a:p>
        </p:txBody>
      </p:sp>
      <p:sp>
        <p:nvSpPr>
          <p:cNvPr id="152" name="Rectangle 151">
            <a:extLst>
              <a:ext uri="{FF2B5EF4-FFF2-40B4-BE49-F238E27FC236}">
                <a16:creationId xmlns:a16="http://schemas.microsoft.com/office/drawing/2014/main" id="{61F32874-7764-485C-92F2-A7D6F245C049}"/>
              </a:ext>
            </a:extLst>
          </p:cNvPr>
          <p:cNvSpPr/>
          <p:nvPr/>
        </p:nvSpPr>
        <p:spPr bwMode="gray">
          <a:xfrm>
            <a:off x="6677904" y="3731677"/>
            <a:ext cx="374262" cy="420252"/>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sp>
        <p:nvSpPr>
          <p:cNvPr id="153" name="Rectangle 152">
            <a:extLst>
              <a:ext uri="{FF2B5EF4-FFF2-40B4-BE49-F238E27FC236}">
                <a16:creationId xmlns:a16="http://schemas.microsoft.com/office/drawing/2014/main" id="{954D30B0-F392-426F-8AFD-4F1D9492D99B}"/>
              </a:ext>
            </a:extLst>
          </p:cNvPr>
          <p:cNvSpPr/>
          <p:nvPr/>
        </p:nvSpPr>
        <p:spPr bwMode="gray">
          <a:xfrm>
            <a:off x="6048935" y="4250640"/>
            <a:ext cx="374262" cy="420252"/>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sp>
        <p:nvSpPr>
          <p:cNvPr id="154" name="Rectangle 153">
            <a:extLst>
              <a:ext uri="{FF2B5EF4-FFF2-40B4-BE49-F238E27FC236}">
                <a16:creationId xmlns:a16="http://schemas.microsoft.com/office/drawing/2014/main" id="{0DDDE7A4-AAC6-41BA-88C9-C4850BB12A9A}"/>
              </a:ext>
            </a:extLst>
          </p:cNvPr>
          <p:cNvSpPr/>
          <p:nvPr/>
        </p:nvSpPr>
        <p:spPr bwMode="gray">
          <a:xfrm>
            <a:off x="6048935" y="3233707"/>
            <a:ext cx="374262" cy="420252"/>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cxnSp>
        <p:nvCxnSpPr>
          <p:cNvPr id="155" name="Elbow Connector 224">
            <a:extLst>
              <a:ext uri="{FF2B5EF4-FFF2-40B4-BE49-F238E27FC236}">
                <a16:creationId xmlns:a16="http://schemas.microsoft.com/office/drawing/2014/main" id="{7E925664-F7DB-47A4-BA1A-3D57FA2E6F46}"/>
              </a:ext>
            </a:extLst>
          </p:cNvPr>
          <p:cNvCxnSpPr>
            <a:cxnSpLocks/>
            <a:stCxn id="154" idx="3"/>
            <a:endCxn id="152" idx="0"/>
          </p:cNvCxnSpPr>
          <p:nvPr/>
        </p:nvCxnSpPr>
        <p:spPr bwMode="gray">
          <a:xfrm>
            <a:off x="6423197" y="3443833"/>
            <a:ext cx="441839" cy="287844"/>
          </a:xfrm>
          <a:prstGeom prst="bentConnector2">
            <a:avLst/>
          </a:prstGeom>
          <a:noFill/>
          <a:ln w="19050" cap="flat" cmpd="sng" algn="ctr">
            <a:solidFill>
              <a:schemeClr val="tx1"/>
            </a:solidFill>
            <a:prstDash val="solid"/>
            <a:round/>
            <a:headEnd type="none" w="med" len="med"/>
            <a:tailEnd type="triangle" w="med" len="med"/>
          </a:ln>
          <a:effectLst/>
        </p:spPr>
      </p:cxnSp>
      <p:cxnSp>
        <p:nvCxnSpPr>
          <p:cNvPr id="156" name="Elbow Connector 238">
            <a:extLst>
              <a:ext uri="{FF2B5EF4-FFF2-40B4-BE49-F238E27FC236}">
                <a16:creationId xmlns:a16="http://schemas.microsoft.com/office/drawing/2014/main" id="{D6B5EBDB-0AB4-4511-A29E-0BE8EB2BFF97}"/>
              </a:ext>
            </a:extLst>
          </p:cNvPr>
          <p:cNvCxnSpPr>
            <a:cxnSpLocks/>
            <a:stCxn id="161" idx="0"/>
            <a:endCxn id="154" idx="1"/>
          </p:cNvCxnSpPr>
          <p:nvPr/>
        </p:nvCxnSpPr>
        <p:spPr bwMode="gray">
          <a:xfrm rot="5400000" flipH="1" flipV="1">
            <a:off x="5724152" y="3368885"/>
            <a:ext cx="249834" cy="399726"/>
          </a:xfrm>
          <a:prstGeom prst="bentConnector2">
            <a:avLst/>
          </a:prstGeom>
          <a:noFill/>
          <a:ln w="19050" cap="flat" cmpd="sng" algn="ctr">
            <a:solidFill>
              <a:schemeClr val="tx1"/>
            </a:solidFill>
            <a:prstDash val="solid"/>
            <a:round/>
            <a:headEnd type="none" w="med" len="med"/>
            <a:tailEnd type="triangle" w="med" len="med"/>
          </a:ln>
          <a:effectLst/>
        </p:spPr>
      </p:cxnSp>
      <p:cxnSp>
        <p:nvCxnSpPr>
          <p:cNvPr id="157" name="Straight Arrow Connector 156">
            <a:extLst>
              <a:ext uri="{FF2B5EF4-FFF2-40B4-BE49-F238E27FC236}">
                <a16:creationId xmlns:a16="http://schemas.microsoft.com/office/drawing/2014/main" id="{350389BB-25CF-49A0-996E-96E1896AFEF9}"/>
              </a:ext>
            </a:extLst>
          </p:cNvPr>
          <p:cNvCxnSpPr>
            <a:cxnSpLocks/>
            <a:endCxn id="161" idx="1"/>
          </p:cNvCxnSpPr>
          <p:nvPr/>
        </p:nvCxnSpPr>
        <p:spPr bwMode="gray">
          <a:xfrm>
            <a:off x="4938937" y="3927400"/>
            <a:ext cx="429204" cy="6337"/>
          </a:xfrm>
          <a:prstGeom prst="straightConnector1">
            <a:avLst/>
          </a:prstGeom>
          <a:noFill/>
          <a:ln w="19050" cap="flat" cmpd="sng" algn="ctr">
            <a:solidFill>
              <a:schemeClr val="tx1"/>
            </a:solidFill>
            <a:prstDash val="solid"/>
            <a:round/>
            <a:headEnd type="none" w="med" len="med"/>
            <a:tailEnd type="triangle" w="med" len="med"/>
          </a:ln>
          <a:effectLst/>
        </p:spPr>
      </p:cxnSp>
      <p:cxnSp>
        <p:nvCxnSpPr>
          <p:cNvPr id="158" name="Straight Arrow Connector 157">
            <a:extLst>
              <a:ext uri="{FF2B5EF4-FFF2-40B4-BE49-F238E27FC236}">
                <a16:creationId xmlns:a16="http://schemas.microsoft.com/office/drawing/2014/main" id="{1E4D1C42-723F-49D6-B35B-125D1152C4D2}"/>
              </a:ext>
            </a:extLst>
          </p:cNvPr>
          <p:cNvCxnSpPr>
            <a:cxnSpLocks/>
            <a:stCxn id="152" idx="3"/>
          </p:cNvCxnSpPr>
          <p:nvPr/>
        </p:nvCxnSpPr>
        <p:spPr bwMode="gray">
          <a:xfrm>
            <a:off x="7052166" y="3941803"/>
            <a:ext cx="187131" cy="5445"/>
          </a:xfrm>
          <a:prstGeom prst="straightConnector1">
            <a:avLst/>
          </a:prstGeom>
          <a:noFill/>
          <a:ln w="19050" cap="flat" cmpd="sng" algn="ctr">
            <a:solidFill>
              <a:schemeClr val="tx1"/>
            </a:solidFill>
            <a:prstDash val="solid"/>
            <a:round/>
            <a:headEnd type="none" w="med" len="med"/>
            <a:tailEnd type="triangle" w="med" len="med"/>
          </a:ln>
          <a:effectLst/>
        </p:spPr>
      </p:cxnSp>
      <p:cxnSp>
        <p:nvCxnSpPr>
          <p:cNvPr id="159" name="Elbow Connector 238">
            <a:extLst>
              <a:ext uri="{FF2B5EF4-FFF2-40B4-BE49-F238E27FC236}">
                <a16:creationId xmlns:a16="http://schemas.microsoft.com/office/drawing/2014/main" id="{A5B1D7F6-E5E4-47CD-BF86-D38FCCD2F07D}"/>
              </a:ext>
            </a:extLst>
          </p:cNvPr>
          <p:cNvCxnSpPr>
            <a:cxnSpLocks/>
            <a:stCxn id="161" idx="2"/>
            <a:endCxn id="153" idx="1"/>
          </p:cNvCxnSpPr>
          <p:nvPr/>
        </p:nvCxnSpPr>
        <p:spPr bwMode="gray">
          <a:xfrm rot="16200000" flipH="1">
            <a:off x="5705591" y="4117423"/>
            <a:ext cx="286961" cy="399726"/>
          </a:xfrm>
          <a:prstGeom prst="bentConnector2">
            <a:avLst/>
          </a:prstGeom>
          <a:noFill/>
          <a:ln w="19050" cap="flat" cmpd="sng" algn="ctr">
            <a:solidFill>
              <a:schemeClr val="tx1"/>
            </a:solidFill>
            <a:prstDash val="solid"/>
            <a:round/>
            <a:headEnd type="none" w="med" len="med"/>
            <a:tailEnd type="triangle" w="med" len="med"/>
          </a:ln>
          <a:effectLst/>
        </p:spPr>
      </p:cxnSp>
      <p:cxnSp>
        <p:nvCxnSpPr>
          <p:cNvPr id="160" name="Elbow Connector 238">
            <a:extLst>
              <a:ext uri="{FF2B5EF4-FFF2-40B4-BE49-F238E27FC236}">
                <a16:creationId xmlns:a16="http://schemas.microsoft.com/office/drawing/2014/main" id="{FA2DD3E8-86EA-4C68-ABC1-A5F9C899FA44}"/>
              </a:ext>
            </a:extLst>
          </p:cNvPr>
          <p:cNvCxnSpPr>
            <a:cxnSpLocks/>
            <a:stCxn id="153" idx="3"/>
            <a:endCxn id="152" idx="2"/>
          </p:cNvCxnSpPr>
          <p:nvPr/>
        </p:nvCxnSpPr>
        <p:spPr bwMode="gray">
          <a:xfrm flipV="1">
            <a:off x="6423197" y="4151930"/>
            <a:ext cx="441839" cy="308836"/>
          </a:xfrm>
          <a:prstGeom prst="bentConnector2">
            <a:avLst/>
          </a:prstGeom>
          <a:noFill/>
          <a:ln w="19050" cap="flat" cmpd="sng" algn="ctr">
            <a:solidFill>
              <a:schemeClr val="tx1"/>
            </a:solidFill>
            <a:prstDash val="solid"/>
            <a:round/>
            <a:headEnd type="none" w="med" len="med"/>
            <a:tailEnd type="triangle" w="med" len="med"/>
          </a:ln>
          <a:effectLst/>
        </p:spPr>
      </p:cxnSp>
      <p:sp>
        <p:nvSpPr>
          <p:cNvPr id="161" name="Flowchart: Decision 160">
            <a:extLst>
              <a:ext uri="{FF2B5EF4-FFF2-40B4-BE49-F238E27FC236}">
                <a16:creationId xmlns:a16="http://schemas.microsoft.com/office/drawing/2014/main" id="{2834D1F8-2370-43FD-BC81-6CDE41A15622}"/>
              </a:ext>
            </a:extLst>
          </p:cNvPr>
          <p:cNvSpPr/>
          <p:nvPr/>
        </p:nvSpPr>
        <p:spPr bwMode="gray">
          <a:xfrm>
            <a:off x="5368141" y="3693668"/>
            <a:ext cx="562132" cy="480137"/>
          </a:xfrm>
          <a:prstGeom prst="flowChartDecision">
            <a:avLst/>
          </a:prstGeom>
          <a:noFill/>
          <a:ln w="19050" cap="rnd">
            <a:solidFill>
              <a:srgbClr val="00529B"/>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anose="020B0604020202020204"/>
              <a:ea typeface="+mn-ea"/>
              <a:cs typeface="+mn-cs"/>
            </a:endParaRPr>
          </a:p>
        </p:txBody>
      </p:sp>
      <p:sp>
        <p:nvSpPr>
          <p:cNvPr id="162" name="Rectangle 161">
            <a:extLst>
              <a:ext uri="{FF2B5EF4-FFF2-40B4-BE49-F238E27FC236}">
                <a16:creationId xmlns:a16="http://schemas.microsoft.com/office/drawing/2014/main" id="{082F5AD3-0F77-4E99-AE29-C11F8E20C69C}"/>
              </a:ext>
            </a:extLst>
          </p:cNvPr>
          <p:cNvSpPr/>
          <p:nvPr/>
        </p:nvSpPr>
        <p:spPr bwMode="gray">
          <a:xfrm>
            <a:off x="4564675" y="3731677"/>
            <a:ext cx="374262" cy="420252"/>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sp>
        <p:nvSpPr>
          <p:cNvPr id="163" name="Rectangle 162">
            <a:extLst>
              <a:ext uri="{FF2B5EF4-FFF2-40B4-BE49-F238E27FC236}">
                <a16:creationId xmlns:a16="http://schemas.microsoft.com/office/drawing/2014/main" id="{2C7063ED-4D91-4908-9C9A-7E712205F793}"/>
              </a:ext>
            </a:extLst>
          </p:cNvPr>
          <p:cNvSpPr/>
          <p:nvPr/>
        </p:nvSpPr>
        <p:spPr bwMode="gray">
          <a:xfrm>
            <a:off x="7234616" y="3742173"/>
            <a:ext cx="374262" cy="420252"/>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sp>
        <p:nvSpPr>
          <p:cNvPr id="167" name="Rectangle 166">
            <a:extLst>
              <a:ext uri="{FF2B5EF4-FFF2-40B4-BE49-F238E27FC236}">
                <a16:creationId xmlns:a16="http://schemas.microsoft.com/office/drawing/2014/main" id="{32592194-9F27-405D-9ABC-D4709E3B37DF}"/>
              </a:ext>
            </a:extLst>
          </p:cNvPr>
          <p:cNvSpPr/>
          <p:nvPr/>
        </p:nvSpPr>
        <p:spPr bwMode="gray">
          <a:xfrm>
            <a:off x="4809276" y="3122673"/>
            <a:ext cx="374262" cy="420252"/>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cxnSp>
        <p:nvCxnSpPr>
          <p:cNvPr id="169" name="Straight Arrow Connector 168">
            <a:extLst>
              <a:ext uri="{FF2B5EF4-FFF2-40B4-BE49-F238E27FC236}">
                <a16:creationId xmlns:a16="http://schemas.microsoft.com/office/drawing/2014/main" id="{641450C5-3ED5-46A9-B41D-F6ADC7815BBC}"/>
              </a:ext>
            </a:extLst>
          </p:cNvPr>
          <p:cNvCxnSpPr>
            <a:cxnSpLocks/>
            <a:endCxn id="147" idx="1"/>
          </p:cNvCxnSpPr>
          <p:nvPr/>
        </p:nvCxnSpPr>
        <p:spPr>
          <a:xfrm>
            <a:off x="5193644" y="3406706"/>
            <a:ext cx="407691" cy="355316"/>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2A05AC4-9C78-0FB7-CBD8-B7B72B3A630B}"/>
              </a:ext>
            </a:extLst>
          </p:cNvPr>
          <p:cNvGrpSpPr/>
          <p:nvPr/>
        </p:nvGrpSpPr>
        <p:grpSpPr>
          <a:xfrm>
            <a:off x="810418" y="3222164"/>
            <a:ext cx="3044203" cy="1437185"/>
            <a:chOff x="1463015" y="4371209"/>
            <a:chExt cx="3044203" cy="1437185"/>
          </a:xfrm>
        </p:grpSpPr>
        <p:sp>
          <p:nvSpPr>
            <p:cNvPr id="5" name="Oval 4">
              <a:extLst>
                <a:ext uri="{FF2B5EF4-FFF2-40B4-BE49-F238E27FC236}">
                  <a16:creationId xmlns:a16="http://schemas.microsoft.com/office/drawing/2014/main" id="{1CCD8C97-C128-7606-D796-BAFEAE89B230}"/>
                </a:ext>
              </a:extLst>
            </p:cNvPr>
            <p:cNvSpPr>
              <a:spLocks noChangeArrowheads="1"/>
            </p:cNvSpPr>
            <p:nvPr/>
          </p:nvSpPr>
          <p:spPr bwMode="auto">
            <a:xfrm>
              <a:off x="2479545" y="4879675"/>
              <a:ext cx="137456" cy="135539"/>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1pPr>
              <a:lvl2pPr marL="4572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2pPr>
              <a:lvl3pPr marL="9144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3pPr>
              <a:lvl4pPr marL="13716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4pPr>
              <a:lvl5pPr marL="18288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2400"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sz="2400"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sz="2400" kern="1200">
                  <a:solidFill>
                    <a:schemeClr val="tx1"/>
                  </a:solidFill>
                  <a:latin typeface="Arial" charset="0"/>
                  <a:ea typeface="Arial Unicode MS" pitchFamily="34" charset="-128"/>
                  <a:cs typeface="Arial Unicode MS" pitchFamily="34" charset="-128"/>
                </a:defRPr>
              </a:lvl8pPr>
              <a:lvl9pPr marL="3657600" algn="l" defTabSz="914400" rtl="0" eaLnBrk="1" latinLnBrk="0" hangingPunct="1">
                <a:defRPr sz="2400" kern="1200">
                  <a:solidFill>
                    <a:schemeClr val="tx1"/>
                  </a:solidFill>
                  <a:latin typeface="Arial" charset="0"/>
                  <a:ea typeface="Arial Unicode MS" pitchFamily="34" charset="-128"/>
                  <a:cs typeface="Arial Unicode MS" pitchFamily="34" charset="-128"/>
                </a:defRPr>
              </a:lvl9pPr>
            </a:lstStyle>
            <a:p>
              <a:pPr marL="0" marR="0" lvl="0" indent="0" algn="ctr" defTabSz="914400" rtl="0" eaLnBrk="0" fontAlgn="base" latinLnBrk="0" hangingPunct="0">
                <a:lnSpc>
                  <a:spcPct val="90000"/>
                </a:lnSpc>
                <a:spcBef>
                  <a:spcPct val="30000"/>
                </a:spcBef>
                <a:spcAft>
                  <a:spcPct val="10000"/>
                </a:spcAft>
                <a:buClrTx/>
                <a:buSzTx/>
                <a:buFontTx/>
                <a:buNone/>
                <a:tabLst/>
                <a:defRPr/>
              </a:pPr>
              <a:endParaRPr kumimoji="0" lang="en-US" sz="2400" b="0" i="0" u="none" strike="noStrike" kern="1200" cap="none" spc="0" normalizeH="0" baseline="0" noProof="0">
                <a:ln>
                  <a:noFill/>
                </a:ln>
                <a:solidFill>
                  <a:srgbClr val="2F3644"/>
                </a:solidFill>
                <a:effectLst/>
                <a:uLnTx/>
                <a:uFillTx/>
                <a:latin typeface="Arial" charset="0"/>
                <a:ea typeface="Arial Unicode MS" pitchFamily="34" charset="-128"/>
              </a:endParaRPr>
            </a:p>
          </p:txBody>
        </p:sp>
        <p:sp>
          <p:nvSpPr>
            <p:cNvPr id="7" name="Freeform 146">
              <a:extLst>
                <a:ext uri="{FF2B5EF4-FFF2-40B4-BE49-F238E27FC236}">
                  <a16:creationId xmlns:a16="http://schemas.microsoft.com/office/drawing/2014/main" id="{D1A62FF3-999C-C26E-DD7F-285C53489FE7}"/>
                </a:ext>
              </a:extLst>
            </p:cNvPr>
            <p:cNvSpPr>
              <a:spLocks/>
            </p:cNvSpPr>
            <p:nvPr/>
          </p:nvSpPr>
          <p:spPr bwMode="auto">
            <a:xfrm>
              <a:off x="2388026" y="5038925"/>
              <a:ext cx="320494" cy="204547"/>
            </a:xfrm>
            <a:custGeom>
              <a:avLst/>
              <a:gdLst>
                <a:gd name="T0" fmla="*/ 0 w 378"/>
                <a:gd name="T1" fmla="*/ 243 h 243"/>
                <a:gd name="T2" fmla="*/ 0 w 378"/>
                <a:gd name="T3" fmla="*/ 54 h 243"/>
                <a:gd name="T4" fmla="*/ 53 w 378"/>
                <a:gd name="T5" fmla="*/ 0 h 243"/>
                <a:gd name="T6" fmla="*/ 325 w 378"/>
                <a:gd name="T7" fmla="*/ 0 h 243"/>
                <a:gd name="T8" fmla="*/ 378 w 378"/>
                <a:gd name="T9" fmla="*/ 54 h 243"/>
                <a:gd name="T10" fmla="*/ 378 w 378"/>
                <a:gd name="T11" fmla="*/ 243 h 243"/>
                <a:gd name="T12" fmla="*/ 331 w 378"/>
                <a:gd name="T13" fmla="*/ 243 h 243"/>
                <a:gd name="T14" fmla="*/ 324 w 378"/>
                <a:gd name="T15" fmla="*/ 74 h 243"/>
                <a:gd name="T16" fmla="*/ 294 w 378"/>
                <a:gd name="T17" fmla="*/ 74 h 243"/>
                <a:gd name="T18" fmla="*/ 294 w 378"/>
                <a:gd name="T19" fmla="*/ 243 h 243"/>
                <a:gd name="T20" fmla="*/ 84 w 378"/>
                <a:gd name="T21" fmla="*/ 243 h 243"/>
                <a:gd name="T22" fmla="*/ 84 w 378"/>
                <a:gd name="T23" fmla="*/ 74 h 243"/>
                <a:gd name="T24" fmla="*/ 54 w 378"/>
                <a:gd name="T25" fmla="*/ 74 h 243"/>
                <a:gd name="T26" fmla="*/ 47 w 378"/>
                <a:gd name="T27" fmla="*/ 243 h 243"/>
                <a:gd name="T28" fmla="*/ 0 w 378"/>
                <a:gd name="T29"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8" h="243">
                  <a:moveTo>
                    <a:pt x="0" y="243"/>
                  </a:moveTo>
                  <a:cubicBezTo>
                    <a:pt x="0" y="54"/>
                    <a:pt x="0" y="54"/>
                    <a:pt x="0" y="54"/>
                  </a:cubicBezTo>
                  <a:cubicBezTo>
                    <a:pt x="0" y="24"/>
                    <a:pt x="24" y="0"/>
                    <a:pt x="53" y="0"/>
                  </a:cubicBezTo>
                  <a:cubicBezTo>
                    <a:pt x="53" y="0"/>
                    <a:pt x="325" y="0"/>
                    <a:pt x="325" y="0"/>
                  </a:cubicBezTo>
                  <a:cubicBezTo>
                    <a:pt x="354" y="0"/>
                    <a:pt x="378" y="24"/>
                    <a:pt x="378" y="54"/>
                  </a:cubicBezTo>
                  <a:cubicBezTo>
                    <a:pt x="378" y="243"/>
                    <a:pt x="378" y="243"/>
                    <a:pt x="378" y="243"/>
                  </a:cubicBezTo>
                  <a:cubicBezTo>
                    <a:pt x="331" y="243"/>
                    <a:pt x="331" y="243"/>
                    <a:pt x="331" y="243"/>
                  </a:cubicBezTo>
                  <a:cubicBezTo>
                    <a:pt x="324" y="74"/>
                    <a:pt x="324" y="74"/>
                    <a:pt x="324" y="74"/>
                  </a:cubicBezTo>
                  <a:cubicBezTo>
                    <a:pt x="294" y="74"/>
                    <a:pt x="294" y="74"/>
                    <a:pt x="294" y="74"/>
                  </a:cubicBezTo>
                  <a:cubicBezTo>
                    <a:pt x="294" y="243"/>
                    <a:pt x="294" y="243"/>
                    <a:pt x="294" y="243"/>
                  </a:cubicBezTo>
                  <a:cubicBezTo>
                    <a:pt x="84" y="243"/>
                    <a:pt x="84" y="243"/>
                    <a:pt x="84" y="243"/>
                  </a:cubicBezTo>
                  <a:cubicBezTo>
                    <a:pt x="84" y="74"/>
                    <a:pt x="84" y="74"/>
                    <a:pt x="84" y="74"/>
                  </a:cubicBezTo>
                  <a:cubicBezTo>
                    <a:pt x="54" y="74"/>
                    <a:pt x="54" y="74"/>
                    <a:pt x="54" y="74"/>
                  </a:cubicBezTo>
                  <a:cubicBezTo>
                    <a:pt x="47" y="243"/>
                    <a:pt x="47" y="243"/>
                    <a:pt x="47" y="243"/>
                  </a:cubicBezTo>
                  <a:lnTo>
                    <a:pt x="0" y="243"/>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1pPr>
              <a:lvl2pPr marL="4572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2pPr>
              <a:lvl3pPr marL="9144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3pPr>
              <a:lvl4pPr marL="13716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4pPr>
              <a:lvl5pPr marL="18288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2400"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sz="2400"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sz="2400" kern="1200">
                  <a:solidFill>
                    <a:schemeClr val="tx1"/>
                  </a:solidFill>
                  <a:latin typeface="Arial" charset="0"/>
                  <a:ea typeface="Arial Unicode MS" pitchFamily="34" charset="-128"/>
                  <a:cs typeface="Arial Unicode MS" pitchFamily="34" charset="-128"/>
                </a:defRPr>
              </a:lvl8pPr>
              <a:lvl9pPr marL="3657600" algn="l" defTabSz="914400" rtl="0" eaLnBrk="1" latinLnBrk="0" hangingPunct="1">
                <a:defRPr sz="2400" kern="1200">
                  <a:solidFill>
                    <a:schemeClr val="tx1"/>
                  </a:solidFill>
                  <a:latin typeface="Arial" charset="0"/>
                  <a:ea typeface="Arial Unicode MS" pitchFamily="34" charset="-128"/>
                  <a:cs typeface="Arial Unicode MS" pitchFamily="34" charset="-128"/>
                </a:defRPr>
              </a:lvl9pPr>
            </a:lstStyle>
            <a:p>
              <a:pPr marL="0" marR="0" lvl="0" indent="0" algn="ctr" defTabSz="914400" rtl="0" eaLnBrk="0" fontAlgn="base" latinLnBrk="0" hangingPunct="0">
                <a:lnSpc>
                  <a:spcPct val="90000"/>
                </a:lnSpc>
                <a:spcBef>
                  <a:spcPct val="30000"/>
                </a:spcBef>
                <a:spcAft>
                  <a:spcPct val="10000"/>
                </a:spcAft>
                <a:buClrTx/>
                <a:buSzTx/>
                <a:buFontTx/>
                <a:buNone/>
                <a:tabLst/>
                <a:defRPr/>
              </a:pPr>
              <a:endParaRPr kumimoji="0" lang="en-US" sz="2400" b="0" i="0" u="none" strike="noStrike" kern="1200" cap="none" spc="0" normalizeH="0" baseline="0" noProof="0">
                <a:ln>
                  <a:noFill/>
                </a:ln>
                <a:solidFill>
                  <a:srgbClr val="2F3644"/>
                </a:solidFill>
                <a:effectLst/>
                <a:uLnTx/>
                <a:uFillTx/>
                <a:latin typeface="Arial" charset="0"/>
                <a:ea typeface="Arial Unicode MS" pitchFamily="34" charset="-128"/>
              </a:endParaRPr>
            </a:p>
          </p:txBody>
        </p:sp>
        <p:sp>
          <p:nvSpPr>
            <p:cNvPr id="11" name="Rectangle 10">
              <a:extLst>
                <a:ext uri="{FF2B5EF4-FFF2-40B4-BE49-F238E27FC236}">
                  <a16:creationId xmlns:a16="http://schemas.microsoft.com/office/drawing/2014/main" id="{96E0025E-7349-C50E-803A-971C4D180469}"/>
                </a:ext>
              </a:extLst>
            </p:cNvPr>
            <p:cNvSpPr/>
            <p:nvPr/>
          </p:nvSpPr>
          <p:spPr bwMode="gray">
            <a:xfrm>
              <a:off x="3576244" y="4869179"/>
              <a:ext cx="374262" cy="420252"/>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sp>
          <p:nvSpPr>
            <p:cNvPr id="12" name="Rectangle 11">
              <a:extLst>
                <a:ext uri="{FF2B5EF4-FFF2-40B4-BE49-F238E27FC236}">
                  <a16:creationId xmlns:a16="http://schemas.microsoft.com/office/drawing/2014/main" id="{D96430FA-D75A-1975-4A1E-7C7514F54BB1}"/>
                </a:ext>
              </a:extLst>
            </p:cNvPr>
            <p:cNvSpPr/>
            <p:nvPr/>
          </p:nvSpPr>
          <p:spPr bwMode="gray">
            <a:xfrm>
              <a:off x="2947275" y="5388142"/>
              <a:ext cx="374262" cy="420252"/>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A25CFF37-74E9-941E-2E44-4A97FA3185BB}"/>
                </a:ext>
              </a:extLst>
            </p:cNvPr>
            <p:cNvSpPr/>
            <p:nvPr/>
          </p:nvSpPr>
          <p:spPr bwMode="gray">
            <a:xfrm>
              <a:off x="2947275" y="4371209"/>
              <a:ext cx="374262" cy="420252"/>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cxnSp>
          <p:nvCxnSpPr>
            <p:cNvPr id="14" name="Elbow Connector 224">
              <a:extLst>
                <a:ext uri="{FF2B5EF4-FFF2-40B4-BE49-F238E27FC236}">
                  <a16:creationId xmlns:a16="http://schemas.microsoft.com/office/drawing/2014/main" id="{291128A9-056A-ABB4-B2CE-06B7B18447EB}"/>
                </a:ext>
              </a:extLst>
            </p:cNvPr>
            <p:cNvCxnSpPr>
              <a:cxnSpLocks/>
              <a:stCxn id="13" idx="3"/>
              <a:endCxn id="11" idx="0"/>
            </p:cNvCxnSpPr>
            <p:nvPr/>
          </p:nvCxnSpPr>
          <p:spPr bwMode="gray">
            <a:xfrm>
              <a:off x="3321537" y="4581335"/>
              <a:ext cx="441839" cy="287844"/>
            </a:xfrm>
            <a:prstGeom prst="bentConnector2">
              <a:avLst/>
            </a:prstGeom>
            <a:noFill/>
            <a:ln w="19050" cap="flat" cmpd="sng" algn="ctr">
              <a:solidFill>
                <a:schemeClr val="tx1"/>
              </a:solidFill>
              <a:prstDash val="solid"/>
              <a:round/>
              <a:headEnd type="none" w="med" len="med"/>
              <a:tailEnd type="triangle" w="med" len="med"/>
            </a:ln>
            <a:effectLst/>
          </p:spPr>
        </p:cxnSp>
        <p:cxnSp>
          <p:nvCxnSpPr>
            <p:cNvPr id="15" name="Elbow Connector 238">
              <a:extLst>
                <a:ext uri="{FF2B5EF4-FFF2-40B4-BE49-F238E27FC236}">
                  <a16:creationId xmlns:a16="http://schemas.microsoft.com/office/drawing/2014/main" id="{53A9DEAE-36B4-AFFE-4E9E-9A30A93288FD}"/>
                </a:ext>
              </a:extLst>
            </p:cNvPr>
            <p:cNvCxnSpPr>
              <a:cxnSpLocks/>
              <a:stCxn id="20" idx="0"/>
              <a:endCxn id="13" idx="1"/>
            </p:cNvCxnSpPr>
            <p:nvPr/>
          </p:nvCxnSpPr>
          <p:spPr bwMode="gray">
            <a:xfrm rot="5400000" flipH="1" flipV="1">
              <a:off x="2622492" y="4506387"/>
              <a:ext cx="249834" cy="399726"/>
            </a:xfrm>
            <a:prstGeom prst="bentConnector2">
              <a:avLst/>
            </a:prstGeom>
            <a:noFill/>
            <a:ln w="19050" cap="flat" cmpd="sng" algn="ctr">
              <a:solidFill>
                <a:schemeClr val="tx1"/>
              </a:solidFill>
              <a:prstDash val="solid"/>
              <a:round/>
              <a:headEnd type="none" w="med" len="med"/>
              <a:tailEnd type="triangle" w="med" len="med"/>
            </a:ln>
            <a:effectLst/>
          </p:spPr>
        </p:cxnSp>
        <p:cxnSp>
          <p:nvCxnSpPr>
            <p:cNvPr id="16" name="Straight Arrow Connector 15">
              <a:extLst>
                <a:ext uri="{FF2B5EF4-FFF2-40B4-BE49-F238E27FC236}">
                  <a16:creationId xmlns:a16="http://schemas.microsoft.com/office/drawing/2014/main" id="{4F983426-A0A4-213D-C6AF-846E33615F15}"/>
                </a:ext>
              </a:extLst>
            </p:cNvPr>
            <p:cNvCxnSpPr>
              <a:cxnSpLocks/>
              <a:endCxn id="20" idx="1"/>
            </p:cNvCxnSpPr>
            <p:nvPr/>
          </p:nvCxnSpPr>
          <p:spPr bwMode="gray">
            <a:xfrm>
              <a:off x="1837277" y="5064902"/>
              <a:ext cx="429204" cy="6337"/>
            </a:xfrm>
            <a:prstGeom prst="straightConnector1">
              <a:avLst/>
            </a:prstGeom>
            <a:noFill/>
            <a:ln w="19050" cap="flat" cmpd="sng" algn="ctr">
              <a:solidFill>
                <a:schemeClr val="tx1"/>
              </a:solidFill>
              <a:prstDash val="solid"/>
              <a:round/>
              <a:headEnd type="none" w="med" len="med"/>
              <a:tailEnd type="triangle" w="med" len="med"/>
            </a:ln>
            <a:effectLst/>
          </p:spPr>
        </p:cxnSp>
        <p:cxnSp>
          <p:nvCxnSpPr>
            <p:cNvPr id="17" name="Straight Arrow Connector 16">
              <a:extLst>
                <a:ext uri="{FF2B5EF4-FFF2-40B4-BE49-F238E27FC236}">
                  <a16:creationId xmlns:a16="http://schemas.microsoft.com/office/drawing/2014/main" id="{15515C39-E5B7-2473-9B8E-6D9521DE8D21}"/>
                </a:ext>
              </a:extLst>
            </p:cNvPr>
            <p:cNvCxnSpPr>
              <a:cxnSpLocks/>
              <a:stCxn id="11" idx="3"/>
            </p:cNvCxnSpPr>
            <p:nvPr/>
          </p:nvCxnSpPr>
          <p:spPr bwMode="gray">
            <a:xfrm>
              <a:off x="3950506" y="5079305"/>
              <a:ext cx="187131" cy="5445"/>
            </a:xfrm>
            <a:prstGeom prst="straightConnector1">
              <a:avLst/>
            </a:prstGeom>
            <a:noFill/>
            <a:ln w="19050" cap="flat" cmpd="sng" algn="ctr">
              <a:solidFill>
                <a:schemeClr val="tx1"/>
              </a:solidFill>
              <a:prstDash val="solid"/>
              <a:round/>
              <a:headEnd type="none" w="med" len="med"/>
              <a:tailEnd type="triangle" w="med" len="med"/>
            </a:ln>
            <a:effectLst/>
          </p:spPr>
        </p:cxnSp>
        <p:cxnSp>
          <p:nvCxnSpPr>
            <p:cNvPr id="18" name="Elbow Connector 238">
              <a:extLst>
                <a:ext uri="{FF2B5EF4-FFF2-40B4-BE49-F238E27FC236}">
                  <a16:creationId xmlns:a16="http://schemas.microsoft.com/office/drawing/2014/main" id="{F0E8C13B-28D1-9951-19C5-601C112FD7A7}"/>
                </a:ext>
              </a:extLst>
            </p:cNvPr>
            <p:cNvCxnSpPr>
              <a:cxnSpLocks/>
              <a:stCxn id="20" idx="2"/>
              <a:endCxn id="12" idx="1"/>
            </p:cNvCxnSpPr>
            <p:nvPr/>
          </p:nvCxnSpPr>
          <p:spPr bwMode="gray">
            <a:xfrm rot="16200000" flipH="1">
              <a:off x="2603931" y="5254925"/>
              <a:ext cx="286961" cy="399726"/>
            </a:xfrm>
            <a:prstGeom prst="bentConnector2">
              <a:avLst/>
            </a:prstGeom>
            <a:noFill/>
            <a:ln w="19050" cap="flat" cmpd="sng" algn="ctr">
              <a:solidFill>
                <a:schemeClr val="tx1"/>
              </a:solidFill>
              <a:prstDash val="solid"/>
              <a:round/>
              <a:headEnd type="none" w="med" len="med"/>
              <a:tailEnd type="triangle" w="med" len="med"/>
            </a:ln>
            <a:effectLst/>
          </p:spPr>
        </p:cxnSp>
        <p:cxnSp>
          <p:nvCxnSpPr>
            <p:cNvPr id="19" name="Elbow Connector 238">
              <a:extLst>
                <a:ext uri="{FF2B5EF4-FFF2-40B4-BE49-F238E27FC236}">
                  <a16:creationId xmlns:a16="http://schemas.microsoft.com/office/drawing/2014/main" id="{EBD14A48-B590-9E49-2EA3-23B33B58FB83}"/>
                </a:ext>
              </a:extLst>
            </p:cNvPr>
            <p:cNvCxnSpPr>
              <a:cxnSpLocks/>
              <a:stCxn id="12" idx="3"/>
              <a:endCxn id="11" idx="2"/>
            </p:cNvCxnSpPr>
            <p:nvPr/>
          </p:nvCxnSpPr>
          <p:spPr bwMode="gray">
            <a:xfrm flipV="1">
              <a:off x="3321537" y="5289432"/>
              <a:ext cx="441839" cy="308836"/>
            </a:xfrm>
            <a:prstGeom prst="bentConnector2">
              <a:avLst/>
            </a:prstGeom>
            <a:noFill/>
            <a:ln w="19050" cap="flat" cmpd="sng" algn="ctr">
              <a:solidFill>
                <a:schemeClr val="tx1"/>
              </a:solidFill>
              <a:prstDash val="solid"/>
              <a:round/>
              <a:headEnd type="none" w="med" len="med"/>
              <a:tailEnd type="triangle" w="med" len="med"/>
            </a:ln>
            <a:effectLst/>
          </p:spPr>
        </p:cxnSp>
        <p:sp>
          <p:nvSpPr>
            <p:cNvPr id="20" name="Flowchart: Decision 19">
              <a:extLst>
                <a:ext uri="{FF2B5EF4-FFF2-40B4-BE49-F238E27FC236}">
                  <a16:creationId xmlns:a16="http://schemas.microsoft.com/office/drawing/2014/main" id="{E7AE545B-05D6-047B-55FB-4EBEA4B26DA5}"/>
                </a:ext>
              </a:extLst>
            </p:cNvPr>
            <p:cNvSpPr/>
            <p:nvPr/>
          </p:nvSpPr>
          <p:spPr bwMode="gray">
            <a:xfrm>
              <a:off x="2266481" y="4831170"/>
              <a:ext cx="562132" cy="480137"/>
            </a:xfrm>
            <a:prstGeom prst="flowChartDecision">
              <a:avLst/>
            </a:prstGeom>
            <a:noFill/>
            <a:ln w="19050" cap="rnd">
              <a:solidFill>
                <a:srgbClr val="00529B"/>
              </a:solidFill>
              <a:round/>
              <a:headEnd/>
              <a:tailEnd/>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737AAFF8-B4C9-224A-4984-3BEB47B502C8}"/>
                </a:ext>
              </a:extLst>
            </p:cNvPr>
            <p:cNvSpPr/>
            <p:nvPr/>
          </p:nvSpPr>
          <p:spPr bwMode="gray">
            <a:xfrm>
              <a:off x="1463015" y="4869179"/>
              <a:ext cx="374262" cy="420252"/>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sp>
          <p:nvSpPr>
            <p:cNvPr id="22" name="Rectangle 21">
              <a:extLst>
                <a:ext uri="{FF2B5EF4-FFF2-40B4-BE49-F238E27FC236}">
                  <a16:creationId xmlns:a16="http://schemas.microsoft.com/office/drawing/2014/main" id="{86EFF20C-AF85-7C6A-32E9-D1F996A049B6}"/>
                </a:ext>
              </a:extLst>
            </p:cNvPr>
            <p:cNvSpPr/>
            <p:nvPr/>
          </p:nvSpPr>
          <p:spPr bwMode="gray">
            <a:xfrm>
              <a:off x="4132956" y="4879675"/>
              <a:ext cx="374262" cy="420252"/>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grpSp>
      <p:sp>
        <p:nvSpPr>
          <p:cNvPr id="30" name="Rectangle 29">
            <a:extLst>
              <a:ext uri="{FF2B5EF4-FFF2-40B4-BE49-F238E27FC236}">
                <a16:creationId xmlns:a16="http://schemas.microsoft.com/office/drawing/2014/main" id="{35AC0B88-437C-0411-419E-7C7A45B9C744}"/>
              </a:ext>
            </a:extLst>
          </p:cNvPr>
          <p:cNvSpPr/>
          <p:nvPr/>
        </p:nvSpPr>
        <p:spPr>
          <a:xfrm>
            <a:off x="514101" y="4874181"/>
            <a:ext cx="3602287" cy="553237"/>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51"/>
                </a:solidFill>
                <a:effectLst/>
                <a:uLnTx/>
                <a:uFillTx/>
                <a:latin typeface="Arial" panose="020B0604020202020204"/>
                <a:ea typeface="Tahoma" panose="020B0604030504040204" pitchFamily="34" charset="0"/>
                <a:cs typeface="Tahoma" panose="020B0604030504040204" pitchFamily="34" charset="0"/>
              </a:rPr>
              <a:t>Decision Support</a:t>
            </a:r>
          </a:p>
        </p:txBody>
      </p:sp>
      <p:sp>
        <p:nvSpPr>
          <p:cNvPr id="31" name="Rectangle 30">
            <a:extLst>
              <a:ext uri="{FF2B5EF4-FFF2-40B4-BE49-F238E27FC236}">
                <a16:creationId xmlns:a16="http://schemas.microsoft.com/office/drawing/2014/main" id="{E2DE4B92-F534-5678-7057-C4406FA1D14F}"/>
              </a:ext>
            </a:extLst>
          </p:cNvPr>
          <p:cNvSpPr/>
          <p:nvPr/>
        </p:nvSpPr>
        <p:spPr>
          <a:xfrm>
            <a:off x="4295775" y="4872501"/>
            <a:ext cx="3602287" cy="553237"/>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51"/>
                </a:solidFill>
                <a:effectLst/>
                <a:uLnTx/>
                <a:uFillTx/>
                <a:latin typeface="Arial" panose="020B0604020202020204"/>
                <a:ea typeface="Tahoma" panose="020B0604030504040204" pitchFamily="34" charset="0"/>
                <a:cs typeface="Tahoma" panose="020B0604030504040204" pitchFamily="34" charset="0"/>
              </a:rPr>
              <a:t>Decision Augmentation</a:t>
            </a:r>
          </a:p>
        </p:txBody>
      </p:sp>
      <p:sp>
        <p:nvSpPr>
          <p:cNvPr id="32" name="Rectangle 31">
            <a:extLst>
              <a:ext uri="{FF2B5EF4-FFF2-40B4-BE49-F238E27FC236}">
                <a16:creationId xmlns:a16="http://schemas.microsoft.com/office/drawing/2014/main" id="{C17CEDF5-BB85-387A-72FC-DCBF22D31F3C}"/>
              </a:ext>
            </a:extLst>
          </p:cNvPr>
          <p:cNvSpPr/>
          <p:nvPr/>
        </p:nvSpPr>
        <p:spPr>
          <a:xfrm>
            <a:off x="8073775" y="4872500"/>
            <a:ext cx="3602287" cy="553237"/>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51"/>
                </a:solidFill>
                <a:effectLst/>
                <a:uLnTx/>
                <a:uFillTx/>
                <a:latin typeface="Arial" panose="020B0604020202020204"/>
                <a:ea typeface="Tahoma" panose="020B0604030504040204" pitchFamily="34" charset="0"/>
                <a:cs typeface="Tahoma" panose="020B0604030504040204" pitchFamily="34" charset="0"/>
              </a:rPr>
              <a:t>Decision Automation</a:t>
            </a:r>
          </a:p>
        </p:txBody>
      </p:sp>
      <p:sp>
        <p:nvSpPr>
          <p:cNvPr id="33" name="Rectangle 32">
            <a:extLst>
              <a:ext uri="{FF2B5EF4-FFF2-40B4-BE49-F238E27FC236}">
                <a16:creationId xmlns:a16="http://schemas.microsoft.com/office/drawing/2014/main" id="{8E7D518D-13E0-0A0F-452C-058167514032}"/>
              </a:ext>
            </a:extLst>
          </p:cNvPr>
          <p:cNvSpPr/>
          <p:nvPr/>
        </p:nvSpPr>
        <p:spPr>
          <a:xfrm>
            <a:off x="4295775" y="1446297"/>
            <a:ext cx="3602287" cy="821933"/>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51"/>
                </a:solidFill>
                <a:effectLst/>
                <a:uLnTx/>
                <a:uFillTx/>
                <a:latin typeface="Arial" panose="020B0604020202020204"/>
                <a:ea typeface="Tahoma" panose="020B0604030504040204" pitchFamily="34" charset="0"/>
                <a:cs typeface="Tahoma" panose="020B0604030504040204" pitchFamily="34" charset="0"/>
              </a:rPr>
              <a:t>Decision Intelligence</a:t>
            </a:r>
          </a:p>
        </p:txBody>
      </p:sp>
      <p:sp>
        <p:nvSpPr>
          <p:cNvPr id="36" name="Rectangle 35">
            <a:extLst>
              <a:ext uri="{FF2B5EF4-FFF2-40B4-BE49-F238E27FC236}">
                <a16:creationId xmlns:a16="http://schemas.microsoft.com/office/drawing/2014/main" id="{D6F9A44D-5A8F-40AA-90FC-1DFA299F9B10}"/>
              </a:ext>
            </a:extLst>
          </p:cNvPr>
          <p:cNvSpPr/>
          <p:nvPr/>
        </p:nvSpPr>
        <p:spPr>
          <a:xfrm>
            <a:off x="514101" y="2949677"/>
            <a:ext cx="3602287"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E3A6261A-8DC3-52F4-05AD-67BABB935FFB}"/>
              </a:ext>
            </a:extLst>
          </p:cNvPr>
          <p:cNvSpPr/>
          <p:nvPr/>
        </p:nvSpPr>
        <p:spPr>
          <a:xfrm>
            <a:off x="4303149" y="2942897"/>
            <a:ext cx="3583495"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9977C637-E3DF-3929-9FB0-E2A5EE8BA5F9}"/>
              </a:ext>
            </a:extLst>
          </p:cNvPr>
          <p:cNvSpPr/>
          <p:nvPr/>
        </p:nvSpPr>
        <p:spPr>
          <a:xfrm>
            <a:off x="8073774" y="2951769"/>
            <a:ext cx="3602287"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40" name="Connector: Elbow 39">
            <a:extLst>
              <a:ext uri="{FF2B5EF4-FFF2-40B4-BE49-F238E27FC236}">
                <a16:creationId xmlns:a16="http://schemas.microsoft.com/office/drawing/2014/main" id="{26D61D3B-2641-F72E-168D-07F47168347B}"/>
              </a:ext>
            </a:extLst>
          </p:cNvPr>
          <p:cNvCxnSpPr>
            <a:stCxn id="33" idx="2"/>
            <a:endCxn id="36" idx="0"/>
          </p:cNvCxnSpPr>
          <p:nvPr/>
        </p:nvCxnSpPr>
        <p:spPr>
          <a:xfrm rot="5400000">
            <a:off x="3865359" y="718116"/>
            <a:ext cx="681447" cy="3781674"/>
          </a:xfrm>
          <a:prstGeom prst="bentConnector3">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B713DA4E-ADB5-F506-7B8D-E5141CAD7B21}"/>
              </a:ext>
            </a:extLst>
          </p:cNvPr>
          <p:cNvCxnSpPr>
            <a:cxnSpLocks/>
            <a:stCxn id="33" idx="2"/>
            <a:endCxn id="37" idx="0"/>
          </p:cNvCxnSpPr>
          <p:nvPr/>
        </p:nvCxnSpPr>
        <p:spPr>
          <a:xfrm rot="5400000">
            <a:off x="5758575" y="2604552"/>
            <a:ext cx="674667" cy="2022"/>
          </a:xfrm>
          <a:prstGeom prst="bentConnector3">
            <a:avLst>
              <a:gd name="adj1" fmla="val 50000"/>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DD22F7A-853D-9967-DB92-64EE12254329}"/>
              </a:ext>
            </a:extLst>
          </p:cNvPr>
          <p:cNvCxnSpPr>
            <a:cxnSpLocks/>
            <a:stCxn id="33" idx="2"/>
            <a:endCxn id="38" idx="0"/>
          </p:cNvCxnSpPr>
          <p:nvPr/>
        </p:nvCxnSpPr>
        <p:spPr>
          <a:xfrm rot="16200000" flipH="1">
            <a:off x="7644149" y="720999"/>
            <a:ext cx="683539" cy="3777999"/>
          </a:xfrm>
          <a:prstGeom prst="bentConnector3">
            <a:avLst>
              <a:gd name="adj1" fmla="val 50000"/>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0" name="Arrow: Right 49">
            <a:extLst>
              <a:ext uri="{FF2B5EF4-FFF2-40B4-BE49-F238E27FC236}">
                <a16:creationId xmlns:a16="http://schemas.microsoft.com/office/drawing/2014/main" id="{7559A074-EBC9-69FF-C070-F240B8826344}"/>
              </a:ext>
            </a:extLst>
          </p:cNvPr>
          <p:cNvSpPr/>
          <p:nvPr/>
        </p:nvSpPr>
        <p:spPr>
          <a:xfrm>
            <a:off x="2294675" y="1464005"/>
            <a:ext cx="2001100" cy="80213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External Intelligence</a:t>
            </a:r>
          </a:p>
        </p:txBody>
      </p:sp>
      <p:sp>
        <p:nvSpPr>
          <p:cNvPr id="51" name="Arrow: Right 50">
            <a:extLst>
              <a:ext uri="{FF2B5EF4-FFF2-40B4-BE49-F238E27FC236}">
                <a16:creationId xmlns:a16="http://schemas.microsoft.com/office/drawing/2014/main" id="{96FC4344-4E97-8A93-F486-037C4E8BFD0D}"/>
              </a:ext>
            </a:extLst>
          </p:cNvPr>
          <p:cNvSpPr/>
          <p:nvPr/>
        </p:nvSpPr>
        <p:spPr>
          <a:xfrm flipH="1">
            <a:off x="7898062" y="1477823"/>
            <a:ext cx="2001100" cy="80213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a:ea typeface="+mn-ea"/>
                <a:cs typeface="+mn-cs"/>
              </a:rPr>
              <a:t>Internal Intelligence</a:t>
            </a:r>
          </a:p>
        </p:txBody>
      </p:sp>
      <p:sp>
        <p:nvSpPr>
          <p:cNvPr id="52" name="TextBox 51">
            <a:extLst>
              <a:ext uri="{FF2B5EF4-FFF2-40B4-BE49-F238E27FC236}">
                <a16:creationId xmlns:a16="http://schemas.microsoft.com/office/drawing/2014/main" id="{AED8A5FA-B9FA-EF8A-E00B-692DB24F857B}"/>
              </a:ext>
            </a:extLst>
          </p:cNvPr>
          <p:cNvSpPr txBox="1"/>
          <p:nvPr/>
        </p:nvSpPr>
        <p:spPr>
          <a:xfrm>
            <a:off x="1399282" y="5573260"/>
            <a:ext cx="2156360" cy="73866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F3644"/>
                </a:solidFill>
                <a:effectLst/>
                <a:uLnTx/>
                <a:uFillTx/>
                <a:latin typeface="Arial" panose="020B0604020202020204"/>
                <a:ea typeface="+mn-ea"/>
                <a:cs typeface="+mn-cs"/>
              </a:rPr>
              <a:t>Dashboards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F3644"/>
                </a:solidFill>
                <a:effectLst/>
                <a:uLnTx/>
                <a:uFillTx/>
                <a:latin typeface="Arial" panose="020B0604020202020204"/>
                <a:ea typeface="+mn-ea"/>
                <a:cs typeface="+mn-cs"/>
              </a:rPr>
              <a:t>Business Intelligence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F3644"/>
                </a:solidFill>
                <a:effectLst/>
                <a:uLnTx/>
                <a:uFillTx/>
                <a:latin typeface="Arial" panose="020B0604020202020204"/>
                <a:ea typeface="+mn-ea"/>
                <a:cs typeface="+mn-cs"/>
              </a:rPr>
              <a:t>Condition Monitoring</a:t>
            </a:r>
          </a:p>
        </p:txBody>
      </p:sp>
      <p:sp>
        <p:nvSpPr>
          <p:cNvPr id="53" name="TextBox 52">
            <a:extLst>
              <a:ext uri="{FF2B5EF4-FFF2-40B4-BE49-F238E27FC236}">
                <a16:creationId xmlns:a16="http://schemas.microsoft.com/office/drawing/2014/main" id="{EE533782-3191-1484-1891-FD4A81208E63}"/>
              </a:ext>
            </a:extLst>
          </p:cNvPr>
          <p:cNvSpPr txBox="1"/>
          <p:nvPr/>
        </p:nvSpPr>
        <p:spPr>
          <a:xfrm>
            <a:off x="4333837" y="5575619"/>
            <a:ext cx="3619902" cy="73866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F3644"/>
                </a:solidFill>
                <a:effectLst/>
                <a:uLnTx/>
                <a:uFillTx/>
                <a:latin typeface="Arial" panose="020B0604020202020204"/>
                <a:ea typeface="+mn-ea"/>
                <a:cs typeface="+mn-cs"/>
              </a:rPr>
              <a:t>AI Augmented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F3644"/>
                </a:solidFill>
                <a:effectLst/>
                <a:uLnTx/>
                <a:uFillTx/>
                <a:latin typeface="Arial" panose="020B0604020202020204"/>
                <a:ea typeface="+mn-ea"/>
                <a:cs typeface="+mn-cs"/>
              </a:rPr>
              <a:t>Prescriptive Recommendations &amp; FRS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F3644"/>
                </a:solidFill>
                <a:effectLst/>
                <a:uLnTx/>
                <a:uFillTx/>
                <a:latin typeface="Arial" panose="020B0604020202020204"/>
                <a:ea typeface="+mn-ea"/>
                <a:cs typeface="+mn-cs"/>
              </a:rPr>
              <a:t>Closed-loop Feedback &amp; Learning</a:t>
            </a:r>
          </a:p>
        </p:txBody>
      </p:sp>
      <p:sp>
        <p:nvSpPr>
          <p:cNvPr id="54" name="TextBox 53">
            <a:extLst>
              <a:ext uri="{FF2B5EF4-FFF2-40B4-BE49-F238E27FC236}">
                <a16:creationId xmlns:a16="http://schemas.microsoft.com/office/drawing/2014/main" id="{F7F8B765-BB11-6180-4E7C-9EDC289329C7}"/>
              </a:ext>
            </a:extLst>
          </p:cNvPr>
          <p:cNvSpPr txBox="1"/>
          <p:nvPr/>
        </p:nvSpPr>
        <p:spPr>
          <a:xfrm>
            <a:off x="8549224" y="5573260"/>
            <a:ext cx="2932213" cy="73866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F3644"/>
                </a:solidFill>
                <a:effectLst/>
                <a:uLnTx/>
                <a:uFillTx/>
                <a:latin typeface="Arial" panose="020B0604020202020204"/>
                <a:ea typeface="+mn-ea"/>
                <a:cs typeface="+mn-cs"/>
              </a:rPr>
              <a:t>Business Process Automation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F3644"/>
                </a:solidFill>
                <a:effectLst/>
                <a:uLnTx/>
                <a:uFillTx/>
                <a:latin typeface="Arial" panose="020B0604020202020204"/>
                <a:ea typeface="+mn-ea"/>
                <a:cs typeface="+mn-cs"/>
              </a:rPr>
              <a:t>Distributed Intelligence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F3644"/>
                </a:solidFill>
                <a:effectLst/>
                <a:uLnTx/>
                <a:uFillTx/>
                <a:latin typeface="Arial" panose="020B0604020202020204"/>
                <a:ea typeface="+mn-ea"/>
                <a:cs typeface="+mn-cs"/>
              </a:rPr>
              <a:t>Algorithmic Business with DIS</a:t>
            </a:r>
          </a:p>
        </p:txBody>
      </p:sp>
      <p:sp>
        <p:nvSpPr>
          <p:cNvPr id="57" name="TextBox 56">
            <a:extLst>
              <a:ext uri="{FF2B5EF4-FFF2-40B4-BE49-F238E27FC236}">
                <a16:creationId xmlns:a16="http://schemas.microsoft.com/office/drawing/2014/main" id="{10E449C8-FBA6-313C-692C-9754F8876F98}"/>
              </a:ext>
            </a:extLst>
          </p:cNvPr>
          <p:cNvSpPr txBox="1"/>
          <p:nvPr/>
        </p:nvSpPr>
        <p:spPr>
          <a:xfrm>
            <a:off x="9997851" y="1540160"/>
            <a:ext cx="175676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A698"/>
                </a:solidFill>
                <a:effectLst/>
                <a:uLnTx/>
                <a:uFillTx/>
                <a:latin typeface="Arial" panose="020B0604020202020204"/>
                <a:ea typeface="+mn-ea"/>
                <a:cs typeface="+mn-cs"/>
              </a:rPr>
              <a:t>Business Rules &amp; AI 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A698"/>
                </a:solidFill>
                <a:effectLst/>
                <a:uLnTx/>
                <a:uFillTx/>
                <a:latin typeface="Arial" panose="020B0604020202020204"/>
                <a:ea typeface="+mn-ea"/>
                <a:cs typeface="+mn-cs"/>
              </a:rPr>
              <a:t>Process &amp; IoT EI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A698"/>
                </a:solidFill>
                <a:effectLst/>
                <a:uLnTx/>
                <a:uFillTx/>
                <a:latin typeface="Arial" panose="020B0604020202020204"/>
                <a:ea typeface="+mn-ea"/>
                <a:cs typeface="+mn-cs"/>
              </a:rPr>
              <a:t>Human Capital</a:t>
            </a:r>
          </a:p>
        </p:txBody>
      </p:sp>
      <p:sp>
        <p:nvSpPr>
          <p:cNvPr id="58" name="TextBox 57">
            <a:extLst>
              <a:ext uri="{FF2B5EF4-FFF2-40B4-BE49-F238E27FC236}">
                <a16:creationId xmlns:a16="http://schemas.microsoft.com/office/drawing/2014/main" id="{6655FB52-4F52-6909-CB41-5DF8A7F38484}"/>
              </a:ext>
            </a:extLst>
          </p:cNvPr>
          <p:cNvSpPr txBox="1"/>
          <p:nvPr/>
        </p:nvSpPr>
        <p:spPr>
          <a:xfrm>
            <a:off x="912650" y="1545093"/>
            <a:ext cx="1284326"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A698"/>
                </a:solidFill>
                <a:effectLst/>
                <a:uLnTx/>
                <a:uFillTx/>
                <a:latin typeface="Arial" panose="020B0604020202020204"/>
                <a:ea typeface="+mn-ea"/>
                <a:cs typeface="+mn-cs"/>
              </a:rPr>
              <a:t>Environment 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A698"/>
                </a:solidFill>
                <a:effectLst/>
                <a:uLnTx/>
                <a:uFillTx/>
                <a:latin typeface="Arial" panose="020B0604020202020204"/>
                <a:ea typeface="+mn-ea"/>
                <a:cs typeface="+mn-cs"/>
              </a:rPr>
              <a:t>Supply Chain 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A698"/>
                </a:solidFill>
                <a:effectLst/>
                <a:uLnTx/>
                <a:uFillTx/>
                <a:latin typeface="Arial" panose="020B0604020202020204"/>
                <a:ea typeface="+mn-ea"/>
                <a:cs typeface="+mn-cs"/>
              </a:rPr>
              <a:t>Governance</a:t>
            </a:r>
          </a:p>
        </p:txBody>
      </p:sp>
      <p:sp>
        <p:nvSpPr>
          <p:cNvPr id="59" name="TextBox 58">
            <a:extLst>
              <a:ext uri="{FF2B5EF4-FFF2-40B4-BE49-F238E27FC236}">
                <a16:creationId xmlns:a16="http://schemas.microsoft.com/office/drawing/2014/main" id="{E258BFE9-1EDF-D0DE-05F3-DEB2E64CD97B}"/>
              </a:ext>
            </a:extLst>
          </p:cNvPr>
          <p:cNvSpPr txBox="1"/>
          <p:nvPr/>
        </p:nvSpPr>
        <p:spPr>
          <a:xfrm>
            <a:off x="7956779" y="6311924"/>
            <a:ext cx="379783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A698"/>
                </a:solidFill>
                <a:effectLst/>
                <a:uLnTx/>
                <a:uFillTx/>
                <a:latin typeface="Arial" panose="020B0604020202020204"/>
                <a:ea typeface="+mn-ea"/>
                <a:cs typeface="+mn-cs"/>
              </a:rPr>
              <a:t>EI: Event Intelligence	FRS: Front Running Simulation</a:t>
            </a:r>
          </a:p>
        </p:txBody>
      </p:sp>
      <p:sp>
        <p:nvSpPr>
          <p:cNvPr id="60" name="TextBox 59">
            <a:extLst>
              <a:ext uri="{FF2B5EF4-FFF2-40B4-BE49-F238E27FC236}">
                <a16:creationId xmlns:a16="http://schemas.microsoft.com/office/drawing/2014/main" id="{35374E0F-0509-4892-25AB-C89CD3C2725D}"/>
              </a:ext>
            </a:extLst>
          </p:cNvPr>
          <p:cNvSpPr txBox="1"/>
          <p:nvPr/>
        </p:nvSpPr>
        <p:spPr>
          <a:xfrm>
            <a:off x="4677252" y="1905243"/>
            <a:ext cx="28393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851"/>
                </a:solidFill>
                <a:effectLst/>
                <a:uLnTx/>
                <a:uFillTx/>
                <a:latin typeface="Arial" panose="020B0604020202020204"/>
                <a:ea typeface="Tahoma" panose="020B0604030504040204" pitchFamily="34" charset="0"/>
                <a:cs typeface="Tahoma" panose="020B0604030504040204" pitchFamily="34" charset="0"/>
              </a:rPr>
              <a:t>Distributed </a:t>
            </a:r>
            <a:r>
              <a:rPr kumimoji="0" lang="en-US" sz="1000" b="0" i="0" u="none" strike="noStrike" kern="1200" cap="none" spc="0" normalizeH="0" baseline="0" noProof="0">
                <a:ln>
                  <a:noFill/>
                </a:ln>
                <a:solidFill>
                  <a:srgbClr val="003851"/>
                </a:solidFill>
                <a:effectLst/>
                <a:uLnTx/>
                <a:uFillTx/>
                <a:latin typeface="Arial" panose="020B0604020202020204"/>
                <a:ea typeface="Tahoma" panose="020B0604030504040204" pitchFamily="34" charset="0"/>
                <a:cs typeface="Tahoma" panose="020B0604030504040204" pitchFamily="34" charset="0"/>
              </a:rPr>
              <a:t>Intelligence</a:t>
            </a:r>
            <a:r>
              <a:rPr kumimoji="0" lang="en-US" sz="1200" b="0" i="0" u="none" strike="noStrike" kern="1200" cap="none" spc="0" normalizeH="0" baseline="0" noProof="0">
                <a:ln>
                  <a:noFill/>
                </a:ln>
                <a:solidFill>
                  <a:srgbClr val="003851"/>
                </a:solidFill>
                <a:effectLst/>
                <a:uLnTx/>
                <a:uFillTx/>
                <a:latin typeface="Arial" panose="020B0604020202020204"/>
                <a:ea typeface="Tahoma" panose="020B0604030504040204" pitchFamily="34" charset="0"/>
                <a:cs typeface="Tahoma" panose="020B0604030504040204" pitchFamily="34" charset="0"/>
              </a:rPr>
              <a:t> System – DIS</a:t>
            </a:r>
          </a:p>
        </p:txBody>
      </p:sp>
      <p:cxnSp>
        <p:nvCxnSpPr>
          <p:cNvPr id="27" name="Straight Arrow Connector 26">
            <a:extLst>
              <a:ext uri="{FF2B5EF4-FFF2-40B4-BE49-F238E27FC236}">
                <a16:creationId xmlns:a16="http://schemas.microsoft.com/office/drawing/2014/main" id="{0AC89379-AE74-78CD-7C68-F6052E1B5F74}"/>
              </a:ext>
            </a:extLst>
          </p:cNvPr>
          <p:cNvCxnSpPr>
            <a:cxnSpLocks/>
          </p:cNvCxnSpPr>
          <p:nvPr/>
        </p:nvCxnSpPr>
        <p:spPr>
          <a:xfrm flipH="1" flipV="1">
            <a:off x="8788434" y="3520041"/>
            <a:ext cx="372563" cy="334787"/>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44813EEB-2636-CA24-19C7-B1AF7E2DA7D9}"/>
              </a:ext>
            </a:extLst>
          </p:cNvPr>
          <p:cNvSpPr>
            <a:spLocks noChangeArrowheads="1"/>
          </p:cNvSpPr>
          <p:nvPr/>
        </p:nvSpPr>
        <p:spPr bwMode="auto">
          <a:xfrm>
            <a:off x="8624676" y="3125452"/>
            <a:ext cx="137456" cy="135539"/>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1pPr>
            <a:lvl2pPr marL="4572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2pPr>
            <a:lvl3pPr marL="9144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3pPr>
            <a:lvl4pPr marL="13716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4pPr>
            <a:lvl5pPr marL="18288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2400"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sz="2400"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sz="2400" kern="1200">
                <a:solidFill>
                  <a:schemeClr val="tx1"/>
                </a:solidFill>
                <a:latin typeface="Arial" charset="0"/>
                <a:ea typeface="Arial Unicode MS" pitchFamily="34" charset="-128"/>
                <a:cs typeface="Arial Unicode MS" pitchFamily="34" charset="-128"/>
              </a:defRPr>
            </a:lvl8pPr>
            <a:lvl9pPr marL="3657600" algn="l" defTabSz="914400" rtl="0" eaLnBrk="1" latinLnBrk="0" hangingPunct="1">
              <a:defRPr sz="2400" kern="1200">
                <a:solidFill>
                  <a:schemeClr val="tx1"/>
                </a:solidFill>
                <a:latin typeface="Arial" charset="0"/>
                <a:ea typeface="Arial Unicode MS" pitchFamily="34" charset="-128"/>
                <a:cs typeface="Arial Unicode MS" pitchFamily="34" charset="-128"/>
              </a:defRPr>
            </a:lvl9pPr>
          </a:lstStyle>
          <a:p>
            <a:pPr marL="0" marR="0" lvl="0" indent="0" algn="ctr" defTabSz="914400" rtl="0" eaLnBrk="0" fontAlgn="base" latinLnBrk="0" hangingPunct="0">
              <a:lnSpc>
                <a:spcPct val="90000"/>
              </a:lnSpc>
              <a:spcBef>
                <a:spcPct val="30000"/>
              </a:spcBef>
              <a:spcAft>
                <a:spcPct val="10000"/>
              </a:spcAft>
              <a:buClrTx/>
              <a:buSzTx/>
              <a:buFontTx/>
              <a:buNone/>
              <a:tabLst/>
              <a:defRPr/>
            </a:pPr>
            <a:endParaRPr kumimoji="0" lang="en-US" sz="2400" b="0" i="0" u="none" strike="noStrike" kern="1200" cap="none" spc="0" normalizeH="0" baseline="0" noProof="0">
              <a:ln>
                <a:noFill/>
              </a:ln>
              <a:solidFill>
                <a:srgbClr val="2F3644"/>
              </a:solidFill>
              <a:effectLst/>
              <a:uLnTx/>
              <a:uFillTx/>
              <a:latin typeface="Arial" charset="0"/>
              <a:ea typeface="Arial Unicode MS" pitchFamily="34" charset="-128"/>
            </a:endParaRPr>
          </a:p>
        </p:txBody>
      </p:sp>
      <p:sp>
        <p:nvSpPr>
          <p:cNvPr id="29" name="Freeform 146">
            <a:extLst>
              <a:ext uri="{FF2B5EF4-FFF2-40B4-BE49-F238E27FC236}">
                <a16:creationId xmlns:a16="http://schemas.microsoft.com/office/drawing/2014/main" id="{EEA205BA-939E-48A5-FBCC-0E06CFCA4AAF}"/>
              </a:ext>
            </a:extLst>
          </p:cNvPr>
          <p:cNvSpPr>
            <a:spLocks/>
          </p:cNvSpPr>
          <p:nvPr/>
        </p:nvSpPr>
        <p:spPr bwMode="auto">
          <a:xfrm>
            <a:off x="8533157" y="3284702"/>
            <a:ext cx="320494" cy="204547"/>
          </a:xfrm>
          <a:custGeom>
            <a:avLst/>
            <a:gdLst>
              <a:gd name="T0" fmla="*/ 0 w 378"/>
              <a:gd name="T1" fmla="*/ 243 h 243"/>
              <a:gd name="T2" fmla="*/ 0 w 378"/>
              <a:gd name="T3" fmla="*/ 54 h 243"/>
              <a:gd name="T4" fmla="*/ 53 w 378"/>
              <a:gd name="T5" fmla="*/ 0 h 243"/>
              <a:gd name="T6" fmla="*/ 325 w 378"/>
              <a:gd name="T7" fmla="*/ 0 h 243"/>
              <a:gd name="T8" fmla="*/ 378 w 378"/>
              <a:gd name="T9" fmla="*/ 54 h 243"/>
              <a:gd name="T10" fmla="*/ 378 w 378"/>
              <a:gd name="T11" fmla="*/ 243 h 243"/>
              <a:gd name="T12" fmla="*/ 331 w 378"/>
              <a:gd name="T13" fmla="*/ 243 h 243"/>
              <a:gd name="T14" fmla="*/ 324 w 378"/>
              <a:gd name="T15" fmla="*/ 74 h 243"/>
              <a:gd name="T16" fmla="*/ 294 w 378"/>
              <a:gd name="T17" fmla="*/ 74 h 243"/>
              <a:gd name="T18" fmla="*/ 294 w 378"/>
              <a:gd name="T19" fmla="*/ 243 h 243"/>
              <a:gd name="T20" fmla="*/ 84 w 378"/>
              <a:gd name="T21" fmla="*/ 243 h 243"/>
              <a:gd name="T22" fmla="*/ 84 w 378"/>
              <a:gd name="T23" fmla="*/ 74 h 243"/>
              <a:gd name="T24" fmla="*/ 54 w 378"/>
              <a:gd name="T25" fmla="*/ 74 h 243"/>
              <a:gd name="T26" fmla="*/ 47 w 378"/>
              <a:gd name="T27" fmla="*/ 243 h 243"/>
              <a:gd name="T28" fmla="*/ 0 w 378"/>
              <a:gd name="T29"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8" h="243">
                <a:moveTo>
                  <a:pt x="0" y="243"/>
                </a:moveTo>
                <a:cubicBezTo>
                  <a:pt x="0" y="54"/>
                  <a:pt x="0" y="54"/>
                  <a:pt x="0" y="54"/>
                </a:cubicBezTo>
                <a:cubicBezTo>
                  <a:pt x="0" y="24"/>
                  <a:pt x="24" y="0"/>
                  <a:pt x="53" y="0"/>
                </a:cubicBezTo>
                <a:cubicBezTo>
                  <a:pt x="53" y="0"/>
                  <a:pt x="325" y="0"/>
                  <a:pt x="325" y="0"/>
                </a:cubicBezTo>
                <a:cubicBezTo>
                  <a:pt x="354" y="0"/>
                  <a:pt x="378" y="24"/>
                  <a:pt x="378" y="54"/>
                </a:cubicBezTo>
                <a:cubicBezTo>
                  <a:pt x="378" y="243"/>
                  <a:pt x="378" y="243"/>
                  <a:pt x="378" y="243"/>
                </a:cubicBezTo>
                <a:cubicBezTo>
                  <a:pt x="331" y="243"/>
                  <a:pt x="331" y="243"/>
                  <a:pt x="331" y="243"/>
                </a:cubicBezTo>
                <a:cubicBezTo>
                  <a:pt x="324" y="74"/>
                  <a:pt x="324" y="74"/>
                  <a:pt x="324" y="74"/>
                </a:cubicBezTo>
                <a:cubicBezTo>
                  <a:pt x="294" y="74"/>
                  <a:pt x="294" y="74"/>
                  <a:pt x="294" y="74"/>
                </a:cubicBezTo>
                <a:cubicBezTo>
                  <a:pt x="294" y="243"/>
                  <a:pt x="294" y="243"/>
                  <a:pt x="294" y="243"/>
                </a:cubicBezTo>
                <a:cubicBezTo>
                  <a:pt x="84" y="243"/>
                  <a:pt x="84" y="243"/>
                  <a:pt x="84" y="243"/>
                </a:cubicBezTo>
                <a:cubicBezTo>
                  <a:pt x="84" y="74"/>
                  <a:pt x="84" y="74"/>
                  <a:pt x="84" y="74"/>
                </a:cubicBezTo>
                <a:cubicBezTo>
                  <a:pt x="54" y="74"/>
                  <a:pt x="54" y="74"/>
                  <a:pt x="54" y="74"/>
                </a:cubicBezTo>
                <a:cubicBezTo>
                  <a:pt x="47" y="243"/>
                  <a:pt x="47" y="243"/>
                  <a:pt x="47" y="243"/>
                </a:cubicBezTo>
                <a:lnTo>
                  <a:pt x="0" y="243"/>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1pPr>
            <a:lvl2pPr marL="4572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2pPr>
            <a:lvl3pPr marL="9144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3pPr>
            <a:lvl4pPr marL="13716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4pPr>
            <a:lvl5pPr marL="18288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2400"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sz="2400"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sz="2400" kern="1200">
                <a:solidFill>
                  <a:schemeClr val="tx1"/>
                </a:solidFill>
                <a:latin typeface="Arial" charset="0"/>
                <a:ea typeface="Arial Unicode MS" pitchFamily="34" charset="-128"/>
                <a:cs typeface="Arial Unicode MS" pitchFamily="34" charset="-128"/>
              </a:defRPr>
            </a:lvl8pPr>
            <a:lvl9pPr marL="3657600" algn="l" defTabSz="914400" rtl="0" eaLnBrk="1" latinLnBrk="0" hangingPunct="1">
              <a:defRPr sz="2400" kern="1200">
                <a:solidFill>
                  <a:schemeClr val="tx1"/>
                </a:solidFill>
                <a:latin typeface="Arial" charset="0"/>
                <a:ea typeface="Arial Unicode MS" pitchFamily="34" charset="-128"/>
                <a:cs typeface="Arial Unicode MS" pitchFamily="34" charset="-128"/>
              </a:defRPr>
            </a:lvl9pPr>
          </a:lstStyle>
          <a:p>
            <a:pPr marL="0" marR="0" lvl="0" indent="0" algn="ctr" defTabSz="914400" rtl="0" eaLnBrk="0" fontAlgn="base" latinLnBrk="0" hangingPunct="0">
              <a:lnSpc>
                <a:spcPct val="90000"/>
              </a:lnSpc>
              <a:spcBef>
                <a:spcPct val="30000"/>
              </a:spcBef>
              <a:spcAft>
                <a:spcPct val="10000"/>
              </a:spcAft>
              <a:buClrTx/>
              <a:buSzTx/>
              <a:buFontTx/>
              <a:buNone/>
              <a:tabLst/>
              <a:defRPr/>
            </a:pPr>
            <a:endParaRPr kumimoji="0" lang="en-US" sz="2400" b="0" i="0" u="none" strike="noStrike" kern="1200" cap="none" spc="0" normalizeH="0" baseline="0" noProof="0">
              <a:ln>
                <a:noFill/>
              </a:ln>
              <a:solidFill>
                <a:srgbClr val="2F3644"/>
              </a:solidFill>
              <a:effectLst/>
              <a:uLnTx/>
              <a:uFillTx/>
              <a:latin typeface="Arial" charset="0"/>
              <a:ea typeface="Arial Unicode MS" pitchFamily="34" charset="-128"/>
            </a:endParaRPr>
          </a:p>
        </p:txBody>
      </p:sp>
      <p:sp>
        <p:nvSpPr>
          <p:cNvPr id="39" name="Rectangle 38">
            <a:extLst>
              <a:ext uri="{FF2B5EF4-FFF2-40B4-BE49-F238E27FC236}">
                <a16:creationId xmlns:a16="http://schemas.microsoft.com/office/drawing/2014/main" id="{D686576E-AC85-736A-459A-BCDAE83CEF40}"/>
              </a:ext>
            </a:extLst>
          </p:cNvPr>
          <p:cNvSpPr/>
          <p:nvPr/>
        </p:nvSpPr>
        <p:spPr bwMode="gray">
          <a:xfrm>
            <a:off x="8515755" y="3119181"/>
            <a:ext cx="374262" cy="420252"/>
          </a:xfrm>
          <a:prstGeom prst="rect">
            <a:avLst/>
          </a:prstGeom>
          <a:noFill/>
          <a:ln w="19050" cap="flat" cmpd="sng" algn="ctr">
            <a:solidFill>
              <a:srgbClr val="00529B"/>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3644"/>
              </a:solidFill>
              <a:effectLst/>
              <a:uLnTx/>
              <a:uFillTx/>
              <a:latin typeface="Arial" pitchFamily="34" charset="0"/>
              <a:ea typeface="+mn-ea"/>
              <a:cs typeface="+mn-cs"/>
            </a:endParaRPr>
          </a:p>
        </p:txBody>
      </p:sp>
      <p:cxnSp>
        <p:nvCxnSpPr>
          <p:cNvPr id="41" name="Straight Arrow Connector 40">
            <a:extLst>
              <a:ext uri="{FF2B5EF4-FFF2-40B4-BE49-F238E27FC236}">
                <a16:creationId xmlns:a16="http://schemas.microsoft.com/office/drawing/2014/main" id="{F46EEDD4-8FFC-9AEB-D89C-E6CB907339E3}"/>
              </a:ext>
            </a:extLst>
          </p:cNvPr>
          <p:cNvCxnSpPr>
            <a:cxnSpLocks/>
          </p:cNvCxnSpPr>
          <p:nvPr/>
        </p:nvCxnSpPr>
        <p:spPr>
          <a:xfrm>
            <a:off x="8904512" y="3386391"/>
            <a:ext cx="407691" cy="355316"/>
          </a:xfrm>
          <a:prstGeom prst="straightConnector1">
            <a:avLst/>
          </a:prstGeom>
          <a:ln w="381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850BF37-60CB-9005-279D-685AD14EC325}"/>
              </a:ext>
            </a:extLst>
          </p:cNvPr>
          <p:cNvSpPr/>
          <p:nvPr/>
        </p:nvSpPr>
        <p:spPr>
          <a:xfrm>
            <a:off x="8302603" y="4965965"/>
            <a:ext cx="322073" cy="3653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FFFFFF"/>
                </a:solidFill>
                <a:effectLst/>
                <a:uLnTx/>
                <a:uFillTx/>
                <a:latin typeface="Arial" panose="020B0604020202020204"/>
                <a:ea typeface="+mn-ea"/>
                <a:cs typeface="+mn-cs"/>
              </a:rPr>
              <a:t>DT</a:t>
            </a:r>
          </a:p>
        </p:txBody>
      </p:sp>
      <p:sp>
        <p:nvSpPr>
          <p:cNvPr id="8" name="Rectangle 7">
            <a:extLst>
              <a:ext uri="{FF2B5EF4-FFF2-40B4-BE49-F238E27FC236}">
                <a16:creationId xmlns:a16="http://schemas.microsoft.com/office/drawing/2014/main" id="{F4A31428-CCD0-39E4-6EF9-91E435E52E2A}"/>
              </a:ext>
            </a:extLst>
          </p:cNvPr>
          <p:cNvSpPr/>
          <p:nvPr/>
        </p:nvSpPr>
        <p:spPr>
          <a:xfrm>
            <a:off x="4537782" y="4973480"/>
            <a:ext cx="322073" cy="365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FFFFFF"/>
                </a:solidFill>
                <a:effectLst/>
                <a:uLnTx/>
                <a:uFillTx/>
                <a:latin typeface="Arial" panose="020B0604020202020204"/>
                <a:ea typeface="+mn-ea"/>
                <a:cs typeface="+mn-cs"/>
              </a:rPr>
              <a:t>DT</a:t>
            </a:r>
          </a:p>
        </p:txBody>
      </p:sp>
      <p:sp>
        <p:nvSpPr>
          <p:cNvPr id="9" name="Rectangle 8">
            <a:extLst>
              <a:ext uri="{FF2B5EF4-FFF2-40B4-BE49-F238E27FC236}">
                <a16:creationId xmlns:a16="http://schemas.microsoft.com/office/drawing/2014/main" id="{85DC543D-FB20-1EA5-0D63-F3A23AE1C8B8}"/>
              </a:ext>
            </a:extLst>
          </p:cNvPr>
          <p:cNvSpPr/>
          <p:nvPr/>
        </p:nvSpPr>
        <p:spPr>
          <a:xfrm>
            <a:off x="751613" y="4965965"/>
            <a:ext cx="322073" cy="36538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FFFFFF"/>
                </a:solidFill>
                <a:effectLst/>
                <a:uLnTx/>
                <a:uFillTx/>
                <a:latin typeface="Arial" panose="020B0604020202020204"/>
                <a:ea typeface="+mn-ea"/>
                <a:cs typeface="+mn-cs"/>
              </a:rPr>
              <a:t>DT</a:t>
            </a:r>
          </a:p>
        </p:txBody>
      </p:sp>
      <p:sp>
        <p:nvSpPr>
          <p:cNvPr id="10" name="TextBox 9">
            <a:extLst>
              <a:ext uri="{FF2B5EF4-FFF2-40B4-BE49-F238E27FC236}">
                <a16:creationId xmlns:a16="http://schemas.microsoft.com/office/drawing/2014/main" id="{F763F863-8106-A4D5-1695-007ABF8E37AB}"/>
              </a:ext>
            </a:extLst>
          </p:cNvPr>
          <p:cNvSpPr txBox="1"/>
          <p:nvPr/>
        </p:nvSpPr>
        <p:spPr>
          <a:xfrm>
            <a:off x="2418430" y="2593351"/>
            <a:ext cx="12490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A698"/>
                </a:solidFill>
                <a:effectLst/>
                <a:uLnTx/>
                <a:uFillTx/>
                <a:latin typeface="Arial" panose="020B0604020202020204"/>
                <a:ea typeface="+mn-ea"/>
                <a:cs typeface="+mn-cs"/>
              </a:rPr>
              <a:t>Informant</a:t>
            </a:r>
          </a:p>
        </p:txBody>
      </p:sp>
      <p:sp>
        <p:nvSpPr>
          <p:cNvPr id="23" name="TextBox 22">
            <a:extLst>
              <a:ext uri="{FF2B5EF4-FFF2-40B4-BE49-F238E27FC236}">
                <a16:creationId xmlns:a16="http://schemas.microsoft.com/office/drawing/2014/main" id="{641C0F00-E295-33F6-1BD3-3A2018868EA0}"/>
              </a:ext>
            </a:extLst>
          </p:cNvPr>
          <p:cNvSpPr txBox="1"/>
          <p:nvPr/>
        </p:nvSpPr>
        <p:spPr>
          <a:xfrm>
            <a:off x="8423095" y="2591735"/>
            <a:ext cx="1415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panose="020B0604020202020204"/>
                <a:ea typeface="+mn-ea"/>
                <a:cs typeface="+mn-cs"/>
              </a:rPr>
              <a:t>Performant</a:t>
            </a:r>
          </a:p>
        </p:txBody>
      </p:sp>
    </p:spTree>
    <p:extLst>
      <p:ext uri="{BB962C8B-B14F-4D97-AF65-F5344CB8AC3E}">
        <p14:creationId xmlns:p14="http://schemas.microsoft.com/office/powerpoint/2010/main" val="26602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nodePh="1">
                                  <p:stCondLst>
                                    <p:cond delay="0"/>
                                  </p:stCondLst>
                                  <p:endCondLst>
                                    <p:cond evt="begin" delay="0">
                                      <p:tn val="67"/>
                                    </p:cond>
                                  </p:end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7" grpId="0" animBg="1"/>
      <p:bldP spid="148" grpId="0" animBg="1"/>
      <p:bldP spid="164" grpId="0" animBg="1"/>
      <p:bldP spid="165" grpId="0" animBg="1"/>
      <p:bldP spid="152" grpId="0" animBg="1"/>
      <p:bldP spid="153" grpId="0" animBg="1"/>
      <p:bldP spid="154" grpId="0" animBg="1"/>
      <p:bldP spid="161" grpId="0" animBg="1"/>
      <p:bldP spid="162" grpId="0" animBg="1"/>
      <p:bldP spid="163" grpId="0" animBg="1"/>
      <p:bldP spid="167" grpId="0" animBg="1"/>
      <p:bldP spid="30" grpId="0" animBg="1"/>
      <p:bldP spid="31" grpId="0" animBg="1"/>
      <p:bldP spid="32" grpId="0" animBg="1"/>
      <p:bldP spid="36" grpId="0"/>
      <p:bldP spid="38" grpId="0"/>
      <p:bldP spid="52" grpId="0"/>
      <p:bldP spid="53" grpId="0"/>
      <p:bldP spid="54" grpId="0"/>
      <p:bldP spid="28" grpId="0" animBg="1"/>
      <p:bldP spid="29" grpId="0" animBg="1"/>
      <p:bldP spid="39" grpId="0" animBg="1"/>
      <p:bldP spid="4" grpId="0" animBg="1"/>
      <p:bldP spid="8" grpId="0" animBg="1"/>
      <p:bldP spid="9" grpId="0" animBg="1"/>
      <p:bldP spid="1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8F987-81B6-FFC6-590F-19F42B8CEEB6}"/>
              </a:ext>
            </a:extLst>
          </p:cNvPr>
          <p:cNvSpPr/>
          <p:nvPr/>
        </p:nvSpPr>
        <p:spPr>
          <a:xfrm>
            <a:off x="0" y="3456738"/>
            <a:ext cx="12191999" cy="3401262"/>
          </a:xfrm>
          <a:prstGeom prst="rect">
            <a:avLst/>
          </a:prstGeom>
          <a:solidFill>
            <a:srgbClr val="034EA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pic>
        <p:nvPicPr>
          <p:cNvPr id="12" name="Picture 11" descr="Background pattern&#10;&#10;Description automatically generated">
            <a:extLst>
              <a:ext uri="{FF2B5EF4-FFF2-40B4-BE49-F238E27FC236}">
                <a16:creationId xmlns:a16="http://schemas.microsoft.com/office/drawing/2014/main" id="{0E0680CC-B0A1-11D4-1539-F88D497CFD55}"/>
              </a:ext>
            </a:extLst>
          </p:cNvPr>
          <p:cNvPicPr>
            <a:picLocks noChangeAspect="1"/>
          </p:cNvPicPr>
          <p:nvPr/>
        </p:nvPicPr>
        <p:blipFill rotWithShape="1">
          <a:blip r:embed="rId3">
            <a:extLst>
              <a:ext uri="{28A0092B-C50C-407E-A947-70E740481C1C}">
                <a14:useLocalDpi xmlns:a14="http://schemas.microsoft.com/office/drawing/2010/main"/>
              </a:ext>
            </a:extLst>
          </a:blip>
          <a:srcRect t="49654" b="1"/>
          <a:stretch/>
        </p:blipFill>
        <p:spPr>
          <a:xfrm>
            <a:off x="0" y="3456738"/>
            <a:ext cx="12192000" cy="3429000"/>
          </a:xfrm>
          <a:prstGeom prst="rect">
            <a:avLst/>
          </a:prstGeom>
        </p:spPr>
      </p:pic>
      <p:sp>
        <p:nvSpPr>
          <p:cNvPr id="3" name="Slide Number Placeholder 2">
            <a:extLst>
              <a:ext uri="{FF2B5EF4-FFF2-40B4-BE49-F238E27FC236}">
                <a16:creationId xmlns:a16="http://schemas.microsoft.com/office/drawing/2014/main" id="{E5279CAE-72E1-4863-932A-AD83816EC7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58FA9-F386-4A12-B482-464C32CE5754}" type="slidenum">
              <a:rPr kumimoji="0" lang="en-US" sz="1200" b="0" i="0" u="none" strike="noStrike" kern="1200" cap="none" spc="0" normalizeH="0" baseline="0" noProof="0" smtClean="0">
                <a:ln>
                  <a:noFill/>
                </a:ln>
                <a:solidFill>
                  <a:prstClr val="white">
                    <a:lumMod val="8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4DF4AAE-9DD0-5FF4-4BC7-F99ECD8316AB}"/>
              </a:ext>
            </a:extLst>
          </p:cNvPr>
          <p:cNvSpPr/>
          <p:nvPr/>
        </p:nvSpPr>
        <p:spPr>
          <a:xfrm>
            <a:off x="5315176" y="661710"/>
            <a:ext cx="1654620" cy="553998"/>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Mission</a:t>
            </a:r>
          </a:p>
        </p:txBody>
      </p:sp>
      <p:sp>
        <p:nvSpPr>
          <p:cNvPr id="6" name="TextBox 5">
            <a:extLst>
              <a:ext uri="{FF2B5EF4-FFF2-40B4-BE49-F238E27FC236}">
                <a16:creationId xmlns:a16="http://schemas.microsoft.com/office/drawing/2014/main" id="{38D20818-F3CF-19B3-530D-DEF32BF25974}"/>
              </a:ext>
            </a:extLst>
          </p:cNvPr>
          <p:cNvSpPr txBox="1"/>
          <p:nvPr/>
        </p:nvSpPr>
        <p:spPr>
          <a:xfrm>
            <a:off x="1263648" y="1457494"/>
            <a:ext cx="9664700"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Digital Twin Consortium drives the adoption, use, interoperability and development of digital twin technology. It propels the innovation of digital twin technology through consistent approaches and open-source development. It is committed to accelerating the market and guiding outcomes for users.</a:t>
            </a:r>
          </a:p>
        </p:txBody>
      </p:sp>
      <p:sp>
        <p:nvSpPr>
          <p:cNvPr id="13" name="Rectangle 12">
            <a:extLst>
              <a:ext uri="{FF2B5EF4-FFF2-40B4-BE49-F238E27FC236}">
                <a16:creationId xmlns:a16="http://schemas.microsoft.com/office/drawing/2014/main" id="{1A461082-6AD3-DE4E-132D-51EEAD22DAEF}"/>
              </a:ext>
            </a:extLst>
          </p:cNvPr>
          <p:cNvSpPr/>
          <p:nvPr/>
        </p:nvSpPr>
        <p:spPr>
          <a:xfrm>
            <a:off x="-33111" y="3401262"/>
            <a:ext cx="12225111" cy="3484476"/>
          </a:xfrm>
          <a:prstGeom prst="rect">
            <a:avLst/>
          </a:prstGeom>
          <a:solidFill>
            <a:srgbClr val="034EA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9" name="Rectangle 8">
            <a:extLst>
              <a:ext uri="{FF2B5EF4-FFF2-40B4-BE49-F238E27FC236}">
                <a16:creationId xmlns:a16="http://schemas.microsoft.com/office/drawing/2014/main" id="{714726F1-389F-BEC6-4B23-8EBAC9E22038}"/>
              </a:ext>
            </a:extLst>
          </p:cNvPr>
          <p:cNvSpPr/>
          <p:nvPr/>
        </p:nvSpPr>
        <p:spPr>
          <a:xfrm>
            <a:off x="5465858" y="3857585"/>
            <a:ext cx="1351652" cy="553998"/>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Vision</a:t>
            </a:r>
          </a:p>
        </p:txBody>
      </p:sp>
      <p:sp>
        <p:nvSpPr>
          <p:cNvPr id="10" name="TextBox 9">
            <a:extLst>
              <a:ext uri="{FF2B5EF4-FFF2-40B4-BE49-F238E27FC236}">
                <a16:creationId xmlns:a16="http://schemas.microsoft.com/office/drawing/2014/main" id="{A2DA4EAD-F01E-7D8A-7FE6-BA623A0B5E9D}"/>
              </a:ext>
            </a:extLst>
          </p:cNvPr>
          <p:cNvSpPr txBox="1"/>
          <p:nvPr/>
        </p:nvSpPr>
        <p:spPr>
          <a:xfrm>
            <a:off x="775253" y="4636234"/>
            <a:ext cx="1079787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goal of the consortium is to be The Authority in Digital Twin as it relates to policy, security, interoperability and overall development of digital twins. The consortium will define the ecosystem, standards requirements, architectures, open-source code, identify gaps, and publish statements and opinions. This will be done in partnership between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Open Sans" panose="020B0606030504020204" pitchFamily="34" charset="0"/>
                <a:ea typeface="Open Sans" panose="020B0606030504020204" pitchFamily="34" charset="0"/>
                <a:cs typeface="Open Sans" panose="020B0606030504020204" pitchFamily="34" charset="0"/>
              </a:rPr>
              <a:t>industry, academia and government in a collaborative open environment</a:t>
            </a:r>
            <a:r>
              <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11" name="Picture 10" descr="Logo&#10;&#10;Description automatically generated">
            <a:extLst>
              <a:ext uri="{FF2B5EF4-FFF2-40B4-BE49-F238E27FC236}">
                <a16:creationId xmlns:a16="http://schemas.microsoft.com/office/drawing/2014/main" id="{4D07D866-C85F-E563-44D0-379E69F4E78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34847" y="229666"/>
            <a:ext cx="1637413" cy="654965"/>
          </a:xfrm>
          <a:prstGeom prst="rect">
            <a:avLst/>
          </a:prstGeom>
        </p:spPr>
      </p:pic>
    </p:spTree>
    <p:extLst>
      <p:ext uri="{BB962C8B-B14F-4D97-AF65-F5344CB8AC3E}">
        <p14:creationId xmlns:p14="http://schemas.microsoft.com/office/powerpoint/2010/main" val="1320358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E88304-F477-7039-620D-D82D4BAB3817}"/>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A358FA9-F386-4A12-B482-464C32CE57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42AFB69-0BAF-66FC-67A3-C0E5E13A1507}"/>
              </a:ext>
            </a:extLst>
          </p:cNvPr>
          <p:cNvSpPr>
            <a:spLocks noGrp="1"/>
          </p:cNvSpPr>
          <p:nvPr>
            <p:ph type="title"/>
          </p:nvPr>
        </p:nvSpPr>
        <p:spPr/>
        <p:txBody>
          <a:bodyPr>
            <a:normAutofit/>
          </a:bodyPr>
          <a:lstStyle/>
          <a:p>
            <a:r>
              <a:rPr lang="en-US" dirty="0"/>
              <a:t>Funding for Gen AI Started Across the Entire Value Chain  </a:t>
            </a:r>
          </a:p>
        </p:txBody>
      </p:sp>
      <p:pic>
        <p:nvPicPr>
          <p:cNvPr id="6" name="Picture 5">
            <a:extLst>
              <a:ext uri="{FF2B5EF4-FFF2-40B4-BE49-F238E27FC236}">
                <a16:creationId xmlns:a16="http://schemas.microsoft.com/office/drawing/2014/main" id="{9676005A-6884-96DD-826E-9E3A9E3E614B}"/>
              </a:ext>
            </a:extLst>
          </p:cNvPr>
          <p:cNvPicPr>
            <a:picLocks noChangeAspect="1"/>
          </p:cNvPicPr>
          <p:nvPr/>
        </p:nvPicPr>
        <p:blipFill>
          <a:blip r:embed="rId2"/>
          <a:stretch>
            <a:fillRect/>
          </a:stretch>
        </p:blipFill>
        <p:spPr>
          <a:xfrm>
            <a:off x="1744208" y="1714828"/>
            <a:ext cx="7969467" cy="5081895"/>
          </a:xfrm>
          <a:prstGeom prst="rect">
            <a:avLst/>
          </a:prstGeom>
          <a:effectLst>
            <a:outerShdw blurRad="63500" sx="102000" sy="102000" algn="ctr" rotWithShape="0">
              <a:prstClr val="black">
                <a:alpha val="40000"/>
              </a:prstClr>
            </a:outerShdw>
          </a:effectLst>
        </p:spPr>
      </p:pic>
      <p:sp>
        <p:nvSpPr>
          <p:cNvPr id="9" name="Rectangle: Rounded Corners 8">
            <a:extLst>
              <a:ext uri="{FF2B5EF4-FFF2-40B4-BE49-F238E27FC236}">
                <a16:creationId xmlns:a16="http://schemas.microsoft.com/office/drawing/2014/main" id="{8D21B755-B689-D688-8A38-3ACC9F16394A}"/>
              </a:ext>
            </a:extLst>
          </p:cNvPr>
          <p:cNvSpPr/>
          <p:nvPr/>
        </p:nvSpPr>
        <p:spPr>
          <a:xfrm>
            <a:off x="5952953" y="6278418"/>
            <a:ext cx="3684929" cy="342396"/>
          </a:xfrm>
          <a:prstGeom prst="roundRect">
            <a:avLst/>
          </a:prstGeom>
          <a:solidFill>
            <a:srgbClr val="2E65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0887FC4-CDB7-F2D6-97FE-8FE3FBCDF649}"/>
              </a:ext>
            </a:extLst>
          </p:cNvPr>
          <p:cNvSpPr txBox="1"/>
          <p:nvPr/>
        </p:nvSpPr>
        <p:spPr>
          <a:xfrm>
            <a:off x="5952953" y="6234888"/>
            <a:ext cx="43613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“Gen AI is a Strategic Imperative” </a:t>
            </a:r>
          </a:p>
        </p:txBody>
      </p:sp>
      <p:sp>
        <p:nvSpPr>
          <p:cNvPr id="11" name="TextBox 10">
            <a:extLst>
              <a:ext uri="{FF2B5EF4-FFF2-40B4-BE49-F238E27FC236}">
                <a16:creationId xmlns:a16="http://schemas.microsoft.com/office/drawing/2014/main" id="{E679F333-BFC9-A4DA-8A96-0983D8E2A5D3}"/>
              </a:ext>
            </a:extLst>
          </p:cNvPr>
          <p:cNvSpPr txBox="1"/>
          <p:nvPr/>
        </p:nvSpPr>
        <p:spPr>
          <a:xfrm>
            <a:off x="1774106" y="6165749"/>
            <a:ext cx="6116812"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*Three Steps to Value with Generative AI in Pharma | BCG</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a:ln>
                  <a:noFill/>
                </a:ln>
                <a:solidFill>
                  <a:srgbClr val="2E65C9"/>
                </a:solidFill>
                <a:effectLst/>
                <a:uLnTx/>
                <a:uFillTx/>
                <a:latin typeface="Calibri" panose="020F0502020204030204"/>
                <a:ea typeface="+mn-ea"/>
                <a:cs typeface="+mn-cs"/>
              </a:rPr>
              <a:t>Jan,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9C7207B-4A7D-6C21-20C0-941537511415}"/>
              </a:ext>
            </a:extLst>
          </p:cNvPr>
          <p:cNvSpPr txBox="1"/>
          <p:nvPr/>
        </p:nvSpPr>
        <p:spPr>
          <a:xfrm>
            <a:off x="385894" y="1166686"/>
            <a:ext cx="1084696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23232"/>
                </a:solidFill>
                <a:effectLst/>
                <a:uLnTx/>
                <a:uFillTx/>
                <a:latin typeface="henderson-bcg-sans"/>
                <a:ea typeface="+mn-ea"/>
                <a:cs typeface="+mn-cs"/>
              </a:rPr>
              <a:t>Gen AI market health: CAGR of 85%,  from ~ $1 billion to $22 billion by end of 2027*</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662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04325-A631-BA23-E7A9-32356B3EB156}"/>
              </a:ext>
            </a:extLst>
          </p:cNvPr>
          <p:cNvPicPr>
            <a:picLocks noChangeAspect="1"/>
          </p:cNvPicPr>
          <p:nvPr/>
        </p:nvPicPr>
        <p:blipFill>
          <a:blip r:embed="rId3"/>
          <a:stretch>
            <a:fillRect/>
          </a:stretch>
        </p:blipFill>
        <p:spPr>
          <a:xfrm>
            <a:off x="-59730" y="0"/>
            <a:ext cx="12251730" cy="4442406"/>
          </a:xfrm>
          <a:prstGeom prst="rect">
            <a:avLst/>
          </a:prstGeom>
        </p:spPr>
      </p:pic>
      <p:sp>
        <p:nvSpPr>
          <p:cNvPr id="13" name="Rectangle 2">
            <a:extLst>
              <a:ext uri="{FF2B5EF4-FFF2-40B4-BE49-F238E27FC236}">
                <a16:creationId xmlns:a16="http://schemas.microsoft.com/office/drawing/2014/main" id="{5D90ABD2-3B73-5457-2E71-640686180C50}"/>
              </a:ext>
            </a:extLst>
          </p:cNvPr>
          <p:cNvSpPr>
            <a:spLocks noGrp="1" noChangeArrowheads="1"/>
          </p:cNvSpPr>
          <p:nvPr>
            <p:ph idx="1"/>
          </p:nvPr>
        </p:nvSpPr>
        <p:spPr bwMode="auto">
          <a:xfrm>
            <a:off x="51911" y="5352780"/>
            <a:ext cx="10981312" cy="971484"/>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eaLnBrk="1" fontAlgn="base" hangingPunct="1">
              <a:spcBef>
                <a:spcPct val="0"/>
              </a:spcBef>
              <a:spcAft>
                <a:spcPts val="600"/>
              </a:spcAft>
              <a:buClrTx/>
              <a:buSzTx/>
              <a:tabLst/>
            </a:pPr>
            <a:r>
              <a:rPr kumimoji="0" lang="en-US" altLang="en-US" sz="800" b="0" i="0" u="none" strike="noStrike" cap="none" normalizeH="0" baseline="30000" dirty="0">
                <a:ln>
                  <a:noFill/>
                </a:ln>
                <a:effectLst/>
                <a:latin typeface="+mn-lt"/>
              </a:rPr>
              <a:t>1</a:t>
            </a:r>
            <a:r>
              <a:rPr kumimoji="0" lang="en-US" altLang="en-US" sz="800" b="0" i="0" u="none" strike="noStrike" cap="none" normalizeH="0" baseline="0" dirty="0">
                <a:ln>
                  <a:noFill/>
                </a:ln>
                <a:effectLst/>
                <a:latin typeface="+mn-lt"/>
              </a:rPr>
              <a:t>(footnote 1)Enterprise Strategy Group research report, "Beyond the </a:t>
            </a:r>
            <a:r>
              <a:rPr kumimoji="0" lang="en-US" altLang="en-US" sz="800" b="0" i="0" u="none" strike="noStrike" cap="none" normalizeH="0" baseline="0" dirty="0" err="1">
                <a:ln>
                  <a:noFill/>
                </a:ln>
                <a:effectLst/>
                <a:latin typeface="+mn-lt"/>
              </a:rPr>
              <a:t>GenAI</a:t>
            </a:r>
            <a:r>
              <a:rPr kumimoji="0" lang="en-US" altLang="en-US" sz="800" b="0" i="0" u="none" strike="noStrike" cap="none" normalizeH="0" baseline="0" dirty="0">
                <a:ln>
                  <a:noFill/>
                </a:ln>
                <a:effectLst/>
                <a:latin typeface="+mn-lt"/>
              </a:rPr>
              <a:t> Hype: Real-world Investments, Use Cases, and Concerns.” </a:t>
            </a:r>
            <a:r>
              <a:rPr kumimoji="0" lang="en-US" altLang="en-US" sz="800" b="0" i="0" u="sng" strike="noStrike" cap="none" normalizeH="0" baseline="0" dirty="0">
                <a:ln>
                  <a:noFill/>
                </a:ln>
                <a:effectLst/>
                <a:latin typeface="+mn-lt"/>
                <a:hlinkClick r:id="rId4" tooltip="Return to text"/>
              </a:rPr>
              <a:t>[ ↑ ]</a:t>
            </a:r>
            <a:r>
              <a:rPr lang="en-US" altLang="en-US" sz="800" dirty="0">
                <a:latin typeface="+mn-lt"/>
              </a:rPr>
              <a:t>  </a:t>
            </a:r>
            <a:r>
              <a:rPr kumimoji="0" lang="en-US" altLang="en-US" sz="800" b="0" i="0" u="none" strike="noStrike" cap="none" normalizeH="0" baseline="0" dirty="0">
                <a:ln>
                  <a:noFill/>
                </a:ln>
                <a:effectLst/>
                <a:latin typeface="+mn-lt"/>
              </a:rPr>
              <a:t>–</a:t>
            </a:r>
            <a:r>
              <a:rPr kumimoji="0" lang="en-US" altLang="en-US" sz="800" b="0" i="0" u="sng" strike="noStrike" cap="none" normalizeH="0" baseline="0" dirty="0">
                <a:ln>
                  <a:noFill/>
                </a:ln>
                <a:effectLst/>
                <a:latin typeface="+mn-lt"/>
                <a:hlinkClick r:id="rId5"/>
              </a:rPr>
              <a:t>https://research.esg-global.com/reportaction/515201644/Marketing</a:t>
            </a:r>
            <a:endParaRPr kumimoji="0" lang="en-US" altLang="en-US" sz="800" b="0" i="0" u="none" strike="noStrike" cap="none" normalizeH="0" baseline="0" dirty="0">
              <a:ln>
                <a:noFill/>
              </a:ln>
              <a:effectLst/>
              <a:latin typeface="+mn-lt"/>
            </a:endParaRPr>
          </a:p>
          <a:p>
            <a:pPr marL="0" marR="0" lvl="0" eaLnBrk="1" fontAlgn="base" hangingPunct="1">
              <a:spcBef>
                <a:spcPct val="0"/>
              </a:spcBef>
              <a:spcAft>
                <a:spcPts val="600"/>
              </a:spcAft>
              <a:buClrTx/>
              <a:buSzTx/>
              <a:tabLst/>
            </a:pPr>
            <a:r>
              <a:rPr kumimoji="0" lang="en-US" altLang="en-US" sz="800" b="0" i="0" u="none" strike="noStrike" cap="none" normalizeH="0" baseline="30000" dirty="0">
                <a:ln>
                  <a:noFill/>
                </a:ln>
                <a:effectLst/>
                <a:latin typeface="+mn-lt"/>
              </a:rPr>
              <a:t>2</a:t>
            </a:r>
            <a:r>
              <a:rPr kumimoji="0" lang="en-US" altLang="en-US" sz="800" b="0" i="0" u="none" strike="noStrike" cap="none" normalizeH="0" baseline="0" dirty="0">
                <a:ln>
                  <a:noFill/>
                </a:ln>
                <a:effectLst/>
                <a:latin typeface="+mn-lt"/>
              </a:rPr>
              <a:t>(footnote 2)Enterprise Strategy Group research report, “Navigating the Evolving AI Infrastructure Landscape.” </a:t>
            </a:r>
            <a:r>
              <a:rPr kumimoji="0" lang="en-US" altLang="en-US" sz="800" b="0" i="0" u="sng" strike="noStrike" cap="none" normalizeH="0" baseline="0" dirty="0">
                <a:ln>
                  <a:noFill/>
                </a:ln>
                <a:effectLst/>
                <a:latin typeface="+mn-lt"/>
                <a:hlinkClick r:id="rId6" tooltip="Return to text"/>
              </a:rPr>
              <a:t>[ ↑ ]</a:t>
            </a:r>
            <a:r>
              <a:rPr lang="en-US" altLang="en-US" sz="800" dirty="0">
                <a:latin typeface="+mn-lt"/>
              </a:rPr>
              <a:t>  </a:t>
            </a:r>
            <a:r>
              <a:rPr kumimoji="0" lang="en-US" altLang="en-US" sz="800" b="0" i="0" u="none" strike="noStrike" cap="none" normalizeH="0" baseline="0" dirty="0">
                <a:ln>
                  <a:noFill/>
                </a:ln>
                <a:effectLst/>
                <a:latin typeface="+mn-lt"/>
              </a:rPr>
              <a:t>–</a:t>
            </a:r>
            <a:r>
              <a:rPr kumimoji="0" lang="en-US" altLang="en-US" sz="800" b="0" i="0" u="sng" strike="noStrike" cap="none" normalizeH="0" baseline="0" dirty="0">
                <a:ln>
                  <a:noFill/>
                </a:ln>
                <a:effectLst/>
                <a:latin typeface="+mn-lt"/>
                <a:hlinkClick r:id="rId7"/>
              </a:rPr>
              <a:t>https://research.esg-global.com/reportaction/515201675/Marketing</a:t>
            </a:r>
            <a:endParaRPr kumimoji="0" lang="en-US" altLang="en-US" sz="800" b="0" i="0" u="none" strike="noStrike" cap="none" normalizeH="0" baseline="0" dirty="0">
              <a:ln>
                <a:noFill/>
              </a:ln>
              <a:effectLst/>
              <a:latin typeface="+mn-lt"/>
            </a:endParaRPr>
          </a:p>
          <a:p>
            <a:pPr marL="0" marR="0" lvl="0" eaLnBrk="1" fontAlgn="base" hangingPunct="1">
              <a:spcBef>
                <a:spcPct val="0"/>
              </a:spcBef>
              <a:spcAft>
                <a:spcPts val="600"/>
              </a:spcAft>
              <a:buClrTx/>
              <a:buSzTx/>
              <a:tabLst/>
            </a:pPr>
            <a:r>
              <a:rPr kumimoji="0" lang="en-US" altLang="en-US" sz="800" b="0" i="0" u="none" strike="noStrike" cap="none" normalizeH="0" baseline="30000" dirty="0">
                <a:ln>
                  <a:noFill/>
                </a:ln>
                <a:effectLst/>
                <a:latin typeface="+mn-lt"/>
              </a:rPr>
              <a:t>3</a:t>
            </a:r>
            <a:r>
              <a:rPr kumimoji="0" lang="en-US" altLang="en-US" sz="800" b="0" i="0" u="none" strike="noStrike" cap="none" normalizeH="0" baseline="0" dirty="0">
                <a:ln>
                  <a:noFill/>
                </a:ln>
                <a:effectLst/>
                <a:latin typeface="+mn-lt"/>
              </a:rPr>
              <a:t>(footnote 3)Based on Dell analysis, August 2023.  Dell Technologies offers solutions to support AI workloads across 12 product and service categories </a:t>
            </a:r>
            <a:r>
              <a:rPr kumimoji="0" lang="en-US" altLang="en-US" sz="800" b="0" i="0" u="sng" strike="noStrike" cap="none" normalizeH="0" baseline="0" dirty="0">
                <a:ln>
                  <a:noFill/>
                </a:ln>
                <a:effectLst/>
                <a:latin typeface="+mn-lt"/>
                <a:hlinkClick r:id="rId8" tooltip="Return to text"/>
              </a:rPr>
              <a:t>[ ↑ ]</a:t>
            </a:r>
            <a:r>
              <a:rPr kumimoji="0" lang="en-US" altLang="en-US" sz="800" b="0" i="0" u="none" strike="noStrike" cap="none" normalizeH="0" baseline="0" dirty="0">
                <a:ln>
                  <a:noFill/>
                </a:ln>
                <a:effectLst/>
                <a:latin typeface="+mn-lt"/>
              </a:rPr>
              <a:t> </a:t>
            </a:r>
          </a:p>
        </p:txBody>
      </p:sp>
      <p:sp>
        <p:nvSpPr>
          <p:cNvPr id="3" name="Slide Number Placeholder 2">
            <a:extLst>
              <a:ext uri="{FF2B5EF4-FFF2-40B4-BE49-F238E27FC236}">
                <a16:creationId xmlns:a16="http://schemas.microsoft.com/office/drawing/2014/main" id="{62E5C680-3262-19BA-EDDA-80A7B5D01C75}"/>
              </a:ext>
            </a:extLst>
          </p:cNvPr>
          <p:cNvSpPr>
            <a:spLocks noGrp="1"/>
          </p:cNvSpPr>
          <p:nvPr>
            <p:ph type="sldNum" sz="quarter" idx="16"/>
          </p:nvPr>
        </p:nvSpPr>
        <p:spPr>
          <a:xfrm>
            <a:off x="11704320" y="6451877"/>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5646DC-5675-894D-B35D-3FB6BABF6ABF}"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6A71152-5CA8-C414-F202-04CC88BC5482}"/>
              </a:ext>
            </a:extLst>
          </p:cNvPr>
          <p:cNvSpPr txBox="1"/>
          <p:nvPr/>
        </p:nvSpPr>
        <p:spPr>
          <a:xfrm>
            <a:off x="3036868" y="4707300"/>
            <a:ext cx="61182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APEX As-a-Service Solutions for Artificial Intelligence | Dell USA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835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0A3500-BAFF-C5F5-674B-19B447D168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51E47-9262-46A4-A78C-64714F031E67}" type="slidenum">
              <a:rPr kumimoji="0" lang="en-US" sz="1200" b="0" i="0" u="none" strike="noStrike" kern="1200" cap="none" spc="0" normalizeH="0" baseline="0" noProof="0" smtClean="0">
                <a:ln>
                  <a:noFill/>
                </a:ln>
                <a:solidFill>
                  <a:srgbClr val="2B3031">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2B3031">
                  <a:tint val="75000"/>
                </a:srgbClr>
              </a:solidFill>
              <a:effectLst/>
              <a:uLnTx/>
              <a:uFillTx/>
              <a:latin typeface="Open Sans"/>
              <a:ea typeface="+mn-ea"/>
              <a:cs typeface="+mn-cs"/>
            </a:endParaRPr>
          </a:p>
        </p:txBody>
      </p:sp>
      <p:pic>
        <p:nvPicPr>
          <p:cNvPr id="7" name="Picture 6">
            <a:extLst>
              <a:ext uri="{FF2B5EF4-FFF2-40B4-BE49-F238E27FC236}">
                <a16:creationId xmlns:a16="http://schemas.microsoft.com/office/drawing/2014/main" id="{76249FCE-6D95-892D-6B08-71E933B5434A}"/>
              </a:ext>
            </a:extLst>
          </p:cNvPr>
          <p:cNvPicPr>
            <a:picLocks noChangeAspect="1"/>
          </p:cNvPicPr>
          <p:nvPr/>
        </p:nvPicPr>
        <p:blipFill>
          <a:blip r:embed="rId2"/>
          <a:stretch>
            <a:fillRect/>
          </a:stretch>
        </p:blipFill>
        <p:spPr>
          <a:xfrm>
            <a:off x="1158961" y="907142"/>
            <a:ext cx="10238957" cy="2188717"/>
          </a:xfrm>
          <a:prstGeom prst="rect">
            <a:avLst/>
          </a:prstGeom>
        </p:spPr>
      </p:pic>
      <p:pic>
        <p:nvPicPr>
          <p:cNvPr id="8" name="Picture 7">
            <a:extLst>
              <a:ext uri="{FF2B5EF4-FFF2-40B4-BE49-F238E27FC236}">
                <a16:creationId xmlns:a16="http://schemas.microsoft.com/office/drawing/2014/main" id="{773CF910-C0C3-3A7C-2EC6-5BBF5C242487}"/>
              </a:ext>
            </a:extLst>
          </p:cNvPr>
          <p:cNvPicPr>
            <a:picLocks noChangeAspect="1"/>
          </p:cNvPicPr>
          <p:nvPr/>
        </p:nvPicPr>
        <p:blipFill>
          <a:blip r:embed="rId3"/>
          <a:stretch>
            <a:fillRect/>
          </a:stretch>
        </p:blipFill>
        <p:spPr>
          <a:xfrm>
            <a:off x="1139307" y="3429000"/>
            <a:ext cx="10214493" cy="2907707"/>
          </a:xfrm>
          <a:prstGeom prst="rect">
            <a:avLst/>
          </a:prstGeom>
          <a:ln>
            <a:solidFill>
              <a:schemeClr val="bg1">
                <a:lumMod val="85000"/>
              </a:schemeClr>
            </a:solidFill>
          </a:ln>
        </p:spPr>
      </p:pic>
      <p:sp>
        <p:nvSpPr>
          <p:cNvPr id="9" name="TextBox 8">
            <a:extLst>
              <a:ext uri="{FF2B5EF4-FFF2-40B4-BE49-F238E27FC236}">
                <a16:creationId xmlns:a16="http://schemas.microsoft.com/office/drawing/2014/main" id="{403BE971-1BD4-851A-BAC9-8EB188D5E4AF}"/>
              </a:ext>
            </a:extLst>
          </p:cNvPr>
          <p:cNvSpPr txBox="1"/>
          <p:nvPr/>
        </p:nvSpPr>
        <p:spPr>
          <a:xfrm>
            <a:off x="4565688" y="6620858"/>
            <a:ext cx="453817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46"/>
            <a:r>
              <a:rPr lang="en-US" sz="900" dirty="0">
                <a:solidFill>
                  <a:srgbClr val="000000"/>
                </a:solidFill>
                <a:latin typeface="Open Sans"/>
                <a:ea typeface="Open Sans"/>
                <a:cs typeface="Open Sans"/>
              </a:rPr>
              <a:t>© 2024 Digital Twin Consortium. All </a:t>
            </a:r>
            <a:r>
              <a:rPr lang="en-US" sz="800" dirty="0">
                <a:solidFill>
                  <a:srgbClr val="000000"/>
                </a:solidFill>
                <a:latin typeface="Open Sans"/>
                <a:ea typeface="Open Sans"/>
                <a:cs typeface="Open Sans"/>
              </a:rPr>
              <a:t>rights</a:t>
            </a:r>
            <a:r>
              <a:rPr lang="en-US" sz="900" dirty="0">
                <a:solidFill>
                  <a:srgbClr val="000000"/>
                </a:solidFill>
                <a:latin typeface="Open Sans"/>
                <a:ea typeface="Open Sans"/>
                <a:cs typeface="Open Sans"/>
              </a:rPr>
              <a:t> reserved. </a:t>
            </a:r>
            <a:r>
              <a:rPr lang="en-US" sz="1050" dirty="0">
                <a:solidFill>
                  <a:srgbClr val="000000"/>
                </a:solidFill>
                <a:latin typeface="Open Sans"/>
                <a:ea typeface="Open Sans"/>
                <a:cs typeface="Open Sans"/>
              </a:rPr>
              <a:t>​</a:t>
            </a:r>
            <a:endParaRPr lang="en-US" sz="1400" dirty="0">
              <a:solidFill>
                <a:srgbClr val="000000"/>
              </a:solidFill>
              <a:latin typeface="Calibri" panose="020F0502020204030204"/>
            </a:endParaRPr>
          </a:p>
        </p:txBody>
      </p:sp>
    </p:spTree>
    <p:extLst>
      <p:ext uri="{BB962C8B-B14F-4D97-AF65-F5344CB8AC3E}">
        <p14:creationId xmlns:p14="http://schemas.microsoft.com/office/powerpoint/2010/main" val="4211106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E01A-132A-7C87-84D9-86088FCBECE0}"/>
              </a:ext>
            </a:extLst>
          </p:cNvPr>
          <p:cNvSpPr>
            <a:spLocks noGrp="1"/>
          </p:cNvSpPr>
          <p:nvPr>
            <p:ph type="ctrTitle"/>
          </p:nvPr>
        </p:nvSpPr>
        <p:spPr/>
        <p:txBody>
          <a:bodyPr/>
          <a:lstStyle/>
          <a:p>
            <a:r>
              <a:rPr lang="en-US" dirty="0"/>
              <a:t>MAGS Examples</a:t>
            </a:r>
          </a:p>
        </p:txBody>
      </p:sp>
      <p:sp>
        <p:nvSpPr>
          <p:cNvPr id="4" name="TextBox 3">
            <a:extLst>
              <a:ext uri="{FF2B5EF4-FFF2-40B4-BE49-F238E27FC236}">
                <a16:creationId xmlns:a16="http://schemas.microsoft.com/office/drawing/2014/main" id="{19436AAA-6542-61B4-D7D2-157990D31C6B}"/>
              </a:ext>
            </a:extLst>
          </p:cNvPr>
          <p:cNvSpPr txBox="1"/>
          <p:nvPr/>
        </p:nvSpPr>
        <p:spPr>
          <a:xfrm>
            <a:off x="4515732" y="6618933"/>
            <a:ext cx="453817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46"/>
            <a:r>
              <a:rPr lang="en-US" sz="900" dirty="0">
                <a:solidFill>
                  <a:srgbClr val="E8EEF0"/>
                </a:solidFill>
                <a:latin typeface="Open Sans"/>
                <a:ea typeface="Open Sans"/>
                <a:cs typeface="Open Sans"/>
              </a:rPr>
              <a:t>© 2024 Digital Twin Consortium. All </a:t>
            </a:r>
            <a:r>
              <a:rPr lang="en-US" sz="800" dirty="0">
                <a:solidFill>
                  <a:srgbClr val="E8EEF0"/>
                </a:solidFill>
                <a:latin typeface="Open Sans"/>
                <a:ea typeface="Open Sans"/>
                <a:cs typeface="Open Sans"/>
              </a:rPr>
              <a:t>rights</a:t>
            </a:r>
            <a:r>
              <a:rPr lang="en-US" sz="900" dirty="0">
                <a:solidFill>
                  <a:srgbClr val="E8EEF0"/>
                </a:solidFill>
                <a:latin typeface="Open Sans"/>
                <a:ea typeface="Open Sans"/>
                <a:cs typeface="Open Sans"/>
              </a:rPr>
              <a:t> reserved. </a:t>
            </a:r>
            <a:r>
              <a:rPr lang="en-US" sz="1050" dirty="0">
                <a:solidFill>
                  <a:srgbClr val="000000"/>
                </a:solidFill>
                <a:latin typeface="Open Sans"/>
                <a:ea typeface="Open Sans"/>
                <a:cs typeface="Open Sans"/>
              </a:rPr>
              <a:t>​</a:t>
            </a:r>
            <a:endParaRPr lang="en-US" sz="1400" dirty="0">
              <a:solidFill>
                <a:srgbClr val="000000"/>
              </a:solidFill>
              <a:latin typeface="Calibri" panose="020F0502020204030204"/>
            </a:endParaRPr>
          </a:p>
        </p:txBody>
      </p:sp>
    </p:spTree>
    <p:extLst>
      <p:ext uri="{BB962C8B-B14F-4D97-AF65-F5344CB8AC3E}">
        <p14:creationId xmlns:p14="http://schemas.microsoft.com/office/powerpoint/2010/main" val="1957255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287473-C5E0-27B0-2733-F29246B5E117}"/>
              </a:ext>
            </a:extLst>
          </p:cNvPr>
          <p:cNvPicPr>
            <a:picLocks noChangeAspect="1"/>
          </p:cNvPicPr>
          <p:nvPr/>
        </p:nvPicPr>
        <p:blipFill>
          <a:blip r:embed="rId2"/>
          <a:stretch>
            <a:fillRect/>
          </a:stretch>
        </p:blipFill>
        <p:spPr>
          <a:xfrm>
            <a:off x="1573680" y="1029398"/>
            <a:ext cx="9044639" cy="4983558"/>
          </a:xfrm>
          <a:prstGeom prst="rect">
            <a:avLst/>
          </a:prstGeom>
          <a:ln>
            <a:noFill/>
          </a:ln>
          <a:effectLst>
            <a:outerShdw blurRad="127000" dir="2700000" algn="ctr" rotWithShape="0">
              <a:srgbClr val="000000">
                <a:alpha val="10000"/>
              </a:srgbClr>
            </a:outerShdw>
          </a:effectLst>
        </p:spPr>
      </p:pic>
      <p:sp>
        <p:nvSpPr>
          <p:cNvPr id="8" name="TextBox 7">
            <a:extLst>
              <a:ext uri="{FF2B5EF4-FFF2-40B4-BE49-F238E27FC236}">
                <a16:creationId xmlns:a16="http://schemas.microsoft.com/office/drawing/2014/main" id="{E7E0CFBE-E154-B54E-D83B-E6FB1395F53B}"/>
              </a:ext>
            </a:extLst>
          </p:cNvPr>
          <p:cNvSpPr txBox="1"/>
          <p:nvPr/>
        </p:nvSpPr>
        <p:spPr>
          <a:xfrm>
            <a:off x="3336295" y="6007759"/>
            <a:ext cx="5519408" cy="261610"/>
          </a:xfrm>
          <a:prstGeom prst="rect">
            <a:avLst/>
          </a:prstGeom>
          <a:noFill/>
        </p:spPr>
        <p:txBody>
          <a:bodyPr wrap="square">
            <a:spAutoFit/>
          </a:bodyPr>
          <a:lstStyle/>
          <a:p>
            <a:pPr algn="ctr"/>
            <a:r>
              <a:rPr lang="en-US" sz="1100"/>
              <a:t>Source: Sev1Tech Public Presentation – DTC Member Meeting 2024</a:t>
            </a:r>
          </a:p>
        </p:txBody>
      </p:sp>
      <p:sp>
        <p:nvSpPr>
          <p:cNvPr id="2" name="Footer Placeholder 1">
            <a:extLst>
              <a:ext uri="{FF2B5EF4-FFF2-40B4-BE49-F238E27FC236}">
                <a16:creationId xmlns:a16="http://schemas.microsoft.com/office/drawing/2014/main" id="{09B204DB-664C-84EE-EF77-87356A367D6B}"/>
              </a:ext>
            </a:extLst>
          </p:cNvPr>
          <p:cNvSpPr>
            <a:spLocks noGrp="1"/>
          </p:cNvSpPr>
          <p:nvPr>
            <p:ph type="ftr" sz="quarter" idx="11"/>
          </p:nvPr>
        </p:nvSpPr>
        <p:spPr/>
        <p:txBody>
          <a:bodyPr/>
          <a:lstStyle/>
          <a:p>
            <a:r>
              <a:rPr lang="en-US"/>
              <a:t> © 2024 Digital Twin Consortium. All rights reserved. </a:t>
            </a:r>
          </a:p>
        </p:txBody>
      </p:sp>
      <p:sp>
        <p:nvSpPr>
          <p:cNvPr id="3" name="Slide Number Placeholder 2">
            <a:extLst>
              <a:ext uri="{FF2B5EF4-FFF2-40B4-BE49-F238E27FC236}">
                <a16:creationId xmlns:a16="http://schemas.microsoft.com/office/drawing/2014/main" id="{D50FE2FD-9B96-E4C3-DD87-1E30E98DDFCA}"/>
              </a:ext>
            </a:extLst>
          </p:cNvPr>
          <p:cNvSpPr>
            <a:spLocks noGrp="1"/>
          </p:cNvSpPr>
          <p:nvPr>
            <p:ph type="sldNum" sz="quarter" idx="12"/>
          </p:nvPr>
        </p:nvSpPr>
        <p:spPr/>
        <p:txBody>
          <a:bodyPr/>
          <a:lstStyle/>
          <a:p>
            <a:fld id="{79051E47-9262-46A4-A78C-64714F031E67}" type="slidenum">
              <a:rPr lang="en-US" smtClean="0"/>
              <a:t>24</a:t>
            </a:fld>
            <a:endParaRPr lang="en-US"/>
          </a:p>
        </p:txBody>
      </p:sp>
    </p:spTree>
    <p:extLst>
      <p:ext uri="{BB962C8B-B14F-4D97-AF65-F5344CB8AC3E}">
        <p14:creationId xmlns:p14="http://schemas.microsoft.com/office/powerpoint/2010/main" val="2135156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2FD52B-E7BC-8692-5293-5E252F68D444}"/>
              </a:ext>
            </a:extLst>
          </p:cNvPr>
          <p:cNvPicPr>
            <a:picLocks noChangeAspect="1"/>
          </p:cNvPicPr>
          <p:nvPr/>
        </p:nvPicPr>
        <p:blipFill>
          <a:blip r:embed="rId2"/>
          <a:stretch>
            <a:fillRect/>
          </a:stretch>
        </p:blipFill>
        <p:spPr>
          <a:xfrm>
            <a:off x="938936" y="2351313"/>
            <a:ext cx="6144712" cy="3911001"/>
          </a:xfrm>
          <a:prstGeom prst="rect">
            <a:avLst/>
          </a:prstGeom>
          <a:effectLst/>
        </p:spPr>
      </p:pic>
      <p:pic>
        <p:nvPicPr>
          <p:cNvPr id="9" name="Picture 8">
            <a:extLst>
              <a:ext uri="{FF2B5EF4-FFF2-40B4-BE49-F238E27FC236}">
                <a16:creationId xmlns:a16="http://schemas.microsoft.com/office/drawing/2014/main" id="{816E474A-4B36-AC8E-8492-1154B9BD975D}"/>
              </a:ext>
            </a:extLst>
          </p:cNvPr>
          <p:cNvPicPr>
            <a:picLocks noChangeAspect="1"/>
          </p:cNvPicPr>
          <p:nvPr/>
        </p:nvPicPr>
        <p:blipFill>
          <a:blip r:embed="rId3"/>
          <a:stretch>
            <a:fillRect/>
          </a:stretch>
        </p:blipFill>
        <p:spPr>
          <a:xfrm>
            <a:off x="7243436" y="3769911"/>
            <a:ext cx="4270152" cy="2492403"/>
          </a:xfrm>
          <a:prstGeom prst="rect">
            <a:avLst/>
          </a:prstGeom>
          <a:effectLst>
            <a:outerShdw blurRad="127000" dir="2700000" algn="ctr" rotWithShape="0">
              <a:prstClr val="black">
                <a:alpha val="10000"/>
              </a:prstClr>
            </a:outerShdw>
          </a:effectLst>
        </p:spPr>
      </p:pic>
      <p:sp>
        <p:nvSpPr>
          <p:cNvPr id="11" name="TextBox 10">
            <a:extLst>
              <a:ext uri="{FF2B5EF4-FFF2-40B4-BE49-F238E27FC236}">
                <a16:creationId xmlns:a16="http://schemas.microsoft.com/office/drawing/2014/main" id="{AF73FEDE-9911-1905-7E1A-46A5D1950574}"/>
              </a:ext>
            </a:extLst>
          </p:cNvPr>
          <p:cNvSpPr txBox="1"/>
          <p:nvPr/>
        </p:nvSpPr>
        <p:spPr>
          <a:xfrm>
            <a:off x="938936" y="6262313"/>
            <a:ext cx="6144712" cy="215444"/>
          </a:xfrm>
          <a:prstGeom prst="rect">
            <a:avLst/>
          </a:prstGeom>
          <a:noFill/>
        </p:spPr>
        <p:txBody>
          <a:bodyPr wrap="square">
            <a:spAutoFit/>
          </a:bodyPr>
          <a:lstStyle/>
          <a:p>
            <a:r>
              <a:rPr lang="en-US" sz="800"/>
              <a:t>Source: </a:t>
            </a:r>
            <a:r>
              <a:rPr lang="en-US" sz="800">
                <a:solidFill>
                  <a:srgbClr val="0463CC"/>
                </a:solidFill>
                <a:hlinkClick r:id="rId4"/>
              </a:rPr>
              <a:t>https://soda.auto/blog/soda-multi-agent-systems-mags-implementation</a:t>
            </a:r>
            <a:endParaRPr lang="en-US" sz="800">
              <a:solidFill>
                <a:srgbClr val="0463CC"/>
              </a:solidFill>
            </a:endParaRPr>
          </a:p>
        </p:txBody>
      </p:sp>
      <p:pic>
        <p:nvPicPr>
          <p:cNvPr id="12" name="Picture 11">
            <a:extLst>
              <a:ext uri="{FF2B5EF4-FFF2-40B4-BE49-F238E27FC236}">
                <a16:creationId xmlns:a16="http://schemas.microsoft.com/office/drawing/2014/main" id="{8D566538-8B25-B4C0-8B33-711EA6A51178}"/>
              </a:ext>
            </a:extLst>
          </p:cNvPr>
          <p:cNvPicPr>
            <a:picLocks noChangeAspect="1"/>
          </p:cNvPicPr>
          <p:nvPr/>
        </p:nvPicPr>
        <p:blipFill>
          <a:blip r:embed="rId5"/>
          <a:stretch>
            <a:fillRect/>
          </a:stretch>
        </p:blipFill>
        <p:spPr>
          <a:xfrm>
            <a:off x="7243436" y="1382486"/>
            <a:ext cx="4270152" cy="2219040"/>
          </a:xfrm>
          <a:prstGeom prst="rect">
            <a:avLst/>
          </a:prstGeom>
          <a:effectLst>
            <a:outerShdw blurRad="127000" dir="2700000" algn="ctr" rotWithShape="0">
              <a:prstClr val="black">
                <a:alpha val="10000"/>
              </a:prstClr>
            </a:outerShdw>
          </a:effectLst>
        </p:spPr>
      </p:pic>
      <p:sp>
        <p:nvSpPr>
          <p:cNvPr id="7" name="Title 6">
            <a:extLst>
              <a:ext uri="{FF2B5EF4-FFF2-40B4-BE49-F238E27FC236}">
                <a16:creationId xmlns:a16="http://schemas.microsoft.com/office/drawing/2014/main" id="{8C04DC9D-2F5D-3187-54D6-CFE8BB46F7C4}"/>
              </a:ext>
            </a:extLst>
          </p:cNvPr>
          <p:cNvSpPr>
            <a:spLocks noGrp="1"/>
          </p:cNvSpPr>
          <p:nvPr>
            <p:ph type="title"/>
          </p:nvPr>
        </p:nvSpPr>
        <p:spPr/>
        <p:txBody>
          <a:bodyPr/>
          <a:lstStyle/>
          <a:p>
            <a:r>
              <a:rPr lang="en-US" sz="3200" b="1"/>
              <a:t>SODA: Software Defined Automotive</a:t>
            </a:r>
            <a:endParaRPr lang="en-US"/>
          </a:p>
        </p:txBody>
      </p:sp>
      <p:sp>
        <p:nvSpPr>
          <p:cNvPr id="8" name="Rectangle 7">
            <a:extLst>
              <a:ext uri="{FF2B5EF4-FFF2-40B4-BE49-F238E27FC236}">
                <a16:creationId xmlns:a16="http://schemas.microsoft.com/office/drawing/2014/main" id="{1087ADB3-E685-A255-FAAB-CC3478D6ECC7}"/>
              </a:ext>
            </a:extLst>
          </p:cNvPr>
          <p:cNvSpPr/>
          <p:nvPr/>
        </p:nvSpPr>
        <p:spPr>
          <a:xfrm>
            <a:off x="938936" y="1382486"/>
            <a:ext cx="6144712" cy="96882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18B53B6-CAB5-9A9B-D99F-891C2350CB90}"/>
              </a:ext>
            </a:extLst>
          </p:cNvPr>
          <p:cNvSpPr txBox="1"/>
          <p:nvPr/>
        </p:nvSpPr>
        <p:spPr>
          <a:xfrm>
            <a:off x="1076952" y="1543734"/>
            <a:ext cx="5856514" cy="646331"/>
          </a:xfrm>
          <a:prstGeom prst="rect">
            <a:avLst/>
          </a:prstGeom>
          <a:noFill/>
        </p:spPr>
        <p:txBody>
          <a:bodyPr wrap="square">
            <a:spAutoFit/>
          </a:bodyPr>
          <a:lstStyle/>
          <a:p>
            <a:r>
              <a:rPr lang="en-US" sz="1200" b="0" i="0">
                <a:solidFill>
                  <a:srgbClr val="000000"/>
                </a:solidFill>
                <a:effectLst/>
              </a:rPr>
              <a:t>“ MAGS seamlessly integrates with Digital Twin technology and Software Defined Vehicle (SDV) approach, creating a dynamic, intelligent ecosystem for automotive innovation that spans from concept to certification and aftersales.”</a:t>
            </a:r>
            <a:endParaRPr lang="en-US" sz="1200"/>
          </a:p>
        </p:txBody>
      </p:sp>
      <p:sp>
        <p:nvSpPr>
          <p:cNvPr id="14" name="Footer Placeholder 13">
            <a:extLst>
              <a:ext uri="{FF2B5EF4-FFF2-40B4-BE49-F238E27FC236}">
                <a16:creationId xmlns:a16="http://schemas.microsoft.com/office/drawing/2014/main" id="{0ED41CD1-C80A-4711-3430-03215C95D9E4}"/>
              </a:ext>
            </a:extLst>
          </p:cNvPr>
          <p:cNvSpPr>
            <a:spLocks noGrp="1"/>
          </p:cNvSpPr>
          <p:nvPr>
            <p:ph type="ftr" sz="quarter" idx="11"/>
          </p:nvPr>
        </p:nvSpPr>
        <p:spPr/>
        <p:txBody>
          <a:bodyPr/>
          <a:lstStyle/>
          <a:p>
            <a:r>
              <a:rPr lang="en-US"/>
              <a:t> © 2024 Digital Twin Consortium. All rights reserved. </a:t>
            </a:r>
          </a:p>
        </p:txBody>
      </p:sp>
      <p:sp>
        <p:nvSpPr>
          <p:cNvPr id="15" name="Slide Number Placeholder 14">
            <a:extLst>
              <a:ext uri="{FF2B5EF4-FFF2-40B4-BE49-F238E27FC236}">
                <a16:creationId xmlns:a16="http://schemas.microsoft.com/office/drawing/2014/main" id="{972209D6-2806-ACE2-3237-E94E82F98FE9}"/>
              </a:ext>
            </a:extLst>
          </p:cNvPr>
          <p:cNvSpPr>
            <a:spLocks noGrp="1"/>
          </p:cNvSpPr>
          <p:nvPr>
            <p:ph type="sldNum" sz="quarter" idx="12"/>
          </p:nvPr>
        </p:nvSpPr>
        <p:spPr/>
        <p:txBody>
          <a:bodyPr/>
          <a:lstStyle/>
          <a:p>
            <a:fld id="{79051E47-9262-46A4-A78C-64714F031E67}" type="slidenum">
              <a:rPr lang="en-US" smtClean="0"/>
              <a:t>25</a:t>
            </a:fld>
            <a:endParaRPr lang="en-US"/>
          </a:p>
        </p:txBody>
      </p:sp>
    </p:spTree>
    <p:extLst>
      <p:ext uri="{BB962C8B-B14F-4D97-AF65-F5344CB8AC3E}">
        <p14:creationId xmlns:p14="http://schemas.microsoft.com/office/powerpoint/2010/main" val="3154396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D5628D-9698-77D8-F688-CCCDEFDB928B}"/>
              </a:ext>
            </a:extLst>
          </p:cNvPr>
          <p:cNvPicPr>
            <a:picLocks noChangeAspect="1"/>
          </p:cNvPicPr>
          <p:nvPr/>
        </p:nvPicPr>
        <p:blipFill rotWithShape="1">
          <a:blip r:embed="rId3"/>
          <a:srcRect b="4805"/>
          <a:stretch/>
        </p:blipFill>
        <p:spPr>
          <a:xfrm>
            <a:off x="6288970" y="3908934"/>
            <a:ext cx="5152084" cy="2448228"/>
          </a:xfrm>
          <a:prstGeom prst="rect">
            <a:avLst/>
          </a:prstGeom>
          <a:effectLst/>
        </p:spPr>
      </p:pic>
      <p:pic>
        <p:nvPicPr>
          <p:cNvPr id="4" name="Picture 3">
            <a:extLst>
              <a:ext uri="{FF2B5EF4-FFF2-40B4-BE49-F238E27FC236}">
                <a16:creationId xmlns:a16="http://schemas.microsoft.com/office/drawing/2014/main" id="{650570B6-B785-176E-DFDB-30A025375B9E}"/>
              </a:ext>
            </a:extLst>
          </p:cNvPr>
          <p:cNvPicPr>
            <a:picLocks noChangeAspect="1"/>
          </p:cNvPicPr>
          <p:nvPr/>
        </p:nvPicPr>
        <p:blipFill rotWithShape="1">
          <a:blip r:embed="rId4"/>
          <a:srcRect l="6364" t="10959" r="4961" b="8125"/>
          <a:stretch/>
        </p:blipFill>
        <p:spPr>
          <a:xfrm>
            <a:off x="678984" y="3978473"/>
            <a:ext cx="5330246" cy="2448228"/>
          </a:xfrm>
          <a:prstGeom prst="rect">
            <a:avLst/>
          </a:prstGeom>
        </p:spPr>
      </p:pic>
      <p:pic>
        <p:nvPicPr>
          <p:cNvPr id="7" name="Picture 6">
            <a:extLst>
              <a:ext uri="{FF2B5EF4-FFF2-40B4-BE49-F238E27FC236}">
                <a16:creationId xmlns:a16="http://schemas.microsoft.com/office/drawing/2014/main" id="{17452FE1-D165-2467-3C90-3AFE557A5603}"/>
              </a:ext>
            </a:extLst>
          </p:cNvPr>
          <p:cNvPicPr>
            <a:picLocks noChangeAspect="1"/>
          </p:cNvPicPr>
          <p:nvPr/>
        </p:nvPicPr>
        <p:blipFill>
          <a:blip r:embed="rId5"/>
          <a:stretch>
            <a:fillRect/>
          </a:stretch>
        </p:blipFill>
        <p:spPr>
          <a:xfrm>
            <a:off x="6288970" y="1017000"/>
            <a:ext cx="5152085" cy="2765094"/>
          </a:xfrm>
          <a:prstGeom prst="rect">
            <a:avLst/>
          </a:prstGeom>
          <a:effectLst/>
        </p:spPr>
      </p:pic>
      <p:pic>
        <p:nvPicPr>
          <p:cNvPr id="8" name="Picture 7">
            <a:extLst>
              <a:ext uri="{FF2B5EF4-FFF2-40B4-BE49-F238E27FC236}">
                <a16:creationId xmlns:a16="http://schemas.microsoft.com/office/drawing/2014/main" id="{259D4AA5-5777-54E3-4436-91DF6F951CFB}"/>
              </a:ext>
            </a:extLst>
          </p:cNvPr>
          <p:cNvPicPr>
            <a:picLocks noChangeAspect="1"/>
          </p:cNvPicPr>
          <p:nvPr/>
        </p:nvPicPr>
        <p:blipFill>
          <a:blip r:embed="rId6"/>
          <a:stretch>
            <a:fillRect/>
          </a:stretch>
        </p:blipFill>
        <p:spPr>
          <a:xfrm>
            <a:off x="758774" y="1083246"/>
            <a:ext cx="5152086" cy="2779190"/>
          </a:xfrm>
          <a:prstGeom prst="rect">
            <a:avLst/>
          </a:prstGeom>
          <a:effectLst/>
        </p:spPr>
      </p:pic>
      <p:sp>
        <p:nvSpPr>
          <p:cNvPr id="13" name="TextBox 12">
            <a:extLst>
              <a:ext uri="{FF2B5EF4-FFF2-40B4-BE49-F238E27FC236}">
                <a16:creationId xmlns:a16="http://schemas.microsoft.com/office/drawing/2014/main" id="{51722A9C-3C73-A447-9A54-2B445DFEEAEF}"/>
              </a:ext>
            </a:extLst>
          </p:cNvPr>
          <p:cNvSpPr txBox="1"/>
          <p:nvPr/>
        </p:nvSpPr>
        <p:spPr>
          <a:xfrm>
            <a:off x="263856" y="388627"/>
            <a:ext cx="9421941" cy="523220"/>
          </a:xfrm>
          <a:prstGeom prst="rect">
            <a:avLst/>
          </a:prstGeom>
          <a:noFill/>
        </p:spPr>
        <p:txBody>
          <a:bodyPr wrap="square">
            <a:spAutoFit/>
          </a:bodyPr>
          <a:lstStyle/>
          <a:p>
            <a:pPr algn="ctr"/>
            <a:r>
              <a:rPr lang="en-US" sz="2800" b="1" i="0" err="1">
                <a:effectLst/>
                <a:highlight>
                  <a:srgbClr val="FFFFFF"/>
                </a:highlight>
              </a:rPr>
              <a:t>XMPro</a:t>
            </a:r>
            <a:r>
              <a:rPr lang="en-US" sz="2800" b="1" i="0">
                <a:effectLst/>
                <a:highlight>
                  <a:srgbClr val="FFFFFF"/>
                </a:highlight>
              </a:rPr>
              <a:t> With </a:t>
            </a:r>
            <a:r>
              <a:rPr lang="en-US" sz="2800" b="1" i="0" err="1">
                <a:effectLst/>
                <a:highlight>
                  <a:srgbClr val="FFFFFF"/>
                </a:highlight>
              </a:rPr>
              <a:t>GenAI</a:t>
            </a:r>
            <a:r>
              <a:rPr lang="en-US" sz="2800" b="1" i="0">
                <a:effectLst/>
                <a:highlight>
                  <a:srgbClr val="FFFFFF"/>
                </a:highlight>
              </a:rPr>
              <a:t> is Impacting Industry In 2024</a:t>
            </a:r>
            <a:endParaRPr lang="en-US" sz="2800" b="0" i="0">
              <a:effectLst/>
              <a:highlight>
                <a:srgbClr val="FFFFFF"/>
              </a:highlight>
            </a:endParaRPr>
          </a:p>
        </p:txBody>
      </p:sp>
      <p:sp>
        <p:nvSpPr>
          <p:cNvPr id="17" name="TextBox 16">
            <a:extLst>
              <a:ext uri="{FF2B5EF4-FFF2-40B4-BE49-F238E27FC236}">
                <a16:creationId xmlns:a16="http://schemas.microsoft.com/office/drawing/2014/main" id="{1D10C6FB-A01C-9FCF-E056-ED68E01D1CFC}"/>
              </a:ext>
            </a:extLst>
          </p:cNvPr>
          <p:cNvSpPr txBox="1"/>
          <p:nvPr/>
        </p:nvSpPr>
        <p:spPr>
          <a:xfrm>
            <a:off x="750946" y="6223152"/>
            <a:ext cx="2256288" cy="230832"/>
          </a:xfrm>
          <a:prstGeom prst="rect">
            <a:avLst/>
          </a:prstGeom>
          <a:noFill/>
        </p:spPr>
        <p:txBody>
          <a:bodyPr wrap="square">
            <a:spAutoFit/>
          </a:bodyPr>
          <a:lstStyle/>
          <a:p>
            <a:r>
              <a:rPr lang="en-US" sz="900"/>
              <a:t>Source: </a:t>
            </a:r>
            <a:r>
              <a:rPr lang="en-US" sz="900">
                <a:hlinkClick r:id="rId7"/>
              </a:rPr>
              <a:t>Generative AI - XMPRO</a:t>
            </a:r>
            <a:endParaRPr lang="en-US" sz="900"/>
          </a:p>
        </p:txBody>
      </p:sp>
      <p:cxnSp>
        <p:nvCxnSpPr>
          <p:cNvPr id="6" name="Straight Connector 5">
            <a:extLst>
              <a:ext uri="{FF2B5EF4-FFF2-40B4-BE49-F238E27FC236}">
                <a16:creationId xmlns:a16="http://schemas.microsoft.com/office/drawing/2014/main" id="{C05A3EBF-3F63-3463-2221-CE99D90C5727}"/>
              </a:ext>
            </a:extLst>
          </p:cNvPr>
          <p:cNvCxnSpPr>
            <a:cxnSpLocks/>
          </p:cNvCxnSpPr>
          <p:nvPr/>
        </p:nvCxnSpPr>
        <p:spPr>
          <a:xfrm>
            <a:off x="6172200" y="1083246"/>
            <a:ext cx="0" cy="534345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43378DAF-89F1-2434-58F4-CF508D70D785}"/>
              </a:ext>
            </a:extLst>
          </p:cNvPr>
          <p:cNvSpPr>
            <a:spLocks noGrp="1"/>
          </p:cNvSpPr>
          <p:nvPr>
            <p:ph type="ftr" sz="quarter" idx="11"/>
          </p:nvPr>
        </p:nvSpPr>
        <p:spPr/>
        <p:txBody>
          <a:bodyPr/>
          <a:lstStyle/>
          <a:p>
            <a:r>
              <a:rPr lang="en-US"/>
              <a:t> © 2024 Digital Twin Consortium. All rights reserved. </a:t>
            </a:r>
          </a:p>
        </p:txBody>
      </p:sp>
      <p:sp>
        <p:nvSpPr>
          <p:cNvPr id="11" name="Slide Number Placeholder 10">
            <a:extLst>
              <a:ext uri="{FF2B5EF4-FFF2-40B4-BE49-F238E27FC236}">
                <a16:creationId xmlns:a16="http://schemas.microsoft.com/office/drawing/2014/main" id="{1E590042-FB1B-F134-8369-E7E092E8DCEC}"/>
              </a:ext>
            </a:extLst>
          </p:cNvPr>
          <p:cNvSpPr>
            <a:spLocks noGrp="1"/>
          </p:cNvSpPr>
          <p:nvPr>
            <p:ph type="sldNum" sz="quarter" idx="12"/>
          </p:nvPr>
        </p:nvSpPr>
        <p:spPr/>
        <p:txBody>
          <a:bodyPr/>
          <a:lstStyle/>
          <a:p>
            <a:fld id="{79051E47-9262-46A4-A78C-64714F031E67}" type="slidenum">
              <a:rPr lang="en-US" smtClean="0"/>
              <a:t>26</a:t>
            </a:fld>
            <a:endParaRPr lang="en-US"/>
          </a:p>
        </p:txBody>
      </p:sp>
    </p:spTree>
    <p:extLst>
      <p:ext uri="{BB962C8B-B14F-4D97-AF65-F5344CB8AC3E}">
        <p14:creationId xmlns:p14="http://schemas.microsoft.com/office/powerpoint/2010/main" val="1017628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F60E2-19E3-ACE3-06AB-54DA0DB0904F}"/>
              </a:ext>
            </a:extLst>
          </p:cNvPr>
          <p:cNvSpPr>
            <a:spLocks noGrp="1"/>
          </p:cNvSpPr>
          <p:nvPr>
            <p:ph type="title"/>
          </p:nvPr>
        </p:nvSpPr>
        <p:spPr>
          <a:xfrm>
            <a:off x="2202976" y="500062"/>
            <a:ext cx="10515600" cy="1325563"/>
          </a:xfrm>
        </p:spPr>
        <p:txBody>
          <a:bodyPr>
            <a:normAutofit/>
          </a:bodyPr>
          <a:lstStyle/>
          <a:p>
            <a:r>
              <a:rPr lang="en-US" sz="3600" dirty="0"/>
              <a:t>Advancing Digital Twin Innovation</a:t>
            </a:r>
          </a:p>
        </p:txBody>
      </p:sp>
      <p:sp>
        <p:nvSpPr>
          <p:cNvPr id="3" name="Content Placeholder 2">
            <a:extLst>
              <a:ext uri="{FF2B5EF4-FFF2-40B4-BE49-F238E27FC236}">
                <a16:creationId xmlns:a16="http://schemas.microsoft.com/office/drawing/2014/main" id="{69B2821F-9525-73B7-0FB9-FBFF0D55750B}"/>
              </a:ext>
            </a:extLst>
          </p:cNvPr>
          <p:cNvSpPr>
            <a:spLocks noGrp="1"/>
          </p:cNvSpPr>
          <p:nvPr>
            <p:ph idx="1"/>
          </p:nvPr>
        </p:nvSpPr>
        <p:spPr>
          <a:xfrm>
            <a:off x="838200" y="1825625"/>
            <a:ext cx="11722290" cy="4351338"/>
          </a:xfrm>
        </p:spPr>
        <p:txBody>
          <a:bodyPr/>
          <a:lstStyle/>
          <a:p>
            <a:pPr marL="0" indent="0">
              <a:buNone/>
            </a:pPr>
            <a:r>
              <a:rPr lang="en-US" sz="2400" b="1" dirty="0">
                <a:solidFill>
                  <a:schemeClr val="tx1">
                    <a:lumMod val="25000"/>
                    <a:lumOff val="75000"/>
                  </a:schemeClr>
                </a:solidFill>
              </a:rPr>
              <a:t>Increasing industry adoption of Digital Twins from cloud to on-premise</a:t>
            </a:r>
          </a:p>
          <a:p>
            <a:r>
              <a:rPr lang="en-US" sz="2000" dirty="0">
                <a:solidFill>
                  <a:schemeClr val="tx1">
                    <a:lumMod val="25000"/>
                    <a:lumOff val="75000"/>
                  </a:schemeClr>
                </a:solidFill>
              </a:rPr>
              <a:t>Accelerating over a wide range of use cases</a:t>
            </a:r>
          </a:p>
          <a:p>
            <a:r>
              <a:rPr lang="en-US" sz="2000" dirty="0">
                <a:solidFill>
                  <a:schemeClr val="tx1">
                    <a:lumMod val="25000"/>
                    <a:lumOff val="75000"/>
                  </a:schemeClr>
                </a:solidFill>
              </a:rPr>
              <a:t>Spanning from informant to performant</a:t>
            </a:r>
          </a:p>
          <a:p>
            <a:r>
              <a:rPr lang="en-US" sz="2000" dirty="0">
                <a:solidFill>
                  <a:schemeClr val="tx1">
                    <a:lumMod val="25000"/>
                    <a:lumOff val="75000"/>
                  </a:schemeClr>
                </a:solidFill>
              </a:rPr>
              <a:t>Including the emergence of AI-infused digital twins</a:t>
            </a:r>
            <a:endParaRPr lang="en-US" sz="2000" dirty="0">
              <a:solidFill>
                <a:schemeClr val="tx1">
                  <a:lumMod val="25000"/>
                  <a:lumOff val="75000"/>
                </a:schemeClr>
              </a:solidFill>
              <a:effectLst/>
            </a:endParaRPr>
          </a:p>
          <a:p>
            <a:pPr rtl="0"/>
            <a:endParaRPr lang="en-US" sz="2000" dirty="0"/>
          </a:p>
          <a:p>
            <a:pPr marL="0" indent="0" rtl="0">
              <a:buNone/>
            </a:pPr>
            <a:r>
              <a:rPr lang="en-US" sz="2400" b="1" dirty="0">
                <a:solidFill>
                  <a:srgbClr val="2E65C9"/>
                </a:solidFill>
              </a:rPr>
              <a:t>Expanding the Digital Twin Consortium scope to encompass </a:t>
            </a:r>
          </a:p>
          <a:p>
            <a:r>
              <a:rPr lang="en-US" sz="2000" dirty="0"/>
              <a:t>Advanced Digital Engineering - methodologies and leading practices (MBSE, MBD,…)</a:t>
            </a:r>
          </a:p>
          <a:p>
            <a:pPr rtl="0"/>
            <a:r>
              <a:rPr lang="en-US" sz="2000" dirty="0">
                <a:effectLst/>
              </a:rPr>
              <a:t>Digital Thread </a:t>
            </a:r>
            <a:r>
              <a:rPr lang="en-US" sz="2000" dirty="0"/>
              <a:t>Lifecycle  - from origination to decommissioning</a:t>
            </a:r>
          </a:p>
          <a:p>
            <a:pPr rtl="0"/>
            <a:r>
              <a:rPr lang="en-US" sz="2000" dirty="0">
                <a:effectLst/>
              </a:rPr>
              <a:t>Infusion of AI - driving Digital Twin evolution and adoption</a:t>
            </a:r>
          </a:p>
          <a:p>
            <a:endParaRPr lang="en-US" dirty="0"/>
          </a:p>
        </p:txBody>
      </p:sp>
      <p:sp>
        <p:nvSpPr>
          <p:cNvPr id="5" name="Slide Number Placeholder 4">
            <a:extLst>
              <a:ext uri="{FF2B5EF4-FFF2-40B4-BE49-F238E27FC236}">
                <a16:creationId xmlns:a16="http://schemas.microsoft.com/office/drawing/2014/main" id="{C1C2A438-E629-A40B-9124-7C5C76C8E54F}"/>
              </a:ext>
            </a:extLst>
          </p:cNvPr>
          <p:cNvSpPr>
            <a:spLocks noGrp="1"/>
          </p:cNvSpPr>
          <p:nvPr>
            <p:ph type="sldNum" sz="quarter" idx="12"/>
          </p:nvPr>
        </p:nvSpPr>
        <p:spPr/>
        <p:txBody>
          <a:bodyPr/>
          <a:lstStyle/>
          <a:p>
            <a:fld id="{79051E47-9262-46A4-A78C-64714F031E67}" type="slidenum">
              <a:rPr lang="en-US" smtClean="0"/>
              <a:t>27</a:t>
            </a:fld>
            <a:endParaRPr lang="en-US"/>
          </a:p>
        </p:txBody>
      </p:sp>
      <p:sp>
        <p:nvSpPr>
          <p:cNvPr id="6" name="TextBox 5">
            <a:extLst>
              <a:ext uri="{FF2B5EF4-FFF2-40B4-BE49-F238E27FC236}">
                <a16:creationId xmlns:a16="http://schemas.microsoft.com/office/drawing/2014/main" id="{F24C33C0-E67C-A34D-DCEA-05AEB9BCF326}"/>
              </a:ext>
            </a:extLst>
          </p:cNvPr>
          <p:cNvSpPr txBox="1"/>
          <p:nvPr/>
        </p:nvSpPr>
        <p:spPr>
          <a:xfrm>
            <a:off x="4515732" y="6618933"/>
            <a:ext cx="453817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46"/>
            <a:r>
              <a:rPr lang="en-US" sz="900" dirty="0">
                <a:solidFill>
                  <a:srgbClr val="000000"/>
                </a:solidFill>
                <a:latin typeface="Open Sans"/>
                <a:ea typeface="Open Sans"/>
                <a:cs typeface="Open Sans"/>
              </a:rPr>
              <a:t>© 2024 Digital Twin Consortium. All </a:t>
            </a:r>
            <a:r>
              <a:rPr lang="en-US" sz="800" dirty="0">
                <a:solidFill>
                  <a:srgbClr val="000000"/>
                </a:solidFill>
                <a:latin typeface="Open Sans"/>
                <a:ea typeface="Open Sans"/>
                <a:cs typeface="Open Sans"/>
              </a:rPr>
              <a:t>rights</a:t>
            </a:r>
            <a:r>
              <a:rPr lang="en-US" sz="900" dirty="0">
                <a:solidFill>
                  <a:srgbClr val="000000"/>
                </a:solidFill>
                <a:latin typeface="Open Sans"/>
                <a:ea typeface="Open Sans"/>
                <a:cs typeface="Open Sans"/>
              </a:rPr>
              <a:t> reserved. </a:t>
            </a:r>
            <a:r>
              <a:rPr lang="en-US" sz="1050" dirty="0">
                <a:solidFill>
                  <a:srgbClr val="000000"/>
                </a:solidFill>
                <a:latin typeface="Open Sans"/>
                <a:ea typeface="Open Sans"/>
                <a:cs typeface="Open Sans"/>
              </a:rPr>
              <a:t>​</a:t>
            </a:r>
            <a:endParaRPr lang="en-US" sz="1400" dirty="0">
              <a:solidFill>
                <a:srgbClr val="000000"/>
              </a:solidFill>
              <a:latin typeface="Calibri" panose="020F0502020204030204"/>
            </a:endParaRPr>
          </a:p>
        </p:txBody>
      </p:sp>
    </p:spTree>
    <p:extLst>
      <p:ext uri="{BB962C8B-B14F-4D97-AF65-F5344CB8AC3E}">
        <p14:creationId xmlns:p14="http://schemas.microsoft.com/office/powerpoint/2010/main" val="800031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26AE5DD-4B90-A726-BDF5-03409E19863C}"/>
              </a:ext>
            </a:extLst>
          </p:cNvPr>
          <p:cNvSpPr/>
          <p:nvPr/>
        </p:nvSpPr>
        <p:spPr>
          <a:xfrm>
            <a:off x="0" y="2862943"/>
            <a:ext cx="12192000" cy="399505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8A503D1-DDAB-32E2-9AE4-E3A0B80691DF}"/>
              </a:ext>
            </a:extLst>
          </p:cNvPr>
          <p:cNvSpPr>
            <a:spLocks noGrp="1"/>
          </p:cNvSpPr>
          <p:nvPr>
            <p:ph type="title"/>
          </p:nvPr>
        </p:nvSpPr>
        <p:spPr>
          <a:xfrm>
            <a:off x="784282" y="-33287"/>
            <a:ext cx="10515600" cy="1325563"/>
          </a:xfrm>
        </p:spPr>
        <p:txBody>
          <a:bodyPr/>
          <a:lstStyle/>
          <a:p>
            <a:pPr algn="ctr"/>
            <a:r>
              <a:rPr kumimoji="0" lang="en-US" sz="3000" b="1" i="0" u="none" strike="noStrike" kern="1200" cap="none" spc="0" normalizeH="0" baseline="0" noProof="0" dirty="0">
                <a:ln>
                  <a:noFill/>
                </a:ln>
                <a:solidFill>
                  <a:srgbClr val="2B3031"/>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Digital Twin Consortium Scope Expansion</a:t>
            </a:r>
            <a:endParaRPr lang="en-US" dirty="0"/>
          </a:p>
        </p:txBody>
      </p:sp>
      <p:sp>
        <p:nvSpPr>
          <p:cNvPr id="4" name="Footer Placeholder 3">
            <a:extLst>
              <a:ext uri="{FF2B5EF4-FFF2-40B4-BE49-F238E27FC236}">
                <a16:creationId xmlns:a16="http://schemas.microsoft.com/office/drawing/2014/main" id="{DEB3E8E8-59EE-0C6A-5FCB-0FD63D2AA4A5}"/>
              </a:ext>
            </a:extLst>
          </p:cNvPr>
          <p:cNvSpPr>
            <a:spLocks noGrp="1"/>
          </p:cNvSpPr>
          <p:nvPr>
            <p:ph type="ftr" sz="quarter" idx="11"/>
          </p:nvPr>
        </p:nvSpPr>
        <p:spPr/>
        <p:txBody>
          <a:bodyPr/>
          <a:lstStyle/>
          <a:p>
            <a:r>
              <a:rPr lang="en-US">
                <a:solidFill>
                  <a:schemeClr val="bg1"/>
                </a:solidFill>
              </a:rPr>
              <a:t> © 2024 Digital Twin Consortium. All rights reserved. </a:t>
            </a:r>
          </a:p>
        </p:txBody>
      </p:sp>
      <p:pic>
        <p:nvPicPr>
          <p:cNvPr id="7" name="Picture 6">
            <a:extLst>
              <a:ext uri="{FF2B5EF4-FFF2-40B4-BE49-F238E27FC236}">
                <a16:creationId xmlns:a16="http://schemas.microsoft.com/office/drawing/2014/main" id="{1FE48389-5631-C8F9-39BE-516C8CD79463}"/>
              </a:ext>
            </a:extLst>
          </p:cNvPr>
          <p:cNvPicPr>
            <a:picLocks noChangeAspect="1"/>
          </p:cNvPicPr>
          <p:nvPr/>
        </p:nvPicPr>
        <p:blipFill rotWithShape="1">
          <a:blip r:embed="rId3"/>
          <a:srcRect l="2369" t="1662" r="1923" b="5943"/>
          <a:stretch/>
        </p:blipFill>
        <p:spPr>
          <a:xfrm>
            <a:off x="2053733" y="980416"/>
            <a:ext cx="7976699" cy="5234078"/>
          </a:xfrm>
          <a:prstGeom prst="rect">
            <a:avLst/>
          </a:prstGeom>
          <a:ln>
            <a:noFill/>
          </a:ln>
          <a:effectLst>
            <a:outerShdw blurRad="254000" dist="127000" dir="2700000" algn="ctr" rotWithShape="0">
              <a:srgbClr val="000000">
                <a:alpha val="10000"/>
              </a:srgbClr>
            </a:outerShdw>
          </a:effectLst>
        </p:spPr>
      </p:pic>
      <p:sp>
        <p:nvSpPr>
          <p:cNvPr id="9" name="TextBox 8">
            <a:extLst>
              <a:ext uri="{FF2B5EF4-FFF2-40B4-BE49-F238E27FC236}">
                <a16:creationId xmlns:a16="http://schemas.microsoft.com/office/drawing/2014/main" id="{E80E0F0A-31CD-9A0C-579A-2985531BB094}"/>
              </a:ext>
            </a:extLst>
          </p:cNvPr>
          <p:cNvSpPr txBox="1"/>
          <p:nvPr/>
        </p:nvSpPr>
        <p:spPr>
          <a:xfrm>
            <a:off x="2434631" y="6214494"/>
            <a:ext cx="7322738"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strike="noStrike" kern="1200" cap="none" spc="0" normalizeH="0" baseline="0" noProof="0" dirty="0">
                <a:ln>
                  <a:noFill/>
                </a:ln>
                <a:solidFill>
                  <a:prstClr val="black"/>
                </a:solidFill>
                <a:effectLst/>
                <a:uLnTx/>
                <a:uFillTx/>
                <a:ea typeface="+mn-ea"/>
                <a:cs typeface="+mn-cs"/>
                <a:hlinkClick r:id="rId4"/>
              </a:rPr>
              <a:t>Source</a:t>
            </a:r>
            <a:r>
              <a:rPr kumimoji="0" lang="en-US" sz="1100" b="0" i="0" u="none" strike="noStrike" kern="1200" cap="none" spc="0" normalizeH="0" baseline="0" noProof="0" dirty="0">
                <a:ln>
                  <a:noFill/>
                </a:ln>
                <a:solidFill>
                  <a:prstClr val="black"/>
                </a:solidFill>
                <a:effectLst/>
                <a:uLnTx/>
                <a:uFillTx/>
                <a:ea typeface="+mn-ea"/>
                <a:cs typeface="+mn-cs"/>
                <a:hlinkClick r:id="rId4"/>
              </a:rPr>
              <a:t>: DoDI 5000.97, "Digital Engineering," December 21, 2023 (whs.mil)</a:t>
            </a:r>
            <a:endParaRPr kumimoji="0" lang="en-US" sz="1100" b="0" i="0" u="none" strike="noStrike" kern="1200" cap="none" spc="0" normalizeH="0" baseline="0" noProof="0" dirty="0">
              <a:ln>
                <a:noFill/>
              </a:ln>
              <a:solidFill>
                <a:prstClr val="black"/>
              </a:solidFill>
              <a:effectLst/>
              <a:uLnTx/>
              <a:uFillTx/>
              <a:ea typeface="+mn-ea"/>
              <a:cs typeface="+mn-cs"/>
            </a:endParaRPr>
          </a:p>
        </p:txBody>
      </p:sp>
      <p:sp>
        <p:nvSpPr>
          <p:cNvPr id="13" name="Slide Number Placeholder 12">
            <a:extLst>
              <a:ext uri="{FF2B5EF4-FFF2-40B4-BE49-F238E27FC236}">
                <a16:creationId xmlns:a16="http://schemas.microsoft.com/office/drawing/2014/main" id="{2E67C1C2-F792-E9E3-5EA0-F53C30635E94}"/>
              </a:ext>
            </a:extLst>
          </p:cNvPr>
          <p:cNvSpPr>
            <a:spLocks noGrp="1"/>
          </p:cNvSpPr>
          <p:nvPr>
            <p:ph type="sldNum" sz="quarter" idx="12"/>
          </p:nvPr>
        </p:nvSpPr>
        <p:spPr/>
        <p:txBody>
          <a:bodyPr/>
          <a:lstStyle/>
          <a:p>
            <a:fld id="{79051E47-9262-46A4-A78C-64714F031E67}" type="slidenum">
              <a:rPr lang="en-US" smtClean="0">
                <a:solidFill>
                  <a:schemeClr val="bg1"/>
                </a:solidFill>
              </a:rPr>
              <a:t>28</a:t>
            </a:fld>
            <a:endParaRPr lang="en-US">
              <a:solidFill>
                <a:schemeClr val="bg1"/>
              </a:solidFill>
            </a:endParaRPr>
          </a:p>
        </p:txBody>
      </p:sp>
    </p:spTree>
    <p:extLst>
      <p:ext uri="{BB962C8B-B14F-4D97-AF65-F5344CB8AC3E}">
        <p14:creationId xmlns:p14="http://schemas.microsoft.com/office/powerpoint/2010/main" val="3668536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672A3-1B68-43F4-A2E3-0B4A72F90DEA}"/>
              </a:ext>
            </a:extLst>
          </p:cNvPr>
          <p:cNvSpPr>
            <a:spLocks noGrp="1"/>
          </p:cNvSpPr>
          <p:nvPr>
            <p:ph type="sldNum" sz="quarter" idx="12"/>
          </p:nvPr>
        </p:nvSpPr>
        <p:spPr>
          <a:xfrm>
            <a:off x="8631866" y="634571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58FA9-F386-4A12-B482-464C32CE5754}"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sp>
        <p:nvSpPr>
          <p:cNvPr id="7" name="Title 3">
            <a:extLst>
              <a:ext uri="{FF2B5EF4-FFF2-40B4-BE49-F238E27FC236}">
                <a16:creationId xmlns:a16="http://schemas.microsoft.com/office/drawing/2014/main" id="{F1866457-7A00-4ECB-B901-CED60426B188}"/>
              </a:ext>
            </a:extLst>
          </p:cNvPr>
          <p:cNvSpPr txBox="1">
            <a:spLocks/>
          </p:cNvSpPr>
          <p:nvPr/>
        </p:nvSpPr>
        <p:spPr>
          <a:xfrm>
            <a:off x="654958" y="1320088"/>
            <a:ext cx="4224381" cy="15389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8000"/>
              </a:lnSpc>
              <a:spcBef>
                <a:spcPts val="80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Digital Twin</a:t>
            </a:r>
          </a:p>
          <a:p>
            <a:pPr marL="0" marR="0" lvl="0" indent="0" algn="l" defTabSz="914400" rtl="0" eaLnBrk="1" fontAlgn="auto" latinLnBrk="0" hangingPunct="1">
              <a:lnSpc>
                <a:spcPct val="108000"/>
              </a:lnSpc>
              <a:spcBef>
                <a:spcPts val="80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Definition</a:t>
            </a:r>
            <a:endParaRPr kumimoji="0" lang="en-US" sz="3000" b="1" i="0" u="none" strike="noStrike" kern="1200" cap="none" spc="0" normalizeH="0" baseline="0" noProof="0" dirty="0">
              <a:ln>
                <a:noFill/>
              </a:ln>
              <a:solidFill>
                <a:srgbClr val="2B303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F960C58-1843-48E5-8444-80DDF73948B3}"/>
              </a:ext>
            </a:extLst>
          </p:cNvPr>
          <p:cNvSpPr txBox="1"/>
          <p:nvPr/>
        </p:nvSpPr>
        <p:spPr>
          <a:xfrm>
            <a:off x="315274" y="3011814"/>
            <a:ext cx="4564065" cy="2125582"/>
          </a:xfrm>
          <a:prstGeom prst="rect">
            <a:avLst/>
          </a:prstGeom>
          <a:noFill/>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 digital twin is </a:t>
            </a: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a:t>
            </a:r>
            <a:r>
              <a:rPr kumimoji="0" lang="en-US" b="1" i="0" u="none" strike="noStrike" kern="1200" cap="none" spc="0" normalizeH="0" baseline="0" noProof="0" dirty="0">
                <a:ln>
                  <a:noFill/>
                </a:ln>
                <a:solidFill>
                  <a:srgbClr val="F05124"/>
                </a:solidFill>
                <a:effectLst/>
                <a:uLnTx/>
                <a:uFillTx/>
                <a:latin typeface="Open Sans" panose="020B0606030504020204" pitchFamily="34" charset="0"/>
                <a:ea typeface="Open Sans" panose="020B0606030504020204" pitchFamily="34" charset="0"/>
                <a:cs typeface="Open Sans" panose="020B0606030504020204" pitchFamily="34" charset="0"/>
              </a:rPr>
              <a:t> integrated </a:t>
            </a: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05124"/>
                </a:solidFill>
                <a:effectLst/>
                <a:uLnTx/>
                <a:uFillTx/>
                <a:latin typeface="Open Sans" panose="020B0606030504020204" pitchFamily="34" charset="0"/>
                <a:ea typeface="Open Sans" panose="020B0606030504020204" pitchFamily="34" charset="0"/>
                <a:cs typeface="Open Sans" panose="020B0606030504020204" pitchFamily="34" charset="0"/>
              </a:rPr>
              <a:t>data-driven </a:t>
            </a: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virtual representation</a:t>
            </a: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real-world entities and processes,  with </a:t>
            </a:r>
            <a:r>
              <a:rPr kumimoji="0" lang="en-US" b="1" i="0" u="none" strike="noStrike" kern="1200" cap="none" spc="0" normalizeH="0" baseline="0" noProof="0" dirty="0">
                <a:ln>
                  <a:noFill/>
                </a:ln>
                <a:solidFill>
                  <a:srgbClr val="F05124"/>
                </a:solidFill>
                <a:effectLst/>
                <a:uLnTx/>
                <a:uFillTx/>
                <a:latin typeface="Open Sans" panose="020B0606030504020204" pitchFamily="34" charset="0"/>
                <a:ea typeface="Open Sans" panose="020B0606030504020204" pitchFamily="34" charset="0"/>
                <a:cs typeface="Open Sans" panose="020B0606030504020204" pitchFamily="34" charset="0"/>
              </a:rPr>
              <a:t>synchronized interaction</a:t>
            </a: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 specified frequency and fidelity.</a:t>
            </a:r>
          </a:p>
        </p:txBody>
      </p:sp>
      <p:pic>
        <p:nvPicPr>
          <p:cNvPr id="8" name="Picture 7">
            <a:extLst>
              <a:ext uri="{FF2B5EF4-FFF2-40B4-BE49-F238E27FC236}">
                <a16:creationId xmlns:a16="http://schemas.microsoft.com/office/drawing/2014/main" id="{5EFA97D2-28A5-4AF4-9F37-9624FD065435}"/>
              </a:ext>
            </a:extLst>
          </p:cNvPr>
          <p:cNvPicPr>
            <a:picLocks noChangeAspect="1"/>
          </p:cNvPicPr>
          <p:nvPr/>
        </p:nvPicPr>
        <p:blipFill rotWithShape="1">
          <a:blip r:embed="rId3" cstate="email">
            <a:alphaModFix/>
            <a:extLst>
              <a:ext uri="{28A0092B-C50C-407E-A947-70E740481C1C}">
                <a14:useLocalDpi xmlns:a14="http://schemas.microsoft.com/office/drawing/2010/main" val="0"/>
              </a:ext>
            </a:extLst>
          </a:blip>
          <a:srcRect l="44479" r="47307"/>
          <a:stretch/>
        </p:blipFill>
        <p:spPr>
          <a:xfrm>
            <a:off x="4429540" y="584525"/>
            <a:ext cx="66476" cy="5889211"/>
          </a:xfrm>
          <a:prstGeom prst="rect">
            <a:avLst/>
          </a:prstGeom>
        </p:spPr>
      </p:pic>
      <p:pic>
        <p:nvPicPr>
          <p:cNvPr id="14" name="Picture 13">
            <a:extLst>
              <a:ext uri="{FF2B5EF4-FFF2-40B4-BE49-F238E27FC236}">
                <a16:creationId xmlns:a16="http://schemas.microsoft.com/office/drawing/2014/main" id="{5BA3BBF0-84F2-4120-9017-2BC4961384EE}"/>
              </a:ext>
            </a:extLst>
          </p:cNvPr>
          <p:cNvPicPr>
            <a:picLocks noChangeAspect="1"/>
          </p:cNvPicPr>
          <p:nvPr/>
        </p:nvPicPr>
        <p:blipFill>
          <a:blip r:embed="rId4"/>
          <a:stretch>
            <a:fillRect/>
          </a:stretch>
        </p:blipFill>
        <p:spPr>
          <a:xfrm>
            <a:off x="4565688" y="884631"/>
            <a:ext cx="7473048" cy="5081262"/>
          </a:xfrm>
          <a:prstGeom prst="rect">
            <a:avLst/>
          </a:prstGeom>
        </p:spPr>
      </p:pic>
      <p:pic>
        <p:nvPicPr>
          <p:cNvPr id="11" name="Picture 10" descr="Logo&#10;&#10;Description automatically generated">
            <a:extLst>
              <a:ext uri="{FF2B5EF4-FFF2-40B4-BE49-F238E27FC236}">
                <a16:creationId xmlns:a16="http://schemas.microsoft.com/office/drawing/2014/main" id="{AE69AC36-7609-F29B-D53D-C0B5D45E308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334847" y="229666"/>
            <a:ext cx="1637413" cy="654965"/>
          </a:xfrm>
          <a:prstGeom prst="rect">
            <a:avLst/>
          </a:prstGeom>
        </p:spPr>
      </p:pic>
      <p:sp>
        <p:nvSpPr>
          <p:cNvPr id="3" name="TextBox 2">
            <a:extLst>
              <a:ext uri="{FF2B5EF4-FFF2-40B4-BE49-F238E27FC236}">
                <a16:creationId xmlns:a16="http://schemas.microsoft.com/office/drawing/2014/main" id="{8E6A5E01-8AAC-F770-A103-4E77DC918C60}"/>
              </a:ext>
            </a:extLst>
          </p:cNvPr>
          <p:cNvSpPr txBox="1"/>
          <p:nvPr/>
        </p:nvSpPr>
        <p:spPr>
          <a:xfrm>
            <a:off x="4565688" y="6620858"/>
            <a:ext cx="453817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46"/>
            <a:r>
              <a:rPr lang="en-US" sz="900" dirty="0">
                <a:solidFill>
                  <a:srgbClr val="000000"/>
                </a:solidFill>
                <a:latin typeface="Open Sans"/>
                <a:ea typeface="Open Sans"/>
                <a:cs typeface="Open Sans"/>
              </a:rPr>
              <a:t>© 2024 Digital Twin Consortium. All </a:t>
            </a:r>
            <a:r>
              <a:rPr lang="en-US" sz="800" dirty="0">
                <a:solidFill>
                  <a:srgbClr val="000000"/>
                </a:solidFill>
                <a:latin typeface="Open Sans"/>
                <a:ea typeface="Open Sans"/>
                <a:cs typeface="Open Sans"/>
              </a:rPr>
              <a:t>rights</a:t>
            </a:r>
            <a:r>
              <a:rPr lang="en-US" sz="900" dirty="0">
                <a:solidFill>
                  <a:srgbClr val="000000"/>
                </a:solidFill>
                <a:latin typeface="Open Sans"/>
                <a:ea typeface="Open Sans"/>
                <a:cs typeface="Open Sans"/>
              </a:rPr>
              <a:t> reserved. </a:t>
            </a:r>
            <a:r>
              <a:rPr lang="en-US" sz="1050" dirty="0">
                <a:solidFill>
                  <a:srgbClr val="000000"/>
                </a:solidFill>
                <a:latin typeface="Open Sans"/>
                <a:ea typeface="Open Sans"/>
                <a:cs typeface="Open Sans"/>
              </a:rPr>
              <a:t>​</a:t>
            </a:r>
            <a:endParaRPr lang="en-US" sz="1400" dirty="0">
              <a:solidFill>
                <a:srgbClr val="000000"/>
              </a:solidFill>
              <a:latin typeface="Calibri" panose="020F0502020204030204"/>
            </a:endParaRPr>
          </a:p>
        </p:txBody>
      </p:sp>
    </p:spTree>
    <p:extLst>
      <p:ext uri="{BB962C8B-B14F-4D97-AF65-F5344CB8AC3E}">
        <p14:creationId xmlns:p14="http://schemas.microsoft.com/office/powerpoint/2010/main" val="141821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1EE6E4-7775-369D-77BC-52B1AE6876EC}"/>
              </a:ext>
            </a:extLst>
          </p:cNvPr>
          <p:cNvSpPr/>
          <p:nvPr/>
        </p:nvSpPr>
        <p:spPr>
          <a:xfrm>
            <a:off x="1975614" y="831822"/>
            <a:ext cx="8240773" cy="1852508"/>
          </a:xfrm>
          <a:prstGeom prst="rect">
            <a:avLst/>
          </a:prstGeom>
          <a:noFill/>
          <a:effectLst>
            <a:outerShdw blurRad="50800" dist="38100" algn="l"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panose="020F0502020204030204"/>
            </a:endParaRPr>
          </a:p>
        </p:txBody>
      </p:sp>
      <p:sp>
        <p:nvSpPr>
          <p:cNvPr id="21" name="TextBox 20">
            <a:extLst>
              <a:ext uri="{FF2B5EF4-FFF2-40B4-BE49-F238E27FC236}">
                <a16:creationId xmlns:a16="http://schemas.microsoft.com/office/drawing/2014/main" id="{85B1BBDC-B0BA-495B-AAC4-7820FBCB7081}"/>
              </a:ext>
            </a:extLst>
          </p:cNvPr>
          <p:cNvSpPr txBox="1"/>
          <p:nvPr/>
        </p:nvSpPr>
        <p:spPr>
          <a:xfrm>
            <a:off x="4209105" y="380748"/>
            <a:ext cx="3773790" cy="400110"/>
          </a:xfrm>
          <a:prstGeom prst="rect">
            <a:avLst/>
          </a:prstGeom>
          <a:solidFill>
            <a:schemeClr val="bg1">
              <a:lumMod val="95000"/>
            </a:schemeClr>
          </a:solidFill>
        </p:spPr>
        <p:txBody>
          <a:bodyPr wrap="none" rtlCol="0">
            <a:spAutoFit/>
          </a:bodyPr>
          <a:lstStyle/>
          <a:p>
            <a:pPr defTabSz="914172">
              <a:defRPr/>
            </a:pPr>
            <a:r>
              <a:rPr lang="en-US" sz="2000" dirty="0">
                <a:solidFill>
                  <a:prstClr val="black">
                    <a:lumMod val="85000"/>
                    <a:lumOff val="15000"/>
                  </a:prstClr>
                </a:solidFill>
              </a:rPr>
              <a:t>Steering Committee Members</a:t>
            </a:r>
          </a:p>
        </p:txBody>
      </p:sp>
      <p:sp>
        <p:nvSpPr>
          <p:cNvPr id="22" name="TextBox 21">
            <a:extLst>
              <a:ext uri="{FF2B5EF4-FFF2-40B4-BE49-F238E27FC236}">
                <a16:creationId xmlns:a16="http://schemas.microsoft.com/office/drawing/2014/main" id="{A35048FF-40B6-EABB-5D8C-EFFD18F42376}"/>
              </a:ext>
            </a:extLst>
          </p:cNvPr>
          <p:cNvSpPr txBox="1"/>
          <p:nvPr/>
        </p:nvSpPr>
        <p:spPr>
          <a:xfrm>
            <a:off x="4703902" y="6474983"/>
            <a:ext cx="3178819" cy="392415"/>
          </a:xfrm>
          <a:prstGeom prst="rect">
            <a:avLst/>
          </a:prstGeom>
          <a:noFill/>
        </p:spPr>
        <p:txBody>
          <a:bodyPr wrap="none" lIns="91440" tIns="45720" rIns="91440" bIns="45720" rtlCol="0" anchor="t">
            <a:spAutoFit/>
          </a:bodyPr>
          <a:lstStyle/>
          <a:p>
            <a:pPr defTabSz="914172">
              <a:defRPr/>
            </a:pPr>
            <a:r>
              <a:rPr lang="en-US" sz="1950" b="1" dirty="0">
                <a:solidFill>
                  <a:srgbClr val="034EA2"/>
                </a:solidFill>
                <a:latin typeface="Calibri" panose="020F0502020204030204"/>
              </a:rPr>
              <a:t>200+ Members and Growing </a:t>
            </a:r>
            <a:endParaRPr lang="en-US" sz="1950" b="1" dirty="0">
              <a:solidFill>
                <a:srgbClr val="034EA2"/>
              </a:solidFill>
              <a:latin typeface="Calibri" panose="020F0502020204030204"/>
              <a:ea typeface="Calibri"/>
              <a:cs typeface="Calibri"/>
            </a:endParaRPr>
          </a:p>
        </p:txBody>
      </p:sp>
      <p:sp>
        <p:nvSpPr>
          <p:cNvPr id="8" name="TextBox 7">
            <a:extLst>
              <a:ext uri="{FF2B5EF4-FFF2-40B4-BE49-F238E27FC236}">
                <a16:creationId xmlns:a16="http://schemas.microsoft.com/office/drawing/2014/main" id="{6FC56C06-A1F6-FF5F-928B-6C612CF79A54}"/>
              </a:ext>
            </a:extLst>
          </p:cNvPr>
          <p:cNvSpPr txBox="1"/>
          <p:nvPr/>
        </p:nvSpPr>
        <p:spPr>
          <a:xfrm>
            <a:off x="668469" y="6011286"/>
            <a:ext cx="10887451" cy="422360"/>
          </a:xfrm>
          <a:prstGeom prst="rect">
            <a:avLst/>
          </a:prstGeom>
          <a:noFill/>
        </p:spPr>
        <p:txBody>
          <a:bodyPr wrap="square">
            <a:spAutoFit/>
          </a:bodyPr>
          <a:lstStyle/>
          <a:p>
            <a:pPr algn="ctr" defTabSz="914172">
              <a:lnSpc>
                <a:spcPct val="150000"/>
              </a:lnSpc>
              <a:defRPr/>
            </a:pPr>
            <a:r>
              <a:rPr lang="en-US" sz="1600" dirty="0">
                <a:solidFill>
                  <a:srgbClr val="034EA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Researchers  |  Technology Providers  |  Academia  |  Government   |  Digital Twin Users</a:t>
            </a:r>
            <a:endParaRPr lang="en-US" sz="1333" dirty="0">
              <a:solidFill>
                <a:srgbClr val="034EA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Logo&#10;&#10;Description automatically generated">
            <a:extLst>
              <a:ext uri="{FF2B5EF4-FFF2-40B4-BE49-F238E27FC236}">
                <a16:creationId xmlns:a16="http://schemas.microsoft.com/office/drawing/2014/main" id="{6EA6DFD1-6697-3521-31AC-B4D3E3BEB73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333745" y="230500"/>
            <a:ext cx="1636987" cy="654794"/>
          </a:xfrm>
          <a:prstGeom prst="rect">
            <a:avLst/>
          </a:prstGeom>
        </p:spPr>
      </p:pic>
      <p:grpSp>
        <p:nvGrpSpPr>
          <p:cNvPr id="14" name="Group 13">
            <a:extLst>
              <a:ext uri="{FF2B5EF4-FFF2-40B4-BE49-F238E27FC236}">
                <a16:creationId xmlns:a16="http://schemas.microsoft.com/office/drawing/2014/main" id="{0CF5BE65-6928-2DDD-9EEB-8FC059355174}"/>
              </a:ext>
            </a:extLst>
          </p:cNvPr>
          <p:cNvGrpSpPr/>
          <p:nvPr/>
        </p:nvGrpSpPr>
        <p:grpSpPr>
          <a:xfrm>
            <a:off x="2655607" y="947459"/>
            <a:ext cx="6822870" cy="1729144"/>
            <a:chOff x="3890411" y="1379845"/>
            <a:chExt cx="10234305" cy="2593716"/>
          </a:xfrm>
        </p:grpSpPr>
        <p:pic>
          <p:nvPicPr>
            <p:cNvPr id="5" name="Picture 4">
              <a:extLst>
                <a:ext uri="{FF2B5EF4-FFF2-40B4-BE49-F238E27FC236}">
                  <a16:creationId xmlns:a16="http://schemas.microsoft.com/office/drawing/2014/main" id="{59BFA075-E0FD-03B1-4401-F5210C58152A}"/>
                </a:ext>
              </a:extLst>
            </p:cNvPr>
            <p:cNvPicPr>
              <a:picLocks noChangeAspect="1"/>
            </p:cNvPicPr>
            <p:nvPr/>
          </p:nvPicPr>
          <p:blipFill>
            <a:blip r:embed="rId4"/>
            <a:stretch>
              <a:fillRect/>
            </a:stretch>
          </p:blipFill>
          <p:spPr>
            <a:xfrm>
              <a:off x="3890411" y="1379845"/>
              <a:ext cx="10234305" cy="2016237"/>
            </a:xfrm>
            <a:prstGeom prst="rect">
              <a:avLst/>
            </a:prstGeom>
          </p:spPr>
        </p:pic>
        <p:pic>
          <p:nvPicPr>
            <p:cNvPr id="11" name="Picture 10">
              <a:extLst>
                <a:ext uri="{FF2B5EF4-FFF2-40B4-BE49-F238E27FC236}">
                  <a16:creationId xmlns:a16="http://schemas.microsoft.com/office/drawing/2014/main" id="{03457313-354D-F746-B9C1-6990FCDD4EE2}"/>
                </a:ext>
              </a:extLst>
            </p:cNvPr>
            <p:cNvPicPr>
              <a:picLocks noChangeAspect="1"/>
            </p:cNvPicPr>
            <p:nvPr/>
          </p:nvPicPr>
          <p:blipFill>
            <a:blip r:embed="rId5"/>
            <a:stretch>
              <a:fillRect/>
            </a:stretch>
          </p:blipFill>
          <p:spPr>
            <a:xfrm>
              <a:off x="6043427" y="2650570"/>
              <a:ext cx="3842966" cy="1322991"/>
            </a:xfrm>
            <a:prstGeom prst="rect">
              <a:avLst/>
            </a:prstGeom>
          </p:spPr>
        </p:pic>
        <p:pic>
          <p:nvPicPr>
            <p:cNvPr id="13" name="Picture 12">
              <a:extLst>
                <a:ext uri="{FF2B5EF4-FFF2-40B4-BE49-F238E27FC236}">
                  <a16:creationId xmlns:a16="http://schemas.microsoft.com/office/drawing/2014/main" id="{975235AF-A069-1D6F-E752-57F4D82F3525}"/>
                </a:ext>
              </a:extLst>
            </p:cNvPr>
            <p:cNvPicPr>
              <a:picLocks noChangeAspect="1"/>
            </p:cNvPicPr>
            <p:nvPr/>
          </p:nvPicPr>
          <p:blipFill>
            <a:blip r:embed="rId6"/>
            <a:stretch>
              <a:fillRect/>
            </a:stretch>
          </p:blipFill>
          <p:spPr>
            <a:xfrm>
              <a:off x="10275113" y="2632435"/>
              <a:ext cx="3157202" cy="1094616"/>
            </a:xfrm>
            <a:prstGeom prst="rect">
              <a:avLst/>
            </a:prstGeom>
          </p:spPr>
        </p:pic>
      </p:grpSp>
      <p:pic>
        <p:nvPicPr>
          <p:cNvPr id="7" name="Picture 6">
            <a:extLst>
              <a:ext uri="{FF2B5EF4-FFF2-40B4-BE49-F238E27FC236}">
                <a16:creationId xmlns:a16="http://schemas.microsoft.com/office/drawing/2014/main" id="{B46DA1E5-01D6-320F-ED1B-D819B5151CED}"/>
              </a:ext>
            </a:extLst>
          </p:cNvPr>
          <p:cNvPicPr>
            <a:picLocks noChangeAspect="1"/>
          </p:cNvPicPr>
          <p:nvPr/>
        </p:nvPicPr>
        <p:blipFill>
          <a:blip r:embed="rId7"/>
          <a:stretch>
            <a:fillRect/>
          </a:stretch>
        </p:blipFill>
        <p:spPr>
          <a:xfrm>
            <a:off x="1991809" y="2847311"/>
            <a:ext cx="5793329" cy="1061627"/>
          </a:xfrm>
          <a:prstGeom prst="rect">
            <a:avLst/>
          </a:prstGeom>
        </p:spPr>
      </p:pic>
      <p:pic>
        <p:nvPicPr>
          <p:cNvPr id="10" name="Picture 9">
            <a:extLst>
              <a:ext uri="{FF2B5EF4-FFF2-40B4-BE49-F238E27FC236}">
                <a16:creationId xmlns:a16="http://schemas.microsoft.com/office/drawing/2014/main" id="{E06C7E0D-F4E9-80B5-F94D-4B70E13562B5}"/>
              </a:ext>
            </a:extLst>
          </p:cNvPr>
          <p:cNvPicPr>
            <a:picLocks noChangeAspect="1"/>
          </p:cNvPicPr>
          <p:nvPr/>
        </p:nvPicPr>
        <p:blipFill>
          <a:blip r:embed="rId8"/>
          <a:stretch>
            <a:fillRect/>
          </a:stretch>
        </p:blipFill>
        <p:spPr>
          <a:xfrm>
            <a:off x="8144933" y="3353062"/>
            <a:ext cx="896587" cy="453687"/>
          </a:xfrm>
          <a:prstGeom prst="rect">
            <a:avLst/>
          </a:prstGeom>
        </p:spPr>
      </p:pic>
      <p:pic>
        <p:nvPicPr>
          <p:cNvPr id="16" name="Picture 15">
            <a:extLst>
              <a:ext uri="{FF2B5EF4-FFF2-40B4-BE49-F238E27FC236}">
                <a16:creationId xmlns:a16="http://schemas.microsoft.com/office/drawing/2014/main" id="{FC51FEC2-3884-2103-640E-3BECF6E32A23}"/>
              </a:ext>
            </a:extLst>
          </p:cNvPr>
          <p:cNvPicPr>
            <a:picLocks noChangeAspect="1"/>
          </p:cNvPicPr>
          <p:nvPr/>
        </p:nvPicPr>
        <p:blipFill>
          <a:blip r:embed="rId9"/>
          <a:stretch>
            <a:fillRect/>
          </a:stretch>
        </p:blipFill>
        <p:spPr>
          <a:xfrm>
            <a:off x="1910528" y="3897458"/>
            <a:ext cx="7972725" cy="644235"/>
          </a:xfrm>
          <a:prstGeom prst="rect">
            <a:avLst/>
          </a:prstGeom>
        </p:spPr>
      </p:pic>
      <p:pic>
        <p:nvPicPr>
          <p:cNvPr id="18" name="Picture 17">
            <a:extLst>
              <a:ext uri="{FF2B5EF4-FFF2-40B4-BE49-F238E27FC236}">
                <a16:creationId xmlns:a16="http://schemas.microsoft.com/office/drawing/2014/main" id="{B87B53E6-C316-98C1-845D-851E4FA72086}"/>
              </a:ext>
            </a:extLst>
          </p:cNvPr>
          <p:cNvPicPr>
            <a:picLocks noChangeAspect="1"/>
          </p:cNvPicPr>
          <p:nvPr/>
        </p:nvPicPr>
        <p:blipFill>
          <a:blip r:embed="rId10"/>
          <a:stretch>
            <a:fillRect/>
          </a:stretch>
        </p:blipFill>
        <p:spPr>
          <a:xfrm>
            <a:off x="1843304" y="4551875"/>
            <a:ext cx="1677529" cy="650492"/>
          </a:xfrm>
          <a:prstGeom prst="rect">
            <a:avLst/>
          </a:prstGeom>
        </p:spPr>
      </p:pic>
      <p:pic>
        <p:nvPicPr>
          <p:cNvPr id="20" name="Picture 19">
            <a:extLst>
              <a:ext uri="{FF2B5EF4-FFF2-40B4-BE49-F238E27FC236}">
                <a16:creationId xmlns:a16="http://schemas.microsoft.com/office/drawing/2014/main" id="{93AEFF33-6021-2D46-A73E-31B041582412}"/>
              </a:ext>
            </a:extLst>
          </p:cNvPr>
          <p:cNvPicPr>
            <a:picLocks noChangeAspect="1"/>
          </p:cNvPicPr>
          <p:nvPr/>
        </p:nvPicPr>
        <p:blipFill>
          <a:blip r:embed="rId11"/>
          <a:stretch>
            <a:fillRect/>
          </a:stretch>
        </p:blipFill>
        <p:spPr>
          <a:xfrm>
            <a:off x="4779113" y="4675947"/>
            <a:ext cx="5591023" cy="372023"/>
          </a:xfrm>
          <a:prstGeom prst="rect">
            <a:avLst/>
          </a:prstGeom>
        </p:spPr>
      </p:pic>
      <p:pic>
        <p:nvPicPr>
          <p:cNvPr id="24" name="Picture 23">
            <a:extLst>
              <a:ext uri="{FF2B5EF4-FFF2-40B4-BE49-F238E27FC236}">
                <a16:creationId xmlns:a16="http://schemas.microsoft.com/office/drawing/2014/main" id="{D18DBCD6-D3B7-654C-21F6-C687609C021B}"/>
              </a:ext>
            </a:extLst>
          </p:cNvPr>
          <p:cNvPicPr>
            <a:picLocks noChangeAspect="1"/>
          </p:cNvPicPr>
          <p:nvPr/>
        </p:nvPicPr>
        <p:blipFill>
          <a:blip r:embed="rId12"/>
          <a:stretch>
            <a:fillRect/>
          </a:stretch>
        </p:blipFill>
        <p:spPr>
          <a:xfrm>
            <a:off x="1991809" y="5202452"/>
            <a:ext cx="8240773" cy="730758"/>
          </a:xfrm>
          <a:prstGeom prst="rect">
            <a:avLst/>
          </a:prstGeom>
        </p:spPr>
      </p:pic>
      <p:pic>
        <p:nvPicPr>
          <p:cNvPr id="27" name="Picture 26">
            <a:extLst>
              <a:ext uri="{FF2B5EF4-FFF2-40B4-BE49-F238E27FC236}">
                <a16:creationId xmlns:a16="http://schemas.microsoft.com/office/drawing/2014/main" id="{AAE166C8-9798-AFE2-E2E0-247BD6BC7EA9}"/>
              </a:ext>
            </a:extLst>
          </p:cNvPr>
          <p:cNvPicPr>
            <a:picLocks noChangeAspect="1"/>
          </p:cNvPicPr>
          <p:nvPr/>
        </p:nvPicPr>
        <p:blipFill>
          <a:blip r:embed="rId13"/>
          <a:stretch>
            <a:fillRect/>
          </a:stretch>
        </p:blipFill>
        <p:spPr>
          <a:xfrm>
            <a:off x="4621121" y="4619329"/>
            <a:ext cx="1265732" cy="420142"/>
          </a:xfrm>
          <a:prstGeom prst="rect">
            <a:avLst/>
          </a:prstGeom>
        </p:spPr>
      </p:pic>
      <p:pic>
        <p:nvPicPr>
          <p:cNvPr id="9" name="Picture 8">
            <a:extLst>
              <a:ext uri="{FF2B5EF4-FFF2-40B4-BE49-F238E27FC236}">
                <a16:creationId xmlns:a16="http://schemas.microsoft.com/office/drawing/2014/main" id="{FCD1BFDE-4E44-27B9-8A72-A4D8BB5519FE}"/>
              </a:ext>
            </a:extLst>
          </p:cNvPr>
          <p:cNvPicPr>
            <a:picLocks noChangeAspect="1"/>
          </p:cNvPicPr>
          <p:nvPr/>
        </p:nvPicPr>
        <p:blipFill>
          <a:blip r:embed="rId14"/>
          <a:stretch>
            <a:fillRect/>
          </a:stretch>
        </p:blipFill>
        <p:spPr>
          <a:xfrm>
            <a:off x="3532122" y="4659112"/>
            <a:ext cx="1107346" cy="436017"/>
          </a:xfrm>
          <a:prstGeom prst="rect">
            <a:avLst/>
          </a:prstGeom>
        </p:spPr>
      </p:pic>
      <p:sp>
        <p:nvSpPr>
          <p:cNvPr id="6" name="Rectangle 5">
            <a:extLst>
              <a:ext uri="{FF2B5EF4-FFF2-40B4-BE49-F238E27FC236}">
                <a16:creationId xmlns:a16="http://schemas.microsoft.com/office/drawing/2014/main" id="{B69AEF87-1948-B2D8-F026-36B865399F2F}"/>
              </a:ext>
            </a:extLst>
          </p:cNvPr>
          <p:cNvSpPr/>
          <p:nvPr/>
        </p:nvSpPr>
        <p:spPr>
          <a:xfrm>
            <a:off x="4528831" y="3034418"/>
            <a:ext cx="2351964" cy="408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XL Industry Members </a:t>
            </a:r>
          </a:p>
        </p:txBody>
      </p:sp>
      <p:sp>
        <p:nvSpPr>
          <p:cNvPr id="12" name="Rectangle 11">
            <a:extLst>
              <a:ext uri="{FF2B5EF4-FFF2-40B4-BE49-F238E27FC236}">
                <a16:creationId xmlns:a16="http://schemas.microsoft.com/office/drawing/2014/main" id="{C06F883A-9B22-2BDC-1E52-CB9BD0DE97EB}"/>
              </a:ext>
            </a:extLst>
          </p:cNvPr>
          <p:cNvSpPr/>
          <p:nvPr/>
        </p:nvSpPr>
        <p:spPr>
          <a:xfrm>
            <a:off x="1991809" y="3034418"/>
            <a:ext cx="1906901" cy="370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
            <a:extLst>
              <a:ext uri="{FF2B5EF4-FFF2-40B4-BE49-F238E27FC236}">
                <a16:creationId xmlns:a16="http://schemas.microsoft.com/office/drawing/2014/main" id="{9CF59ADC-5ED7-6115-1AE3-C7AF029D21E5}"/>
              </a:ext>
            </a:extLst>
          </p:cNvPr>
          <p:cNvSpPr txBox="1">
            <a:spLocks/>
          </p:cNvSpPr>
          <p:nvPr/>
        </p:nvSpPr>
        <p:spPr>
          <a:xfrm>
            <a:off x="10917070" y="6356350"/>
            <a:ext cx="5888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358FA9-F386-4A12-B482-464C32CE5754}" type="slidenum">
              <a:rPr lang="en-US" smtClean="0">
                <a:solidFill>
                  <a:schemeClr val="tx1">
                    <a:lumMod val="75000"/>
                    <a:lumOff val="25000"/>
                  </a:schemeClr>
                </a:solidFill>
                <a:ea typeface="Calibri" panose="020F0502020204030204" pitchFamily="34" charset="0"/>
                <a:cs typeface="Calibri" panose="020F0502020204030204" pitchFamily="34" charset="0"/>
              </a:rPr>
              <a:pPr>
                <a:defRPr/>
              </a:pPr>
              <a:t>3</a:t>
            </a:fld>
            <a:endParaRPr lang="en-US" dirty="0">
              <a:solidFill>
                <a:schemeClr val="tx1">
                  <a:lumMod val="75000"/>
                  <a:lumOff val="25000"/>
                </a:schemeClr>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6359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FF3B1F-7577-C119-C9D2-8E492DC3662B}"/>
              </a:ext>
            </a:extLst>
          </p:cNvPr>
          <p:cNvSpPr/>
          <p:nvPr/>
        </p:nvSpPr>
        <p:spPr>
          <a:xfrm>
            <a:off x="0" y="5007430"/>
            <a:ext cx="12192000" cy="185057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12045E-7769-F216-A7FB-4817F23FFBBC}"/>
              </a:ext>
            </a:extLst>
          </p:cNvPr>
          <p:cNvSpPr>
            <a:spLocks noGrp="1"/>
          </p:cNvSpPr>
          <p:nvPr>
            <p:ph type="title"/>
          </p:nvPr>
        </p:nvSpPr>
        <p:spPr/>
        <p:txBody>
          <a:bodyPr/>
          <a:lstStyle/>
          <a:p>
            <a:r>
              <a:rPr lang="en-US"/>
              <a:t>Updated Definitions</a:t>
            </a:r>
          </a:p>
        </p:txBody>
      </p:sp>
      <p:sp>
        <p:nvSpPr>
          <p:cNvPr id="3" name="Text Placeholder 2">
            <a:extLst>
              <a:ext uri="{FF2B5EF4-FFF2-40B4-BE49-F238E27FC236}">
                <a16:creationId xmlns:a16="http://schemas.microsoft.com/office/drawing/2014/main" id="{6E5528C2-E2A9-9917-3C4C-42D3CD1FFAC3}"/>
              </a:ext>
            </a:extLst>
          </p:cNvPr>
          <p:cNvSpPr>
            <a:spLocks noGrp="1"/>
          </p:cNvSpPr>
          <p:nvPr>
            <p:ph type="body" idx="1"/>
          </p:nvPr>
        </p:nvSpPr>
        <p:spPr>
          <a:xfrm>
            <a:off x="839788" y="1818823"/>
            <a:ext cx="5157787" cy="823912"/>
          </a:xfrm>
        </p:spPr>
        <p:txBody>
          <a:bodyPr>
            <a:normAutofit/>
          </a:bodyPr>
          <a:lstStyle/>
          <a:p>
            <a:r>
              <a:rPr kumimoji="0" lang="en-US" sz="2400" i="0" u="none" strike="noStrike" kern="1200" cap="none" spc="0" normalizeH="0" baseline="0" noProof="0">
                <a:ln>
                  <a:noFill/>
                </a:ln>
                <a:solidFill>
                  <a:srgbClr val="2B3031"/>
                </a:solidFill>
                <a:effectLst/>
                <a:uLnTx/>
                <a:uFillTx/>
                <a:latin typeface="+mn-lt"/>
                <a:ea typeface="Open Sans bold" panose="020B0806030504020204" pitchFamily="34" charset="0"/>
                <a:cs typeface="Open Sans bold" panose="020B0806030504020204" pitchFamily="34" charset="0"/>
              </a:rPr>
              <a:t>Digital Twin Definition</a:t>
            </a:r>
          </a:p>
        </p:txBody>
      </p:sp>
      <p:sp>
        <p:nvSpPr>
          <p:cNvPr id="4" name="Content Placeholder 3">
            <a:extLst>
              <a:ext uri="{FF2B5EF4-FFF2-40B4-BE49-F238E27FC236}">
                <a16:creationId xmlns:a16="http://schemas.microsoft.com/office/drawing/2014/main" id="{45CF80B1-4E58-D303-2259-CE76C5D21AD1}"/>
              </a:ext>
            </a:extLst>
          </p:cNvPr>
          <p:cNvSpPr>
            <a:spLocks noGrp="1"/>
          </p:cNvSpPr>
          <p:nvPr>
            <p:ph sz="half" idx="2"/>
          </p:nvPr>
        </p:nvSpPr>
        <p:spPr>
          <a:xfrm>
            <a:off x="839788" y="2683672"/>
            <a:ext cx="5157787" cy="1643063"/>
          </a:xfrm>
        </p:spPr>
        <p:txBody>
          <a:bodyPr/>
          <a:lstStyle/>
          <a:p>
            <a:pPr marL="0" indent="0">
              <a:lnSpc>
                <a:spcPct val="100000"/>
              </a:lnSpc>
              <a:buNone/>
            </a:pPr>
            <a:r>
              <a:rPr kumimoji="0" lang="en-US" sz="1800" b="0" i="0" u="none" strike="noStrike" kern="1200" cap="none" spc="0" normalizeH="0" baseline="0" noProof="0">
                <a:ln>
                  <a:noFill/>
                </a:ln>
                <a:solidFill>
                  <a:schemeClr val="tx1"/>
                </a:solidFill>
                <a:effectLst/>
                <a:uLnTx/>
                <a:uFillTx/>
                <a:cs typeface="Arial" panose="020B0604020202020204" pitchFamily="34" charset="0"/>
              </a:rPr>
              <a:t>A </a:t>
            </a:r>
            <a:r>
              <a:rPr kumimoji="0" lang="en-US" sz="1800" b="1" i="0" u="none" strike="noStrike" kern="1200" cap="none" spc="0" normalizeH="0" baseline="0" noProof="0">
                <a:ln>
                  <a:noFill/>
                </a:ln>
                <a:solidFill>
                  <a:schemeClr val="accent1"/>
                </a:solidFill>
                <a:effectLst/>
                <a:uLnTx/>
                <a:uFillTx/>
                <a:cs typeface="Arial" panose="020B0604020202020204" pitchFamily="34" charset="0"/>
              </a:rPr>
              <a:t>digital twin </a:t>
            </a:r>
            <a:r>
              <a:rPr kumimoji="0" lang="en-US" sz="1800" b="0" i="0" u="none" strike="noStrike" kern="1200" cap="none" spc="0" normalizeH="0" baseline="0" noProof="0">
                <a:ln>
                  <a:noFill/>
                </a:ln>
                <a:solidFill>
                  <a:schemeClr val="tx1"/>
                </a:solidFill>
                <a:effectLst/>
                <a:uLnTx/>
                <a:uFillTx/>
                <a:cs typeface="Arial" panose="020B0604020202020204" pitchFamily="34" charset="0"/>
              </a:rPr>
              <a:t>is an integrated data-driven virtual representation of real-world entities and processes, with synchronized interaction at a specified frequency and fidelity.</a:t>
            </a:r>
          </a:p>
        </p:txBody>
      </p:sp>
      <p:sp>
        <p:nvSpPr>
          <p:cNvPr id="5" name="Text Placeholder 4">
            <a:extLst>
              <a:ext uri="{FF2B5EF4-FFF2-40B4-BE49-F238E27FC236}">
                <a16:creationId xmlns:a16="http://schemas.microsoft.com/office/drawing/2014/main" id="{E6DC1E15-C1D6-4545-DD4E-202A35E2D743}"/>
              </a:ext>
            </a:extLst>
          </p:cNvPr>
          <p:cNvSpPr>
            <a:spLocks noGrp="1"/>
          </p:cNvSpPr>
          <p:nvPr>
            <p:ph type="body" sz="quarter" idx="3"/>
          </p:nvPr>
        </p:nvSpPr>
        <p:spPr>
          <a:xfrm>
            <a:off x="6455228" y="1818823"/>
            <a:ext cx="5183188" cy="823912"/>
          </a:xfrm>
        </p:spPr>
        <p:txBody>
          <a:bodyPr>
            <a:normAutofit/>
          </a:bodyPr>
          <a:lstStyle/>
          <a:p>
            <a:r>
              <a:rPr kumimoji="0" lang="en-US" sz="2400" i="0" u="none" strike="noStrike" kern="1200" cap="none" spc="0" normalizeH="0" baseline="0" noProof="0">
                <a:ln>
                  <a:noFill/>
                </a:ln>
                <a:solidFill>
                  <a:srgbClr val="2B3031"/>
                </a:solidFill>
                <a:effectLst/>
                <a:uLnTx/>
                <a:uFillTx/>
                <a:latin typeface="+mn-lt"/>
                <a:ea typeface="Open Sans bold" panose="020B0806030504020204" pitchFamily="34" charset="0"/>
                <a:cs typeface="Open Sans bold" panose="020B0806030504020204" pitchFamily="34" charset="0"/>
              </a:rPr>
              <a:t>Digital </a:t>
            </a:r>
            <a:r>
              <a:rPr lang="en-US" sz="2400">
                <a:solidFill>
                  <a:srgbClr val="2B3031"/>
                </a:solidFill>
                <a:latin typeface="+mn-lt"/>
                <a:ea typeface="Open Sans bold" panose="020B0806030504020204" pitchFamily="34" charset="0"/>
                <a:cs typeface="Open Sans bold" panose="020B0806030504020204" pitchFamily="34" charset="0"/>
              </a:rPr>
              <a:t>Thread</a:t>
            </a:r>
            <a:r>
              <a:rPr kumimoji="0" lang="en-US" sz="2400" i="0" u="none" strike="noStrike" kern="1200" cap="none" spc="0" normalizeH="0" baseline="0" noProof="0">
                <a:ln>
                  <a:noFill/>
                </a:ln>
                <a:solidFill>
                  <a:srgbClr val="2B3031"/>
                </a:solidFill>
                <a:effectLst/>
                <a:uLnTx/>
                <a:uFillTx/>
                <a:latin typeface="+mn-lt"/>
                <a:ea typeface="Open Sans bold" panose="020B0806030504020204" pitchFamily="34" charset="0"/>
                <a:cs typeface="Open Sans bold" panose="020B0806030504020204" pitchFamily="34" charset="0"/>
              </a:rPr>
              <a:t> Definition</a:t>
            </a:r>
          </a:p>
        </p:txBody>
      </p:sp>
      <p:sp>
        <p:nvSpPr>
          <p:cNvPr id="6" name="Content Placeholder 5">
            <a:extLst>
              <a:ext uri="{FF2B5EF4-FFF2-40B4-BE49-F238E27FC236}">
                <a16:creationId xmlns:a16="http://schemas.microsoft.com/office/drawing/2014/main" id="{A1D8D76C-4225-43BE-83DD-AFD5FE3203A2}"/>
              </a:ext>
            </a:extLst>
          </p:cNvPr>
          <p:cNvSpPr>
            <a:spLocks noGrp="1"/>
          </p:cNvSpPr>
          <p:nvPr>
            <p:ph sz="quarter" idx="4"/>
          </p:nvPr>
        </p:nvSpPr>
        <p:spPr>
          <a:xfrm>
            <a:off x="6455228" y="2645004"/>
            <a:ext cx="5183188" cy="1720398"/>
          </a:xfrm>
        </p:spPr>
        <p:txBody>
          <a:bodyPr/>
          <a:lstStyle/>
          <a:p>
            <a:pPr marL="0" indent="0">
              <a:lnSpc>
                <a:spcPct val="100000"/>
              </a:lnSpc>
              <a:buNone/>
            </a:pPr>
            <a:r>
              <a:rPr lang="en-US" sz="1800">
                <a:solidFill>
                  <a:schemeClr val="tx1"/>
                </a:solidFill>
                <a:cs typeface="Arial" panose="020B0604020202020204" pitchFamily="34" charset="0"/>
              </a:rPr>
              <a:t>A </a:t>
            </a:r>
            <a:r>
              <a:rPr lang="en-US" sz="1800" b="1">
                <a:solidFill>
                  <a:schemeClr val="accent1"/>
                </a:solidFill>
                <a:cs typeface="Arial" panose="020B0604020202020204" pitchFamily="34" charset="0"/>
              </a:rPr>
              <a:t>digital thread </a:t>
            </a:r>
            <a:r>
              <a:rPr lang="en-US" sz="1800">
                <a:solidFill>
                  <a:schemeClr val="tx1"/>
                </a:solidFill>
                <a:cs typeface="Arial" panose="020B0604020202020204" pitchFamily="34" charset="0"/>
              </a:rPr>
              <a:t>is a bidirectional, dependable and trustworthy interconnected information system that links multiple dimensions, including structure, </a:t>
            </a:r>
            <a:r>
              <a:rPr lang="en-US" sz="1800" err="1">
                <a:solidFill>
                  <a:schemeClr val="tx1"/>
                </a:solidFill>
                <a:cs typeface="Arial" panose="020B0604020202020204" pitchFamily="34" charset="0"/>
              </a:rPr>
              <a:t>behaviour</a:t>
            </a:r>
            <a:r>
              <a:rPr lang="en-US" sz="1800">
                <a:solidFill>
                  <a:schemeClr val="tx1"/>
                </a:solidFill>
                <a:cs typeface="Arial" panose="020B0604020202020204" pitchFamily="34" charset="0"/>
              </a:rPr>
              <a:t>, space, time, and lifecycle stages.</a:t>
            </a:r>
            <a:endParaRPr lang="en-US">
              <a:solidFill>
                <a:schemeClr val="tx1"/>
              </a:solidFill>
            </a:endParaRPr>
          </a:p>
        </p:txBody>
      </p:sp>
      <p:sp>
        <p:nvSpPr>
          <p:cNvPr id="7" name="Footer Placeholder 6">
            <a:extLst>
              <a:ext uri="{FF2B5EF4-FFF2-40B4-BE49-F238E27FC236}">
                <a16:creationId xmlns:a16="http://schemas.microsoft.com/office/drawing/2014/main" id="{05AF3640-498A-9FFE-F4B0-6EED56325C2B}"/>
              </a:ext>
            </a:extLst>
          </p:cNvPr>
          <p:cNvSpPr>
            <a:spLocks noGrp="1"/>
          </p:cNvSpPr>
          <p:nvPr>
            <p:ph type="ftr" sz="quarter" idx="11"/>
          </p:nvPr>
        </p:nvSpPr>
        <p:spPr/>
        <p:txBody>
          <a:bodyPr/>
          <a:lstStyle/>
          <a:p>
            <a:r>
              <a:rPr lang="en-US">
                <a:solidFill>
                  <a:schemeClr val="bg1"/>
                </a:solidFill>
              </a:rPr>
              <a:t> © 2024 Digital Twin Consortium. All rights reserved. </a:t>
            </a:r>
          </a:p>
        </p:txBody>
      </p:sp>
      <p:cxnSp>
        <p:nvCxnSpPr>
          <p:cNvPr id="13" name="Straight Connector 12">
            <a:extLst>
              <a:ext uri="{FF2B5EF4-FFF2-40B4-BE49-F238E27FC236}">
                <a16:creationId xmlns:a16="http://schemas.microsoft.com/office/drawing/2014/main" id="{F21FBFA0-1B66-7E75-778C-194B233F6F69}"/>
              </a:ext>
            </a:extLst>
          </p:cNvPr>
          <p:cNvCxnSpPr>
            <a:cxnSpLocks/>
          </p:cNvCxnSpPr>
          <p:nvPr/>
        </p:nvCxnSpPr>
        <p:spPr>
          <a:xfrm>
            <a:off x="6096000" y="1817687"/>
            <a:ext cx="0" cy="296114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4575A29C-0D40-C639-684F-E37B41DA8C8D}"/>
              </a:ext>
            </a:extLst>
          </p:cNvPr>
          <p:cNvSpPr>
            <a:spLocks noGrp="1"/>
          </p:cNvSpPr>
          <p:nvPr>
            <p:ph type="sldNum" sz="quarter" idx="12"/>
          </p:nvPr>
        </p:nvSpPr>
        <p:spPr/>
        <p:txBody>
          <a:bodyPr/>
          <a:lstStyle/>
          <a:p>
            <a:fld id="{79051E47-9262-46A4-A78C-64714F031E67}" type="slidenum">
              <a:rPr lang="en-US" smtClean="0">
                <a:solidFill>
                  <a:schemeClr val="bg1"/>
                </a:solidFill>
              </a:rPr>
              <a:t>30</a:t>
            </a:fld>
            <a:endParaRPr lang="en-US">
              <a:solidFill>
                <a:schemeClr val="bg1"/>
              </a:solidFill>
            </a:endParaRPr>
          </a:p>
        </p:txBody>
      </p:sp>
    </p:spTree>
    <p:extLst>
      <p:ext uri="{BB962C8B-B14F-4D97-AF65-F5344CB8AC3E}">
        <p14:creationId xmlns:p14="http://schemas.microsoft.com/office/powerpoint/2010/main" val="4284418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35482DDE-101C-D9D2-42C4-D27C4BAF3050}"/>
              </a:ext>
            </a:extLst>
          </p:cNvPr>
          <p:cNvSpPr>
            <a:spLocks noGrp="1"/>
          </p:cNvSpPr>
          <p:nvPr>
            <p:ph type="ftr" sz="quarter" idx="15"/>
          </p:nvPr>
        </p:nvSpPr>
        <p:spPr/>
        <p:txBody>
          <a:bodyPr/>
          <a:lstStyle/>
          <a:p>
            <a:r>
              <a:rPr lang="en-US"/>
              <a:t> © 2024 Digital Twin Consortium. All rights reserved. </a:t>
            </a:r>
            <a:endParaRPr lang="en-US" dirty="0"/>
          </a:p>
        </p:txBody>
      </p:sp>
      <p:sp>
        <p:nvSpPr>
          <p:cNvPr id="8" name="Slide Number Placeholder 7">
            <a:extLst>
              <a:ext uri="{FF2B5EF4-FFF2-40B4-BE49-F238E27FC236}">
                <a16:creationId xmlns:a16="http://schemas.microsoft.com/office/drawing/2014/main" id="{4F499CD8-B495-416C-0E9C-358F7241C489}"/>
              </a:ext>
            </a:extLst>
          </p:cNvPr>
          <p:cNvSpPr>
            <a:spLocks noGrp="1"/>
          </p:cNvSpPr>
          <p:nvPr>
            <p:ph type="sldNum" sz="quarter" idx="16"/>
          </p:nvPr>
        </p:nvSpPr>
        <p:spPr/>
        <p:txBody>
          <a:bodyPr/>
          <a:lstStyle/>
          <a:p>
            <a:fld id="{79051E47-9262-46A4-A78C-64714F031E67}" type="slidenum">
              <a:rPr lang="en-US" smtClean="0"/>
              <a:t>31</a:t>
            </a:fld>
            <a:endParaRPr lang="en-US"/>
          </a:p>
        </p:txBody>
      </p:sp>
      <p:pic>
        <p:nvPicPr>
          <p:cNvPr id="10" name="Picture 9">
            <a:extLst>
              <a:ext uri="{FF2B5EF4-FFF2-40B4-BE49-F238E27FC236}">
                <a16:creationId xmlns:a16="http://schemas.microsoft.com/office/drawing/2014/main" id="{C68B3015-1FE5-2A43-703E-9569DB7135B3}"/>
              </a:ext>
            </a:extLst>
          </p:cNvPr>
          <p:cNvPicPr>
            <a:picLocks noChangeAspect="1"/>
          </p:cNvPicPr>
          <p:nvPr/>
        </p:nvPicPr>
        <p:blipFill>
          <a:blip r:embed="rId2"/>
          <a:stretch>
            <a:fillRect/>
          </a:stretch>
        </p:blipFill>
        <p:spPr>
          <a:xfrm>
            <a:off x="204096" y="186387"/>
            <a:ext cx="11783807" cy="65301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35901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5B73A1-7D20-2CCD-2AD7-760A0DA86560}"/>
              </a:ext>
            </a:extLst>
          </p:cNvPr>
          <p:cNvPicPr>
            <a:picLocks noChangeAspect="1"/>
          </p:cNvPicPr>
          <p:nvPr/>
        </p:nvPicPr>
        <p:blipFill>
          <a:blip r:embed="rId2"/>
          <a:stretch>
            <a:fillRect/>
          </a:stretch>
        </p:blipFill>
        <p:spPr>
          <a:xfrm>
            <a:off x="48965" y="0"/>
            <a:ext cx="12094070" cy="6858000"/>
          </a:xfrm>
          <a:prstGeom prst="rect">
            <a:avLst/>
          </a:prstGeom>
        </p:spPr>
      </p:pic>
    </p:spTree>
    <p:extLst>
      <p:ext uri="{BB962C8B-B14F-4D97-AF65-F5344CB8AC3E}">
        <p14:creationId xmlns:p14="http://schemas.microsoft.com/office/powerpoint/2010/main" val="1339726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266647" y="5369301"/>
            <a:ext cx="1685926" cy="1335765"/>
          </a:xfrm>
          <a:prstGeom prst="rect">
            <a:avLst/>
          </a:prstGeom>
        </p:spPr>
      </p:pic>
      <p:sp>
        <p:nvSpPr>
          <p:cNvPr id="20" name="Title 19">
            <a:extLst>
              <a:ext uri="{FF2B5EF4-FFF2-40B4-BE49-F238E27FC236}">
                <a16:creationId xmlns:a16="http://schemas.microsoft.com/office/drawing/2014/main" id="{298634BB-B44B-0379-F2BF-67D9DB0C207E}"/>
              </a:ext>
            </a:extLst>
          </p:cNvPr>
          <p:cNvSpPr>
            <a:spLocks noGrp="1"/>
          </p:cNvSpPr>
          <p:nvPr>
            <p:ph type="title"/>
          </p:nvPr>
        </p:nvSpPr>
        <p:spPr>
          <a:xfrm>
            <a:off x="1934659" y="5364042"/>
            <a:ext cx="10515600" cy="1325563"/>
          </a:xfrm>
        </p:spPr>
        <p:txBody>
          <a:bodyPr>
            <a:normAutofit/>
          </a:bodyPr>
          <a:lstStyle/>
          <a:p>
            <a:r>
              <a:rPr lang="en-US" altLang="en-US" sz="2800" dirty="0">
                <a:solidFill>
                  <a:schemeClr val="bg2">
                    <a:lumMod val="10000"/>
                  </a:schemeClr>
                </a:solidFill>
                <a:latin typeface="+mn-lt"/>
                <a:ea typeface="+mj-ea"/>
                <a:cs typeface="Arial"/>
              </a:rPr>
              <a:t>       </a:t>
            </a:r>
            <a:r>
              <a:rPr kumimoji="0" lang="en-US" altLang="en-US" sz="2800" b="1" i="0" u="none" strike="noStrike" kern="1200" cap="none" normalizeH="0" baseline="0" noProof="0" dirty="0">
                <a:ln>
                  <a:noFill/>
                </a:ln>
                <a:solidFill>
                  <a:schemeClr val="bg2">
                    <a:lumMod val="10000"/>
                  </a:schemeClr>
                </a:solidFill>
                <a:effectLst/>
                <a:uLnTx/>
                <a:uFillTx/>
                <a:latin typeface="+mn-lt"/>
                <a:ea typeface="+mj-ea"/>
                <a:cs typeface="Arial"/>
              </a:rPr>
              <a:t>AI Joint Consortia Working Group</a:t>
            </a:r>
            <a:endParaRPr lang="en-US" sz="2800" dirty="0">
              <a:solidFill>
                <a:schemeClr val="bg2">
                  <a:lumMod val="10000"/>
                </a:schemeClr>
              </a:solidFill>
              <a:cs typeface="Arial"/>
            </a:endParaRPr>
          </a:p>
        </p:txBody>
      </p:sp>
      <p:sp>
        <p:nvSpPr>
          <p:cNvPr id="2" name="Footer Placeholder 1">
            <a:extLst>
              <a:ext uri="{FF2B5EF4-FFF2-40B4-BE49-F238E27FC236}">
                <a16:creationId xmlns:a16="http://schemas.microsoft.com/office/drawing/2014/main" id="{53AC7337-CE35-E309-9CE0-279830D5FB4D}"/>
              </a:ext>
            </a:extLst>
          </p:cNvPr>
          <p:cNvSpPr>
            <a:spLocks noGrp="1"/>
          </p:cNvSpPr>
          <p:nvPr>
            <p:ph type="ftr" sz="quarter" idx="11"/>
          </p:nvPr>
        </p:nvSpPr>
        <p:spPr/>
        <p:txBody>
          <a:bodyPr/>
          <a:lstStyle/>
          <a:p>
            <a:r>
              <a:rPr lang="en-US"/>
              <a:t> © 2024 Digital Twin Consortium. All rights reserved. </a:t>
            </a:r>
          </a:p>
        </p:txBody>
      </p:sp>
      <p:grpSp>
        <p:nvGrpSpPr>
          <p:cNvPr id="30" name="Group 29">
            <a:extLst>
              <a:ext uri="{FF2B5EF4-FFF2-40B4-BE49-F238E27FC236}">
                <a16:creationId xmlns:a16="http://schemas.microsoft.com/office/drawing/2014/main" id="{1DEBF191-4A0C-767D-4892-32BC6F383724}"/>
              </a:ext>
            </a:extLst>
          </p:cNvPr>
          <p:cNvGrpSpPr/>
          <p:nvPr/>
        </p:nvGrpSpPr>
        <p:grpSpPr>
          <a:xfrm>
            <a:off x="1391956" y="331578"/>
            <a:ext cx="9362917" cy="5153329"/>
            <a:chOff x="1739304" y="1282281"/>
            <a:chExt cx="9880668" cy="5450237"/>
          </a:xfrm>
        </p:grpSpPr>
        <p:cxnSp>
          <p:nvCxnSpPr>
            <p:cNvPr id="19" name="Straight Connector 18">
              <a:extLst>
                <a:ext uri="{FF2B5EF4-FFF2-40B4-BE49-F238E27FC236}">
                  <a16:creationId xmlns:a16="http://schemas.microsoft.com/office/drawing/2014/main" id="{8EB1811F-1D29-36BA-63CA-D00DC0DCEA85}"/>
                </a:ext>
              </a:extLst>
            </p:cNvPr>
            <p:cNvCxnSpPr>
              <a:cxnSpLocks/>
              <a:stCxn id="52" idx="1"/>
            </p:cNvCxnSpPr>
            <p:nvPr/>
          </p:nvCxnSpPr>
          <p:spPr>
            <a:xfrm flipH="1">
              <a:off x="3316730" y="2080450"/>
              <a:ext cx="1576246" cy="1508011"/>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7DF13C-C59E-28D5-45EA-6605BAC2CB85}"/>
                </a:ext>
              </a:extLst>
            </p:cNvPr>
            <p:cNvCxnSpPr>
              <a:cxnSpLocks/>
              <a:endCxn id="52" idx="3"/>
            </p:cNvCxnSpPr>
            <p:nvPr/>
          </p:nvCxnSpPr>
          <p:spPr>
            <a:xfrm>
              <a:off x="3327441" y="4516917"/>
              <a:ext cx="1565536" cy="1417432"/>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E1C7F8F-3E9D-1192-9ACB-42D775B026A4}"/>
                </a:ext>
              </a:extLst>
            </p:cNvPr>
            <p:cNvCxnSpPr>
              <a:cxnSpLocks/>
              <a:endCxn id="52" idx="5"/>
            </p:cNvCxnSpPr>
            <p:nvPr/>
          </p:nvCxnSpPr>
          <p:spPr>
            <a:xfrm flipH="1">
              <a:off x="8847333" y="4579388"/>
              <a:ext cx="1652655" cy="1354960"/>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3B1BEC-0E7F-6D8B-E920-DC930594E90A}"/>
                </a:ext>
              </a:extLst>
            </p:cNvPr>
            <p:cNvCxnSpPr>
              <a:cxnSpLocks/>
              <a:stCxn id="52" idx="7"/>
            </p:cNvCxnSpPr>
            <p:nvPr/>
          </p:nvCxnSpPr>
          <p:spPr>
            <a:xfrm>
              <a:off x="8847333" y="2080450"/>
              <a:ext cx="1586167" cy="1460153"/>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Flowchart: Connector 51">
              <a:extLst>
                <a:ext uri="{FF2B5EF4-FFF2-40B4-BE49-F238E27FC236}">
                  <a16:creationId xmlns:a16="http://schemas.microsoft.com/office/drawing/2014/main" id="{39992E44-1529-AB23-4D84-0B38217A24F5}"/>
                </a:ext>
              </a:extLst>
            </p:cNvPr>
            <p:cNvSpPr/>
            <p:nvPr/>
          </p:nvSpPr>
          <p:spPr>
            <a:xfrm>
              <a:off x="4074003" y="1282281"/>
              <a:ext cx="5592304" cy="5450237"/>
            </a:xfrm>
            <a:prstGeom prst="flowChartConnector">
              <a:avLst/>
            </a:prstGeom>
            <a:solidFill>
              <a:schemeClr val="bg2"/>
            </a:solidFill>
            <a:ln>
              <a:solidFill>
                <a:schemeClr val="bg2"/>
              </a:solidFill>
            </a:ln>
            <a:effectLst>
              <a:outerShdw blurRad="266700" dist="63500" dir="2700000" sx="101000" sy="101000" algn="ctr" rotWithShape="0">
                <a:srgbClr val="000000">
                  <a:alpha val="3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9B8C0E0A-EBF5-9E82-EB46-A8B916F99CD0}"/>
                </a:ext>
              </a:extLst>
            </p:cNvPr>
            <p:cNvSpPr txBox="1"/>
            <p:nvPr/>
          </p:nvSpPr>
          <p:spPr>
            <a:xfrm>
              <a:off x="1739304" y="4189041"/>
              <a:ext cx="1934843" cy="348471"/>
            </a:xfrm>
            <a:prstGeom prst="rect">
              <a:avLst/>
            </a:prstGeom>
            <a:noFill/>
          </p:spPr>
          <p:txBody>
            <a:bodyPr wrap="square" lIns="0" tIns="0" rIns="0" bIns="0" rtlCol="0" anchor="t">
              <a:noAutofit/>
            </a:bodyPr>
            <a:lstStyle/>
            <a:p>
              <a:pPr marL="0" marR="0" lvl="0" indent="0" algn="r" defTabSz="914400" rtl="0" eaLnBrk="1" fontAlgn="auto" latinLnBrk="0" hangingPunct="1">
                <a:lnSpc>
                  <a:spcPct val="100000"/>
                </a:lnSpc>
                <a:spcBef>
                  <a:spcPts val="90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ea typeface="+mn-ea"/>
                  <a:cs typeface="+mn-cs"/>
                </a:rPr>
                <a:t>     Standards Development</a:t>
              </a:r>
            </a:p>
          </p:txBody>
        </p:sp>
        <p:sp>
          <p:nvSpPr>
            <p:cNvPr id="62" name="TextBox 61">
              <a:extLst>
                <a:ext uri="{FF2B5EF4-FFF2-40B4-BE49-F238E27FC236}">
                  <a16:creationId xmlns:a16="http://schemas.microsoft.com/office/drawing/2014/main" id="{E7CAB193-6B06-3C00-DE54-A904EA42D001}"/>
                </a:ext>
              </a:extLst>
            </p:cNvPr>
            <p:cNvSpPr txBox="1"/>
            <p:nvPr/>
          </p:nvSpPr>
          <p:spPr>
            <a:xfrm>
              <a:off x="10240505" y="4193419"/>
              <a:ext cx="1379467" cy="27471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050" b="1" i="0" u="none" strike="noStrike" kern="1200" cap="none" spc="0" normalizeH="0" baseline="0" noProof="0">
                  <a:ln>
                    <a:noFill/>
                  </a:ln>
                  <a:solidFill>
                    <a:srgbClr val="000000">
                      <a:lumMod val="75000"/>
                      <a:lumOff val="25000"/>
                    </a:srgbClr>
                  </a:solidFill>
                  <a:effectLst/>
                  <a:uLnTx/>
                  <a:uFillTx/>
                  <a:ea typeface="+mn-ea"/>
                  <a:cs typeface="+mn-cs"/>
                </a:rPr>
                <a:t>Augmented Reality</a:t>
              </a:r>
            </a:p>
          </p:txBody>
        </p:sp>
        <p:sp>
          <p:nvSpPr>
            <p:cNvPr id="56" name="Flowchart: Connector 55">
              <a:extLst>
                <a:ext uri="{FF2B5EF4-FFF2-40B4-BE49-F238E27FC236}">
                  <a16:creationId xmlns:a16="http://schemas.microsoft.com/office/drawing/2014/main" id="{EFAD15E4-04AD-684F-DEAC-67AD2CC180D0}"/>
                </a:ext>
              </a:extLst>
            </p:cNvPr>
            <p:cNvSpPr/>
            <p:nvPr/>
          </p:nvSpPr>
          <p:spPr>
            <a:xfrm>
              <a:off x="4648200" y="1911610"/>
              <a:ext cx="4505288" cy="4303422"/>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0" name="TextBox 69">
              <a:extLst>
                <a:ext uri="{FF2B5EF4-FFF2-40B4-BE49-F238E27FC236}">
                  <a16:creationId xmlns:a16="http://schemas.microsoft.com/office/drawing/2014/main" id="{D961989E-37A8-EC57-167D-30E3282BDA4F}"/>
                </a:ext>
              </a:extLst>
            </p:cNvPr>
            <p:cNvSpPr txBox="1"/>
            <p:nvPr/>
          </p:nvSpPr>
          <p:spPr>
            <a:xfrm>
              <a:off x="4906240" y="4599940"/>
              <a:ext cx="4042587" cy="674794"/>
            </a:xfrm>
            <a:prstGeom prst="rect">
              <a:avLst/>
            </a:prstGeom>
            <a:noFill/>
          </p:spPr>
          <p:txBody>
            <a:bodyPr wrap="square" lIns="0" tIns="0" rIns="0" bIns="0" rtlCol="0" anchor="t">
              <a:noAutofit/>
            </a:bodyPr>
            <a:lstStyle/>
            <a:p>
              <a:pPr algn="ctr">
                <a:defRPr/>
              </a:pPr>
              <a:endParaRPr lang="en-US" sz="1200" b="1" dirty="0">
                <a:solidFill>
                  <a:schemeClr val="bg2"/>
                </a:solidFill>
              </a:endParaRPr>
            </a:p>
            <a:p>
              <a:pPr marL="0" marR="0" lvl="0" indent="0" algn="ctr" defTabSz="914400">
                <a:lnSpc>
                  <a:spcPct val="100000"/>
                </a:lnSpc>
                <a:spcAft>
                  <a:spcPts val="0"/>
                </a:spcAft>
                <a:buClrTx/>
                <a:buSzTx/>
                <a:buFontTx/>
                <a:buNone/>
                <a:tabLst/>
                <a:defRPr/>
              </a:pPr>
              <a:r>
                <a:rPr kumimoji="0" lang="en-US" sz="1200" b="1" i="0" u="none" strike="noStrike" kern="1200" cap="none" spc="0" normalizeH="0" baseline="0" noProof="0" dirty="0">
                  <a:ln>
                    <a:noFill/>
                  </a:ln>
                  <a:solidFill>
                    <a:schemeClr val="bg2"/>
                  </a:solidFill>
                  <a:effectLst/>
                  <a:uLnTx/>
                  <a:uFillTx/>
                  <a:ea typeface="+mn-ea"/>
                  <a:cs typeface="+mn-cs"/>
                </a:rPr>
                <a:t>NEW CROSS-CONSORTIA</a:t>
              </a:r>
              <a:endParaRPr lang="en-US" sz="1100" b="1" i="0" u="none" strike="noStrike" kern="1200" cap="none" spc="0" normalizeH="0" baseline="0" noProof="0" dirty="0">
                <a:ln>
                  <a:noFill/>
                </a:ln>
                <a:solidFill>
                  <a:schemeClr val="bg2"/>
                </a:solidFill>
                <a:effectLst/>
                <a:uLnTx/>
                <a:uFillTx/>
                <a:ea typeface="Open Sans"/>
                <a:cs typeface="Calibri"/>
              </a:endParaRPr>
            </a:p>
            <a:p>
              <a:pPr marL="0" marR="0" lvl="0" indent="0" algn="ctr" defTabSz="914400" rtl="0" eaLnBrk="1" fontAlgn="auto" latinLnBrk="0" hangingPunct="1">
                <a:lnSpc>
                  <a:spcPct val="100000"/>
                </a:lnSpc>
                <a:spcAft>
                  <a:spcPts val="0"/>
                </a:spcAft>
                <a:buClrTx/>
                <a:buSzTx/>
                <a:buFontTx/>
                <a:buNone/>
                <a:tabLst/>
                <a:defRPr/>
              </a:pPr>
              <a:r>
                <a:rPr kumimoji="0" lang="en-US" sz="1200" b="1" i="0" u="none" strike="noStrike" kern="1200" cap="none" spc="0" normalizeH="0" baseline="0" noProof="0" dirty="0">
                  <a:ln>
                    <a:noFill/>
                  </a:ln>
                  <a:solidFill>
                    <a:schemeClr val="bg2"/>
                  </a:solidFill>
                  <a:effectLst/>
                  <a:uLnTx/>
                  <a:uFillTx/>
                  <a:ea typeface="+mn-ea"/>
                  <a:cs typeface="+mn-cs"/>
                </a:rPr>
                <a:t>AI JOINT WORKING GROUP</a:t>
              </a:r>
              <a:endParaRPr kumimoji="0" lang="en-US" sz="1200" b="1" i="0" u="none" strike="noStrike" kern="1200" cap="none" spc="0" normalizeH="0" baseline="0" noProof="0" dirty="0">
                <a:ln>
                  <a:noFill/>
                </a:ln>
                <a:solidFill>
                  <a:schemeClr val="bg2"/>
                </a:solidFill>
                <a:effectLst/>
                <a:uLnTx/>
                <a:uFillTx/>
                <a:ea typeface="+mn-ea"/>
                <a:cs typeface="Calibri"/>
              </a:endParaRPr>
            </a:p>
          </p:txBody>
        </p:sp>
        <p:sp>
          <p:nvSpPr>
            <p:cNvPr id="6" name="Rectangle 5">
              <a:extLst>
                <a:ext uri="{FF2B5EF4-FFF2-40B4-BE49-F238E27FC236}">
                  <a16:creationId xmlns:a16="http://schemas.microsoft.com/office/drawing/2014/main" id="{865EF205-9814-8F9C-8A50-B24ACC36BA7C}"/>
                </a:ext>
              </a:extLst>
            </p:cNvPr>
            <p:cNvSpPr/>
            <p:nvPr/>
          </p:nvSpPr>
          <p:spPr>
            <a:xfrm>
              <a:off x="5699079" y="1958932"/>
              <a:ext cx="2338666" cy="868666"/>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prstClr val="black"/>
                  </a:solidFill>
                  <a:uLnTx/>
                  <a:uFillTx/>
                  <a:ea typeface="+mn-ea"/>
                  <a:cs typeface="+mn-cs"/>
                </a:rPr>
                <a:t>Digital Thread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0"/>
                <a:solidFill>
                  <a:prstClr val="black"/>
                </a:solidFill>
                <a:uLnTx/>
                <a:uFillTx/>
                <a:latin typeface="Calibri"/>
                <a:ea typeface="+mn-ea"/>
                <a:cs typeface="+mn-cs"/>
              </a:endParaRPr>
            </a:p>
          </p:txBody>
        </p:sp>
        <p:sp>
          <p:nvSpPr>
            <p:cNvPr id="7" name="Rectangle 6">
              <a:extLst>
                <a:ext uri="{FF2B5EF4-FFF2-40B4-BE49-F238E27FC236}">
                  <a16:creationId xmlns:a16="http://schemas.microsoft.com/office/drawing/2014/main" id="{E05CFD53-7EBD-9569-9900-4E698765EB83}"/>
                </a:ext>
              </a:extLst>
            </p:cNvPr>
            <p:cNvSpPr/>
            <p:nvPr/>
          </p:nvSpPr>
          <p:spPr>
            <a:xfrm rot="5860865">
              <a:off x="6738519" y="3480567"/>
              <a:ext cx="2674889" cy="1367196"/>
            </a:xfrm>
            <a:prstGeom prst="rect">
              <a:avLst/>
            </a:prstGeom>
            <a:noFill/>
          </p:spPr>
          <p:txBody>
            <a:bodyPr wrap="none" lIns="91440" tIns="45720" rIns="91440" bIns="45720">
              <a:prstTxWarp prst="textArchUp">
                <a:avLst>
                  <a:gd name="adj" fmla="val 1077630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uLnTx/>
                  <a:uFillTx/>
                  <a:ea typeface="+mn-ea"/>
                  <a:cs typeface="+mn-cs"/>
                </a:rPr>
                <a:t>Extended Reality XR:AR-MR-VR</a:t>
              </a:r>
            </a:p>
          </p:txBody>
        </p:sp>
        <p:sp>
          <p:nvSpPr>
            <p:cNvPr id="9" name="Rectangle 8">
              <a:extLst>
                <a:ext uri="{FF2B5EF4-FFF2-40B4-BE49-F238E27FC236}">
                  <a16:creationId xmlns:a16="http://schemas.microsoft.com/office/drawing/2014/main" id="{8D4E6919-46FD-4ABB-62ED-1155FED4C624}"/>
                </a:ext>
              </a:extLst>
            </p:cNvPr>
            <p:cNvSpPr/>
            <p:nvPr/>
          </p:nvSpPr>
          <p:spPr>
            <a:xfrm>
              <a:off x="5388624" y="2233010"/>
              <a:ext cx="3077820" cy="1868787"/>
            </a:xfrm>
            <a:prstGeom prst="rect">
              <a:avLst/>
            </a:prstGeom>
            <a:noFill/>
          </p:spPr>
          <p:txBody>
            <a:bodyPr wrap="none" lIns="91440" tIns="45720" rIns="91440" bIns="45720">
              <a:prstTxWarp prst="textArchUp">
                <a:avLst>
                  <a:gd name="adj" fmla="val 1077630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uLnTx/>
                  <a:uFillTx/>
                  <a:ea typeface="+mn-ea"/>
                  <a:cs typeface="+mn-cs"/>
                </a:rPr>
                <a:t>Interoperability &amp; Automation</a:t>
              </a:r>
            </a:p>
          </p:txBody>
        </p:sp>
        <p:sp>
          <p:nvSpPr>
            <p:cNvPr id="10" name="Rectangle 9">
              <a:extLst>
                <a:ext uri="{FF2B5EF4-FFF2-40B4-BE49-F238E27FC236}">
                  <a16:creationId xmlns:a16="http://schemas.microsoft.com/office/drawing/2014/main" id="{15E00E3A-12D8-BAD0-BB6A-EB4720B60691}"/>
                </a:ext>
              </a:extLst>
            </p:cNvPr>
            <p:cNvSpPr/>
            <p:nvPr/>
          </p:nvSpPr>
          <p:spPr>
            <a:xfrm>
              <a:off x="5738359" y="4743482"/>
              <a:ext cx="2338666" cy="1276394"/>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uLnTx/>
                  <a:uFillTx/>
                  <a:ea typeface="+mn-ea"/>
                  <a:cs typeface="+mn-cs"/>
                </a:rPr>
                <a:t>Responsible AI</a:t>
              </a:r>
            </a:p>
          </p:txBody>
        </p:sp>
        <p:sp>
          <p:nvSpPr>
            <p:cNvPr id="11" name="Rectangle 10">
              <a:extLst>
                <a:ext uri="{FF2B5EF4-FFF2-40B4-BE49-F238E27FC236}">
                  <a16:creationId xmlns:a16="http://schemas.microsoft.com/office/drawing/2014/main" id="{A9F8D3C4-6FA2-E5E9-9135-2A5E5B041A46}"/>
                </a:ext>
              </a:extLst>
            </p:cNvPr>
            <p:cNvSpPr/>
            <p:nvPr/>
          </p:nvSpPr>
          <p:spPr>
            <a:xfrm rot="5118073">
              <a:off x="4310055" y="3485307"/>
              <a:ext cx="2660814" cy="1386154"/>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uLnTx/>
                  <a:uFillTx/>
                  <a:ea typeface="+mn-ea"/>
                  <a:cs typeface="+mn-cs"/>
                </a:rPr>
                <a:t>Standardization &amp; Semantics</a:t>
              </a:r>
            </a:p>
          </p:txBody>
        </p:sp>
        <p:sp>
          <p:nvSpPr>
            <p:cNvPr id="14" name="Rectangle 13">
              <a:extLst>
                <a:ext uri="{FF2B5EF4-FFF2-40B4-BE49-F238E27FC236}">
                  <a16:creationId xmlns:a16="http://schemas.microsoft.com/office/drawing/2014/main" id="{B6947CCD-E45E-9BF4-878E-96E7E63F88A5}"/>
                </a:ext>
              </a:extLst>
            </p:cNvPr>
            <p:cNvSpPr/>
            <p:nvPr/>
          </p:nvSpPr>
          <p:spPr>
            <a:xfrm>
              <a:off x="5709981" y="5625923"/>
              <a:ext cx="2338666" cy="868666"/>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prstClr val="black"/>
                  </a:solidFill>
                  <a:uLnTx/>
                  <a:uFillTx/>
                  <a:ea typeface="+mn-ea"/>
                  <a:cs typeface="+mn-cs"/>
                </a:rPr>
                <a:t>Digital Thread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0"/>
                <a:solidFill>
                  <a:prstClr val="black"/>
                </a:solidFill>
                <a:uLnTx/>
                <a:uFillTx/>
                <a:latin typeface="Calibri"/>
                <a:ea typeface="+mn-ea"/>
                <a:cs typeface="+mn-cs"/>
              </a:endParaRPr>
            </a:p>
          </p:txBody>
        </p:sp>
        <p:sp>
          <p:nvSpPr>
            <p:cNvPr id="15" name="Rectangle 14">
              <a:extLst>
                <a:ext uri="{FF2B5EF4-FFF2-40B4-BE49-F238E27FC236}">
                  <a16:creationId xmlns:a16="http://schemas.microsoft.com/office/drawing/2014/main" id="{C972C4A1-35CB-0D89-998A-857C7DB614DD}"/>
                </a:ext>
              </a:extLst>
            </p:cNvPr>
            <p:cNvSpPr/>
            <p:nvPr/>
          </p:nvSpPr>
          <p:spPr>
            <a:xfrm rot="5400000">
              <a:off x="7450223" y="3594422"/>
              <a:ext cx="2338666" cy="93779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prstClr val="black"/>
                  </a:solidFill>
                  <a:uLnTx/>
                  <a:uFillTx/>
                  <a:ea typeface="+mn-ea"/>
                  <a:cs typeface="+mn-cs"/>
                </a:rPr>
                <a:t>Digital Thread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0"/>
                <a:solidFill>
                  <a:prstClr val="black"/>
                </a:solidFill>
                <a:uLnTx/>
                <a:uFillTx/>
                <a:latin typeface="Calibri"/>
                <a:ea typeface="+mn-ea"/>
                <a:cs typeface="+mn-cs"/>
              </a:endParaRPr>
            </a:p>
          </p:txBody>
        </p:sp>
        <p:sp>
          <p:nvSpPr>
            <p:cNvPr id="16" name="Rectangle 15">
              <a:extLst>
                <a:ext uri="{FF2B5EF4-FFF2-40B4-BE49-F238E27FC236}">
                  <a16:creationId xmlns:a16="http://schemas.microsoft.com/office/drawing/2014/main" id="{EE9B60F6-296D-0B4B-CFDC-CCE508B8138B}"/>
                </a:ext>
              </a:extLst>
            </p:cNvPr>
            <p:cNvSpPr/>
            <p:nvPr/>
          </p:nvSpPr>
          <p:spPr>
            <a:xfrm rot="5400000">
              <a:off x="3747595" y="3618356"/>
              <a:ext cx="2107464" cy="868667"/>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prstClr val="black"/>
                  </a:solidFill>
                  <a:uLnTx/>
                  <a:uFillTx/>
                  <a:ea typeface="+mn-ea"/>
                  <a:cs typeface="+mn-cs"/>
                </a:rPr>
                <a:t>Digital Thread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0"/>
                <a:solidFill>
                  <a:prstClr val="black"/>
                </a:solidFill>
                <a:uLnTx/>
                <a:uFillTx/>
                <a:ea typeface="+mn-ea"/>
                <a:cs typeface="+mn-cs"/>
              </a:endParaRPr>
            </a:p>
          </p:txBody>
        </p:sp>
      </p:grpSp>
      <p:sp>
        <p:nvSpPr>
          <p:cNvPr id="8" name="Slide Number Placeholder 2">
            <a:extLst>
              <a:ext uri="{FF2B5EF4-FFF2-40B4-BE49-F238E27FC236}">
                <a16:creationId xmlns:a16="http://schemas.microsoft.com/office/drawing/2014/main" id="{C81A1B98-C7CE-AE79-C9B3-81A1A144F888}"/>
              </a:ext>
            </a:extLst>
          </p:cNvPr>
          <p:cNvSpPr txBox="1">
            <a:spLocks/>
          </p:cNvSpPr>
          <p:nvPr/>
        </p:nvSpPr>
        <p:spPr>
          <a:xfrm>
            <a:off x="10879245" y="6361354"/>
            <a:ext cx="5888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b="1">
              <a:solidFill>
                <a:srgbClr val="939598"/>
              </a:solidFill>
              <a:latin typeface="Calibri" panose="020F0502020204030204" pitchFamily="34" charset="0"/>
              <a:ea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773FC20B-702A-7BAB-284A-E1FB5A49C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041" y="1954736"/>
            <a:ext cx="1620558" cy="1385694"/>
          </a:xfrm>
          <a:prstGeom prst="rect">
            <a:avLst/>
          </a:prstGeom>
        </p:spPr>
      </p:pic>
      <p:cxnSp>
        <p:nvCxnSpPr>
          <p:cNvPr id="27" name="Straight Connector 26">
            <a:extLst>
              <a:ext uri="{FF2B5EF4-FFF2-40B4-BE49-F238E27FC236}">
                <a16:creationId xmlns:a16="http://schemas.microsoft.com/office/drawing/2014/main" id="{8AB89DE5-2FEF-CBD1-CD63-ED74B66610BE}"/>
              </a:ext>
            </a:extLst>
          </p:cNvPr>
          <p:cNvCxnSpPr/>
          <p:nvPr/>
        </p:nvCxnSpPr>
        <p:spPr>
          <a:xfrm>
            <a:off x="1856278" y="5549455"/>
            <a:ext cx="0" cy="990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descr="A blue and black logo&#10;&#10;Description automatically generated">
            <a:extLst>
              <a:ext uri="{FF2B5EF4-FFF2-40B4-BE49-F238E27FC236}">
                <a16:creationId xmlns:a16="http://schemas.microsoft.com/office/drawing/2014/main" id="{7063532D-FEA8-8658-7977-244AFC5A0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0694" y="2617070"/>
            <a:ext cx="1401175" cy="467058"/>
          </a:xfrm>
          <a:prstGeom prst="rect">
            <a:avLst/>
          </a:prstGeom>
        </p:spPr>
      </p:pic>
      <p:pic>
        <p:nvPicPr>
          <p:cNvPr id="32" name="Picture 31" descr="A black background with blue text&#10;&#10;Description automatically generated">
            <a:extLst>
              <a:ext uri="{FF2B5EF4-FFF2-40B4-BE49-F238E27FC236}">
                <a16:creationId xmlns:a16="http://schemas.microsoft.com/office/drawing/2014/main" id="{EF833D91-FFB1-BE28-0FE7-070D9AFC705C}"/>
              </a:ext>
            </a:extLst>
          </p:cNvPr>
          <p:cNvPicPr>
            <a:picLocks noChangeAspect="1"/>
          </p:cNvPicPr>
          <p:nvPr/>
        </p:nvPicPr>
        <p:blipFill rotWithShape="1">
          <a:blip r:embed="rId5">
            <a:extLst>
              <a:ext uri="{28A0092B-C50C-407E-A947-70E740481C1C}">
                <a14:useLocalDpi xmlns:a14="http://schemas.microsoft.com/office/drawing/2010/main" val="0"/>
              </a:ext>
            </a:extLst>
          </a:blip>
          <a:srcRect b="19328"/>
          <a:stretch/>
        </p:blipFill>
        <p:spPr>
          <a:xfrm>
            <a:off x="1431718" y="2452223"/>
            <a:ext cx="2009266" cy="631905"/>
          </a:xfrm>
          <a:prstGeom prst="rect">
            <a:avLst/>
          </a:prstGeom>
        </p:spPr>
      </p:pic>
      <p:sp>
        <p:nvSpPr>
          <p:cNvPr id="33" name="Slide Number Placeholder 32">
            <a:extLst>
              <a:ext uri="{FF2B5EF4-FFF2-40B4-BE49-F238E27FC236}">
                <a16:creationId xmlns:a16="http://schemas.microsoft.com/office/drawing/2014/main" id="{ABF69838-EDFC-BD8A-275E-937A4D04796A}"/>
              </a:ext>
            </a:extLst>
          </p:cNvPr>
          <p:cNvSpPr>
            <a:spLocks noGrp="1"/>
          </p:cNvSpPr>
          <p:nvPr>
            <p:ph type="sldNum" sz="quarter" idx="12"/>
          </p:nvPr>
        </p:nvSpPr>
        <p:spPr/>
        <p:txBody>
          <a:bodyPr/>
          <a:lstStyle/>
          <a:p>
            <a:fld id="{79051E47-9262-46A4-A78C-64714F031E67}" type="slidenum">
              <a:rPr lang="en-US" smtClean="0"/>
              <a:t>33</a:t>
            </a:fld>
            <a:endParaRPr lang="en-US"/>
          </a:p>
        </p:txBody>
      </p:sp>
    </p:spTree>
    <p:extLst>
      <p:ext uri="{BB962C8B-B14F-4D97-AF65-F5344CB8AC3E}">
        <p14:creationId xmlns:p14="http://schemas.microsoft.com/office/powerpoint/2010/main" val="427089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A7844-D268-D3B9-88DE-7D02B8A22CA3}"/>
              </a:ext>
            </a:extLst>
          </p:cNvPr>
          <p:cNvSpPr>
            <a:spLocks noGrp="1"/>
          </p:cNvSpPr>
          <p:nvPr>
            <p:ph type="title"/>
          </p:nvPr>
        </p:nvSpPr>
        <p:spPr/>
        <p:txBody>
          <a:bodyPr>
            <a:normAutofit/>
          </a:bodyPr>
          <a:lstStyle/>
          <a:p>
            <a:pPr algn="ctr"/>
            <a:r>
              <a:rPr lang="en-US" sz="3600"/>
              <a:t>AI Joint Working Group Focus</a:t>
            </a:r>
          </a:p>
        </p:txBody>
      </p:sp>
      <p:sp>
        <p:nvSpPr>
          <p:cNvPr id="3" name="Footer Placeholder 2">
            <a:extLst>
              <a:ext uri="{FF2B5EF4-FFF2-40B4-BE49-F238E27FC236}">
                <a16:creationId xmlns:a16="http://schemas.microsoft.com/office/drawing/2014/main" id="{F1314A16-95B2-9A7B-225B-0777D43B16FE}"/>
              </a:ext>
            </a:extLst>
          </p:cNvPr>
          <p:cNvSpPr>
            <a:spLocks noGrp="1"/>
          </p:cNvSpPr>
          <p:nvPr>
            <p:ph type="ftr" sz="quarter" idx="11"/>
          </p:nvPr>
        </p:nvSpPr>
        <p:spPr/>
        <p:txBody>
          <a:bodyPr/>
          <a:lstStyle/>
          <a:p>
            <a:r>
              <a:rPr lang="en-US"/>
              <a:t> © 2024 Digital Twin Consortium. All rights reserved. </a:t>
            </a:r>
          </a:p>
        </p:txBody>
      </p:sp>
      <p:sp>
        <p:nvSpPr>
          <p:cNvPr id="7" name="Title 2">
            <a:extLst>
              <a:ext uri="{FF2B5EF4-FFF2-40B4-BE49-F238E27FC236}">
                <a16:creationId xmlns:a16="http://schemas.microsoft.com/office/drawing/2014/main" id="{EE668A54-35B5-AB0B-7DAA-2CE95C4F77B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algn="ctr"/>
            <a:endParaRPr lang="en-US" sz="4000">
              <a:latin typeface="+mn-lt"/>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B180FF28-9596-7FD2-F17D-D28C7B0DD74D}"/>
              </a:ext>
            </a:extLst>
          </p:cNvPr>
          <p:cNvGrpSpPr/>
          <p:nvPr/>
        </p:nvGrpSpPr>
        <p:grpSpPr>
          <a:xfrm>
            <a:off x="383892" y="2221618"/>
            <a:ext cx="11424213" cy="2816118"/>
            <a:chOff x="317554" y="2496319"/>
            <a:chExt cx="11424213" cy="2816118"/>
          </a:xfrm>
        </p:grpSpPr>
        <p:sp>
          <p:nvSpPr>
            <p:cNvPr id="18" name="Rectangle: Rounded Corners 17">
              <a:extLst>
                <a:ext uri="{FF2B5EF4-FFF2-40B4-BE49-F238E27FC236}">
                  <a16:creationId xmlns:a16="http://schemas.microsoft.com/office/drawing/2014/main" id="{ADB1A506-412B-1C28-1EE5-99224E38788C}"/>
                </a:ext>
              </a:extLst>
            </p:cNvPr>
            <p:cNvSpPr/>
            <p:nvPr/>
          </p:nvSpPr>
          <p:spPr>
            <a:xfrm>
              <a:off x="317554" y="2496319"/>
              <a:ext cx="2656715" cy="1830477"/>
            </a:xfrm>
            <a:prstGeom prst="roundRect">
              <a:avLst>
                <a:gd name="adj" fmla="val 50000"/>
              </a:avLst>
            </a:prstGeom>
            <a:blipFill>
              <a:blip r:embed="rId2"/>
              <a:srcRect/>
              <a:stretch>
                <a:fillRect l="-11000" r="-1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2023F429-895B-6B6D-BB73-31539C18DD71}"/>
                </a:ext>
              </a:extLst>
            </p:cNvPr>
            <p:cNvSpPr/>
            <p:nvPr/>
          </p:nvSpPr>
          <p:spPr>
            <a:xfrm>
              <a:off x="317554" y="4545224"/>
              <a:ext cx="2656715" cy="767213"/>
            </a:xfrm>
            <a:custGeom>
              <a:avLst/>
              <a:gdLst>
                <a:gd name="connsiteX0" fmla="*/ 0 w 2656715"/>
                <a:gd name="connsiteY0" fmla="*/ 0 h 985641"/>
                <a:gd name="connsiteX1" fmla="*/ 2656715 w 2656715"/>
                <a:gd name="connsiteY1" fmla="*/ 0 h 985641"/>
                <a:gd name="connsiteX2" fmla="*/ 2656715 w 2656715"/>
                <a:gd name="connsiteY2" fmla="*/ 985641 h 985641"/>
                <a:gd name="connsiteX3" fmla="*/ 0 w 2656715"/>
                <a:gd name="connsiteY3" fmla="*/ 985641 h 985641"/>
                <a:gd name="connsiteX4" fmla="*/ 0 w 2656715"/>
                <a:gd name="connsiteY4" fmla="*/ 0 h 98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15" h="985641">
                  <a:moveTo>
                    <a:pt x="0" y="0"/>
                  </a:moveTo>
                  <a:lnTo>
                    <a:pt x="2656715" y="0"/>
                  </a:lnTo>
                  <a:lnTo>
                    <a:pt x="2656715" y="985641"/>
                  </a:lnTo>
                  <a:lnTo>
                    <a:pt x="0" y="9856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buNone/>
              </a:pPr>
              <a:r>
                <a:rPr lang="en-US" kern="1200"/>
                <a:t>Standardization &amp; </a:t>
              </a:r>
            </a:p>
            <a:p>
              <a:pPr marL="0" lvl="0" indent="0" algn="ctr" defTabSz="622300">
                <a:lnSpc>
                  <a:spcPct val="90000"/>
                </a:lnSpc>
                <a:spcBef>
                  <a:spcPct val="0"/>
                </a:spcBef>
                <a:buNone/>
              </a:pPr>
              <a:r>
                <a:rPr lang="en-US" kern="1200"/>
                <a:t>Semantics </a:t>
              </a:r>
            </a:p>
          </p:txBody>
        </p:sp>
        <p:sp>
          <p:nvSpPr>
            <p:cNvPr id="20" name="Rectangle: Rounded Corners 19">
              <a:extLst>
                <a:ext uri="{FF2B5EF4-FFF2-40B4-BE49-F238E27FC236}">
                  <a16:creationId xmlns:a16="http://schemas.microsoft.com/office/drawing/2014/main" id="{5E25F78B-C66B-FD64-75EB-DD1C566FED1D}"/>
                </a:ext>
              </a:extLst>
            </p:cNvPr>
            <p:cNvSpPr/>
            <p:nvPr/>
          </p:nvSpPr>
          <p:spPr>
            <a:xfrm>
              <a:off x="3240053" y="2496319"/>
              <a:ext cx="2656715" cy="1830477"/>
            </a:xfrm>
            <a:prstGeom prst="roundRect">
              <a:avLst>
                <a:gd name="adj" fmla="val 50000"/>
              </a:avLst>
            </a:prstGeom>
            <a:blipFill>
              <a:blip r:embed="rId3"/>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Freeform: Shape 20">
              <a:extLst>
                <a:ext uri="{FF2B5EF4-FFF2-40B4-BE49-F238E27FC236}">
                  <a16:creationId xmlns:a16="http://schemas.microsoft.com/office/drawing/2014/main" id="{37C4F87B-5DF3-661E-9D29-ADFDAB08F40C}"/>
                </a:ext>
              </a:extLst>
            </p:cNvPr>
            <p:cNvSpPr/>
            <p:nvPr/>
          </p:nvSpPr>
          <p:spPr>
            <a:xfrm>
              <a:off x="3240053" y="4545224"/>
              <a:ext cx="2656715" cy="767213"/>
            </a:xfrm>
            <a:custGeom>
              <a:avLst/>
              <a:gdLst>
                <a:gd name="connsiteX0" fmla="*/ 0 w 2656715"/>
                <a:gd name="connsiteY0" fmla="*/ 0 h 985641"/>
                <a:gd name="connsiteX1" fmla="*/ 2656715 w 2656715"/>
                <a:gd name="connsiteY1" fmla="*/ 0 h 985641"/>
                <a:gd name="connsiteX2" fmla="*/ 2656715 w 2656715"/>
                <a:gd name="connsiteY2" fmla="*/ 985641 h 985641"/>
                <a:gd name="connsiteX3" fmla="*/ 0 w 2656715"/>
                <a:gd name="connsiteY3" fmla="*/ 985641 h 985641"/>
                <a:gd name="connsiteX4" fmla="*/ 0 w 2656715"/>
                <a:gd name="connsiteY4" fmla="*/ 0 h 98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15" h="985641">
                  <a:moveTo>
                    <a:pt x="0" y="0"/>
                  </a:moveTo>
                  <a:lnTo>
                    <a:pt x="2656715" y="0"/>
                  </a:lnTo>
                  <a:lnTo>
                    <a:pt x="2656715" y="985641"/>
                  </a:lnTo>
                  <a:lnTo>
                    <a:pt x="0" y="9856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buNone/>
              </a:pPr>
              <a:r>
                <a:rPr lang="en-US" kern="1200"/>
                <a:t>Interoperability &amp;</a:t>
              </a:r>
            </a:p>
            <a:p>
              <a:pPr marL="0" lvl="0" indent="0" algn="ctr" defTabSz="622300">
                <a:lnSpc>
                  <a:spcPct val="90000"/>
                </a:lnSpc>
                <a:spcBef>
                  <a:spcPct val="0"/>
                </a:spcBef>
                <a:buNone/>
              </a:pPr>
              <a:r>
                <a:rPr lang="en-US" kern="1200"/>
                <a:t>Intelligent Automation</a:t>
              </a:r>
            </a:p>
          </p:txBody>
        </p:sp>
        <p:sp>
          <p:nvSpPr>
            <p:cNvPr id="22" name="Rectangle: Rounded Corners 21">
              <a:extLst>
                <a:ext uri="{FF2B5EF4-FFF2-40B4-BE49-F238E27FC236}">
                  <a16:creationId xmlns:a16="http://schemas.microsoft.com/office/drawing/2014/main" id="{79A94EBE-1ABC-7EF2-E4BC-9BDE391B4E82}"/>
                </a:ext>
              </a:extLst>
            </p:cNvPr>
            <p:cNvSpPr/>
            <p:nvPr/>
          </p:nvSpPr>
          <p:spPr>
            <a:xfrm>
              <a:off x="6162553" y="2496319"/>
              <a:ext cx="2656715" cy="1830477"/>
            </a:xfrm>
            <a:prstGeom prst="roundRect">
              <a:avLst>
                <a:gd name="adj" fmla="val 50000"/>
              </a:avLst>
            </a:prstGeom>
            <a:blipFill>
              <a:blip r:embed="rId4">
                <a:extLst>
                  <a:ext uri="{28A0092B-C50C-407E-A947-70E740481C1C}">
                    <a14:useLocalDpi xmlns:a14="http://schemas.microsoft.com/office/drawing/2010/main" val="0"/>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3" name="Freeform: Shape 22">
              <a:extLst>
                <a:ext uri="{FF2B5EF4-FFF2-40B4-BE49-F238E27FC236}">
                  <a16:creationId xmlns:a16="http://schemas.microsoft.com/office/drawing/2014/main" id="{056B781C-0529-3FCF-2174-5EA4C06A1D29}"/>
                </a:ext>
              </a:extLst>
            </p:cNvPr>
            <p:cNvSpPr/>
            <p:nvPr/>
          </p:nvSpPr>
          <p:spPr>
            <a:xfrm>
              <a:off x="6162553" y="4601937"/>
              <a:ext cx="2656715" cy="710500"/>
            </a:xfrm>
            <a:custGeom>
              <a:avLst/>
              <a:gdLst>
                <a:gd name="connsiteX0" fmla="*/ 0 w 2656715"/>
                <a:gd name="connsiteY0" fmla="*/ 0 h 985641"/>
                <a:gd name="connsiteX1" fmla="*/ 2656715 w 2656715"/>
                <a:gd name="connsiteY1" fmla="*/ 0 h 985641"/>
                <a:gd name="connsiteX2" fmla="*/ 2656715 w 2656715"/>
                <a:gd name="connsiteY2" fmla="*/ 985641 h 985641"/>
                <a:gd name="connsiteX3" fmla="*/ 0 w 2656715"/>
                <a:gd name="connsiteY3" fmla="*/ 985641 h 985641"/>
                <a:gd name="connsiteX4" fmla="*/ 0 w 2656715"/>
                <a:gd name="connsiteY4" fmla="*/ 0 h 98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15" h="985641">
                  <a:moveTo>
                    <a:pt x="0" y="0"/>
                  </a:moveTo>
                  <a:lnTo>
                    <a:pt x="2656715" y="0"/>
                  </a:lnTo>
                  <a:lnTo>
                    <a:pt x="2656715" y="985641"/>
                  </a:lnTo>
                  <a:lnTo>
                    <a:pt x="0" y="9856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buNone/>
              </a:pPr>
              <a:r>
                <a:rPr lang="en-US" kern="1200"/>
                <a:t>Extended Reality </a:t>
              </a:r>
            </a:p>
            <a:p>
              <a:pPr marL="0" lvl="0" indent="0" algn="ctr" defTabSz="622300">
                <a:lnSpc>
                  <a:spcPct val="90000"/>
                </a:lnSpc>
                <a:spcBef>
                  <a:spcPct val="0"/>
                </a:spcBef>
                <a:buNone/>
              </a:pPr>
              <a:r>
                <a:rPr lang="en-US" kern="1200"/>
                <a:t> (AR/MR/VR)</a:t>
              </a:r>
            </a:p>
          </p:txBody>
        </p:sp>
        <p:sp>
          <p:nvSpPr>
            <p:cNvPr id="24" name="Rectangle: Rounded Corners 23">
              <a:extLst>
                <a:ext uri="{FF2B5EF4-FFF2-40B4-BE49-F238E27FC236}">
                  <a16:creationId xmlns:a16="http://schemas.microsoft.com/office/drawing/2014/main" id="{CEA8ABA4-CBD9-F6CC-3666-6DF57EA0FA69}"/>
                </a:ext>
              </a:extLst>
            </p:cNvPr>
            <p:cNvSpPr/>
            <p:nvPr/>
          </p:nvSpPr>
          <p:spPr>
            <a:xfrm>
              <a:off x="9085052" y="2496319"/>
              <a:ext cx="2656715" cy="1830477"/>
            </a:xfrm>
            <a:prstGeom prst="roundRect">
              <a:avLst>
                <a:gd name="adj" fmla="val 50000"/>
              </a:avLst>
            </a:prstGeom>
            <a:blipFill>
              <a:blip r:embed="rId5"/>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5" name="Freeform: Shape 24">
              <a:extLst>
                <a:ext uri="{FF2B5EF4-FFF2-40B4-BE49-F238E27FC236}">
                  <a16:creationId xmlns:a16="http://schemas.microsoft.com/office/drawing/2014/main" id="{AC14CDB0-DF37-654D-6918-DD37D1E677DF}"/>
                </a:ext>
              </a:extLst>
            </p:cNvPr>
            <p:cNvSpPr/>
            <p:nvPr/>
          </p:nvSpPr>
          <p:spPr>
            <a:xfrm>
              <a:off x="9085052" y="4601937"/>
              <a:ext cx="2656715" cy="710500"/>
            </a:xfrm>
            <a:custGeom>
              <a:avLst/>
              <a:gdLst>
                <a:gd name="connsiteX0" fmla="*/ 0 w 2656715"/>
                <a:gd name="connsiteY0" fmla="*/ 0 h 985641"/>
                <a:gd name="connsiteX1" fmla="*/ 2656715 w 2656715"/>
                <a:gd name="connsiteY1" fmla="*/ 0 h 985641"/>
                <a:gd name="connsiteX2" fmla="*/ 2656715 w 2656715"/>
                <a:gd name="connsiteY2" fmla="*/ 985641 h 985641"/>
                <a:gd name="connsiteX3" fmla="*/ 0 w 2656715"/>
                <a:gd name="connsiteY3" fmla="*/ 985641 h 985641"/>
                <a:gd name="connsiteX4" fmla="*/ 0 w 2656715"/>
                <a:gd name="connsiteY4" fmla="*/ 0 h 98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15" h="985641">
                  <a:moveTo>
                    <a:pt x="0" y="0"/>
                  </a:moveTo>
                  <a:lnTo>
                    <a:pt x="2656715" y="0"/>
                  </a:lnTo>
                  <a:lnTo>
                    <a:pt x="2656715" y="985641"/>
                  </a:lnTo>
                  <a:lnTo>
                    <a:pt x="0" y="9856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buNone/>
              </a:pPr>
              <a:r>
                <a:rPr lang="en-US" kern="1200"/>
                <a:t>Responsible AI/Ethics</a:t>
              </a:r>
            </a:p>
            <a:p>
              <a:pPr marL="0" lvl="0" indent="0" algn="ctr" defTabSz="622300">
                <a:lnSpc>
                  <a:spcPct val="90000"/>
                </a:lnSpc>
                <a:spcBef>
                  <a:spcPct val="0"/>
                </a:spcBef>
                <a:buNone/>
              </a:pPr>
              <a:r>
                <a:rPr lang="en-US" kern="1200"/>
                <a:t>&amp; Data Provenance</a:t>
              </a:r>
            </a:p>
          </p:txBody>
        </p:sp>
      </p:grpSp>
      <p:sp>
        <p:nvSpPr>
          <p:cNvPr id="16" name="Rectangle 15">
            <a:extLst>
              <a:ext uri="{FF2B5EF4-FFF2-40B4-BE49-F238E27FC236}">
                <a16:creationId xmlns:a16="http://schemas.microsoft.com/office/drawing/2014/main" id="{5CF14973-08ED-774A-0C5A-304DB0302164}"/>
              </a:ext>
            </a:extLst>
          </p:cNvPr>
          <p:cNvSpPr/>
          <p:nvPr/>
        </p:nvSpPr>
        <p:spPr>
          <a:xfrm>
            <a:off x="0" y="5256164"/>
            <a:ext cx="12192000" cy="7818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6" name="TextBox 25">
            <a:extLst>
              <a:ext uri="{FF2B5EF4-FFF2-40B4-BE49-F238E27FC236}">
                <a16:creationId xmlns:a16="http://schemas.microsoft.com/office/drawing/2014/main" id="{3A64120B-A71B-8F6E-E04E-2B4B1607166D}"/>
              </a:ext>
            </a:extLst>
          </p:cNvPr>
          <p:cNvSpPr txBox="1"/>
          <p:nvPr/>
        </p:nvSpPr>
        <p:spPr>
          <a:xfrm>
            <a:off x="3948013" y="5411146"/>
            <a:ext cx="4295973" cy="461665"/>
          </a:xfrm>
          <a:prstGeom prst="rect">
            <a:avLst/>
          </a:prstGeom>
          <a:noFill/>
        </p:spPr>
        <p:txBody>
          <a:bodyPr wrap="square" rtlCol="0">
            <a:spAutoFit/>
          </a:bodyPr>
          <a:lstStyle/>
          <a:p>
            <a:pPr marL="0" marR="0" lvl="0" indent="0" algn="ctr" defTabSz="850392"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600" normalizeH="0" baseline="0" noProof="0">
                <a:ln>
                  <a:noFill/>
                </a:ln>
                <a:solidFill>
                  <a:schemeClr val="bg1"/>
                </a:solidFill>
                <a:effectLst/>
                <a:uLnTx/>
                <a:uFillTx/>
                <a:ea typeface="Calibri" panose="020F0502020204030204" pitchFamily="34" charset="0"/>
                <a:cs typeface="Calibri" panose="020F0502020204030204" pitchFamily="34" charset="0"/>
              </a:rPr>
              <a:t>FOCUS AREAS</a:t>
            </a:r>
          </a:p>
        </p:txBody>
      </p:sp>
      <p:sp>
        <p:nvSpPr>
          <p:cNvPr id="27" name="Slide Number Placeholder 26">
            <a:extLst>
              <a:ext uri="{FF2B5EF4-FFF2-40B4-BE49-F238E27FC236}">
                <a16:creationId xmlns:a16="http://schemas.microsoft.com/office/drawing/2014/main" id="{09F8F1C9-536E-A68B-5D4E-8C6FD4C00AD7}"/>
              </a:ext>
            </a:extLst>
          </p:cNvPr>
          <p:cNvSpPr>
            <a:spLocks noGrp="1"/>
          </p:cNvSpPr>
          <p:nvPr>
            <p:ph type="sldNum" sz="quarter" idx="12"/>
          </p:nvPr>
        </p:nvSpPr>
        <p:spPr/>
        <p:txBody>
          <a:bodyPr/>
          <a:lstStyle/>
          <a:p>
            <a:fld id="{79051E47-9262-46A4-A78C-64714F031E67}" type="slidenum">
              <a:rPr lang="en-US" smtClean="0"/>
              <a:t>34</a:t>
            </a:fld>
            <a:endParaRPr lang="en-US"/>
          </a:p>
        </p:txBody>
      </p:sp>
    </p:spTree>
    <p:extLst>
      <p:ext uri="{BB962C8B-B14F-4D97-AF65-F5344CB8AC3E}">
        <p14:creationId xmlns:p14="http://schemas.microsoft.com/office/powerpoint/2010/main" val="3253072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E130100-40A2-61F5-F6C5-0F490158ADA7}"/>
              </a:ext>
            </a:extLst>
          </p:cNvPr>
          <p:cNvSpPr/>
          <p:nvPr/>
        </p:nvSpPr>
        <p:spPr>
          <a:xfrm>
            <a:off x="0" y="3135078"/>
            <a:ext cx="12192000" cy="80058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BAA44-9AD7-4C61-8760-997283A16E20}"/>
              </a:ext>
            </a:extLst>
          </p:cNvPr>
          <p:cNvSpPr>
            <a:spLocks noGrp="1"/>
          </p:cNvSpPr>
          <p:nvPr>
            <p:ph type="title"/>
          </p:nvPr>
        </p:nvSpPr>
        <p:spPr>
          <a:xfrm>
            <a:off x="867192" y="481928"/>
            <a:ext cx="10953466" cy="1325563"/>
          </a:xfrm>
        </p:spPr>
        <p:txBody>
          <a:bodyPr>
            <a:normAutofit/>
          </a:bodyPr>
          <a:lstStyle/>
          <a:p>
            <a:pPr algn="ctr"/>
            <a:r>
              <a:rPr lang="en-US" sz="3600">
                <a:solidFill>
                  <a:schemeClr val="bg2">
                    <a:lumMod val="10000"/>
                  </a:schemeClr>
                </a:solidFill>
                <a:latin typeface="+mn-lt"/>
                <a:ea typeface="Calibri"/>
                <a:cs typeface="Calibri"/>
              </a:rPr>
              <a:t>Advancing Innovation and Business Outcomes</a:t>
            </a:r>
          </a:p>
        </p:txBody>
      </p:sp>
      <p:sp>
        <p:nvSpPr>
          <p:cNvPr id="30" name="Content Placeholder 2"/>
          <p:cNvSpPr txBox="1">
            <a:spLocks/>
          </p:cNvSpPr>
          <p:nvPr/>
        </p:nvSpPr>
        <p:spPr>
          <a:xfrm>
            <a:off x="568641" y="3428271"/>
            <a:ext cx="11520742" cy="103949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50"/>
              </a:spcBef>
              <a:spcAft>
                <a:spcPts val="0"/>
              </a:spcAft>
              <a:buClrTx/>
              <a:buSzTx/>
              <a:buFont typeface="Arial" pitchFamily="34" charset="0"/>
              <a:buNone/>
              <a:tabLst/>
              <a:defRPr/>
            </a:pPr>
            <a:endParaRPr kumimoji="0" lang="en-US" sz="1200" b="0" i="0" u="none" strike="noStrike" kern="1200" cap="none" spc="0" normalizeH="0" baseline="0" noProof="0">
              <a:ln>
                <a:noFill/>
              </a:ln>
              <a:solidFill>
                <a:srgbClr val="212121"/>
              </a:solidFill>
              <a:effectLst/>
              <a:uLnTx/>
              <a:uFillTx/>
              <a:ea typeface="+mn-ea"/>
              <a:cs typeface="+mn-cs"/>
            </a:endParaRPr>
          </a:p>
        </p:txBody>
      </p:sp>
      <p:grpSp>
        <p:nvGrpSpPr>
          <p:cNvPr id="6" name="Group 5"/>
          <p:cNvGrpSpPr>
            <a:grpSpLocks noChangeAspect="1"/>
          </p:cNvGrpSpPr>
          <p:nvPr/>
        </p:nvGrpSpPr>
        <p:grpSpPr>
          <a:xfrm>
            <a:off x="457142" y="2359673"/>
            <a:ext cx="2332081" cy="2379835"/>
            <a:chOff x="500810" y="1397672"/>
            <a:chExt cx="1762596" cy="1894158"/>
          </a:xfrm>
          <a:effectLst/>
        </p:grpSpPr>
        <p:sp>
          <p:nvSpPr>
            <p:cNvPr id="7" name="Rounded Rectangle 6"/>
            <p:cNvSpPr/>
            <p:nvPr/>
          </p:nvSpPr>
          <p:spPr>
            <a:xfrm>
              <a:off x="500810" y="1397672"/>
              <a:ext cx="1762596" cy="1894158"/>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350" b="0" i="0" u="none" strike="noStrike" kern="1200" cap="none" spc="0" normalizeH="0" baseline="0" noProof="0">
                <a:ln>
                  <a:noFill/>
                </a:ln>
                <a:solidFill>
                  <a:prstClr val="white"/>
                </a:solidFill>
                <a:effectLst/>
                <a:uLnTx/>
                <a:uFillTx/>
                <a:ea typeface="+mn-ea"/>
                <a:cs typeface="+mn-cs"/>
              </a:endParaRPr>
            </a:p>
          </p:txBody>
        </p:sp>
        <p:sp>
          <p:nvSpPr>
            <p:cNvPr id="10" name="TextBox 9"/>
            <p:cNvSpPr txBox="1"/>
            <p:nvPr/>
          </p:nvSpPr>
          <p:spPr>
            <a:xfrm>
              <a:off x="837326" y="2388840"/>
              <a:ext cx="1089577" cy="29395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a:ln>
                    <a:noFill/>
                  </a:ln>
                  <a:solidFill>
                    <a:srgbClr val="212121"/>
                  </a:solidFill>
                  <a:effectLst/>
                  <a:uLnTx/>
                  <a:uFillTx/>
                  <a:ea typeface="+mn-ea"/>
                  <a:cs typeface="+mn-cs"/>
                </a:rPr>
                <a:t>Innovation</a:t>
              </a:r>
              <a:endParaRPr kumimoji="0" lang="uk-UA" sz="1800" b="1" u="none" strike="noStrike" kern="1200" cap="none" spc="0" normalizeH="0" baseline="0" noProof="0">
                <a:ln>
                  <a:noFill/>
                </a:ln>
                <a:solidFill>
                  <a:srgbClr val="212121"/>
                </a:solidFill>
                <a:effectLst/>
                <a:uLnTx/>
                <a:uFillTx/>
                <a:ea typeface="+mn-ea"/>
                <a:cs typeface="+mn-cs"/>
              </a:endParaRPr>
            </a:p>
          </p:txBody>
        </p:sp>
        <p:sp>
          <p:nvSpPr>
            <p:cNvPr id="11" name="TextBox 10"/>
            <p:cNvSpPr txBox="1"/>
            <p:nvPr/>
          </p:nvSpPr>
          <p:spPr>
            <a:xfrm>
              <a:off x="554399" y="2690989"/>
              <a:ext cx="1655416" cy="4511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750" b="0" i="0" u="none" strike="noStrike" kern="1200" cap="none" spc="0" normalizeH="0" baseline="0" noProof="0">
                  <a:ln>
                    <a:noFill/>
                  </a:ln>
                  <a:solidFill>
                    <a:srgbClr val="212121"/>
                  </a:solidFill>
                  <a:effectLst/>
                  <a:uLnTx/>
                  <a:uFillTx/>
                  <a:ea typeface="+mn-ea"/>
                  <a:cs typeface="+mn-cs"/>
                </a:rPr>
                <a:t> </a:t>
              </a:r>
            </a:p>
            <a:p>
              <a:pPr marL="0" marR="0" lvl="0" indent="0" algn="ctr" defTabSz="914400" rtl="0" eaLnBrk="1" fontAlgn="auto" latinLnBrk="0" hangingPunct="1">
                <a:lnSpc>
                  <a:spcPct val="100000"/>
                </a:lnSpc>
                <a:spcBef>
                  <a:spcPts val="450"/>
                </a:spcBef>
                <a:spcAft>
                  <a:spcPts val="0"/>
                </a:spcAft>
                <a:buClrTx/>
                <a:buSzTx/>
                <a:buFontTx/>
                <a:buNone/>
                <a:tabLst/>
                <a:defRPr/>
              </a:pPr>
              <a:endParaRPr kumimoji="0" lang="en-US" sz="750" b="0" i="0" u="none" strike="noStrike" kern="1200" cap="none" spc="0" normalizeH="0" baseline="0" noProof="0">
                <a:ln>
                  <a:noFill/>
                </a:ln>
                <a:solidFill>
                  <a:srgbClr val="212121"/>
                </a:solidFill>
                <a:effectLst/>
                <a:uLnTx/>
                <a:uFillTx/>
                <a:ea typeface="+mn-ea"/>
                <a:cs typeface="+mn-cs"/>
              </a:endParaRPr>
            </a:p>
            <a:p>
              <a:pPr marL="0" marR="0" lvl="0" indent="0" algn="ctr" defTabSz="914400" rtl="0" eaLnBrk="1" fontAlgn="auto" latinLnBrk="0" hangingPunct="1">
                <a:lnSpc>
                  <a:spcPct val="100000"/>
                </a:lnSpc>
                <a:spcBef>
                  <a:spcPts val="450"/>
                </a:spcBef>
                <a:spcAft>
                  <a:spcPts val="0"/>
                </a:spcAft>
                <a:buClrTx/>
                <a:buSzTx/>
                <a:buFontTx/>
                <a:buNone/>
                <a:tabLst/>
                <a:defRPr/>
              </a:pPr>
              <a:endParaRPr kumimoji="0" lang="en-US" sz="750" b="0" i="0" u="none" strike="noStrike" kern="1200" cap="none" spc="0" normalizeH="0" baseline="0" noProof="0">
                <a:ln>
                  <a:noFill/>
                </a:ln>
                <a:solidFill>
                  <a:srgbClr val="212121"/>
                </a:solidFill>
                <a:effectLst/>
                <a:uLnTx/>
                <a:uFillTx/>
                <a:ea typeface="+mn-ea"/>
                <a:cs typeface="+mn-cs"/>
              </a:endParaRPr>
            </a:p>
          </p:txBody>
        </p:sp>
      </p:grpSp>
      <p:grpSp>
        <p:nvGrpSpPr>
          <p:cNvPr id="18" name="Group 17"/>
          <p:cNvGrpSpPr>
            <a:grpSpLocks noChangeAspect="1"/>
          </p:cNvGrpSpPr>
          <p:nvPr/>
        </p:nvGrpSpPr>
        <p:grpSpPr>
          <a:xfrm>
            <a:off x="3524861" y="2383217"/>
            <a:ext cx="2332081" cy="2470754"/>
            <a:chOff x="2626646" y="1397672"/>
            <a:chExt cx="1762596" cy="1966522"/>
          </a:xfrm>
          <a:effectLst/>
        </p:grpSpPr>
        <p:sp>
          <p:nvSpPr>
            <p:cNvPr id="19" name="Rounded Rectangle 18"/>
            <p:cNvSpPr/>
            <p:nvPr/>
          </p:nvSpPr>
          <p:spPr>
            <a:xfrm>
              <a:off x="2626646" y="1397672"/>
              <a:ext cx="1762596" cy="1894158"/>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350" b="0" i="0" u="none" strike="noStrike" kern="1200" cap="none" spc="0" normalizeH="0" baseline="0" noProof="0">
                <a:ln>
                  <a:noFill/>
                </a:ln>
                <a:solidFill>
                  <a:prstClr val="white"/>
                </a:solidFill>
                <a:effectLst/>
                <a:uLnTx/>
                <a:uFillTx/>
                <a:ea typeface="+mn-ea"/>
                <a:cs typeface="+mn-cs"/>
              </a:endParaRPr>
            </a:p>
          </p:txBody>
        </p:sp>
        <p:sp>
          <p:nvSpPr>
            <p:cNvPr id="21" name="TextBox 20"/>
            <p:cNvSpPr txBox="1"/>
            <p:nvPr/>
          </p:nvSpPr>
          <p:spPr>
            <a:xfrm>
              <a:off x="2846851" y="2388840"/>
              <a:ext cx="1322196" cy="29395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a:ln>
                    <a:noFill/>
                  </a:ln>
                  <a:solidFill>
                    <a:srgbClr val="212121"/>
                  </a:solidFill>
                  <a:effectLst/>
                  <a:uLnTx/>
                  <a:uFillTx/>
                  <a:ea typeface="+mn-ea"/>
                  <a:cs typeface="+mn-cs"/>
                </a:rPr>
                <a:t>Collaboration</a:t>
              </a:r>
              <a:endParaRPr kumimoji="0" lang="uk-UA" sz="1800" b="1" u="none" strike="noStrike" kern="1200" cap="none" spc="0" normalizeH="0" baseline="0" noProof="0">
                <a:ln>
                  <a:noFill/>
                </a:ln>
                <a:solidFill>
                  <a:srgbClr val="212121"/>
                </a:solidFill>
                <a:effectLst/>
                <a:uLnTx/>
                <a:uFillTx/>
                <a:ea typeface="+mn-ea"/>
                <a:cs typeface="+mn-cs"/>
              </a:endParaRPr>
            </a:p>
          </p:txBody>
        </p:sp>
        <p:sp>
          <p:nvSpPr>
            <p:cNvPr id="22" name="TextBox 21"/>
            <p:cNvSpPr txBox="1"/>
            <p:nvPr/>
          </p:nvSpPr>
          <p:spPr>
            <a:xfrm>
              <a:off x="2680236" y="2674208"/>
              <a:ext cx="1655416" cy="689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1000" b="1" i="0" u="none" strike="noStrike" kern="1200" cap="none" spc="0" normalizeH="0" baseline="0" noProof="0">
                  <a:ln>
                    <a:noFill/>
                  </a:ln>
                  <a:solidFill>
                    <a:srgbClr val="212121"/>
                  </a:solidFill>
                  <a:effectLst/>
                  <a:uLnTx/>
                  <a:uFillTx/>
                  <a:ea typeface="+mn-ea"/>
                  <a:cs typeface="+mn-cs"/>
                </a:rPr>
                <a:t>Force Multiplier</a:t>
              </a: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800" b="0" i="0" u="none" strike="noStrike" kern="1200" cap="none" spc="0" normalizeH="0" baseline="0" noProof="0">
                  <a:ln>
                    <a:noFill/>
                  </a:ln>
                  <a:solidFill>
                    <a:srgbClr val="212121"/>
                  </a:solidFill>
                  <a:effectLst/>
                  <a:uLnTx/>
                  <a:uFillTx/>
                  <a:ea typeface="+mn-ea"/>
                  <a:cs typeface="+mn-cs"/>
                </a:rPr>
                <a:t>Engage with industry leaders, innovators, researchers, and others to develop and implement advanced technology</a:t>
              </a:r>
            </a:p>
            <a:p>
              <a:pPr marL="0" marR="0" lvl="0" indent="0" algn="ctr" defTabSz="914400" rtl="0" eaLnBrk="1" fontAlgn="auto" latinLnBrk="0" hangingPunct="1">
                <a:lnSpc>
                  <a:spcPct val="100000"/>
                </a:lnSpc>
                <a:spcBef>
                  <a:spcPts val="450"/>
                </a:spcBef>
                <a:spcAft>
                  <a:spcPts val="0"/>
                </a:spcAft>
                <a:buClrTx/>
                <a:buSzTx/>
                <a:buFontTx/>
                <a:buNone/>
                <a:tabLst/>
                <a:defRPr/>
              </a:pPr>
              <a:endParaRPr kumimoji="0" lang="en-US" sz="800" b="0" i="0" u="none" strike="noStrike" kern="1200" cap="none" spc="0" normalizeH="0" baseline="0" noProof="0">
                <a:ln>
                  <a:noFill/>
                </a:ln>
                <a:solidFill>
                  <a:srgbClr val="212121"/>
                </a:solidFill>
                <a:effectLst/>
                <a:uLnTx/>
                <a:uFillTx/>
                <a:ea typeface="+mn-ea"/>
                <a:cs typeface="+mn-cs"/>
              </a:endParaRPr>
            </a:p>
          </p:txBody>
        </p:sp>
      </p:grpSp>
      <p:grpSp>
        <p:nvGrpSpPr>
          <p:cNvPr id="32" name="Group 31">
            <a:extLst>
              <a:ext uri="{FF2B5EF4-FFF2-40B4-BE49-F238E27FC236}">
                <a16:creationId xmlns:a16="http://schemas.microsoft.com/office/drawing/2014/main" id="{DD89297F-F2F1-4DBF-A297-AA09ED9F7B6E}"/>
              </a:ext>
            </a:extLst>
          </p:cNvPr>
          <p:cNvGrpSpPr/>
          <p:nvPr/>
        </p:nvGrpSpPr>
        <p:grpSpPr>
          <a:xfrm>
            <a:off x="1149146" y="2610740"/>
            <a:ext cx="948068" cy="892279"/>
            <a:chOff x="3330575" y="665163"/>
            <a:chExt cx="5530850" cy="5534025"/>
          </a:xfrm>
        </p:grpSpPr>
        <p:sp>
          <p:nvSpPr>
            <p:cNvPr id="33" name="Oval 501">
              <a:extLst>
                <a:ext uri="{FF2B5EF4-FFF2-40B4-BE49-F238E27FC236}">
                  <a16:creationId xmlns:a16="http://schemas.microsoft.com/office/drawing/2014/main" id="{9E38C2A3-9144-4305-BD81-AE8CEB172BD3}"/>
                </a:ext>
              </a:extLst>
            </p:cNvPr>
            <p:cNvSpPr>
              <a:spLocks noChangeArrowheads="1"/>
            </p:cNvSpPr>
            <p:nvPr/>
          </p:nvSpPr>
          <p:spPr bwMode="auto">
            <a:xfrm>
              <a:off x="3330575" y="665163"/>
              <a:ext cx="5530850" cy="553402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4" name="Freeform 502">
              <a:extLst>
                <a:ext uri="{FF2B5EF4-FFF2-40B4-BE49-F238E27FC236}">
                  <a16:creationId xmlns:a16="http://schemas.microsoft.com/office/drawing/2014/main" id="{6A314A2C-9535-46C2-AE95-F80BA5FC33F7}"/>
                </a:ext>
              </a:extLst>
            </p:cNvPr>
            <p:cNvSpPr>
              <a:spLocks noEditPoints="1"/>
            </p:cNvSpPr>
            <p:nvPr/>
          </p:nvSpPr>
          <p:spPr bwMode="auto">
            <a:xfrm>
              <a:off x="4119563" y="2540001"/>
              <a:ext cx="2287588" cy="2292350"/>
            </a:xfrm>
            <a:custGeom>
              <a:avLst/>
              <a:gdLst>
                <a:gd name="T0" fmla="*/ 593 w 609"/>
                <a:gd name="T1" fmla="*/ 245 h 610"/>
                <a:gd name="T2" fmla="*/ 552 w 609"/>
                <a:gd name="T3" fmla="*/ 245 h 610"/>
                <a:gd name="T4" fmla="*/ 522 w 609"/>
                <a:gd name="T5" fmla="*/ 172 h 610"/>
                <a:gd name="T6" fmla="*/ 550 w 609"/>
                <a:gd name="T7" fmla="*/ 144 h 610"/>
                <a:gd name="T8" fmla="*/ 550 w 609"/>
                <a:gd name="T9" fmla="*/ 120 h 610"/>
                <a:gd name="T10" fmla="*/ 489 w 609"/>
                <a:gd name="T11" fmla="*/ 59 h 610"/>
                <a:gd name="T12" fmla="*/ 466 w 609"/>
                <a:gd name="T13" fmla="*/ 59 h 610"/>
                <a:gd name="T14" fmla="*/ 437 w 609"/>
                <a:gd name="T15" fmla="*/ 87 h 610"/>
                <a:gd name="T16" fmla="*/ 365 w 609"/>
                <a:gd name="T17" fmla="*/ 57 h 610"/>
                <a:gd name="T18" fmla="*/ 365 w 609"/>
                <a:gd name="T19" fmla="*/ 17 h 610"/>
                <a:gd name="T20" fmla="*/ 348 w 609"/>
                <a:gd name="T21" fmla="*/ 0 h 610"/>
                <a:gd name="T22" fmla="*/ 261 w 609"/>
                <a:gd name="T23" fmla="*/ 0 h 610"/>
                <a:gd name="T24" fmla="*/ 244 w 609"/>
                <a:gd name="T25" fmla="*/ 17 h 610"/>
                <a:gd name="T26" fmla="*/ 244 w 609"/>
                <a:gd name="T27" fmla="*/ 57 h 610"/>
                <a:gd name="T28" fmla="*/ 171 w 609"/>
                <a:gd name="T29" fmla="*/ 87 h 610"/>
                <a:gd name="T30" fmla="*/ 143 w 609"/>
                <a:gd name="T31" fmla="*/ 59 h 610"/>
                <a:gd name="T32" fmla="*/ 120 w 609"/>
                <a:gd name="T33" fmla="*/ 59 h 610"/>
                <a:gd name="T34" fmla="*/ 58 w 609"/>
                <a:gd name="T35" fmla="*/ 121 h 610"/>
                <a:gd name="T36" fmla="*/ 58 w 609"/>
                <a:gd name="T37" fmla="*/ 144 h 610"/>
                <a:gd name="T38" fmla="*/ 86 w 609"/>
                <a:gd name="T39" fmla="*/ 172 h 610"/>
                <a:gd name="T40" fmla="*/ 86 w 609"/>
                <a:gd name="T41" fmla="*/ 173 h 610"/>
                <a:gd name="T42" fmla="*/ 56 w 609"/>
                <a:gd name="T43" fmla="*/ 245 h 610"/>
                <a:gd name="T44" fmla="*/ 16 w 609"/>
                <a:gd name="T45" fmla="*/ 245 h 610"/>
                <a:gd name="T46" fmla="*/ 0 w 609"/>
                <a:gd name="T47" fmla="*/ 262 h 610"/>
                <a:gd name="T48" fmla="*/ 0 w 609"/>
                <a:gd name="T49" fmla="*/ 349 h 610"/>
                <a:gd name="T50" fmla="*/ 16 w 609"/>
                <a:gd name="T51" fmla="*/ 366 h 610"/>
                <a:gd name="T52" fmla="*/ 56 w 609"/>
                <a:gd name="T53" fmla="*/ 366 h 610"/>
                <a:gd name="T54" fmla="*/ 86 w 609"/>
                <a:gd name="T55" fmla="*/ 438 h 610"/>
                <a:gd name="T56" fmla="*/ 58 w 609"/>
                <a:gd name="T57" fmla="*/ 466 h 610"/>
                <a:gd name="T58" fmla="*/ 58 w 609"/>
                <a:gd name="T59" fmla="*/ 490 h 610"/>
                <a:gd name="T60" fmla="*/ 120 w 609"/>
                <a:gd name="T61" fmla="*/ 552 h 610"/>
                <a:gd name="T62" fmla="*/ 143 w 609"/>
                <a:gd name="T63" fmla="*/ 552 h 610"/>
                <a:gd name="T64" fmla="*/ 171 w 609"/>
                <a:gd name="T65" fmla="*/ 523 h 610"/>
                <a:gd name="T66" fmla="*/ 244 w 609"/>
                <a:gd name="T67" fmla="*/ 554 h 610"/>
                <a:gd name="T68" fmla="*/ 244 w 609"/>
                <a:gd name="T69" fmla="*/ 593 h 610"/>
                <a:gd name="T70" fmla="*/ 261 w 609"/>
                <a:gd name="T71" fmla="*/ 610 h 610"/>
                <a:gd name="T72" fmla="*/ 348 w 609"/>
                <a:gd name="T73" fmla="*/ 610 h 610"/>
                <a:gd name="T74" fmla="*/ 365 w 609"/>
                <a:gd name="T75" fmla="*/ 593 h 610"/>
                <a:gd name="T76" fmla="*/ 365 w 609"/>
                <a:gd name="T77" fmla="*/ 554 h 610"/>
                <a:gd name="T78" fmla="*/ 438 w 609"/>
                <a:gd name="T79" fmla="*/ 523 h 610"/>
                <a:gd name="T80" fmla="*/ 466 w 609"/>
                <a:gd name="T81" fmla="*/ 551 h 610"/>
                <a:gd name="T82" fmla="*/ 489 w 609"/>
                <a:gd name="T83" fmla="*/ 551 h 610"/>
                <a:gd name="T84" fmla="*/ 551 w 609"/>
                <a:gd name="T85" fmla="*/ 489 h 610"/>
                <a:gd name="T86" fmla="*/ 551 w 609"/>
                <a:gd name="T87" fmla="*/ 466 h 610"/>
                <a:gd name="T88" fmla="*/ 523 w 609"/>
                <a:gd name="T89" fmla="*/ 438 h 610"/>
                <a:gd name="T90" fmla="*/ 553 w 609"/>
                <a:gd name="T91" fmla="*/ 365 h 610"/>
                <a:gd name="T92" fmla="*/ 593 w 609"/>
                <a:gd name="T93" fmla="*/ 365 h 610"/>
                <a:gd name="T94" fmla="*/ 609 w 609"/>
                <a:gd name="T95" fmla="*/ 348 h 610"/>
                <a:gd name="T96" fmla="*/ 609 w 609"/>
                <a:gd name="T97" fmla="*/ 261 h 610"/>
                <a:gd name="T98" fmla="*/ 593 w 609"/>
                <a:gd name="T99" fmla="*/ 245 h 610"/>
                <a:gd name="T100" fmla="*/ 115 w 609"/>
                <a:gd name="T101" fmla="*/ 305 h 610"/>
                <a:gd name="T102" fmla="*/ 304 w 609"/>
                <a:gd name="T103" fmla="*/ 116 h 610"/>
                <a:gd name="T104" fmla="*/ 494 w 609"/>
                <a:gd name="T105" fmla="*/ 306 h 610"/>
                <a:gd name="T106" fmla="*/ 304 w 609"/>
                <a:gd name="T107" fmla="*/ 495 h 610"/>
                <a:gd name="T108" fmla="*/ 115 w 609"/>
                <a:gd name="T109" fmla="*/ 305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9" h="610">
                  <a:moveTo>
                    <a:pt x="593" y="245"/>
                  </a:moveTo>
                  <a:cubicBezTo>
                    <a:pt x="552" y="245"/>
                    <a:pt x="552" y="245"/>
                    <a:pt x="552" y="245"/>
                  </a:cubicBezTo>
                  <a:cubicBezTo>
                    <a:pt x="547" y="219"/>
                    <a:pt x="536" y="195"/>
                    <a:pt x="522" y="172"/>
                  </a:cubicBezTo>
                  <a:cubicBezTo>
                    <a:pt x="550" y="144"/>
                    <a:pt x="550" y="144"/>
                    <a:pt x="550" y="144"/>
                  </a:cubicBezTo>
                  <a:cubicBezTo>
                    <a:pt x="557" y="137"/>
                    <a:pt x="557" y="127"/>
                    <a:pt x="550" y="120"/>
                  </a:cubicBezTo>
                  <a:cubicBezTo>
                    <a:pt x="489" y="59"/>
                    <a:pt x="489" y="59"/>
                    <a:pt x="489" y="59"/>
                  </a:cubicBezTo>
                  <a:cubicBezTo>
                    <a:pt x="482" y="52"/>
                    <a:pt x="472" y="52"/>
                    <a:pt x="466" y="59"/>
                  </a:cubicBezTo>
                  <a:cubicBezTo>
                    <a:pt x="437" y="87"/>
                    <a:pt x="437" y="87"/>
                    <a:pt x="437" y="87"/>
                  </a:cubicBezTo>
                  <a:cubicBezTo>
                    <a:pt x="415" y="73"/>
                    <a:pt x="390" y="63"/>
                    <a:pt x="365" y="57"/>
                  </a:cubicBezTo>
                  <a:cubicBezTo>
                    <a:pt x="365" y="17"/>
                    <a:pt x="365" y="17"/>
                    <a:pt x="365" y="17"/>
                  </a:cubicBezTo>
                  <a:cubicBezTo>
                    <a:pt x="365" y="8"/>
                    <a:pt x="357" y="0"/>
                    <a:pt x="348" y="0"/>
                  </a:cubicBezTo>
                  <a:cubicBezTo>
                    <a:pt x="261" y="0"/>
                    <a:pt x="261" y="0"/>
                    <a:pt x="261" y="0"/>
                  </a:cubicBezTo>
                  <a:cubicBezTo>
                    <a:pt x="251" y="0"/>
                    <a:pt x="244" y="8"/>
                    <a:pt x="244" y="17"/>
                  </a:cubicBezTo>
                  <a:cubicBezTo>
                    <a:pt x="244" y="57"/>
                    <a:pt x="244" y="57"/>
                    <a:pt x="244" y="57"/>
                  </a:cubicBezTo>
                  <a:cubicBezTo>
                    <a:pt x="218" y="63"/>
                    <a:pt x="194" y="74"/>
                    <a:pt x="171" y="87"/>
                  </a:cubicBezTo>
                  <a:cubicBezTo>
                    <a:pt x="143" y="59"/>
                    <a:pt x="143" y="59"/>
                    <a:pt x="143" y="59"/>
                  </a:cubicBezTo>
                  <a:cubicBezTo>
                    <a:pt x="137" y="53"/>
                    <a:pt x="126" y="53"/>
                    <a:pt x="120" y="59"/>
                  </a:cubicBezTo>
                  <a:cubicBezTo>
                    <a:pt x="58" y="121"/>
                    <a:pt x="58" y="121"/>
                    <a:pt x="58" y="121"/>
                  </a:cubicBezTo>
                  <a:cubicBezTo>
                    <a:pt x="52" y="127"/>
                    <a:pt x="52" y="137"/>
                    <a:pt x="58" y="144"/>
                  </a:cubicBezTo>
                  <a:cubicBezTo>
                    <a:pt x="86" y="172"/>
                    <a:pt x="86" y="172"/>
                    <a:pt x="86" y="172"/>
                  </a:cubicBezTo>
                  <a:cubicBezTo>
                    <a:pt x="86" y="173"/>
                    <a:pt x="86" y="173"/>
                    <a:pt x="86" y="173"/>
                  </a:cubicBezTo>
                  <a:cubicBezTo>
                    <a:pt x="73" y="195"/>
                    <a:pt x="62" y="219"/>
                    <a:pt x="56" y="245"/>
                  </a:cubicBezTo>
                  <a:cubicBezTo>
                    <a:pt x="16" y="245"/>
                    <a:pt x="16" y="245"/>
                    <a:pt x="16" y="245"/>
                  </a:cubicBezTo>
                  <a:cubicBezTo>
                    <a:pt x="7" y="245"/>
                    <a:pt x="0" y="252"/>
                    <a:pt x="0" y="262"/>
                  </a:cubicBezTo>
                  <a:cubicBezTo>
                    <a:pt x="0" y="349"/>
                    <a:pt x="0" y="349"/>
                    <a:pt x="0" y="349"/>
                  </a:cubicBezTo>
                  <a:cubicBezTo>
                    <a:pt x="0" y="358"/>
                    <a:pt x="7" y="366"/>
                    <a:pt x="16" y="366"/>
                  </a:cubicBezTo>
                  <a:cubicBezTo>
                    <a:pt x="56" y="366"/>
                    <a:pt x="56" y="366"/>
                    <a:pt x="56" y="366"/>
                  </a:cubicBezTo>
                  <a:cubicBezTo>
                    <a:pt x="62" y="392"/>
                    <a:pt x="73" y="416"/>
                    <a:pt x="86" y="438"/>
                  </a:cubicBezTo>
                  <a:cubicBezTo>
                    <a:pt x="58" y="466"/>
                    <a:pt x="58" y="466"/>
                    <a:pt x="58" y="466"/>
                  </a:cubicBezTo>
                  <a:cubicBezTo>
                    <a:pt x="52" y="473"/>
                    <a:pt x="52" y="484"/>
                    <a:pt x="58" y="490"/>
                  </a:cubicBezTo>
                  <a:cubicBezTo>
                    <a:pt x="120" y="552"/>
                    <a:pt x="120" y="552"/>
                    <a:pt x="120" y="552"/>
                  </a:cubicBezTo>
                  <a:cubicBezTo>
                    <a:pt x="126" y="558"/>
                    <a:pt x="137" y="558"/>
                    <a:pt x="143" y="552"/>
                  </a:cubicBezTo>
                  <a:cubicBezTo>
                    <a:pt x="171" y="523"/>
                    <a:pt x="171" y="523"/>
                    <a:pt x="171" y="523"/>
                  </a:cubicBezTo>
                  <a:cubicBezTo>
                    <a:pt x="194" y="537"/>
                    <a:pt x="218" y="547"/>
                    <a:pt x="244" y="554"/>
                  </a:cubicBezTo>
                  <a:cubicBezTo>
                    <a:pt x="244" y="593"/>
                    <a:pt x="244" y="593"/>
                    <a:pt x="244" y="593"/>
                  </a:cubicBezTo>
                  <a:cubicBezTo>
                    <a:pt x="244" y="602"/>
                    <a:pt x="252" y="610"/>
                    <a:pt x="261" y="610"/>
                  </a:cubicBezTo>
                  <a:cubicBezTo>
                    <a:pt x="348" y="610"/>
                    <a:pt x="348" y="610"/>
                    <a:pt x="348" y="610"/>
                  </a:cubicBezTo>
                  <a:cubicBezTo>
                    <a:pt x="357" y="610"/>
                    <a:pt x="365" y="602"/>
                    <a:pt x="365" y="593"/>
                  </a:cubicBezTo>
                  <a:cubicBezTo>
                    <a:pt x="365" y="554"/>
                    <a:pt x="365" y="554"/>
                    <a:pt x="365" y="554"/>
                  </a:cubicBezTo>
                  <a:cubicBezTo>
                    <a:pt x="391" y="547"/>
                    <a:pt x="415" y="537"/>
                    <a:pt x="438" y="523"/>
                  </a:cubicBezTo>
                  <a:cubicBezTo>
                    <a:pt x="466" y="551"/>
                    <a:pt x="466" y="551"/>
                    <a:pt x="466" y="551"/>
                  </a:cubicBezTo>
                  <a:cubicBezTo>
                    <a:pt x="472" y="558"/>
                    <a:pt x="483" y="558"/>
                    <a:pt x="489" y="551"/>
                  </a:cubicBezTo>
                  <a:cubicBezTo>
                    <a:pt x="551" y="489"/>
                    <a:pt x="551" y="489"/>
                    <a:pt x="551" y="489"/>
                  </a:cubicBezTo>
                  <a:cubicBezTo>
                    <a:pt x="557" y="483"/>
                    <a:pt x="557" y="473"/>
                    <a:pt x="551" y="466"/>
                  </a:cubicBezTo>
                  <a:cubicBezTo>
                    <a:pt x="523" y="438"/>
                    <a:pt x="523" y="438"/>
                    <a:pt x="523" y="438"/>
                  </a:cubicBezTo>
                  <a:cubicBezTo>
                    <a:pt x="536" y="416"/>
                    <a:pt x="547" y="391"/>
                    <a:pt x="553" y="365"/>
                  </a:cubicBezTo>
                  <a:cubicBezTo>
                    <a:pt x="593" y="365"/>
                    <a:pt x="593" y="365"/>
                    <a:pt x="593" y="365"/>
                  </a:cubicBezTo>
                  <a:cubicBezTo>
                    <a:pt x="602" y="365"/>
                    <a:pt x="609" y="358"/>
                    <a:pt x="609" y="348"/>
                  </a:cubicBezTo>
                  <a:cubicBezTo>
                    <a:pt x="609" y="261"/>
                    <a:pt x="609" y="261"/>
                    <a:pt x="609" y="261"/>
                  </a:cubicBezTo>
                  <a:cubicBezTo>
                    <a:pt x="609" y="252"/>
                    <a:pt x="602" y="245"/>
                    <a:pt x="593" y="245"/>
                  </a:cubicBezTo>
                  <a:close/>
                  <a:moveTo>
                    <a:pt x="115" y="305"/>
                  </a:moveTo>
                  <a:cubicBezTo>
                    <a:pt x="115" y="201"/>
                    <a:pt x="200" y="116"/>
                    <a:pt x="304" y="116"/>
                  </a:cubicBezTo>
                  <a:cubicBezTo>
                    <a:pt x="409" y="116"/>
                    <a:pt x="494" y="201"/>
                    <a:pt x="494" y="306"/>
                  </a:cubicBezTo>
                  <a:cubicBezTo>
                    <a:pt x="494" y="410"/>
                    <a:pt x="409" y="495"/>
                    <a:pt x="304" y="495"/>
                  </a:cubicBezTo>
                  <a:cubicBezTo>
                    <a:pt x="200" y="495"/>
                    <a:pt x="115" y="410"/>
                    <a:pt x="115"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5" name="Freeform 503">
              <a:extLst>
                <a:ext uri="{FF2B5EF4-FFF2-40B4-BE49-F238E27FC236}">
                  <a16:creationId xmlns:a16="http://schemas.microsoft.com/office/drawing/2014/main" id="{F3588B70-ABF9-4962-A578-78D14F8523AB}"/>
                </a:ext>
              </a:extLst>
            </p:cNvPr>
            <p:cNvSpPr>
              <a:spLocks noEditPoints="1"/>
            </p:cNvSpPr>
            <p:nvPr/>
          </p:nvSpPr>
          <p:spPr bwMode="auto">
            <a:xfrm>
              <a:off x="6442075" y="3652838"/>
              <a:ext cx="1589088" cy="1589088"/>
            </a:xfrm>
            <a:custGeom>
              <a:avLst/>
              <a:gdLst>
                <a:gd name="T0" fmla="*/ 393 w 423"/>
                <a:gd name="T1" fmla="*/ 122 h 423"/>
                <a:gd name="T2" fmla="*/ 366 w 423"/>
                <a:gd name="T3" fmla="*/ 129 h 423"/>
                <a:gd name="T4" fmla="*/ 333 w 423"/>
                <a:gd name="T5" fmla="*/ 86 h 423"/>
                <a:gd name="T6" fmla="*/ 347 w 423"/>
                <a:gd name="T7" fmla="*/ 62 h 423"/>
                <a:gd name="T8" fmla="*/ 343 w 423"/>
                <a:gd name="T9" fmla="*/ 47 h 423"/>
                <a:gd name="T10" fmla="*/ 292 w 423"/>
                <a:gd name="T11" fmla="*/ 16 h 423"/>
                <a:gd name="T12" fmla="*/ 276 w 423"/>
                <a:gd name="T13" fmla="*/ 20 h 423"/>
                <a:gd name="T14" fmla="*/ 262 w 423"/>
                <a:gd name="T15" fmla="*/ 44 h 423"/>
                <a:gd name="T16" fmla="*/ 209 w 423"/>
                <a:gd name="T17" fmla="*/ 36 h 423"/>
                <a:gd name="T18" fmla="*/ 202 w 423"/>
                <a:gd name="T19" fmla="*/ 9 h 423"/>
                <a:gd name="T20" fmla="*/ 188 w 423"/>
                <a:gd name="T21" fmla="*/ 1 h 423"/>
                <a:gd name="T22" fmla="*/ 130 w 423"/>
                <a:gd name="T23" fmla="*/ 16 h 423"/>
                <a:gd name="T24" fmla="*/ 122 w 423"/>
                <a:gd name="T25" fmla="*/ 30 h 423"/>
                <a:gd name="T26" fmla="*/ 129 w 423"/>
                <a:gd name="T27" fmla="*/ 56 h 423"/>
                <a:gd name="T28" fmla="*/ 86 w 423"/>
                <a:gd name="T29" fmla="*/ 89 h 423"/>
                <a:gd name="T30" fmla="*/ 62 w 423"/>
                <a:gd name="T31" fmla="*/ 75 h 423"/>
                <a:gd name="T32" fmla="*/ 46 w 423"/>
                <a:gd name="T33" fmla="*/ 79 h 423"/>
                <a:gd name="T34" fmla="*/ 16 w 423"/>
                <a:gd name="T35" fmla="*/ 131 h 423"/>
                <a:gd name="T36" fmla="*/ 20 w 423"/>
                <a:gd name="T37" fmla="*/ 146 h 423"/>
                <a:gd name="T38" fmla="*/ 44 w 423"/>
                <a:gd name="T39" fmla="*/ 160 h 423"/>
                <a:gd name="T40" fmla="*/ 44 w 423"/>
                <a:gd name="T41" fmla="*/ 160 h 423"/>
                <a:gd name="T42" fmla="*/ 36 w 423"/>
                <a:gd name="T43" fmla="*/ 214 h 423"/>
                <a:gd name="T44" fmla="*/ 9 w 423"/>
                <a:gd name="T45" fmla="*/ 220 h 423"/>
                <a:gd name="T46" fmla="*/ 1 w 423"/>
                <a:gd name="T47" fmla="*/ 234 h 423"/>
                <a:gd name="T48" fmla="*/ 16 w 423"/>
                <a:gd name="T49" fmla="*/ 292 h 423"/>
                <a:gd name="T50" fmla="*/ 30 w 423"/>
                <a:gd name="T51" fmla="*/ 300 h 423"/>
                <a:gd name="T52" fmla="*/ 56 w 423"/>
                <a:gd name="T53" fmla="*/ 294 h 423"/>
                <a:gd name="T54" fmla="*/ 89 w 423"/>
                <a:gd name="T55" fmla="*/ 337 h 423"/>
                <a:gd name="T56" fmla="*/ 75 w 423"/>
                <a:gd name="T57" fmla="*/ 360 h 423"/>
                <a:gd name="T58" fmla="*/ 79 w 423"/>
                <a:gd name="T59" fmla="*/ 376 h 423"/>
                <a:gd name="T60" fmla="*/ 130 w 423"/>
                <a:gd name="T61" fmla="*/ 406 h 423"/>
                <a:gd name="T62" fmla="*/ 146 w 423"/>
                <a:gd name="T63" fmla="*/ 402 h 423"/>
                <a:gd name="T64" fmla="*/ 160 w 423"/>
                <a:gd name="T65" fmla="*/ 379 h 423"/>
                <a:gd name="T66" fmla="*/ 213 w 423"/>
                <a:gd name="T67" fmla="*/ 387 h 423"/>
                <a:gd name="T68" fmla="*/ 220 w 423"/>
                <a:gd name="T69" fmla="*/ 413 h 423"/>
                <a:gd name="T70" fmla="*/ 234 w 423"/>
                <a:gd name="T71" fmla="*/ 421 h 423"/>
                <a:gd name="T72" fmla="*/ 292 w 423"/>
                <a:gd name="T73" fmla="*/ 406 h 423"/>
                <a:gd name="T74" fmla="*/ 300 w 423"/>
                <a:gd name="T75" fmla="*/ 393 h 423"/>
                <a:gd name="T76" fmla="*/ 294 w 423"/>
                <a:gd name="T77" fmla="*/ 366 h 423"/>
                <a:gd name="T78" fmla="*/ 337 w 423"/>
                <a:gd name="T79" fmla="*/ 334 h 423"/>
                <a:gd name="T80" fmla="*/ 360 w 423"/>
                <a:gd name="T81" fmla="*/ 347 h 423"/>
                <a:gd name="T82" fmla="*/ 376 w 423"/>
                <a:gd name="T83" fmla="*/ 344 h 423"/>
                <a:gd name="T84" fmla="*/ 406 w 423"/>
                <a:gd name="T85" fmla="*/ 292 h 423"/>
                <a:gd name="T86" fmla="*/ 402 w 423"/>
                <a:gd name="T87" fmla="*/ 277 h 423"/>
                <a:gd name="T88" fmla="*/ 379 w 423"/>
                <a:gd name="T89" fmla="*/ 263 h 423"/>
                <a:gd name="T90" fmla="*/ 387 w 423"/>
                <a:gd name="T91" fmla="*/ 209 h 423"/>
                <a:gd name="T92" fmla="*/ 413 w 423"/>
                <a:gd name="T93" fmla="*/ 202 h 423"/>
                <a:gd name="T94" fmla="*/ 421 w 423"/>
                <a:gd name="T95" fmla="*/ 188 h 423"/>
                <a:gd name="T96" fmla="*/ 406 w 423"/>
                <a:gd name="T97" fmla="*/ 130 h 423"/>
                <a:gd name="T98" fmla="*/ 393 w 423"/>
                <a:gd name="T99" fmla="*/ 122 h 423"/>
                <a:gd name="T100" fmla="*/ 85 w 423"/>
                <a:gd name="T101" fmla="*/ 244 h 423"/>
                <a:gd name="T102" fmla="*/ 179 w 423"/>
                <a:gd name="T103" fmla="*/ 85 h 423"/>
                <a:gd name="T104" fmla="*/ 337 w 423"/>
                <a:gd name="T105" fmla="*/ 179 h 423"/>
                <a:gd name="T106" fmla="*/ 243 w 423"/>
                <a:gd name="T107" fmla="*/ 337 h 423"/>
                <a:gd name="T108" fmla="*/ 85 w 423"/>
                <a:gd name="T109" fmla="*/ 24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3" h="423">
                  <a:moveTo>
                    <a:pt x="393" y="122"/>
                  </a:moveTo>
                  <a:cubicBezTo>
                    <a:pt x="366" y="129"/>
                    <a:pt x="366" y="129"/>
                    <a:pt x="366" y="129"/>
                  </a:cubicBezTo>
                  <a:cubicBezTo>
                    <a:pt x="357" y="113"/>
                    <a:pt x="347" y="98"/>
                    <a:pt x="333" y="86"/>
                  </a:cubicBezTo>
                  <a:cubicBezTo>
                    <a:pt x="347" y="62"/>
                    <a:pt x="347" y="62"/>
                    <a:pt x="347" y="62"/>
                  </a:cubicBezTo>
                  <a:cubicBezTo>
                    <a:pt x="351" y="57"/>
                    <a:pt x="349" y="50"/>
                    <a:pt x="343" y="47"/>
                  </a:cubicBezTo>
                  <a:cubicBezTo>
                    <a:pt x="292" y="16"/>
                    <a:pt x="292" y="16"/>
                    <a:pt x="292" y="16"/>
                  </a:cubicBezTo>
                  <a:cubicBezTo>
                    <a:pt x="287" y="13"/>
                    <a:pt x="280" y="15"/>
                    <a:pt x="276" y="20"/>
                  </a:cubicBezTo>
                  <a:cubicBezTo>
                    <a:pt x="262" y="44"/>
                    <a:pt x="262" y="44"/>
                    <a:pt x="262" y="44"/>
                  </a:cubicBezTo>
                  <a:cubicBezTo>
                    <a:pt x="245" y="38"/>
                    <a:pt x="227" y="36"/>
                    <a:pt x="209" y="36"/>
                  </a:cubicBezTo>
                  <a:cubicBezTo>
                    <a:pt x="202" y="9"/>
                    <a:pt x="202" y="9"/>
                    <a:pt x="202" y="9"/>
                  </a:cubicBezTo>
                  <a:cubicBezTo>
                    <a:pt x="201" y="3"/>
                    <a:pt x="194" y="0"/>
                    <a:pt x="188" y="1"/>
                  </a:cubicBezTo>
                  <a:cubicBezTo>
                    <a:pt x="130" y="16"/>
                    <a:pt x="130" y="16"/>
                    <a:pt x="130" y="16"/>
                  </a:cubicBezTo>
                  <a:cubicBezTo>
                    <a:pt x="124" y="18"/>
                    <a:pt x="120" y="24"/>
                    <a:pt x="122" y="30"/>
                  </a:cubicBezTo>
                  <a:cubicBezTo>
                    <a:pt x="129" y="56"/>
                    <a:pt x="129" y="56"/>
                    <a:pt x="129" y="56"/>
                  </a:cubicBezTo>
                  <a:cubicBezTo>
                    <a:pt x="113" y="65"/>
                    <a:pt x="98" y="76"/>
                    <a:pt x="86" y="89"/>
                  </a:cubicBezTo>
                  <a:cubicBezTo>
                    <a:pt x="62" y="75"/>
                    <a:pt x="62" y="75"/>
                    <a:pt x="62" y="75"/>
                  </a:cubicBezTo>
                  <a:cubicBezTo>
                    <a:pt x="57" y="72"/>
                    <a:pt x="50" y="74"/>
                    <a:pt x="46" y="79"/>
                  </a:cubicBezTo>
                  <a:cubicBezTo>
                    <a:pt x="16" y="131"/>
                    <a:pt x="16" y="131"/>
                    <a:pt x="16" y="131"/>
                  </a:cubicBezTo>
                  <a:cubicBezTo>
                    <a:pt x="13" y="136"/>
                    <a:pt x="15" y="143"/>
                    <a:pt x="20" y="146"/>
                  </a:cubicBezTo>
                  <a:cubicBezTo>
                    <a:pt x="44" y="160"/>
                    <a:pt x="44" y="160"/>
                    <a:pt x="44" y="160"/>
                  </a:cubicBezTo>
                  <a:cubicBezTo>
                    <a:pt x="44" y="160"/>
                    <a:pt x="44" y="160"/>
                    <a:pt x="44" y="160"/>
                  </a:cubicBezTo>
                  <a:cubicBezTo>
                    <a:pt x="38" y="177"/>
                    <a:pt x="36" y="195"/>
                    <a:pt x="36" y="214"/>
                  </a:cubicBezTo>
                  <a:cubicBezTo>
                    <a:pt x="9" y="220"/>
                    <a:pt x="9" y="220"/>
                    <a:pt x="9" y="220"/>
                  </a:cubicBezTo>
                  <a:cubicBezTo>
                    <a:pt x="3" y="222"/>
                    <a:pt x="0" y="228"/>
                    <a:pt x="1" y="234"/>
                  </a:cubicBezTo>
                  <a:cubicBezTo>
                    <a:pt x="16" y="292"/>
                    <a:pt x="16" y="292"/>
                    <a:pt x="16" y="292"/>
                  </a:cubicBezTo>
                  <a:cubicBezTo>
                    <a:pt x="18" y="298"/>
                    <a:pt x="24" y="302"/>
                    <a:pt x="30" y="300"/>
                  </a:cubicBezTo>
                  <a:cubicBezTo>
                    <a:pt x="56" y="294"/>
                    <a:pt x="56" y="294"/>
                    <a:pt x="56" y="294"/>
                  </a:cubicBezTo>
                  <a:cubicBezTo>
                    <a:pt x="65" y="310"/>
                    <a:pt x="76" y="324"/>
                    <a:pt x="89" y="337"/>
                  </a:cubicBezTo>
                  <a:cubicBezTo>
                    <a:pt x="75" y="360"/>
                    <a:pt x="75" y="360"/>
                    <a:pt x="75" y="360"/>
                  </a:cubicBezTo>
                  <a:cubicBezTo>
                    <a:pt x="72" y="366"/>
                    <a:pt x="74" y="373"/>
                    <a:pt x="79" y="376"/>
                  </a:cubicBezTo>
                  <a:cubicBezTo>
                    <a:pt x="130" y="406"/>
                    <a:pt x="130" y="406"/>
                    <a:pt x="130" y="406"/>
                  </a:cubicBezTo>
                  <a:cubicBezTo>
                    <a:pt x="136" y="410"/>
                    <a:pt x="143" y="408"/>
                    <a:pt x="146" y="402"/>
                  </a:cubicBezTo>
                  <a:cubicBezTo>
                    <a:pt x="160" y="379"/>
                    <a:pt x="160" y="379"/>
                    <a:pt x="160" y="379"/>
                  </a:cubicBezTo>
                  <a:cubicBezTo>
                    <a:pt x="177" y="384"/>
                    <a:pt x="195" y="387"/>
                    <a:pt x="213" y="387"/>
                  </a:cubicBezTo>
                  <a:cubicBezTo>
                    <a:pt x="220" y="413"/>
                    <a:pt x="220" y="413"/>
                    <a:pt x="220" y="413"/>
                  </a:cubicBezTo>
                  <a:cubicBezTo>
                    <a:pt x="222" y="419"/>
                    <a:pt x="228" y="423"/>
                    <a:pt x="234" y="421"/>
                  </a:cubicBezTo>
                  <a:cubicBezTo>
                    <a:pt x="292" y="406"/>
                    <a:pt x="292" y="406"/>
                    <a:pt x="292" y="406"/>
                  </a:cubicBezTo>
                  <a:cubicBezTo>
                    <a:pt x="298" y="405"/>
                    <a:pt x="302" y="399"/>
                    <a:pt x="300" y="393"/>
                  </a:cubicBezTo>
                  <a:cubicBezTo>
                    <a:pt x="294" y="366"/>
                    <a:pt x="294" y="366"/>
                    <a:pt x="294" y="366"/>
                  </a:cubicBezTo>
                  <a:cubicBezTo>
                    <a:pt x="310" y="358"/>
                    <a:pt x="324" y="347"/>
                    <a:pt x="337" y="334"/>
                  </a:cubicBezTo>
                  <a:cubicBezTo>
                    <a:pt x="360" y="347"/>
                    <a:pt x="360" y="347"/>
                    <a:pt x="360" y="347"/>
                  </a:cubicBezTo>
                  <a:cubicBezTo>
                    <a:pt x="366" y="351"/>
                    <a:pt x="373" y="349"/>
                    <a:pt x="376" y="344"/>
                  </a:cubicBezTo>
                  <a:cubicBezTo>
                    <a:pt x="406" y="292"/>
                    <a:pt x="406" y="292"/>
                    <a:pt x="406" y="292"/>
                  </a:cubicBezTo>
                  <a:cubicBezTo>
                    <a:pt x="410" y="287"/>
                    <a:pt x="408" y="280"/>
                    <a:pt x="402" y="277"/>
                  </a:cubicBezTo>
                  <a:cubicBezTo>
                    <a:pt x="379" y="263"/>
                    <a:pt x="379" y="263"/>
                    <a:pt x="379" y="263"/>
                  </a:cubicBezTo>
                  <a:cubicBezTo>
                    <a:pt x="384" y="245"/>
                    <a:pt x="387" y="227"/>
                    <a:pt x="387" y="209"/>
                  </a:cubicBezTo>
                  <a:cubicBezTo>
                    <a:pt x="413" y="202"/>
                    <a:pt x="413" y="202"/>
                    <a:pt x="413" y="202"/>
                  </a:cubicBezTo>
                  <a:cubicBezTo>
                    <a:pt x="419" y="201"/>
                    <a:pt x="423" y="194"/>
                    <a:pt x="421" y="188"/>
                  </a:cubicBezTo>
                  <a:cubicBezTo>
                    <a:pt x="406" y="130"/>
                    <a:pt x="406" y="130"/>
                    <a:pt x="406" y="130"/>
                  </a:cubicBezTo>
                  <a:cubicBezTo>
                    <a:pt x="405" y="124"/>
                    <a:pt x="399" y="121"/>
                    <a:pt x="393" y="122"/>
                  </a:cubicBezTo>
                  <a:close/>
                  <a:moveTo>
                    <a:pt x="85" y="244"/>
                  </a:moveTo>
                  <a:cubicBezTo>
                    <a:pt x="68" y="174"/>
                    <a:pt x="110" y="103"/>
                    <a:pt x="179" y="85"/>
                  </a:cubicBezTo>
                  <a:cubicBezTo>
                    <a:pt x="249" y="67"/>
                    <a:pt x="320" y="110"/>
                    <a:pt x="337" y="179"/>
                  </a:cubicBezTo>
                  <a:cubicBezTo>
                    <a:pt x="355" y="249"/>
                    <a:pt x="313" y="320"/>
                    <a:pt x="243" y="337"/>
                  </a:cubicBezTo>
                  <a:cubicBezTo>
                    <a:pt x="174" y="355"/>
                    <a:pt x="103" y="313"/>
                    <a:pt x="85" y="2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6" name="Freeform 504">
              <a:extLst>
                <a:ext uri="{FF2B5EF4-FFF2-40B4-BE49-F238E27FC236}">
                  <a16:creationId xmlns:a16="http://schemas.microsoft.com/office/drawing/2014/main" id="{1ADFC463-6E84-407D-BE63-FC1D7B1F0A41}"/>
                </a:ext>
              </a:extLst>
            </p:cNvPr>
            <p:cNvSpPr>
              <a:spLocks noEditPoints="1"/>
            </p:cNvSpPr>
            <p:nvPr/>
          </p:nvSpPr>
          <p:spPr bwMode="auto">
            <a:xfrm>
              <a:off x="6227763" y="1624013"/>
              <a:ext cx="1849438" cy="1847850"/>
            </a:xfrm>
            <a:custGeom>
              <a:avLst/>
              <a:gdLst>
                <a:gd name="T0" fmla="*/ 458 w 492"/>
                <a:gd name="T1" fmla="*/ 146 h 492"/>
                <a:gd name="T2" fmla="*/ 427 w 492"/>
                <a:gd name="T3" fmla="*/ 153 h 492"/>
                <a:gd name="T4" fmla="*/ 390 w 492"/>
                <a:gd name="T5" fmla="*/ 102 h 492"/>
                <a:gd name="T6" fmla="*/ 407 w 492"/>
                <a:gd name="T7" fmla="*/ 75 h 492"/>
                <a:gd name="T8" fmla="*/ 402 w 492"/>
                <a:gd name="T9" fmla="*/ 57 h 492"/>
                <a:gd name="T10" fmla="*/ 343 w 492"/>
                <a:gd name="T11" fmla="*/ 21 h 492"/>
                <a:gd name="T12" fmla="*/ 325 w 492"/>
                <a:gd name="T13" fmla="*/ 25 h 492"/>
                <a:gd name="T14" fmla="*/ 309 w 492"/>
                <a:gd name="T15" fmla="*/ 52 h 492"/>
                <a:gd name="T16" fmla="*/ 247 w 492"/>
                <a:gd name="T17" fmla="*/ 43 h 492"/>
                <a:gd name="T18" fmla="*/ 239 w 492"/>
                <a:gd name="T19" fmla="*/ 12 h 492"/>
                <a:gd name="T20" fmla="*/ 223 w 492"/>
                <a:gd name="T21" fmla="*/ 2 h 492"/>
                <a:gd name="T22" fmla="*/ 155 w 492"/>
                <a:gd name="T23" fmla="*/ 18 h 492"/>
                <a:gd name="T24" fmla="*/ 146 w 492"/>
                <a:gd name="T25" fmla="*/ 34 h 492"/>
                <a:gd name="T26" fmla="*/ 153 w 492"/>
                <a:gd name="T27" fmla="*/ 65 h 492"/>
                <a:gd name="T28" fmla="*/ 103 w 492"/>
                <a:gd name="T29" fmla="*/ 102 h 492"/>
                <a:gd name="T30" fmla="*/ 75 w 492"/>
                <a:gd name="T31" fmla="*/ 85 h 492"/>
                <a:gd name="T32" fmla="*/ 57 w 492"/>
                <a:gd name="T33" fmla="*/ 90 h 492"/>
                <a:gd name="T34" fmla="*/ 21 w 492"/>
                <a:gd name="T35" fmla="*/ 149 h 492"/>
                <a:gd name="T36" fmla="*/ 25 w 492"/>
                <a:gd name="T37" fmla="*/ 167 h 492"/>
                <a:gd name="T38" fmla="*/ 52 w 492"/>
                <a:gd name="T39" fmla="*/ 184 h 492"/>
                <a:gd name="T40" fmla="*/ 52 w 492"/>
                <a:gd name="T41" fmla="*/ 184 h 492"/>
                <a:gd name="T42" fmla="*/ 43 w 492"/>
                <a:gd name="T43" fmla="*/ 246 h 492"/>
                <a:gd name="T44" fmla="*/ 12 w 492"/>
                <a:gd name="T45" fmla="*/ 253 h 492"/>
                <a:gd name="T46" fmla="*/ 2 w 492"/>
                <a:gd name="T47" fmla="*/ 269 h 492"/>
                <a:gd name="T48" fmla="*/ 18 w 492"/>
                <a:gd name="T49" fmla="*/ 337 h 492"/>
                <a:gd name="T50" fmla="*/ 34 w 492"/>
                <a:gd name="T51" fmla="*/ 347 h 492"/>
                <a:gd name="T52" fmla="*/ 65 w 492"/>
                <a:gd name="T53" fmla="*/ 339 h 492"/>
                <a:gd name="T54" fmla="*/ 102 w 492"/>
                <a:gd name="T55" fmla="*/ 390 h 492"/>
                <a:gd name="T56" fmla="*/ 85 w 492"/>
                <a:gd name="T57" fmla="*/ 417 h 492"/>
                <a:gd name="T58" fmla="*/ 90 w 492"/>
                <a:gd name="T59" fmla="*/ 435 h 492"/>
                <a:gd name="T60" fmla="*/ 149 w 492"/>
                <a:gd name="T61" fmla="*/ 471 h 492"/>
                <a:gd name="T62" fmla="*/ 167 w 492"/>
                <a:gd name="T63" fmla="*/ 467 h 492"/>
                <a:gd name="T64" fmla="*/ 184 w 492"/>
                <a:gd name="T65" fmla="*/ 440 h 492"/>
                <a:gd name="T66" fmla="*/ 246 w 492"/>
                <a:gd name="T67" fmla="*/ 450 h 492"/>
                <a:gd name="T68" fmla="*/ 253 w 492"/>
                <a:gd name="T69" fmla="*/ 481 h 492"/>
                <a:gd name="T70" fmla="*/ 269 w 492"/>
                <a:gd name="T71" fmla="*/ 490 h 492"/>
                <a:gd name="T72" fmla="*/ 337 w 492"/>
                <a:gd name="T73" fmla="*/ 474 h 492"/>
                <a:gd name="T74" fmla="*/ 347 w 492"/>
                <a:gd name="T75" fmla="*/ 458 h 492"/>
                <a:gd name="T76" fmla="*/ 339 w 492"/>
                <a:gd name="T77" fmla="*/ 427 h 492"/>
                <a:gd name="T78" fmla="*/ 390 w 492"/>
                <a:gd name="T79" fmla="*/ 391 h 492"/>
                <a:gd name="T80" fmla="*/ 417 w 492"/>
                <a:gd name="T81" fmla="*/ 407 h 492"/>
                <a:gd name="T82" fmla="*/ 435 w 492"/>
                <a:gd name="T83" fmla="*/ 402 h 492"/>
                <a:gd name="T84" fmla="*/ 471 w 492"/>
                <a:gd name="T85" fmla="*/ 343 h 492"/>
                <a:gd name="T86" fmla="*/ 467 w 492"/>
                <a:gd name="T87" fmla="*/ 325 h 492"/>
                <a:gd name="T88" fmla="*/ 440 w 492"/>
                <a:gd name="T89" fmla="*/ 309 h 492"/>
                <a:gd name="T90" fmla="*/ 450 w 492"/>
                <a:gd name="T91" fmla="*/ 246 h 492"/>
                <a:gd name="T92" fmla="*/ 481 w 492"/>
                <a:gd name="T93" fmla="*/ 239 h 492"/>
                <a:gd name="T94" fmla="*/ 491 w 492"/>
                <a:gd name="T95" fmla="*/ 223 h 492"/>
                <a:gd name="T96" fmla="*/ 474 w 492"/>
                <a:gd name="T97" fmla="*/ 155 h 492"/>
                <a:gd name="T98" fmla="*/ 458 w 492"/>
                <a:gd name="T99" fmla="*/ 146 h 492"/>
                <a:gd name="T100" fmla="*/ 99 w 492"/>
                <a:gd name="T101" fmla="*/ 281 h 492"/>
                <a:gd name="T102" fmla="*/ 211 w 492"/>
                <a:gd name="T103" fmla="*/ 99 h 492"/>
                <a:gd name="T104" fmla="*/ 393 w 492"/>
                <a:gd name="T105" fmla="*/ 211 h 492"/>
                <a:gd name="T106" fmla="*/ 282 w 492"/>
                <a:gd name="T107" fmla="*/ 393 h 492"/>
                <a:gd name="T108" fmla="*/ 99 w 492"/>
                <a:gd name="T109" fmla="*/ 281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2" h="492">
                  <a:moveTo>
                    <a:pt x="458" y="146"/>
                  </a:moveTo>
                  <a:cubicBezTo>
                    <a:pt x="427" y="153"/>
                    <a:pt x="427" y="153"/>
                    <a:pt x="427" y="153"/>
                  </a:cubicBezTo>
                  <a:cubicBezTo>
                    <a:pt x="418" y="134"/>
                    <a:pt x="405" y="117"/>
                    <a:pt x="390" y="102"/>
                  </a:cubicBezTo>
                  <a:cubicBezTo>
                    <a:pt x="407" y="75"/>
                    <a:pt x="407" y="75"/>
                    <a:pt x="407" y="75"/>
                  </a:cubicBezTo>
                  <a:cubicBezTo>
                    <a:pt x="411" y="69"/>
                    <a:pt x="409" y="61"/>
                    <a:pt x="402" y="57"/>
                  </a:cubicBezTo>
                  <a:cubicBezTo>
                    <a:pt x="343" y="21"/>
                    <a:pt x="343" y="21"/>
                    <a:pt x="343" y="21"/>
                  </a:cubicBezTo>
                  <a:cubicBezTo>
                    <a:pt x="337" y="17"/>
                    <a:pt x="329" y="19"/>
                    <a:pt x="325" y="25"/>
                  </a:cubicBezTo>
                  <a:cubicBezTo>
                    <a:pt x="309" y="52"/>
                    <a:pt x="309" y="52"/>
                    <a:pt x="309" y="52"/>
                  </a:cubicBezTo>
                  <a:cubicBezTo>
                    <a:pt x="289" y="46"/>
                    <a:pt x="268" y="42"/>
                    <a:pt x="247" y="43"/>
                  </a:cubicBezTo>
                  <a:cubicBezTo>
                    <a:pt x="239" y="12"/>
                    <a:pt x="239" y="12"/>
                    <a:pt x="239" y="12"/>
                  </a:cubicBezTo>
                  <a:cubicBezTo>
                    <a:pt x="237" y="5"/>
                    <a:pt x="230" y="0"/>
                    <a:pt x="223" y="2"/>
                  </a:cubicBezTo>
                  <a:cubicBezTo>
                    <a:pt x="155" y="18"/>
                    <a:pt x="155" y="18"/>
                    <a:pt x="155" y="18"/>
                  </a:cubicBezTo>
                  <a:cubicBezTo>
                    <a:pt x="148" y="20"/>
                    <a:pt x="144" y="27"/>
                    <a:pt x="146" y="34"/>
                  </a:cubicBezTo>
                  <a:cubicBezTo>
                    <a:pt x="153" y="65"/>
                    <a:pt x="153" y="65"/>
                    <a:pt x="153" y="65"/>
                  </a:cubicBezTo>
                  <a:cubicBezTo>
                    <a:pt x="134" y="75"/>
                    <a:pt x="117" y="88"/>
                    <a:pt x="103" y="102"/>
                  </a:cubicBezTo>
                  <a:cubicBezTo>
                    <a:pt x="75" y="85"/>
                    <a:pt x="75" y="85"/>
                    <a:pt x="75" y="85"/>
                  </a:cubicBezTo>
                  <a:cubicBezTo>
                    <a:pt x="69" y="82"/>
                    <a:pt x="61" y="84"/>
                    <a:pt x="57" y="90"/>
                  </a:cubicBezTo>
                  <a:cubicBezTo>
                    <a:pt x="21" y="149"/>
                    <a:pt x="21" y="149"/>
                    <a:pt x="21" y="149"/>
                  </a:cubicBezTo>
                  <a:cubicBezTo>
                    <a:pt x="17" y="155"/>
                    <a:pt x="19" y="163"/>
                    <a:pt x="25" y="167"/>
                  </a:cubicBezTo>
                  <a:cubicBezTo>
                    <a:pt x="52" y="184"/>
                    <a:pt x="52" y="184"/>
                    <a:pt x="52" y="184"/>
                  </a:cubicBezTo>
                  <a:cubicBezTo>
                    <a:pt x="52" y="184"/>
                    <a:pt x="52" y="184"/>
                    <a:pt x="52" y="184"/>
                  </a:cubicBezTo>
                  <a:cubicBezTo>
                    <a:pt x="46" y="204"/>
                    <a:pt x="43" y="225"/>
                    <a:pt x="43" y="246"/>
                  </a:cubicBezTo>
                  <a:cubicBezTo>
                    <a:pt x="12" y="253"/>
                    <a:pt x="12" y="253"/>
                    <a:pt x="12" y="253"/>
                  </a:cubicBezTo>
                  <a:cubicBezTo>
                    <a:pt x="5" y="255"/>
                    <a:pt x="0" y="262"/>
                    <a:pt x="2" y="269"/>
                  </a:cubicBezTo>
                  <a:cubicBezTo>
                    <a:pt x="18" y="337"/>
                    <a:pt x="18" y="337"/>
                    <a:pt x="18" y="337"/>
                  </a:cubicBezTo>
                  <a:cubicBezTo>
                    <a:pt x="20" y="344"/>
                    <a:pt x="27" y="348"/>
                    <a:pt x="34" y="347"/>
                  </a:cubicBezTo>
                  <a:cubicBezTo>
                    <a:pt x="65" y="339"/>
                    <a:pt x="65" y="339"/>
                    <a:pt x="65" y="339"/>
                  </a:cubicBezTo>
                  <a:cubicBezTo>
                    <a:pt x="75" y="358"/>
                    <a:pt x="87" y="375"/>
                    <a:pt x="102" y="390"/>
                  </a:cubicBezTo>
                  <a:cubicBezTo>
                    <a:pt x="85" y="417"/>
                    <a:pt x="85" y="417"/>
                    <a:pt x="85" y="417"/>
                  </a:cubicBezTo>
                  <a:cubicBezTo>
                    <a:pt x="82" y="423"/>
                    <a:pt x="84" y="431"/>
                    <a:pt x="90" y="435"/>
                  </a:cubicBezTo>
                  <a:cubicBezTo>
                    <a:pt x="149" y="471"/>
                    <a:pt x="149" y="471"/>
                    <a:pt x="149" y="471"/>
                  </a:cubicBezTo>
                  <a:cubicBezTo>
                    <a:pt x="155" y="475"/>
                    <a:pt x="163" y="473"/>
                    <a:pt x="167" y="467"/>
                  </a:cubicBezTo>
                  <a:cubicBezTo>
                    <a:pt x="184" y="440"/>
                    <a:pt x="184" y="440"/>
                    <a:pt x="184" y="440"/>
                  </a:cubicBezTo>
                  <a:cubicBezTo>
                    <a:pt x="203" y="446"/>
                    <a:pt x="225" y="450"/>
                    <a:pt x="246" y="450"/>
                  </a:cubicBezTo>
                  <a:cubicBezTo>
                    <a:pt x="253" y="481"/>
                    <a:pt x="253" y="481"/>
                    <a:pt x="253" y="481"/>
                  </a:cubicBezTo>
                  <a:cubicBezTo>
                    <a:pt x="255" y="488"/>
                    <a:pt x="262" y="492"/>
                    <a:pt x="269" y="490"/>
                  </a:cubicBezTo>
                  <a:cubicBezTo>
                    <a:pt x="337" y="474"/>
                    <a:pt x="337" y="474"/>
                    <a:pt x="337" y="474"/>
                  </a:cubicBezTo>
                  <a:cubicBezTo>
                    <a:pt x="344" y="473"/>
                    <a:pt x="348" y="465"/>
                    <a:pt x="347" y="458"/>
                  </a:cubicBezTo>
                  <a:cubicBezTo>
                    <a:pt x="339" y="427"/>
                    <a:pt x="339" y="427"/>
                    <a:pt x="339" y="427"/>
                  </a:cubicBezTo>
                  <a:cubicBezTo>
                    <a:pt x="358" y="418"/>
                    <a:pt x="375" y="405"/>
                    <a:pt x="390" y="391"/>
                  </a:cubicBezTo>
                  <a:cubicBezTo>
                    <a:pt x="417" y="407"/>
                    <a:pt x="417" y="407"/>
                    <a:pt x="417" y="407"/>
                  </a:cubicBezTo>
                  <a:cubicBezTo>
                    <a:pt x="423" y="411"/>
                    <a:pt x="431" y="409"/>
                    <a:pt x="435" y="402"/>
                  </a:cubicBezTo>
                  <a:cubicBezTo>
                    <a:pt x="471" y="343"/>
                    <a:pt x="471" y="343"/>
                    <a:pt x="471" y="343"/>
                  </a:cubicBezTo>
                  <a:cubicBezTo>
                    <a:pt x="475" y="337"/>
                    <a:pt x="473" y="329"/>
                    <a:pt x="467" y="325"/>
                  </a:cubicBezTo>
                  <a:cubicBezTo>
                    <a:pt x="440" y="309"/>
                    <a:pt x="440" y="309"/>
                    <a:pt x="440" y="309"/>
                  </a:cubicBezTo>
                  <a:cubicBezTo>
                    <a:pt x="446" y="289"/>
                    <a:pt x="450" y="268"/>
                    <a:pt x="450" y="246"/>
                  </a:cubicBezTo>
                  <a:cubicBezTo>
                    <a:pt x="481" y="239"/>
                    <a:pt x="481" y="239"/>
                    <a:pt x="481" y="239"/>
                  </a:cubicBezTo>
                  <a:cubicBezTo>
                    <a:pt x="488" y="237"/>
                    <a:pt x="492" y="230"/>
                    <a:pt x="491" y="223"/>
                  </a:cubicBezTo>
                  <a:cubicBezTo>
                    <a:pt x="474" y="155"/>
                    <a:pt x="474" y="155"/>
                    <a:pt x="474" y="155"/>
                  </a:cubicBezTo>
                  <a:cubicBezTo>
                    <a:pt x="473" y="148"/>
                    <a:pt x="465" y="144"/>
                    <a:pt x="458" y="146"/>
                  </a:cubicBezTo>
                  <a:close/>
                  <a:moveTo>
                    <a:pt x="99" y="281"/>
                  </a:moveTo>
                  <a:cubicBezTo>
                    <a:pt x="80" y="200"/>
                    <a:pt x="130" y="119"/>
                    <a:pt x="211" y="99"/>
                  </a:cubicBezTo>
                  <a:cubicBezTo>
                    <a:pt x="292" y="80"/>
                    <a:pt x="374" y="130"/>
                    <a:pt x="393" y="211"/>
                  </a:cubicBezTo>
                  <a:cubicBezTo>
                    <a:pt x="413" y="292"/>
                    <a:pt x="363" y="374"/>
                    <a:pt x="282" y="393"/>
                  </a:cubicBezTo>
                  <a:cubicBezTo>
                    <a:pt x="200" y="413"/>
                    <a:pt x="119" y="362"/>
                    <a:pt x="99" y="2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pic>
        <p:nvPicPr>
          <p:cNvPr id="40" name="Picture 39">
            <a:extLst>
              <a:ext uri="{FF2B5EF4-FFF2-40B4-BE49-F238E27FC236}">
                <a16:creationId xmlns:a16="http://schemas.microsoft.com/office/drawing/2014/main" id="{FD8E38F3-F01B-42F0-AC99-8A235E8C7789}"/>
              </a:ext>
            </a:extLst>
          </p:cNvPr>
          <p:cNvPicPr>
            <a:picLocks noChangeAspect="1"/>
          </p:cNvPicPr>
          <p:nvPr/>
        </p:nvPicPr>
        <p:blipFill>
          <a:blip r:embed="rId2"/>
          <a:stretch>
            <a:fillRect/>
          </a:stretch>
        </p:blipFill>
        <p:spPr>
          <a:xfrm>
            <a:off x="4221082" y="2613601"/>
            <a:ext cx="939637" cy="892278"/>
          </a:xfrm>
          <a:prstGeom prst="rect">
            <a:avLst/>
          </a:prstGeom>
        </p:spPr>
      </p:pic>
      <p:grpSp>
        <p:nvGrpSpPr>
          <p:cNvPr id="60" name="Group 59">
            <a:extLst>
              <a:ext uri="{FF2B5EF4-FFF2-40B4-BE49-F238E27FC236}">
                <a16:creationId xmlns:a16="http://schemas.microsoft.com/office/drawing/2014/main" id="{4239FA92-4FC5-4B5C-8359-EAF7C24AEF02}"/>
              </a:ext>
            </a:extLst>
          </p:cNvPr>
          <p:cNvGrpSpPr/>
          <p:nvPr/>
        </p:nvGrpSpPr>
        <p:grpSpPr>
          <a:xfrm>
            <a:off x="7481443" y="2705618"/>
            <a:ext cx="476289" cy="471224"/>
            <a:chOff x="3162765" y="5141065"/>
            <a:chExt cx="231748" cy="241453"/>
          </a:xfrm>
        </p:grpSpPr>
        <p:sp>
          <p:nvSpPr>
            <p:cNvPr id="42" name="Freeform 96">
              <a:extLst>
                <a:ext uri="{FF2B5EF4-FFF2-40B4-BE49-F238E27FC236}">
                  <a16:creationId xmlns:a16="http://schemas.microsoft.com/office/drawing/2014/main" id="{8D4FEF1C-D735-4E91-9AF0-917A1144D35D}"/>
                </a:ext>
              </a:extLst>
            </p:cNvPr>
            <p:cNvSpPr>
              <a:spLocks/>
            </p:cNvSpPr>
            <p:nvPr/>
          </p:nvSpPr>
          <p:spPr bwMode="auto">
            <a:xfrm>
              <a:off x="3349921" y="5363632"/>
              <a:ext cx="44592" cy="18886"/>
            </a:xfrm>
            <a:custGeom>
              <a:avLst/>
              <a:gdLst>
                <a:gd name="T0" fmla="*/ 134 w 144"/>
                <a:gd name="T1" fmla="*/ 0 h 61"/>
                <a:gd name="T2" fmla="*/ 10 w 144"/>
                <a:gd name="T3" fmla="*/ 0 h 61"/>
                <a:gd name="T4" fmla="*/ 0 w 144"/>
                <a:gd name="T5" fmla="*/ 11 h 61"/>
                <a:gd name="T6" fmla="*/ 0 w 144"/>
                <a:gd name="T7" fmla="*/ 50 h 61"/>
                <a:gd name="T8" fmla="*/ 10 w 144"/>
                <a:gd name="T9" fmla="*/ 61 h 61"/>
                <a:gd name="T10" fmla="*/ 134 w 144"/>
                <a:gd name="T11" fmla="*/ 61 h 61"/>
                <a:gd name="T12" fmla="*/ 144 w 144"/>
                <a:gd name="T13" fmla="*/ 50 h 61"/>
                <a:gd name="T14" fmla="*/ 144 w 144"/>
                <a:gd name="T15" fmla="*/ 11 h 61"/>
                <a:gd name="T16" fmla="*/ 134 w 144"/>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1">
                  <a:moveTo>
                    <a:pt x="134" y="0"/>
                  </a:moveTo>
                  <a:cubicBezTo>
                    <a:pt x="10" y="0"/>
                    <a:pt x="10" y="0"/>
                    <a:pt x="10" y="0"/>
                  </a:cubicBezTo>
                  <a:cubicBezTo>
                    <a:pt x="5" y="0"/>
                    <a:pt x="0" y="5"/>
                    <a:pt x="0" y="11"/>
                  </a:cubicBezTo>
                  <a:cubicBezTo>
                    <a:pt x="0" y="50"/>
                    <a:pt x="0" y="50"/>
                    <a:pt x="0" y="50"/>
                  </a:cubicBezTo>
                  <a:cubicBezTo>
                    <a:pt x="0" y="56"/>
                    <a:pt x="5" y="61"/>
                    <a:pt x="10" y="61"/>
                  </a:cubicBezTo>
                  <a:cubicBezTo>
                    <a:pt x="134" y="61"/>
                    <a:pt x="134" y="61"/>
                    <a:pt x="134" y="61"/>
                  </a:cubicBezTo>
                  <a:cubicBezTo>
                    <a:pt x="139" y="61"/>
                    <a:pt x="144" y="56"/>
                    <a:pt x="144" y="50"/>
                  </a:cubicBezTo>
                  <a:cubicBezTo>
                    <a:pt x="144" y="11"/>
                    <a:pt x="144" y="11"/>
                    <a:pt x="144" y="11"/>
                  </a:cubicBezTo>
                  <a:cubicBezTo>
                    <a:pt x="144" y="5"/>
                    <a:pt x="139" y="0"/>
                    <a:pt x="1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3" name="Freeform 97">
              <a:extLst>
                <a:ext uri="{FF2B5EF4-FFF2-40B4-BE49-F238E27FC236}">
                  <a16:creationId xmlns:a16="http://schemas.microsoft.com/office/drawing/2014/main" id="{9459A77E-E09A-4EFD-AA8F-663154220A1E}"/>
                </a:ext>
              </a:extLst>
            </p:cNvPr>
            <p:cNvSpPr>
              <a:spLocks/>
            </p:cNvSpPr>
            <p:nvPr/>
          </p:nvSpPr>
          <p:spPr bwMode="auto">
            <a:xfrm>
              <a:off x="3349921" y="5339369"/>
              <a:ext cx="44592" cy="19017"/>
            </a:xfrm>
            <a:custGeom>
              <a:avLst/>
              <a:gdLst>
                <a:gd name="T0" fmla="*/ 144 w 144"/>
                <a:gd name="T1" fmla="*/ 11 h 61"/>
                <a:gd name="T2" fmla="*/ 134 w 144"/>
                <a:gd name="T3" fmla="*/ 0 h 61"/>
                <a:gd name="T4" fmla="*/ 10 w 144"/>
                <a:gd name="T5" fmla="*/ 0 h 61"/>
                <a:gd name="T6" fmla="*/ 0 w 144"/>
                <a:gd name="T7" fmla="*/ 11 h 61"/>
                <a:gd name="T8" fmla="*/ 0 w 144"/>
                <a:gd name="T9" fmla="*/ 50 h 61"/>
                <a:gd name="T10" fmla="*/ 10 w 144"/>
                <a:gd name="T11" fmla="*/ 61 h 61"/>
                <a:gd name="T12" fmla="*/ 134 w 144"/>
                <a:gd name="T13" fmla="*/ 61 h 61"/>
                <a:gd name="T14" fmla="*/ 144 w 144"/>
                <a:gd name="T15" fmla="*/ 50 h 61"/>
                <a:gd name="T16" fmla="*/ 144 w 144"/>
                <a:gd name="T17"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1">
                  <a:moveTo>
                    <a:pt x="144" y="11"/>
                  </a:moveTo>
                  <a:cubicBezTo>
                    <a:pt x="144" y="5"/>
                    <a:pt x="139" y="0"/>
                    <a:pt x="134" y="0"/>
                  </a:cubicBezTo>
                  <a:cubicBezTo>
                    <a:pt x="10" y="0"/>
                    <a:pt x="10" y="0"/>
                    <a:pt x="10" y="0"/>
                  </a:cubicBezTo>
                  <a:cubicBezTo>
                    <a:pt x="5" y="0"/>
                    <a:pt x="0" y="5"/>
                    <a:pt x="0" y="11"/>
                  </a:cubicBezTo>
                  <a:cubicBezTo>
                    <a:pt x="0" y="50"/>
                    <a:pt x="0" y="50"/>
                    <a:pt x="0" y="50"/>
                  </a:cubicBezTo>
                  <a:cubicBezTo>
                    <a:pt x="0" y="56"/>
                    <a:pt x="5" y="61"/>
                    <a:pt x="10" y="61"/>
                  </a:cubicBezTo>
                  <a:cubicBezTo>
                    <a:pt x="134" y="61"/>
                    <a:pt x="134" y="61"/>
                    <a:pt x="134" y="61"/>
                  </a:cubicBezTo>
                  <a:cubicBezTo>
                    <a:pt x="139" y="61"/>
                    <a:pt x="144" y="56"/>
                    <a:pt x="144" y="50"/>
                  </a:cubicBez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4" name="Freeform 98">
              <a:extLst>
                <a:ext uri="{FF2B5EF4-FFF2-40B4-BE49-F238E27FC236}">
                  <a16:creationId xmlns:a16="http://schemas.microsoft.com/office/drawing/2014/main" id="{4F690810-5CE8-469B-9D41-B334CF1C4303}"/>
                </a:ext>
              </a:extLst>
            </p:cNvPr>
            <p:cNvSpPr>
              <a:spLocks/>
            </p:cNvSpPr>
            <p:nvPr/>
          </p:nvSpPr>
          <p:spPr bwMode="auto">
            <a:xfrm>
              <a:off x="3349921" y="5315236"/>
              <a:ext cx="44592" cy="18886"/>
            </a:xfrm>
            <a:custGeom>
              <a:avLst/>
              <a:gdLst>
                <a:gd name="T0" fmla="*/ 144 w 144"/>
                <a:gd name="T1" fmla="*/ 11 h 61"/>
                <a:gd name="T2" fmla="*/ 134 w 144"/>
                <a:gd name="T3" fmla="*/ 0 h 61"/>
                <a:gd name="T4" fmla="*/ 10 w 144"/>
                <a:gd name="T5" fmla="*/ 0 h 61"/>
                <a:gd name="T6" fmla="*/ 0 w 144"/>
                <a:gd name="T7" fmla="*/ 11 h 61"/>
                <a:gd name="T8" fmla="*/ 0 w 144"/>
                <a:gd name="T9" fmla="*/ 50 h 61"/>
                <a:gd name="T10" fmla="*/ 10 w 144"/>
                <a:gd name="T11" fmla="*/ 61 h 61"/>
                <a:gd name="T12" fmla="*/ 134 w 144"/>
                <a:gd name="T13" fmla="*/ 61 h 61"/>
                <a:gd name="T14" fmla="*/ 144 w 144"/>
                <a:gd name="T15" fmla="*/ 50 h 61"/>
                <a:gd name="T16" fmla="*/ 144 w 144"/>
                <a:gd name="T17"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1">
                  <a:moveTo>
                    <a:pt x="144" y="11"/>
                  </a:moveTo>
                  <a:cubicBezTo>
                    <a:pt x="144" y="5"/>
                    <a:pt x="139" y="0"/>
                    <a:pt x="134" y="0"/>
                  </a:cubicBezTo>
                  <a:cubicBezTo>
                    <a:pt x="10" y="0"/>
                    <a:pt x="10" y="0"/>
                    <a:pt x="10" y="0"/>
                  </a:cubicBezTo>
                  <a:cubicBezTo>
                    <a:pt x="5" y="0"/>
                    <a:pt x="0" y="5"/>
                    <a:pt x="0" y="11"/>
                  </a:cubicBezTo>
                  <a:cubicBezTo>
                    <a:pt x="0" y="50"/>
                    <a:pt x="0" y="50"/>
                    <a:pt x="0" y="50"/>
                  </a:cubicBezTo>
                  <a:cubicBezTo>
                    <a:pt x="0" y="56"/>
                    <a:pt x="5" y="61"/>
                    <a:pt x="10" y="61"/>
                  </a:cubicBezTo>
                  <a:cubicBezTo>
                    <a:pt x="134" y="61"/>
                    <a:pt x="134" y="61"/>
                    <a:pt x="134" y="61"/>
                  </a:cubicBezTo>
                  <a:cubicBezTo>
                    <a:pt x="139" y="61"/>
                    <a:pt x="144" y="56"/>
                    <a:pt x="144" y="50"/>
                  </a:cubicBez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5" name="Freeform 99">
              <a:extLst>
                <a:ext uri="{FF2B5EF4-FFF2-40B4-BE49-F238E27FC236}">
                  <a16:creationId xmlns:a16="http://schemas.microsoft.com/office/drawing/2014/main" id="{33ADB148-636A-469C-871A-C11D5E72CA3A}"/>
                </a:ext>
              </a:extLst>
            </p:cNvPr>
            <p:cNvSpPr>
              <a:spLocks/>
            </p:cNvSpPr>
            <p:nvPr/>
          </p:nvSpPr>
          <p:spPr bwMode="auto">
            <a:xfrm>
              <a:off x="3349921" y="5290973"/>
              <a:ext cx="44592" cy="19017"/>
            </a:xfrm>
            <a:custGeom>
              <a:avLst/>
              <a:gdLst>
                <a:gd name="T0" fmla="*/ 144 w 144"/>
                <a:gd name="T1" fmla="*/ 11 h 61"/>
                <a:gd name="T2" fmla="*/ 134 w 144"/>
                <a:gd name="T3" fmla="*/ 0 h 61"/>
                <a:gd name="T4" fmla="*/ 10 w 144"/>
                <a:gd name="T5" fmla="*/ 0 h 61"/>
                <a:gd name="T6" fmla="*/ 0 w 144"/>
                <a:gd name="T7" fmla="*/ 11 h 61"/>
                <a:gd name="T8" fmla="*/ 0 w 144"/>
                <a:gd name="T9" fmla="*/ 50 h 61"/>
                <a:gd name="T10" fmla="*/ 10 w 144"/>
                <a:gd name="T11" fmla="*/ 61 h 61"/>
                <a:gd name="T12" fmla="*/ 134 w 144"/>
                <a:gd name="T13" fmla="*/ 61 h 61"/>
                <a:gd name="T14" fmla="*/ 144 w 144"/>
                <a:gd name="T15" fmla="*/ 50 h 61"/>
                <a:gd name="T16" fmla="*/ 144 w 144"/>
                <a:gd name="T17"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1">
                  <a:moveTo>
                    <a:pt x="144" y="11"/>
                  </a:moveTo>
                  <a:cubicBezTo>
                    <a:pt x="144" y="5"/>
                    <a:pt x="139" y="0"/>
                    <a:pt x="134" y="0"/>
                  </a:cubicBezTo>
                  <a:cubicBezTo>
                    <a:pt x="10" y="0"/>
                    <a:pt x="10" y="0"/>
                    <a:pt x="10" y="0"/>
                  </a:cubicBezTo>
                  <a:cubicBezTo>
                    <a:pt x="5" y="0"/>
                    <a:pt x="0" y="5"/>
                    <a:pt x="0" y="11"/>
                  </a:cubicBezTo>
                  <a:cubicBezTo>
                    <a:pt x="0" y="50"/>
                    <a:pt x="0" y="50"/>
                    <a:pt x="0" y="50"/>
                  </a:cubicBezTo>
                  <a:cubicBezTo>
                    <a:pt x="0" y="56"/>
                    <a:pt x="5" y="61"/>
                    <a:pt x="10" y="61"/>
                  </a:cubicBezTo>
                  <a:cubicBezTo>
                    <a:pt x="134" y="61"/>
                    <a:pt x="134" y="61"/>
                    <a:pt x="134" y="61"/>
                  </a:cubicBezTo>
                  <a:cubicBezTo>
                    <a:pt x="139" y="61"/>
                    <a:pt x="144" y="56"/>
                    <a:pt x="144" y="50"/>
                  </a:cubicBez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6" name="Freeform 100">
              <a:extLst>
                <a:ext uri="{FF2B5EF4-FFF2-40B4-BE49-F238E27FC236}">
                  <a16:creationId xmlns:a16="http://schemas.microsoft.com/office/drawing/2014/main" id="{6ADDFF4A-0329-47EA-9D85-1B8E0F3178E5}"/>
                </a:ext>
              </a:extLst>
            </p:cNvPr>
            <p:cNvSpPr>
              <a:spLocks/>
            </p:cNvSpPr>
            <p:nvPr/>
          </p:nvSpPr>
          <p:spPr bwMode="auto">
            <a:xfrm>
              <a:off x="3349921" y="5267103"/>
              <a:ext cx="44592" cy="18886"/>
            </a:xfrm>
            <a:custGeom>
              <a:avLst/>
              <a:gdLst>
                <a:gd name="T0" fmla="*/ 144 w 144"/>
                <a:gd name="T1" fmla="*/ 11 h 61"/>
                <a:gd name="T2" fmla="*/ 134 w 144"/>
                <a:gd name="T3" fmla="*/ 0 h 61"/>
                <a:gd name="T4" fmla="*/ 10 w 144"/>
                <a:gd name="T5" fmla="*/ 0 h 61"/>
                <a:gd name="T6" fmla="*/ 0 w 144"/>
                <a:gd name="T7" fmla="*/ 11 h 61"/>
                <a:gd name="T8" fmla="*/ 0 w 144"/>
                <a:gd name="T9" fmla="*/ 50 h 61"/>
                <a:gd name="T10" fmla="*/ 10 w 144"/>
                <a:gd name="T11" fmla="*/ 61 h 61"/>
                <a:gd name="T12" fmla="*/ 134 w 144"/>
                <a:gd name="T13" fmla="*/ 61 h 61"/>
                <a:gd name="T14" fmla="*/ 144 w 144"/>
                <a:gd name="T15" fmla="*/ 50 h 61"/>
                <a:gd name="T16" fmla="*/ 144 w 144"/>
                <a:gd name="T17"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1">
                  <a:moveTo>
                    <a:pt x="144" y="11"/>
                  </a:moveTo>
                  <a:cubicBezTo>
                    <a:pt x="144" y="5"/>
                    <a:pt x="139" y="0"/>
                    <a:pt x="134" y="0"/>
                  </a:cubicBezTo>
                  <a:cubicBezTo>
                    <a:pt x="10" y="0"/>
                    <a:pt x="10" y="0"/>
                    <a:pt x="10" y="0"/>
                  </a:cubicBezTo>
                  <a:cubicBezTo>
                    <a:pt x="5" y="0"/>
                    <a:pt x="0" y="5"/>
                    <a:pt x="0" y="11"/>
                  </a:cubicBezTo>
                  <a:cubicBezTo>
                    <a:pt x="0" y="50"/>
                    <a:pt x="0" y="50"/>
                    <a:pt x="0" y="50"/>
                  </a:cubicBezTo>
                  <a:cubicBezTo>
                    <a:pt x="0" y="56"/>
                    <a:pt x="5" y="61"/>
                    <a:pt x="10" y="61"/>
                  </a:cubicBezTo>
                  <a:cubicBezTo>
                    <a:pt x="134" y="61"/>
                    <a:pt x="134" y="61"/>
                    <a:pt x="134" y="61"/>
                  </a:cubicBezTo>
                  <a:cubicBezTo>
                    <a:pt x="139" y="61"/>
                    <a:pt x="144" y="56"/>
                    <a:pt x="144" y="50"/>
                  </a:cubicBez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7" name="Freeform 101">
              <a:extLst>
                <a:ext uri="{FF2B5EF4-FFF2-40B4-BE49-F238E27FC236}">
                  <a16:creationId xmlns:a16="http://schemas.microsoft.com/office/drawing/2014/main" id="{8FF115C4-5336-40A8-8340-A241E7BAAC42}"/>
                </a:ext>
              </a:extLst>
            </p:cNvPr>
            <p:cNvSpPr>
              <a:spLocks/>
            </p:cNvSpPr>
            <p:nvPr/>
          </p:nvSpPr>
          <p:spPr bwMode="auto">
            <a:xfrm>
              <a:off x="3349921" y="5242840"/>
              <a:ext cx="44592" cy="19017"/>
            </a:xfrm>
            <a:custGeom>
              <a:avLst/>
              <a:gdLst>
                <a:gd name="T0" fmla="*/ 144 w 144"/>
                <a:gd name="T1" fmla="*/ 11 h 61"/>
                <a:gd name="T2" fmla="*/ 134 w 144"/>
                <a:gd name="T3" fmla="*/ 0 h 61"/>
                <a:gd name="T4" fmla="*/ 10 w 144"/>
                <a:gd name="T5" fmla="*/ 0 h 61"/>
                <a:gd name="T6" fmla="*/ 0 w 144"/>
                <a:gd name="T7" fmla="*/ 11 h 61"/>
                <a:gd name="T8" fmla="*/ 0 w 144"/>
                <a:gd name="T9" fmla="*/ 50 h 61"/>
                <a:gd name="T10" fmla="*/ 10 w 144"/>
                <a:gd name="T11" fmla="*/ 61 h 61"/>
                <a:gd name="T12" fmla="*/ 134 w 144"/>
                <a:gd name="T13" fmla="*/ 61 h 61"/>
                <a:gd name="T14" fmla="*/ 144 w 144"/>
                <a:gd name="T15" fmla="*/ 50 h 61"/>
                <a:gd name="T16" fmla="*/ 144 w 144"/>
                <a:gd name="T17"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1">
                  <a:moveTo>
                    <a:pt x="144" y="11"/>
                  </a:moveTo>
                  <a:cubicBezTo>
                    <a:pt x="144" y="5"/>
                    <a:pt x="139" y="0"/>
                    <a:pt x="134" y="0"/>
                  </a:cubicBezTo>
                  <a:cubicBezTo>
                    <a:pt x="10" y="0"/>
                    <a:pt x="10" y="0"/>
                    <a:pt x="10" y="0"/>
                  </a:cubicBezTo>
                  <a:cubicBezTo>
                    <a:pt x="5" y="0"/>
                    <a:pt x="0" y="5"/>
                    <a:pt x="0" y="11"/>
                  </a:cubicBezTo>
                  <a:cubicBezTo>
                    <a:pt x="0" y="50"/>
                    <a:pt x="0" y="50"/>
                    <a:pt x="0" y="50"/>
                  </a:cubicBezTo>
                  <a:cubicBezTo>
                    <a:pt x="0" y="56"/>
                    <a:pt x="5" y="61"/>
                    <a:pt x="10" y="61"/>
                  </a:cubicBezTo>
                  <a:cubicBezTo>
                    <a:pt x="134" y="61"/>
                    <a:pt x="134" y="61"/>
                    <a:pt x="134" y="61"/>
                  </a:cubicBezTo>
                  <a:cubicBezTo>
                    <a:pt x="139" y="61"/>
                    <a:pt x="144" y="56"/>
                    <a:pt x="144" y="50"/>
                  </a:cubicBez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8" name="Freeform 102">
              <a:extLst>
                <a:ext uri="{FF2B5EF4-FFF2-40B4-BE49-F238E27FC236}">
                  <a16:creationId xmlns:a16="http://schemas.microsoft.com/office/drawing/2014/main" id="{5D0A861C-96C0-45C7-88B7-DCFAE16064DD}"/>
                </a:ext>
              </a:extLst>
            </p:cNvPr>
            <p:cNvSpPr>
              <a:spLocks/>
            </p:cNvSpPr>
            <p:nvPr/>
          </p:nvSpPr>
          <p:spPr bwMode="auto">
            <a:xfrm>
              <a:off x="3349921" y="5218708"/>
              <a:ext cx="44592" cy="18886"/>
            </a:xfrm>
            <a:custGeom>
              <a:avLst/>
              <a:gdLst>
                <a:gd name="T0" fmla="*/ 0 w 144"/>
                <a:gd name="T1" fmla="*/ 11 h 61"/>
                <a:gd name="T2" fmla="*/ 0 w 144"/>
                <a:gd name="T3" fmla="*/ 50 h 61"/>
                <a:gd name="T4" fmla="*/ 10 w 144"/>
                <a:gd name="T5" fmla="*/ 61 h 61"/>
                <a:gd name="T6" fmla="*/ 134 w 144"/>
                <a:gd name="T7" fmla="*/ 61 h 61"/>
                <a:gd name="T8" fmla="*/ 144 w 144"/>
                <a:gd name="T9" fmla="*/ 50 h 61"/>
                <a:gd name="T10" fmla="*/ 144 w 144"/>
                <a:gd name="T11" fmla="*/ 11 h 61"/>
                <a:gd name="T12" fmla="*/ 134 w 144"/>
                <a:gd name="T13" fmla="*/ 0 h 61"/>
                <a:gd name="T14" fmla="*/ 10 w 144"/>
                <a:gd name="T15" fmla="*/ 0 h 61"/>
                <a:gd name="T16" fmla="*/ 0 w 144"/>
                <a:gd name="T17"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1">
                  <a:moveTo>
                    <a:pt x="0" y="11"/>
                  </a:moveTo>
                  <a:cubicBezTo>
                    <a:pt x="0" y="50"/>
                    <a:pt x="0" y="50"/>
                    <a:pt x="0" y="50"/>
                  </a:cubicBezTo>
                  <a:cubicBezTo>
                    <a:pt x="0" y="56"/>
                    <a:pt x="5" y="61"/>
                    <a:pt x="10" y="61"/>
                  </a:cubicBezTo>
                  <a:cubicBezTo>
                    <a:pt x="134" y="61"/>
                    <a:pt x="134" y="61"/>
                    <a:pt x="134" y="61"/>
                  </a:cubicBezTo>
                  <a:cubicBezTo>
                    <a:pt x="139" y="61"/>
                    <a:pt x="144" y="56"/>
                    <a:pt x="144" y="50"/>
                  </a:cubicBezTo>
                  <a:cubicBezTo>
                    <a:pt x="144" y="11"/>
                    <a:pt x="144" y="11"/>
                    <a:pt x="144" y="11"/>
                  </a:cubicBezTo>
                  <a:cubicBezTo>
                    <a:pt x="144" y="5"/>
                    <a:pt x="139" y="0"/>
                    <a:pt x="134" y="0"/>
                  </a:cubicBezTo>
                  <a:cubicBezTo>
                    <a:pt x="10" y="0"/>
                    <a:pt x="10" y="0"/>
                    <a:pt x="10" y="0"/>
                  </a:cubicBezTo>
                  <a:cubicBezTo>
                    <a:pt x="5" y="0"/>
                    <a:pt x="0" y="5"/>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9" name="Freeform 103">
              <a:extLst>
                <a:ext uri="{FF2B5EF4-FFF2-40B4-BE49-F238E27FC236}">
                  <a16:creationId xmlns:a16="http://schemas.microsoft.com/office/drawing/2014/main" id="{5A09A5D4-CBDC-430D-9D7C-E9F572F0D664}"/>
                </a:ext>
              </a:extLst>
            </p:cNvPr>
            <p:cNvSpPr>
              <a:spLocks/>
            </p:cNvSpPr>
            <p:nvPr/>
          </p:nvSpPr>
          <p:spPr bwMode="auto">
            <a:xfrm>
              <a:off x="3237261" y="5360878"/>
              <a:ext cx="44592" cy="19148"/>
            </a:xfrm>
            <a:custGeom>
              <a:avLst/>
              <a:gdLst>
                <a:gd name="T0" fmla="*/ 134 w 144"/>
                <a:gd name="T1" fmla="*/ 0 h 62"/>
                <a:gd name="T2" fmla="*/ 10 w 144"/>
                <a:gd name="T3" fmla="*/ 0 h 62"/>
                <a:gd name="T4" fmla="*/ 0 w 144"/>
                <a:gd name="T5" fmla="*/ 12 h 62"/>
                <a:gd name="T6" fmla="*/ 0 w 144"/>
                <a:gd name="T7" fmla="*/ 50 h 62"/>
                <a:gd name="T8" fmla="*/ 10 w 144"/>
                <a:gd name="T9" fmla="*/ 62 h 62"/>
                <a:gd name="T10" fmla="*/ 134 w 144"/>
                <a:gd name="T11" fmla="*/ 62 h 62"/>
                <a:gd name="T12" fmla="*/ 144 w 144"/>
                <a:gd name="T13" fmla="*/ 50 h 62"/>
                <a:gd name="T14" fmla="*/ 144 w 144"/>
                <a:gd name="T15" fmla="*/ 12 h 62"/>
                <a:gd name="T16" fmla="*/ 134 w 144"/>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2">
                  <a:moveTo>
                    <a:pt x="134" y="0"/>
                  </a:moveTo>
                  <a:cubicBezTo>
                    <a:pt x="10" y="0"/>
                    <a:pt x="10" y="0"/>
                    <a:pt x="10" y="0"/>
                  </a:cubicBezTo>
                  <a:cubicBezTo>
                    <a:pt x="4" y="0"/>
                    <a:pt x="0" y="6"/>
                    <a:pt x="0" y="12"/>
                  </a:cubicBezTo>
                  <a:cubicBezTo>
                    <a:pt x="0" y="50"/>
                    <a:pt x="0" y="50"/>
                    <a:pt x="0" y="50"/>
                  </a:cubicBezTo>
                  <a:cubicBezTo>
                    <a:pt x="0" y="57"/>
                    <a:pt x="4" y="62"/>
                    <a:pt x="10" y="62"/>
                  </a:cubicBezTo>
                  <a:cubicBezTo>
                    <a:pt x="134" y="62"/>
                    <a:pt x="134" y="62"/>
                    <a:pt x="134" y="62"/>
                  </a:cubicBezTo>
                  <a:cubicBezTo>
                    <a:pt x="139" y="62"/>
                    <a:pt x="144" y="57"/>
                    <a:pt x="144" y="50"/>
                  </a:cubicBezTo>
                  <a:cubicBezTo>
                    <a:pt x="144" y="12"/>
                    <a:pt x="144" y="12"/>
                    <a:pt x="144" y="12"/>
                  </a:cubicBezTo>
                  <a:cubicBezTo>
                    <a:pt x="144" y="6"/>
                    <a:pt x="139" y="0"/>
                    <a:pt x="1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0" name="Freeform 104">
              <a:extLst>
                <a:ext uri="{FF2B5EF4-FFF2-40B4-BE49-F238E27FC236}">
                  <a16:creationId xmlns:a16="http://schemas.microsoft.com/office/drawing/2014/main" id="{10B7C402-F01B-42AD-BF99-61F508695302}"/>
                </a:ext>
              </a:extLst>
            </p:cNvPr>
            <p:cNvSpPr>
              <a:spLocks/>
            </p:cNvSpPr>
            <p:nvPr/>
          </p:nvSpPr>
          <p:spPr bwMode="auto">
            <a:xfrm>
              <a:off x="3237261" y="5336614"/>
              <a:ext cx="44592" cy="19280"/>
            </a:xfrm>
            <a:custGeom>
              <a:avLst/>
              <a:gdLst>
                <a:gd name="T0" fmla="*/ 144 w 144"/>
                <a:gd name="T1" fmla="*/ 12 h 62"/>
                <a:gd name="T2" fmla="*/ 134 w 144"/>
                <a:gd name="T3" fmla="*/ 0 h 62"/>
                <a:gd name="T4" fmla="*/ 10 w 144"/>
                <a:gd name="T5" fmla="*/ 0 h 62"/>
                <a:gd name="T6" fmla="*/ 0 w 144"/>
                <a:gd name="T7" fmla="*/ 12 h 62"/>
                <a:gd name="T8" fmla="*/ 0 w 144"/>
                <a:gd name="T9" fmla="*/ 50 h 62"/>
                <a:gd name="T10" fmla="*/ 10 w 144"/>
                <a:gd name="T11" fmla="*/ 62 h 62"/>
                <a:gd name="T12" fmla="*/ 134 w 144"/>
                <a:gd name="T13" fmla="*/ 62 h 62"/>
                <a:gd name="T14" fmla="*/ 144 w 144"/>
                <a:gd name="T15" fmla="*/ 50 h 62"/>
                <a:gd name="T16" fmla="*/ 144 w 144"/>
                <a:gd name="T17" fmla="*/ 1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2">
                  <a:moveTo>
                    <a:pt x="144" y="12"/>
                  </a:moveTo>
                  <a:cubicBezTo>
                    <a:pt x="144" y="5"/>
                    <a:pt x="139" y="0"/>
                    <a:pt x="134" y="0"/>
                  </a:cubicBezTo>
                  <a:cubicBezTo>
                    <a:pt x="10" y="0"/>
                    <a:pt x="10" y="0"/>
                    <a:pt x="10" y="0"/>
                  </a:cubicBezTo>
                  <a:cubicBezTo>
                    <a:pt x="4" y="0"/>
                    <a:pt x="0" y="5"/>
                    <a:pt x="0" y="12"/>
                  </a:cubicBezTo>
                  <a:cubicBezTo>
                    <a:pt x="0" y="50"/>
                    <a:pt x="0" y="50"/>
                    <a:pt x="0" y="50"/>
                  </a:cubicBezTo>
                  <a:cubicBezTo>
                    <a:pt x="0" y="57"/>
                    <a:pt x="4" y="62"/>
                    <a:pt x="10" y="62"/>
                  </a:cubicBezTo>
                  <a:cubicBezTo>
                    <a:pt x="134" y="62"/>
                    <a:pt x="134" y="62"/>
                    <a:pt x="134" y="62"/>
                  </a:cubicBezTo>
                  <a:cubicBezTo>
                    <a:pt x="139" y="62"/>
                    <a:pt x="144" y="57"/>
                    <a:pt x="144" y="50"/>
                  </a:cubicBezTo>
                  <a:lnTo>
                    <a:pt x="14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1" name="Freeform 105">
              <a:extLst>
                <a:ext uri="{FF2B5EF4-FFF2-40B4-BE49-F238E27FC236}">
                  <a16:creationId xmlns:a16="http://schemas.microsoft.com/office/drawing/2014/main" id="{9DB63975-8F9F-4D7D-99CF-B8161A73D6BC}"/>
                </a:ext>
              </a:extLst>
            </p:cNvPr>
            <p:cNvSpPr>
              <a:spLocks/>
            </p:cNvSpPr>
            <p:nvPr/>
          </p:nvSpPr>
          <p:spPr bwMode="auto">
            <a:xfrm>
              <a:off x="3237261" y="5313007"/>
              <a:ext cx="44592" cy="19017"/>
            </a:xfrm>
            <a:custGeom>
              <a:avLst/>
              <a:gdLst>
                <a:gd name="T0" fmla="*/ 144 w 144"/>
                <a:gd name="T1" fmla="*/ 11 h 61"/>
                <a:gd name="T2" fmla="*/ 134 w 144"/>
                <a:gd name="T3" fmla="*/ 0 h 61"/>
                <a:gd name="T4" fmla="*/ 10 w 144"/>
                <a:gd name="T5" fmla="*/ 0 h 61"/>
                <a:gd name="T6" fmla="*/ 0 w 144"/>
                <a:gd name="T7" fmla="*/ 11 h 61"/>
                <a:gd name="T8" fmla="*/ 0 w 144"/>
                <a:gd name="T9" fmla="*/ 50 h 61"/>
                <a:gd name="T10" fmla="*/ 10 w 144"/>
                <a:gd name="T11" fmla="*/ 61 h 61"/>
                <a:gd name="T12" fmla="*/ 134 w 144"/>
                <a:gd name="T13" fmla="*/ 61 h 61"/>
                <a:gd name="T14" fmla="*/ 144 w 144"/>
                <a:gd name="T15" fmla="*/ 50 h 61"/>
                <a:gd name="T16" fmla="*/ 144 w 144"/>
                <a:gd name="T17"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1">
                  <a:moveTo>
                    <a:pt x="144" y="11"/>
                  </a:moveTo>
                  <a:cubicBezTo>
                    <a:pt x="144" y="5"/>
                    <a:pt x="139" y="0"/>
                    <a:pt x="134" y="0"/>
                  </a:cubicBezTo>
                  <a:cubicBezTo>
                    <a:pt x="10" y="0"/>
                    <a:pt x="10" y="0"/>
                    <a:pt x="10" y="0"/>
                  </a:cubicBezTo>
                  <a:cubicBezTo>
                    <a:pt x="4" y="0"/>
                    <a:pt x="0" y="5"/>
                    <a:pt x="0" y="11"/>
                  </a:cubicBezTo>
                  <a:cubicBezTo>
                    <a:pt x="0" y="50"/>
                    <a:pt x="0" y="50"/>
                    <a:pt x="0" y="50"/>
                  </a:cubicBezTo>
                  <a:cubicBezTo>
                    <a:pt x="0" y="56"/>
                    <a:pt x="4" y="61"/>
                    <a:pt x="10" y="61"/>
                  </a:cubicBezTo>
                  <a:cubicBezTo>
                    <a:pt x="134" y="61"/>
                    <a:pt x="134" y="61"/>
                    <a:pt x="134" y="61"/>
                  </a:cubicBezTo>
                  <a:cubicBezTo>
                    <a:pt x="139" y="61"/>
                    <a:pt x="144" y="56"/>
                    <a:pt x="144" y="50"/>
                  </a:cubicBez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2" name="Freeform 106">
              <a:extLst>
                <a:ext uri="{FF2B5EF4-FFF2-40B4-BE49-F238E27FC236}">
                  <a16:creationId xmlns:a16="http://schemas.microsoft.com/office/drawing/2014/main" id="{7B633868-88F9-42DF-A281-00C840972B5F}"/>
                </a:ext>
              </a:extLst>
            </p:cNvPr>
            <p:cNvSpPr>
              <a:spLocks/>
            </p:cNvSpPr>
            <p:nvPr/>
          </p:nvSpPr>
          <p:spPr bwMode="auto">
            <a:xfrm>
              <a:off x="3237261" y="5288875"/>
              <a:ext cx="44592" cy="18886"/>
            </a:xfrm>
            <a:custGeom>
              <a:avLst/>
              <a:gdLst>
                <a:gd name="T0" fmla="*/ 144 w 144"/>
                <a:gd name="T1" fmla="*/ 11 h 61"/>
                <a:gd name="T2" fmla="*/ 134 w 144"/>
                <a:gd name="T3" fmla="*/ 0 h 61"/>
                <a:gd name="T4" fmla="*/ 10 w 144"/>
                <a:gd name="T5" fmla="*/ 0 h 61"/>
                <a:gd name="T6" fmla="*/ 0 w 144"/>
                <a:gd name="T7" fmla="*/ 11 h 61"/>
                <a:gd name="T8" fmla="*/ 0 w 144"/>
                <a:gd name="T9" fmla="*/ 50 h 61"/>
                <a:gd name="T10" fmla="*/ 10 w 144"/>
                <a:gd name="T11" fmla="*/ 61 h 61"/>
                <a:gd name="T12" fmla="*/ 134 w 144"/>
                <a:gd name="T13" fmla="*/ 61 h 61"/>
                <a:gd name="T14" fmla="*/ 144 w 144"/>
                <a:gd name="T15" fmla="*/ 50 h 61"/>
                <a:gd name="T16" fmla="*/ 144 w 144"/>
                <a:gd name="T17"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1">
                  <a:moveTo>
                    <a:pt x="144" y="11"/>
                  </a:moveTo>
                  <a:cubicBezTo>
                    <a:pt x="144" y="5"/>
                    <a:pt x="139" y="0"/>
                    <a:pt x="134" y="0"/>
                  </a:cubicBezTo>
                  <a:cubicBezTo>
                    <a:pt x="10" y="0"/>
                    <a:pt x="10" y="0"/>
                    <a:pt x="10" y="0"/>
                  </a:cubicBezTo>
                  <a:cubicBezTo>
                    <a:pt x="4" y="0"/>
                    <a:pt x="0" y="5"/>
                    <a:pt x="0" y="11"/>
                  </a:cubicBezTo>
                  <a:cubicBezTo>
                    <a:pt x="0" y="50"/>
                    <a:pt x="0" y="50"/>
                    <a:pt x="0" y="50"/>
                  </a:cubicBezTo>
                  <a:cubicBezTo>
                    <a:pt x="0" y="56"/>
                    <a:pt x="4" y="61"/>
                    <a:pt x="10" y="61"/>
                  </a:cubicBezTo>
                  <a:cubicBezTo>
                    <a:pt x="134" y="61"/>
                    <a:pt x="134" y="61"/>
                    <a:pt x="134" y="61"/>
                  </a:cubicBezTo>
                  <a:cubicBezTo>
                    <a:pt x="139" y="61"/>
                    <a:pt x="144" y="56"/>
                    <a:pt x="144" y="50"/>
                  </a:cubicBez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3" name="Freeform 107">
              <a:extLst>
                <a:ext uri="{FF2B5EF4-FFF2-40B4-BE49-F238E27FC236}">
                  <a16:creationId xmlns:a16="http://schemas.microsoft.com/office/drawing/2014/main" id="{E665FE1E-DBCC-4DD0-A330-0BCA1C14D6F9}"/>
                </a:ext>
              </a:extLst>
            </p:cNvPr>
            <p:cNvSpPr>
              <a:spLocks/>
            </p:cNvSpPr>
            <p:nvPr/>
          </p:nvSpPr>
          <p:spPr bwMode="auto">
            <a:xfrm>
              <a:off x="3237261" y="5264611"/>
              <a:ext cx="44592" cy="18886"/>
            </a:xfrm>
            <a:custGeom>
              <a:avLst/>
              <a:gdLst>
                <a:gd name="T0" fmla="*/ 144 w 144"/>
                <a:gd name="T1" fmla="*/ 11 h 61"/>
                <a:gd name="T2" fmla="*/ 134 w 144"/>
                <a:gd name="T3" fmla="*/ 0 h 61"/>
                <a:gd name="T4" fmla="*/ 10 w 144"/>
                <a:gd name="T5" fmla="*/ 0 h 61"/>
                <a:gd name="T6" fmla="*/ 0 w 144"/>
                <a:gd name="T7" fmla="*/ 11 h 61"/>
                <a:gd name="T8" fmla="*/ 0 w 144"/>
                <a:gd name="T9" fmla="*/ 50 h 61"/>
                <a:gd name="T10" fmla="*/ 10 w 144"/>
                <a:gd name="T11" fmla="*/ 61 h 61"/>
                <a:gd name="T12" fmla="*/ 134 w 144"/>
                <a:gd name="T13" fmla="*/ 61 h 61"/>
                <a:gd name="T14" fmla="*/ 144 w 144"/>
                <a:gd name="T15" fmla="*/ 50 h 61"/>
                <a:gd name="T16" fmla="*/ 144 w 144"/>
                <a:gd name="T17"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1">
                  <a:moveTo>
                    <a:pt x="144" y="11"/>
                  </a:moveTo>
                  <a:cubicBezTo>
                    <a:pt x="144" y="5"/>
                    <a:pt x="139" y="0"/>
                    <a:pt x="134" y="0"/>
                  </a:cubicBezTo>
                  <a:cubicBezTo>
                    <a:pt x="10" y="0"/>
                    <a:pt x="10" y="0"/>
                    <a:pt x="10" y="0"/>
                  </a:cubicBezTo>
                  <a:cubicBezTo>
                    <a:pt x="4" y="0"/>
                    <a:pt x="0" y="5"/>
                    <a:pt x="0" y="11"/>
                  </a:cubicBezTo>
                  <a:cubicBezTo>
                    <a:pt x="0" y="50"/>
                    <a:pt x="0" y="50"/>
                    <a:pt x="0" y="50"/>
                  </a:cubicBezTo>
                  <a:cubicBezTo>
                    <a:pt x="0" y="56"/>
                    <a:pt x="4" y="61"/>
                    <a:pt x="10" y="61"/>
                  </a:cubicBezTo>
                  <a:cubicBezTo>
                    <a:pt x="134" y="61"/>
                    <a:pt x="134" y="61"/>
                    <a:pt x="134" y="61"/>
                  </a:cubicBezTo>
                  <a:cubicBezTo>
                    <a:pt x="139" y="61"/>
                    <a:pt x="144" y="56"/>
                    <a:pt x="144" y="50"/>
                  </a:cubicBez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4" name="Freeform 108">
              <a:extLst>
                <a:ext uri="{FF2B5EF4-FFF2-40B4-BE49-F238E27FC236}">
                  <a16:creationId xmlns:a16="http://schemas.microsoft.com/office/drawing/2014/main" id="{86910823-0ACC-46F4-A36D-C76C25025ED3}"/>
                </a:ext>
              </a:extLst>
            </p:cNvPr>
            <p:cNvSpPr>
              <a:spLocks/>
            </p:cNvSpPr>
            <p:nvPr/>
          </p:nvSpPr>
          <p:spPr bwMode="auto">
            <a:xfrm>
              <a:off x="3294968" y="5313007"/>
              <a:ext cx="44330" cy="19017"/>
            </a:xfrm>
            <a:custGeom>
              <a:avLst/>
              <a:gdLst>
                <a:gd name="T0" fmla="*/ 143 w 143"/>
                <a:gd name="T1" fmla="*/ 11 h 61"/>
                <a:gd name="T2" fmla="*/ 133 w 143"/>
                <a:gd name="T3" fmla="*/ 0 h 61"/>
                <a:gd name="T4" fmla="*/ 9 w 143"/>
                <a:gd name="T5" fmla="*/ 0 h 61"/>
                <a:gd name="T6" fmla="*/ 0 w 143"/>
                <a:gd name="T7" fmla="*/ 11 h 61"/>
                <a:gd name="T8" fmla="*/ 0 w 143"/>
                <a:gd name="T9" fmla="*/ 50 h 61"/>
                <a:gd name="T10" fmla="*/ 9 w 143"/>
                <a:gd name="T11" fmla="*/ 61 h 61"/>
                <a:gd name="T12" fmla="*/ 133 w 143"/>
                <a:gd name="T13" fmla="*/ 61 h 61"/>
                <a:gd name="T14" fmla="*/ 143 w 143"/>
                <a:gd name="T15" fmla="*/ 50 h 61"/>
                <a:gd name="T16" fmla="*/ 143 w 143"/>
                <a:gd name="T17"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61">
                  <a:moveTo>
                    <a:pt x="143" y="11"/>
                  </a:moveTo>
                  <a:cubicBezTo>
                    <a:pt x="143" y="5"/>
                    <a:pt x="139" y="0"/>
                    <a:pt x="133" y="0"/>
                  </a:cubicBezTo>
                  <a:cubicBezTo>
                    <a:pt x="9" y="0"/>
                    <a:pt x="9" y="0"/>
                    <a:pt x="9" y="0"/>
                  </a:cubicBezTo>
                  <a:cubicBezTo>
                    <a:pt x="4" y="0"/>
                    <a:pt x="0" y="5"/>
                    <a:pt x="0" y="11"/>
                  </a:cubicBezTo>
                  <a:cubicBezTo>
                    <a:pt x="0" y="50"/>
                    <a:pt x="0" y="50"/>
                    <a:pt x="0" y="50"/>
                  </a:cubicBezTo>
                  <a:cubicBezTo>
                    <a:pt x="0" y="56"/>
                    <a:pt x="4" y="61"/>
                    <a:pt x="9" y="61"/>
                  </a:cubicBezTo>
                  <a:cubicBezTo>
                    <a:pt x="133" y="61"/>
                    <a:pt x="133" y="61"/>
                    <a:pt x="133" y="61"/>
                  </a:cubicBezTo>
                  <a:cubicBezTo>
                    <a:pt x="139" y="61"/>
                    <a:pt x="143" y="56"/>
                    <a:pt x="143" y="50"/>
                  </a:cubicBezTo>
                  <a:lnTo>
                    <a:pt x="143"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5" name="Freeform 109">
              <a:extLst>
                <a:ext uri="{FF2B5EF4-FFF2-40B4-BE49-F238E27FC236}">
                  <a16:creationId xmlns:a16="http://schemas.microsoft.com/office/drawing/2014/main" id="{97D73CB7-9931-4AB6-B0AD-8734A48185F0}"/>
                </a:ext>
              </a:extLst>
            </p:cNvPr>
            <p:cNvSpPr>
              <a:spLocks/>
            </p:cNvSpPr>
            <p:nvPr/>
          </p:nvSpPr>
          <p:spPr bwMode="auto">
            <a:xfrm>
              <a:off x="3294968" y="5360878"/>
              <a:ext cx="44330" cy="19148"/>
            </a:xfrm>
            <a:custGeom>
              <a:avLst/>
              <a:gdLst>
                <a:gd name="T0" fmla="*/ 133 w 143"/>
                <a:gd name="T1" fmla="*/ 0 h 62"/>
                <a:gd name="T2" fmla="*/ 9 w 143"/>
                <a:gd name="T3" fmla="*/ 0 h 62"/>
                <a:gd name="T4" fmla="*/ 0 w 143"/>
                <a:gd name="T5" fmla="*/ 12 h 62"/>
                <a:gd name="T6" fmla="*/ 0 w 143"/>
                <a:gd name="T7" fmla="*/ 50 h 62"/>
                <a:gd name="T8" fmla="*/ 9 w 143"/>
                <a:gd name="T9" fmla="*/ 62 h 62"/>
                <a:gd name="T10" fmla="*/ 133 w 143"/>
                <a:gd name="T11" fmla="*/ 62 h 62"/>
                <a:gd name="T12" fmla="*/ 143 w 143"/>
                <a:gd name="T13" fmla="*/ 50 h 62"/>
                <a:gd name="T14" fmla="*/ 143 w 143"/>
                <a:gd name="T15" fmla="*/ 12 h 62"/>
                <a:gd name="T16" fmla="*/ 133 w 143"/>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62">
                  <a:moveTo>
                    <a:pt x="133" y="0"/>
                  </a:moveTo>
                  <a:cubicBezTo>
                    <a:pt x="9" y="0"/>
                    <a:pt x="9" y="0"/>
                    <a:pt x="9" y="0"/>
                  </a:cubicBezTo>
                  <a:cubicBezTo>
                    <a:pt x="4" y="0"/>
                    <a:pt x="0" y="6"/>
                    <a:pt x="0" y="12"/>
                  </a:cubicBezTo>
                  <a:cubicBezTo>
                    <a:pt x="0" y="50"/>
                    <a:pt x="0" y="50"/>
                    <a:pt x="0" y="50"/>
                  </a:cubicBezTo>
                  <a:cubicBezTo>
                    <a:pt x="0" y="57"/>
                    <a:pt x="4" y="62"/>
                    <a:pt x="9" y="62"/>
                  </a:cubicBezTo>
                  <a:cubicBezTo>
                    <a:pt x="133" y="62"/>
                    <a:pt x="133" y="62"/>
                    <a:pt x="133" y="62"/>
                  </a:cubicBezTo>
                  <a:cubicBezTo>
                    <a:pt x="139" y="62"/>
                    <a:pt x="143" y="57"/>
                    <a:pt x="143" y="50"/>
                  </a:cubicBezTo>
                  <a:cubicBezTo>
                    <a:pt x="143" y="12"/>
                    <a:pt x="143" y="12"/>
                    <a:pt x="143" y="12"/>
                  </a:cubicBezTo>
                  <a:cubicBezTo>
                    <a:pt x="143" y="6"/>
                    <a:pt x="139" y="0"/>
                    <a:pt x="1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6" name="Freeform 110">
              <a:extLst>
                <a:ext uri="{FF2B5EF4-FFF2-40B4-BE49-F238E27FC236}">
                  <a16:creationId xmlns:a16="http://schemas.microsoft.com/office/drawing/2014/main" id="{E1A23599-95D1-4E5A-9388-687854903FC1}"/>
                </a:ext>
              </a:extLst>
            </p:cNvPr>
            <p:cNvSpPr>
              <a:spLocks/>
            </p:cNvSpPr>
            <p:nvPr/>
          </p:nvSpPr>
          <p:spPr bwMode="auto">
            <a:xfrm>
              <a:off x="3294968" y="5336614"/>
              <a:ext cx="44330" cy="19280"/>
            </a:xfrm>
            <a:custGeom>
              <a:avLst/>
              <a:gdLst>
                <a:gd name="T0" fmla="*/ 143 w 143"/>
                <a:gd name="T1" fmla="*/ 12 h 62"/>
                <a:gd name="T2" fmla="*/ 133 w 143"/>
                <a:gd name="T3" fmla="*/ 0 h 62"/>
                <a:gd name="T4" fmla="*/ 9 w 143"/>
                <a:gd name="T5" fmla="*/ 0 h 62"/>
                <a:gd name="T6" fmla="*/ 0 w 143"/>
                <a:gd name="T7" fmla="*/ 12 h 62"/>
                <a:gd name="T8" fmla="*/ 0 w 143"/>
                <a:gd name="T9" fmla="*/ 50 h 62"/>
                <a:gd name="T10" fmla="*/ 9 w 143"/>
                <a:gd name="T11" fmla="*/ 62 h 62"/>
                <a:gd name="T12" fmla="*/ 133 w 143"/>
                <a:gd name="T13" fmla="*/ 62 h 62"/>
                <a:gd name="T14" fmla="*/ 143 w 143"/>
                <a:gd name="T15" fmla="*/ 50 h 62"/>
                <a:gd name="T16" fmla="*/ 143 w 143"/>
                <a:gd name="T17" fmla="*/ 1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62">
                  <a:moveTo>
                    <a:pt x="143" y="12"/>
                  </a:moveTo>
                  <a:cubicBezTo>
                    <a:pt x="143" y="5"/>
                    <a:pt x="139" y="0"/>
                    <a:pt x="133" y="0"/>
                  </a:cubicBezTo>
                  <a:cubicBezTo>
                    <a:pt x="9" y="0"/>
                    <a:pt x="9" y="0"/>
                    <a:pt x="9" y="0"/>
                  </a:cubicBezTo>
                  <a:cubicBezTo>
                    <a:pt x="4" y="0"/>
                    <a:pt x="0" y="5"/>
                    <a:pt x="0" y="12"/>
                  </a:cubicBezTo>
                  <a:cubicBezTo>
                    <a:pt x="0" y="50"/>
                    <a:pt x="0" y="50"/>
                    <a:pt x="0" y="50"/>
                  </a:cubicBezTo>
                  <a:cubicBezTo>
                    <a:pt x="0" y="57"/>
                    <a:pt x="4" y="62"/>
                    <a:pt x="9" y="62"/>
                  </a:cubicBezTo>
                  <a:cubicBezTo>
                    <a:pt x="133" y="62"/>
                    <a:pt x="133" y="62"/>
                    <a:pt x="133" y="62"/>
                  </a:cubicBezTo>
                  <a:cubicBezTo>
                    <a:pt x="139" y="62"/>
                    <a:pt x="143" y="57"/>
                    <a:pt x="143" y="50"/>
                  </a:cubicBezTo>
                  <a:lnTo>
                    <a:pt x="14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7" name="Freeform 111">
              <a:extLst>
                <a:ext uri="{FF2B5EF4-FFF2-40B4-BE49-F238E27FC236}">
                  <a16:creationId xmlns:a16="http://schemas.microsoft.com/office/drawing/2014/main" id="{0D7522E8-CB22-4217-ADE1-C2138E390AB3}"/>
                </a:ext>
              </a:extLst>
            </p:cNvPr>
            <p:cNvSpPr>
              <a:spLocks/>
            </p:cNvSpPr>
            <p:nvPr/>
          </p:nvSpPr>
          <p:spPr bwMode="auto">
            <a:xfrm>
              <a:off x="3177586" y="5360878"/>
              <a:ext cx="44461" cy="19148"/>
            </a:xfrm>
            <a:custGeom>
              <a:avLst/>
              <a:gdLst>
                <a:gd name="T0" fmla="*/ 9 w 143"/>
                <a:gd name="T1" fmla="*/ 0 h 62"/>
                <a:gd name="T2" fmla="*/ 0 w 143"/>
                <a:gd name="T3" fmla="*/ 12 h 62"/>
                <a:gd name="T4" fmla="*/ 0 w 143"/>
                <a:gd name="T5" fmla="*/ 50 h 62"/>
                <a:gd name="T6" fmla="*/ 9 w 143"/>
                <a:gd name="T7" fmla="*/ 62 h 62"/>
                <a:gd name="T8" fmla="*/ 133 w 143"/>
                <a:gd name="T9" fmla="*/ 62 h 62"/>
                <a:gd name="T10" fmla="*/ 143 w 143"/>
                <a:gd name="T11" fmla="*/ 50 h 62"/>
                <a:gd name="T12" fmla="*/ 143 w 143"/>
                <a:gd name="T13" fmla="*/ 12 h 62"/>
                <a:gd name="T14" fmla="*/ 133 w 143"/>
                <a:gd name="T15" fmla="*/ 0 h 62"/>
                <a:gd name="T16" fmla="*/ 9 w 143"/>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62">
                  <a:moveTo>
                    <a:pt x="9" y="0"/>
                  </a:moveTo>
                  <a:cubicBezTo>
                    <a:pt x="4" y="0"/>
                    <a:pt x="0" y="6"/>
                    <a:pt x="0" y="12"/>
                  </a:cubicBezTo>
                  <a:cubicBezTo>
                    <a:pt x="0" y="50"/>
                    <a:pt x="0" y="50"/>
                    <a:pt x="0" y="50"/>
                  </a:cubicBezTo>
                  <a:cubicBezTo>
                    <a:pt x="0" y="57"/>
                    <a:pt x="4" y="62"/>
                    <a:pt x="9" y="62"/>
                  </a:cubicBezTo>
                  <a:cubicBezTo>
                    <a:pt x="133" y="62"/>
                    <a:pt x="133" y="62"/>
                    <a:pt x="133" y="62"/>
                  </a:cubicBezTo>
                  <a:cubicBezTo>
                    <a:pt x="139" y="62"/>
                    <a:pt x="143" y="57"/>
                    <a:pt x="143" y="50"/>
                  </a:cubicBezTo>
                  <a:cubicBezTo>
                    <a:pt x="143" y="12"/>
                    <a:pt x="143" y="12"/>
                    <a:pt x="143" y="12"/>
                  </a:cubicBezTo>
                  <a:cubicBezTo>
                    <a:pt x="143" y="6"/>
                    <a:pt x="139" y="0"/>
                    <a:pt x="133"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9" name="Freeform 113">
              <a:extLst>
                <a:ext uri="{FF2B5EF4-FFF2-40B4-BE49-F238E27FC236}">
                  <a16:creationId xmlns:a16="http://schemas.microsoft.com/office/drawing/2014/main" id="{C7B40079-FCA7-402B-B70B-BDE8BEB7B732}"/>
                </a:ext>
              </a:extLst>
            </p:cNvPr>
            <p:cNvSpPr>
              <a:spLocks/>
            </p:cNvSpPr>
            <p:nvPr/>
          </p:nvSpPr>
          <p:spPr bwMode="auto">
            <a:xfrm>
              <a:off x="3162765" y="5141065"/>
              <a:ext cx="224665" cy="130366"/>
            </a:xfrm>
            <a:custGeom>
              <a:avLst/>
              <a:gdLst>
                <a:gd name="T0" fmla="*/ 15 w 724"/>
                <a:gd name="T1" fmla="*/ 358 h 420"/>
                <a:gd name="T2" fmla="*/ 142 w 724"/>
                <a:gd name="T3" fmla="*/ 420 h 420"/>
                <a:gd name="T4" fmla="*/ 337 w 724"/>
                <a:gd name="T5" fmla="*/ 258 h 420"/>
                <a:gd name="T6" fmla="*/ 515 w 724"/>
                <a:gd name="T7" fmla="*/ 297 h 420"/>
                <a:gd name="T8" fmla="*/ 699 w 724"/>
                <a:gd name="T9" fmla="*/ 57 h 420"/>
                <a:gd name="T10" fmla="*/ 703 w 724"/>
                <a:gd name="T11" fmla="*/ 61 h 420"/>
                <a:gd name="T12" fmla="*/ 703 w 724"/>
                <a:gd name="T13" fmla="*/ 61 h 420"/>
                <a:gd name="T14" fmla="*/ 724 w 724"/>
                <a:gd name="T15" fmla="*/ 61 h 420"/>
                <a:gd name="T16" fmla="*/ 722 w 724"/>
                <a:gd name="T17" fmla="*/ 20 h 420"/>
                <a:gd name="T18" fmla="*/ 701 w 724"/>
                <a:gd name="T19" fmla="*/ 0 h 420"/>
                <a:gd name="T20" fmla="*/ 660 w 724"/>
                <a:gd name="T21" fmla="*/ 0 h 420"/>
                <a:gd name="T22" fmla="*/ 660 w 724"/>
                <a:gd name="T23" fmla="*/ 20 h 420"/>
                <a:gd name="T24" fmla="*/ 661 w 724"/>
                <a:gd name="T25" fmla="*/ 21 h 420"/>
                <a:gd name="T26" fmla="*/ 667 w 724"/>
                <a:gd name="T27" fmla="*/ 27 h 420"/>
                <a:gd name="T28" fmla="*/ 497 w 724"/>
                <a:gd name="T29" fmla="*/ 248 h 420"/>
                <a:gd name="T30" fmla="*/ 326 w 724"/>
                <a:gd name="T31" fmla="*/ 211 h 420"/>
                <a:gd name="T32" fmla="*/ 136 w 724"/>
                <a:gd name="T33" fmla="*/ 368 h 420"/>
                <a:gd name="T34" fmla="*/ 34 w 724"/>
                <a:gd name="T35" fmla="*/ 319 h 420"/>
                <a:gd name="T36" fmla="*/ 5 w 724"/>
                <a:gd name="T37" fmla="*/ 329 h 420"/>
                <a:gd name="T38" fmla="*/ 15 w 724"/>
                <a:gd name="T39" fmla="*/ 358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4" h="420">
                  <a:moveTo>
                    <a:pt x="15" y="358"/>
                  </a:moveTo>
                  <a:cubicBezTo>
                    <a:pt x="142" y="420"/>
                    <a:pt x="142" y="420"/>
                    <a:pt x="142" y="420"/>
                  </a:cubicBezTo>
                  <a:cubicBezTo>
                    <a:pt x="337" y="258"/>
                    <a:pt x="337" y="258"/>
                    <a:pt x="337" y="258"/>
                  </a:cubicBezTo>
                  <a:cubicBezTo>
                    <a:pt x="515" y="297"/>
                    <a:pt x="515" y="297"/>
                    <a:pt x="515" y="297"/>
                  </a:cubicBezTo>
                  <a:cubicBezTo>
                    <a:pt x="699" y="57"/>
                    <a:pt x="699" y="57"/>
                    <a:pt x="699" y="57"/>
                  </a:cubicBezTo>
                  <a:cubicBezTo>
                    <a:pt x="700" y="58"/>
                    <a:pt x="702" y="60"/>
                    <a:pt x="703" y="61"/>
                  </a:cubicBezTo>
                  <a:cubicBezTo>
                    <a:pt x="703" y="61"/>
                    <a:pt x="703" y="61"/>
                    <a:pt x="703" y="61"/>
                  </a:cubicBezTo>
                  <a:cubicBezTo>
                    <a:pt x="715" y="72"/>
                    <a:pt x="724" y="72"/>
                    <a:pt x="724" y="61"/>
                  </a:cubicBezTo>
                  <a:cubicBezTo>
                    <a:pt x="723" y="50"/>
                    <a:pt x="722" y="31"/>
                    <a:pt x="722" y="20"/>
                  </a:cubicBezTo>
                  <a:cubicBezTo>
                    <a:pt x="721" y="9"/>
                    <a:pt x="712" y="0"/>
                    <a:pt x="701" y="0"/>
                  </a:cubicBezTo>
                  <a:cubicBezTo>
                    <a:pt x="689" y="0"/>
                    <a:pt x="671" y="0"/>
                    <a:pt x="660" y="0"/>
                  </a:cubicBezTo>
                  <a:cubicBezTo>
                    <a:pt x="649" y="0"/>
                    <a:pt x="649" y="9"/>
                    <a:pt x="660" y="20"/>
                  </a:cubicBezTo>
                  <a:cubicBezTo>
                    <a:pt x="661" y="21"/>
                    <a:pt x="661" y="21"/>
                    <a:pt x="661" y="21"/>
                  </a:cubicBezTo>
                  <a:cubicBezTo>
                    <a:pt x="663" y="23"/>
                    <a:pt x="665" y="25"/>
                    <a:pt x="667" y="27"/>
                  </a:cubicBezTo>
                  <a:cubicBezTo>
                    <a:pt x="497" y="248"/>
                    <a:pt x="497" y="248"/>
                    <a:pt x="497" y="248"/>
                  </a:cubicBezTo>
                  <a:cubicBezTo>
                    <a:pt x="326" y="211"/>
                    <a:pt x="326" y="211"/>
                    <a:pt x="326" y="211"/>
                  </a:cubicBezTo>
                  <a:cubicBezTo>
                    <a:pt x="136" y="368"/>
                    <a:pt x="136" y="368"/>
                    <a:pt x="136" y="368"/>
                  </a:cubicBezTo>
                  <a:cubicBezTo>
                    <a:pt x="34" y="319"/>
                    <a:pt x="34" y="319"/>
                    <a:pt x="34" y="319"/>
                  </a:cubicBezTo>
                  <a:cubicBezTo>
                    <a:pt x="23" y="314"/>
                    <a:pt x="10" y="319"/>
                    <a:pt x="5" y="329"/>
                  </a:cubicBezTo>
                  <a:cubicBezTo>
                    <a:pt x="0" y="340"/>
                    <a:pt x="4" y="353"/>
                    <a:pt x="15" y="3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nvGrpSpPr>
          <p:cNvPr id="3" name="Group 2">
            <a:extLst>
              <a:ext uri="{FF2B5EF4-FFF2-40B4-BE49-F238E27FC236}">
                <a16:creationId xmlns:a16="http://schemas.microsoft.com/office/drawing/2014/main" id="{E4B32B0C-2354-462F-908A-36C65BB1C893}"/>
              </a:ext>
            </a:extLst>
          </p:cNvPr>
          <p:cNvGrpSpPr/>
          <p:nvPr/>
        </p:nvGrpSpPr>
        <p:grpSpPr>
          <a:xfrm>
            <a:off x="6641080" y="2438610"/>
            <a:ext cx="2332081" cy="2379836"/>
            <a:chOff x="9610536" y="2669821"/>
            <a:chExt cx="2332081" cy="2379836"/>
          </a:xfrm>
          <a:effectLst/>
        </p:grpSpPr>
        <p:grpSp>
          <p:nvGrpSpPr>
            <p:cNvPr id="12" name="Group 11"/>
            <p:cNvGrpSpPr>
              <a:grpSpLocks noChangeAspect="1"/>
            </p:cNvGrpSpPr>
            <p:nvPr/>
          </p:nvGrpSpPr>
          <p:grpSpPr>
            <a:xfrm>
              <a:off x="9610536" y="2669821"/>
              <a:ext cx="2332081" cy="2379836"/>
              <a:chOff x="6875117" y="1397672"/>
              <a:chExt cx="1762596" cy="1894158"/>
            </a:xfrm>
          </p:grpSpPr>
          <p:sp>
            <p:nvSpPr>
              <p:cNvPr id="13" name="Rounded Rectangle 12"/>
              <p:cNvSpPr/>
              <p:nvPr/>
            </p:nvSpPr>
            <p:spPr>
              <a:xfrm>
                <a:off x="6875117" y="1397672"/>
                <a:ext cx="1762596" cy="1894158"/>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350" b="0" i="0" u="none" strike="noStrike" kern="1200" cap="none" spc="0" normalizeH="0" baseline="0" noProof="0">
                  <a:ln>
                    <a:noFill/>
                  </a:ln>
                  <a:solidFill>
                    <a:prstClr val="white"/>
                  </a:solidFill>
                  <a:effectLst/>
                  <a:uLnTx/>
                  <a:uFillTx/>
                  <a:ea typeface="+mn-ea"/>
                  <a:cs typeface="+mn-cs"/>
                </a:endParaRPr>
              </a:p>
            </p:txBody>
          </p:sp>
          <p:sp>
            <p:nvSpPr>
              <p:cNvPr id="15" name="TextBox 14"/>
              <p:cNvSpPr txBox="1"/>
              <p:nvPr/>
            </p:nvSpPr>
            <p:spPr>
              <a:xfrm>
                <a:off x="7146114" y="2388840"/>
                <a:ext cx="1103970" cy="29395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a:ln>
                      <a:noFill/>
                    </a:ln>
                    <a:solidFill>
                      <a:srgbClr val="212121"/>
                    </a:solidFill>
                    <a:effectLst/>
                    <a:uLnTx/>
                    <a:uFillTx/>
                    <a:ea typeface="+mn-ea"/>
                    <a:cs typeface="+mn-cs"/>
                  </a:rPr>
                  <a:t>Leadership</a:t>
                </a:r>
                <a:endParaRPr kumimoji="0" lang="uk-UA" sz="1800" b="1" u="none" strike="noStrike" kern="1200" cap="none" spc="0" normalizeH="0" baseline="0" noProof="0">
                  <a:ln>
                    <a:noFill/>
                  </a:ln>
                  <a:solidFill>
                    <a:srgbClr val="212121"/>
                  </a:solidFill>
                  <a:effectLst/>
                  <a:uLnTx/>
                  <a:uFillTx/>
                  <a:ea typeface="+mn-ea"/>
                  <a:cs typeface="+mn-cs"/>
                </a:endParaRPr>
              </a:p>
            </p:txBody>
          </p:sp>
          <p:sp>
            <p:nvSpPr>
              <p:cNvPr id="16" name="TextBox 15"/>
              <p:cNvSpPr txBox="1"/>
              <p:nvPr/>
            </p:nvSpPr>
            <p:spPr>
              <a:xfrm>
                <a:off x="6923729" y="2674129"/>
                <a:ext cx="1655416" cy="418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900" b="1" i="0" u="none" strike="noStrike" kern="1200" cap="none" spc="0" normalizeH="0" baseline="0" noProof="0">
                    <a:ln>
                      <a:noFill/>
                    </a:ln>
                    <a:solidFill>
                      <a:srgbClr val="212121"/>
                    </a:solidFill>
                    <a:effectLst/>
                    <a:uLnTx/>
                    <a:uFillTx/>
                    <a:ea typeface="+mn-ea"/>
                    <a:cs typeface="+mn-cs"/>
                  </a:rPr>
                  <a:t>Establish Authority</a:t>
                </a: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750" b="0" i="0" u="none" strike="noStrike" kern="1200" cap="none" spc="0" normalizeH="0" baseline="0" noProof="0">
                    <a:ln>
                      <a:noFill/>
                    </a:ln>
                    <a:solidFill>
                      <a:srgbClr val="212121"/>
                    </a:solidFill>
                    <a:effectLst/>
                    <a:uLnTx/>
                    <a:uFillTx/>
                    <a:ea typeface="+mn-ea"/>
                    <a:cs typeface="+mn-cs"/>
                  </a:rPr>
                  <a:t>Bring Expertise and Knowledge to forefront       Drive Industry Transformation</a:t>
                </a:r>
              </a:p>
            </p:txBody>
          </p:sp>
        </p:grpSp>
        <p:grpSp>
          <p:nvGrpSpPr>
            <p:cNvPr id="67" name="Group 66">
              <a:extLst>
                <a:ext uri="{FF2B5EF4-FFF2-40B4-BE49-F238E27FC236}">
                  <a16:creationId xmlns:a16="http://schemas.microsoft.com/office/drawing/2014/main" id="{5B2B78BE-0E1F-419E-9117-D30027D33FB1}"/>
                </a:ext>
              </a:extLst>
            </p:cNvPr>
            <p:cNvGrpSpPr/>
            <p:nvPr/>
          </p:nvGrpSpPr>
          <p:grpSpPr>
            <a:xfrm>
              <a:off x="10351983" y="2856397"/>
              <a:ext cx="923453" cy="859695"/>
              <a:chOff x="7896949" y="1737311"/>
              <a:chExt cx="2784475" cy="2789238"/>
            </a:xfrm>
          </p:grpSpPr>
          <p:sp>
            <p:nvSpPr>
              <p:cNvPr id="68" name="Oval 25">
                <a:extLst>
                  <a:ext uri="{FF2B5EF4-FFF2-40B4-BE49-F238E27FC236}">
                    <a16:creationId xmlns:a16="http://schemas.microsoft.com/office/drawing/2014/main" id="{FBA9A5C0-BE61-4525-B703-26078DE86FEB}"/>
                  </a:ext>
                </a:extLst>
              </p:cNvPr>
              <p:cNvSpPr>
                <a:spLocks noChangeArrowheads="1"/>
              </p:cNvSpPr>
              <p:nvPr/>
            </p:nvSpPr>
            <p:spPr bwMode="auto">
              <a:xfrm>
                <a:off x="7896949" y="1737311"/>
                <a:ext cx="2784475" cy="278923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69" name="Freeform 26">
                <a:extLst>
                  <a:ext uri="{FF2B5EF4-FFF2-40B4-BE49-F238E27FC236}">
                    <a16:creationId xmlns:a16="http://schemas.microsoft.com/office/drawing/2014/main" id="{29E72123-83DC-4877-BDF9-3D19B91D8761}"/>
                  </a:ext>
                </a:extLst>
              </p:cNvPr>
              <p:cNvSpPr>
                <a:spLocks/>
              </p:cNvSpPr>
              <p:nvPr/>
            </p:nvSpPr>
            <p:spPr bwMode="auto">
              <a:xfrm>
                <a:off x="9224963" y="2611438"/>
                <a:ext cx="760413" cy="1368425"/>
              </a:xfrm>
              <a:custGeom>
                <a:avLst/>
                <a:gdLst>
                  <a:gd name="T0" fmla="*/ 133 w 202"/>
                  <a:gd name="T1" fmla="*/ 248 h 363"/>
                  <a:gd name="T2" fmla="*/ 100 w 202"/>
                  <a:gd name="T3" fmla="*/ 240 h 363"/>
                  <a:gd name="T4" fmla="*/ 88 w 202"/>
                  <a:gd name="T5" fmla="*/ 207 h 363"/>
                  <a:gd name="T6" fmla="*/ 74 w 202"/>
                  <a:gd name="T7" fmla="*/ 214 h 363"/>
                  <a:gd name="T8" fmla="*/ 73 w 202"/>
                  <a:gd name="T9" fmla="*/ 182 h 363"/>
                  <a:gd name="T10" fmla="*/ 101 w 202"/>
                  <a:gd name="T11" fmla="*/ 135 h 363"/>
                  <a:gd name="T12" fmla="*/ 115 w 202"/>
                  <a:gd name="T13" fmla="*/ 110 h 363"/>
                  <a:gd name="T14" fmla="*/ 105 w 202"/>
                  <a:gd name="T15" fmla="*/ 105 h 363"/>
                  <a:gd name="T16" fmla="*/ 104 w 202"/>
                  <a:gd name="T17" fmla="*/ 101 h 363"/>
                  <a:gd name="T18" fmla="*/ 78 w 202"/>
                  <a:gd name="T19" fmla="*/ 25 h 363"/>
                  <a:gd name="T20" fmla="*/ 78 w 202"/>
                  <a:gd name="T21" fmla="*/ 24 h 363"/>
                  <a:gd name="T22" fmla="*/ 46 w 202"/>
                  <a:gd name="T23" fmla="*/ 0 h 363"/>
                  <a:gd name="T24" fmla="*/ 16 w 202"/>
                  <a:gd name="T25" fmla="*/ 16 h 363"/>
                  <a:gd name="T26" fmla="*/ 5 w 202"/>
                  <a:gd name="T27" fmla="*/ 19 h 363"/>
                  <a:gd name="T28" fmla="*/ 16 w 202"/>
                  <a:gd name="T29" fmla="*/ 32 h 363"/>
                  <a:gd name="T30" fmla="*/ 20 w 202"/>
                  <a:gd name="T31" fmla="*/ 38 h 363"/>
                  <a:gd name="T32" fmla="*/ 34 w 202"/>
                  <a:gd name="T33" fmla="*/ 101 h 363"/>
                  <a:gd name="T34" fmla="*/ 45 w 202"/>
                  <a:gd name="T35" fmla="*/ 117 h 363"/>
                  <a:gd name="T36" fmla="*/ 29 w 202"/>
                  <a:gd name="T37" fmla="*/ 155 h 363"/>
                  <a:gd name="T38" fmla="*/ 1 w 202"/>
                  <a:gd name="T39" fmla="*/ 203 h 363"/>
                  <a:gd name="T40" fmla="*/ 0 w 202"/>
                  <a:gd name="T41" fmla="*/ 212 h 363"/>
                  <a:gd name="T42" fmla="*/ 16 w 202"/>
                  <a:gd name="T43" fmla="*/ 204 h 363"/>
                  <a:gd name="T44" fmla="*/ 15 w 202"/>
                  <a:gd name="T45" fmla="*/ 226 h 363"/>
                  <a:gd name="T46" fmla="*/ 22 w 202"/>
                  <a:gd name="T47" fmla="*/ 250 h 363"/>
                  <a:gd name="T48" fmla="*/ 37 w 202"/>
                  <a:gd name="T49" fmla="*/ 253 h 363"/>
                  <a:gd name="T50" fmla="*/ 55 w 202"/>
                  <a:gd name="T51" fmla="*/ 257 h 363"/>
                  <a:gd name="T52" fmla="*/ 138 w 202"/>
                  <a:gd name="T53" fmla="*/ 363 h 363"/>
                  <a:gd name="T54" fmla="*/ 201 w 202"/>
                  <a:gd name="T55" fmla="*/ 361 h 363"/>
                  <a:gd name="T56" fmla="*/ 133 w 202"/>
                  <a:gd name="T57" fmla="*/ 24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2" h="363">
                    <a:moveTo>
                      <a:pt x="133" y="248"/>
                    </a:moveTo>
                    <a:cubicBezTo>
                      <a:pt x="120" y="245"/>
                      <a:pt x="109" y="243"/>
                      <a:pt x="100" y="240"/>
                    </a:cubicBezTo>
                    <a:cubicBezTo>
                      <a:pt x="88" y="229"/>
                      <a:pt x="88" y="215"/>
                      <a:pt x="88" y="207"/>
                    </a:cubicBezTo>
                    <a:cubicBezTo>
                      <a:pt x="84" y="209"/>
                      <a:pt x="79" y="211"/>
                      <a:pt x="74" y="214"/>
                    </a:cubicBezTo>
                    <a:cubicBezTo>
                      <a:pt x="73" y="207"/>
                      <a:pt x="73" y="199"/>
                      <a:pt x="73" y="182"/>
                    </a:cubicBezTo>
                    <a:cubicBezTo>
                      <a:pt x="86" y="171"/>
                      <a:pt x="97" y="155"/>
                      <a:pt x="101" y="135"/>
                    </a:cubicBezTo>
                    <a:cubicBezTo>
                      <a:pt x="111" y="129"/>
                      <a:pt x="116" y="117"/>
                      <a:pt x="115" y="110"/>
                    </a:cubicBezTo>
                    <a:cubicBezTo>
                      <a:pt x="114" y="103"/>
                      <a:pt x="110" y="103"/>
                      <a:pt x="105" y="105"/>
                    </a:cubicBezTo>
                    <a:cubicBezTo>
                      <a:pt x="105" y="104"/>
                      <a:pt x="105" y="102"/>
                      <a:pt x="104" y="101"/>
                    </a:cubicBezTo>
                    <a:cubicBezTo>
                      <a:pt x="104" y="65"/>
                      <a:pt x="98" y="39"/>
                      <a:pt x="78" y="25"/>
                    </a:cubicBezTo>
                    <a:cubicBezTo>
                      <a:pt x="78" y="24"/>
                      <a:pt x="78" y="24"/>
                      <a:pt x="78" y="24"/>
                    </a:cubicBezTo>
                    <a:cubicBezTo>
                      <a:pt x="78" y="11"/>
                      <a:pt x="64" y="0"/>
                      <a:pt x="46" y="0"/>
                    </a:cubicBezTo>
                    <a:cubicBezTo>
                      <a:pt x="32" y="0"/>
                      <a:pt x="20" y="7"/>
                      <a:pt x="16" y="16"/>
                    </a:cubicBezTo>
                    <a:cubicBezTo>
                      <a:pt x="12" y="17"/>
                      <a:pt x="8" y="18"/>
                      <a:pt x="5" y="19"/>
                    </a:cubicBezTo>
                    <a:cubicBezTo>
                      <a:pt x="9" y="23"/>
                      <a:pt x="13" y="27"/>
                      <a:pt x="16" y="32"/>
                    </a:cubicBezTo>
                    <a:cubicBezTo>
                      <a:pt x="17" y="34"/>
                      <a:pt x="18" y="36"/>
                      <a:pt x="20" y="38"/>
                    </a:cubicBezTo>
                    <a:cubicBezTo>
                      <a:pt x="30" y="56"/>
                      <a:pt x="33" y="79"/>
                      <a:pt x="34" y="101"/>
                    </a:cubicBezTo>
                    <a:cubicBezTo>
                      <a:pt x="39" y="103"/>
                      <a:pt x="44" y="108"/>
                      <a:pt x="45" y="117"/>
                    </a:cubicBezTo>
                    <a:cubicBezTo>
                      <a:pt x="47" y="128"/>
                      <a:pt x="41" y="145"/>
                      <a:pt x="29" y="155"/>
                    </a:cubicBezTo>
                    <a:cubicBezTo>
                      <a:pt x="23" y="174"/>
                      <a:pt x="13" y="191"/>
                      <a:pt x="1" y="203"/>
                    </a:cubicBezTo>
                    <a:cubicBezTo>
                      <a:pt x="1" y="207"/>
                      <a:pt x="0" y="209"/>
                      <a:pt x="0" y="212"/>
                    </a:cubicBezTo>
                    <a:cubicBezTo>
                      <a:pt x="16" y="204"/>
                      <a:pt x="16" y="204"/>
                      <a:pt x="16" y="204"/>
                    </a:cubicBezTo>
                    <a:cubicBezTo>
                      <a:pt x="15" y="226"/>
                      <a:pt x="15" y="226"/>
                      <a:pt x="15" y="226"/>
                    </a:cubicBezTo>
                    <a:cubicBezTo>
                      <a:pt x="15" y="234"/>
                      <a:pt x="16" y="243"/>
                      <a:pt x="22" y="250"/>
                    </a:cubicBezTo>
                    <a:cubicBezTo>
                      <a:pt x="27" y="251"/>
                      <a:pt x="31" y="252"/>
                      <a:pt x="37" y="253"/>
                    </a:cubicBezTo>
                    <a:cubicBezTo>
                      <a:pt x="42" y="254"/>
                      <a:pt x="48" y="256"/>
                      <a:pt x="55" y="257"/>
                    </a:cubicBezTo>
                    <a:cubicBezTo>
                      <a:pt x="103" y="269"/>
                      <a:pt x="131" y="305"/>
                      <a:pt x="138" y="363"/>
                    </a:cubicBezTo>
                    <a:cubicBezTo>
                      <a:pt x="156" y="362"/>
                      <a:pt x="177" y="361"/>
                      <a:pt x="201" y="361"/>
                    </a:cubicBezTo>
                    <a:cubicBezTo>
                      <a:pt x="202" y="272"/>
                      <a:pt x="157" y="253"/>
                      <a:pt x="133"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0" name="Freeform 27">
                <a:extLst>
                  <a:ext uri="{FF2B5EF4-FFF2-40B4-BE49-F238E27FC236}">
                    <a16:creationId xmlns:a16="http://schemas.microsoft.com/office/drawing/2014/main" id="{578B487E-4BB7-4CEC-831D-C9808E2FE4DE}"/>
                  </a:ext>
                </a:extLst>
              </p:cNvPr>
              <p:cNvSpPr>
                <a:spLocks/>
              </p:cNvSpPr>
              <p:nvPr/>
            </p:nvSpPr>
            <p:spPr bwMode="auto">
              <a:xfrm>
                <a:off x="8410078" y="2418535"/>
                <a:ext cx="696914" cy="1241424"/>
              </a:xfrm>
              <a:custGeom>
                <a:avLst/>
                <a:gdLst>
                  <a:gd name="T0" fmla="*/ 129 w 185"/>
                  <a:gd name="T1" fmla="*/ 243 h 330"/>
                  <a:gd name="T2" fmla="*/ 147 w 185"/>
                  <a:gd name="T3" fmla="*/ 239 h 330"/>
                  <a:gd name="T4" fmla="*/ 162 w 185"/>
                  <a:gd name="T5" fmla="*/ 236 h 330"/>
                  <a:gd name="T6" fmla="*/ 169 w 185"/>
                  <a:gd name="T7" fmla="*/ 212 h 330"/>
                  <a:gd name="T8" fmla="*/ 168 w 185"/>
                  <a:gd name="T9" fmla="*/ 190 h 330"/>
                  <a:gd name="T10" fmla="*/ 185 w 185"/>
                  <a:gd name="T11" fmla="*/ 198 h 330"/>
                  <a:gd name="T12" fmla="*/ 185 w 185"/>
                  <a:gd name="T13" fmla="*/ 190 h 330"/>
                  <a:gd name="T14" fmla="*/ 155 w 185"/>
                  <a:gd name="T15" fmla="*/ 141 h 330"/>
                  <a:gd name="T16" fmla="*/ 139 w 185"/>
                  <a:gd name="T17" fmla="*/ 103 h 330"/>
                  <a:gd name="T18" fmla="*/ 151 w 185"/>
                  <a:gd name="T19" fmla="*/ 87 h 330"/>
                  <a:gd name="T20" fmla="*/ 181 w 185"/>
                  <a:gd name="T21" fmla="*/ 3 h 330"/>
                  <a:gd name="T22" fmla="*/ 156 w 185"/>
                  <a:gd name="T23" fmla="*/ 0 h 330"/>
                  <a:gd name="T24" fmla="*/ 92 w 185"/>
                  <a:gd name="T25" fmla="*/ 82 h 330"/>
                  <a:gd name="T26" fmla="*/ 92 w 185"/>
                  <a:gd name="T27" fmla="*/ 86 h 330"/>
                  <a:gd name="T28" fmla="*/ 82 w 185"/>
                  <a:gd name="T29" fmla="*/ 91 h 330"/>
                  <a:gd name="T30" fmla="*/ 95 w 185"/>
                  <a:gd name="T31" fmla="*/ 115 h 330"/>
                  <a:gd name="T32" fmla="*/ 122 w 185"/>
                  <a:gd name="T33" fmla="*/ 159 h 330"/>
                  <a:gd name="T34" fmla="*/ 121 w 185"/>
                  <a:gd name="T35" fmla="*/ 189 h 330"/>
                  <a:gd name="T36" fmla="*/ 108 w 185"/>
                  <a:gd name="T37" fmla="*/ 182 h 330"/>
                  <a:gd name="T38" fmla="*/ 96 w 185"/>
                  <a:gd name="T39" fmla="*/ 214 h 330"/>
                  <a:gd name="T40" fmla="*/ 65 w 185"/>
                  <a:gd name="T41" fmla="*/ 221 h 330"/>
                  <a:gd name="T42" fmla="*/ 1 w 185"/>
                  <a:gd name="T43" fmla="*/ 329 h 330"/>
                  <a:gd name="T44" fmla="*/ 50 w 185"/>
                  <a:gd name="T45" fmla="*/ 330 h 330"/>
                  <a:gd name="T46" fmla="*/ 129 w 185"/>
                  <a:gd name="T47" fmla="*/ 243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330">
                    <a:moveTo>
                      <a:pt x="129" y="243"/>
                    </a:moveTo>
                    <a:cubicBezTo>
                      <a:pt x="136" y="242"/>
                      <a:pt x="142" y="240"/>
                      <a:pt x="147" y="239"/>
                    </a:cubicBezTo>
                    <a:cubicBezTo>
                      <a:pt x="153" y="238"/>
                      <a:pt x="158" y="237"/>
                      <a:pt x="162" y="236"/>
                    </a:cubicBezTo>
                    <a:cubicBezTo>
                      <a:pt x="168" y="229"/>
                      <a:pt x="169" y="220"/>
                      <a:pt x="169" y="212"/>
                    </a:cubicBezTo>
                    <a:cubicBezTo>
                      <a:pt x="168" y="190"/>
                      <a:pt x="168" y="190"/>
                      <a:pt x="168" y="190"/>
                    </a:cubicBezTo>
                    <a:cubicBezTo>
                      <a:pt x="185" y="198"/>
                      <a:pt x="185" y="198"/>
                      <a:pt x="185" y="198"/>
                    </a:cubicBezTo>
                    <a:cubicBezTo>
                      <a:pt x="185" y="198"/>
                      <a:pt x="185" y="190"/>
                      <a:pt x="185" y="190"/>
                    </a:cubicBezTo>
                    <a:cubicBezTo>
                      <a:pt x="171" y="178"/>
                      <a:pt x="161" y="160"/>
                      <a:pt x="155" y="141"/>
                    </a:cubicBezTo>
                    <a:cubicBezTo>
                      <a:pt x="143" y="131"/>
                      <a:pt x="137" y="114"/>
                      <a:pt x="139" y="103"/>
                    </a:cubicBezTo>
                    <a:cubicBezTo>
                      <a:pt x="140" y="94"/>
                      <a:pt x="145" y="89"/>
                      <a:pt x="151" y="87"/>
                    </a:cubicBezTo>
                    <a:cubicBezTo>
                      <a:pt x="151" y="56"/>
                      <a:pt x="157" y="23"/>
                      <a:pt x="181" y="3"/>
                    </a:cubicBezTo>
                    <a:cubicBezTo>
                      <a:pt x="174" y="1"/>
                      <a:pt x="166" y="0"/>
                      <a:pt x="156" y="0"/>
                    </a:cubicBezTo>
                    <a:cubicBezTo>
                      <a:pt x="105" y="0"/>
                      <a:pt x="92" y="32"/>
                      <a:pt x="92" y="82"/>
                    </a:cubicBezTo>
                    <a:cubicBezTo>
                      <a:pt x="92" y="83"/>
                      <a:pt x="92" y="85"/>
                      <a:pt x="92" y="86"/>
                    </a:cubicBezTo>
                    <a:cubicBezTo>
                      <a:pt x="87" y="84"/>
                      <a:pt x="83" y="84"/>
                      <a:pt x="82" y="91"/>
                    </a:cubicBezTo>
                    <a:cubicBezTo>
                      <a:pt x="81" y="97"/>
                      <a:pt x="86" y="109"/>
                      <a:pt x="95" y="115"/>
                    </a:cubicBezTo>
                    <a:cubicBezTo>
                      <a:pt x="100" y="133"/>
                      <a:pt x="110" y="149"/>
                      <a:pt x="122" y="159"/>
                    </a:cubicBezTo>
                    <a:cubicBezTo>
                      <a:pt x="122" y="175"/>
                      <a:pt x="122" y="183"/>
                      <a:pt x="121" y="189"/>
                    </a:cubicBezTo>
                    <a:cubicBezTo>
                      <a:pt x="117" y="186"/>
                      <a:pt x="112" y="184"/>
                      <a:pt x="108" y="182"/>
                    </a:cubicBezTo>
                    <a:cubicBezTo>
                      <a:pt x="108" y="191"/>
                      <a:pt x="108" y="204"/>
                      <a:pt x="96" y="214"/>
                    </a:cubicBezTo>
                    <a:cubicBezTo>
                      <a:pt x="88" y="217"/>
                      <a:pt x="77" y="218"/>
                      <a:pt x="65" y="221"/>
                    </a:cubicBezTo>
                    <a:cubicBezTo>
                      <a:pt x="43" y="227"/>
                      <a:pt x="0" y="244"/>
                      <a:pt x="1" y="329"/>
                    </a:cubicBezTo>
                    <a:cubicBezTo>
                      <a:pt x="19" y="329"/>
                      <a:pt x="35" y="329"/>
                      <a:pt x="50" y="330"/>
                    </a:cubicBezTo>
                    <a:cubicBezTo>
                      <a:pt x="60" y="283"/>
                      <a:pt x="87" y="253"/>
                      <a:pt x="129" y="2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71" name="Freeform 28">
                <a:extLst>
                  <a:ext uri="{FF2B5EF4-FFF2-40B4-BE49-F238E27FC236}">
                    <a16:creationId xmlns:a16="http://schemas.microsoft.com/office/drawing/2014/main" id="{5F072FBD-6ACF-4238-A9B5-7FE562DA7BF7}"/>
                  </a:ext>
                </a:extLst>
              </p:cNvPr>
              <p:cNvSpPr>
                <a:spLocks noEditPoints="1"/>
              </p:cNvSpPr>
              <p:nvPr/>
            </p:nvSpPr>
            <p:spPr bwMode="auto">
              <a:xfrm>
                <a:off x="8762197" y="2317779"/>
                <a:ext cx="1354138" cy="1547814"/>
              </a:xfrm>
              <a:custGeom>
                <a:avLst/>
                <a:gdLst>
                  <a:gd name="T0" fmla="*/ 286 w 360"/>
                  <a:gd name="T1" fmla="*/ 256 h 411"/>
                  <a:gd name="T2" fmla="*/ 250 w 360"/>
                  <a:gd name="T3" fmla="*/ 248 h 411"/>
                  <a:gd name="T4" fmla="*/ 236 w 360"/>
                  <a:gd name="T5" fmla="*/ 211 h 411"/>
                  <a:gd name="T6" fmla="*/ 220 w 360"/>
                  <a:gd name="T7" fmla="*/ 219 h 411"/>
                  <a:gd name="T8" fmla="*/ 220 w 360"/>
                  <a:gd name="T9" fmla="*/ 193 h 411"/>
                  <a:gd name="T10" fmla="*/ 220 w 360"/>
                  <a:gd name="T11" fmla="*/ 184 h 411"/>
                  <a:gd name="T12" fmla="*/ 234 w 360"/>
                  <a:gd name="T13" fmla="*/ 169 h 411"/>
                  <a:gd name="T14" fmla="*/ 251 w 360"/>
                  <a:gd name="T15" fmla="*/ 133 h 411"/>
                  <a:gd name="T16" fmla="*/ 266 w 360"/>
                  <a:gd name="T17" fmla="*/ 105 h 411"/>
                  <a:gd name="T18" fmla="*/ 254 w 360"/>
                  <a:gd name="T19" fmla="*/ 100 h 411"/>
                  <a:gd name="T20" fmla="*/ 254 w 360"/>
                  <a:gd name="T21" fmla="*/ 95 h 411"/>
                  <a:gd name="T22" fmla="*/ 227 w 360"/>
                  <a:gd name="T23" fmla="*/ 13 h 411"/>
                  <a:gd name="T24" fmla="*/ 180 w 360"/>
                  <a:gd name="T25" fmla="*/ 0 h 411"/>
                  <a:gd name="T26" fmla="*/ 137 w 360"/>
                  <a:gd name="T27" fmla="*/ 10 h 411"/>
                  <a:gd name="T28" fmla="*/ 106 w 360"/>
                  <a:gd name="T29" fmla="*/ 95 h 411"/>
                  <a:gd name="T30" fmla="*/ 106 w 360"/>
                  <a:gd name="T31" fmla="*/ 100 h 411"/>
                  <a:gd name="T32" fmla="*/ 94 w 360"/>
                  <a:gd name="T33" fmla="*/ 105 h 411"/>
                  <a:gd name="T34" fmla="*/ 109 w 360"/>
                  <a:gd name="T35" fmla="*/ 133 h 411"/>
                  <a:gd name="T36" fmla="*/ 133 w 360"/>
                  <a:gd name="T37" fmla="*/ 177 h 411"/>
                  <a:gd name="T38" fmla="*/ 140 w 360"/>
                  <a:gd name="T39" fmla="*/ 184 h 411"/>
                  <a:gd name="T40" fmla="*/ 140 w 360"/>
                  <a:gd name="T41" fmla="*/ 186 h 411"/>
                  <a:gd name="T42" fmla="*/ 140 w 360"/>
                  <a:gd name="T43" fmla="*/ 219 h 411"/>
                  <a:gd name="T44" fmla="*/ 124 w 360"/>
                  <a:gd name="T45" fmla="*/ 211 h 411"/>
                  <a:gd name="T46" fmla="*/ 111 w 360"/>
                  <a:gd name="T47" fmla="*/ 248 h 411"/>
                  <a:gd name="T48" fmla="*/ 74 w 360"/>
                  <a:gd name="T49" fmla="*/ 256 h 411"/>
                  <a:gd name="T50" fmla="*/ 5 w 360"/>
                  <a:gd name="T51" fmla="*/ 331 h 411"/>
                  <a:gd name="T52" fmla="*/ 0 w 360"/>
                  <a:gd name="T53" fmla="*/ 381 h 411"/>
                  <a:gd name="T54" fmla="*/ 160 w 360"/>
                  <a:gd name="T55" fmla="*/ 396 h 411"/>
                  <a:gd name="T56" fmla="*/ 160 w 360"/>
                  <a:gd name="T57" fmla="*/ 396 h 411"/>
                  <a:gd name="T58" fmla="*/ 180 w 360"/>
                  <a:gd name="T59" fmla="*/ 411 h 411"/>
                  <a:gd name="T60" fmla="*/ 200 w 360"/>
                  <a:gd name="T61" fmla="*/ 396 h 411"/>
                  <a:gd name="T62" fmla="*/ 200 w 360"/>
                  <a:gd name="T63" fmla="*/ 396 h 411"/>
                  <a:gd name="T64" fmla="*/ 360 w 360"/>
                  <a:gd name="T65" fmla="*/ 381 h 411"/>
                  <a:gd name="T66" fmla="*/ 358 w 360"/>
                  <a:gd name="T67" fmla="*/ 350 h 411"/>
                  <a:gd name="T68" fmla="*/ 286 w 360"/>
                  <a:gd name="T69" fmla="*/ 256 h 411"/>
                  <a:gd name="T70" fmla="*/ 180 w 360"/>
                  <a:gd name="T71" fmla="*/ 400 h 411"/>
                  <a:gd name="T72" fmla="*/ 180 w 360"/>
                  <a:gd name="T73" fmla="*/ 400 h 411"/>
                  <a:gd name="T74" fmla="*/ 180 w 360"/>
                  <a:gd name="T75" fmla="*/ 290 h 411"/>
                  <a:gd name="T76" fmla="*/ 180 w 360"/>
                  <a:gd name="T77" fmla="*/ 29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411">
                    <a:moveTo>
                      <a:pt x="286" y="256"/>
                    </a:moveTo>
                    <a:cubicBezTo>
                      <a:pt x="272" y="253"/>
                      <a:pt x="259" y="251"/>
                      <a:pt x="250" y="248"/>
                    </a:cubicBezTo>
                    <a:cubicBezTo>
                      <a:pt x="236" y="236"/>
                      <a:pt x="236" y="221"/>
                      <a:pt x="236" y="211"/>
                    </a:cubicBezTo>
                    <a:cubicBezTo>
                      <a:pt x="232" y="213"/>
                      <a:pt x="226" y="216"/>
                      <a:pt x="220" y="219"/>
                    </a:cubicBezTo>
                    <a:cubicBezTo>
                      <a:pt x="220" y="213"/>
                      <a:pt x="220" y="206"/>
                      <a:pt x="220" y="193"/>
                    </a:cubicBezTo>
                    <a:cubicBezTo>
                      <a:pt x="220" y="184"/>
                      <a:pt x="220" y="184"/>
                      <a:pt x="220" y="184"/>
                    </a:cubicBezTo>
                    <a:cubicBezTo>
                      <a:pt x="225" y="180"/>
                      <a:pt x="230" y="175"/>
                      <a:pt x="234" y="169"/>
                    </a:cubicBezTo>
                    <a:cubicBezTo>
                      <a:pt x="242" y="159"/>
                      <a:pt x="248" y="147"/>
                      <a:pt x="251" y="133"/>
                    </a:cubicBezTo>
                    <a:cubicBezTo>
                      <a:pt x="262" y="126"/>
                      <a:pt x="267" y="113"/>
                      <a:pt x="266" y="105"/>
                    </a:cubicBezTo>
                    <a:cubicBezTo>
                      <a:pt x="265" y="98"/>
                      <a:pt x="260" y="97"/>
                      <a:pt x="254" y="100"/>
                    </a:cubicBezTo>
                    <a:cubicBezTo>
                      <a:pt x="254" y="98"/>
                      <a:pt x="254" y="97"/>
                      <a:pt x="254" y="95"/>
                    </a:cubicBezTo>
                    <a:cubicBezTo>
                      <a:pt x="254" y="57"/>
                      <a:pt x="248" y="28"/>
                      <a:pt x="227" y="13"/>
                    </a:cubicBezTo>
                    <a:cubicBezTo>
                      <a:pt x="216" y="4"/>
                      <a:pt x="201" y="0"/>
                      <a:pt x="180" y="0"/>
                    </a:cubicBezTo>
                    <a:cubicBezTo>
                      <a:pt x="162" y="0"/>
                      <a:pt x="148" y="4"/>
                      <a:pt x="137" y="10"/>
                    </a:cubicBezTo>
                    <a:cubicBezTo>
                      <a:pt x="113" y="25"/>
                      <a:pt x="106" y="55"/>
                      <a:pt x="106" y="95"/>
                    </a:cubicBezTo>
                    <a:cubicBezTo>
                      <a:pt x="106" y="97"/>
                      <a:pt x="106" y="98"/>
                      <a:pt x="106" y="100"/>
                    </a:cubicBezTo>
                    <a:cubicBezTo>
                      <a:pt x="100" y="97"/>
                      <a:pt x="95" y="98"/>
                      <a:pt x="94" y="105"/>
                    </a:cubicBezTo>
                    <a:cubicBezTo>
                      <a:pt x="93" y="113"/>
                      <a:pt x="98" y="126"/>
                      <a:pt x="109" y="133"/>
                    </a:cubicBezTo>
                    <a:cubicBezTo>
                      <a:pt x="114" y="151"/>
                      <a:pt x="122" y="166"/>
                      <a:pt x="133" y="177"/>
                    </a:cubicBezTo>
                    <a:cubicBezTo>
                      <a:pt x="135" y="180"/>
                      <a:pt x="137" y="182"/>
                      <a:pt x="140" y="184"/>
                    </a:cubicBezTo>
                    <a:cubicBezTo>
                      <a:pt x="140" y="186"/>
                      <a:pt x="140" y="186"/>
                      <a:pt x="140" y="186"/>
                    </a:cubicBezTo>
                    <a:cubicBezTo>
                      <a:pt x="140" y="203"/>
                      <a:pt x="141" y="212"/>
                      <a:pt x="140" y="219"/>
                    </a:cubicBezTo>
                    <a:cubicBezTo>
                      <a:pt x="134" y="216"/>
                      <a:pt x="128" y="213"/>
                      <a:pt x="124" y="211"/>
                    </a:cubicBezTo>
                    <a:cubicBezTo>
                      <a:pt x="124" y="221"/>
                      <a:pt x="124" y="236"/>
                      <a:pt x="111" y="248"/>
                    </a:cubicBezTo>
                    <a:cubicBezTo>
                      <a:pt x="101" y="251"/>
                      <a:pt x="88" y="253"/>
                      <a:pt x="74" y="256"/>
                    </a:cubicBezTo>
                    <a:cubicBezTo>
                      <a:pt x="53" y="261"/>
                      <a:pt x="18" y="275"/>
                      <a:pt x="5" y="331"/>
                    </a:cubicBezTo>
                    <a:cubicBezTo>
                      <a:pt x="2" y="345"/>
                      <a:pt x="0" y="361"/>
                      <a:pt x="0" y="381"/>
                    </a:cubicBezTo>
                    <a:cubicBezTo>
                      <a:pt x="87" y="381"/>
                      <a:pt x="135" y="389"/>
                      <a:pt x="160" y="396"/>
                    </a:cubicBezTo>
                    <a:cubicBezTo>
                      <a:pt x="160" y="396"/>
                      <a:pt x="160" y="396"/>
                      <a:pt x="160" y="396"/>
                    </a:cubicBezTo>
                    <a:cubicBezTo>
                      <a:pt x="180" y="411"/>
                      <a:pt x="180" y="411"/>
                      <a:pt x="180" y="411"/>
                    </a:cubicBezTo>
                    <a:cubicBezTo>
                      <a:pt x="200" y="396"/>
                      <a:pt x="200" y="396"/>
                      <a:pt x="200" y="396"/>
                    </a:cubicBezTo>
                    <a:cubicBezTo>
                      <a:pt x="200" y="396"/>
                      <a:pt x="200" y="396"/>
                      <a:pt x="200" y="396"/>
                    </a:cubicBezTo>
                    <a:cubicBezTo>
                      <a:pt x="225" y="389"/>
                      <a:pt x="273" y="381"/>
                      <a:pt x="360" y="381"/>
                    </a:cubicBezTo>
                    <a:cubicBezTo>
                      <a:pt x="360" y="370"/>
                      <a:pt x="359" y="359"/>
                      <a:pt x="358" y="350"/>
                    </a:cubicBezTo>
                    <a:cubicBezTo>
                      <a:pt x="350" y="279"/>
                      <a:pt x="309" y="262"/>
                      <a:pt x="286" y="256"/>
                    </a:cubicBezTo>
                    <a:close/>
                    <a:moveTo>
                      <a:pt x="180" y="400"/>
                    </a:moveTo>
                    <a:cubicBezTo>
                      <a:pt x="180" y="400"/>
                      <a:pt x="180" y="400"/>
                      <a:pt x="180" y="400"/>
                    </a:cubicBezTo>
                    <a:moveTo>
                      <a:pt x="180" y="290"/>
                    </a:moveTo>
                    <a:cubicBezTo>
                      <a:pt x="180" y="290"/>
                      <a:pt x="180" y="290"/>
                      <a:pt x="180" y="2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sp>
        <p:nvSpPr>
          <p:cNvPr id="61" name="TextBox 60">
            <a:extLst>
              <a:ext uri="{FF2B5EF4-FFF2-40B4-BE49-F238E27FC236}">
                <a16:creationId xmlns:a16="http://schemas.microsoft.com/office/drawing/2014/main" id="{B01E7FFD-AA04-4334-89C3-DDB495386438}"/>
              </a:ext>
            </a:extLst>
          </p:cNvPr>
          <p:cNvSpPr txBox="1"/>
          <p:nvPr/>
        </p:nvSpPr>
        <p:spPr>
          <a:xfrm>
            <a:off x="678841" y="3997860"/>
            <a:ext cx="1888677" cy="664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900" b="1" i="0" u="none" strike="noStrike" kern="1200" cap="none" spc="0" normalizeH="0" baseline="0" noProof="0">
                <a:ln>
                  <a:noFill/>
                </a:ln>
                <a:solidFill>
                  <a:srgbClr val="212121"/>
                </a:solidFill>
                <a:effectLst/>
                <a:uLnTx/>
                <a:uFillTx/>
                <a:ea typeface="+mn-ea"/>
                <a:cs typeface="+mn-cs"/>
              </a:rPr>
              <a:t>Thought Leadership</a:t>
            </a: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800" b="0" i="0" u="none" strike="noStrike" kern="1200" cap="none" spc="0" normalizeH="0" baseline="0" noProof="0">
                <a:ln>
                  <a:noFill/>
                </a:ln>
                <a:solidFill>
                  <a:srgbClr val="212121"/>
                </a:solidFill>
                <a:effectLst/>
                <a:uLnTx/>
                <a:uFillTx/>
                <a:ea typeface="+mn-ea"/>
                <a:cs typeface="+mn-cs"/>
              </a:rPr>
              <a:t>Non-traditional approaches to problem solving using  Unconventional thought process</a:t>
            </a:r>
          </a:p>
        </p:txBody>
      </p:sp>
      <p:grpSp>
        <p:nvGrpSpPr>
          <p:cNvPr id="8" name="Group 7">
            <a:extLst>
              <a:ext uri="{FF2B5EF4-FFF2-40B4-BE49-F238E27FC236}">
                <a16:creationId xmlns:a16="http://schemas.microsoft.com/office/drawing/2014/main" id="{41118ADB-D428-4CFE-80DD-40027C59CA4E}"/>
              </a:ext>
            </a:extLst>
          </p:cNvPr>
          <p:cNvGrpSpPr/>
          <p:nvPr/>
        </p:nvGrpSpPr>
        <p:grpSpPr>
          <a:xfrm>
            <a:off x="9559483" y="2438612"/>
            <a:ext cx="2332081" cy="2379834"/>
            <a:chOff x="9536361" y="2737317"/>
            <a:chExt cx="2332081" cy="2379834"/>
          </a:xfrm>
          <a:effectLst/>
        </p:grpSpPr>
        <p:sp>
          <p:nvSpPr>
            <p:cNvPr id="62" name="Rounded Rectangle 24">
              <a:extLst>
                <a:ext uri="{FF2B5EF4-FFF2-40B4-BE49-F238E27FC236}">
                  <a16:creationId xmlns:a16="http://schemas.microsoft.com/office/drawing/2014/main" id="{8635AD0F-C26B-45E9-8322-8AF67796C789}"/>
                </a:ext>
              </a:extLst>
            </p:cNvPr>
            <p:cNvSpPr/>
            <p:nvPr/>
          </p:nvSpPr>
          <p:spPr>
            <a:xfrm>
              <a:off x="9536361" y="2737317"/>
              <a:ext cx="2332081" cy="2379834"/>
            </a:xfrm>
            <a:prstGeom prst="roundRect">
              <a:avLst>
                <a:gd name="adj" fmla="val 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350" b="0" i="0" u="none" strike="noStrike" kern="1200" cap="none" spc="0" normalizeH="0" baseline="0" noProof="0">
                <a:ln>
                  <a:noFill/>
                </a:ln>
                <a:solidFill>
                  <a:prstClr val="white"/>
                </a:solidFill>
                <a:effectLst/>
                <a:uLnTx/>
                <a:uFillTx/>
                <a:ea typeface="+mn-ea"/>
                <a:cs typeface="+mn-cs"/>
              </a:endParaRPr>
            </a:p>
          </p:txBody>
        </p:sp>
        <p:sp>
          <p:nvSpPr>
            <p:cNvPr id="63" name="TextBox 62">
              <a:extLst>
                <a:ext uri="{FF2B5EF4-FFF2-40B4-BE49-F238E27FC236}">
                  <a16:creationId xmlns:a16="http://schemas.microsoft.com/office/drawing/2014/main" id="{EE665458-8AD9-4B55-AFE3-E597E89907C8}"/>
                </a:ext>
              </a:extLst>
            </p:cNvPr>
            <p:cNvSpPr txBox="1"/>
            <p:nvPr/>
          </p:nvSpPr>
          <p:spPr>
            <a:xfrm>
              <a:off x="10182682" y="3982628"/>
              <a:ext cx="103945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a:ln>
                    <a:noFill/>
                  </a:ln>
                  <a:solidFill>
                    <a:srgbClr val="212121"/>
                  </a:solidFill>
                  <a:effectLst/>
                  <a:uLnTx/>
                  <a:uFillTx/>
                  <a:ea typeface="+mn-ea"/>
                  <a:cs typeface="+mn-cs"/>
                </a:rPr>
                <a:t>Growth</a:t>
              </a:r>
              <a:endParaRPr kumimoji="0" lang="uk-UA" sz="1800" b="1" u="none" strike="noStrike" kern="1200" cap="none" spc="0" normalizeH="0" baseline="0" noProof="0">
                <a:ln>
                  <a:noFill/>
                </a:ln>
                <a:solidFill>
                  <a:srgbClr val="212121"/>
                </a:solidFill>
                <a:effectLst/>
                <a:uLnTx/>
                <a:uFillTx/>
                <a:ea typeface="+mn-ea"/>
                <a:cs typeface="+mn-cs"/>
              </a:endParaRPr>
            </a:p>
          </p:txBody>
        </p:sp>
        <p:sp>
          <p:nvSpPr>
            <p:cNvPr id="64" name="TextBox 63">
              <a:extLst>
                <a:ext uri="{FF2B5EF4-FFF2-40B4-BE49-F238E27FC236}">
                  <a16:creationId xmlns:a16="http://schemas.microsoft.com/office/drawing/2014/main" id="{BF246EA4-79B5-4A1C-92FF-EF21A3852A35}"/>
                </a:ext>
              </a:extLst>
            </p:cNvPr>
            <p:cNvSpPr txBox="1"/>
            <p:nvPr/>
          </p:nvSpPr>
          <p:spPr>
            <a:xfrm>
              <a:off x="9607264" y="4362250"/>
              <a:ext cx="2190272" cy="5257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900" b="1" i="0" u="none" strike="noStrike" kern="1200" cap="none" spc="0" normalizeH="0" baseline="0" noProof="0">
                  <a:ln>
                    <a:noFill/>
                  </a:ln>
                  <a:solidFill>
                    <a:srgbClr val="212121"/>
                  </a:solidFill>
                  <a:effectLst/>
                  <a:uLnTx/>
                  <a:uFillTx/>
                  <a:ea typeface="+mn-ea"/>
                  <a:cs typeface="+mn-cs"/>
                </a:rPr>
                <a:t>New Revenue Sources</a:t>
              </a: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750" b="0" i="0" u="none" strike="noStrike" kern="1200" cap="none" spc="0" normalizeH="0" baseline="0" noProof="0">
                  <a:ln>
                    <a:noFill/>
                  </a:ln>
                  <a:solidFill>
                    <a:srgbClr val="212121"/>
                  </a:solidFill>
                  <a:effectLst/>
                  <a:uLnTx/>
                  <a:uFillTx/>
                  <a:ea typeface="+mn-ea"/>
                  <a:cs typeface="+mn-cs"/>
                </a:rPr>
                <a:t>Ability to recognize and rapidly execute on     market opportunities  </a:t>
              </a:r>
            </a:p>
          </p:txBody>
        </p:sp>
      </p:grpSp>
      <p:pic>
        <p:nvPicPr>
          <p:cNvPr id="17" name="Picture 16" descr="Icon&#10;&#10;Description automatically generated">
            <a:extLst>
              <a:ext uri="{FF2B5EF4-FFF2-40B4-BE49-F238E27FC236}">
                <a16:creationId xmlns:a16="http://schemas.microsoft.com/office/drawing/2014/main" id="{5ABBDC19-AE7B-473D-8913-BD0CD24139E8}"/>
              </a:ext>
            </a:extLst>
          </p:cNvPr>
          <p:cNvPicPr>
            <a:picLocks noChangeAspect="1"/>
          </p:cNvPicPr>
          <p:nvPr/>
        </p:nvPicPr>
        <p:blipFill>
          <a:blip r:embed="rId3"/>
          <a:stretch>
            <a:fillRect/>
          </a:stretch>
        </p:blipFill>
        <p:spPr>
          <a:xfrm>
            <a:off x="10205804" y="2582280"/>
            <a:ext cx="1076475" cy="1038370"/>
          </a:xfrm>
          <a:prstGeom prst="rect">
            <a:avLst/>
          </a:prstGeom>
        </p:spPr>
      </p:pic>
      <p:sp>
        <p:nvSpPr>
          <p:cNvPr id="9" name="TextBox 8">
            <a:extLst>
              <a:ext uri="{FF2B5EF4-FFF2-40B4-BE49-F238E27FC236}">
                <a16:creationId xmlns:a16="http://schemas.microsoft.com/office/drawing/2014/main" id="{6D10D2E2-45C5-80EA-2781-2F399BAF8BF0}"/>
              </a:ext>
            </a:extLst>
          </p:cNvPr>
          <p:cNvSpPr txBox="1"/>
          <p:nvPr/>
        </p:nvSpPr>
        <p:spPr>
          <a:xfrm>
            <a:off x="3207677" y="5604208"/>
            <a:ext cx="57766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strike="noStrike" kern="1200" cap="none" spc="300" normalizeH="0" baseline="0" noProof="0">
                <a:ln>
                  <a:noFill/>
                </a:ln>
                <a:solidFill>
                  <a:prstClr val="black"/>
                </a:solidFill>
                <a:effectLst/>
                <a:uLnTx/>
                <a:uFillTx/>
                <a:ea typeface="+mn-ea"/>
                <a:cs typeface="+mn-cs"/>
                <a:hlinkClick r:id="rId4"/>
              </a:rPr>
              <a:t>www.digitaltwinconsortium.org</a:t>
            </a:r>
            <a:endParaRPr kumimoji="0" lang="en-US" sz="2400" b="0" i="0" strike="noStrike" kern="1200" cap="none" spc="300" normalizeH="0" baseline="0" noProof="0">
              <a:ln>
                <a:noFill/>
              </a:ln>
              <a:solidFill>
                <a:prstClr val="black"/>
              </a:solidFill>
              <a:effectLst/>
              <a:uLnTx/>
              <a:uFillTx/>
              <a:ea typeface="+mn-ea"/>
              <a:cs typeface="+mn-cs"/>
            </a:endParaRPr>
          </a:p>
        </p:txBody>
      </p:sp>
      <p:sp>
        <p:nvSpPr>
          <p:cNvPr id="14" name="Footer Placeholder 13">
            <a:extLst>
              <a:ext uri="{FF2B5EF4-FFF2-40B4-BE49-F238E27FC236}">
                <a16:creationId xmlns:a16="http://schemas.microsoft.com/office/drawing/2014/main" id="{BD388B15-E256-FAA8-5F8B-EE590CE13894}"/>
              </a:ext>
            </a:extLst>
          </p:cNvPr>
          <p:cNvSpPr>
            <a:spLocks noGrp="1"/>
          </p:cNvSpPr>
          <p:nvPr>
            <p:ph type="ftr" sz="quarter" idx="11"/>
          </p:nvPr>
        </p:nvSpPr>
        <p:spPr/>
        <p:txBody>
          <a:bodyPr/>
          <a:lstStyle/>
          <a:p>
            <a:r>
              <a:rPr lang="en-US"/>
              <a:t> © 2024 Digital Twin Consortium. All rights reserved. </a:t>
            </a:r>
          </a:p>
        </p:txBody>
      </p:sp>
      <p:sp>
        <p:nvSpPr>
          <p:cNvPr id="20" name="Slide Number Placeholder 19">
            <a:extLst>
              <a:ext uri="{FF2B5EF4-FFF2-40B4-BE49-F238E27FC236}">
                <a16:creationId xmlns:a16="http://schemas.microsoft.com/office/drawing/2014/main" id="{46BF4E49-BF1D-2140-9A98-29F93D70D2EF}"/>
              </a:ext>
            </a:extLst>
          </p:cNvPr>
          <p:cNvSpPr>
            <a:spLocks noGrp="1"/>
          </p:cNvSpPr>
          <p:nvPr>
            <p:ph type="sldNum" sz="quarter" idx="12"/>
          </p:nvPr>
        </p:nvSpPr>
        <p:spPr/>
        <p:txBody>
          <a:bodyPr/>
          <a:lstStyle/>
          <a:p>
            <a:fld id="{79051E47-9262-46A4-A78C-64714F031E67}" type="slidenum">
              <a:rPr lang="en-US" smtClean="0"/>
              <a:t>35</a:t>
            </a:fld>
            <a:endParaRPr lang="en-US"/>
          </a:p>
        </p:txBody>
      </p:sp>
    </p:spTree>
    <p:extLst>
      <p:ext uri="{BB962C8B-B14F-4D97-AF65-F5344CB8AC3E}">
        <p14:creationId xmlns:p14="http://schemas.microsoft.com/office/powerpoint/2010/main" val="388864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4947A-B899-5519-0E4E-852FD97CEE83}"/>
              </a:ext>
            </a:extLst>
          </p:cNvPr>
          <p:cNvSpPr>
            <a:spLocks noGrp="1"/>
          </p:cNvSpPr>
          <p:nvPr>
            <p:ph type="ctrTitle"/>
          </p:nvPr>
        </p:nvSpPr>
        <p:spPr/>
        <p:txBody>
          <a:bodyPr/>
          <a:lstStyle/>
          <a:p>
            <a:r>
              <a:rPr lang="en-US" dirty="0"/>
              <a:t>Thank You!</a:t>
            </a:r>
          </a:p>
        </p:txBody>
      </p:sp>
      <p:sp>
        <p:nvSpPr>
          <p:cNvPr id="3" name="Footer Placeholder 2">
            <a:extLst>
              <a:ext uri="{FF2B5EF4-FFF2-40B4-BE49-F238E27FC236}">
                <a16:creationId xmlns:a16="http://schemas.microsoft.com/office/drawing/2014/main" id="{1857F681-AB1B-9624-359D-6B66FEBE5B1A}"/>
              </a:ext>
            </a:extLst>
          </p:cNvPr>
          <p:cNvSpPr>
            <a:spLocks noGrp="1"/>
          </p:cNvSpPr>
          <p:nvPr>
            <p:ph type="ftr" sz="quarter" idx="11"/>
          </p:nvPr>
        </p:nvSpPr>
        <p:spPr/>
        <p:txBody>
          <a:bodyPr/>
          <a:lstStyle/>
          <a:p>
            <a:r>
              <a:rPr lang="en-US"/>
              <a:t> © 2024 Digital Twin Consortium. All rights reserved. </a:t>
            </a:r>
            <a:endParaRPr lang="en-US" dirty="0"/>
          </a:p>
        </p:txBody>
      </p:sp>
    </p:spTree>
    <p:extLst>
      <p:ext uri="{BB962C8B-B14F-4D97-AF65-F5344CB8AC3E}">
        <p14:creationId xmlns:p14="http://schemas.microsoft.com/office/powerpoint/2010/main" val="1456878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93AD1D-6F12-04A0-1A68-86E056FE7AC7}"/>
              </a:ext>
            </a:extLst>
          </p:cNvPr>
          <p:cNvSpPr txBox="1"/>
          <p:nvPr/>
        </p:nvSpPr>
        <p:spPr>
          <a:xfrm>
            <a:off x="1466402" y="1500197"/>
            <a:ext cx="9259196" cy="120032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2F2F2F"/>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rgbClr val="0463CC"/>
                </a:solidFill>
                <a:cs typeface="Arial" panose="020B0604020202020204" pitchFamily="34" charset="0"/>
              </a:rPr>
              <a:t>A digital twin is an integrated data-driven virtual representation of real-world entities and processes, with synchronized interaction at a specified frequency and fidelity.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F2F2F"/>
              </a:solidFill>
              <a:effectLst/>
              <a:uLnTx/>
              <a:uFillTx/>
              <a:latin typeface="inherit"/>
            </a:endParaRPr>
          </a:p>
        </p:txBody>
      </p:sp>
      <p:sp>
        <p:nvSpPr>
          <p:cNvPr id="4" name="Title 3">
            <a:extLst>
              <a:ext uri="{FF2B5EF4-FFF2-40B4-BE49-F238E27FC236}">
                <a16:creationId xmlns:a16="http://schemas.microsoft.com/office/drawing/2014/main" id="{08C7A245-C951-317C-2912-B3F109521E16}"/>
              </a:ext>
            </a:extLst>
          </p:cNvPr>
          <p:cNvSpPr>
            <a:spLocks noGrp="1"/>
          </p:cNvSpPr>
          <p:nvPr>
            <p:ph type="title"/>
          </p:nvPr>
        </p:nvSpPr>
        <p:spPr>
          <a:xfrm>
            <a:off x="1689686" y="705366"/>
            <a:ext cx="6815470" cy="1325563"/>
          </a:xfrm>
        </p:spPr>
        <p:txBody>
          <a:bodyPr/>
          <a:lstStyle/>
          <a:p>
            <a:r>
              <a:rPr kumimoji="0" lang="en-US" sz="3000" b="1" i="0" u="none" strike="noStrike" kern="1200" cap="none" spc="0" normalizeH="0" baseline="0" noProof="0" dirty="0">
                <a:ln>
                  <a:noFill/>
                </a:ln>
                <a:solidFill>
                  <a:srgbClr val="2B3031"/>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		Digital </a:t>
            </a:r>
            <a:r>
              <a:rPr lang="en-US" sz="3000" b="1" dirty="0">
                <a:solidFill>
                  <a:srgbClr val="2B3031"/>
                </a:solidFill>
                <a:latin typeface="Open Sans bold" panose="020B0806030504020204" pitchFamily="34" charset="0"/>
                <a:ea typeface="Open Sans bold" panose="020B0806030504020204" pitchFamily="34" charset="0"/>
                <a:cs typeface="Open Sans bold" panose="020B0806030504020204" pitchFamily="34" charset="0"/>
              </a:rPr>
              <a:t>Twin </a:t>
            </a:r>
            <a:r>
              <a:rPr kumimoji="0" lang="en-US" sz="3000" b="1" i="0" u="none" strike="noStrike" kern="1200" cap="none" spc="0" normalizeH="0" baseline="0" noProof="0" dirty="0">
                <a:ln>
                  <a:noFill/>
                </a:ln>
                <a:solidFill>
                  <a:srgbClr val="2B3031"/>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Definition</a:t>
            </a:r>
            <a:br>
              <a:rPr kumimoji="0" lang="en-US" sz="3000" b="1" i="0" u="none" strike="noStrike" kern="1200" cap="none" spc="0" normalizeH="0" baseline="0" noProof="0" dirty="0">
                <a:ln>
                  <a:noFill/>
                </a:ln>
                <a:solidFill>
                  <a:srgbClr val="2B3031"/>
                </a:solidFill>
                <a:effectLst/>
                <a:uLnTx/>
                <a:uFillTx/>
                <a:latin typeface="Open Sans bold" panose="020B0806030504020204" pitchFamily="34" charset="0"/>
                <a:ea typeface="Open Sans bold" panose="020B0806030504020204" pitchFamily="34" charset="0"/>
                <a:cs typeface="Open Sans bold" panose="020B0806030504020204" pitchFamily="34" charset="0"/>
              </a:rPr>
            </a:br>
            <a:endParaRPr lang="en-US" dirty="0"/>
          </a:p>
        </p:txBody>
      </p:sp>
      <p:sp>
        <p:nvSpPr>
          <p:cNvPr id="8" name="Content Placeholder 5">
            <a:extLst>
              <a:ext uri="{FF2B5EF4-FFF2-40B4-BE49-F238E27FC236}">
                <a16:creationId xmlns:a16="http://schemas.microsoft.com/office/drawing/2014/main" id="{269B3A78-3C08-7D96-6D99-39DD67174157}"/>
              </a:ext>
            </a:extLst>
          </p:cNvPr>
          <p:cNvSpPr>
            <a:spLocks noGrp="1"/>
          </p:cNvSpPr>
          <p:nvPr>
            <p:ph idx="1"/>
          </p:nvPr>
        </p:nvSpPr>
        <p:spPr>
          <a:xfrm>
            <a:off x="999459" y="2424976"/>
            <a:ext cx="10494336" cy="5025478"/>
          </a:xfrm>
        </p:spPr>
        <p:txBody>
          <a:bodyPr wrap="square">
            <a:spAutoFit/>
          </a:bodyPr>
          <a:lstStyle/>
          <a:p>
            <a:pPr lvl="1">
              <a:lnSpc>
                <a:spcPct val="90000"/>
              </a:lnSpc>
              <a:spcBef>
                <a:spcPts val="500"/>
              </a:spcBef>
              <a:buClr>
                <a:schemeClr val="bg2">
                  <a:lumMod val="10000"/>
                </a:schemeClr>
              </a:buClr>
              <a:tabLst>
                <a:tab pos="457200" algn="l"/>
              </a:tabLst>
              <a:defRPr/>
            </a:pPr>
            <a:endParaRPr lang="en-GB" sz="1700" kern="100" dirty="0">
              <a:solidFill>
                <a:srgbClr val="002060"/>
              </a:solidFill>
              <a:highlight>
                <a:srgbClr val="FFFFFF"/>
              </a:highlight>
              <a:ea typeface="Aptos" panose="020B0004020202020204" pitchFamily="34" charset="0"/>
              <a:cs typeface="Times New Roman" panose="02020603050405020304" pitchFamily="18" charset="0"/>
            </a:endParaRPr>
          </a:p>
          <a:p>
            <a:pPr marL="457200" marR="0" lvl="1" indent="0" fontAlgn="ctr">
              <a:spcAft>
                <a:spcPts val="0"/>
              </a:spcAft>
              <a:buClr>
                <a:schemeClr val="bg2">
                  <a:lumMod val="10000"/>
                </a:schemeClr>
              </a:buClr>
              <a:buSzTx/>
              <a:buNone/>
              <a:tabLst>
                <a:tab pos="457200" algn="l"/>
              </a:tabLst>
              <a:defRPr/>
            </a:pPr>
            <a:endParaRPr lang="en-US" sz="1600" kern="100" dirty="0">
              <a:solidFill>
                <a:srgbClr val="002060"/>
              </a:solidFill>
              <a:cs typeface="Times New Roman" panose="02020603050405020304" pitchFamily="18" charset="0"/>
            </a:endParaRPr>
          </a:p>
          <a:p>
            <a:pPr lvl="1" fontAlgn="ctr">
              <a:buClr>
                <a:schemeClr val="bg2">
                  <a:lumMod val="10000"/>
                </a:schemeClr>
              </a:buClr>
              <a:tabLst>
                <a:tab pos="457200" algn="l"/>
              </a:tabLst>
              <a:defRPr/>
            </a:pPr>
            <a:r>
              <a:rPr lang="en-US" sz="1600" kern="100" dirty="0">
                <a:solidFill>
                  <a:srgbClr val="002060"/>
                </a:solidFill>
                <a:cs typeface="Times New Roman" panose="02020603050405020304" pitchFamily="18" charset="0"/>
              </a:rPr>
              <a:t>Digital Twins are motivated by outcomes, driven by use cases, powered by integration, built on data, enhanced by physics, guided by domain knowledge, and implemented in dependable and trustworthy    IT/OT/ET systems.</a:t>
            </a:r>
          </a:p>
          <a:p>
            <a:pPr lvl="1" fontAlgn="ctr">
              <a:buClr>
                <a:schemeClr val="bg2">
                  <a:lumMod val="10000"/>
                </a:schemeClr>
              </a:buClr>
              <a:tabLst>
                <a:tab pos="457200" algn="l"/>
              </a:tabLst>
              <a:defRPr/>
            </a:pPr>
            <a:endParaRPr lang="en-US" sz="1600" kern="100" dirty="0">
              <a:solidFill>
                <a:srgbClr val="002060"/>
              </a:solidFill>
              <a:cs typeface="Times New Roman" panose="02020603050405020304" pitchFamily="18" charset="0"/>
            </a:endParaRPr>
          </a:p>
          <a:p>
            <a:pPr lvl="1" fontAlgn="ctr">
              <a:buClr>
                <a:schemeClr val="bg2">
                  <a:lumMod val="10000"/>
                </a:schemeClr>
              </a:buClr>
              <a:tabLst>
                <a:tab pos="457200" algn="l"/>
              </a:tabLst>
              <a:defRPr/>
            </a:pPr>
            <a:r>
              <a:rPr lang="en-US" sz="1600" kern="100" dirty="0">
                <a:solidFill>
                  <a:srgbClr val="002060"/>
                </a:solidFill>
                <a:cs typeface="Times New Roman" panose="02020603050405020304" pitchFamily="18" charset="0"/>
              </a:rPr>
              <a:t>Digital Twin Systems transform business by accelerating and automating holistic understanding, continuous improvement, decision-making, and interventions through effective action.</a:t>
            </a:r>
          </a:p>
          <a:p>
            <a:pPr lvl="1" fontAlgn="ctr">
              <a:buClr>
                <a:schemeClr val="bg2">
                  <a:lumMod val="10000"/>
                </a:schemeClr>
              </a:buClr>
              <a:tabLst>
                <a:tab pos="457200" algn="l"/>
              </a:tabLst>
              <a:defRPr/>
            </a:pPr>
            <a:endParaRPr lang="en-US" sz="1600" kern="100" dirty="0">
              <a:solidFill>
                <a:srgbClr val="002060"/>
              </a:solidFill>
              <a:cs typeface="Times New Roman" panose="02020603050405020304" pitchFamily="18" charset="0"/>
            </a:endParaRPr>
          </a:p>
          <a:p>
            <a:pPr lvl="1" fontAlgn="ctr">
              <a:buClr>
                <a:schemeClr val="bg2">
                  <a:lumMod val="10000"/>
                </a:schemeClr>
              </a:buClr>
              <a:tabLst>
                <a:tab pos="457200" algn="l"/>
              </a:tabLst>
              <a:defRPr/>
            </a:pPr>
            <a:r>
              <a:rPr lang="en-US" sz="1600" kern="100" dirty="0">
                <a:solidFill>
                  <a:srgbClr val="002060"/>
                </a:solidFill>
                <a:cs typeface="Times New Roman" panose="02020603050405020304" pitchFamily="18" charset="0"/>
              </a:rPr>
              <a:t>Digital Twin Systems are built on integrated and synchronized IT/OT/ET systems, use real-time and historical data to represent the past and present, and simulate predicted futures</a:t>
            </a:r>
          </a:p>
          <a:p>
            <a:pPr lvl="1" fontAlgn="ctr">
              <a:buClr>
                <a:schemeClr val="bg2">
                  <a:lumMod val="10000"/>
                </a:schemeClr>
              </a:buClr>
              <a:tabLst>
                <a:tab pos="457200" algn="l"/>
              </a:tabLst>
              <a:defRPr/>
            </a:pPr>
            <a:endParaRPr lang="en-US" sz="1600" kern="100" dirty="0">
              <a:solidFill>
                <a:srgbClr val="002060"/>
              </a:solidFill>
              <a:cs typeface="Times New Roman" panose="02020603050405020304" pitchFamily="18" charset="0"/>
            </a:endParaRPr>
          </a:p>
          <a:p>
            <a:pPr lvl="1" fontAlgn="ctr">
              <a:buClr>
                <a:schemeClr val="bg2">
                  <a:lumMod val="10000"/>
                </a:schemeClr>
              </a:buClr>
              <a:tabLst>
                <a:tab pos="457200" algn="l"/>
              </a:tabLst>
              <a:defRPr/>
            </a:pPr>
            <a:r>
              <a:rPr lang="en-US" sz="1600" kern="100" dirty="0">
                <a:solidFill>
                  <a:srgbClr val="002060"/>
                </a:solidFill>
                <a:cs typeface="Times New Roman" panose="02020603050405020304" pitchFamily="18" charset="0"/>
              </a:rPr>
              <a:t>Digital Twin Prototypes use data to model and simulate predicted futures before being integrated into IT/OT/ET Systems and before synchronization with the real-world entity or process</a:t>
            </a:r>
          </a:p>
          <a:p>
            <a:pPr lvl="1">
              <a:buClr>
                <a:schemeClr val="bg2">
                  <a:lumMod val="10000"/>
                </a:schemeClr>
              </a:buClr>
              <a:tabLst>
                <a:tab pos="457200" algn="l"/>
              </a:tabLst>
              <a:defRPr/>
            </a:pPr>
            <a:endParaRPr lang="en-US" sz="1600" kern="100" dirty="0">
              <a:solidFill>
                <a:srgbClr val="002060"/>
              </a:solidFill>
              <a:cs typeface="Times New Roman" panose="02020603050405020304" pitchFamily="18" charset="0"/>
            </a:endParaRPr>
          </a:p>
          <a:p>
            <a:pPr lvl="1">
              <a:buClr>
                <a:schemeClr val="bg2">
                  <a:lumMod val="10000"/>
                </a:schemeClr>
              </a:buClr>
              <a:tabLst>
                <a:tab pos="457200" algn="l"/>
              </a:tabLst>
              <a:defRPr/>
            </a:pPr>
            <a:endParaRPr lang="en-US" sz="1600" kern="100" dirty="0">
              <a:solidFill>
                <a:srgbClr val="002060"/>
              </a:solidFill>
              <a:cs typeface="Times New Roman" panose="02020603050405020304" pitchFamily="18" charset="0"/>
            </a:endParaRPr>
          </a:p>
          <a:p>
            <a:pPr lvl="1">
              <a:lnSpc>
                <a:spcPct val="90000"/>
              </a:lnSpc>
              <a:spcBef>
                <a:spcPts val="500"/>
              </a:spcBef>
              <a:buClr>
                <a:schemeClr val="bg2">
                  <a:lumMod val="10000"/>
                </a:schemeClr>
              </a:buClr>
              <a:tabLst>
                <a:tab pos="457200" algn="l"/>
              </a:tabLst>
              <a:defRPr/>
            </a:pPr>
            <a:endParaRPr lang="en-GB" sz="2100" kern="100" dirty="0">
              <a:solidFill>
                <a:schemeClr val="tx1">
                  <a:lumMod val="90000"/>
                  <a:lumOff val="10000"/>
                </a:schemeClr>
              </a:solidFill>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84568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a:extLst>
              <a:ext uri="{FF2B5EF4-FFF2-40B4-BE49-F238E27FC236}">
                <a16:creationId xmlns:a16="http://schemas.microsoft.com/office/drawing/2014/main" id="{88A558CC-319D-086F-6DD3-D2B4C9F531EF}"/>
              </a:ext>
            </a:extLst>
          </p:cNvPr>
          <p:cNvSpPr txBox="1">
            <a:spLocks/>
          </p:cNvSpPr>
          <p:nvPr/>
        </p:nvSpPr>
        <p:spPr>
          <a:xfrm>
            <a:off x="3517546" y="504653"/>
            <a:ext cx="53749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2B3031"/>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Digital Thread Definition</a:t>
            </a:r>
          </a:p>
        </p:txBody>
      </p:sp>
      <p:sp>
        <p:nvSpPr>
          <p:cNvPr id="5" name="TextBox 4">
            <a:extLst>
              <a:ext uri="{FF2B5EF4-FFF2-40B4-BE49-F238E27FC236}">
                <a16:creationId xmlns:a16="http://schemas.microsoft.com/office/drawing/2014/main" id="{140B945D-0B29-535C-8BAF-EBE21E685B3E}"/>
              </a:ext>
            </a:extLst>
          </p:cNvPr>
          <p:cNvSpPr txBox="1"/>
          <p:nvPr/>
        </p:nvSpPr>
        <p:spPr>
          <a:xfrm>
            <a:off x="1439658" y="1792019"/>
            <a:ext cx="10840947" cy="590931"/>
          </a:xfrm>
          <a:prstGeom prst="rect">
            <a:avLst/>
          </a:prstGeom>
          <a:noFill/>
        </p:spPr>
        <p:txBody>
          <a:bodyPr wrap="square">
            <a:spAutoFit/>
          </a:bodyPr>
          <a:lstStyle/>
          <a:p>
            <a:pPr>
              <a:lnSpc>
                <a:spcPct val="90000"/>
              </a:lnSpc>
              <a:spcBef>
                <a:spcPts val="1000"/>
              </a:spcBef>
              <a:buFont typeface="Arial" panose="020B0604020202020204" pitchFamily="34" charset="0"/>
              <a:buNone/>
              <a:defRPr/>
            </a:pPr>
            <a:r>
              <a:rPr lang="en-GB" dirty="0">
                <a:solidFill>
                  <a:srgbClr val="0463CC"/>
                </a:solidFill>
                <a:ea typeface="Times New Roman" panose="02020603050405020304" pitchFamily="18" charset="0"/>
                <a:cs typeface="Arial" panose="020B0604020202020204" pitchFamily="34" charset="0"/>
              </a:rPr>
              <a:t>A digital thread is a bidirectional, </a:t>
            </a:r>
            <a:r>
              <a:rPr lang="en-US" dirty="0">
                <a:solidFill>
                  <a:srgbClr val="0463CC"/>
                </a:solidFill>
                <a:cs typeface="Arial" panose="020B0604020202020204" pitchFamily="34" charset="0"/>
              </a:rPr>
              <a:t>dependable and trustworthy </a:t>
            </a:r>
            <a:r>
              <a:rPr lang="en-GB" dirty="0">
                <a:solidFill>
                  <a:srgbClr val="0463CC"/>
                </a:solidFill>
                <a:ea typeface="Times New Roman" panose="02020603050405020304" pitchFamily="18" charset="0"/>
                <a:cs typeface="Arial" panose="020B0604020202020204" pitchFamily="34" charset="0"/>
              </a:rPr>
              <a:t>interconnected information system that links multiple dimensions, including structure, behaviour, space, time, and lifecycle stages</a:t>
            </a:r>
            <a:r>
              <a:rPr lang="en-GB" dirty="0">
                <a:solidFill>
                  <a:prstClr val="black"/>
                </a:solidFill>
                <a:ea typeface="Times New Roman" panose="02020603050405020304" pitchFamily="18" charset="0"/>
                <a:cs typeface="Arial" panose="020B0604020202020204" pitchFamily="34" charset="0"/>
              </a:rPr>
              <a:t>.</a:t>
            </a:r>
          </a:p>
        </p:txBody>
      </p:sp>
      <p:sp>
        <p:nvSpPr>
          <p:cNvPr id="6" name="Content Placeholder 5">
            <a:extLst>
              <a:ext uri="{FF2B5EF4-FFF2-40B4-BE49-F238E27FC236}">
                <a16:creationId xmlns:a16="http://schemas.microsoft.com/office/drawing/2014/main" id="{C0E112B8-C151-A897-7891-521D60B5019D}"/>
              </a:ext>
            </a:extLst>
          </p:cNvPr>
          <p:cNvSpPr>
            <a:spLocks noGrp="1"/>
          </p:cNvSpPr>
          <p:nvPr>
            <p:ph idx="1"/>
          </p:nvPr>
        </p:nvSpPr>
        <p:spPr>
          <a:xfrm>
            <a:off x="1013637" y="3004031"/>
            <a:ext cx="10164726" cy="3174807"/>
          </a:xfrm>
        </p:spPr>
        <p:txBody>
          <a:bodyPr>
            <a:normAutofit/>
          </a:bodyPr>
          <a:lstStyle/>
          <a:p>
            <a:pPr lvl="1">
              <a:lnSpc>
                <a:spcPct val="90000"/>
              </a:lnSpc>
              <a:spcBef>
                <a:spcPts val="500"/>
              </a:spcBef>
              <a:buClr>
                <a:schemeClr val="bg2">
                  <a:lumMod val="10000"/>
                </a:schemeClr>
              </a:buClr>
              <a:tabLst>
                <a:tab pos="457200" algn="l"/>
              </a:tabLst>
              <a:defRPr/>
            </a:pPr>
            <a:r>
              <a:rPr lang="en-US" sz="1600" kern="100" dirty="0">
                <a:solidFill>
                  <a:srgbClr val="002060"/>
                </a:solidFill>
                <a:highlight>
                  <a:srgbClr val="FFFFFF"/>
                </a:highlight>
                <a:ea typeface="Aptos" panose="020B0004020202020204" pitchFamily="34" charset="0"/>
                <a:cs typeface="Times New Roman" panose="02020603050405020304" pitchFamily="18" charset="0"/>
              </a:rPr>
              <a:t>It facilitates secure and </a:t>
            </a:r>
            <a:r>
              <a:rPr lang="en-US" sz="1600" dirty="0">
                <a:solidFill>
                  <a:srgbClr val="002060"/>
                </a:solidFill>
              </a:rPr>
              <a:t>resilient </a:t>
            </a:r>
            <a:r>
              <a:rPr lang="en-US" sz="1600" kern="100" dirty="0">
                <a:solidFill>
                  <a:srgbClr val="002060"/>
                </a:solidFill>
                <a:highlight>
                  <a:srgbClr val="FFFFFF"/>
                </a:highlight>
                <a:ea typeface="Aptos" panose="020B0004020202020204" pitchFamily="34" charset="0"/>
                <a:cs typeface="Times New Roman" panose="02020603050405020304" pitchFamily="18" charset="0"/>
              </a:rPr>
              <a:t>data and model management and governance, ensuring trustworthiness in data exchange and interoperability.</a:t>
            </a:r>
          </a:p>
          <a:p>
            <a:pPr lvl="1">
              <a:lnSpc>
                <a:spcPct val="90000"/>
              </a:lnSpc>
              <a:spcBef>
                <a:spcPts val="500"/>
              </a:spcBef>
              <a:buClr>
                <a:schemeClr val="bg2">
                  <a:lumMod val="10000"/>
                </a:schemeClr>
              </a:buClr>
              <a:defRPr/>
            </a:pPr>
            <a:endParaRPr lang="en-GB" sz="1600" kern="100" dirty="0">
              <a:solidFill>
                <a:srgbClr val="002060"/>
              </a:solidFill>
              <a:ea typeface="Aptos" panose="020B0004020202020204" pitchFamily="34" charset="0"/>
              <a:cs typeface="Times New Roman" panose="02020603050405020304" pitchFamily="18" charset="0"/>
            </a:endParaRPr>
          </a:p>
          <a:p>
            <a:pPr lvl="1">
              <a:lnSpc>
                <a:spcPct val="90000"/>
              </a:lnSpc>
              <a:spcBef>
                <a:spcPts val="500"/>
              </a:spcBef>
              <a:buClr>
                <a:schemeClr val="bg2">
                  <a:lumMod val="10000"/>
                </a:schemeClr>
              </a:buClr>
              <a:tabLst>
                <a:tab pos="457200" algn="l"/>
              </a:tabLst>
              <a:defRPr/>
            </a:pPr>
            <a:r>
              <a:rPr lang="en-US" sz="1600" kern="100" dirty="0">
                <a:solidFill>
                  <a:srgbClr val="002060"/>
                </a:solidFill>
                <a:highlight>
                  <a:srgbClr val="FFFFFF"/>
                </a:highlight>
                <a:ea typeface="Aptos" panose="020B0004020202020204" pitchFamily="34" charset="0"/>
                <a:cs typeface="Times New Roman" panose="02020603050405020304" pitchFamily="18" charset="0"/>
              </a:rPr>
              <a:t>By integrating different types of data and providing ontologies, the digital thread fosters a seamless flow of information throughout the lifecycles of a digital twin.</a:t>
            </a:r>
            <a:endParaRPr lang="en-GB" sz="1600" kern="100" dirty="0">
              <a:solidFill>
                <a:srgbClr val="002060"/>
              </a:solidFill>
              <a:ea typeface="Aptos" panose="020B0004020202020204" pitchFamily="34" charset="0"/>
              <a:cs typeface="Times New Roman" panose="02020603050405020304" pitchFamily="18" charset="0"/>
            </a:endParaRPr>
          </a:p>
          <a:p>
            <a:pPr lvl="1">
              <a:lnSpc>
                <a:spcPct val="90000"/>
              </a:lnSpc>
              <a:spcBef>
                <a:spcPts val="500"/>
              </a:spcBef>
              <a:buClr>
                <a:schemeClr val="bg2">
                  <a:lumMod val="10000"/>
                </a:schemeClr>
              </a:buClr>
              <a:tabLst>
                <a:tab pos="457200" algn="l"/>
              </a:tabLst>
              <a:defRPr/>
            </a:pPr>
            <a:endParaRPr lang="en-US" sz="1600" kern="100" dirty="0">
              <a:solidFill>
                <a:srgbClr val="002060"/>
              </a:solidFill>
              <a:highlight>
                <a:srgbClr val="FFFFFF"/>
              </a:highlight>
              <a:ea typeface="Aptos" panose="020B0004020202020204" pitchFamily="34" charset="0"/>
              <a:cs typeface="Times New Roman" panose="02020603050405020304" pitchFamily="18" charset="0"/>
            </a:endParaRPr>
          </a:p>
          <a:p>
            <a:pPr lvl="1">
              <a:lnSpc>
                <a:spcPct val="90000"/>
              </a:lnSpc>
              <a:spcBef>
                <a:spcPts val="500"/>
              </a:spcBef>
              <a:buClr>
                <a:schemeClr val="bg2">
                  <a:lumMod val="10000"/>
                </a:schemeClr>
              </a:buClr>
              <a:tabLst>
                <a:tab pos="457200" algn="l"/>
              </a:tabLst>
              <a:defRPr/>
            </a:pPr>
            <a:r>
              <a:rPr lang="en-US" sz="1600" kern="100" dirty="0">
                <a:solidFill>
                  <a:srgbClr val="002060"/>
                </a:solidFill>
                <a:highlight>
                  <a:srgbClr val="FFFFFF"/>
                </a:highlight>
                <a:ea typeface="Aptos" panose="020B0004020202020204" pitchFamily="34" charset="0"/>
                <a:cs typeface="Times New Roman" panose="02020603050405020304" pitchFamily="18" charset="0"/>
              </a:rPr>
              <a:t>Through its reciprocal interaction, the digital thread enhances visibility and transparency, enabling organizations to make informed decisions and optimize operations.</a:t>
            </a:r>
            <a:endParaRPr lang="en-GB" sz="1600" kern="100" dirty="0">
              <a:solidFill>
                <a:srgbClr val="002060"/>
              </a:solidFill>
              <a:highlight>
                <a:srgbClr val="FFFFFF"/>
              </a:highlight>
              <a:ea typeface="Aptos" panose="020B0004020202020204" pitchFamily="34" charset="0"/>
              <a:cs typeface="Times New Roman" panose="02020603050405020304" pitchFamily="18" charset="0"/>
            </a:endParaRPr>
          </a:p>
          <a:p>
            <a:pPr lvl="1">
              <a:lnSpc>
                <a:spcPct val="90000"/>
              </a:lnSpc>
              <a:spcBef>
                <a:spcPts val="500"/>
              </a:spcBef>
              <a:buClr>
                <a:schemeClr val="bg2">
                  <a:lumMod val="10000"/>
                </a:schemeClr>
              </a:buClr>
              <a:tabLst>
                <a:tab pos="457200" algn="l"/>
              </a:tabLst>
              <a:defRPr/>
            </a:pPr>
            <a:endParaRPr lang="en-GB" sz="1600" kern="100" dirty="0">
              <a:solidFill>
                <a:srgbClr val="002060"/>
              </a:solidFill>
              <a:highlight>
                <a:srgbClr val="FFFFFF"/>
              </a:highlight>
              <a:ea typeface="Aptos" panose="020B0004020202020204" pitchFamily="34" charset="0"/>
              <a:cs typeface="Times New Roman" panose="02020603050405020304" pitchFamily="18" charset="0"/>
            </a:endParaRPr>
          </a:p>
          <a:p>
            <a:pPr lvl="1">
              <a:lnSpc>
                <a:spcPct val="90000"/>
              </a:lnSpc>
              <a:spcBef>
                <a:spcPts val="500"/>
              </a:spcBef>
              <a:buClr>
                <a:schemeClr val="bg2">
                  <a:lumMod val="10000"/>
                </a:schemeClr>
              </a:buClr>
              <a:tabLst>
                <a:tab pos="457200" algn="l"/>
              </a:tabLst>
              <a:defRPr/>
            </a:pPr>
            <a:r>
              <a:rPr lang="en-GB" sz="1600" kern="100" dirty="0">
                <a:solidFill>
                  <a:srgbClr val="002060"/>
                </a:solidFill>
                <a:ea typeface="Aptos" panose="020B0004020202020204" pitchFamily="34" charset="0"/>
                <a:cs typeface="Times New Roman" panose="02020603050405020304" pitchFamily="18" charset="0"/>
              </a:rPr>
              <a:t>Digital twin systems may comprise of multiple digital threads working together to ensure </a:t>
            </a:r>
            <a:r>
              <a:rPr lang="en-US" sz="1600" kern="100" dirty="0">
                <a:solidFill>
                  <a:srgbClr val="002060"/>
                </a:solidFill>
                <a:highlight>
                  <a:srgbClr val="FFFFFF"/>
                </a:highlight>
                <a:ea typeface="Aptos" panose="020B0004020202020204" pitchFamily="34" charset="0"/>
                <a:cs typeface="Times New Roman" panose="02020603050405020304" pitchFamily="18" charset="0"/>
              </a:rPr>
              <a:t>comprehensive linkage across isolated data, repositories, and systems, enabling safe and secure closed-loop communication across products, people, processes, and places</a:t>
            </a:r>
            <a:r>
              <a:rPr lang="en-US" sz="1600" kern="100" dirty="0">
                <a:solidFill>
                  <a:schemeClr val="tx1">
                    <a:lumMod val="90000"/>
                    <a:lumOff val="10000"/>
                  </a:schemeClr>
                </a:solidFill>
                <a:highlight>
                  <a:srgbClr val="FFFFFF"/>
                </a:highlight>
                <a:ea typeface="Aptos" panose="020B0004020202020204" pitchFamily="34" charset="0"/>
                <a:cs typeface="Times New Roman" panose="02020603050405020304" pitchFamily="18" charset="0"/>
              </a:rPr>
              <a:t>.</a:t>
            </a:r>
          </a:p>
          <a:p>
            <a:pPr lvl="1">
              <a:lnSpc>
                <a:spcPct val="90000"/>
              </a:lnSpc>
              <a:spcBef>
                <a:spcPts val="500"/>
              </a:spcBef>
              <a:buClr>
                <a:schemeClr val="bg2">
                  <a:lumMod val="10000"/>
                </a:schemeClr>
              </a:buClr>
              <a:tabLst>
                <a:tab pos="457200" algn="l"/>
              </a:tabLst>
              <a:defRPr/>
            </a:pPr>
            <a:endParaRPr lang="en-US" sz="1600" kern="100" dirty="0">
              <a:solidFill>
                <a:schemeClr val="tx1">
                  <a:lumMod val="90000"/>
                  <a:lumOff val="10000"/>
                </a:schemeClr>
              </a:solidFill>
              <a:highlight>
                <a:srgbClr val="FFFFFF"/>
              </a:highlight>
              <a:ea typeface="Aptos" panose="020B0004020202020204" pitchFamily="34" charset="0"/>
              <a:cs typeface="Times New Roman" panose="02020603050405020304" pitchFamily="18" charset="0"/>
            </a:endParaRPr>
          </a:p>
          <a:p>
            <a:pPr lvl="1">
              <a:lnSpc>
                <a:spcPct val="90000"/>
              </a:lnSpc>
              <a:spcBef>
                <a:spcPts val="500"/>
              </a:spcBef>
              <a:buClr>
                <a:schemeClr val="bg2">
                  <a:lumMod val="10000"/>
                </a:schemeClr>
              </a:buClr>
              <a:tabLst>
                <a:tab pos="457200" algn="l"/>
              </a:tabLst>
              <a:defRPr/>
            </a:pPr>
            <a:endParaRPr lang="en-GB" sz="1600" kern="100" dirty="0">
              <a:solidFill>
                <a:schemeClr val="tx1">
                  <a:lumMod val="90000"/>
                  <a:lumOff val="10000"/>
                </a:schemeClr>
              </a:solidFill>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87501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051A27-E479-EC9C-C1B5-CFCFE46E1249}"/>
              </a:ext>
            </a:extLst>
          </p:cNvPr>
          <p:cNvSpPr>
            <a:spLocks noGrp="1"/>
          </p:cNvSpPr>
          <p:nvPr>
            <p:ph type="sldNum" sz="quarter" idx="16"/>
          </p:nvPr>
        </p:nvSpPr>
        <p:spPr>
          <a:xfrm>
            <a:off x="11368512" y="6356350"/>
            <a:ext cx="588818"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EA358FA9-F386-4A12-B482-464C32CE5754}" type="slidenum">
              <a:rPr lang="en-US" smtClean="0"/>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3" name="Title 12">
            <a:extLst>
              <a:ext uri="{FF2B5EF4-FFF2-40B4-BE49-F238E27FC236}">
                <a16:creationId xmlns:a16="http://schemas.microsoft.com/office/drawing/2014/main" id="{2C26A319-079C-6911-2C3A-228A83DF7489}"/>
              </a:ext>
            </a:extLst>
          </p:cNvPr>
          <p:cNvSpPr>
            <a:spLocks noGrp="1"/>
          </p:cNvSpPr>
          <p:nvPr>
            <p:ph type="title"/>
          </p:nvPr>
        </p:nvSpPr>
        <p:spPr/>
        <p:txBody>
          <a:bodyPr/>
          <a:lstStyle/>
          <a:p>
            <a:r>
              <a:rPr lang="en-US" dirty="0"/>
              <a:t>Digital Twin Value across the Pharma Value Chain (simplified)*</a:t>
            </a:r>
          </a:p>
        </p:txBody>
      </p:sp>
      <p:graphicFrame>
        <p:nvGraphicFramePr>
          <p:cNvPr id="5" name="Table 4">
            <a:extLst>
              <a:ext uri="{FF2B5EF4-FFF2-40B4-BE49-F238E27FC236}">
                <a16:creationId xmlns:a16="http://schemas.microsoft.com/office/drawing/2014/main" id="{D718AD30-102D-84B4-8824-624D59954546}"/>
              </a:ext>
            </a:extLst>
          </p:cNvPr>
          <p:cNvGraphicFramePr>
            <a:graphicFrameLocks noGrp="1"/>
          </p:cNvGraphicFramePr>
          <p:nvPr/>
        </p:nvGraphicFramePr>
        <p:xfrm>
          <a:off x="438816" y="1487572"/>
          <a:ext cx="11519278" cy="5466280"/>
        </p:xfrm>
        <a:graphic>
          <a:graphicData uri="http://schemas.openxmlformats.org/drawingml/2006/table">
            <a:tbl>
              <a:tblPr>
                <a:noFill/>
              </a:tblPr>
              <a:tblGrid>
                <a:gridCol w="1380639">
                  <a:extLst>
                    <a:ext uri="{9D8B030D-6E8A-4147-A177-3AD203B41FA5}">
                      <a16:colId xmlns:a16="http://schemas.microsoft.com/office/drawing/2014/main" val="3387872368"/>
                    </a:ext>
                  </a:extLst>
                </a:gridCol>
                <a:gridCol w="5030730">
                  <a:extLst>
                    <a:ext uri="{9D8B030D-6E8A-4147-A177-3AD203B41FA5}">
                      <a16:colId xmlns:a16="http://schemas.microsoft.com/office/drawing/2014/main" val="2771294969"/>
                    </a:ext>
                  </a:extLst>
                </a:gridCol>
                <a:gridCol w="5107909">
                  <a:extLst>
                    <a:ext uri="{9D8B030D-6E8A-4147-A177-3AD203B41FA5}">
                      <a16:colId xmlns:a16="http://schemas.microsoft.com/office/drawing/2014/main" val="3211668791"/>
                    </a:ext>
                  </a:extLst>
                </a:gridCol>
              </a:tblGrid>
              <a:tr h="387600">
                <a:tc>
                  <a:txBody>
                    <a:bodyPr/>
                    <a:lstStyle/>
                    <a:p>
                      <a:pPr algn="l" fontAlgn="base"/>
                      <a:r>
                        <a:rPr lang="en-US" sz="2000" b="1" cap="none" spc="0" baseline="0" dirty="0">
                          <a:solidFill>
                            <a:schemeClr val="accent1"/>
                          </a:solidFill>
                          <a:effectLst/>
                        </a:rPr>
                        <a:t>Phase</a:t>
                      </a:r>
                      <a:endParaRPr lang="en-US" sz="2000" cap="none" spc="0" baseline="0" dirty="0">
                        <a:solidFill>
                          <a:schemeClr val="accent1"/>
                        </a:solidFill>
                        <a:effectLst/>
                      </a:endParaRPr>
                    </a:p>
                  </a:txBody>
                  <a:tcPr marL="0" marR="2223" marT="31427" marB="104757" anchor="ctr">
                    <a:lnL w="12700" cmpd="sng">
                      <a:noFill/>
                      <a:prstDash val="solid"/>
                    </a:lnL>
                    <a:lnR w="12700" cmpd="sng">
                      <a:noFill/>
                      <a:prstDash val="solid"/>
                    </a:lnR>
                    <a:lnT w="9525" cap="flat" cmpd="sng" algn="ctr">
                      <a:solidFill>
                        <a:schemeClr val="tx1"/>
                      </a:solidFill>
                      <a:prstDash val="solid"/>
                    </a:lnT>
                    <a:lnB w="12700" cmpd="sng">
                      <a:noFill/>
                      <a:prstDash val="solid"/>
                    </a:lnB>
                    <a:noFill/>
                  </a:tcPr>
                </a:tc>
                <a:tc>
                  <a:txBody>
                    <a:bodyPr/>
                    <a:lstStyle/>
                    <a:p>
                      <a:pPr algn="l" fontAlgn="base"/>
                      <a:r>
                        <a:rPr lang="en-US" sz="2000" b="1" cap="none" spc="0" baseline="0" dirty="0">
                          <a:solidFill>
                            <a:schemeClr val="accent1"/>
                          </a:solidFill>
                          <a:effectLst/>
                        </a:rPr>
                        <a:t>Value Provided by Digital Twins</a:t>
                      </a:r>
                      <a:endParaRPr lang="en-US" sz="2000" cap="none" spc="0" baseline="0" dirty="0">
                        <a:solidFill>
                          <a:schemeClr val="accent1"/>
                        </a:solidFill>
                        <a:effectLst/>
                      </a:endParaRPr>
                    </a:p>
                  </a:txBody>
                  <a:tcPr marL="0" marR="2223" marT="31427" marB="104757" anchor="ctr">
                    <a:lnL w="12700" cmpd="sng">
                      <a:noFill/>
                      <a:prstDash val="solid"/>
                    </a:lnL>
                    <a:lnR w="12700" cmpd="sng">
                      <a:noFill/>
                      <a:prstDash val="solid"/>
                    </a:lnR>
                    <a:lnT w="9525" cap="flat" cmpd="sng" algn="ctr">
                      <a:solidFill>
                        <a:schemeClr val="tx1"/>
                      </a:solidFill>
                      <a:prstDash val="solid"/>
                    </a:lnT>
                    <a:lnB w="12700" cmpd="sng">
                      <a:noFill/>
                      <a:prstDash val="solid"/>
                    </a:lnB>
                    <a:noFill/>
                  </a:tcPr>
                </a:tc>
                <a:tc>
                  <a:txBody>
                    <a:bodyPr/>
                    <a:lstStyle/>
                    <a:p>
                      <a:pPr algn="l" fontAlgn="base"/>
                      <a:r>
                        <a:rPr lang="en-US" sz="2000" b="1" cap="none" spc="0" baseline="0" dirty="0">
                          <a:solidFill>
                            <a:schemeClr val="accent1"/>
                          </a:solidFill>
                          <a:effectLst/>
                        </a:rPr>
                        <a:t>Relevant KPIs</a:t>
                      </a:r>
                      <a:endParaRPr lang="en-US" sz="2000" cap="none" spc="0" baseline="0" dirty="0">
                        <a:solidFill>
                          <a:schemeClr val="accent1"/>
                        </a:solidFill>
                        <a:effectLst/>
                      </a:endParaRPr>
                    </a:p>
                  </a:txBody>
                  <a:tcPr marL="0" marR="2223" marT="31427" marB="104757" anchor="ctr">
                    <a:lnL w="12700" cmpd="sng">
                      <a:noFill/>
                      <a:prstDash val="solid"/>
                    </a:lnL>
                    <a:lnR w="12700" cmpd="sng">
                      <a:noFill/>
                      <a:prstDash val="solid"/>
                    </a:lnR>
                    <a:lnT w="9525" cap="flat" cmpd="sng" algn="ctr">
                      <a:solidFill>
                        <a:schemeClr val="tx1"/>
                      </a:solidFill>
                      <a:prstDash val="solid"/>
                    </a:lnT>
                    <a:lnB w="12700" cmpd="sng">
                      <a:noFill/>
                      <a:prstDash val="solid"/>
                    </a:lnB>
                    <a:noFill/>
                  </a:tcPr>
                </a:tc>
                <a:extLst>
                  <a:ext uri="{0D108BD9-81ED-4DB2-BD59-A6C34878D82A}">
                    <a16:rowId xmlns:a16="http://schemas.microsoft.com/office/drawing/2014/main" val="293205010"/>
                  </a:ext>
                </a:extLst>
              </a:tr>
              <a:tr h="1016141">
                <a:tc>
                  <a:txBody>
                    <a:bodyPr/>
                    <a:lstStyle/>
                    <a:p>
                      <a:pPr algn="l" fontAlgn="base"/>
                      <a:r>
                        <a:rPr lang="en-US" sz="1400" b="1" cap="none" spc="0" dirty="0">
                          <a:solidFill>
                            <a:schemeClr val="tx1"/>
                          </a:solidFill>
                          <a:effectLst/>
                        </a:rPr>
                        <a:t>Discovery</a:t>
                      </a:r>
                      <a:endParaRPr lang="en-US" sz="1400" cap="none" spc="0" dirty="0">
                        <a:solidFill>
                          <a:schemeClr val="tx1"/>
                        </a:solidFill>
                        <a:effectLst/>
                      </a:endParaRPr>
                    </a:p>
                  </a:txBody>
                  <a:tcPr marL="0" marR="2223" marT="31427" marB="104757"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ase"/>
                      <a:r>
                        <a:rPr lang="en-US" sz="1400" cap="none" spc="0" dirty="0">
                          <a:solidFill>
                            <a:schemeClr val="tx1"/>
                          </a:solidFill>
                          <a:effectLst/>
                        </a:rPr>
                        <a:t>- </a:t>
                      </a:r>
                      <a:r>
                        <a:rPr lang="en-US" sz="1400" b="1" cap="none" spc="0" dirty="0">
                          <a:solidFill>
                            <a:schemeClr val="tx1"/>
                          </a:solidFill>
                          <a:effectLst/>
                        </a:rPr>
                        <a:t>Predictive Modeling</a:t>
                      </a:r>
                      <a:r>
                        <a:rPr lang="en-US" sz="1400" cap="none" spc="0" dirty="0">
                          <a:solidFill>
                            <a:schemeClr val="tx1"/>
                          </a:solidFill>
                          <a:effectLst/>
                        </a:rPr>
                        <a:t>: </a:t>
                      </a:r>
                    </a:p>
                    <a:p>
                      <a:pPr algn="l" fontAlgn="base"/>
                      <a:r>
                        <a:rPr lang="en-US" sz="1400" cap="none" spc="0" dirty="0">
                          <a:solidFill>
                            <a:schemeClr val="tx1"/>
                          </a:solidFill>
                          <a:effectLst/>
                        </a:rPr>
                        <a:t>  Simulating molecular interactions for drug behavior prediction. </a:t>
                      </a:r>
                    </a:p>
                    <a:p>
                      <a:pPr algn="l" fontAlgn="base"/>
                      <a:r>
                        <a:rPr lang="en-US" sz="1400" cap="none" spc="0" dirty="0">
                          <a:solidFill>
                            <a:schemeClr val="tx1"/>
                          </a:solidFill>
                          <a:effectLst/>
                        </a:rPr>
                        <a:t>- </a:t>
                      </a:r>
                      <a:r>
                        <a:rPr lang="en-US" sz="1400" b="1" cap="none" spc="0" dirty="0">
                          <a:solidFill>
                            <a:schemeClr val="tx1"/>
                          </a:solidFill>
                          <a:effectLst/>
                        </a:rPr>
                        <a:t>Chemical Space Exploration</a:t>
                      </a:r>
                      <a:r>
                        <a:rPr lang="en-US" sz="1400" cap="none" spc="0" dirty="0">
                          <a:solidFill>
                            <a:schemeClr val="tx1"/>
                          </a:solidFill>
                          <a:effectLst/>
                        </a:rPr>
                        <a:t>: </a:t>
                      </a:r>
                    </a:p>
                    <a:p>
                      <a:pPr algn="l" fontAlgn="base"/>
                      <a:r>
                        <a:rPr lang="en-US" sz="1400" cap="none" spc="0" dirty="0">
                          <a:solidFill>
                            <a:schemeClr val="tx1"/>
                          </a:solidFill>
                          <a:effectLst/>
                        </a:rPr>
                        <a:t>   Efficient exploration of chemical compounds.</a:t>
                      </a:r>
                    </a:p>
                    <a:p>
                      <a:pPr algn="l" fontAlgn="base"/>
                      <a:r>
                        <a:rPr lang="en-US" sz="1400" b="1" cap="none" spc="0" dirty="0">
                          <a:solidFill>
                            <a:schemeClr val="tx1"/>
                          </a:solidFill>
                          <a:effectLst/>
                        </a:rPr>
                        <a:t>- Lead Optimization</a:t>
                      </a:r>
                      <a:r>
                        <a:rPr lang="en-US" sz="1400" cap="none" spc="0" dirty="0">
                          <a:solidFill>
                            <a:schemeClr val="tx1"/>
                          </a:solidFill>
                          <a:effectLst/>
                        </a:rPr>
                        <a:t>: Rapid assessment of drug candidates.</a:t>
                      </a:r>
                    </a:p>
                  </a:txBody>
                  <a:tcPr marL="0" marR="2223" marT="31427" marB="104757"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ase"/>
                      <a:r>
                        <a:rPr lang="en-US" sz="1400" cap="none" spc="0" dirty="0">
                          <a:solidFill>
                            <a:schemeClr val="tx1"/>
                          </a:solidFill>
                          <a:effectLst/>
                        </a:rPr>
                        <a:t> - </a:t>
                      </a:r>
                      <a:r>
                        <a:rPr lang="en-US" sz="1400" b="1" cap="none" spc="0" dirty="0">
                          <a:solidFill>
                            <a:schemeClr val="tx1"/>
                          </a:solidFill>
                          <a:effectLst/>
                        </a:rPr>
                        <a:t>Hit Rate</a:t>
                      </a:r>
                      <a:r>
                        <a:rPr lang="en-US" sz="1400" cap="none" spc="0" dirty="0">
                          <a:solidFill>
                            <a:schemeClr val="tx1"/>
                          </a:solidFill>
                          <a:effectLst/>
                        </a:rPr>
                        <a:t>: </a:t>
                      </a:r>
                    </a:p>
                    <a:p>
                      <a:pPr algn="l" fontAlgn="base"/>
                      <a:r>
                        <a:rPr lang="en-US" sz="1400" cap="none" spc="0" dirty="0">
                          <a:solidFill>
                            <a:schemeClr val="tx1"/>
                          </a:solidFill>
                          <a:effectLst/>
                        </a:rPr>
                        <a:t>   Percentage potential leads that become successful drug candidates.</a:t>
                      </a:r>
                    </a:p>
                    <a:p>
                      <a:pPr algn="l" fontAlgn="base"/>
                      <a:r>
                        <a:rPr lang="en-US" sz="1400" cap="none" spc="0" dirty="0">
                          <a:solidFill>
                            <a:schemeClr val="tx1"/>
                          </a:solidFill>
                          <a:effectLst/>
                        </a:rPr>
                        <a:t> - </a:t>
                      </a:r>
                      <a:r>
                        <a:rPr lang="en-US" sz="1400" b="1" cap="none" spc="0" dirty="0">
                          <a:solidFill>
                            <a:schemeClr val="tx1"/>
                          </a:solidFill>
                          <a:effectLst/>
                        </a:rPr>
                        <a:t>Time to Candidate Selection</a:t>
                      </a:r>
                      <a:r>
                        <a:rPr lang="en-US" sz="1400" cap="none" spc="0" dirty="0">
                          <a:solidFill>
                            <a:schemeClr val="tx1"/>
                          </a:solidFill>
                          <a:effectLst/>
                        </a:rPr>
                        <a:t>: </a:t>
                      </a:r>
                    </a:p>
                    <a:p>
                      <a:pPr algn="l" fontAlgn="base"/>
                      <a:r>
                        <a:rPr lang="en-US" sz="1400" cap="none" spc="0" dirty="0">
                          <a:solidFill>
                            <a:schemeClr val="tx1"/>
                          </a:solidFill>
                          <a:effectLst/>
                        </a:rPr>
                        <a:t>   Time taken from screening to lead identification </a:t>
                      </a:r>
                    </a:p>
                  </a:txBody>
                  <a:tcPr marL="0" marR="2223" marT="31427" marB="104757"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167373157"/>
                  </a:ext>
                </a:extLst>
              </a:tr>
              <a:tr h="1016141">
                <a:tc>
                  <a:txBody>
                    <a:bodyPr/>
                    <a:lstStyle/>
                    <a:p>
                      <a:pPr algn="l" fontAlgn="base"/>
                      <a:r>
                        <a:rPr lang="en-US" sz="1400" b="1" cap="none" spc="0" dirty="0">
                          <a:solidFill>
                            <a:schemeClr val="tx1"/>
                          </a:solidFill>
                          <a:effectLst/>
                        </a:rPr>
                        <a:t>Manufacturing</a:t>
                      </a:r>
                      <a:endParaRPr lang="en-US" sz="1400" cap="none" spc="0" dirty="0">
                        <a:solidFill>
                          <a:schemeClr val="tx1"/>
                        </a:solidFill>
                        <a:effectLst/>
                      </a:endParaRPr>
                    </a:p>
                  </a:txBody>
                  <a:tcPr marL="0" marR="2223" marT="31427" marB="104757"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ase"/>
                      <a:r>
                        <a:rPr lang="en-US" sz="1400" cap="none" spc="0" dirty="0">
                          <a:solidFill>
                            <a:schemeClr val="tx1"/>
                          </a:solidFill>
                          <a:effectLst/>
                        </a:rPr>
                        <a:t>- </a:t>
                      </a:r>
                      <a:r>
                        <a:rPr lang="en-US" sz="1400" b="1" cap="none" spc="0" dirty="0">
                          <a:solidFill>
                            <a:schemeClr val="tx1"/>
                          </a:solidFill>
                          <a:effectLst/>
                        </a:rPr>
                        <a:t>Process Optimization</a:t>
                      </a:r>
                      <a:r>
                        <a:rPr lang="en-US" sz="1400" cap="none" spc="0" dirty="0">
                          <a:solidFill>
                            <a:schemeClr val="tx1"/>
                          </a:solidFill>
                          <a:effectLst/>
                        </a:rPr>
                        <a:t>: Improving manufacturing efficiency. </a:t>
                      </a:r>
                    </a:p>
                    <a:p>
                      <a:pPr algn="l" fontAlgn="base"/>
                      <a:r>
                        <a:rPr lang="en-US" sz="1400" cap="none" spc="0" dirty="0">
                          <a:solidFill>
                            <a:schemeClr val="tx1"/>
                          </a:solidFill>
                          <a:effectLst/>
                        </a:rPr>
                        <a:t>- </a:t>
                      </a:r>
                      <a:r>
                        <a:rPr lang="en-US" sz="1400" b="1" cap="none" spc="0" dirty="0">
                          <a:solidFill>
                            <a:schemeClr val="tx1"/>
                          </a:solidFill>
                          <a:effectLst/>
                        </a:rPr>
                        <a:t>Quality Assurance</a:t>
                      </a:r>
                      <a:r>
                        <a:rPr lang="en-US" sz="1400" cap="none" spc="0" dirty="0">
                          <a:solidFill>
                            <a:schemeClr val="tx1"/>
                          </a:solidFill>
                          <a:effectLst/>
                        </a:rPr>
                        <a:t>: Real-time monitoring for consistency</a:t>
                      </a:r>
                    </a:p>
                    <a:p>
                      <a:pPr algn="l" fontAlgn="base"/>
                      <a:r>
                        <a:rPr lang="en-US" sz="1400" cap="none" spc="0" dirty="0">
                          <a:solidFill>
                            <a:schemeClr val="tx1"/>
                          </a:solidFill>
                          <a:effectLst/>
                        </a:rPr>
                        <a:t>-</a:t>
                      </a:r>
                      <a:r>
                        <a:rPr lang="en-US" sz="1400" b="1" cap="none" spc="0" dirty="0">
                          <a:solidFill>
                            <a:schemeClr val="tx1"/>
                          </a:solidFill>
                          <a:effectLst/>
                        </a:rPr>
                        <a:t> Predictive Maintenance</a:t>
                      </a:r>
                      <a:r>
                        <a:rPr lang="en-US" sz="1400" cap="none" spc="0" dirty="0">
                          <a:solidFill>
                            <a:schemeClr val="tx1"/>
                          </a:solidFill>
                          <a:effectLst/>
                        </a:rPr>
                        <a:t>: Early detection of equipment issues.</a:t>
                      </a:r>
                    </a:p>
                  </a:txBody>
                  <a:tcPr marL="0" marR="2223" marT="31427" marB="104757"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ase"/>
                      <a:r>
                        <a:rPr lang="en-US" sz="1400" cap="none" spc="0" dirty="0">
                          <a:solidFill>
                            <a:schemeClr val="tx1"/>
                          </a:solidFill>
                          <a:effectLst/>
                        </a:rPr>
                        <a:t>- </a:t>
                      </a:r>
                      <a:r>
                        <a:rPr lang="en-US" sz="1400" b="1" cap="none" spc="0" dirty="0">
                          <a:solidFill>
                            <a:schemeClr val="tx1"/>
                          </a:solidFill>
                          <a:effectLst/>
                        </a:rPr>
                        <a:t>Overall Equipment Effectiveness (OEE)</a:t>
                      </a:r>
                      <a:r>
                        <a:rPr lang="en-US" sz="1400" cap="none" spc="0" dirty="0">
                          <a:solidFill>
                            <a:schemeClr val="tx1"/>
                          </a:solidFill>
                          <a:effectLst/>
                        </a:rPr>
                        <a:t>: Equipment performance. </a:t>
                      </a:r>
                    </a:p>
                    <a:p>
                      <a:pPr algn="l" fontAlgn="base"/>
                      <a:r>
                        <a:rPr lang="en-US" sz="1400" cap="none" spc="0" dirty="0">
                          <a:solidFill>
                            <a:schemeClr val="tx1"/>
                          </a:solidFill>
                          <a:effectLst/>
                        </a:rPr>
                        <a:t>- </a:t>
                      </a:r>
                      <a:r>
                        <a:rPr lang="en-US" sz="1400" b="1" cap="none" spc="0" dirty="0">
                          <a:solidFill>
                            <a:schemeClr val="tx1"/>
                          </a:solidFill>
                          <a:effectLst/>
                        </a:rPr>
                        <a:t>Batch Yield</a:t>
                      </a:r>
                      <a:r>
                        <a:rPr lang="en-US" sz="1400" cap="none" spc="0" dirty="0">
                          <a:solidFill>
                            <a:schemeClr val="tx1"/>
                          </a:solidFill>
                          <a:effectLst/>
                        </a:rPr>
                        <a:t>: Percentage of successful batches produced.                         - </a:t>
                      </a:r>
                      <a:r>
                        <a:rPr lang="en-US" sz="1400" b="1" cap="none" spc="0" dirty="0">
                          <a:solidFill>
                            <a:schemeClr val="tx1"/>
                          </a:solidFill>
                          <a:effectLst/>
                        </a:rPr>
                        <a:t>Downtime</a:t>
                      </a:r>
                      <a:r>
                        <a:rPr lang="en-US" sz="1400" cap="none" spc="0" dirty="0">
                          <a:solidFill>
                            <a:schemeClr val="tx1"/>
                          </a:solidFill>
                          <a:effectLst/>
                        </a:rPr>
                        <a:t>: Time equipment is not operational.</a:t>
                      </a:r>
                    </a:p>
                  </a:txBody>
                  <a:tcPr marL="0" marR="2223" marT="31427" marB="104757"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9879804"/>
                  </a:ext>
                </a:extLst>
              </a:tr>
              <a:tr h="1016141">
                <a:tc>
                  <a:txBody>
                    <a:bodyPr/>
                    <a:lstStyle/>
                    <a:p>
                      <a:pPr algn="l" fontAlgn="base"/>
                      <a:r>
                        <a:rPr lang="en-US" sz="1400" b="1" cap="none" spc="0" dirty="0">
                          <a:solidFill>
                            <a:schemeClr val="tx1"/>
                          </a:solidFill>
                          <a:effectLst/>
                        </a:rPr>
                        <a:t>Delivery</a:t>
                      </a:r>
                      <a:endParaRPr lang="en-US" sz="1400" cap="none" spc="0" dirty="0">
                        <a:solidFill>
                          <a:schemeClr val="tx1"/>
                        </a:solidFill>
                        <a:effectLst/>
                      </a:endParaRPr>
                    </a:p>
                  </a:txBody>
                  <a:tcPr marL="0" marR="2223" marT="31427" marB="104757"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ase"/>
                      <a:r>
                        <a:rPr lang="en-US" sz="1400" cap="none" spc="0" dirty="0">
                          <a:solidFill>
                            <a:schemeClr val="tx1"/>
                          </a:solidFill>
                          <a:effectLst/>
                        </a:rPr>
                        <a:t>- </a:t>
                      </a:r>
                      <a:r>
                        <a:rPr lang="en-US" sz="1400" b="1" cap="none" spc="0" dirty="0">
                          <a:solidFill>
                            <a:schemeClr val="tx1"/>
                          </a:solidFill>
                          <a:effectLst/>
                        </a:rPr>
                        <a:t>Personalized Medicine</a:t>
                      </a:r>
                      <a:r>
                        <a:rPr lang="en-US" sz="1400" cap="none" spc="0" dirty="0">
                          <a:solidFill>
                            <a:schemeClr val="tx1"/>
                          </a:solidFill>
                          <a:effectLst/>
                        </a:rPr>
                        <a:t>: Tailoring treatments based on patient data. - </a:t>
                      </a:r>
                      <a:r>
                        <a:rPr lang="en-US" sz="1400" b="1" cap="none" spc="0" dirty="0">
                          <a:solidFill>
                            <a:schemeClr val="tx1"/>
                          </a:solidFill>
                          <a:effectLst/>
                        </a:rPr>
                        <a:t>Supply Chain Visibility</a:t>
                      </a:r>
                      <a:r>
                        <a:rPr lang="en-US" sz="1400" cap="none" spc="0" dirty="0">
                          <a:solidFill>
                            <a:schemeClr val="tx1"/>
                          </a:solidFill>
                          <a:effectLst/>
                        </a:rPr>
                        <a:t>: Tracking drug movement. </a:t>
                      </a:r>
                    </a:p>
                    <a:p>
                      <a:pPr algn="l" fontAlgn="base"/>
                      <a:r>
                        <a:rPr lang="en-US" sz="1400" cap="none" spc="0" dirty="0">
                          <a:solidFill>
                            <a:schemeClr val="tx1"/>
                          </a:solidFill>
                          <a:effectLst/>
                        </a:rPr>
                        <a:t>- </a:t>
                      </a:r>
                      <a:r>
                        <a:rPr lang="en-US" sz="1400" b="1" cap="none" spc="0" dirty="0">
                          <a:solidFill>
                            <a:schemeClr val="tx1"/>
                          </a:solidFill>
                          <a:effectLst/>
                        </a:rPr>
                        <a:t>Safety Assurance</a:t>
                      </a:r>
                      <a:r>
                        <a:rPr lang="en-US" sz="1400" cap="none" spc="0" dirty="0">
                          <a:solidFill>
                            <a:schemeClr val="tx1"/>
                          </a:solidFill>
                          <a:effectLst/>
                        </a:rPr>
                        <a:t>: Ensuring authentic medicines reach patients.</a:t>
                      </a:r>
                    </a:p>
                  </a:txBody>
                  <a:tcPr marL="0" marR="2223" marT="31427" marB="104757"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ase"/>
                      <a:r>
                        <a:rPr lang="en-US" sz="1400" b="1" cap="none" spc="0" baseline="0" dirty="0">
                          <a:solidFill>
                            <a:schemeClr val="tx1"/>
                          </a:solidFill>
                          <a:effectLst/>
                        </a:rPr>
                        <a:t>- </a:t>
                      </a:r>
                      <a:r>
                        <a:rPr lang="en-US" sz="1400" b="1" cap="none" spc="0" dirty="0">
                          <a:solidFill>
                            <a:schemeClr val="tx1"/>
                          </a:solidFill>
                          <a:effectLst/>
                        </a:rPr>
                        <a:t>Patient Adherence</a:t>
                      </a:r>
                      <a:r>
                        <a:rPr lang="en-US" sz="1400" cap="none" spc="0" dirty="0">
                          <a:solidFill>
                            <a:schemeClr val="tx1"/>
                          </a:solidFill>
                          <a:effectLst/>
                        </a:rPr>
                        <a:t>: Patient compliance with prescribed medications.   - </a:t>
                      </a:r>
                      <a:r>
                        <a:rPr lang="en-US" sz="1400" b="1" cap="none" spc="0" dirty="0">
                          <a:solidFill>
                            <a:schemeClr val="tx1"/>
                          </a:solidFill>
                          <a:effectLst/>
                        </a:rPr>
                        <a:t>Inventory Turnover</a:t>
                      </a:r>
                      <a:r>
                        <a:rPr lang="en-US" sz="1400" cap="none" spc="0" dirty="0">
                          <a:solidFill>
                            <a:schemeClr val="tx1"/>
                          </a:solidFill>
                          <a:effectLst/>
                        </a:rPr>
                        <a:t>: How quickly inventory is used or replaced.            - </a:t>
                      </a:r>
                      <a:r>
                        <a:rPr lang="en-US" sz="1400" b="1" cap="none" spc="0" dirty="0">
                          <a:solidFill>
                            <a:schemeClr val="tx1"/>
                          </a:solidFill>
                          <a:effectLst/>
                        </a:rPr>
                        <a:t>Order Fulfillment Time</a:t>
                      </a:r>
                      <a:r>
                        <a:rPr lang="en-US" sz="1400" cap="none" spc="0" dirty="0">
                          <a:solidFill>
                            <a:schemeClr val="tx1"/>
                          </a:solidFill>
                          <a:effectLst/>
                        </a:rPr>
                        <a:t>: Time from order placement to delivery.</a:t>
                      </a:r>
                    </a:p>
                  </a:txBody>
                  <a:tcPr marL="0" marR="2223" marT="31427" marB="104757"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93170400"/>
                  </a:ext>
                </a:extLst>
              </a:tr>
              <a:tr h="1016141">
                <a:tc>
                  <a:txBody>
                    <a:bodyPr/>
                    <a:lstStyle/>
                    <a:p>
                      <a:pPr algn="l" fontAlgn="base"/>
                      <a:r>
                        <a:rPr lang="en-US" sz="1400" b="1" cap="none" spc="0" dirty="0">
                          <a:solidFill>
                            <a:schemeClr val="tx1"/>
                          </a:solidFill>
                          <a:effectLst/>
                        </a:rPr>
                        <a:t>Regulation</a:t>
                      </a:r>
                      <a:endParaRPr lang="en-US" sz="1400" cap="none" spc="0" dirty="0">
                        <a:solidFill>
                          <a:schemeClr val="tx1"/>
                        </a:solidFill>
                        <a:effectLst/>
                      </a:endParaRPr>
                    </a:p>
                  </a:txBody>
                  <a:tcPr marL="0" marR="2223" marT="31427" marB="104757"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ase"/>
                      <a:r>
                        <a:rPr lang="en-US" sz="1400" cap="none" spc="0" dirty="0">
                          <a:solidFill>
                            <a:schemeClr val="tx1"/>
                          </a:solidFill>
                          <a:effectLst/>
                        </a:rPr>
                        <a:t>- </a:t>
                      </a:r>
                      <a:r>
                        <a:rPr lang="en-US" sz="1400" b="1" cap="none" spc="0" dirty="0">
                          <a:solidFill>
                            <a:schemeClr val="tx1"/>
                          </a:solidFill>
                          <a:effectLst/>
                        </a:rPr>
                        <a:t>Compliance Management</a:t>
                      </a:r>
                      <a:r>
                        <a:rPr lang="en-US" sz="1400" cap="none" spc="0" dirty="0">
                          <a:solidFill>
                            <a:schemeClr val="tx1"/>
                          </a:solidFill>
                          <a:effectLst/>
                        </a:rPr>
                        <a:t>: Facilitating regulations adherence                                                                                                       -  </a:t>
                      </a:r>
                      <a:r>
                        <a:rPr lang="en-US" sz="1400" b="1" cap="none" spc="0" dirty="0">
                          <a:solidFill>
                            <a:schemeClr val="tx1"/>
                          </a:solidFill>
                          <a:effectLst/>
                        </a:rPr>
                        <a:t>Traceability</a:t>
                      </a:r>
                      <a:r>
                        <a:rPr lang="en-US" sz="1400" cap="none" spc="0" dirty="0">
                          <a:solidFill>
                            <a:schemeClr val="tx1"/>
                          </a:solidFill>
                          <a:effectLst/>
                        </a:rPr>
                        <a:t>: Accurate record-keeping. </a:t>
                      </a:r>
                    </a:p>
                    <a:p>
                      <a:pPr algn="l" fontAlgn="base"/>
                      <a:r>
                        <a:rPr lang="en-US" sz="1400" cap="none" spc="0" dirty="0">
                          <a:solidFill>
                            <a:schemeClr val="tx1"/>
                          </a:solidFill>
                          <a:effectLst/>
                        </a:rPr>
                        <a:t>- </a:t>
                      </a:r>
                      <a:r>
                        <a:rPr lang="en-US" sz="1400" b="1" cap="none" spc="0" dirty="0">
                          <a:solidFill>
                            <a:schemeClr val="tx1"/>
                          </a:solidFill>
                          <a:effectLst/>
                        </a:rPr>
                        <a:t>Risk Mitigation</a:t>
                      </a:r>
                      <a:r>
                        <a:rPr lang="en-US" sz="1400" cap="none" spc="0" dirty="0">
                          <a:solidFill>
                            <a:schemeClr val="tx1"/>
                          </a:solidFill>
                          <a:effectLst/>
                        </a:rPr>
                        <a:t>: Early detection of deviations.</a:t>
                      </a:r>
                    </a:p>
                  </a:txBody>
                  <a:tcPr marL="0" marR="2223" marT="31427" marB="104757"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ase"/>
                      <a:r>
                        <a:rPr lang="en-US" sz="1400" cap="none" spc="0" dirty="0">
                          <a:solidFill>
                            <a:schemeClr val="tx1"/>
                          </a:solidFill>
                          <a:effectLst/>
                        </a:rPr>
                        <a:t>- </a:t>
                      </a:r>
                      <a:r>
                        <a:rPr lang="en-US" sz="1400" b="1" cap="none" spc="0" dirty="0">
                          <a:solidFill>
                            <a:schemeClr val="tx1"/>
                          </a:solidFill>
                          <a:effectLst/>
                        </a:rPr>
                        <a:t>Regulatory Compliance Score</a:t>
                      </a:r>
                      <a:r>
                        <a:rPr lang="en-US" sz="1400" cap="none" spc="0" dirty="0">
                          <a:solidFill>
                            <a:schemeClr val="tx1"/>
                          </a:solidFill>
                          <a:effectLst/>
                        </a:rPr>
                        <a:t>: Adherence assessment to regulations.</a:t>
                      </a:r>
                      <a:endParaRPr lang="en-US" sz="1400" b="0" cap="none" spc="0" dirty="0">
                        <a:solidFill>
                          <a:schemeClr val="tx1"/>
                        </a:solidFill>
                        <a:effectLst/>
                      </a:endParaRPr>
                    </a:p>
                    <a:p>
                      <a:pPr algn="l" fontAlgn="base"/>
                      <a:r>
                        <a:rPr lang="en-US" sz="1400" b="0" cap="none" spc="0" dirty="0">
                          <a:solidFill>
                            <a:schemeClr val="tx1"/>
                          </a:solidFill>
                          <a:effectLst/>
                        </a:rPr>
                        <a:t>-</a:t>
                      </a:r>
                      <a:r>
                        <a:rPr lang="en-US" sz="1400" b="0" cap="none" spc="0" baseline="0" dirty="0">
                          <a:solidFill>
                            <a:schemeClr val="tx1"/>
                          </a:solidFill>
                          <a:effectLst/>
                        </a:rPr>
                        <a:t> </a:t>
                      </a:r>
                      <a:r>
                        <a:rPr lang="en-US" sz="1400" b="1" cap="none" spc="0" dirty="0">
                          <a:solidFill>
                            <a:schemeClr val="tx1"/>
                          </a:solidFill>
                          <a:effectLst/>
                        </a:rPr>
                        <a:t>Audit Findings</a:t>
                      </a:r>
                      <a:r>
                        <a:rPr lang="en-US" sz="1400" cap="none" spc="0" dirty="0">
                          <a:solidFill>
                            <a:schemeClr val="tx1"/>
                          </a:solidFill>
                          <a:effectLst/>
                        </a:rPr>
                        <a:t>: #non-compliance issues found during audits.        </a:t>
                      </a:r>
                    </a:p>
                    <a:p>
                      <a:pPr algn="l" fontAlgn="base"/>
                      <a:r>
                        <a:rPr lang="en-US" sz="1400" cap="none" spc="0" dirty="0">
                          <a:solidFill>
                            <a:schemeClr val="tx1"/>
                          </a:solidFill>
                          <a:effectLst/>
                        </a:rPr>
                        <a:t>-  </a:t>
                      </a:r>
                      <a:r>
                        <a:rPr lang="en-US" sz="1400" b="1" cap="none" spc="0" dirty="0">
                          <a:solidFill>
                            <a:schemeClr val="tx1"/>
                          </a:solidFill>
                          <a:effectLst/>
                        </a:rPr>
                        <a:t>Risk Exposure</a:t>
                      </a:r>
                      <a:r>
                        <a:rPr lang="en-US" sz="1400" cap="none" spc="0" dirty="0">
                          <a:solidFill>
                            <a:schemeClr val="tx1"/>
                          </a:solidFill>
                          <a:effectLst/>
                        </a:rPr>
                        <a:t>: Identification of potential risks.</a:t>
                      </a:r>
                    </a:p>
                  </a:txBody>
                  <a:tcPr marL="0" marR="2223" marT="31427" marB="104757"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15013739"/>
                  </a:ext>
                </a:extLst>
              </a:tr>
            </a:tbl>
          </a:graphicData>
        </a:graphic>
      </p:graphicFrame>
      <p:cxnSp>
        <p:nvCxnSpPr>
          <p:cNvPr id="7" name="Straight Connector 6">
            <a:extLst>
              <a:ext uri="{FF2B5EF4-FFF2-40B4-BE49-F238E27FC236}">
                <a16:creationId xmlns:a16="http://schemas.microsoft.com/office/drawing/2014/main" id="{F8967184-C933-B878-4E30-766632CA38CB}"/>
              </a:ext>
            </a:extLst>
          </p:cNvPr>
          <p:cNvCxnSpPr/>
          <p:nvPr/>
        </p:nvCxnSpPr>
        <p:spPr>
          <a:xfrm>
            <a:off x="438816" y="1804631"/>
            <a:ext cx="11519278" cy="0"/>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3B75ED80-4831-ACB6-7089-0B48FAA110AF}"/>
              </a:ext>
            </a:extLst>
          </p:cNvPr>
          <p:cNvCxnSpPr/>
          <p:nvPr/>
        </p:nvCxnSpPr>
        <p:spPr>
          <a:xfrm>
            <a:off x="446207" y="3161461"/>
            <a:ext cx="115192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ACF087-417C-59CB-0DCE-DE4FDAC905DA}"/>
              </a:ext>
            </a:extLst>
          </p:cNvPr>
          <p:cNvCxnSpPr/>
          <p:nvPr/>
        </p:nvCxnSpPr>
        <p:spPr>
          <a:xfrm>
            <a:off x="393169" y="4143670"/>
            <a:ext cx="115192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F5BE1C-BDCE-39D8-2F33-51B2E327428E}"/>
              </a:ext>
            </a:extLst>
          </p:cNvPr>
          <p:cNvCxnSpPr/>
          <p:nvPr/>
        </p:nvCxnSpPr>
        <p:spPr>
          <a:xfrm>
            <a:off x="412639" y="5129908"/>
            <a:ext cx="115192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B2B180C-33CB-800B-ED4F-37DEAE4E7E38}"/>
              </a:ext>
            </a:extLst>
          </p:cNvPr>
          <p:cNvCxnSpPr/>
          <p:nvPr/>
        </p:nvCxnSpPr>
        <p:spPr>
          <a:xfrm>
            <a:off x="420024" y="6152399"/>
            <a:ext cx="11519278"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22F9A58-D5B9-FC2D-A562-A877042D1A95}"/>
              </a:ext>
            </a:extLst>
          </p:cNvPr>
          <p:cNvSpPr txBox="1"/>
          <p:nvPr/>
        </p:nvSpPr>
        <p:spPr>
          <a:xfrm>
            <a:off x="332679" y="6564250"/>
            <a:ext cx="246734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*Source:  Internal Research + Bing CoPilot</a:t>
            </a:r>
          </a:p>
        </p:txBody>
      </p:sp>
    </p:spTree>
    <p:extLst>
      <p:ext uri="{BB962C8B-B14F-4D97-AF65-F5344CB8AC3E}">
        <p14:creationId xmlns:p14="http://schemas.microsoft.com/office/powerpoint/2010/main" val="3723805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3476450C-B7EC-5B2E-1E14-83366ADCEBDF}"/>
              </a:ext>
            </a:extLst>
          </p:cNvPr>
          <p:cNvSpPr>
            <a:spLocks noGrp="1"/>
          </p:cNvSpPr>
          <p:nvPr>
            <p:ph idx="1"/>
          </p:nvPr>
        </p:nvSpPr>
        <p:spPr>
          <a:xfrm>
            <a:off x="9748621" y="1560463"/>
            <a:ext cx="2220155" cy="609407"/>
          </a:xfrm>
        </p:spPr>
        <p:txBody>
          <a:bodyPr>
            <a:noAutofit/>
          </a:bodyPr>
          <a:lstStyle/>
          <a:p>
            <a:pPr marL="0" indent="0" algn="ctr">
              <a:buNone/>
            </a:pPr>
            <a:r>
              <a:rPr lang="en-US" dirty="0"/>
              <a:t>International Regional Branch Organizers</a:t>
            </a:r>
          </a:p>
        </p:txBody>
      </p:sp>
      <p:sp>
        <p:nvSpPr>
          <p:cNvPr id="13" name="Title 12">
            <a:extLst>
              <a:ext uri="{FF2B5EF4-FFF2-40B4-BE49-F238E27FC236}">
                <a16:creationId xmlns:a16="http://schemas.microsoft.com/office/drawing/2014/main" id="{44AB0A1F-7C9B-B542-A727-7BEA9194B5D5}"/>
              </a:ext>
            </a:extLst>
          </p:cNvPr>
          <p:cNvSpPr>
            <a:spLocks noGrp="1"/>
          </p:cNvSpPr>
          <p:nvPr>
            <p:ph type="title"/>
          </p:nvPr>
        </p:nvSpPr>
        <p:spPr>
          <a:xfrm rot="5400000">
            <a:off x="-2702528" y="3252988"/>
            <a:ext cx="6858001" cy="1325563"/>
          </a:xfrm>
        </p:spPr>
        <p:txBody>
          <a:bodyPr>
            <a:normAutofit/>
          </a:bodyPr>
          <a:lstStyle/>
          <a:p>
            <a:r>
              <a:rPr lang="en-US" sz="4400" dirty="0"/>
              <a:t>     </a:t>
            </a:r>
          </a:p>
        </p:txBody>
      </p:sp>
      <p:sp>
        <p:nvSpPr>
          <p:cNvPr id="16" name="Content Placeholder 13">
            <a:extLst>
              <a:ext uri="{FF2B5EF4-FFF2-40B4-BE49-F238E27FC236}">
                <a16:creationId xmlns:a16="http://schemas.microsoft.com/office/drawing/2014/main" id="{A2B3381F-BC52-79D8-FEEC-910257BD0F85}"/>
              </a:ext>
            </a:extLst>
          </p:cNvPr>
          <p:cNvSpPr txBox="1">
            <a:spLocks/>
          </p:cNvSpPr>
          <p:nvPr/>
        </p:nvSpPr>
        <p:spPr>
          <a:xfrm>
            <a:off x="9891766" y="4531462"/>
            <a:ext cx="1933864" cy="609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7941D"/>
              </a:buClr>
              <a:buSzPct val="10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7941D"/>
              </a:buClr>
              <a:buSzPct val="100000"/>
              <a:buFont typeface="Arial" panose="020B0604020202020204" pitchFamily="34" charset="0"/>
              <a:buNone/>
              <a:tabLst/>
              <a:defRPr/>
            </a:pPr>
            <a:r>
              <a:rPr lang="en-US" sz="1800" dirty="0">
                <a:solidFill>
                  <a:prstClr val="black"/>
                </a:solidFill>
              </a:rPr>
              <a:t>I</a:t>
            </a:r>
            <a:r>
              <a:rPr kumimoji="0" lang="en-US" sz="1800" b="0" i="0" u="none" strike="noStrike" kern="1200" cap="none" spc="0" normalizeH="0" baseline="0" noProof="0" dirty="0" err="1">
                <a:ln>
                  <a:noFill/>
                </a:ln>
                <a:solidFill>
                  <a:prstClr val="black"/>
                </a:solidFill>
                <a:effectLst/>
                <a:uLnTx/>
                <a:uFillTx/>
                <a:ea typeface="+mn-ea"/>
                <a:cs typeface="+mn-cs"/>
              </a:rPr>
              <a:t>ndustry</a:t>
            </a:r>
            <a:r>
              <a:rPr lang="en-US" sz="1800" dirty="0">
                <a:solidFill>
                  <a:prstClr val="black"/>
                </a:solidFill>
              </a:rPr>
              <a:t>-w</a:t>
            </a:r>
            <a:r>
              <a:rPr kumimoji="0" lang="en-US" sz="1800" b="0" i="0" u="none" strike="noStrike" kern="1200" cap="none" spc="0" normalizeH="0" baseline="0" noProof="0" dirty="0">
                <a:ln>
                  <a:noFill/>
                </a:ln>
                <a:solidFill>
                  <a:prstClr val="black"/>
                </a:solidFill>
                <a:effectLst/>
                <a:uLnTx/>
                <a:uFillTx/>
                <a:ea typeface="+mn-ea"/>
                <a:cs typeface="+mn-cs"/>
              </a:rPr>
              <a:t>ide </a:t>
            </a:r>
            <a:r>
              <a:rPr lang="en-US" sz="1800" dirty="0">
                <a:solidFill>
                  <a:prstClr val="black"/>
                </a:solidFill>
              </a:rPr>
              <a:t>Liaison </a:t>
            </a:r>
            <a:r>
              <a:rPr kumimoji="0" lang="en-US" sz="1800" b="0" i="0" u="none" strike="noStrike" kern="1200" cap="none" spc="0" normalizeH="0" baseline="0" noProof="0" dirty="0">
                <a:ln>
                  <a:noFill/>
                </a:ln>
                <a:solidFill>
                  <a:prstClr val="black"/>
                </a:solidFill>
                <a:effectLst/>
                <a:uLnTx/>
                <a:uFillTx/>
                <a:ea typeface="+mn-ea"/>
                <a:cs typeface="+mn-cs"/>
              </a:rPr>
              <a:t>Network </a:t>
            </a:r>
          </a:p>
        </p:txBody>
      </p:sp>
      <p:pic>
        <p:nvPicPr>
          <p:cNvPr id="5" name="Picture 4">
            <a:extLst>
              <a:ext uri="{FF2B5EF4-FFF2-40B4-BE49-F238E27FC236}">
                <a16:creationId xmlns:a16="http://schemas.microsoft.com/office/drawing/2014/main" id="{34BA19BD-3767-563D-794E-CC708B23A636}"/>
              </a:ext>
            </a:extLst>
          </p:cNvPr>
          <p:cNvPicPr>
            <a:picLocks noChangeAspect="1"/>
          </p:cNvPicPr>
          <p:nvPr/>
        </p:nvPicPr>
        <p:blipFill>
          <a:blip r:embed="rId3"/>
          <a:stretch>
            <a:fillRect/>
          </a:stretch>
        </p:blipFill>
        <p:spPr>
          <a:xfrm>
            <a:off x="2219547" y="101120"/>
            <a:ext cx="7529074" cy="3378726"/>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57318E8E-1D32-8F40-F5AD-E314EB471976}"/>
              </a:ext>
            </a:extLst>
          </p:cNvPr>
          <p:cNvPicPr>
            <a:picLocks noChangeAspect="1"/>
          </p:cNvPicPr>
          <p:nvPr/>
        </p:nvPicPr>
        <p:blipFill>
          <a:blip r:embed="rId4"/>
          <a:stretch>
            <a:fillRect/>
          </a:stretch>
        </p:blipFill>
        <p:spPr>
          <a:xfrm>
            <a:off x="2203195" y="3560263"/>
            <a:ext cx="7545426" cy="31612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32392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42C7386-0F9C-F3DE-C39B-ACB12B52A128}"/>
              </a:ext>
            </a:extLst>
          </p:cNvPr>
          <p:cNvGraphicFramePr>
            <a:graphicFrameLocks noGrp="1"/>
          </p:cNvGraphicFramePr>
          <p:nvPr>
            <p:ph idx="1"/>
          </p:nvPr>
        </p:nvGraphicFramePr>
        <p:xfrm>
          <a:off x="952500" y="1241116"/>
          <a:ext cx="11035405" cy="5114466"/>
        </p:xfrm>
        <a:graphic>
          <a:graphicData uri="http://schemas.openxmlformats.org/drawingml/2006/table">
            <a:tbl>
              <a:tblPr/>
              <a:tblGrid>
                <a:gridCol w="1572067">
                  <a:extLst>
                    <a:ext uri="{9D8B030D-6E8A-4147-A177-3AD203B41FA5}">
                      <a16:colId xmlns:a16="http://schemas.microsoft.com/office/drawing/2014/main" val="3020130628"/>
                    </a:ext>
                  </a:extLst>
                </a:gridCol>
                <a:gridCol w="9463338">
                  <a:extLst>
                    <a:ext uri="{9D8B030D-6E8A-4147-A177-3AD203B41FA5}">
                      <a16:colId xmlns:a16="http://schemas.microsoft.com/office/drawing/2014/main" val="6976121"/>
                    </a:ext>
                  </a:extLst>
                </a:gridCol>
              </a:tblGrid>
              <a:tr h="186511">
                <a:tc>
                  <a:txBody>
                    <a:bodyPr/>
                    <a:lstStyle/>
                    <a:p>
                      <a:pPr algn="l" fontAlgn="base"/>
                      <a:r>
                        <a:rPr lang="en-US" sz="2000" b="1" baseline="0" dirty="0">
                          <a:solidFill>
                            <a:schemeClr val="accent1"/>
                          </a:solidFill>
                          <a:effectLst/>
                        </a:rPr>
                        <a:t>Phase</a:t>
                      </a:r>
                      <a:endParaRPr lang="en-US" sz="2000" baseline="0" dirty="0">
                        <a:solidFill>
                          <a:schemeClr val="accent1"/>
                        </a:solidFill>
                        <a:effectLst/>
                      </a:endParaRPr>
                    </a:p>
                  </a:txBody>
                  <a:tcPr marL="2063" marR="2063" marT="4126" marB="4126" anchor="ctr">
                    <a:lnL>
                      <a:noFill/>
                    </a:lnL>
                    <a:lnR>
                      <a:noFill/>
                    </a:lnR>
                    <a:lnT>
                      <a:noFill/>
                    </a:lnT>
                    <a:lnB>
                      <a:noFill/>
                    </a:lnB>
                    <a:noFill/>
                  </a:tcPr>
                </a:tc>
                <a:tc>
                  <a:txBody>
                    <a:bodyPr/>
                    <a:lstStyle/>
                    <a:p>
                      <a:pPr algn="l" fontAlgn="base"/>
                      <a:r>
                        <a:rPr lang="en-US" sz="2000" b="1" baseline="0" dirty="0">
                          <a:solidFill>
                            <a:schemeClr val="accent1"/>
                          </a:solidFill>
                          <a:effectLst/>
                        </a:rPr>
                        <a:t>Value Provided by Generative AI</a:t>
                      </a:r>
                      <a:endParaRPr lang="en-US" sz="2000" baseline="0" dirty="0">
                        <a:solidFill>
                          <a:schemeClr val="accent1"/>
                        </a:solidFill>
                        <a:effectLst/>
                      </a:endParaRPr>
                    </a:p>
                  </a:txBody>
                  <a:tcPr marL="2063" marR="2063" marT="4126" marB="4126" anchor="ctr">
                    <a:lnL>
                      <a:noFill/>
                    </a:lnL>
                    <a:lnR>
                      <a:noFill/>
                    </a:lnR>
                    <a:lnT>
                      <a:noFill/>
                    </a:lnT>
                    <a:lnB>
                      <a:noFill/>
                    </a:lnB>
                    <a:noFill/>
                  </a:tcPr>
                </a:tc>
                <a:extLst>
                  <a:ext uri="{0D108BD9-81ED-4DB2-BD59-A6C34878D82A}">
                    <a16:rowId xmlns:a16="http://schemas.microsoft.com/office/drawing/2014/main" val="2542402239"/>
                  </a:ext>
                </a:extLst>
              </a:tr>
              <a:tr h="1256059">
                <a:tc>
                  <a:txBody>
                    <a:bodyPr/>
                    <a:lstStyle/>
                    <a:p>
                      <a:pPr algn="l" fontAlgn="base"/>
                      <a:r>
                        <a:rPr lang="en-US" sz="1500" b="1" baseline="0" dirty="0">
                          <a:effectLst/>
                        </a:rPr>
                        <a:t>Discovery</a:t>
                      </a:r>
                      <a:endParaRPr lang="en-US" sz="1500" baseline="0" dirty="0">
                        <a:effectLst/>
                      </a:endParaRPr>
                    </a:p>
                  </a:txBody>
                  <a:tcPr marL="2063" marR="2063" marT="4126" marB="4126" anchor="ctr">
                    <a:lnL>
                      <a:noFill/>
                    </a:lnL>
                    <a:lnR>
                      <a:noFill/>
                    </a:lnR>
                    <a:lnT>
                      <a:noFill/>
                    </a:lnT>
                    <a:lnB>
                      <a:noFill/>
                    </a:lnB>
                    <a:noFill/>
                  </a:tcPr>
                </a:tc>
                <a:tc>
                  <a:txBody>
                    <a:bodyPr/>
                    <a:lstStyle/>
                    <a:p>
                      <a:pPr algn="l" fontAlgn="base"/>
                      <a:r>
                        <a:rPr lang="en-US" sz="1500" baseline="0" dirty="0">
                          <a:effectLst/>
                        </a:rPr>
                        <a:t> - </a:t>
                      </a:r>
                      <a:r>
                        <a:rPr lang="en-US" sz="1500" b="1" baseline="0" dirty="0">
                          <a:effectLst/>
                        </a:rPr>
                        <a:t>Novel Drug Candidates</a:t>
                      </a:r>
                      <a:r>
                        <a:rPr lang="en-US" sz="1500" baseline="0" dirty="0">
                          <a:effectLst/>
                        </a:rPr>
                        <a:t>: Gen AI accelerates the identification of potential drug candidates.</a:t>
                      </a:r>
                    </a:p>
                    <a:p>
                      <a:pPr algn="l" fontAlgn="base"/>
                      <a:r>
                        <a:rPr lang="en-US" sz="1500" baseline="0" dirty="0">
                          <a:effectLst/>
                        </a:rPr>
                        <a:t> - </a:t>
                      </a:r>
                      <a:r>
                        <a:rPr lang="en-US" sz="1500" b="1" baseline="0" dirty="0">
                          <a:effectLst/>
                        </a:rPr>
                        <a:t>Molecular Design</a:t>
                      </a:r>
                      <a:r>
                        <a:rPr lang="en-US" sz="1500" baseline="0" dirty="0">
                          <a:effectLst/>
                        </a:rPr>
                        <a:t>: Efficiently explores chemical space for new compounds.</a:t>
                      </a:r>
                    </a:p>
                    <a:p>
                      <a:pPr algn="l" fontAlgn="base"/>
                      <a:r>
                        <a:rPr lang="en-US" sz="1500" baseline="0" dirty="0">
                          <a:effectLst/>
                        </a:rPr>
                        <a:t> - </a:t>
                      </a:r>
                      <a:r>
                        <a:rPr lang="en-US" sz="1500" b="1" baseline="0" dirty="0">
                          <a:effectLst/>
                        </a:rPr>
                        <a:t>Predictive Insights</a:t>
                      </a:r>
                      <a:r>
                        <a:rPr lang="en-US" sz="1500" baseline="0" dirty="0">
                          <a:effectLst/>
                        </a:rPr>
                        <a:t>: Rapid assessment of drug behavior and efficacy.</a:t>
                      </a:r>
                    </a:p>
                  </a:txBody>
                  <a:tcPr marL="2063" marR="2063" marT="4126" marB="4126" anchor="ctr">
                    <a:lnL>
                      <a:noFill/>
                    </a:lnL>
                    <a:lnR>
                      <a:noFill/>
                    </a:lnR>
                    <a:lnT>
                      <a:noFill/>
                    </a:lnT>
                    <a:lnB>
                      <a:noFill/>
                    </a:lnB>
                    <a:noFill/>
                  </a:tcPr>
                </a:tc>
                <a:extLst>
                  <a:ext uri="{0D108BD9-81ED-4DB2-BD59-A6C34878D82A}">
                    <a16:rowId xmlns:a16="http://schemas.microsoft.com/office/drawing/2014/main" val="9395316"/>
                  </a:ext>
                </a:extLst>
              </a:tr>
              <a:tr h="1256059">
                <a:tc>
                  <a:txBody>
                    <a:bodyPr/>
                    <a:lstStyle/>
                    <a:p>
                      <a:pPr algn="l" fontAlgn="base"/>
                      <a:r>
                        <a:rPr lang="en-US" sz="1500" b="1" baseline="0">
                          <a:effectLst/>
                        </a:rPr>
                        <a:t>Manufacturing</a:t>
                      </a:r>
                      <a:endParaRPr lang="en-US" sz="1500" baseline="0">
                        <a:effectLst/>
                      </a:endParaRPr>
                    </a:p>
                  </a:txBody>
                  <a:tcPr marL="2063" marR="2063" marT="4126" marB="4126" anchor="ctr">
                    <a:lnL>
                      <a:noFill/>
                    </a:lnL>
                    <a:lnR>
                      <a:noFill/>
                    </a:lnR>
                    <a:lnT>
                      <a:noFill/>
                    </a:lnT>
                    <a:lnB>
                      <a:noFill/>
                    </a:lnB>
                    <a:noFill/>
                  </a:tcPr>
                </a:tc>
                <a:tc>
                  <a:txBody>
                    <a:bodyPr/>
                    <a:lstStyle/>
                    <a:p>
                      <a:pPr algn="l" fontAlgn="base"/>
                      <a:r>
                        <a:rPr lang="en-US" sz="1500" baseline="0" dirty="0">
                          <a:effectLst/>
                        </a:rPr>
                        <a:t>- </a:t>
                      </a:r>
                      <a:r>
                        <a:rPr lang="en-US" sz="1500" b="1" baseline="0" dirty="0">
                          <a:effectLst/>
                        </a:rPr>
                        <a:t>Process Optimization</a:t>
                      </a:r>
                      <a:r>
                        <a:rPr lang="en-US" sz="1500" baseline="0" dirty="0">
                          <a:effectLst/>
                        </a:rPr>
                        <a:t>: Gen AI optimizes manufacturing processes, reducing costs and waste. </a:t>
                      </a:r>
                    </a:p>
                    <a:p>
                      <a:pPr algn="l" fontAlgn="base"/>
                      <a:r>
                        <a:rPr lang="en-US" sz="1500" baseline="0" dirty="0">
                          <a:effectLst/>
                        </a:rPr>
                        <a:t>- </a:t>
                      </a:r>
                      <a:r>
                        <a:rPr lang="en-US" sz="1500" b="1" baseline="0" dirty="0">
                          <a:effectLst/>
                        </a:rPr>
                        <a:t>Quality Enhancement</a:t>
                      </a:r>
                      <a:r>
                        <a:rPr lang="en-US" sz="1500" baseline="0" dirty="0">
                          <a:effectLst/>
                        </a:rPr>
                        <a:t>: Real-time monitoring ensures consistent product quality. </a:t>
                      </a:r>
                    </a:p>
                    <a:p>
                      <a:pPr algn="l" fontAlgn="base"/>
                      <a:r>
                        <a:rPr lang="en-US" sz="1500" baseline="0" dirty="0">
                          <a:effectLst/>
                        </a:rPr>
                        <a:t>- </a:t>
                      </a:r>
                      <a:r>
                        <a:rPr lang="en-US" sz="1500" b="1" baseline="0" dirty="0">
                          <a:effectLst/>
                        </a:rPr>
                        <a:t>Predictive Maintenance</a:t>
                      </a:r>
                      <a:r>
                        <a:rPr lang="en-US" sz="1500" baseline="0" dirty="0">
                          <a:effectLst/>
                        </a:rPr>
                        <a:t>: Early detection of equipment issues, minimizing downtime.</a:t>
                      </a:r>
                    </a:p>
                  </a:txBody>
                  <a:tcPr marL="2063" marR="2063" marT="4126" marB="4126" anchor="ctr">
                    <a:lnL>
                      <a:noFill/>
                    </a:lnL>
                    <a:lnR>
                      <a:noFill/>
                    </a:lnR>
                    <a:lnT>
                      <a:noFill/>
                    </a:lnT>
                    <a:lnB>
                      <a:noFill/>
                    </a:lnB>
                    <a:noFill/>
                  </a:tcPr>
                </a:tc>
                <a:extLst>
                  <a:ext uri="{0D108BD9-81ED-4DB2-BD59-A6C34878D82A}">
                    <a16:rowId xmlns:a16="http://schemas.microsoft.com/office/drawing/2014/main" val="1775689856"/>
                  </a:ext>
                </a:extLst>
              </a:tr>
              <a:tr h="1122366">
                <a:tc>
                  <a:txBody>
                    <a:bodyPr/>
                    <a:lstStyle/>
                    <a:p>
                      <a:pPr algn="l" fontAlgn="base"/>
                      <a:r>
                        <a:rPr lang="en-US" sz="1500" b="1" baseline="0">
                          <a:effectLst/>
                        </a:rPr>
                        <a:t>Delivery</a:t>
                      </a:r>
                      <a:endParaRPr lang="en-US" sz="1500" baseline="0">
                        <a:effectLst/>
                      </a:endParaRPr>
                    </a:p>
                  </a:txBody>
                  <a:tcPr marL="2063" marR="2063" marT="4126" marB="4126" anchor="ctr">
                    <a:lnL>
                      <a:noFill/>
                    </a:lnL>
                    <a:lnR>
                      <a:noFill/>
                    </a:lnR>
                    <a:lnT>
                      <a:noFill/>
                    </a:lnT>
                    <a:lnB>
                      <a:noFill/>
                    </a:lnB>
                    <a:noFill/>
                  </a:tcPr>
                </a:tc>
                <a:tc>
                  <a:txBody>
                    <a:bodyPr/>
                    <a:lstStyle/>
                    <a:p>
                      <a:pPr algn="l" fontAlgn="base"/>
                      <a:r>
                        <a:rPr lang="en-US" sz="1500" baseline="0" dirty="0">
                          <a:effectLst/>
                        </a:rPr>
                        <a:t>- </a:t>
                      </a:r>
                      <a:r>
                        <a:rPr lang="en-US" sz="1500" b="1" baseline="0" dirty="0">
                          <a:effectLst/>
                        </a:rPr>
                        <a:t>Personalized Medicine</a:t>
                      </a:r>
                      <a:r>
                        <a:rPr lang="en-US" sz="1500" baseline="0" dirty="0">
                          <a:effectLst/>
                        </a:rPr>
                        <a:t>: Gen AI tailors treatments based on individual patient data. </a:t>
                      </a:r>
                    </a:p>
                    <a:p>
                      <a:pPr algn="l" fontAlgn="base"/>
                      <a:r>
                        <a:rPr lang="en-US" sz="1500" baseline="0" dirty="0">
                          <a:effectLst/>
                        </a:rPr>
                        <a:t>- </a:t>
                      </a:r>
                      <a:r>
                        <a:rPr lang="en-US" sz="1500" b="1" baseline="0" dirty="0">
                          <a:effectLst/>
                        </a:rPr>
                        <a:t>Supply Chain Efficiency</a:t>
                      </a:r>
                      <a:r>
                        <a:rPr lang="en-US" sz="1500" baseline="0" dirty="0">
                          <a:effectLst/>
                        </a:rPr>
                        <a:t>: Improved logistics and inventory management. </a:t>
                      </a:r>
                    </a:p>
                    <a:p>
                      <a:pPr algn="l" fontAlgn="base"/>
                      <a:r>
                        <a:rPr lang="en-US" sz="1500" baseline="0" dirty="0">
                          <a:effectLst/>
                        </a:rPr>
                        <a:t>- </a:t>
                      </a:r>
                      <a:r>
                        <a:rPr lang="en-US" sz="1500" b="1" baseline="0" dirty="0">
                          <a:effectLst/>
                        </a:rPr>
                        <a:t>Safety Assurance</a:t>
                      </a:r>
                      <a:r>
                        <a:rPr lang="en-US" sz="1500" baseline="0" dirty="0">
                          <a:effectLst/>
                        </a:rPr>
                        <a:t>: Ensures authentic medicines reach patients.</a:t>
                      </a:r>
                    </a:p>
                  </a:txBody>
                  <a:tcPr marL="2063" marR="2063" marT="4126" marB="4126" anchor="ctr">
                    <a:lnL>
                      <a:noFill/>
                    </a:lnL>
                    <a:lnR>
                      <a:noFill/>
                    </a:lnR>
                    <a:lnT>
                      <a:noFill/>
                    </a:lnT>
                    <a:lnB>
                      <a:noFill/>
                    </a:lnB>
                    <a:noFill/>
                  </a:tcPr>
                </a:tc>
                <a:extLst>
                  <a:ext uri="{0D108BD9-81ED-4DB2-BD59-A6C34878D82A}">
                    <a16:rowId xmlns:a16="http://schemas.microsoft.com/office/drawing/2014/main" val="251646240"/>
                  </a:ext>
                </a:extLst>
              </a:tr>
              <a:tr h="1166930">
                <a:tc>
                  <a:txBody>
                    <a:bodyPr/>
                    <a:lstStyle/>
                    <a:p>
                      <a:pPr algn="l" fontAlgn="base"/>
                      <a:r>
                        <a:rPr lang="en-US" sz="1500" b="1" baseline="0">
                          <a:effectLst/>
                        </a:rPr>
                        <a:t>Regulation</a:t>
                      </a:r>
                      <a:endParaRPr lang="en-US" sz="1500" baseline="0">
                        <a:effectLst/>
                      </a:endParaRPr>
                    </a:p>
                  </a:txBody>
                  <a:tcPr marL="2063" marR="2063" marT="4126" marB="4126" anchor="ctr">
                    <a:lnL>
                      <a:noFill/>
                    </a:lnL>
                    <a:lnR>
                      <a:noFill/>
                    </a:lnR>
                    <a:lnT>
                      <a:noFill/>
                    </a:lnT>
                    <a:lnB>
                      <a:noFill/>
                    </a:lnB>
                    <a:noFill/>
                  </a:tcPr>
                </a:tc>
                <a:tc>
                  <a:txBody>
                    <a:bodyPr/>
                    <a:lstStyle/>
                    <a:p>
                      <a:pPr algn="l" fontAlgn="base"/>
                      <a:r>
                        <a:rPr lang="en-US" sz="1500" baseline="0" dirty="0">
                          <a:effectLst/>
                        </a:rPr>
                        <a:t>- </a:t>
                      </a:r>
                      <a:r>
                        <a:rPr lang="en-US" sz="1500" b="1" baseline="0" dirty="0">
                          <a:effectLst/>
                        </a:rPr>
                        <a:t>Compliance Automation</a:t>
                      </a:r>
                      <a:r>
                        <a:rPr lang="en-US" sz="1500" baseline="0" dirty="0">
                          <a:effectLst/>
                        </a:rPr>
                        <a:t>: Gen AI facilitates adherence to regulatory requirements. </a:t>
                      </a:r>
                    </a:p>
                    <a:p>
                      <a:pPr algn="l" fontAlgn="base"/>
                      <a:r>
                        <a:rPr lang="en-US" sz="1500" baseline="0" dirty="0">
                          <a:effectLst/>
                        </a:rPr>
                        <a:t>- </a:t>
                      </a:r>
                      <a:r>
                        <a:rPr lang="en-US" sz="1500" b="1" baseline="0" dirty="0">
                          <a:effectLst/>
                        </a:rPr>
                        <a:t>Traceability and Audit Trails</a:t>
                      </a:r>
                      <a:r>
                        <a:rPr lang="en-US" sz="1500" baseline="0" dirty="0">
                          <a:effectLst/>
                        </a:rPr>
                        <a:t>: Accurate record-keeping for inspections.</a:t>
                      </a:r>
                    </a:p>
                    <a:p>
                      <a:pPr algn="l" fontAlgn="base"/>
                      <a:r>
                        <a:rPr lang="en-US" sz="1500" baseline="0" dirty="0">
                          <a:effectLst/>
                        </a:rPr>
                        <a:t>- </a:t>
                      </a:r>
                      <a:r>
                        <a:rPr lang="en-US" sz="1500" b="1" baseline="0" dirty="0">
                          <a:effectLst/>
                        </a:rPr>
                        <a:t>Risk Mitigation</a:t>
                      </a:r>
                      <a:r>
                        <a:rPr lang="en-US" sz="1500" baseline="0" dirty="0">
                          <a:effectLst/>
                        </a:rPr>
                        <a:t>: Early detection of deviations from standards.</a:t>
                      </a:r>
                    </a:p>
                  </a:txBody>
                  <a:tcPr marL="2063" marR="2063" marT="4126" marB="4126" anchor="ctr">
                    <a:lnL>
                      <a:noFill/>
                    </a:lnL>
                    <a:lnR>
                      <a:noFill/>
                    </a:lnR>
                    <a:lnT>
                      <a:noFill/>
                    </a:lnT>
                    <a:lnB>
                      <a:noFill/>
                    </a:lnB>
                    <a:noFill/>
                  </a:tcPr>
                </a:tc>
                <a:extLst>
                  <a:ext uri="{0D108BD9-81ED-4DB2-BD59-A6C34878D82A}">
                    <a16:rowId xmlns:a16="http://schemas.microsoft.com/office/drawing/2014/main" val="2523961409"/>
                  </a:ext>
                </a:extLst>
              </a:tr>
            </a:tbl>
          </a:graphicData>
        </a:graphic>
      </p:graphicFrame>
      <p:sp>
        <p:nvSpPr>
          <p:cNvPr id="3" name="Slide Number Placeholder 2">
            <a:extLst>
              <a:ext uri="{FF2B5EF4-FFF2-40B4-BE49-F238E27FC236}">
                <a16:creationId xmlns:a16="http://schemas.microsoft.com/office/drawing/2014/main" id="{7D4D96BD-150D-6DAD-2E6D-07C2B8094342}"/>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A358FA9-F386-4A12-B482-464C32CE57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1D13E7E-B240-E0DB-ED80-73E13DD3DB23}"/>
              </a:ext>
            </a:extLst>
          </p:cNvPr>
          <p:cNvSpPr>
            <a:spLocks noGrp="1"/>
          </p:cNvSpPr>
          <p:nvPr>
            <p:ph type="title"/>
          </p:nvPr>
        </p:nvSpPr>
        <p:spPr/>
        <p:txBody>
          <a:bodyPr>
            <a:normAutofit fontScale="90000"/>
          </a:bodyPr>
          <a:lstStyle/>
          <a:p>
            <a:r>
              <a:rPr lang="en-US" dirty="0"/>
              <a:t>Gen AI Value across the Pharma Value Chain  (simplified)* </a:t>
            </a:r>
          </a:p>
        </p:txBody>
      </p:sp>
      <p:cxnSp>
        <p:nvCxnSpPr>
          <p:cNvPr id="7" name="Straight Connector 6">
            <a:extLst>
              <a:ext uri="{FF2B5EF4-FFF2-40B4-BE49-F238E27FC236}">
                <a16:creationId xmlns:a16="http://schemas.microsoft.com/office/drawing/2014/main" id="{EAB5D9FB-EEEA-9322-781E-38FB59EE6ED7}"/>
              </a:ext>
            </a:extLst>
          </p:cNvPr>
          <p:cNvCxnSpPr>
            <a:cxnSpLocks/>
          </p:cNvCxnSpPr>
          <p:nvPr/>
        </p:nvCxnSpPr>
        <p:spPr>
          <a:xfrm>
            <a:off x="952500" y="1537600"/>
            <a:ext cx="9480522" cy="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9F4B90B3-0D89-9988-44E8-CC0378F340EA}"/>
              </a:ext>
            </a:extLst>
          </p:cNvPr>
          <p:cNvCxnSpPr>
            <a:cxnSpLocks/>
          </p:cNvCxnSpPr>
          <p:nvPr/>
        </p:nvCxnSpPr>
        <p:spPr>
          <a:xfrm>
            <a:off x="952500" y="2842059"/>
            <a:ext cx="94805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D2CE25-00F5-761B-2AF9-94595A64B684}"/>
              </a:ext>
            </a:extLst>
          </p:cNvPr>
          <p:cNvCxnSpPr>
            <a:cxnSpLocks/>
          </p:cNvCxnSpPr>
          <p:nvPr/>
        </p:nvCxnSpPr>
        <p:spPr>
          <a:xfrm>
            <a:off x="952500" y="4053874"/>
            <a:ext cx="94805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12F500-066A-52FC-81BF-EB5BF7B60025}"/>
              </a:ext>
            </a:extLst>
          </p:cNvPr>
          <p:cNvCxnSpPr>
            <a:cxnSpLocks/>
          </p:cNvCxnSpPr>
          <p:nvPr/>
        </p:nvCxnSpPr>
        <p:spPr>
          <a:xfrm>
            <a:off x="952500" y="5193180"/>
            <a:ext cx="94805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45F3873-3FE5-C1C0-C0E1-2920F198FAA8}"/>
              </a:ext>
            </a:extLst>
          </p:cNvPr>
          <p:cNvCxnSpPr>
            <a:cxnSpLocks/>
          </p:cNvCxnSpPr>
          <p:nvPr/>
        </p:nvCxnSpPr>
        <p:spPr>
          <a:xfrm>
            <a:off x="952500" y="6324431"/>
            <a:ext cx="94805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BE0DFD3-7338-6EB2-6E5D-CFA96B81C581}"/>
              </a:ext>
            </a:extLst>
          </p:cNvPr>
          <p:cNvCxnSpPr>
            <a:cxnSpLocks/>
          </p:cNvCxnSpPr>
          <p:nvPr/>
        </p:nvCxnSpPr>
        <p:spPr>
          <a:xfrm>
            <a:off x="952500" y="1241116"/>
            <a:ext cx="9480522" cy="0"/>
          </a:xfrm>
          <a:prstGeom prst="line">
            <a:avLst/>
          </a:prstGeom>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0E2CD996-056F-2A36-A280-CE4B75574DB2}"/>
              </a:ext>
            </a:extLst>
          </p:cNvPr>
          <p:cNvSpPr txBox="1"/>
          <p:nvPr/>
        </p:nvSpPr>
        <p:spPr>
          <a:xfrm>
            <a:off x="892598" y="6581001"/>
            <a:ext cx="246734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*Source:  Internal Research + Bing CoPilot</a:t>
            </a:r>
          </a:p>
        </p:txBody>
      </p:sp>
    </p:spTree>
    <p:extLst>
      <p:ext uri="{BB962C8B-B14F-4D97-AF65-F5344CB8AC3E}">
        <p14:creationId xmlns:p14="http://schemas.microsoft.com/office/powerpoint/2010/main" val="3143263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0A3500-BAFF-C5F5-674B-19B447D168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51E47-9262-46A4-A78C-64714F031E67}" type="slidenum">
              <a:rPr kumimoji="0" lang="en-US" sz="1200" b="0" i="0" u="none" strike="noStrike" kern="1200" cap="none" spc="0" normalizeH="0" baseline="0" noProof="0" smtClean="0">
                <a:ln>
                  <a:noFill/>
                </a:ln>
                <a:solidFill>
                  <a:srgbClr val="2B3031">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2B3031">
                  <a:tint val="75000"/>
                </a:srgbClr>
              </a:solidFill>
              <a:effectLst/>
              <a:uLnTx/>
              <a:uFillTx/>
              <a:latin typeface="Open Sans"/>
              <a:ea typeface="+mn-ea"/>
              <a:cs typeface="+mn-cs"/>
            </a:endParaRPr>
          </a:p>
        </p:txBody>
      </p:sp>
      <p:sp>
        <p:nvSpPr>
          <p:cNvPr id="7" name="Freeform: Shape 6">
            <a:extLst>
              <a:ext uri="{FF2B5EF4-FFF2-40B4-BE49-F238E27FC236}">
                <a16:creationId xmlns:a16="http://schemas.microsoft.com/office/drawing/2014/main" id="{774A5BDB-61FA-8711-21F1-A5A0A384E9B2}"/>
              </a:ext>
            </a:extLst>
          </p:cNvPr>
          <p:cNvSpPr/>
          <p:nvPr/>
        </p:nvSpPr>
        <p:spPr>
          <a:xfrm>
            <a:off x="9064249" y="1189487"/>
            <a:ext cx="1163590" cy="909785"/>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chemeClr val="accent1"/>
          </a:solidFill>
          <a:scene3d>
            <a:camera prst="orthographicFront"/>
            <a:lightRig rig="threePt" dir="t"/>
          </a:scene3d>
          <a:sp3d>
            <a:bevelT/>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dirty="0">
              <a:solidFill>
                <a:prstClr val="white"/>
              </a:solidFill>
              <a:latin typeface="Calibri" panose="020F0502020204030204"/>
              <a:ea typeface="Calibri"/>
              <a:cs typeface="Calibri"/>
            </a:endParaRPr>
          </a:p>
        </p:txBody>
      </p:sp>
      <p:sp>
        <p:nvSpPr>
          <p:cNvPr id="8" name="Freeform: Shape 7">
            <a:extLst>
              <a:ext uri="{FF2B5EF4-FFF2-40B4-BE49-F238E27FC236}">
                <a16:creationId xmlns:a16="http://schemas.microsoft.com/office/drawing/2014/main" id="{D368608F-5212-C7F2-A5E1-0F30B135ED91}"/>
              </a:ext>
            </a:extLst>
          </p:cNvPr>
          <p:cNvSpPr/>
          <p:nvPr/>
        </p:nvSpPr>
        <p:spPr>
          <a:xfrm>
            <a:off x="5554850" y="2017519"/>
            <a:ext cx="1121027" cy="883918"/>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a:solidFill>
                <a:prstClr val="white"/>
              </a:solidFill>
              <a:latin typeface="Calibri" panose="020F0502020204030204"/>
              <a:ea typeface="Calibri"/>
              <a:cs typeface="Calibri"/>
            </a:endParaRPr>
          </a:p>
        </p:txBody>
      </p:sp>
      <p:sp>
        <p:nvSpPr>
          <p:cNvPr id="9" name="Freeform: Shape 8">
            <a:extLst>
              <a:ext uri="{FF2B5EF4-FFF2-40B4-BE49-F238E27FC236}">
                <a16:creationId xmlns:a16="http://schemas.microsoft.com/office/drawing/2014/main" id="{A164ACD3-CC04-4618-4E56-52C375B61B8C}"/>
              </a:ext>
            </a:extLst>
          </p:cNvPr>
          <p:cNvSpPr/>
          <p:nvPr/>
        </p:nvSpPr>
        <p:spPr>
          <a:xfrm>
            <a:off x="5572773" y="1202009"/>
            <a:ext cx="1086570" cy="797533"/>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rPr>
              <a:t>Fintech</a:t>
            </a:r>
          </a:p>
        </p:txBody>
      </p:sp>
      <p:sp>
        <p:nvSpPr>
          <p:cNvPr id="10" name="Hexagon 9">
            <a:extLst>
              <a:ext uri="{FF2B5EF4-FFF2-40B4-BE49-F238E27FC236}">
                <a16:creationId xmlns:a16="http://schemas.microsoft.com/office/drawing/2014/main" id="{A1F870E4-354A-0BB2-6BD2-98F7429537AB}"/>
              </a:ext>
            </a:extLst>
          </p:cNvPr>
          <p:cNvSpPr/>
          <p:nvPr/>
        </p:nvSpPr>
        <p:spPr>
          <a:xfrm>
            <a:off x="519036" y="5688018"/>
            <a:ext cx="1194945" cy="925086"/>
          </a:xfrm>
          <a:prstGeom prst="hexagon">
            <a:avLst>
              <a:gd name="adj" fmla="val 25000"/>
              <a:gd name="vf" fmla="val 115470"/>
            </a:avLst>
          </a:pr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sz="1200">
              <a:solidFill>
                <a:prstClr val="white"/>
              </a:solidFill>
              <a:latin typeface="Calibri" panose="020F0502020204030204"/>
            </a:endParaRPr>
          </a:p>
        </p:txBody>
      </p:sp>
      <p:sp>
        <p:nvSpPr>
          <p:cNvPr id="11" name="Freeform: Shape 10">
            <a:hlinkClick r:id="rId2" action="ppaction://hlinksldjump"/>
            <a:extLst>
              <a:ext uri="{FF2B5EF4-FFF2-40B4-BE49-F238E27FC236}">
                <a16:creationId xmlns:a16="http://schemas.microsoft.com/office/drawing/2014/main" id="{2D617565-4D33-A271-558D-7C37F6556903}"/>
              </a:ext>
            </a:extLst>
          </p:cNvPr>
          <p:cNvSpPr/>
          <p:nvPr/>
        </p:nvSpPr>
        <p:spPr>
          <a:xfrm>
            <a:off x="9035797" y="181193"/>
            <a:ext cx="1163590" cy="962099"/>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chemeClr val="accent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pPr>
            <a:r>
              <a:rPr lang="en-US" sz="1200" dirty="0">
                <a:solidFill>
                  <a:prstClr val="white"/>
                </a:solidFill>
                <a:latin typeface="Calibri" panose="020F0502020204030204"/>
                <a:ea typeface="Calibri"/>
                <a:cs typeface="Calibri"/>
              </a:rPr>
              <a:t>Pharma </a:t>
            </a:r>
            <a:br>
              <a:rPr lang="en-US" sz="1200" dirty="0">
                <a:solidFill>
                  <a:prstClr val="white"/>
                </a:solidFill>
                <a:latin typeface="Calibri" panose="020F0502020204030204"/>
                <a:ea typeface="Calibri"/>
                <a:cs typeface="Calibri"/>
              </a:rPr>
            </a:br>
            <a:r>
              <a:rPr lang="en-US" sz="1200" dirty="0">
                <a:solidFill>
                  <a:prstClr val="white"/>
                </a:solidFill>
                <a:latin typeface="Calibri" panose="020F0502020204030204"/>
                <a:ea typeface="Calibri"/>
                <a:cs typeface="Calibri"/>
              </a:rPr>
              <a:t>&amp; </a:t>
            </a:r>
            <a:br>
              <a:rPr lang="en-US" sz="1200" dirty="0">
                <a:solidFill>
                  <a:prstClr val="white"/>
                </a:solidFill>
                <a:latin typeface="Calibri" panose="020F0502020204030204"/>
                <a:ea typeface="Calibri"/>
                <a:cs typeface="Calibri"/>
              </a:rPr>
            </a:br>
            <a:r>
              <a:rPr lang="en-US" sz="1200" dirty="0">
                <a:solidFill>
                  <a:prstClr val="white"/>
                </a:solidFill>
                <a:latin typeface="Calibri" panose="020F0502020204030204"/>
                <a:ea typeface="Calibri"/>
                <a:cs typeface="Calibri"/>
              </a:rPr>
              <a:t>Regulatory</a:t>
            </a:r>
          </a:p>
        </p:txBody>
      </p:sp>
      <p:sp>
        <p:nvSpPr>
          <p:cNvPr id="12" name="Freeform: Shape 11">
            <a:extLst>
              <a:ext uri="{FF2B5EF4-FFF2-40B4-BE49-F238E27FC236}">
                <a16:creationId xmlns:a16="http://schemas.microsoft.com/office/drawing/2014/main" id="{80B1F1AF-5D3E-47FD-0F34-0B3D0E60D525}"/>
              </a:ext>
            </a:extLst>
          </p:cNvPr>
          <p:cNvSpPr/>
          <p:nvPr/>
        </p:nvSpPr>
        <p:spPr>
          <a:xfrm>
            <a:off x="5515124" y="2951839"/>
            <a:ext cx="1144219" cy="869547"/>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r>
              <a:rPr lang="en-US" sz="1000" dirty="0">
                <a:solidFill>
                  <a:prstClr val="white"/>
                </a:solidFill>
                <a:latin typeface="Calibri" panose="020F0502020204030204"/>
              </a:rPr>
              <a:t>Mobility </a:t>
            </a:r>
            <a:br>
              <a:rPr lang="en-US" sz="1000" dirty="0">
                <a:solidFill>
                  <a:prstClr val="white"/>
                </a:solidFill>
                <a:latin typeface="Calibri" panose="020F0502020204030204"/>
              </a:rPr>
            </a:br>
            <a:r>
              <a:rPr lang="en-US" sz="1000" dirty="0">
                <a:solidFill>
                  <a:prstClr val="white"/>
                </a:solidFill>
                <a:latin typeface="Calibri" panose="020F0502020204030204"/>
              </a:rPr>
              <a:t>&amp; Transportation</a:t>
            </a:r>
          </a:p>
        </p:txBody>
      </p:sp>
      <p:sp>
        <p:nvSpPr>
          <p:cNvPr id="13" name="Freeform: Shape 12">
            <a:hlinkClick r:id="" action="ppaction://noaction"/>
            <a:extLst>
              <a:ext uri="{FF2B5EF4-FFF2-40B4-BE49-F238E27FC236}">
                <a16:creationId xmlns:a16="http://schemas.microsoft.com/office/drawing/2014/main" id="{C49D27BF-60B9-4D91-D07D-2659FF44501E}"/>
              </a:ext>
            </a:extLst>
          </p:cNvPr>
          <p:cNvSpPr/>
          <p:nvPr/>
        </p:nvSpPr>
        <p:spPr>
          <a:xfrm>
            <a:off x="7488841" y="156615"/>
            <a:ext cx="1180888" cy="929840"/>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chemeClr val="accent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pPr>
            <a:r>
              <a:rPr lang="en-US" sz="1200" dirty="0">
                <a:solidFill>
                  <a:prstClr val="white"/>
                </a:solidFill>
                <a:latin typeface="Calibri" panose="020F0502020204030204"/>
                <a:ea typeface="Calibri"/>
                <a:cs typeface="Calibri"/>
              </a:rPr>
              <a:t>Sustainability</a:t>
            </a:r>
          </a:p>
        </p:txBody>
      </p:sp>
      <p:sp>
        <p:nvSpPr>
          <p:cNvPr id="14" name="Freeform: Shape 13">
            <a:hlinkClick r:id="" action="ppaction://noaction"/>
            <a:extLst>
              <a:ext uri="{FF2B5EF4-FFF2-40B4-BE49-F238E27FC236}">
                <a16:creationId xmlns:a16="http://schemas.microsoft.com/office/drawing/2014/main" id="{187D2623-0DB3-E0F2-71E5-B05050D7DCC5}"/>
              </a:ext>
            </a:extLst>
          </p:cNvPr>
          <p:cNvSpPr/>
          <p:nvPr/>
        </p:nvSpPr>
        <p:spPr>
          <a:xfrm>
            <a:off x="4022469" y="1958246"/>
            <a:ext cx="1129416" cy="909785"/>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r>
              <a:rPr lang="en-US" sz="1200" dirty="0">
                <a:solidFill>
                  <a:prstClr val="white"/>
                </a:solidFill>
                <a:latin typeface="Calibri" panose="020F0502020204030204"/>
              </a:rPr>
              <a:t>Academia </a:t>
            </a:r>
            <a:br>
              <a:rPr lang="en-US" sz="1200" dirty="0">
                <a:solidFill>
                  <a:prstClr val="white"/>
                </a:solidFill>
                <a:latin typeface="Calibri" panose="020F0502020204030204"/>
                <a:cs typeface="Calibri"/>
              </a:rPr>
            </a:br>
            <a:r>
              <a:rPr lang="en-US" sz="1200" dirty="0">
                <a:solidFill>
                  <a:prstClr val="white"/>
                </a:solidFill>
                <a:latin typeface="Calibri" panose="020F0502020204030204"/>
              </a:rPr>
              <a:t>&amp; </a:t>
            </a:r>
            <a:br>
              <a:rPr lang="en-US" sz="1200" dirty="0">
                <a:solidFill>
                  <a:prstClr val="white"/>
                </a:solidFill>
                <a:latin typeface="Calibri" panose="020F0502020204030204"/>
                <a:cs typeface="Calibri"/>
              </a:rPr>
            </a:br>
            <a:r>
              <a:rPr lang="en-US" sz="1200" dirty="0">
                <a:solidFill>
                  <a:prstClr val="white"/>
                </a:solidFill>
                <a:latin typeface="Calibri" panose="020F0502020204030204"/>
              </a:rPr>
              <a:t>Research</a:t>
            </a:r>
            <a:r>
              <a:rPr lang="en-US" sz="1600" dirty="0">
                <a:solidFill>
                  <a:prstClr val="white"/>
                </a:solidFill>
                <a:latin typeface="Calibri"/>
                <a:ea typeface="Calibri"/>
                <a:cs typeface="Calibri"/>
              </a:rPr>
              <a:t>​</a:t>
            </a:r>
          </a:p>
        </p:txBody>
      </p:sp>
      <p:sp>
        <p:nvSpPr>
          <p:cNvPr id="15" name="Freeform: Shape 14">
            <a:extLst>
              <a:ext uri="{FF2B5EF4-FFF2-40B4-BE49-F238E27FC236}">
                <a16:creationId xmlns:a16="http://schemas.microsoft.com/office/drawing/2014/main" id="{8F65F399-C2A0-48AF-2A9A-1C8CC1C70E6B}"/>
              </a:ext>
            </a:extLst>
          </p:cNvPr>
          <p:cNvSpPr/>
          <p:nvPr/>
        </p:nvSpPr>
        <p:spPr>
          <a:xfrm>
            <a:off x="542492" y="4778398"/>
            <a:ext cx="1177679" cy="879060"/>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sz="1200">
              <a:solidFill>
                <a:prstClr val="white"/>
              </a:solidFill>
              <a:latin typeface="Calibri" panose="020F0502020204030204"/>
            </a:endParaRPr>
          </a:p>
        </p:txBody>
      </p:sp>
      <p:sp>
        <p:nvSpPr>
          <p:cNvPr id="16" name="Hexagon 15">
            <a:extLst>
              <a:ext uri="{FF2B5EF4-FFF2-40B4-BE49-F238E27FC236}">
                <a16:creationId xmlns:a16="http://schemas.microsoft.com/office/drawing/2014/main" id="{3995335B-5D31-D3CD-DF17-700BCE2BBCAA}"/>
              </a:ext>
            </a:extLst>
          </p:cNvPr>
          <p:cNvSpPr/>
          <p:nvPr/>
        </p:nvSpPr>
        <p:spPr>
          <a:xfrm>
            <a:off x="2000809" y="5706611"/>
            <a:ext cx="1153726" cy="914941"/>
          </a:xfrm>
          <a:prstGeom prst="hexagon">
            <a:avLst>
              <a:gd name="adj" fmla="val 25000"/>
              <a:gd name="vf" fmla="val 115470"/>
            </a:avLst>
          </a:pr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sz="120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05284EAC-CF59-85C3-B6A7-A773CDBBD227}"/>
              </a:ext>
            </a:extLst>
          </p:cNvPr>
          <p:cNvSpPr/>
          <p:nvPr/>
        </p:nvSpPr>
        <p:spPr>
          <a:xfrm>
            <a:off x="4018913" y="2889746"/>
            <a:ext cx="1143967" cy="901160"/>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sz="1200">
              <a:solidFill>
                <a:prstClr val="white"/>
              </a:solidFill>
              <a:latin typeface="Calibri" panose="020F0502020204030204"/>
            </a:endParaRPr>
          </a:p>
        </p:txBody>
      </p:sp>
      <p:sp>
        <p:nvSpPr>
          <p:cNvPr id="18" name="Freeform: Shape 17">
            <a:hlinkClick r:id="rId3" action="ppaction://hlinksldjump"/>
            <a:extLst>
              <a:ext uri="{FF2B5EF4-FFF2-40B4-BE49-F238E27FC236}">
                <a16:creationId xmlns:a16="http://schemas.microsoft.com/office/drawing/2014/main" id="{4A17CAFB-9BB5-E3EE-7A45-F7A73399F2C1}"/>
              </a:ext>
            </a:extLst>
          </p:cNvPr>
          <p:cNvSpPr/>
          <p:nvPr/>
        </p:nvSpPr>
        <p:spPr>
          <a:xfrm>
            <a:off x="5494180" y="3882677"/>
            <a:ext cx="1138672" cy="867943"/>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chemeClr val="accent2">
              <a:lumMod val="75000"/>
            </a:schemeClr>
          </a:solidFill>
          <a:scene3d>
            <a:camera prst="orthographicFront"/>
            <a:lightRig rig="threePt" dir="t"/>
          </a:scene3d>
          <a:sp3d>
            <a:bevelT/>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r>
              <a:rPr lang="en-US" sz="1200" dirty="0">
                <a:solidFill>
                  <a:srgbClr val="FFFFFF"/>
                </a:solidFill>
                <a:latin typeface="Calibri"/>
              </a:rPr>
              <a:t>Capabilities</a:t>
            </a:r>
          </a:p>
          <a:p>
            <a:pPr algn="ctr" defTabSz="400070">
              <a:lnSpc>
                <a:spcPct val="90000"/>
              </a:lnSpc>
              <a:spcBef>
                <a:spcPct val="0"/>
              </a:spcBef>
              <a:spcAft>
                <a:spcPct val="35000"/>
              </a:spcAft>
              <a:defRPr/>
            </a:pPr>
            <a:r>
              <a:rPr lang="en-US" sz="1200" dirty="0">
                <a:solidFill>
                  <a:srgbClr val="FFFFFF"/>
                </a:solidFill>
                <a:latin typeface="Calibri"/>
              </a:rPr>
              <a:t>&amp;</a:t>
            </a:r>
          </a:p>
          <a:p>
            <a:pPr algn="ctr" defTabSz="400070">
              <a:lnSpc>
                <a:spcPct val="90000"/>
              </a:lnSpc>
              <a:spcBef>
                <a:spcPct val="0"/>
              </a:spcBef>
              <a:spcAft>
                <a:spcPct val="35000"/>
              </a:spcAft>
              <a:defRPr/>
            </a:pPr>
            <a:r>
              <a:rPr lang="en-US" sz="1200" dirty="0">
                <a:solidFill>
                  <a:srgbClr val="FFFFFF"/>
                </a:solidFill>
                <a:latin typeface="Calibri"/>
              </a:rPr>
              <a:t>Technology</a:t>
            </a:r>
          </a:p>
        </p:txBody>
      </p:sp>
      <p:sp>
        <p:nvSpPr>
          <p:cNvPr id="19" name="Freeform: Shape 18">
            <a:extLst>
              <a:ext uri="{FF2B5EF4-FFF2-40B4-BE49-F238E27FC236}">
                <a16:creationId xmlns:a16="http://schemas.microsoft.com/office/drawing/2014/main" id="{E370E15E-1E49-ED74-12DE-F803649AE912}"/>
              </a:ext>
            </a:extLst>
          </p:cNvPr>
          <p:cNvSpPr/>
          <p:nvPr/>
        </p:nvSpPr>
        <p:spPr>
          <a:xfrm>
            <a:off x="2022002" y="4796232"/>
            <a:ext cx="1132533" cy="879060"/>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chemeClr val="accent1"/>
          </a:solid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pPr>
            <a:endParaRPr lang="en-US" dirty="0">
              <a:solidFill>
                <a:prstClr val="white"/>
              </a:solidFill>
              <a:latin typeface="Calibri" panose="020F0502020204030204"/>
              <a:ea typeface="Calibri"/>
              <a:cs typeface="Calibri"/>
            </a:endParaRPr>
          </a:p>
        </p:txBody>
      </p:sp>
      <p:sp>
        <p:nvSpPr>
          <p:cNvPr id="20" name="TextBox 59">
            <a:extLst>
              <a:ext uri="{FF2B5EF4-FFF2-40B4-BE49-F238E27FC236}">
                <a16:creationId xmlns:a16="http://schemas.microsoft.com/office/drawing/2014/main" id="{5B56717C-CD40-F83C-4D62-864B07FD4C9E}"/>
              </a:ext>
            </a:extLst>
          </p:cNvPr>
          <p:cNvSpPr txBox="1"/>
          <p:nvPr/>
        </p:nvSpPr>
        <p:spPr>
          <a:xfrm>
            <a:off x="8645012" y="1310100"/>
            <a:ext cx="2109867" cy="88024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cs typeface="Calibri"/>
              </a:rPr>
              <a:t>AI Joint </a:t>
            </a:r>
          </a:p>
          <a:p>
            <a:pPr algn="ctr" defTabSz="400070">
              <a:lnSpc>
                <a:spcPct val="90000"/>
              </a:lnSpc>
              <a:spcBef>
                <a:spcPct val="0"/>
              </a:spcBef>
              <a:spcAft>
                <a:spcPct val="35000"/>
              </a:spcAft>
              <a:defRPr/>
            </a:pPr>
            <a:r>
              <a:rPr lang="en-US" sz="1400" dirty="0">
                <a:solidFill>
                  <a:prstClr val="white"/>
                </a:solidFill>
                <a:latin typeface="Calibri" panose="020F0502020204030204"/>
              </a:rPr>
              <a:t>Consortia</a:t>
            </a:r>
          </a:p>
          <a:p>
            <a:pPr algn="ctr" defTabSz="400070">
              <a:lnSpc>
                <a:spcPct val="90000"/>
              </a:lnSpc>
              <a:spcBef>
                <a:spcPct val="0"/>
              </a:spcBef>
              <a:spcAft>
                <a:spcPct val="35000"/>
              </a:spcAft>
              <a:defRPr/>
            </a:pPr>
            <a:endParaRPr lang="en-US" dirty="0">
              <a:solidFill>
                <a:prstClr val="white"/>
              </a:solidFill>
              <a:latin typeface="Calibri" panose="020F0502020204030204"/>
              <a:cs typeface="Calibri"/>
            </a:endParaRPr>
          </a:p>
        </p:txBody>
      </p:sp>
      <p:sp>
        <p:nvSpPr>
          <p:cNvPr id="21" name="TextBox 61">
            <a:extLst>
              <a:ext uri="{FF2B5EF4-FFF2-40B4-BE49-F238E27FC236}">
                <a16:creationId xmlns:a16="http://schemas.microsoft.com/office/drawing/2014/main" id="{10296090-3469-941E-293D-AA0F98CDB85A}"/>
              </a:ext>
            </a:extLst>
          </p:cNvPr>
          <p:cNvSpPr txBox="1"/>
          <p:nvPr/>
        </p:nvSpPr>
        <p:spPr>
          <a:xfrm>
            <a:off x="5449413" y="2035123"/>
            <a:ext cx="1349316" cy="65556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200" dirty="0">
                <a:solidFill>
                  <a:prstClr val="white"/>
                </a:solidFill>
                <a:latin typeface="Calibri" panose="020F0502020204030204"/>
              </a:rPr>
              <a:t>Healthcare </a:t>
            </a:r>
            <a:br>
              <a:rPr lang="en-US" sz="1200" dirty="0">
                <a:solidFill>
                  <a:prstClr val="white"/>
                </a:solidFill>
                <a:latin typeface="Calibri" panose="020F0502020204030204"/>
              </a:rPr>
            </a:br>
            <a:r>
              <a:rPr lang="en-US" sz="1200" dirty="0">
                <a:solidFill>
                  <a:prstClr val="white"/>
                </a:solidFill>
                <a:latin typeface="Calibri" panose="020F0502020204030204"/>
              </a:rPr>
              <a:t>&amp; </a:t>
            </a:r>
            <a:endParaRPr lang="en-US" sz="1200" dirty="0">
              <a:solidFill>
                <a:prstClr val="white"/>
              </a:solidFill>
              <a:latin typeface="Calibri" panose="020F0502020204030204"/>
              <a:ea typeface="Calibri"/>
              <a:cs typeface="Calibri"/>
            </a:endParaRPr>
          </a:p>
          <a:p>
            <a:pPr algn="ctr" defTabSz="400070">
              <a:lnSpc>
                <a:spcPct val="90000"/>
              </a:lnSpc>
              <a:spcBef>
                <a:spcPct val="0"/>
              </a:spcBef>
              <a:spcAft>
                <a:spcPct val="35000"/>
              </a:spcAft>
              <a:defRPr/>
            </a:pPr>
            <a:r>
              <a:rPr lang="en-US" sz="1200" dirty="0">
                <a:solidFill>
                  <a:prstClr val="white"/>
                </a:solidFill>
                <a:latin typeface="Calibri" panose="020F0502020204030204"/>
              </a:rPr>
              <a:t>Life Sciences</a:t>
            </a:r>
            <a:endParaRPr lang="en-US" sz="1200" dirty="0">
              <a:solidFill>
                <a:prstClr val="white"/>
              </a:solidFill>
              <a:latin typeface="Calibri" panose="020F0502020204030204"/>
              <a:ea typeface="Calibri"/>
              <a:cs typeface="Calibri"/>
            </a:endParaRPr>
          </a:p>
        </p:txBody>
      </p:sp>
      <p:sp>
        <p:nvSpPr>
          <p:cNvPr id="22" name="TextBox 65">
            <a:extLst>
              <a:ext uri="{FF2B5EF4-FFF2-40B4-BE49-F238E27FC236}">
                <a16:creationId xmlns:a16="http://schemas.microsoft.com/office/drawing/2014/main" id="{3B394EF3-1FA0-7837-AE07-95718A9E2CAE}"/>
              </a:ext>
            </a:extLst>
          </p:cNvPr>
          <p:cNvSpPr txBox="1"/>
          <p:nvPr/>
        </p:nvSpPr>
        <p:spPr>
          <a:xfrm>
            <a:off x="1754975" y="4941590"/>
            <a:ext cx="1744492" cy="55553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rPr>
              <a:t>Natural </a:t>
            </a:r>
            <a:endParaRPr lang="en-US" sz="1400" dirty="0">
              <a:solidFill>
                <a:prstClr val="white"/>
              </a:solidFill>
              <a:latin typeface="Calibri" panose="020F0502020204030204"/>
              <a:ea typeface="Calibri"/>
              <a:cs typeface="Calibri"/>
            </a:endParaRPr>
          </a:p>
          <a:p>
            <a:pPr algn="ctr" defTabSz="400070">
              <a:lnSpc>
                <a:spcPct val="90000"/>
              </a:lnSpc>
              <a:spcBef>
                <a:spcPct val="0"/>
              </a:spcBef>
              <a:spcAft>
                <a:spcPct val="35000"/>
              </a:spcAft>
              <a:defRPr/>
            </a:pPr>
            <a:r>
              <a:rPr lang="en-US" sz="1400" dirty="0">
                <a:solidFill>
                  <a:prstClr val="white"/>
                </a:solidFill>
                <a:latin typeface="Calibri" panose="020F0502020204030204"/>
              </a:rPr>
              <a:t>Resources</a:t>
            </a:r>
            <a:endParaRPr lang="en-US" sz="1400" dirty="0">
              <a:solidFill>
                <a:prstClr val="white"/>
              </a:solidFill>
              <a:latin typeface="Calibri" panose="020F0502020204030204"/>
              <a:ea typeface="Calibri"/>
              <a:cs typeface="Calibri"/>
            </a:endParaRPr>
          </a:p>
        </p:txBody>
      </p:sp>
      <p:sp>
        <p:nvSpPr>
          <p:cNvPr id="23" name="TextBox 67">
            <a:extLst>
              <a:ext uri="{FF2B5EF4-FFF2-40B4-BE49-F238E27FC236}">
                <a16:creationId xmlns:a16="http://schemas.microsoft.com/office/drawing/2014/main" id="{44072F60-739B-2D81-D28F-534126545367}"/>
              </a:ext>
            </a:extLst>
          </p:cNvPr>
          <p:cNvSpPr txBox="1"/>
          <p:nvPr/>
        </p:nvSpPr>
        <p:spPr>
          <a:xfrm>
            <a:off x="1644483" y="5943592"/>
            <a:ext cx="1923439" cy="2862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rPr>
              <a:t>Infrastructure</a:t>
            </a:r>
          </a:p>
        </p:txBody>
      </p:sp>
      <p:sp>
        <p:nvSpPr>
          <p:cNvPr id="24" name="TextBox 69">
            <a:extLst>
              <a:ext uri="{FF2B5EF4-FFF2-40B4-BE49-F238E27FC236}">
                <a16:creationId xmlns:a16="http://schemas.microsoft.com/office/drawing/2014/main" id="{1CD6D5D1-B10F-5CF8-09C9-7A1F9C6D130D}"/>
              </a:ext>
            </a:extLst>
          </p:cNvPr>
          <p:cNvSpPr txBox="1"/>
          <p:nvPr/>
        </p:nvSpPr>
        <p:spPr>
          <a:xfrm>
            <a:off x="516756" y="4853278"/>
            <a:ext cx="1307298" cy="6740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rPr>
              <a:t>Aerospace </a:t>
            </a:r>
            <a:br>
              <a:rPr lang="en-US" sz="1400" dirty="0">
                <a:solidFill>
                  <a:prstClr val="white"/>
                </a:solidFill>
                <a:latin typeface="Calibri" panose="020F0502020204030204"/>
                <a:cs typeface="Calibri"/>
              </a:rPr>
            </a:br>
            <a:r>
              <a:rPr lang="en-US" sz="1400" dirty="0">
                <a:solidFill>
                  <a:prstClr val="white"/>
                </a:solidFill>
                <a:latin typeface="Calibri" panose="020F0502020204030204"/>
              </a:rPr>
              <a:t>&amp; </a:t>
            </a:r>
            <a:br>
              <a:rPr lang="en-US" sz="1400" dirty="0">
                <a:solidFill>
                  <a:prstClr val="white"/>
                </a:solidFill>
                <a:latin typeface="Calibri" panose="020F0502020204030204"/>
                <a:cs typeface="Calibri"/>
              </a:rPr>
            </a:br>
            <a:r>
              <a:rPr lang="en-US" sz="1400" dirty="0">
                <a:solidFill>
                  <a:prstClr val="white"/>
                </a:solidFill>
                <a:latin typeface="Calibri" panose="020F0502020204030204"/>
              </a:rPr>
              <a:t>Defense</a:t>
            </a:r>
            <a:endParaRPr lang="en-US" sz="1400" dirty="0">
              <a:solidFill>
                <a:prstClr val="white"/>
              </a:solidFill>
              <a:latin typeface="Calibri" panose="020F0502020204030204"/>
              <a:ea typeface="Calibri"/>
              <a:cs typeface="Calibri"/>
            </a:endParaRPr>
          </a:p>
        </p:txBody>
      </p:sp>
      <p:sp>
        <p:nvSpPr>
          <p:cNvPr id="25" name="TextBox 71">
            <a:extLst>
              <a:ext uri="{FF2B5EF4-FFF2-40B4-BE49-F238E27FC236}">
                <a16:creationId xmlns:a16="http://schemas.microsoft.com/office/drawing/2014/main" id="{282DEBA1-4848-310B-2015-EE615E9531DF}"/>
              </a:ext>
            </a:extLst>
          </p:cNvPr>
          <p:cNvSpPr txBox="1"/>
          <p:nvPr/>
        </p:nvSpPr>
        <p:spPr>
          <a:xfrm>
            <a:off x="3550693" y="2969723"/>
            <a:ext cx="2004157" cy="7201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200" dirty="0">
                <a:solidFill>
                  <a:prstClr val="white"/>
                </a:solidFill>
                <a:latin typeface="Calibri" panose="020F0502020204030204"/>
              </a:rPr>
              <a:t>Smart Ag,</a:t>
            </a:r>
          </a:p>
          <a:p>
            <a:pPr algn="ctr" defTabSz="400070">
              <a:lnSpc>
                <a:spcPct val="90000"/>
              </a:lnSpc>
              <a:spcBef>
                <a:spcPct val="0"/>
              </a:spcBef>
              <a:spcAft>
                <a:spcPct val="35000"/>
              </a:spcAft>
              <a:defRPr/>
            </a:pPr>
            <a:r>
              <a:rPr lang="en-US" sz="1200" dirty="0">
                <a:solidFill>
                  <a:prstClr val="white"/>
                </a:solidFill>
                <a:latin typeface="Calibri" panose="020F0502020204030204"/>
              </a:rPr>
              <a:t> Food &amp; </a:t>
            </a:r>
          </a:p>
          <a:p>
            <a:pPr algn="ctr" defTabSz="400070">
              <a:lnSpc>
                <a:spcPct val="90000"/>
              </a:lnSpc>
              <a:spcBef>
                <a:spcPct val="0"/>
              </a:spcBef>
              <a:spcAft>
                <a:spcPct val="35000"/>
              </a:spcAft>
              <a:defRPr/>
            </a:pPr>
            <a:r>
              <a:rPr lang="en-US" sz="1200" dirty="0">
                <a:solidFill>
                  <a:prstClr val="white"/>
                </a:solidFill>
                <a:latin typeface="Calibri" panose="020F0502020204030204"/>
              </a:rPr>
              <a:t>Beverage</a:t>
            </a:r>
            <a:endParaRPr lang="en-US" sz="1400" dirty="0">
              <a:solidFill>
                <a:prstClr val="white"/>
              </a:solidFill>
              <a:latin typeface="Calibri" panose="020F0502020204030204"/>
            </a:endParaRPr>
          </a:p>
        </p:txBody>
      </p:sp>
      <p:sp>
        <p:nvSpPr>
          <p:cNvPr id="26" name="TextBox 25">
            <a:extLst>
              <a:ext uri="{FF2B5EF4-FFF2-40B4-BE49-F238E27FC236}">
                <a16:creationId xmlns:a16="http://schemas.microsoft.com/office/drawing/2014/main" id="{93006896-44AE-7627-0401-BEAF53EFCC84}"/>
              </a:ext>
            </a:extLst>
          </p:cNvPr>
          <p:cNvSpPr txBox="1"/>
          <p:nvPr/>
        </p:nvSpPr>
        <p:spPr>
          <a:xfrm>
            <a:off x="4515732" y="6623482"/>
            <a:ext cx="453817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46"/>
            <a:r>
              <a:rPr lang="en-US" sz="900" dirty="0">
                <a:solidFill>
                  <a:srgbClr val="000000"/>
                </a:solidFill>
                <a:latin typeface="Open Sans"/>
                <a:ea typeface="Open Sans"/>
                <a:cs typeface="Open Sans"/>
              </a:rPr>
              <a:t>© 2024 Digital Twin Consortium. All </a:t>
            </a:r>
            <a:r>
              <a:rPr lang="en-US" sz="800" dirty="0">
                <a:solidFill>
                  <a:srgbClr val="000000"/>
                </a:solidFill>
                <a:latin typeface="Open Sans"/>
                <a:ea typeface="Open Sans"/>
                <a:cs typeface="Open Sans"/>
              </a:rPr>
              <a:t>rights</a:t>
            </a:r>
            <a:r>
              <a:rPr lang="en-US" sz="900" dirty="0">
                <a:solidFill>
                  <a:srgbClr val="000000"/>
                </a:solidFill>
                <a:latin typeface="Open Sans"/>
                <a:ea typeface="Open Sans"/>
                <a:cs typeface="Open Sans"/>
              </a:rPr>
              <a:t> reserved. </a:t>
            </a:r>
            <a:r>
              <a:rPr lang="en-US" sz="1050" dirty="0">
                <a:solidFill>
                  <a:srgbClr val="000000"/>
                </a:solidFill>
                <a:latin typeface="Open Sans"/>
                <a:ea typeface="Open Sans"/>
                <a:cs typeface="Open Sans"/>
              </a:rPr>
              <a:t>​</a:t>
            </a:r>
            <a:endParaRPr lang="en-US" sz="1400" dirty="0">
              <a:solidFill>
                <a:srgbClr val="000000"/>
              </a:solidFill>
              <a:latin typeface="Calibri" panose="020F0502020204030204"/>
            </a:endParaRPr>
          </a:p>
        </p:txBody>
      </p:sp>
      <p:sp>
        <p:nvSpPr>
          <p:cNvPr id="27" name="Hexagon 26">
            <a:extLst>
              <a:ext uri="{FF2B5EF4-FFF2-40B4-BE49-F238E27FC236}">
                <a16:creationId xmlns:a16="http://schemas.microsoft.com/office/drawing/2014/main" id="{AC09FB54-2D9C-D94A-105A-BC3B8165F7CF}"/>
              </a:ext>
            </a:extLst>
          </p:cNvPr>
          <p:cNvSpPr/>
          <p:nvPr/>
        </p:nvSpPr>
        <p:spPr>
          <a:xfrm>
            <a:off x="4026500" y="3830512"/>
            <a:ext cx="1125385" cy="884983"/>
          </a:xfrm>
          <a:prstGeom prst="hexagon">
            <a:avLst>
              <a:gd name="adj" fmla="val 25000"/>
              <a:gd name="vf" fmla="val 115470"/>
            </a:avLst>
          </a:pr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sz="1200">
              <a:solidFill>
                <a:prstClr val="white"/>
              </a:solidFill>
              <a:latin typeface="Calibri" panose="020F0502020204030204"/>
            </a:endParaRPr>
          </a:p>
        </p:txBody>
      </p:sp>
      <p:sp>
        <p:nvSpPr>
          <p:cNvPr id="28" name="TextBox 65">
            <a:extLst>
              <a:ext uri="{FF2B5EF4-FFF2-40B4-BE49-F238E27FC236}">
                <a16:creationId xmlns:a16="http://schemas.microsoft.com/office/drawing/2014/main" id="{9EDB4FA3-7802-78CA-88BD-03E7AA4B6143}"/>
              </a:ext>
            </a:extLst>
          </p:cNvPr>
          <p:cNvSpPr txBox="1"/>
          <p:nvPr/>
        </p:nvSpPr>
        <p:spPr>
          <a:xfrm>
            <a:off x="2332677" y="2663161"/>
            <a:ext cx="1578967" cy="68788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dirty="0">
                <a:solidFill>
                  <a:prstClr val="white"/>
                </a:solidFill>
                <a:latin typeface="Calibri" panose="020F0502020204030204"/>
              </a:rPr>
              <a:t>Natural </a:t>
            </a:r>
            <a:endParaRPr lang="en-US" dirty="0">
              <a:solidFill>
                <a:prstClr val="white"/>
              </a:solidFill>
              <a:latin typeface="Calibri" panose="020F0502020204030204"/>
              <a:ea typeface="Calibri"/>
              <a:cs typeface="Calibri"/>
            </a:endParaRPr>
          </a:p>
          <a:p>
            <a:pPr algn="ctr" defTabSz="400070">
              <a:lnSpc>
                <a:spcPct val="90000"/>
              </a:lnSpc>
              <a:spcBef>
                <a:spcPct val="0"/>
              </a:spcBef>
              <a:spcAft>
                <a:spcPct val="35000"/>
              </a:spcAft>
              <a:defRPr/>
            </a:pPr>
            <a:r>
              <a:rPr lang="en-US" dirty="0">
                <a:solidFill>
                  <a:prstClr val="white"/>
                </a:solidFill>
                <a:latin typeface="Calibri" panose="020F0502020204030204"/>
              </a:rPr>
              <a:t>Resources</a:t>
            </a:r>
            <a:endParaRPr lang="en-US" dirty="0">
              <a:solidFill>
                <a:prstClr val="white"/>
              </a:solidFill>
              <a:latin typeface="Calibri" panose="020F0502020204030204"/>
              <a:ea typeface="Calibri"/>
              <a:cs typeface="Calibri"/>
            </a:endParaRPr>
          </a:p>
        </p:txBody>
      </p:sp>
      <p:sp>
        <p:nvSpPr>
          <p:cNvPr id="29" name="TextBox 63">
            <a:extLst>
              <a:ext uri="{FF2B5EF4-FFF2-40B4-BE49-F238E27FC236}">
                <a16:creationId xmlns:a16="http://schemas.microsoft.com/office/drawing/2014/main" id="{694F0B6F-B1E2-05D3-11D2-8B580C93E58F}"/>
              </a:ext>
            </a:extLst>
          </p:cNvPr>
          <p:cNvSpPr txBox="1"/>
          <p:nvPr/>
        </p:nvSpPr>
        <p:spPr>
          <a:xfrm>
            <a:off x="4802838" y="5981510"/>
            <a:ext cx="1732488" cy="3139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600" dirty="0">
                <a:solidFill>
                  <a:prstClr val="white"/>
                </a:solidFill>
                <a:latin typeface="Calibri" panose="020F0502020204030204"/>
              </a:rPr>
              <a:t>AECO</a:t>
            </a:r>
            <a:endParaRPr lang="en-US" dirty="0">
              <a:solidFill>
                <a:prstClr val="white"/>
              </a:solidFill>
              <a:latin typeface="Calibri" panose="020F0502020204030204"/>
            </a:endParaRPr>
          </a:p>
        </p:txBody>
      </p:sp>
      <p:sp>
        <p:nvSpPr>
          <p:cNvPr id="30" name="Freeform: Shape 29">
            <a:extLst>
              <a:ext uri="{FF2B5EF4-FFF2-40B4-BE49-F238E27FC236}">
                <a16:creationId xmlns:a16="http://schemas.microsoft.com/office/drawing/2014/main" id="{AEC7F2B2-ED70-222D-4EFA-971BFFCAB26F}"/>
              </a:ext>
            </a:extLst>
          </p:cNvPr>
          <p:cNvSpPr/>
          <p:nvPr/>
        </p:nvSpPr>
        <p:spPr>
          <a:xfrm>
            <a:off x="3992681" y="4744527"/>
            <a:ext cx="1151351" cy="857461"/>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sz="120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7773BA4F-9337-9371-87EA-4D46AAB65ECF}"/>
              </a:ext>
            </a:extLst>
          </p:cNvPr>
          <p:cNvSpPr/>
          <p:nvPr/>
        </p:nvSpPr>
        <p:spPr>
          <a:xfrm>
            <a:off x="5483705" y="4782288"/>
            <a:ext cx="1123209" cy="873363"/>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chemeClr val="accent1"/>
          </a:solid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pPr>
            <a:endParaRPr lang="en-US" sz="1400" dirty="0">
              <a:solidFill>
                <a:prstClr val="white"/>
              </a:solidFill>
              <a:latin typeface="Calibri" panose="020F0502020204030204"/>
              <a:ea typeface="Calibri"/>
              <a:cs typeface="Calibri"/>
            </a:endParaRPr>
          </a:p>
        </p:txBody>
      </p:sp>
      <p:sp>
        <p:nvSpPr>
          <p:cNvPr id="32" name="TextBox 65">
            <a:extLst>
              <a:ext uri="{FF2B5EF4-FFF2-40B4-BE49-F238E27FC236}">
                <a16:creationId xmlns:a16="http://schemas.microsoft.com/office/drawing/2014/main" id="{32A17724-D6EE-5A80-B093-E63E2AA6932B}"/>
              </a:ext>
            </a:extLst>
          </p:cNvPr>
          <p:cNvSpPr txBox="1"/>
          <p:nvPr/>
        </p:nvSpPr>
        <p:spPr>
          <a:xfrm>
            <a:off x="5310809" y="4986265"/>
            <a:ext cx="1477197" cy="55553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rPr>
              <a:t>Natural </a:t>
            </a:r>
            <a:endParaRPr lang="en-US" sz="1400" dirty="0">
              <a:solidFill>
                <a:prstClr val="white"/>
              </a:solidFill>
              <a:latin typeface="Calibri" panose="020F0502020204030204"/>
              <a:ea typeface="Calibri"/>
              <a:cs typeface="Calibri"/>
            </a:endParaRPr>
          </a:p>
          <a:p>
            <a:pPr algn="ctr" defTabSz="400070">
              <a:lnSpc>
                <a:spcPct val="90000"/>
              </a:lnSpc>
              <a:spcBef>
                <a:spcPct val="0"/>
              </a:spcBef>
              <a:spcAft>
                <a:spcPct val="35000"/>
              </a:spcAft>
              <a:defRPr/>
            </a:pPr>
            <a:r>
              <a:rPr lang="en-US" sz="1400" dirty="0">
                <a:solidFill>
                  <a:prstClr val="white"/>
                </a:solidFill>
                <a:latin typeface="Calibri" panose="020F0502020204030204"/>
              </a:rPr>
              <a:t>Resources</a:t>
            </a:r>
            <a:endParaRPr lang="en-US" sz="1400" dirty="0">
              <a:solidFill>
                <a:prstClr val="white"/>
              </a:solidFill>
              <a:latin typeface="Calibri" panose="020F0502020204030204"/>
              <a:ea typeface="Calibri"/>
              <a:cs typeface="Calibri"/>
            </a:endParaRPr>
          </a:p>
        </p:txBody>
      </p:sp>
      <p:sp>
        <p:nvSpPr>
          <p:cNvPr id="33" name="TextBox 69">
            <a:extLst>
              <a:ext uri="{FF2B5EF4-FFF2-40B4-BE49-F238E27FC236}">
                <a16:creationId xmlns:a16="http://schemas.microsoft.com/office/drawing/2014/main" id="{29250953-3990-2401-09ED-B2C6F586899E}"/>
              </a:ext>
            </a:extLst>
          </p:cNvPr>
          <p:cNvSpPr txBox="1"/>
          <p:nvPr/>
        </p:nvSpPr>
        <p:spPr>
          <a:xfrm>
            <a:off x="3930516" y="4858078"/>
            <a:ext cx="1310686" cy="6740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rPr>
              <a:t>Aerospace </a:t>
            </a:r>
            <a:br>
              <a:rPr lang="en-US" sz="1400" dirty="0">
                <a:solidFill>
                  <a:prstClr val="white"/>
                </a:solidFill>
                <a:latin typeface="Calibri" panose="020F0502020204030204"/>
                <a:cs typeface="Calibri"/>
              </a:rPr>
            </a:br>
            <a:r>
              <a:rPr lang="en-US" sz="1400" dirty="0">
                <a:solidFill>
                  <a:prstClr val="white"/>
                </a:solidFill>
                <a:latin typeface="Calibri" panose="020F0502020204030204"/>
              </a:rPr>
              <a:t>&amp; </a:t>
            </a:r>
            <a:br>
              <a:rPr lang="en-US" sz="1400" dirty="0">
                <a:solidFill>
                  <a:prstClr val="white"/>
                </a:solidFill>
                <a:latin typeface="Calibri" panose="020F0502020204030204"/>
                <a:cs typeface="Calibri"/>
              </a:rPr>
            </a:br>
            <a:r>
              <a:rPr lang="en-US" sz="1400" dirty="0">
                <a:solidFill>
                  <a:prstClr val="white"/>
                </a:solidFill>
                <a:latin typeface="Calibri" panose="020F0502020204030204"/>
              </a:rPr>
              <a:t>Defense</a:t>
            </a:r>
            <a:endParaRPr lang="en-US" sz="1400" dirty="0">
              <a:solidFill>
                <a:prstClr val="white"/>
              </a:solidFill>
              <a:latin typeface="Calibri" panose="020F0502020204030204"/>
              <a:ea typeface="Calibri"/>
              <a:cs typeface="Calibri"/>
            </a:endParaRPr>
          </a:p>
        </p:txBody>
      </p:sp>
      <p:sp>
        <p:nvSpPr>
          <p:cNvPr id="34" name="TextBox 69">
            <a:extLst>
              <a:ext uri="{FF2B5EF4-FFF2-40B4-BE49-F238E27FC236}">
                <a16:creationId xmlns:a16="http://schemas.microsoft.com/office/drawing/2014/main" id="{66847607-6173-530E-C550-931205627E7D}"/>
              </a:ext>
            </a:extLst>
          </p:cNvPr>
          <p:cNvSpPr txBox="1"/>
          <p:nvPr/>
        </p:nvSpPr>
        <p:spPr>
          <a:xfrm>
            <a:off x="7112033" y="4329895"/>
            <a:ext cx="1547851" cy="7571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600" dirty="0">
                <a:solidFill>
                  <a:prstClr val="white"/>
                </a:solidFill>
                <a:latin typeface="Calibri" panose="020F0502020204030204"/>
              </a:rPr>
              <a:t>Aerospace </a:t>
            </a:r>
            <a:br>
              <a:rPr lang="en-US" sz="1600" dirty="0">
                <a:solidFill>
                  <a:prstClr val="white"/>
                </a:solidFill>
                <a:latin typeface="Calibri" panose="020F0502020204030204"/>
                <a:cs typeface="Calibri"/>
              </a:rPr>
            </a:br>
            <a:r>
              <a:rPr lang="en-US" sz="1600" dirty="0">
                <a:solidFill>
                  <a:prstClr val="white"/>
                </a:solidFill>
                <a:latin typeface="Calibri" panose="020F0502020204030204"/>
              </a:rPr>
              <a:t>&amp; </a:t>
            </a:r>
            <a:br>
              <a:rPr lang="en-US" sz="1600" dirty="0">
                <a:solidFill>
                  <a:prstClr val="white"/>
                </a:solidFill>
                <a:latin typeface="Calibri" panose="020F0502020204030204"/>
                <a:cs typeface="Calibri"/>
              </a:rPr>
            </a:br>
            <a:r>
              <a:rPr lang="en-US" sz="1600" dirty="0">
                <a:solidFill>
                  <a:prstClr val="white"/>
                </a:solidFill>
                <a:latin typeface="Calibri" panose="020F0502020204030204"/>
              </a:rPr>
              <a:t>Defense</a:t>
            </a:r>
            <a:endParaRPr lang="en-US" sz="1600" dirty="0">
              <a:solidFill>
                <a:prstClr val="white"/>
              </a:solidFill>
              <a:latin typeface="Calibri" panose="020F0502020204030204"/>
              <a:ea typeface="Calibri"/>
              <a:cs typeface="Calibri"/>
            </a:endParaRPr>
          </a:p>
        </p:txBody>
      </p:sp>
      <p:sp>
        <p:nvSpPr>
          <p:cNvPr id="35" name="Hexagon 34">
            <a:extLst>
              <a:ext uri="{FF2B5EF4-FFF2-40B4-BE49-F238E27FC236}">
                <a16:creationId xmlns:a16="http://schemas.microsoft.com/office/drawing/2014/main" id="{B20D3AF4-40CA-E370-C5E4-10AD1A75F1AC}"/>
              </a:ext>
            </a:extLst>
          </p:cNvPr>
          <p:cNvSpPr/>
          <p:nvPr/>
        </p:nvSpPr>
        <p:spPr>
          <a:xfrm>
            <a:off x="3981421" y="5647049"/>
            <a:ext cx="1163141" cy="931783"/>
          </a:xfrm>
          <a:prstGeom prst="hexagon">
            <a:avLst>
              <a:gd name="adj" fmla="val 25000"/>
              <a:gd name="vf" fmla="val 115470"/>
            </a:avLst>
          </a:pr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sz="1200">
              <a:solidFill>
                <a:prstClr val="white"/>
              </a:solidFill>
              <a:latin typeface="Calibri" panose="020F0502020204030204"/>
            </a:endParaRPr>
          </a:p>
        </p:txBody>
      </p:sp>
      <p:sp>
        <p:nvSpPr>
          <p:cNvPr id="36" name="TextBox 63">
            <a:extLst>
              <a:ext uri="{FF2B5EF4-FFF2-40B4-BE49-F238E27FC236}">
                <a16:creationId xmlns:a16="http://schemas.microsoft.com/office/drawing/2014/main" id="{6F64A3D0-5A8A-A2A0-4E21-376E4745D725}"/>
              </a:ext>
            </a:extLst>
          </p:cNvPr>
          <p:cNvSpPr txBox="1"/>
          <p:nvPr/>
        </p:nvSpPr>
        <p:spPr>
          <a:xfrm>
            <a:off x="3455628" y="5952927"/>
            <a:ext cx="2260461" cy="2862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rPr>
              <a:t>Manufacturing</a:t>
            </a:r>
            <a:endParaRPr lang="en-US" sz="1600" dirty="0">
              <a:solidFill>
                <a:prstClr val="white"/>
              </a:solidFill>
              <a:latin typeface="Calibri" panose="020F0502020204030204"/>
            </a:endParaRPr>
          </a:p>
        </p:txBody>
      </p:sp>
      <p:sp>
        <p:nvSpPr>
          <p:cNvPr id="37" name="TextBox 63">
            <a:extLst>
              <a:ext uri="{FF2B5EF4-FFF2-40B4-BE49-F238E27FC236}">
                <a16:creationId xmlns:a16="http://schemas.microsoft.com/office/drawing/2014/main" id="{723FC377-C935-1EA7-6DA7-2973ECDC2FCF}"/>
              </a:ext>
            </a:extLst>
          </p:cNvPr>
          <p:cNvSpPr txBox="1"/>
          <p:nvPr/>
        </p:nvSpPr>
        <p:spPr>
          <a:xfrm>
            <a:off x="6901050" y="5749148"/>
            <a:ext cx="2260461" cy="3139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600" dirty="0">
                <a:solidFill>
                  <a:prstClr val="white"/>
                </a:solidFill>
                <a:latin typeface="Calibri" panose="020F0502020204030204"/>
              </a:rPr>
              <a:t>Manufacturing</a:t>
            </a:r>
            <a:endParaRPr lang="en-US" dirty="0">
              <a:solidFill>
                <a:prstClr val="white"/>
              </a:solidFill>
              <a:latin typeface="Calibri" panose="020F0502020204030204"/>
            </a:endParaRPr>
          </a:p>
        </p:txBody>
      </p:sp>
      <p:sp>
        <p:nvSpPr>
          <p:cNvPr id="38" name="TextBox 73">
            <a:extLst>
              <a:ext uri="{FF2B5EF4-FFF2-40B4-BE49-F238E27FC236}">
                <a16:creationId xmlns:a16="http://schemas.microsoft.com/office/drawing/2014/main" id="{97BBFE89-31A6-4A9F-C734-5F08743D0BDB}"/>
              </a:ext>
            </a:extLst>
          </p:cNvPr>
          <p:cNvSpPr txBox="1"/>
          <p:nvPr/>
        </p:nvSpPr>
        <p:spPr>
          <a:xfrm>
            <a:off x="3236595" y="4134028"/>
            <a:ext cx="2753428" cy="2862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rPr>
              <a:t>Telecomm</a:t>
            </a:r>
          </a:p>
        </p:txBody>
      </p:sp>
      <p:sp>
        <p:nvSpPr>
          <p:cNvPr id="39" name="Hexagon 38">
            <a:extLst>
              <a:ext uri="{FF2B5EF4-FFF2-40B4-BE49-F238E27FC236}">
                <a16:creationId xmlns:a16="http://schemas.microsoft.com/office/drawing/2014/main" id="{8DEE3514-29E4-BA1C-2C67-65FF55CC8270}"/>
              </a:ext>
            </a:extLst>
          </p:cNvPr>
          <p:cNvSpPr/>
          <p:nvPr/>
        </p:nvSpPr>
        <p:spPr>
          <a:xfrm>
            <a:off x="5471777" y="5686130"/>
            <a:ext cx="1106466" cy="902324"/>
          </a:xfrm>
          <a:prstGeom prst="hexagon">
            <a:avLst>
              <a:gd name="adj" fmla="val 25000"/>
              <a:gd name="vf" fmla="val 115470"/>
            </a:avLst>
          </a:pr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sz="1200">
              <a:solidFill>
                <a:prstClr val="white"/>
              </a:solidFill>
              <a:latin typeface="Calibri" panose="020F0502020204030204"/>
            </a:endParaRPr>
          </a:p>
        </p:txBody>
      </p:sp>
      <p:sp>
        <p:nvSpPr>
          <p:cNvPr id="40" name="TextBox 63">
            <a:extLst>
              <a:ext uri="{FF2B5EF4-FFF2-40B4-BE49-F238E27FC236}">
                <a16:creationId xmlns:a16="http://schemas.microsoft.com/office/drawing/2014/main" id="{34AE06C4-8918-A369-FD25-0EEAD0208606}"/>
              </a:ext>
            </a:extLst>
          </p:cNvPr>
          <p:cNvSpPr txBox="1"/>
          <p:nvPr/>
        </p:nvSpPr>
        <p:spPr>
          <a:xfrm>
            <a:off x="4877381" y="5984260"/>
            <a:ext cx="2260461" cy="3139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600" dirty="0">
                <a:solidFill>
                  <a:prstClr val="white"/>
                </a:solidFill>
                <a:latin typeface="Calibri" panose="020F0502020204030204"/>
              </a:rPr>
              <a:t>AECO</a:t>
            </a:r>
            <a:endParaRPr lang="en-US" dirty="0">
              <a:solidFill>
                <a:prstClr val="white"/>
              </a:solidFill>
              <a:latin typeface="Calibri" panose="020F0502020204030204"/>
            </a:endParaRPr>
          </a:p>
        </p:txBody>
      </p:sp>
      <p:sp>
        <p:nvSpPr>
          <p:cNvPr id="41" name="Freeform: Shape 40">
            <a:extLst>
              <a:ext uri="{FF2B5EF4-FFF2-40B4-BE49-F238E27FC236}">
                <a16:creationId xmlns:a16="http://schemas.microsoft.com/office/drawing/2014/main" id="{734546D6-1F23-D03E-CD8F-18C1FCB5192B}"/>
              </a:ext>
            </a:extLst>
          </p:cNvPr>
          <p:cNvSpPr/>
          <p:nvPr/>
        </p:nvSpPr>
        <p:spPr>
          <a:xfrm>
            <a:off x="9069107" y="2135813"/>
            <a:ext cx="1145949" cy="884222"/>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a:solidFill>
                <a:prstClr val="white"/>
              </a:solidFill>
              <a:latin typeface="Calibri" panose="020F0502020204030204"/>
              <a:ea typeface="Calibri"/>
              <a:cs typeface="Calibri"/>
            </a:endParaRPr>
          </a:p>
        </p:txBody>
      </p:sp>
      <p:sp>
        <p:nvSpPr>
          <p:cNvPr id="42" name="Freeform: Shape 41">
            <a:extLst>
              <a:ext uri="{FF2B5EF4-FFF2-40B4-BE49-F238E27FC236}">
                <a16:creationId xmlns:a16="http://schemas.microsoft.com/office/drawing/2014/main" id="{C646C8AD-DA34-7044-CF33-8D27CDB6FD46}"/>
              </a:ext>
            </a:extLst>
          </p:cNvPr>
          <p:cNvSpPr/>
          <p:nvPr/>
        </p:nvSpPr>
        <p:spPr>
          <a:xfrm>
            <a:off x="7536644" y="1118122"/>
            <a:ext cx="1108368" cy="909785"/>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rPr>
              <a:t>Fintech</a:t>
            </a:r>
            <a:endParaRPr lang="en-US" dirty="0">
              <a:solidFill>
                <a:prstClr val="white"/>
              </a:solidFill>
              <a:latin typeface="Calibri" panose="020F0502020204030204"/>
            </a:endParaRPr>
          </a:p>
        </p:txBody>
      </p:sp>
      <p:sp>
        <p:nvSpPr>
          <p:cNvPr id="43" name="Freeform: Shape 42">
            <a:extLst>
              <a:ext uri="{FF2B5EF4-FFF2-40B4-BE49-F238E27FC236}">
                <a16:creationId xmlns:a16="http://schemas.microsoft.com/office/drawing/2014/main" id="{F495D0C5-84D8-1462-5DD8-FE73D90615F7}"/>
              </a:ext>
            </a:extLst>
          </p:cNvPr>
          <p:cNvSpPr/>
          <p:nvPr/>
        </p:nvSpPr>
        <p:spPr>
          <a:xfrm>
            <a:off x="9080672" y="3055554"/>
            <a:ext cx="1127472" cy="884222"/>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r>
              <a:rPr lang="en-US" sz="1000" dirty="0">
                <a:solidFill>
                  <a:prstClr val="white"/>
                </a:solidFill>
                <a:latin typeface="Calibri" panose="020F0502020204030204"/>
              </a:rPr>
              <a:t>Mobility </a:t>
            </a:r>
            <a:br>
              <a:rPr lang="en-US" sz="1000" dirty="0">
                <a:solidFill>
                  <a:prstClr val="white"/>
                </a:solidFill>
                <a:latin typeface="Calibri" panose="020F0502020204030204"/>
              </a:rPr>
            </a:br>
            <a:r>
              <a:rPr lang="en-US" sz="1000" dirty="0">
                <a:solidFill>
                  <a:prstClr val="white"/>
                </a:solidFill>
                <a:latin typeface="Calibri" panose="020F0502020204030204"/>
              </a:rPr>
              <a:t>&amp; Transportation</a:t>
            </a:r>
          </a:p>
        </p:txBody>
      </p:sp>
      <p:sp>
        <p:nvSpPr>
          <p:cNvPr id="44" name="Freeform: Shape 43">
            <a:hlinkClick r:id="" action="ppaction://noaction"/>
            <a:extLst>
              <a:ext uri="{FF2B5EF4-FFF2-40B4-BE49-F238E27FC236}">
                <a16:creationId xmlns:a16="http://schemas.microsoft.com/office/drawing/2014/main" id="{5E9C2445-39C1-9FD8-1054-51D74732C221}"/>
              </a:ext>
            </a:extLst>
          </p:cNvPr>
          <p:cNvSpPr/>
          <p:nvPr/>
        </p:nvSpPr>
        <p:spPr>
          <a:xfrm>
            <a:off x="7488841" y="2059039"/>
            <a:ext cx="1209650" cy="952231"/>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rPr>
              <a:t>Academia </a:t>
            </a:r>
            <a:br>
              <a:rPr lang="en-US" sz="1400" dirty="0">
                <a:solidFill>
                  <a:prstClr val="white"/>
                </a:solidFill>
                <a:latin typeface="Calibri" panose="020F0502020204030204"/>
                <a:cs typeface="Calibri"/>
              </a:rPr>
            </a:br>
            <a:r>
              <a:rPr lang="en-US" sz="1400" dirty="0">
                <a:solidFill>
                  <a:prstClr val="white"/>
                </a:solidFill>
                <a:latin typeface="Calibri" panose="020F0502020204030204"/>
              </a:rPr>
              <a:t>&amp; </a:t>
            </a:r>
            <a:br>
              <a:rPr lang="en-US" sz="1400" dirty="0">
                <a:solidFill>
                  <a:prstClr val="white"/>
                </a:solidFill>
                <a:latin typeface="Calibri" panose="020F0502020204030204"/>
                <a:cs typeface="Calibri"/>
              </a:rPr>
            </a:br>
            <a:r>
              <a:rPr lang="en-US" sz="1400" dirty="0">
                <a:solidFill>
                  <a:prstClr val="white"/>
                </a:solidFill>
                <a:latin typeface="Calibri" panose="020F0502020204030204"/>
              </a:rPr>
              <a:t>Research</a:t>
            </a:r>
            <a:r>
              <a:rPr lang="en-US" dirty="0">
                <a:solidFill>
                  <a:prstClr val="white"/>
                </a:solidFill>
                <a:latin typeface="Calibri"/>
                <a:ea typeface="Calibri"/>
                <a:cs typeface="Calibri"/>
              </a:rPr>
              <a:t>​</a:t>
            </a:r>
          </a:p>
        </p:txBody>
      </p:sp>
      <p:sp>
        <p:nvSpPr>
          <p:cNvPr id="45" name="Freeform: Shape 44">
            <a:extLst>
              <a:ext uri="{FF2B5EF4-FFF2-40B4-BE49-F238E27FC236}">
                <a16:creationId xmlns:a16="http://schemas.microsoft.com/office/drawing/2014/main" id="{1A28A861-F817-8D18-1D7B-0282DE13C5E0}"/>
              </a:ext>
            </a:extLst>
          </p:cNvPr>
          <p:cNvSpPr/>
          <p:nvPr/>
        </p:nvSpPr>
        <p:spPr>
          <a:xfrm>
            <a:off x="7532683" y="3030430"/>
            <a:ext cx="1163590" cy="884222"/>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r>
              <a:rPr lang="en-US" sz="1200">
                <a:solidFill>
                  <a:prstClr val="white"/>
                </a:solidFill>
                <a:latin typeface="Calibri" panose="020F0502020204030204"/>
              </a:rPr>
              <a:t>Smart Ag,</a:t>
            </a:r>
          </a:p>
          <a:p>
            <a:pPr algn="ctr" defTabSz="400070">
              <a:lnSpc>
                <a:spcPct val="90000"/>
              </a:lnSpc>
              <a:spcBef>
                <a:spcPct val="0"/>
              </a:spcBef>
              <a:spcAft>
                <a:spcPct val="35000"/>
              </a:spcAft>
              <a:defRPr/>
            </a:pPr>
            <a:r>
              <a:rPr lang="en-US" sz="1200">
                <a:solidFill>
                  <a:prstClr val="white"/>
                </a:solidFill>
                <a:latin typeface="Calibri" panose="020F0502020204030204"/>
              </a:rPr>
              <a:t> Food &amp; </a:t>
            </a:r>
          </a:p>
          <a:p>
            <a:pPr algn="ctr" defTabSz="400070">
              <a:lnSpc>
                <a:spcPct val="90000"/>
              </a:lnSpc>
              <a:spcBef>
                <a:spcPct val="0"/>
              </a:spcBef>
              <a:spcAft>
                <a:spcPct val="35000"/>
              </a:spcAft>
              <a:defRPr/>
            </a:pPr>
            <a:r>
              <a:rPr lang="en-US" sz="1200">
                <a:solidFill>
                  <a:prstClr val="white"/>
                </a:solidFill>
                <a:latin typeface="Calibri" panose="020F0502020204030204"/>
              </a:rPr>
              <a:t>Beverage</a:t>
            </a:r>
          </a:p>
        </p:txBody>
      </p:sp>
      <p:sp>
        <p:nvSpPr>
          <p:cNvPr id="46" name="Freeform: Shape 45">
            <a:hlinkClick r:id="rId3" action="ppaction://hlinksldjump"/>
            <a:extLst>
              <a:ext uri="{FF2B5EF4-FFF2-40B4-BE49-F238E27FC236}">
                <a16:creationId xmlns:a16="http://schemas.microsoft.com/office/drawing/2014/main" id="{A42162BF-A761-15BB-6A20-852A4281C430}"/>
              </a:ext>
            </a:extLst>
          </p:cNvPr>
          <p:cNvSpPr/>
          <p:nvPr/>
        </p:nvSpPr>
        <p:spPr>
          <a:xfrm>
            <a:off x="9060715" y="3995112"/>
            <a:ext cx="1138672" cy="871225"/>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chemeClr val="accent2">
              <a:lumMod val="75000"/>
            </a:schemeClr>
          </a:solidFill>
          <a:scene3d>
            <a:camera prst="orthographicFront"/>
            <a:lightRig rig="threePt" dir="t"/>
          </a:scene3d>
          <a:sp3d>
            <a:bevelT/>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r>
              <a:rPr lang="en-US" sz="1100" dirty="0">
                <a:solidFill>
                  <a:srgbClr val="FFFFFF"/>
                </a:solidFill>
                <a:latin typeface="Calibri"/>
              </a:rPr>
              <a:t>Capabilities</a:t>
            </a:r>
          </a:p>
          <a:p>
            <a:pPr algn="ctr" defTabSz="400070">
              <a:lnSpc>
                <a:spcPct val="90000"/>
              </a:lnSpc>
              <a:spcBef>
                <a:spcPct val="0"/>
              </a:spcBef>
              <a:spcAft>
                <a:spcPct val="35000"/>
              </a:spcAft>
              <a:defRPr/>
            </a:pPr>
            <a:r>
              <a:rPr lang="en-US" sz="1100" dirty="0">
                <a:solidFill>
                  <a:srgbClr val="FFFFFF"/>
                </a:solidFill>
                <a:latin typeface="Calibri"/>
              </a:rPr>
              <a:t>&amp;</a:t>
            </a:r>
          </a:p>
          <a:p>
            <a:pPr algn="ctr" defTabSz="400070">
              <a:lnSpc>
                <a:spcPct val="90000"/>
              </a:lnSpc>
              <a:spcBef>
                <a:spcPct val="0"/>
              </a:spcBef>
              <a:spcAft>
                <a:spcPct val="35000"/>
              </a:spcAft>
              <a:defRPr/>
            </a:pPr>
            <a:r>
              <a:rPr lang="en-US" sz="1100" dirty="0">
                <a:solidFill>
                  <a:srgbClr val="FFFFFF"/>
                </a:solidFill>
                <a:latin typeface="Calibri"/>
              </a:rPr>
              <a:t>Technology</a:t>
            </a:r>
          </a:p>
        </p:txBody>
      </p:sp>
      <p:sp>
        <p:nvSpPr>
          <p:cNvPr id="47" name="TextBox 61">
            <a:extLst>
              <a:ext uri="{FF2B5EF4-FFF2-40B4-BE49-F238E27FC236}">
                <a16:creationId xmlns:a16="http://schemas.microsoft.com/office/drawing/2014/main" id="{4900CF61-BB55-0186-1290-7EC0DB935A42}"/>
              </a:ext>
            </a:extLst>
          </p:cNvPr>
          <p:cNvSpPr txBox="1"/>
          <p:nvPr/>
        </p:nvSpPr>
        <p:spPr>
          <a:xfrm>
            <a:off x="9012777" y="2219631"/>
            <a:ext cx="1349316" cy="65556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200" dirty="0">
                <a:solidFill>
                  <a:prstClr val="white"/>
                </a:solidFill>
                <a:latin typeface="Calibri" panose="020F0502020204030204"/>
              </a:rPr>
              <a:t>Healthcare </a:t>
            </a:r>
            <a:br>
              <a:rPr lang="en-US" sz="1200" dirty="0">
                <a:solidFill>
                  <a:prstClr val="white"/>
                </a:solidFill>
                <a:latin typeface="Calibri" panose="020F0502020204030204"/>
              </a:rPr>
            </a:br>
            <a:r>
              <a:rPr lang="en-US" sz="1200" dirty="0">
                <a:solidFill>
                  <a:prstClr val="white"/>
                </a:solidFill>
                <a:latin typeface="Calibri" panose="020F0502020204030204"/>
              </a:rPr>
              <a:t>&amp; </a:t>
            </a:r>
            <a:endParaRPr lang="en-US" sz="1200" dirty="0">
              <a:solidFill>
                <a:prstClr val="white"/>
              </a:solidFill>
              <a:latin typeface="Calibri" panose="020F0502020204030204"/>
              <a:ea typeface="Calibri"/>
              <a:cs typeface="Calibri"/>
            </a:endParaRPr>
          </a:p>
          <a:p>
            <a:pPr algn="ctr" defTabSz="400070">
              <a:lnSpc>
                <a:spcPct val="90000"/>
              </a:lnSpc>
              <a:spcBef>
                <a:spcPct val="0"/>
              </a:spcBef>
              <a:spcAft>
                <a:spcPct val="35000"/>
              </a:spcAft>
              <a:defRPr/>
            </a:pPr>
            <a:r>
              <a:rPr lang="en-US" sz="1200" dirty="0">
                <a:solidFill>
                  <a:prstClr val="white"/>
                </a:solidFill>
                <a:latin typeface="Calibri" panose="020F0502020204030204"/>
              </a:rPr>
              <a:t>Life </a:t>
            </a:r>
            <a:r>
              <a:rPr lang="en-US" sz="1100" dirty="0">
                <a:solidFill>
                  <a:prstClr val="white"/>
                </a:solidFill>
                <a:latin typeface="Calibri" panose="020F0502020204030204"/>
              </a:rPr>
              <a:t>Sciences</a:t>
            </a:r>
            <a:endParaRPr lang="en-US" sz="1200" dirty="0">
              <a:solidFill>
                <a:prstClr val="white"/>
              </a:solidFill>
              <a:latin typeface="Calibri" panose="020F0502020204030204"/>
              <a:ea typeface="Calibri"/>
              <a:cs typeface="Calibri"/>
            </a:endParaRPr>
          </a:p>
        </p:txBody>
      </p:sp>
      <p:sp>
        <p:nvSpPr>
          <p:cNvPr id="48" name="Hexagon 47">
            <a:extLst>
              <a:ext uri="{FF2B5EF4-FFF2-40B4-BE49-F238E27FC236}">
                <a16:creationId xmlns:a16="http://schemas.microsoft.com/office/drawing/2014/main" id="{7AED8F36-3862-3726-A914-0AA84D28C993}"/>
              </a:ext>
            </a:extLst>
          </p:cNvPr>
          <p:cNvSpPr/>
          <p:nvPr/>
        </p:nvSpPr>
        <p:spPr>
          <a:xfrm>
            <a:off x="7576786" y="3948460"/>
            <a:ext cx="1101339" cy="831253"/>
          </a:xfrm>
          <a:prstGeom prst="hexagon">
            <a:avLst>
              <a:gd name="adj" fmla="val 25000"/>
              <a:gd name="vf" fmla="val 115470"/>
            </a:avLst>
          </a:pr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sz="1000" dirty="0">
              <a:solidFill>
                <a:prstClr val="white"/>
              </a:solidFill>
              <a:latin typeface="Calibri" panose="020F0502020204030204"/>
            </a:endParaRPr>
          </a:p>
        </p:txBody>
      </p:sp>
      <p:sp>
        <p:nvSpPr>
          <p:cNvPr id="49" name="TextBox 63">
            <a:extLst>
              <a:ext uri="{FF2B5EF4-FFF2-40B4-BE49-F238E27FC236}">
                <a16:creationId xmlns:a16="http://schemas.microsoft.com/office/drawing/2014/main" id="{41D1AE59-D5F7-1D33-8565-410715DC6B32}"/>
              </a:ext>
            </a:extLst>
          </p:cNvPr>
          <p:cNvSpPr txBox="1"/>
          <p:nvPr/>
        </p:nvSpPr>
        <p:spPr>
          <a:xfrm>
            <a:off x="8277766" y="6174624"/>
            <a:ext cx="1732488" cy="3139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600" dirty="0">
                <a:solidFill>
                  <a:prstClr val="white"/>
                </a:solidFill>
                <a:latin typeface="Calibri" panose="020F0502020204030204"/>
              </a:rPr>
              <a:t>AECO</a:t>
            </a:r>
            <a:endParaRPr lang="en-US" dirty="0">
              <a:solidFill>
                <a:prstClr val="white"/>
              </a:solidFill>
              <a:latin typeface="Calibri" panose="020F0502020204030204"/>
            </a:endParaRPr>
          </a:p>
        </p:txBody>
      </p:sp>
      <p:sp>
        <p:nvSpPr>
          <p:cNvPr id="50" name="Freeform: Shape 49">
            <a:extLst>
              <a:ext uri="{FF2B5EF4-FFF2-40B4-BE49-F238E27FC236}">
                <a16:creationId xmlns:a16="http://schemas.microsoft.com/office/drawing/2014/main" id="{7A6D034E-F733-C8E4-DD05-345696C5C1ED}"/>
              </a:ext>
            </a:extLst>
          </p:cNvPr>
          <p:cNvSpPr/>
          <p:nvPr/>
        </p:nvSpPr>
        <p:spPr>
          <a:xfrm>
            <a:off x="7552671" y="4813251"/>
            <a:ext cx="1101339" cy="884383"/>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sz="1200">
              <a:solidFill>
                <a:prstClr val="white"/>
              </a:solidFill>
              <a:latin typeface="Calibri" panose="020F0502020204030204"/>
            </a:endParaRPr>
          </a:p>
        </p:txBody>
      </p:sp>
      <p:sp>
        <p:nvSpPr>
          <p:cNvPr id="51" name="Freeform: Shape 50">
            <a:extLst>
              <a:ext uri="{FF2B5EF4-FFF2-40B4-BE49-F238E27FC236}">
                <a16:creationId xmlns:a16="http://schemas.microsoft.com/office/drawing/2014/main" id="{4DBD130B-6373-20AB-802A-9057A399BAFF}"/>
              </a:ext>
            </a:extLst>
          </p:cNvPr>
          <p:cNvSpPr/>
          <p:nvPr/>
        </p:nvSpPr>
        <p:spPr>
          <a:xfrm>
            <a:off x="9035946" y="4881049"/>
            <a:ext cx="1101339" cy="859909"/>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chemeClr val="accent1"/>
          </a:solid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pPr>
            <a:endParaRPr lang="en-US" dirty="0">
              <a:solidFill>
                <a:prstClr val="white"/>
              </a:solidFill>
              <a:latin typeface="Calibri" panose="020F0502020204030204"/>
              <a:ea typeface="Calibri"/>
              <a:cs typeface="Calibri"/>
            </a:endParaRPr>
          </a:p>
        </p:txBody>
      </p:sp>
      <p:sp>
        <p:nvSpPr>
          <p:cNvPr id="52" name="TextBox 65">
            <a:extLst>
              <a:ext uri="{FF2B5EF4-FFF2-40B4-BE49-F238E27FC236}">
                <a16:creationId xmlns:a16="http://schemas.microsoft.com/office/drawing/2014/main" id="{423D8A71-3327-C539-2865-BC805D94CFCD}"/>
              </a:ext>
            </a:extLst>
          </p:cNvPr>
          <p:cNvSpPr txBox="1"/>
          <p:nvPr/>
        </p:nvSpPr>
        <p:spPr>
          <a:xfrm>
            <a:off x="8848822" y="5026855"/>
            <a:ext cx="1477197" cy="55553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rPr>
              <a:t>Natural </a:t>
            </a:r>
            <a:endParaRPr lang="en-US" sz="1400" dirty="0">
              <a:solidFill>
                <a:prstClr val="white"/>
              </a:solidFill>
              <a:latin typeface="Calibri" panose="020F0502020204030204"/>
              <a:ea typeface="Calibri"/>
              <a:cs typeface="Calibri"/>
            </a:endParaRPr>
          </a:p>
          <a:p>
            <a:pPr algn="ctr" defTabSz="400070">
              <a:lnSpc>
                <a:spcPct val="90000"/>
              </a:lnSpc>
              <a:spcBef>
                <a:spcPct val="0"/>
              </a:spcBef>
              <a:spcAft>
                <a:spcPct val="35000"/>
              </a:spcAft>
              <a:defRPr/>
            </a:pPr>
            <a:r>
              <a:rPr lang="en-US" sz="1400" dirty="0">
                <a:solidFill>
                  <a:prstClr val="white"/>
                </a:solidFill>
                <a:latin typeface="Calibri" panose="020F0502020204030204"/>
              </a:rPr>
              <a:t>Resources</a:t>
            </a:r>
            <a:endParaRPr lang="en-US" sz="1400" dirty="0">
              <a:solidFill>
                <a:prstClr val="white"/>
              </a:solidFill>
              <a:latin typeface="Calibri" panose="020F0502020204030204"/>
              <a:ea typeface="Calibri"/>
              <a:cs typeface="Calibri"/>
            </a:endParaRPr>
          </a:p>
        </p:txBody>
      </p:sp>
      <p:sp>
        <p:nvSpPr>
          <p:cNvPr id="53" name="Hexagon 52">
            <a:extLst>
              <a:ext uri="{FF2B5EF4-FFF2-40B4-BE49-F238E27FC236}">
                <a16:creationId xmlns:a16="http://schemas.microsoft.com/office/drawing/2014/main" id="{85ACDE9A-F9E2-80E8-F6CA-A7881554820A}"/>
              </a:ext>
            </a:extLst>
          </p:cNvPr>
          <p:cNvSpPr/>
          <p:nvPr/>
        </p:nvSpPr>
        <p:spPr>
          <a:xfrm>
            <a:off x="7533365" y="5727000"/>
            <a:ext cx="1131827" cy="895247"/>
          </a:xfrm>
          <a:prstGeom prst="hexagon">
            <a:avLst>
              <a:gd name="adj" fmla="val 25000"/>
              <a:gd name="vf" fmla="val 115470"/>
            </a:avLst>
          </a:pr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endParaRPr lang="en-US" sz="1200">
              <a:solidFill>
                <a:prstClr val="white"/>
              </a:solidFill>
              <a:latin typeface="Calibri" panose="020F0502020204030204"/>
            </a:endParaRPr>
          </a:p>
        </p:txBody>
      </p:sp>
      <p:sp>
        <p:nvSpPr>
          <p:cNvPr id="54" name="TextBox 53">
            <a:extLst>
              <a:ext uri="{FF2B5EF4-FFF2-40B4-BE49-F238E27FC236}">
                <a16:creationId xmlns:a16="http://schemas.microsoft.com/office/drawing/2014/main" id="{2AA930DA-5880-61D7-9445-C30D8E2C76D5}"/>
              </a:ext>
            </a:extLst>
          </p:cNvPr>
          <p:cNvSpPr txBox="1"/>
          <p:nvPr/>
        </p:nvSpPr>
        <p:spPr>
          <a:xfrm>
            <a:off x="1404996" y="2649239"/>
            <a:ext cx="1190944"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46">
              <a:defRPr/>
            </a:pPr>
            <a:r>
              <a:rPr lang="en-US" sz="2200" b="1" u="sng" dirty="0">
                <a:solidFill>
                  <a:prstClr val="black"/>
                </a:solidFill>
                <a:ea typeface="Calibri"/>
                <a:cs typeface="Calibri"/>
              </a:rPr>
              <a:t>2020</a:t>
            </a:r>
          </a:p>
        </p:txBody>
      </p:sp>
      <p:sp>
        <p:nvSpPr>
          <p:cNvPr id="55" name="TextBox 54">
            <a:extLst>
              <a:ext uri="{FF2B5EF4-FFF2-40B4-BE49-F238E27FC236}">
                <a16:creationId xmlns:a16="http://schemas.microsoft.com/office/drawing/2014/main" id="{B5CDC48A-4D92-3E96-6A82-D4B3E1A1108F}"/>
              </a:ext>
            </a:extLst>
          </p:cNvPr>
          <p:cNvSpPr txBox="1"/>
          <p:nvPr/>
        </p:nvSpPr>
        <p:spPr>
          <a:xfrm>
            <a:off x="4189471" y="1103933"/>
            <a:ext cx="1226734"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46">
              <a:defRPr/>
            </a:pPr>
            <a:r>
              <a:rPr lang="en-US" sz="2200" b="1" u="sng" dirty="0">
                <a:solidFill>
                  <a:prstClr val="black"/>
                </a:solidFill>
                <a:ea typeface="Calibri"/>
                <a:cs typeface="Calibri"/>
              </a:rPr>
              <a:t>2022</a:t>
            </a:r>
          </a:p>
        </p:txBody>
      </p:sp>
      <p:sp>
        <p:nvSpPr>
          <p:cNvPr id="56" name="TextBox 55">
            <a:extLst>
              <a:ext uri="{FF2B5EF4-FFF2-40B4-BE49-F238E27FC236}">
                <a16:creationId xmlns:a16="http://schemas.microsoft.com/office/drawing/2014/main" id="{E438210C-4458-8141-0590-2E015DDE83D5}"/>
              </a:ext>
            </a:extLst>
          </p:cNvPr>
          <p:cNvSpPr txBox="1"/>
          <p:nvPr/>
        </p:nvSpPr>
        <p:spPr>
          <a:xfrm>
            <a:off x="6825049" y="88874"/>
            <a:ext cx="897359" cy="446276"/>
          </a:xfrm>
          <a:prstGeom prst="rect">
            <a:avLst/>
          </a:prstGeom>
          <a:noFill/>
        </p:spPr>
        <p:txBody>
          <a:bodyPr wrap="square">
            <a:spAutoFit/>
          </a:bodyPr>
          <a:lstStyle/>
          <a:p>
            <a:pPr defTabSz="914446">
              <a:defRPr/>
            </a:pPr>
            <a:r>
              <a:rPr lang="en-US" sz="2200" b="1" u="sng" dirty="0">
                <a:solidFill>
                  <a:prstClr val="black"/>
                </a:solidFill>
                <a:ea typeface="Calibri"/>
                <a:cs typeface="Calibri"/>
              </a:rPr>
              <a:t>2024</a:t>
            </a:r>
          </a:p>
        </p:txBody>
      </p:sp>
      <p:sp>
        <p:nvSpPr>
          <p:cNvPr id="57" name="Freeform: Shape 56">
            <a:hlinkClick r:id="rId3" action="ppaction://hlinksldjump"/>
            <a:extLst>
              <a:ext uri="{FF2B5EF4-FFF2-40B4-BE49-F238E27FC236}">
                <a16:creationId xmlns:a16="http://schemas.microsoft.com/office/drawing/2014/main" id="{3514C88A-7BDA-2440-94D3-3FA7B7A3999E}"/>
              </a:ext>
            </a:extLst>
          </p:cNvPr>
          <p:cNvSpPr/>
          <p:nvPr/>
        </p:nvSpPr>
        <p:spPr>
          <a:xfrm>
            <a:off x="1339482" y="3819730"/>
            <a:ext cx="1125385" cy="905713"/>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chemeClr val="accent2">
              <a:lumMod val="75000"/>
            </a:schemeClr>
          </a:solidFill>
          <a:scene3d>
            <a:camera prst="orthographicFront"/>
            <a:lightRig rig="threePt" dir="t"/>
          </a:scene3d>
          <a:sp3d>
            <a:bevelT/>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defRPr/>
            </a:pPr>
            <a:r>
              <a:rPr lang="en-US" sz="1200" dirty="0">
                <a:solidFill>
                  <a:srgbClr val="FFFFFF"/>
                </a:solidFill>
                <a:latin typeface="Calibri"/>
              </a:rPr>
              <a:t>Terminology, Taxonomy</a:t>
            </a:r>
            <a:br>
              <a:rPr lang="en-US" sz="1200" dirty="0">
                <a:solidFill>
                  <a:srgbClr val="FFFFFF"/>
                </a:solidFill>
                <a:latin typeface="Calibri"/>
              </a:rPr>
            </a:br>
            <a:r>
              <a:rPr lang="en-US" sz="1200" dirty="0">
                <a:solidFill>
                  <a:srgbClr val="FFFFFF"/>
                </a:solidFill>
                <a:latin typeface="Calibri"/>
              </a:rPr>
              <a:t>&amp; </a:t>
            </a:r>
            <a:br>
              <a:rPr lang="en-US" sz="1200" dirty="0">
                <a:solidFill>
                  <a:srgbClr val="FFFFFF"/>
                </a:solidFill>
                <a:latin typeface="Calibri"/>
              </a:rPr>
            </a:br>
            <a:r>
              <a:rPr lang="en-US" sz="1200" dirty="0">
                <a:solidFill>
                  <a:srgbClr val="FFFFFF"/>
                </a:solidFill>
                <a:latin typeface="Calibri"/>
              </a:rPr>
              <a:t>Technology</a:t>
            </a:r>
          </a:p>
        </p:txBody>
      </p:sp>
      <p:sp>
        <p:nvSpPr>
          <p:cNvPr id="59" name="TextBox 63">
            <a:extLst>
              <a:ext uri="{FF2B5EF4-FFF2-40B4-BE49-F238E27FC236}">
                <a16:creationId xmlns:a16="http://schemas.microsoft.com/office/drawing/2014/main" id="{4B0F6998-4177-15B0-D045-78365EAD5077}"/>
              </a:ext>
            </a:extLst>
          </p:cNvPr>
          <p:cNvSpPr txBox="1"/>
          <p:nvPr/>
        </p:nvSpPr>
        <p:spPr>
          <a:xfrm>
            <a:off x="8447964" y="6162628"/>
            <a:ext cx="2260461" cy="3139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600" dirty="0">
                <a:solidFill>
                  <a:prstClr val="white"/>
                </a:solidFill>
                <a:latin typeface="Calibri" panose="020F0502020204030204"/>
              </a:rPr>
              <a:t>AECO</a:t>
            </a:r>
            <a:endParaRPr lang="en-US" dirty="0">
              <a:solidFill>
                <a:prstClr val="white"/>
              </a:solidFill>
              <a:latin typeface="Calibri" panose="020F0502020204030204"/>
            </a:endParaRPr>
          </a:p>
        </p:txBody>
      </p:sp>
      <p:sp>
        <p:nvSpPr>
          <p:cNvPr id="60" name="TextBox 59">
            <a:extLst>
              <a:ext uri="{FF2B5EF4-FFF2-40B4-BE49-F238E27FC236}">
                <a16:creationId xmlns:a16="http://schemas.microsoft.com/office/drawing/2014/main" id="{73F191FE-FCA0-8921-0A28-D509FC6B03FF}"/>
              </a:ext>
            </a:extLst>
          </p:cNvPr>
          <p:cNvSpPr txBox="1"/>
          <p:nvPr/>
        </p:nvSpPr>
        <p:spPr>
          <a:xfrm>
            <a:off x="7609800" y="4194472"/>
            <a:ext cx="1335931" cy="307777"/>
          </a:xfrm>
          <a:prstGeom prst="rect">
            <a:avLst/>
          </a:prstGeom>
          <a:noFill/>
        </p:spPr>
        <p:txBody>
          <a:bodyPr wrap="square" rtlCol="0">
            <a:spAutoFit/>
          </a:bodyPr>
          <a:lstStyle/>
          <a:p>
            <a:pPr defTabSz="914446"/>
            <a:r>
              <a:rPr lang="en-US" sz="1400" dirty="0">
                <a:solidFill>
                  <a:prstClr val="white"/>
                </a:solidFill>
                <a:latin typeface="Calibri" panose="020F0502020204030204"/>
              </a:rPr>
              <a:t>Telecomm</a:t>
            </a:r>
          </a:p>
        </p:txBody>
      </p:sp>
      <p:sp>
        <p:nvSpPr>
          <p:cNvPr id="61" name="TextBox 60">
            <a:extLst>
              <a:ext uri="{FF2B5EF4-FFF2-40B4-BE49-F238E27FC236}">
                <a16:creationId xmlns:a16="http://schemas.microsoft.com/office/drawing/2014/main" id="{F89F3BB8-CF08-6107-E5FB-5937D65ACD43}"/>
              </a:ext>
            </a:extLst>
          </p:cNvPr>
          <p:cNvSpPr txBox="1"/>
          <p:nvPr/>
        </p:nvSpPr>
        <p:spPr>
          <a:xfrm>
            <a:off x="7497575" y="4855844"/>
            <a:ext cx="1186431" cy="738664"/>
          </a:xfrm>
          <a:prstGeom prst="rect">
            <a:avLst/>
          </a:prstGeom>
          <a:noFill/>
        </p:spPr>
        <p:txBody>
          <a:bodyPr wrap="square" rtlCol="0">
            <a:spAutoFit/>
          </a:bodyPr>
          <a:lstStyle/>
          <a:p>
            <a:pPr algn="ctr" defTabSz="914446"/>
            <a:r>
              <a:rPr lang="en-US" sz="1400" dirty="0">
                <a:solidFill>
                  <a:prstClr val="white"/>
                </a:solidFill>
                <a:latin typeface="Calibri" panose="020F0502020204030204"/>
              </a:rPr>
              <a:t>Aerospace </a:t>
            </a:r>
          </a:p>
          <a:p>
            <a:pPr algn="ctr" defTabSz="914446"/>
            <a:r>
              <a:rPr lang="en-US" sz="1400" dirty="0">
                <a:solidFill>
                  <a:prstClr val="white"/>
                </a:solidFill>
                <a:latin typeface="Calibri" panose="020F0502020204030204"/>
              </a:rPr>
              <a:t>&amp; </a:t>
            </a:r>
          </a:p>
          <a:p>
            <a:pPr algn="ctr" defTabSz="914446"/>
            <a:r>
              <a:rPr lang="en-US" sz="1400" dirty="0">
                <a:solidFill>
                  <a:prstClr val="white"/>
                </a:solidFill>
                <a:latin typeface="Calibri" panose="020F0502020204030204"/>
              </a:rPr>
              <a:t>Defense</a:t>
            </a:r>
          </a:p>
        </p:txBody>
      </p:sp>
      <p:cxnSp>
        <p:nvCxnSpPr>
          <p:cNvPr id="62" name="Straight Arrow Connector 61">
            <a:extLst>
              <a:ext uri="{FF2B5EF4-FFF2-40B4-BE49-F238E27FC236}">
                <a16:creationId xmlns:a16="http://schemas.microsoft.com/office/drawing/2014/main" id="{5D5373CB-CBA9-B6BE-A992-1DAEDEC77903}"/>
              </a:ext>
            </a:extLst>
          </p:cNvPr>
          <p:cNvCxnSpPr>
            <a:cxnSpLocks/>
          </p:cNvCxnSpPr>
          <p:nvPr/>
        </p:nvCxnSpPr>
        <p:spPr>
          <a:xfrm flipV="1">
            <a:off x="2301753" y="466652"/>
            <a:ext cx="4599297" cy="2469421"/>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63" name="Freeform: Shape 62">
            <a:extLst>
              <a:ext uri="{FF2B5EF4-FFF2-40B4-BE49-F238E27FC236}">
                <a16:creationId xmlns:a16="http://schemas.microsoft.com/office/drawing/2014/main" id="{361F14BE-874E-E1CD-A3DA-A98BF4E52DAA}"/>
              </a:ext>
            </a:extLst>
          </p:cNvPr>
          <p:cNvSpPr/>
          <p:nvPr/>
        </p:nvSpPr>
        <p:spPr>
          <a:xfrm>
            <a:off x="9060715" y="5781892"/>
            <a:ext cx="1131828" cy="859909"/>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chemeClr val="accent1"/>
          </a:solid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00070">
              <a:lnSpc>
                <a:spcPct val="90000"/>
              </a:lnSpc>
              <a:spcBef>
                <a:spcPct val="0"/>
              </a:spcBef>
              <a:spcAft>
                <a:spcPct val="35000"/>
              </a:spcAft>
            </a:pPr>
            <a:endParaRPr lang="en-US" dirty="0">
              <a:solidFill>
                <a:prstClr val="white"/>
              </a:solidFill>
              <a:latin typeface="Calibri" panose="020F0502020204030204"/>
              <a:ea typeface="Calibri"/>
              <a:cs typeface="Calibri"/>
            </a:endParaRPr>
          </a:p>
        </p:txBody>
      </p:sp>
      <p:sp>
        <p:nvSpPr>
          <p:cNvPr id="64" name="TextBox 65">
            <a:extLst>
              <a:ext uri="{FF2B5EF4-FFF2-40B4-BE49-F238E27FC236}">
                <a16:creationId xmlns:a16="http://schemas.microsoft.com/office/drawing/2014/main" id="{B12532E3-572D-63F5-A0A4-9C766507D473}"/>
              </a:ext>
            </a:extLst>
          </p:cNvPr>
          <p:cNvSpPr txBox="1"/>
          <p:nvPr/>
        </p:nvSpPr>
        <p:spPr>
          <a:xfrm>
            <a:off x="8904283" y="6014346"/>
            <a:ext cx="1477197" cy="2862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ea typeface="Calibri"/>
                <a:cs typeface="Calibri"/>
              </a:rPr>
              <a:t>AECO</a:t>
            </a:r>
          </a:p>
        </p:txBody>
      </p:sp>
      <p:sp>
        <p:nvSpPr>
          <p:cNvPr id="65" name="TextBox 63">
            <a:extLst>
              <a:ext uri="{FF2B5EF4-FFF2-40B4-BE49-F238E27FC236}">
                <a16:creationId xmlns:a16="http://schemas.microsoft.com/office/drawing/2014/main" id="{3244F334-8B38-F01F-86CE-D7CF5F1E44FA}"/>
              </a:ext>
            </a:extLst>
          </p:cNvPr>
          <p:cNvSpPr txBox="1"/>
          <p:nvPr/>
        </p:nvSpPr>
        <p:spPr>
          <a:xfrm>
            <a:off x="-9147" y="5925615"/>
            <a:ext cx="2260461" cy="2862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rPr>
              <a:t>Manufacturing</a:t>
            </a:r>
            <a:endParaRPr lang="en-US" sz="1600" dirty="0">
              <a:solidFill>
                <a:prstClr val="white"/>
              </a:solidFill>
              <a:latin typeface="Calibri" panose="020F0502020204030204"/>
            </a:endParaRPr>
          </a:p>
        </p:txBody>
      </p:sp>
      <p:sp>
        <p:nvSpPr>
          <p:cNvPr id="68" name="TextBox 67">
            <a:extLst>
              <a:ext uri="{FF2B5EF4-FFF2-40B4-BE49-F238E27FC236}">
                <a16:creationId xmlns:a16="http://schemas.microsoft.com/office/drawing/2014/main" id="{200C673D-1EA1-1D8D-B841-D230F5B64557}"/>
              </a:ext>
            </a:extLst>
          </p:cNvPr>
          <p:cNvSpPr txBox="1"/>
          <p:nvPr/>
        </p:nvSpPr>
        <p:spPr>
          <a:xfrm>
            <a:off x="-821670" y="287458"/>
            <a:ext cx="6100548" cy="954107"/>
          </a:xfrm>
          <a:prstGeom prst="rect">
            <a:avLst/>
          </a:prstGeom>
          <a:noFill/>
        </p:spPr>
        <p:txBody>
          <a:bodyPr wrap="square">
            <a:spAutoFit/>
          </a:bodyPr>
          <a:lstStyle/>
          <a:p>
            <a:pPr algn="ctr" defTabSz="914446">
              <a:defRPr/>
            </a:pPr>
            <a:r>
              <a:rPr lang="en-US" sz="2800" b="1" dirty="0">
                <a:solidFill>
                  <a:prstClr val="black"/>
                </a:solidFill>
                <a:ea typeface="Calibri"/>
                <a:cs typeface="Calibri"/>
              </a:rPr>
              <a:t>Working Group  </a:t>
            </a:r>
          </a:p>
          <a:p>
            <a:pPr algn="ctr" defTabSz="914446">
              <a:defRPr/>
            </a:pPr>
            <a:r>
              <a:rPr lang="en-US" sz="2800" b="1" dirty="0">
                <a:solidFill>
                  <a:prstClr val="black"/>
                </a:solidFill>
                <a:ea typeface="Calibri"/>
                <a:cs typeface="Calibri"/>
              </a:rPr>
              <a:t>Growth</a:t>
            </a:r>
          </a:p>
        </p:txBody>
      </p:sp>
      <p:sp>
        <p:nvSpPr>
          <p:cNvPr id="69" name="TextBox 63">
            <a:extLst>
              <a:ext uri="{FF2B5EF4-FFF2-40B4-BE49-F238E27FC236}">
                <a16:creationId xmlns:a16="http://schemas.microsoft.com/office/drawing/2014/main" id="{1088DBA8-60D0-6D01-EE05-01D292889B9E}"/>
              </a:ext>
            </a:extLst>
          </p:cNvPr>
          <p:cNvSpPr txBox="1"/>
          <p:nvPr/>
        </p:nvSpPr>
        <p:spPr>
          <a:xfrm>
            <a:off x="6980332" y="5995764"/>
            <a:ext cx="2260461" cy="2862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00070">
              <a:lnSpc>
                <a:spcPct val="90000"/>
              </a:lnSpc>
              <a:spcBef>
                <a:spcPct val="0"/>
              </a:spcBef>
              <a:spcAft>
                <a:spcPct val="35000"/>
              </a:spcAft>
              <a:defRPr/>
            </a:pPr>
            <a:r>
              <a:rPr lang="en-US" sz="1400" dirty="0">
                <a:solidFill>
                  <a:prstClr val="white"/>
                </a:solidFill>
                <a:latin typeface="Calibri" panose="020F0502020204030204"/>
              </a:rPr>
              <a:t>Manufacturing</a:t>
            </a:r>
            <a:endParaRPr lang="en-US" sz="1600" dirty="0">
              <a:solidFill>
                <a:prstClr val="white"/>
              </a:solidFill>
              <a:latin typeface="Calibri" panose="020F0502020204030204"/>
            </a:endParaRPr>
          </a:p>
        </p:txBody>
      </p:sp>
    </p:spTree>
    <p:extLst>
      <p:ext uri="{BB962C8B-B14F-4D97-AF65-F5344CB8AC3E}">
        <p14:creationId xmlns:p14="http://schemas.microsoft.com/office/powerpoint/2010/main" val="3331649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0A3500-BAFF-C5F5-674B-19B447D168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51E47-9262-46A4-A78C-64714F031E67}" type="slidenum">
              <a:rPr kumimoji="0" lang="en-US" sz="1200" b="0" i="0" u="none" strike="noStrike" kern="1200" cap="none" spc="0" normalizeH="0" baseline="0" noProof="0" smtClean="0">
                <a:ln>
                  <a:noFill/>
                </a:ln>
                <a:solidFill>
                  <a:srgbClr val="2B3031">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2B3031">
                  <a:tint val="75000"/>
                </a:srgbClr>
              </a:solidFill>
              <a:effectLst/>
              <a:uLnTx/>
              <a:uFillTx/>
              <a:latin typeface="Open Sans"/>
              <a:ea typeface="+mn-ea"/>
              <a:cs typeface="+mn-cs"/>
            </a:endParaRPr>
          </a:p>
        </p:txBody>
      </p:sp>
      <p:pic>
        <p:nvPicPr>
          <p:cNvPr id="2" name="Picture 1">
            <a:extLst>
              <a:ext uri="{FF2B5EF4-FFF2-40B4-BE49-F238E27FC236}">
                <a16:creationId xmlns:a16="http://schemas.microsoft.com/office/drawing/2014/main" id="{E87C9CC1-D519-E5FC-C17A-132DD5D6E8D5}"/>
              </a:ext>
            </a:extLst>
          </p:cNvPr>
          <p:cNvPicPr>
            <a:picLocks noChangeAspect="1"/>
          </p:cNvPicPr>
          <p:nvPr/>
        </p:nvPicPr>
        <p:blipFill>
          <a:blip r:embed="rId2"/>
          <a:stretch>
            <a:fillRect/>
          </a:stretch>
        </p:blipFill>
        <p:spPr>
          <a:xfrm>
            <a:off x="258574" y="371294"/>
            <a:ext cx="11674852" cy="6486706"/>
          </a:xfrm>
          <a:prstGeom prst="rect">
            <a:avLst/>
          </a:prstGeom>
        </p:spPr>
      </p:pic>
    </p:spTree>
    <p:extLst>
      <p:ext uri="{BB962C8B-B14F-4D97-AF65-F5344CB8AC3E}">
        <p14:creationId xmlns:p14="http://schemas.microsoft.com/office/powerpoint/2010/main" val="338091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0A3500-BAFF-C5F5-674B-19B447D168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51E47-9262-46A4-A78C-64714F031E67}" type="slidenum">
              <a:rPr kumimoji="0" lang="en-US" sz="1200" b="0" i="0" u="none" strike="noStrike" kern="1200" cap="none" spc="0" normalizeH="0" baseline="0" noProof="0" smtClean="0">
                <a:ln>
                  <a:noFill/>
                </a:ln>
                <a:solidFill>
                  <a:srgbClr val="2B3031">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2B3031">
                  <a:tint val="75000"/>
                </a:srgbClr>
              </a:solidFill>
              <a:effectLst/>
              <a:uLnTx/>
              <a:uFillTx/>
              <a:latin typeface="Open Sans"/>
              <a:ea typeface="+mn-ea"/>
              <a:cs typeface="+mn-cs"/>
            </a:endParaRPr>
          </a:p>
        </p:txBody>
      </p:sp>
      <p:grpSp>
        <p:nvGrpSpPr>
          <p:cNvPr id="3" name="Group 2">
            <a:extLst>
              <a:ext uri="{FF2B5EF4-FFF2-40B4-BE49-F238E27FC236}">
                <a16:creationId xmlns:a16="http://schemas.microsoft.com/office/drawing/2014/main" id="{7C61EE3F-E566-BD1D-D9A8-165B7F1B0740}"/>
              </a:ext>
            </a:extLst>
          </p:cNvPr>
          <p:cNvGrpSpPr/>
          <p:nvPr/>
        </p:nvGrpSpPr>
        <p:grpSpPr>
          <a:xfrm>
            <a:off x="6061832" y="1431023"/>
            <a:ext cx="5868507" cy="4403768"/>
            <a:chOff x="5640561" y="1103475"/>
            <a:chExt cx="5868507" cy="4403768"/>
          </a:xfrm>
        </p:grpSpPr>
        <p:sp>
          <p:nvSpPr>
            <p:cNvPr id="6" name="Freeform: Shape 5">
              <a:extLst>
                <a:ext uri="{FF2B5EF4-FFF2-40B4-BE49-F238E27FC236}">
                  <a16:creationId xmlns:a16="http://schemas.microsoft.com/office/drawing/2014/main" id="{8B891788-6DF6-C149-24A2-B4F4B99592D4}"/>
                </a:ext>
              </a:extLst>
            </p:cNvPr>
            <p:cNvSpPr/>
            <p:nvPr/>
          </p:nvSpPr>
          <p:spPr>
            <a:xfrm>
              <a:off x="7054787" y="2584839"/>
              <a:ext cx="1666216" cy="1417249"/>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a:scene3d>
              <a:camera prst="orthographicFront"/>
              <a:lightRig rig="threePt" dir="t"/>
            </a:scene3d>
            <a:sp3d>
              <a:bevelT w="139700" h="139700" prst="divot"/>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Capabilities</a:t>
              </a:r>
              <a:endParaRPr kumimoji="0" lang="en-US" sz="1400" b="0" i="0" u="none" strike="noStrike" kern="1200" cap="none" spc="0" normalizeH="0" baseline="0" noProof="0" dirty="0">
                <a:ln>
                  <a:noFill/>
                </a:ln>
                <a:solidFill>
                  <a:prstClr val="white"/>
                </a:solidFill>
                <a:effectLst/>
                <a:uLnTx/>
                <a:uFillTx/>
                <a:ea typeface="+mn-ea"/>
                <a:cs typeface="+mn-cs"/>
              </a:endParaRPr>
            </a:p>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 &amp; </a:t>
              </a:r>
              <a:endParaRPr kumimoji="0" lang="en-US" sz="1400" b="0" i="0" u="none" strike="noStrike" kern="1200" cap="none" spc="0" normalizeH="0" baseline="0" noProof="0" dirty="0">
                <a:ln>
                  <a:noFill/>
                </a:ln>
                <a:solidFill>
                  <a:prstClr val="white"/>
                </a:solidFill>
                <a:effectLst/>
                <a:uLnTx/>
                <a:uFillTx/>
                <a:ea typeface="+mn-ea"/>
                <a:cs typeface="+mn-cs"/>
              </a:endParaRPr>
            </a:p>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Technologies WG</a:t>
              </a:r>
              <a:endParaRPr kumimoji="0" lang="en-US" sz="1400" b="0" i="0" u="none" strike="noStrike" kern="1200" cap="none" spc="0" normalizeH="0" baseline="0" noProof="0" dirty="0">
                <a:ln>
                  <a:noFill/>
                </a:ln>
                <a:solidFill>
                  <a:prstClr val="white"/>
                </a:solidFill>
                <a:effectLst/>
                <a:uLnTx/>
                <a:uFillTx/>
                <a:ea typeface="Calibri"/>
                <a:cs typeface="Calibri"/>
              </a:endParaRPr>
            </a:p>
          </p:txBody>
        </p:sp>
        <p:sp>
          <p:nvSpPr>
            <p:cNvPr id="65" name="Freeform: Shape 64">
              <a:extLst>
                <a:ext uri="{FF2B5EF4-FFF2-40B4-BE49-F238E27FC236}">
                  <a16:creationId xmlns:a16="http://schemas.microsoft.com/office/drawing/2014/main" id="{F1DF803F-6318-3AEB-8F4B-2E17D4E8216D}"/>
                </a:ext>
              </a:extLst>
            </p:cNvPr>
            <p:cNvSpPr/>
            <p:nvPr/>
          </p:nvSpPr>
          <p:spPr>
            <a:xfrm>
              <a:off x="8476528" y="1856247"/>
              <a:ext cx="1666216" cy="1417249"/>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mn-cs"/>
                </a:rPr>
                <a:t>Full Stack Connectivity</a:t>
              </a:r>
              <a:endParaRPr kumimoji="0" lang="en-US" sz="1400" b="0" i="0" u="none" strike="noStrike" kern="1200" cap="none" spc="0" normalizeH="0" baseline="0" noProof="0">
                <a:ln>
                  <a:noFill/>
                </a:ln>
                <a:solidFill>
                  <a:prstClr val="white"/>
                </a:solidFill>
                <a:effectLst/>
                <a:uLnTx/>
                <a:uFillTx/>
                <a:ea typeface="Calibri"/>
                <a:cs typeface="Calibri"/>
              </a:endParaRPr>
            </a:p>
          </p:txBody>
        </p:sp>
        <p:sp>
          <p:nvSpPr>
            <p:cNvPr id="66" name="Freeform: Shape 65">
              <a:extLst>
                <a:ext uri="{FF2B5EF4-FFF2-40B4-BE49-F238E27FC236}">
                  <a16:creationId xmlns:a16="http://schemas.microsoft.com/office/drawing/2014/main" id="{94B9A180-F9F6-5111-4986-6E8F79329CA7}"/>
                </a:ext>
              </a:extLst>
            </p:cNvPr>
            <p:cNvSpPr/>
            <p:nvPr/>
          </p:nvSpPr>
          <p:spPr>
            <a:xfrm>
              <a:off x="7083724" y="1103475"/>
              <a:ext cx="1666216" cy="1417249"/>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mn-cs"/>
                </a:rPr>
                <a:t>Modeling &amp; Simulation</a:t>
              </a:r>
              <a:endParaRPr kumimoji="0" lang="en-US" sz="1400" b="0" i="0" u="none" strike="noStrike" kern="1200" cap="none" spc="0" normalizeH="0" baseline="0" noProof="0">
                <a:ln>
                  <a:noFill/>
                </a:ln>
                <a:solidFill>
                  <a:prstClr val="white"/>
                </a:solidFill>
                <a:effectLst/>
                <a:uLnTx/>
                <a:uFillTx/>
                <a:ea typeface="Calibri"/>
                <a:cs typeface="Calibri"/>
              </a:endParaRPr>
            </a:p>
          </p:txBody>
        </p:sp>
        <p:sp>
          <p:nvSpPr>
            <p:cNvPr id="67" name="Freeform: Shape 66">
              <a:extLst>
                <a:ext uri="{FF2B5EF4-FFF2-40B4-BE49-F238E27FC236}">
                  <a16:creationId xmlns:a16="http://schemas.microsoft.com/office/drawing/2014/main" id="{3410BE4A-983F-49F4-1ADA-77CF8E6A218B}"/>
                </a:ext>
              </a:extLst>
            </p:cNvPr>
            <p:cNvSpPr/>
            <p:nvPr/>
          </p:nvSpPr>
          <p:spPr>
            <a:xfrm>
              <a:off x="5681127" y="1840749"/>
              <a:ext cx="1666216" cy="1417249"/>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Calibri"/>
                  <a:cs typeface="Calibri"/>
                </a:rPr>
                <a:t>Open Source, Standards req. </a:t>
              </a:r>
              <a:endParaRPr lang="en-US" sz="1400" dirty="0">
                <a:solidFill>
                  <a:srgbClr val="FFFFFF"/>
                </a:solidFill>
                <a:ea typeface="Calibri"/>
                <a:cs typeface="Calibri"/>
              </a:endParaRPr>
            </a:p>
            <a:p>
              <a:pPr marL="0" marR="0" lvl="0" indent="0" algn="ctr" defTabSz="400050" rtl="0" eaLnBrk="1" fontAlgn="auto" latinLnBrk="0" hangingPunct="1">
                <a:lnSpc>
                  <a:spcPct val="90000"/>
                </a:lnSpc>
                <a:spcBef>
                  <a:spcPct val="0"/>
                </a:spcBef>
                <a:spcAft>
                  <a:spcPct val="35000"/>
                </a:spcAft>
                <a:buClrTx/>
                <a:buSzTx/>
                <a:buFontTx/>
                <a:buNone/>
                <a:tabLst/>
                <a:defRPr/>
              </a:pPr>
              <a:r>
                <a:rPr lang="en-US" sz="1400" dirty="0">
                  <a:solidFill>
                    <a:srgbClr val="FFFFFF"/>
                  </a:solidFill>
                  <a:ea typeface="Calibri"/>
                  <a:cs typeface="Calibri"/>
                </a:rPr>
                <a:t> Patterns &amp; </a:t>
              </a:r>
              <a:endParaRPr kumimoji="0" lang="en-US" sz="1400" b="0" i="0" u="none" strike="noStrike" kern="1200" cap="none" spc="0" normalizeH="0" baseline="0" noProof="0" dirty="0">
                <a:ln>
                  <a:noFill/>
                </a:ln>
                <a:solidFill>
                  <a:srgbClr val="FFFFFF"/>
                </a:solidFill>
                <a:effectLst/>
                <a:uLnTx/>
                <a:uFillTx/>
                <a:ea typeface="Calibri"/>
                <a:cs typeface="Calibri"/>
              </a:endParaRPr>
            </a:p>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Calibri"/>
                  <a:cs typeface="Calibri"/>
                </a:rPr>
                <a:t> Platform Stacks</a:t>
              </a:r>
              <a:endParaRPr kumimoji="0" lang="en-US" sz="1400" b="0" i="0" u="none" strike="noStrike" kern="1200" cap="none" spc="0" normalizeH="0" baseline="0" noProof="0" dirty="0">
                <a:ln>
                  <a:noFill/>
                </a:ln>
                <a:solidFill>
                  <a:prstClr val="white"/>
                </a:solidFill>
                <a:effectLst/>
                <a:uLnTx/>
                <a:uFillTx/>
                <a:ea typeface="Calibri"/>
                <a:cs typeface="Calibri"/>
              </a:endParaRPr>
            </a:p>
          </p:txBody>
        </p:sp>
        <p:sp>
          <p:nvSpPr>
            <p:cNvPr id="68" name="Freeform: Shape 67">
              <a:extLst>
                <a:ext uri="{FF2B5EF4-FFF2-40B4-BE49-F238E27FC236}">
                  <a16:creationId xmlns:a16="http://schemas.microsoft.com/office/drawing/2014/main" id="{E36F0896-B8C9-8817-BF1D-36E509C46EAF}"/>
                </a:ext>
              </a:extLst>
            </p:cNvPr>
            <p:cNvSpPr/>
            <p:nvPr/>
          </p:nvSpPr>
          <p:spPr>
            <a:xfrm>
              <a:off x="5640561" y="3326648"/>
              <a:ext cx="1666216" cy="1417249"/>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Composability Framework</a:t>
              </a:r>
              <a:endParaRPr kumimoji="0" lang="en-US" sz="1400" b="0" i="0" u="none" strike="noStrike" kern="1200" cap="none" spc="0" normalizeH="0" baseline="0" noProof="0" dirty="0" err="1">
                <a:ln>
                  <a:noFill/>
                </a:ln>
                <a:solidFill>
                  <a:prstClr val="white"/>
                </a:solidFill>
                <a:effectLst/>
                <a:uLnTx/>
                <a:uFillTx/>
                <a:ea typeface="+mn-ea"/>
                <a:cs typeface="+mn-cs"/>
              </a:endParaRPr>
            </a:p>
          </p:txBody>
        </p:sp>
        <p:sp>
          <p:nvSpPr>
            <p:cNvPr id="69" name="Freeform: Shape 68">
              <a:extLst>
                <a:ext uri="{FF2B5EF4-FFF2-40B4-BE49-F238E27FC236}">
                  <a16:creationId xmlns:a16="http://schemas.microsoft.com/office/drawing/2014/main" id="{3A7ECF44-578E-2357-3A81-9BA79695D891}"/>
                </a:ext>
              </a:extLst>
            </p:cNvPr>
            <p:cNvSpPr/>
            <p:nvPr/>
          </p:nvSpPr>
          <p:spPr>
            <a:xfrm>
              <a:off x="8381583" y="3361636"/>
              <a:ext cx="1801409" cy="1503281"/>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Security</a:t>
              </a:r>
              <a:endParaRPr kumimoji="0" lang="en-US" sz="1400" b="0" i="0" u="none" strike="noStrike" kern="1200" cap="none" spc="0" normalizeH="0" baseline="0" noProof="0" dirty="0" err="1">
                <a:ln>
                  <a:noFill/>
                </a:ln>
                <a:solidFill>
                  <a:srgbClr val="FFFFFF"/>
                </a:solidFill>
                <a:effectLst/>
                <a:uLnTx/>
                <a:uFillTx/>
                <a:ea typeface="+mn-ea"/>
                <a:cs typeface="+mn-cs"/>
              </a:endParaRPr>
            </a:p>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 &amp; Trustworthiness</a:t>
              </a:r>
              <a:endParaRPr kumimoji="0" lang="en-US" sz="1400" b="0" i="0" u="none" strike="noStrike" kern="1200" cap="none" spc="0" normalizeH="0" baseline="0" noProof="0" dirty="0">
                <a:ln>
                  <a:noFill/>
                </a:ln>
                <a:solidFill>
                  <a:prstClr val="white"/>
                </a:solidFill>
                <a:effectLst/>
                <a:uLnTx/>
                <a:uFillTx/>
                <a:ea typeface="Calibri"/>
                <a:cs typeface="Calibri"/>
              </a:endParaRPr>
            </a:p>
          </p:txBody>
        </p:sp>
        <p:sp>
          <p:nvSpPr>
            <p:cNvPr id="70" name="Freeform: Shape 69">
              <a:extLst>
                <a:ext uri="{FF2B5EF4-FFF2-40B4-BE49-F238E27FC236}">
                  <a16:creationId xmlns:a16="http://schemas.microsoft.com/office/drawing/2014/main" id="{C12C9AD2-845E-4508-F5BD-2EA5E70B7917}"/>
                </a:ext>
              </a:extLst>
            </p:cNvPr>
            <p:cNvSpPr/>
            <p:nvPr/>
          </p:nvSpPr>
          <p:spPr>
            <a:xfrm>
              <a:off x="7020114" y="4089994"/>
              <a:ext cx="1666216" cy="1417249"/>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ea typeface="Calibri"/>
                  <a:cs typeface="Calibri"/>
                </a:rPr>
                <a:t>Spatial &amp; Visual Data</a:t>
              </a:r>
              <a:endParaRPr kumimoji="0" lang="en-US" sz="1400" b="0" i="0" u="none" strike="noStrike" kern="1200" cap="none" spc="0" normalizeH="0" baseline="0" noProof="0">
                <a:ln>
                  <a:noFill/>
                </a:ln>
                <a:solidFill>
                  <a:srgbClr val="FFFFFF"/>
                </a:solidFill>
                <a:effectLst/>
                <a:uLnTx/>
                <a:uFillTx/>
                <a:ea typeface="+mn-ea"/>
                <a:cs typeface="+mn-cs"/>
              </a:endParaRPr>
            </a:p>
          </p:txBody>
        </p:sp>
        <p:sp>
          <p:nvSpPr>
            <p:cNvPr id="71" name="Freeform: Shape 70">
              <a:extLst>
                <a:ext uri="{FF2B5EF4-FFF2-40B4-BE49-F238E27FC236}">
                  <a16:creationId xmlns:a16="http://schemas.microsoft.com/office/drawing/2014/main" id="{B38E7BF3-0B42-8804-EE9F-B43E0EDADC25}"/>
                </a:ext>
              </a:extLst>
            </p:cNvPr>
            <p:cNvSpPr/>
            <p:nvPr/>
          </p:nvSpPr>
          <p:spPr>
            <a:xfrm>
              <a:off x="9842852" y="2656768"/>
              <a:ext cx="1666216" cy="1417249"/>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mn-cs"/>
                </a:rPr>
                <a:t>Terminology &amp; Vocabulary</a:t>
              </a:r>
              <a:endParaRPr kumimoji="0" lang="en-US" sz="1400" b="0" i="0" u="none" strike="noStrike" kern="1200" cap="none" spc="0" normalizeH="0" baseline="0" noProof="0">
                <a:ln>
                  <a:noFill/>
                </a:ln>
                <a:solidFill>
                  <a:prstClr val="white"/>
                </a:solidFill>
                <a:effectLst/>
                <a:uLnTx/>
                <a:uFillTx/>
                <a:ea typeface="Calibri"/>
                <a:cs typeface="Calibri"/>
              </a:endParaRPr>
            </a:p>
          </p:txBody>
        </p:sp>
      </p:grpSp>
      <p:sp>
        <p:nvSpPr>
          <p:cNvPr id="72" name="Freeform: Shape 71">
            <a:extLst>
              <a:ext uri="{FF2B5EF4-FFF2-40B4-BE49-F238E27FC236}">
                <a16:creationId xmlns:a16="http://schemas.microsoft.com/office/drawing/2014/main" id="{BC3636C2-BAC2-6597-BBFF-8B1B75186022}"/>
              </a:ext>
            </a:extLst>
          </p:cNvPr>
          <p:cNvSpPr/>
          <p:nvPr/>
        </p:nvSpPr>
        <p:spPr>
          <a:xfrm>
            <a:off x="4702522" y="2847951"/>
            <a:ext cx="1666216" cy="1417249"/>
          </a:xfrm>
          <a:custGeom>
            <a:avLst/>
            <a:gdLst>
              <a:gd name="connsiteX0" fmla="*/ 0 w 1158240"/>
              <a:gd name="connsiteY0" fmla="*/ 497142 h 994284"/>
              <a:gd name="connsiteX1" fmla="*/ 248571 w 1158240"/>
              <a:gd name="connsiteY1" fmla="*/ 0 h 994284"/>
              <a:gd name="connsiteX2" fmla="*/ 909669 w 1158240"/>
              <a:gd name="connsiteY2" fmla="*/ 0 h 994284"/>
              <a:gd name="connsiteX3" fmla="*/ 1158240 w 1158240"/>
              <a:gd name="connsiteY3" fmla="*/ 497142 h 994284"/>
              <a:gd name="connsiteX4" fmla="*/ 909669 w 1158240"/>
              <a:gd name="connsiteY4" fmla="*/ 994284 h 994284"/>
              <a:gd name="connsiteX5" fmla="*/ 248571 w 1158240"/>
              <a:gd name="connsiteY5" fmla="*/ 994284 h 994284"/>
              <a:gd name="connsiteX6" fmla="*/ 0 w 1158240"/>
              <a:gd name="connsiteY6" fmla="*/ 497142 h 99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 h="994284">
                <a:moveTo>
                  <a:pt x="0" y="497142"/>
                </a:moveTo>
                <a:lnTo>
                  <a:pt x="248571" y="0"/>
                </a:lnTo>
                <a:lnTo>
                  <a:pt x="909669" y="0"/>
                </a:lnTo>
                <a:lnTo>
                  <a:pt x="1158240" y="497142"/>
                </a:lnTo>
                <a:lnTo>
                  <a:pt x="909669" y="994284"/>
                </a:lnTo>
                <a:lnTo>
                  <a:pt x="248571" y="994284"/>
                </a:lnTo>
                <a:lnTo>
                  <a:pt x="0" y="497142"/>
                </a:lnTo>
                <a:close/>
              </a:path>
            </a:pathLst>
          </a:custGeom>
          <a:solidFill>
            <a:srgbClr val="0C4DA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77" tIns="165415" rIns="179377" bIns="165415"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Business Maturity</a:t>
            </a:r>
          </a:p>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ea typeface="Calibri"/>
                <a:cs typeface="Calibri"/>
              </a:rPr>
              <a:t>Modeling</a:t>
            </a:r>
          </a:p>
        </p:txBody>
      </p:sp>
      <p:sp>
        <p:nvSpPr>
          <p:cNvPr id="73" name="TextBox 72">
            <a:extLst>
              <a:ext uri="{FF2B5EF4-FFF2-40B4-BE49-F238E27FC236}">
                <a16:creationId xmlns:a16="http://schemas.microsoft.com/office/drawing/2014/main" id="{ACC8B520-B6AF-6E0D-3BE8-B8BA63BA5AFC}"/>
              </a:ext>
            </a:extLst>
          </p:cNvPr>
          <p:cNvSpPr txBox="1"/>
          <p:nvPr/>
        </p:nvSpPr>
        <p:spPr>
          <a:xfrm>
            <a:off x="689436" y="314542"/>
            <a:ext cx="7079178" cy="11541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ea typeface="Calibri"/>
                <a:cs typeface="Calibri"/>
              </a:rPr>
              <a:t>Capabilities &amp; Technologies Subgroups</a:t>
            </a:r>
            <a:br>
              <a:rPr kumimoji="0" lang="en-US" sz="2300" b="1" i="0" u="none" strike="noStrike" kern="1200" cap="none" spc="0" normalizeH="0" baseline="0" noProof="0" dirty="0">
                <a:ln>
                  <a:noFill/>
                </a:ln>
                <a:solidFill>
                  <a:prstClr val="black"/>
                </a:solidFill>
                <a:effectLst/>
                <a:uLnTx/>
                <a:uFillTx/>
                <a:ea typeface="Calibri"/>
                <a:cs typeface="Calibri"/>
              </a:rPr>
            </a:br>
            <a:r>
              <a:rPr kumimoji="0" lang="en-US" sz="2300" b="1" i="0" u="none" strike="noStrike" kern="1200" cap="none" spc="0" normalizeH="0" baseline="0" noProof="0" dirty="0">
                <a:ln>
                  <a:noFill/>
                </a:ln>
                <a:solidFill>
                  <a:prstClr val="black"/>
                </a:solidFill>
                <a:effectLst/>
                <a:uLnTx/>
                <a:uFillTx/>
                <a:ea typeface="+mn-ea"/>
                <a:cs typeface="Segoe UI"/>
              </a:rPr>
              <a:t>Creating the Foundation for the Digital Twins</a:t>
            </a:r>
            <a:endParaRPr kumimoji="0" lang="en-US" sz="2300" b="0" i="0" u="none" strike="noStrike" kern="1200" cap="none" spc="0" normalizeH="0" baseline="0" noProof="0" dirty="0">
              <a:ln>
                <a:noFill/>
              </a:ln>
              <a:solidFill>
                <a:prstClr val="black"/>
              </a:solidFill>
              <a:effectLst/>
              <a:uLnTx/>
              <a:uFillTx/>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black"/>
              </a:solidFill>
              <a:effectLst/>
              <a:uLnTx/>
              <a:uFillTx/>
              <a:ea typeface="Calibri"/>
              <a:cs typeface="Calibri"/>
            </a:endParaRPr>
          </a:p>
        </p:txBody>
      </p:sp>
      <p:sp>
        <p:nvSpPr>
          <p:cNvPr id="74" name="TextBox 73">
            <a:extLst>
              <a:ext uri="{FF2B5EF4-FFF2-40B4-BE49-F238E27FC236}">
                <a16:creationId xmlns:a16="http://schemas.microsoft.com/office/drawing/2014/main" id="{245B9102-621F-8815-26CA-DFD097A825D6}"/>
              </a:ext>
            </a:extLst>
          </p:cNvPr>
          <p:cNvSpPr txBox="1"/>
          <p:nvPr/>
        </p:nvSpPr>
        <p:spPr>
          <a:xfrm>
            <a:off x="519377" y="1467745"/>
            <a:ext cx="4453836" cy="49398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ea typeface="+mn-ea"/>
                <a:cs typeface="Segoe UI"/>
              </a:rPr>
              <a:t>Focus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ea typeface="+mn-ea"/>
                <a:cs typeface="+mn-cs"/>
              </a:rPr>
              <a:t>Helps to create and identify the horizontal foundational elements and fundamental building blocks for digital twins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ea typeface="+mn-ea"/>
                <a:cs typeface="+mn-cs"/>
              </a:rPr>
              <a:t>Contributes to standard requirements, open source and cross-functional use cases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ea typeface="+mn-ea"/>
                <a:cs typeface="+mn-cs"/>
              </a:rPr>
              <a:t>Identifies and develops composable frameworks through corresponding subgroups that focus on business maturity models, system reference architectures, simulation &amp; modeling, security &amp; trust and spatial &amp; visual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ea typeface="+mn-ea"/>
                <a:cs typeface="+mn-cs"/>
              </a:rPr>
              <a:t>Develop use cases and case studies that align and are consistent with the composable framework for the Technology Showcase and promote the Technology Spotlight, focusing on DTC member innovation and thought leadership.</a:t>
            </a:r>
          </a:p>
        </p:txBody>
      </p:sp>
      <p:sp>
        <p:nvSpPr>
          <p:cNvPr id="75" name="TextBox 74">
            <a:extLst>
              <a:ext uri="{FF2B5EF4-FFF2-40B4-BE49-F238E27FC236}">
                <a16:creationId xmlns:a16="http://schemas.microsoft.com/office/drawing/2014/main" id="{591C7656-DE62-2B94-788F-DF3DB0ECCFEF}"/>
              </a:ext>
            </a:extLst>
          </p:cNvPr>
          <p:cNvSpPr txBox="1"/>
          <p:nvPr/>
        </p:nvSpPr>
        <p:spPr>
          <a:xfrm>
            <a:off x="4515732" y="6618933"/>
            <a:ext cx="453817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46"/>
            <a:r>
              <a:rPr lang="en-US" sz="900" dirty="0">
                <a:solidFill>
                  <a:srgbClr val="000000"/>
                </a:solidFill>
                <a:latin typeface="Open Sans"/>
                <a:ea typeface="Open Sans"/>
                <a:cs typeface="Open Sans"/>
              </a:rPr>
              <a:t>© 2024 Digital Twin Consortium. All </a:t>
            </a:r>
            <a:r>
              <a:rPr lang="en-US" sz="800" dirty="0">
                <a:solidFill>
                  <a:srgbClr val="000000"/>
                </a:solidFill>
                <a:latin typeface="Open Sans"/>
                <a:ea typeface="Open Sans"/>
                <a:cs typeface="Open Sans"/>
              </a:rPr>
              <a:t>rights</a:t>
            </a:r>
            <a:r>
              <a:rPr lang="en-US" sz="900" dirty="0">
                <a:solidFill>
                  <a:srgbClr val="000000"/>
                </a:solidFill>
                <a:latin typeface="Open Sans"/>
                <a:ea typeface="Open Sans"/>
                <a:cs typeface="Open Sans"/>
              </a:rPr>
              <a:t> reserved. </a:t>
            </a:r>
            <a:r>
              <a:rPr lang="en-US" sz="1050" dirty="0">
                <a:solidFill>
                  <a:srgbClr val="000000"/>
                </a:solidFill>
                <a:latin typeface="Open Sans"/>
                <a:ea typeface="Open Sans"/>
                <a:cs typeface="Open Sans"/>
              </a:rPr>
              <a:t>​</a:t>
            </a:r>
            <a:endParaRPr lang="en-US" sz="1400" dirty="0">
              <a:solidFill>
                <a:srgbClr val="000000"/>
              </a:solidFill>
              <a:latin typeface="Calibri" panose="020F0502020204030204"/>
            </a:endParaRPr>
          </a:p>
        </p:txBody>
      </p:sp>
    </p:spTree>
    <p:extLst>
      <p:ext uri="{BB962C8B-B14F-4D97-AF65-F5344CB8AC3E}">
        <p14:creationId xmlns:p14="http://schemas.microsoft.com/office/powerpoint/2010/main" val="288962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F60E2-19E3-ACE3-06AB-54DA0DB0904F}"/>
              </a:ext>
            </a:extLst>
          </p:cNvPr>
          <p:cNvSpPr>
            <a:spLocks noGrp="1"/>
          </p:cNvSpPr>
          <p:nvPr>
            <p:ph type="title"/>
          </p:nvPr>
        </p:nvSpPr>
        <p:spPr>
          <a:xfrm>
            <a:off x="2202976" y="500062"/>
            <a:ext cx="10515600" cy="1325563"/>
          </a:xfrm>
        </p:spPr>
        <p:txBody>
          <a:bodyPr>
            <a:normAutofit/>
          </a:bodyPr>
          <a:lstStyle/>
          <a:p>
            <a:r>
              <a:rPr lang="en-US" sz="3600" dirty="0"/>
              <a:t>Advancing Digital Twin Innovation</a:t>
            </a:r>
          </a:p>
        </p:txBody>
      </p:sp>
      <p:sp>
        <p:nvSpPr>
          <p:cNvPr id="3" name="Content Placeholder 2">
            <a:extLst>
              <a:ext uri="{FF2B5EF4-FFF2-40B4-BE49-F238E27FC236}">
                <a16:creationId xmlns:a16="http://schemas.microsoft.com/office/drawing/2014/main" id="{69B2821F-9525-73B7-0FB9-FBFF0D55750B}"/>
              </a:ext>
            </a:extLst>
          </p:cNvPr>
          <p:cNvSpPr>
            <a:spLocks noGrp="1"/>
          </p:cNvSpPr>
          <p:nvPr>
            <p:ph idx="1"/>
          </p:nvPr>
        </p:nvSpPr>
        <p:spPr>
          <a:xfrm>
            <a:off x="838200" y="1825625"/>
            <a:ext cx="11722290" cy="4351338"/>
          </a:xfrm>
        </p:spPr>
        <p:txBody>
          <a:bodyPr/>
          <a:lstStyle/>
          <a:p>
            <a:pPr marL="0" indent="0">
              <a:buNone/>
            </a:pPr>
            <a:r>
              <a:rPr lang="en-US" sz="2400" b="1" dirty="0">
                <a:solidFill>
                  <a:srgbClr val="2E65C9"/>
                </a:solidFill>
              </a:rPr>
              <a:t>Increasing industry adoption of Digital Twins from cloud to on-premise</a:t>
            </a:r>
          </a:p>
          <a:p>
            <a:r>
              <a:rPr lang="en-US" sz="2000" dirty="0"/>
              <a:t>Accelerating over a wide range of use cases</a:t>
            </a:r>
          </a:p>
          <a:p>
            <a:r>
              <a:rPr lang="en-US" sz="2000" dirty="0"/>
              <a:t>Spanning from informant to performant</a:t>
            </a:r>
          </a:p>
          <a:p>
            <a:r>
              <a:rPr lang="en-US" sz="2000" dirty="0"/>
              <a:t>Including the emergence of AI-infused digital twins</a:t>
            </a:r>
            <a:endParaRPr lang="en-US" sz="2000" dirty="0">
              <a:effectLst/>
            </a:endParaRPr>
          </a:p>
          <a:p>
            <a:pPr rtl="0"/>
            <a:endParaRPr lang="en-US" sz="2000" dirty="0">
              <a:solidFill>
                <a:srgbClr val="2E65C9"/>
              </a:solidFill>
            </a:endParaRPr>
          </a:p>
          <a:p>
            <a:pPr marL="0" indent="0" rtl="0">
              <a:buNone/>
            </a:pPr>
            <a:r>
              <a:rPr lang="en-US" sz="2400" b="1" dirty="0">
                <a:solidFill>
                  <a:srgbClr val="2E65C9"/>
                </a:solidFill>
              </a:rPr>
              <a:t>Expanding the Digital Twin Consortium scope to encompass </a:t>
            </a:r>
          </a:p>
          <a:p>
            <a:r>
              <a:rPr lang="en-US" sz="2000" dirty="0">
                <a:solidFill>
                  <a:schemeClr val="tx1"/>
                </a:solidFill>
              </a:rPr>
              <a:t>Advanced Digital Engineering - methodologies and leading practices (MBSE, MBD,…)</a:t>
            </a:r>
          </a:p>
          <a:p>
            <a:pPr rtl="0"/>
            <a:r>
              <a:rPr lang="en-US" sz="2000" dirty="0">
                <a:solidFill>
                  <a:schemeClr val="tx1"/>
                </a:solidFill>
                <a:effectLst/>
              </a:rPr>
              <a:t>Digital Thread </a:t>
            </a:r>
            <a:r>
              <a:rPr lang="en-US" sz="2000" dirty="0">
                <a:solidFill>
                  <a:schemeClr val="tx1"/>
                </a:solidFill>
              </a:rPr>
              <a:t>Lifecycle  - from origination to decommissioning</a:t>
            </a:r>
          </a:p>
          <a:p>
            <a:pPr rtl="0"/>
            <a:r>
              <a:rPr lang="en-US" sz="2000" dirty="0">
                <a:solidFill>
                  <a:schemeClr val="tx1"/>
                </a:solidFill>
                <a:effectLst/>
              </a:rPr>
              <a:t>Infusion of AI - driving Digital Twin evolution and adoption</a:t>
            </a:r>
          </a:p>
          <a:p>
            <a:endParaRPr lang="en-US" dirty="0"/>
          </a:p>
        </p:txBody>
      </p:sp>
      <p:sp>
        <p:nvSpPr>
          <p:cNvPr id="5" name="Slide Number Placeholder 4">
            <a:extLst>
              <a:ext uri="{FF2B5EF4-FFF2-40B4-BE49-F238E27FC236}">
                <a16:creationId xmlns:a16="http://schemas.microsoft.com/office/drawing/2014/main" id="{C1C2A438-E629-A40B-9124-7C5C76C8E54F}"/>
              </a:ext>
            </a:extLst>
          </p:cNvPr>
          <p:cNvSpPr>
            <a:spLocks noGrp="1"/>
          </p:cNvSpPr>
          <p:nvPr>
            <p:ph type="sldNum" sz="quarter" idx="12"/>
          </p:nvPr>
        </p:nvSpPr>
        <p:spPr>
          <a:xfrm>
            <a:off x="8692488"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51E47-9262-46A4-A78C-64714F031E67}" type="slidenum">
              <a:rPr kumimoji="0" lang="en-US" sz="1200" b="0" i="0" u="none" strike="noStrike" kern="1200" cap="none" spc="0" normalizeH="0" baseline="0" noProof="0" smtClean="0">
                <a:ln>
                  <a:noFill/>
                </a:ln>
                <a:solidFill>
                  <a:srgbClr val="2B3031">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2B3031">
                  <a:tint val="75000"/>
                </a:srgbClr>
              </a:solidFill>
              <a:effectLst/>
              <a:uLnTx/>
              <a:uFillTx/>
              <a:latin typeface="Open Sans"/>
              <a:ea typeface="+mn-ea"/>
              <a:cs typeface="+mn-cs"/>
            </a:endParaRPr>
          </a:p>
        </p:txBody>
      </p:sp>
      <p:sp>
        <p:nvSpPr>
          <p:cNvPr id="6" name="TextBox 5">
            <a:extLst>
              <a:ext uri="{FF2B5EF4-FFF2-40B4-BE49-F238E27FC236}">
                <a16:creationId xmlns:a16="http://schemas.microsoft.com/office/drawing/2014/main" id="{F24C33C0-E67C-A34D-DCEA-05AEB9BCF326}"/>
              </a:ext>
            </a:extLst>
          </p:cNvPr>
          <p:cNvSpPr txBox="1"/>
          <p:nvPr/>
        </p:nvSpPr>
        <p:spPr>
          <a:xfrm>
            <a:off x="4515732" y="6618933"/>
            <a:ext cx="453817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pen Sans"/>
                <a:ea typeface="Open Sans"/>
                <a:cs typeface="Open Sans"/>
              </a:rPr>
              <a:t>© 2024 Digital Twin Consortium. All </a:t>
            </a:r>
            <a:r>
              <a:rPr kumimoji="0" lang="en-US" sz="800" b="0" i="0" u="none" strike="noStrike" kern="1200" cap="none" spc="0" normalizeH="0" baseline="0" noProof="0" dirty="0">
                <a:ln>
                  <a:noFill/>
                </a:ln>
                <a:solidFill>
                  <a:srgbClr val="000000"/>
                </a:solidFill>
                <a:effectLst/>
                <a:uLnTx/>
                <a:uFillTx/>
                <a:latin typeface="Open Sans"/>
                <a:ea typeface="Open Sans"/>
                <a:cs typeface="Open Sans"/>
              </a:rPr>
              <a:t>rights</a:t>
            </a:r>
            <a:r>
              <a:rPr kumimoji="0" lang="en-US" sz="900" b="0" i="0" u="none" strike="noStrike" kern="1200" cap="none" spc="0" normalizeH="0" baseline="0" noProof="0" dirty="0">
                <a:ln>
                  <a:noFill/>
                </a:ln>
                <a:solidFill>
                  <a:srgbClr val="000000"/>
                </a:solidFill>
                <a:effectLst/>
                <a:uLnTx/>
                <a:uFillTx/>
                <a:latin typeface="Open Sans"/>
                <a:ea typeface="Open Sans"/>
                <a:cs typeface="Open Sans"/>
              </a:rPr>
              <a:t> reserved. </a:t>
            </a:r>
            <a:r>
              <a:rPr kumimoji="0" lang="en-US" sz="1050" b="0" i="0" u="none" strike="noStrike" kern="1200" cap="none" spc="0" normalizeH="0" baseline="0" noProof="0" dirty="0">
                <a:ln>
                  <a:noFill/>
                </a:ln>
                <a:solidFill>
                  <a:srgbClr val="000000"/>
                </a:solidFill>
                <a:effectLst/>
                <a:uLnTx/>
                <a:uFillTx/>
                <a:latin typeface="Open Sans"/>
                <a:ea typeface="Open Sans"/>
                <a:cs typeface="Open Sans"/>
              </a:rPr>
              <a:t>​</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06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2B8BDF-583E-455B-90E5-C88EBCD601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58FA9-F386-4A12-B482-464C32CE5754}" type="slidenum">
              <a:rPr kumimoji="0" lang="en-US" sz="1200" b="0" i="0" u="none" strike="noStrike" kern="1200" cap="none" spc="0" normalizeH="0" baseline="0" noProof="0" smtClean="0">
                <a:ln>
                  <a:noFill/>
                </a:ln>
                <a:solidFill>
                  <a:prstClr val="white">
                    <a:lumMod val="8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09E7CA89-4128-33CE-806C-3B17A4C4532B}"/>
              </a:ext>
            </a:extLst>
          </p:cNvPr>
          <p:cNvSpPr txBox="1">
            <a:spLocks/>
          </p:cNvSpPr>
          <p:nvPr/>
        </p:nvSpPr>
        <p:spPr>
          <a:xfrm>
            <a:off x="1745745" y="159694"/>
            <a:ext cx="8696547" cy="37297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Use Cases in Progress</a:t>
            </a:r>
            <a:endParaRPr kumimoji="0" lang="en-US" sz="3000" b="1" i="0" u="none" strike="noStrike" kern="1200" cap="none" spc="0" normalizeH="0" baseline="0" noProof="0" dirty="0">
              <a:ln>
                <a:noFill/>
              </a:ln>
              <a:solidFill>
                <a:srgbClr val="2B303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Content Placeholder 8">
            <a:extLst>
              <a:ext uri="{FF2B5EF4-FFF2-40B4-BE49-F238E27FC236}">
                <a16:creationId xmlns:a16="http://schemas.microsoft.com/office/drawing/2014/main" id="{AAC953E0-D9B4-D869-2B72-0A660E3FC5DE}"/>
              </a:ext>
            </a:extLst>
          </p:cNvPr>
          <p:cNvSpPr txBox="1">
            <a:spLocks/>
          </p:cNvSpPr>
          <p:nvPr/>
        </p:nvSpPr>
        <p:spPr>
          <a:xfrm>
            <a:off x="104380" y="2057964"/>
            <a:ext cx="3607496" cy="5718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Healthcare &amp; </a:t>
            </a:r>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Life Sciences</a:t>
            </a:r>
          </a:p>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2600" b="0" i="0" u="none" strike="noStrike" kern="1200" cap="none" spc="0" normalizeH="0" baseline="0" noProof="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Content Placeholder 8">
            <a:extLst>
              <a:ext uri="{FF2B5EF4-FFF2-40B4-BE49-F238E27FC236}">
                <a16:creationId xmlns:a16="http://schemas.microsoft.com/office/drawing/2014/main" id="{821C3F0D-251D-DA7F-5C08-9069C2D7F372}"/>
              </a:ext>
            </a:extLst>
          </p:cNvPr>
          <p:cNvSpPr txBox="1">
            <a:spLocks/>
          </p:cNvSpPr>
          <p:nvPr/>
        </p:nvSpPr>
        <p:spPr>
          <a:xfrm>
            <a:off x="4292253" y="2057963"/>
            <a:ext cx="3607496" cy="5718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AECO</a:t>
            </a:r>
          </a:p>
        </p:txBody>
      </p:sp>
      <p:sp>
        <p:nvSpPr>
          <p:cNvPr id="22" name="Content Placeholder 8">
            <a:extLst>
              <a:ext uri="{FF2B5EF4-FFF2-40B4-BE49-F238E27FC236}">
                <a16:creationId xmlns:a16="http://schemas.microsoft.com/office/drawing/2014/main" id="{CC74231B-422C-B083-DD4A-D39E5E1F6D6D}"/>
              </a:ext>
            </a:extLst>
          </p:cNvPr>
          <p:cNvSpPr txBox="1">
            <a:spLocks/>
          </p:cNvSpPr>
          <p:nvPr/>
        </p:nvSpPr>
        <p:spPr>
          <a:xfrm>
            <a:off x="8425843" y="2057963"/>
            <a:ext cx="3607496" cy="5718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Natural Resources</a:t>
            </a:r>
          </a:p>
        </p:txBody>
      </p:sp>
      <p:sp>
        <p:nvSpPr>
          <p:cNvPr id="23" name="TextBox 22">
            <a:extLst>
              <a:ext uri="{FF2B5EF4-FFF2-40B4-BE49-F238E27FC236}">
                <a16:creationId xmlns:a16="http://schemas.microsoft.com/office/drawing/2014/main" id="{29AF36D2-3F08-2156-8756-194C90AAA16D}"/>
              </a:ext>
            </a:extLst>
          </p:cNvPr>
          <p:cNvSpPr txBox="1"/>
          <p:nvPr/>
        </p:nvSpPr>
        <p:spPr>
          <a:xfrm>
            <a:off x="742688" y="3333240"/>
            <a:ext cx="2439444" cy="280076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 systems are developed, designed and deployed</a:t>
            </a:r>
            <a:b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Open Sans"/>
                <a:cs typeface="Open Sans"/>
              </a:rPr>
              <a:t>Personalization for precision medicine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Disease detection and analysis, treatment</a:t>
            </a:r>
          </a:p>
        </p:txBody>
      </p:sp>
      <p:sp>
        <p:nvSpPr>
          <p:cNvPr id="25" name="TextBox 24">
            <a:extLst>
              <a:ext uri="{FF2B5EF4-FFF2-40B4-BE49-F238E27FC236}">
                <a16:creationId xmlns:a16="http://schemas.microsoft.com/office/drawing/2014/main" id="{ABF25030-D5C6-72A5-B497-1F2D6A763F74}"/>
              </a:ext>
            </a:extLst>
          </p:cNvPr>
          <p:cNvSpPr txBox="1"/>
          <p:nvPr/>
        </p:nvSpPr>
        <p:spPr>
          <a:xfrm>
            <a:off x="8853817" y="2760075"/>
            <a:ext cx="2839233" cy="353943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Grid design and upgrade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Resilient and secure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Disaster prediction and emergency service delivery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Open Sans"/>
                <a:cs typeface="Open Sans"/>
              </a:rPr>
              <a:t>Renewables: Wind, Solar, Hydro...</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Open Sans"/>
                <a:cs typeface="Open Sans"/>
              </a:rPr>
              <a:t>Alternative Energy</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Asset track &amp; trace,</a:t>
            </a:r>
          </a:p>
        </p:txBody>
      </p:sp>
      <p:cxnSp>
        <p:nvCxnSpPr>
          <p:cNvPr id="6" name="Straight Connector 5">
            <a:extLst>
              <a:ext uri="{FF2B5EF4-FFF2-40B4-BE49-F238E27FC236}">
                <a16:creationId xmlns:a16="http://schemas.microsoft.com/office/drawing/2014/main" id="{970CE706-4343-A6F6-095E-0C5EF74519B7}"/>
              </a:ext>
            </a:extLst>
          </p:cNvPr>
          <p:cNvCxnSpPr>
            <a:cxnSpLocks/>
          </p:cNvCxnSpPr>
          <p:nvPr/>
        </p:nvCxnSpPr>
        <p:spPr>
          <a:xfrm>
            <a:off x="638825" y="4336726"/>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EDBCDB-D20B-B3B0-9D1F-C828513E3DED}"/>
              </a:ext>
            </a:extLst>
          </p:cNvPr>
          <p:cNvCxnSpPr>
            <a:cxnSpLocks/>
          </p:cNvCxnSpPr>
          <p:nvPr/>
        </p:nvCxnSpPr>
        <p:spPr>
          <a:xfrm>
            <a:off x="638825" y="5391000"/>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3BC0FA-A144-1F18-2144-80DBDB0ECD1D}"/>
              </a:ext>
            </a:extLst>
          </p:cNvPr>
          <p:cNvCxnSpPr>
            <a:cxnSpLocks/>
          </p:cNvCxnSpPr>
          <p:nvPr/>
        </p:nvCxnSpPr>
        <p:spPr>
          <a:xfrm>
            <a:off x="8853817" y="4369181"/>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pic>
        <p:nvPicPr>
          <p:cNvPr id="27" name="Picture 26" descr="Logo&#10;&#10;Description automatically generated">
            <a:extLst>
              <a:ext uri="{FF2B5EF4-FFF2-40B4-BE49-F238E27FC236}">
                <a16:creationId xmlns:a16="http://schemas.microsoft.com/office/drawing/2014/main" id="{53532FEA-E189-1374-55B9-B40568CD57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334847" y="229666"/>
            <a:ext cx="1637413" cy="654965"/>
          </a:xfrm>
          <a:prstGeom prst="rect">
            <a:avLst/>
          </a:prstGeom>
        </p:spPr>
      </p:pic>
      <p:cxnSp>
        <p:nvCxnSpPr>
          <p:cNvPr id="31" name="Straight Connector 30">
            <a:extLst>
              <a:ext uri="{FF2B5EF4-FFF2-40B4-BE49-F238E27FC236}">
                <a16:creationId xmlns:a16="http://schemas.microsoft.com/office/drawing/2014/main" id="{EEDC3001-1F3E-FBC5-700E-CA0A1D8BDC68}"/>
              </a:ext>
            </a:extLst>
          </p:cNvPr>
          <p:cNvCxnSpPr>
            <a:cxnSpLocks/>
          </p:cNvCxnSpPr>
          <p:nvPr/>
        </p:nvCxnSpPr>
        <p:spPr>
          <a:xfrm>
            <a:off x="4779042" y="5738797"/>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7FB1910-773C-D6A4-2DE7-4AECF56C68AD}"/>
              </a:ext>
            </a:extLst>
          </p:cNvPr>
          <p:cNvCxnSpPr>
            <a:cxnSpLocks/>
          </p:cNvCxnSpPr>
          <p:nvPr/>
        </p:nvCxnSpPr>
        <p:spPr>
          <a:xfrm>
            <a:off x="8899204" y="3160963"/>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88EE2E-6101-9689-E2F9-F3734AD0E74A}"/>
              </a:ext>
            </a:extLst>
          </p:cNvPr>
          <p:cNvCxnSpPr>
            <a:cxnSpLocks/>
          </p:cNvCxnSpPr>
          <p:nvPr/>
        </p:nvCxnSpPr>
        <p:spPr>
          <a:xfrm>
            <a:off x="8899204" y="3647872"/>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624AAED-3325-0920-8F0F-6DA2719C8E8F}"/>
              </a:ext>
            </a:extLst>
          </p:cNvPr>
          <p:cNvCxnSpPr>
            <a:cxnSpLocks/>
          </p:cNvCxnSpPr>
          <p:nvPr/>
        </p:nvCxnSpPr>
        <p:spPr>
          <a:xfrm>
            <a:off x="8899204" y="5111023"/>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14C2113-1351-4C31-F541-16B2E20E4D77}"/>
              </a:ext>
            </a:extLst>
          </p:cNvPr>
          <p:cNvCxnSpPr>
            <a:cxnSpLocks/>
          </p:cNvCxnSpPr>
          <p:nvPr/>
        </p:nvCxnSpPr>
        <p:spPr>
          <a:xfrm>
            <a:off x="8906004" y="5581919"/>
            <a:ext cx="2647169" cy="0"/>
          </a:xfrm>
          <a:prstGeom prst="line">
            <a:avLst/>
          </a:prstGeom>
          <a:ln>
            <a:solidFill>
              <a:schemeClr val="bg1">
                <a:alpha val="29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A2A7F40-0D97-97AB-4323-D545CC92FECE}"/>
              </a:ext>
            </a:extLst>
          </p:cNvPr>
          <p:cNvGrpSpPr/>
          <p:nvPr/>
        </p:nvGrpSpPr>
        <p:grpSpPr>
          <a:xfrm>
            <a:off x="2374329" y="570381"/>
            <a:ext cx="7443342" cy="6233608"/>
            <a:chOff x="2451798" y="570381"/>
            <a:chExt cx="7443342" cy="6233608"/>
          </a:xfrm>
        </p:grpSpPr>
        <p:pic>
          <p:nvPicPr>
            <p:cNvPr id="3" name="Picture 2">
              <a:extLst>
                <a:ext uri="{FF2B5EF4-FFF2-40B4-BE49-F238E27FC236}">
                  <a16:creationId xmlns:a16="http://schemas.microsoft.com/office/drawing/2014/main" id="{F968BEC4-CAE0-C448-AD22-CD68327D203B}"/>
                </a:ext>
              </a:extLst>
            </p:cNvPr>
            <p:cNvPicPr>
              <a:picLocks noChangeAspect="1"/>
            </p:cNvPicPr>
            <p:nvPr/>
          </p:nvPicPr>
          <p:blipFill>
            <a:blip r:embed="rId4"/>
            <a:stretch>
              <a:fillRect/>
            </a:stretch>
          </p:blipFill>
          <p:spPr>
            <a:xfrm>
              <a:off x="2451798" y="3786096"/>
              <a:ext cx="7443342" cy="3017893"/>
            </a:xfrm>
            <a:prstGeom prst="rect">
              <a:avLst/>
            </a:prstGeom>
          </p:spPr>
        </p:pic>
        <p:pic>
          <p:nvPicPr>
            <p:cNvPr id="4" name="Picture 3">
              <a:extLst>
                <a:ext uri="{FF2B5EF4-FFF2-40B4-BE49-F238E27FC236}">
                  <a16:creationId xmlns:a16="http://schemas.microsoft.com/office/drawing/2014/main" id="{4A5092E4-3280-90DB-A6FF-2742EEAAF860}"/>
                </a:ext>
              </a:extLst>
            </p:cNvPr>
            <p:cNvPicPr>
              <a:picLocks noChangeAspect="1"/>
            </p:cNvPicPr>
            <p:nvPr/>
          </p:nvPicPr>
          <p:blipFill>
            <a:blip r:embed="rId5"/>
            <a:stretch>
              <a:fillRect/>
            </a:stretch>
          </p:blipFill>
          <p:spPr>
            <a:xfrm>
              <a:off x="2451798" y="570381"/>
              <a:ext cx="7443342" cy="3157901"/>
            </a:xfrm>
            <a:prstGeom prst="rect">
              <a:avLst/>
            </a:prstGeom>
          </p:spPr>
        </p:pic>
      </p:grpSp>
    </p:spTree>
    <p:extLst>
      <p:ext uri="{BB962C8B-B14F-4D97-AF65-F5344CB8AC3E}">
        <p14:creationId xmlns:p14="http://schemas.microsoft.com/office/powerpoint/2010/main" val="2370092376"/>
      </p:ext>
    </p:extLst>
  </p:cSld>
  <p:clrMapOvr>
    <a:masterClrMapping/>
  </p:clrMapOvr>
</p:sld>
</file>

<file path=ppt/theme/theme1.xml><?xml version="1.0" encoding="utf-8"?>
<a:theme xmlns:a="http://schemas.openxmlformats.org/drawingml/2006/main" name="DTC Theme 2022">
  <a:themeElements>
    <a:clrScheme name="DTC">
      <a:dk1>
        <a:srgbClr val="2B3031"/>
      </a:dk1>
      <a:lt1>
        <a:sysClr val="window" lastClr="FFFFFF"/>
      </a:lt1>
      <a:dk2>
        <a:srgbClr val="034EA2"/>
      </a:dk2>
      <a:lt2>
        <a:srgbClr val="E8EEF0"/>
      </a:lt2>
      <a:accent1>
        <a:srgbClr val="034EA2"/>
      </a:accent1>
      <a:accent2>
        <a:srgbClr val="F8961D"/>
      </a:accent2>
      <a:accent3>
        <a:srgbClr val="939598"/>
      </a:accent3>
      <a:accent4>
        <a:srgbClr val="70C4E7"/>
      </a:accent4>
      <a:accent5>
        <a:srgbClr val="F05124"/>
      </a:accent5>
      <a:accent6>
        <a:srgbClr val="97C93C"/>
      </a:accent6>
      <a:hlink>
        <a:srgbClr val="034EA2"/>
      </a:hlink>
      <a:folHlink>
        <a:srgbClr val="7554A3"/>
      </a:folHlink>
    </a:clrScheme>
    <a:fontScheme name="DTC Font">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1EC956E-37B5-4A38-B7AB-527924FF43CD}" vid="{BCD531F1-F098-4392-8533-B81F95D35289}"/>
    </a:ext>
  </a:extLst>
</a:theme>
</file>

<file path=ppt/theme/theme2.xml><?xml version="1.0" encoding="utf-8"?>
<a:theme xmlns:a="http://schemas.openxmlformats.org/drawingml/2006/main" name="Office Theme">
  <a:themeElements>
    <a:clrScheme name="DTC">
      <a:dk1>
        <a:srgbClr val="2B3031"/>
      </a:dk1>
      <a:lt1>
        <a:sysClr val="window" lastClr="FFFFFF"/>
      </a:lt1>
      <a:dk2>
        <a:srgbClr val="034EA2"/>
      </a:dk2>
      <a:lt2>
        <a:srgbClr val="E8EEF0"/>
      </a:lt2>
      <a:accent1>
        <a:srgbClr val="034EA2"/>
      </a:accent1>
      <a:accent2>
        <a:srgbClr val="F8961D"/>
      </a:accent2>
      <a:accent3>
        <a:srgbClr val="939598"/>
      </a:accent3>
      <a:accent4>
        <a:srgbClr val="70C4E7"/>
      </a:accent4>
      <a:accent5>
        <a:srgbClr val="F05124"/>
      </a:accent5>
      <a:accent6>
        <a:srgbClr val="97C93C"/>
      </a:accent6>
      <a:hlink>
        <a:srgbClr val="034EA2"/>
      </a:hlink>
      <a:folHlink>
        <a:srgbClr val="7554A3"/>
      </a:folHlink>
    </a:clrScheme>
    <a:fontScheme name="DTC Font">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7379AF9-C80F-4607-954A-5DDCA038E99F}" vid="{8B2EF2E2-C60D-4899-A846-D65F8D3493EB}"/>
    </a:ext>
  </a:extLst>
</a:theme>
</file>

<file path=ppt/theme/theme3.xml><?xml version="1.0" encoding="utf-8"?>
<a:theme xmlns:a="http://schemas.openxmlformats.org/drawingml/2006/main" name="1_Office Theme">
  <a:themeElements>
    <a:clrScheme name="Custom 2">
      <a:dk1>
        <a:sysClr val="windowText" lastClr="000000"/>
      </a:dk1>
      <a:lt1>
        <a:sysClr val="window" lastClr="FFFFFF"/>
      </a:lt1>
      <a:dk2>
        <a:srgbClr val="44546A"/>
      </a:dk2>
      <a:lt2>
        <a:srgbClr val="E7E6E6"/>
      </a:lt2>
      <a:accent1>
        <a:srgbClr val="034EA2"/>
      </a:accent1>
      <a:accent2>
        <a:srgbClr val="F7941D"/>
      </a:accent2>
      <a:accent3>
        <a:srgbClr val="7554A3"/>
      </a:accent3>
      <a:accent4>
        <a:srgbClr val="F8CE1B"/>
      </a:accent4>
      <a:accent5>
        <a:srgbClr val="1D7B65"/>
      </a:accent5>
      <a:accent6>
        <a:srgbClr val="BB362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TC Theme 2022">
  <a:themeElements>
    <a:clrScheme name="DTC">
      <a:dk1>
        <a:srgbClr val="2B3031"/>
      </a:dk1>
      <a:lt1>
        <a:sysClr val="window" lastClr="FFFFFF"/>
      </a:lt1>
      <a:dk2>
        <a:srgbClr val="034EA2"/>
      </a:dk2>
      <a:lt2>
        <a:srgbClr val="E8EEF0"/>
      </a:lt2>
      <a:accent1>
        <a:srgbClr val="034EA2"/>
      </a:accent1>
      <a:accent2>
        <a:srgbClr val="F8961D"/>
      </a:accent2>
      <a:accent3>
        <a:srgbClr val="939598"/>
      </a:accent3>
      <a:accent4>
        <a:srgbClr val="70C4E7"/>
      </a:accent4>
      <a:accent5>
        <a:srgbClr val="F05124"/>
      </a:accent5>
      <a:accent6>
        <a:srgbClr val="97C93C"/>
      </a:accent6>
      <a:hlink>
        <a:srgbClr val="034EA2"/>
      </a:hlink>
      <a:folHlink>
        <a:srgbClr val="7554A3"/>
      </a:folHlink>
    </a:clrScheme>
    <a:fontScheme name="DTC Font">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1EC956E-37B5-4A38-B7AB-527924FF43CD}" vid="{BCD531F1-F098-4392-8533-B81F95D35289}"/>
    </a:ext>
  </a:extLst>
</a:theme>
</file>

<file path=ppt/theme/theme5.xml><?xml version="1.0" encoding="utf-8"?>
<a:theme xmlns:a="http://schemas.openxmlformats.org/drawingml/2006/main" name="1 Column">
  <a:themeElements>
    <a:clrScheme name="Custom 1">
      <a:dk1>
        <a:srgbClr val="2F3644"/>
      </a:dk1>
      <a:lt1>
        <a:srgbClr val="FFFFFF"/>
      </a:lt1>
      <a:dk2>
        <a:srgbClr val="003851"/>
      </a:dk2>
      <a:lt2>
        <a:srgbClr val="AAB3C3"/>
      </a:lt2>
      <a:accent1>
        <a:srgbClr val="009FDE"/>
      </a:accent1>
      <a:accent2>
        <a:srgbClr val="00A698"/>
      </a:accent2>
      <a:accent3>
        <a:srgbClr val="00D6EF"/>
      </a:accent3>
      <a:accent4>
        <a:srgbClr val="73CEC6"/>
      </a:accent4>
      <a:accent5>
        <a:srgbClr val="003851"/>
      </a:accent5>
      <a:accent6>
        <a:srgbClr val="009FDE"/>
      </a:accent6>
      <a:hlink>
        <a:srgbClr val="009FDE"/>
      </a:hlink>
      <a:folHlink>
        <a:srgbClr val="00A6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E4ACF6E1D5C84C8664709906C9B5CB" ma:contentTypeVersion="13" ma:contentTypeDescription="Create a new document." ma:contentTypeScope="" ma:versionID="1dfa26a75d53a87693b317bf48993411">
  <xsd:schema xmlns:xsd="http://www.w3.org/2001/XMLSchema" xmlns:xs="http://www.w3.org/2001/XMLSchema" xmlns:p="http://schemas.microsoft.com/office/2006/metadata/properties" xmlns:ns3="81582755-4971-464d-a544-10e7a5dda925" xmlns:ns4="43d10e96-d4f6-45b8-a83d-3b87d24ed574" targetNamespace="http://schemas.microsoft.com/office/2006/metadata/properties" ma:root="true" ma:fieldsID="a7606f6db02afc7e955050fe5b32e573" ns3:_="" ns4:_="">
    <xsd:import namespace="81582755-4971-464d-a544-10e7a5dda925"/>
    <xsd:import namespace="43d10e96-d4f6-45b8-a83d-3b87d24ed57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LengthInSeconds" minOccurs="0"/>
                <xsd:element ref="ns4:MediaServiceDateTaken" minOccurs="0"/>
                <xsd:element ref="ns4:MediaServiceAutoTag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582755-4971-464d-a544-10e7a5dda92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d10e96-d4f6-45b8-a83d-3b87d24ed57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C6A661-7961-4B5D-9625-9018C58A21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582755-4971-464d-a544-10e7a5dda925"/>
    <ds:schemaRef ds:uri="43d10e96-d4f6-45b8-a83d-3b87d24ed5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343EEF-33FC-496C-87D2-FF23CF055685}">
  <ds:schemaRefs>
    <ds:schemaRef ds:uri="http://schemas.microsoft.com/sharepoint/v3/contenttype/forms"/>
  </ds:schemaRefs>
</ds:datastoreItem>
</file>

<file path=customXml/itemProps3.xml><?xml version="1.0" encoding="utf-8"?>
<ds:datastoreItem xmlns:ds="http://schemas.openxmlformats.org/officeDocument/2006/customXml" ds:itemID="{E3C4A822-33B8-409F-AC96-32E321D44AE9}">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43d10e96-d4f6-45b8-a83d-3b87d24ed574"/>
    <ds:schemaRef ds:uri="http://www.w3.org/XML/1998/namespace"/>
    <ds:schemaRef ds:uri="http://purl.org/dc/dcmitype/"/>
    <ds:schemaRef ds:uri="http://schemas.microsoft.com/office/infopath/2007/PartnerControls"/>
    <ds:schemaRef ds:uri="81582755-4971-464d-a544-10e7a5dda925"/>
  </ds:schemaRefs>
</ds:datastoreItem>
</file>

<file path=docProps/app.xml><?xml version="1.0" encoding="utf-8"?>
<Properties xmlns="http://schemas.openxmlformats.org/officeDocument/2006/extended-properties" xmlns:vt="http://schemas.openxmlformats.org/officeDocument/2006/docPropsVTypes">
  <Template>DTC PowerPoint Template_2024</Template>
  <TotalTime>7046</TotalTime>
  <Words>2937</Words>
  <Application>Microsoft Office PowerPoint</Application>
  <PresentationFormat>Widescreen</PresentationFormat>
  <Paragraphs>519</Paragraphs>
  <Slides>40</Slides>
  <Notes>14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40</vt:i4>
      </vt:variant>
    </vt:vector>
  </HeadingPairs>
  <TitlesOfParts>
    <vt:vector size="57" baseType="lpstr">
      <vt:lpstr>Aptos</vt:lpstr>
      <vt:lpstr>Arial</vt:lpstr>
      <vt:lpstr>AvertaStd</vt:lpstr>
      <vt:lpstr>Calibri</vt:lpstr>
      <vt:lpstr>Calibri Light</vt:lpstr>
      <vt:lpstr>Helvetica Neue</vt:lpstr>
      <vt:lpstr>henderson-bcg-sans</vt:lpstr>
      <vt:lpstr>inherit</vt:lpstr>
      <vt:lpstr>Open Sans</vt:lpstr>
      <vt:lpstr>Open Sans bold</vt:lpstr>
      <vt:lpstr>Open Sans Light</vt:lpstr>
      <vt:lpstr>Times New Roman</vt:lpstr>
      <vt:lpstr>DTC Theme 2022</vt:lpstr>
      <vt:lpstr>Office Theme</vt:lpstr>
      <vt:lpstr>1_Office Theme</vt:lpstr>
      <vt:lpstr>DTC Theme 2022</vt:lpstr>
      <vt:lpstr>1 Column</vt:lpstr>
      <vt:lpstr>  Advancing Digital Twin Innovation  Dan Isaacs: CTO  September 2024  </vt:lpstr>
      <vt:lpstr>PowerPoint Presentation</vt:lpstr>
      <vt:lpstr>PowerPoint Presentation</vt:lpstr>
      <vt:lpstr>     </vt:lpstr>
      <vt:lpstr>PowerPoint Presentation</vt:lpstr>
      <vt:lpstr>PowerPoint Presentation</vt:lpstr>
      <vt:lpstr>PowerPoint Presentation</vt:lpstr>
      <vt:lpstr>Advancing Digital Twin Innovation</vt:lpstr>
      <vt:lpstr>PowerPoint Presentation</vt:lpstr>
      <vt:lpstr>PowerPoint Presentation</vt:lpstr>
      <vt:lpstr>End Users – Catalyst for new Use Cases</vt:lpstr>
      <vt:lpstr>PowerPoint Presentation</vt:lpstr>
      <vt:lpstr>Digital Twin Composable Framework</vt:lpstr>
      <vt:lpstr>Platform Stack Architectural Framework</vt:lpstr>
      <vt:lpstr>From Work Product to Use Case Workflow </vt:lpstr>
      <vt:lpstr>Technology Showcase Reference Library</vt:lpstr>
      <vt:lpstr>Hybrid Digital Twins for Biopharmaceutical Manufacturing </vt:lpstr>
      <vt:lpstr>Digital Twin Evolution</vt:lpstr>
      <vt:lpstr>Decision-making is Changing</vt:lpstr>
      <vt:lpstr>Funding for Gen AI Started Across the Entire Value Chain  </vt:lpstr>
      <vt:lpstr>PowerPoint Presentation</vt:lpstr>
      <vt:lpstr>PowerPoint Presentation</vt:lpstr>
      <vt:lpstr>MAGS Examples</vt:lpstr>
      <vt:lpstr>PowerPoint Presentation</vt:lpstr>
      <vt:lpstr>SODA: Software Defined Automotive</vt:lpstr>
      <vt:lpstr>PowerPoint Presentation</vt:lpstr>
      <vt:lpstr>Advancing Digital Twin Innovation</vt:lpstr>
      <vt:lpstr>Digital Twin Consortium Scope Expansion</vt:lpstr>
      <vt:lpstr>PowerPoint Presentation</vt:lpstr>
      <vt:lpstr>Updated Definitions</vt:lpstr>
      <vt:lpstr>PowerPoint Presentation</vt:lpstr>
      <vt:lpstr>PowerPoint Presentation</vt:lpstr>
      <vt:lpstr>       AI Joint Consortia Working Group</vt:lpstr>
      <vt:lpstr>AI Joint Working Group Focus</vt:lpstr>
      <vt:lpstr>Advancing Innovation and Business Outcomes</vt:lpstr>
      <vt:lpstr>Thank You!</vt:lpstr>
      <vt:lpstr>  Digital Twin Definition </vt:lpstr>
      <vt:lpstr>PowerPoint Presentation</vt:lpstr>
      <vt:lpstr>Digital Twin Value across the Pharma Value Chain (simplified)*</vt:lpstr>
      <vt:lpstr>Gen AI Value across the Pharma Value Chain  (simplified)*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Anonymous</dc:creator>
  <cp:lastModifiedBy>Anonymous</cp:lastModifiedBy>
  <cp:revision>71</cp:revision>
  <dcterms:created xsi:type="dcterms:W3CDTF">2024-08-11T13:49:03Z</dcterms:created>
  <dcterms:modified xsi:type="dcterms:W3CDTF">2024-09-16T12:06:03Z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0x010100BFE4ACF6E1D5C84C8664709906C9B5CB</vt:lpwstr>
  </property>
</Properties>
</file>