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Poppins Medium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PoppinsMedium-boldItalic.fntdata"/><Relationship Id="rId9" Type="http://schemas.openxmlformats.org/officeDocument/2006/relationships/font" Target="fonts/PoppinsMedium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PoppinsMedium-regular.fntdata"/><Relationship Id="rId8" Type="http://schemas.openxmlformats.org/officeDocument/2006/relationships/font" Target="fonts/PoppinsMedium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 rot="-5400000">
            <a:off x="4924325" y="923400"/>
            <a:ext cx="5142900" cy="3296400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B3B3B3"/>
              </a:gs>
            </a:gsLst>
            <a:lin ang="5400012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 rotWithShape="1">
          <a:blip r:embed="rId3">
            <a:alphaModFix amt="5000"/>
          </a:blip>
          <a:srcRect b="22790" l="11956" r="0" t="27687"/>
          <a:stretch/>
        </p:blipFill>
        <p:spPr>
          <a:xfrm>
            <a:off x="0" y="150"/>
            <a:ext cx="9144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 title="2.png"/>
          <p:cNvPicPr preferRelativeResize="0"/>
          <p:nvPr/>
        </p:nvPicPr>
        <p:blipFill rotWithShape="1">
          <a:blip r:embed="rId4">
            <a:alphaModFix/>
          </a:blip>
          <a:srcRect b="36188" l="0" r="0" t="35334"/>
          <a:stretch/>
        </p:blipFill>
        <p:spPr>
          <a:xfrm>
            <a:off x="2986850" y="547925"/>
            <a:ext cx="3170275" cy="90272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2068813" y="1896025"/>
            <a:ext cx="5006400" cy="22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dk2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THE AI Healthcare Platform unlocking a new dimension of meaning, advocacy and opportunity.</a:t>
            </a:r>
            <a:endParaRPr b="0" i="0" sz="1800" u="none" cap="none" strike="noStrike">
              <a:solidFill>
                <a:schemeClr val="dk2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D9D9D9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Get ready to reset your expectations. </a:t>
            </a:r>
            <a:endParaRPr b="0" i="0" sz="1800" u="none" cap="none" strike="noStrike">
              <a:solidFill>
                <a:srgbClr val="D9D9D9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