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325" r:id="rId5"/>
    <p:sldId id="323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24"/>
  </p:normalViewPr>
  <p:slideViewPr>
    <p:cSldViewPr snapToGrid="0">
      <p:cViewPr varScale="1">
        <p:scale>
          <a:sx n="102" d="100"/>
          <a:sy n="102" d="100"/>
        </p:scale>
        <p:origin x="8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6D7B8D-BB79-0A40-9562-80D6FE6F9EFF}" type="datetimeFigureOut">
              <a:rPr lang="en-US" smtClean="0"/>
              <a:t>6/24/24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91A202-F87B-9D46-AF39-175BA0C4D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186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91A202-F87B-9D46-AF39-175BA0C4D2D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552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DC1FD-496E-4923-94A9-3EF39665F0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167238-36B6-7F5F-1FCF-0951E42139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B23752-A7C5-B08A-4B1A-C77B6BA82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6/20/24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6CBA5C-48F1-B4EA-0B07-DCD4126A2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4F31F6-CA3D-E5ED-21A4-31127631B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20A23-81B5-C047-9C19-3AEF84F41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064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607DD-65ED-434B-F7C0-67AA215E8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98C232-6360-74C9-9F75-160EB74E6C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FC26F2-0135-1DEA-A65E-5D30A0BAD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6/20/24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103AED-9EB0-5B9F-6E78-D4BC30396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40A3B-247C-C246-1B37-16BFC407E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20A23-81B5-C047-9C19-3AEF84F41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45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B56E671-11C8-5A03-687E-DCBE68A5EF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4A07E2-5606-2545-B4C9-1FF2D49889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A82AED-143B-FE49-2CB6-0011CD1CA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6/20/24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0B3D13-164E-1AAE-65E3-A9348621C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B0F199-272F-3118-2141-1FA251BAF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20A23-81B5-C047-9C19-3AEF84F41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372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2465F-0077-83AD-9E95-D97818460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5470BA-FEB8-72D4-5A0E-83C286E600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550379-6BE2-3DE8-79DD-A69AE1FE6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6/20/24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52C68-916E-89F4-3B24-5EF4E447F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D7C009-89C0-4A35-73EB-0F355E12B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20A23-81B5-C047-9C19-3AEF84F41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263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FB3DE-9526-9D27-9934-21CE2F8D7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3B141D-AF24-31F9-3EE6-61AEBC3549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2251D7-AE93-7252-8A04-BA03532A0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6/20/24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8221C6-9761-ADB0-7391-B2EBC31AB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439BC9-BF63-0A89-4AF2-840C94D8F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20A23-81B5-C047-9C19-3AEF84F41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876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D00B2-F20E-84F5-5B3E-EDEC1CBD3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960EB8-7758-AF93-D98E-7577B58E5A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6B8488-25EB-5603-B863-6E3832F4C2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F36B16-D06D-4D91-C046-6CB85D9C8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6/20/24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42509E-B56A-756A-DF69-3EFC784B9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F554C9-C5A8-57A5-4122-C8F2EA45C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20A23-81B5-C047-9C19-3AEF84F41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918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C0EBF-257A-BEF5-B90D-28EF4CF9B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4D9F9F-2DCB-375E-8756-796D6D168E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739F66-E72F-EF72-2AA1-FE4C9C098B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884E0C-F8CA-BE02-21B7-900C297DFF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33648B-DF91-3D3D-3B00-8E85619371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41529D-7EE9-F437-3785-7349510DC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6/20/24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06D8A5-F8F1-3318-8239-5C968C875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771EAF-65D0-CD5C-6B3A-0014BCD3A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20A23-81B5-C047-9C19-3AEF84F41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98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132F0-4D9E-FA2E-2896-B822EFFB6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46E6A9-3967-A7E3-0140-ECE9E6D10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6/20/24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82CB30-C68A-7F6E-74BC-7B1B76475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38C420-9458-F978-EBAA-38738F0D2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20A23-81B5-C047-9C19-3AEF84F41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836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D53126-BE23-938A-6A0C-57798ED29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6/20/24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D157F0-B6E2-C793-9848-1DEB703BE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B0A27E-1D6B-B2EB-1474-04DB3526E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20A23-81B5-C047-9C19-3AEF84F41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12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7FB56-3A51-D4BD-AAD1-660B38514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7C8626-D7A7-4897-3778-0175F8C5EA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3F36E2-E87B-53B5-2226-3B897433C2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8CD546-2918-B68E-6C25-8EBD8C4F2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6/20/24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363AFF-773C-2F16-7B6D-5CCBD56F4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7E96FF-2315-EC3B-8483-D4BD937EA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20A23-81B5-C047-9C19-3AEF84F41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013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C92B3-B680-8FA2-1C01-98CABD5F2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D13C21-5377-FC5C-9174-D3E164FAEB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D1AC3E-F3B3-35C7-EB74-C89D493C74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B178F2-49BD-4B86-FC0E-07CD4A5E6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6/20/24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7E8678-3653-F7E4-3580-1A2197C54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662703-2BB9-D0AB-A13C-7166A61ED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20A23-81B5-C047-9C19-3AEF84F41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104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6ABE62-E9F1-FAFC-0EBB-F66CA24C0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398D7B-37D0-A5AD-AEF3-45B8321FE9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4B7181-5D58-A36B-C31A-E875E18C2C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6/20/24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D53CAD-1332-6649-AF75-C61E09C031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7F6E86-1FC9-4411-33DC-0A7FFE2123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2920A23-81B5-C047-9C19-3AEF84F41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431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phy.bnl.gov/twister/bee/set/bf72f8c3-664c-4140-90f7-3cc79089296f/event/0/" TargetMode="External"/><Relationship Id="rId4" Type="http://schemas.openxmlformats.org/officeDocument/2006/relationships/hyperlink" Target="https://www.phy.bnl.gov/twister/bee/set/1771469d-7ccb-4ed8-a9ed-28486bff6e80/event/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hy.bnl.gov/twister/bee/set/2826ae01-ad7a-4352-b1f7-05ab4219eb9f/event/0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hyperlink" Target="https://www.phy.bnl.gov/twister/bee/set/96e92308-9430-48fe-b14f-545a57f7a0da/event/0/" TargetMode="Externa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80A9E-95E9-F369-73FD-98E2370C87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ProtoDUNE</a:t>
            </a:r>
            <a:r>
              <a:rPr lang="en-US" dirty="0"/>
              <a:t> News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BF8ECC-7369-CACE-0E75-9A3159479A1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Wenqiang Gu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A1CA72-71EA-3319-2D91-7F1BB5CCF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6/20/24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C2317B-93CD-2B1A-718C-A02AE3238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20A23-81B5-C047-9C19-3AEF84F41CA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3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67160-A66D-C567-E53F-47D9C5054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ProtoDUNE</a:t>
            </a:r>
            <a:r>
              <a:rPr lang="en-US" dirty="0"/>
              <a:t> HD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39F8DF-D75D-A27C-FAD5-CA025BEC03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915411" cy="4351338"/>
          </a:xfrm>
        </p:spPr>
        <p:txBody>
          <a:bodyPr/>
          <a:lstStyle/>
          <a:p>
            <a:r>
              <a:rPr lang="en-US" dirty="0"/>
              <a:t>We have been collecting 7 GeV/c beam data since June 19</a:t>
            </a:r>
            <a:r>
              <a:rPr lang="en-US" baseline="30000" dirty="0"/>
              <a:t>th</a:t>
            </a:r>
            <a:r>
              <a:rPr lang="en-US" dirty="0"/>
              <a:t> 6PM CERN local time</a:t>
            </a:r>
          </a:p>
          <a:p>
            <a:pPr lvl="1"/>
            <a:r>
              <a:rPr lang="en-US" dirty="0"/>
              <a:t>~ 24Hz beam triggers + 1Hz random trigger</a:t>
            </a:r>
          </a:p>
          <a:p>
            <a:r>
              <a:rPr lang="en-US" dirty="0"/>
              <a:t>Keep wire bias voltage at nominal except first APA’s collection wires</a:t>
            </a:r>
          </a:p>
          <a:p>
            <a:pPr lvl="1"/>
            <a:r>
              <a:rPr lang="en-US" dirty="0"/>
              <a:t>Baseline was re-adjusted in V &amp; W, new pulser data was taken</a:t>
            </a:r>
          </a:p>
          <a:p>
            <a:pPr lvl="1"/>
            <a:r>
              <a:rPr lang="en-US" dirty="0"/>
              <a:t>Weak signal remains in the W view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38324-CB13-F18D-97A9-073B43CC1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6/20/24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7B80DD-46B9-0E09-9912-CBC59E9CE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20A23-81B5-C047-9C19-3AEF84F41CA6}" type="slidenum">
              <a:rPr lang="en-US" smtClean="0"/>
              <a:t>2</a:t>
            </a:fld>
            <a:endParaRPr lang="en-US"/>
          </a:p>
        </p:txBody>
      </p:sp>
      <p:pic>
        <p:nvPicPr>
          <p:cNvPr id="7" name="Picture 6" descr="A group of people in a room&#10;&#10;Description automatically generated">
            <a:extLst>
              <a:ext uri="{FF2B5EF4-FFF2-40B4-BE49-F238E27FC236}">
                <a16:creationId xmlns:a16="http://schemas.microsoft.com/office/drawing/2014/main" id="{E987B36F-3FB4-48BC-9251-D392CAAFC9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1834" y="279162"/>
            <a:ext cx="3764069" cy="2823052"/>
          </a:xfrm>
          <a:prstGeom prst="rect">
            <a:avLst/>
          </a:prstGeom>
        </p:spPr>
      </p:pic>
      <p:pic>
        <p:nvPicPr>
          <p:cNvPr id="9" name="Picture 8" descr="A screen with a graph on it&#10;&#10;Description automatically generated">
            <a:extLst>
              <a:ext uri="{FF2B5EF4-FFF2-40B4-BE49-F238E27FC236}">
                <a16:creationId xmlns:a16="http://schemas.microsoft.com/office/drawing/2014/main" id="{305CFE2B-0D2A-D585-A749-615F27D4ED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335" t="11683" r="4378" b="16196"/>
          <a:stretch/>
        </p:blipFill>
        <p:spPr>
          <a:xfrm>
            <a:off x="7760917" y="3429000"/>
            <a:ext cx="4442565" cy="28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969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0F83D-A4E9-2A1A-4054-FF593EFB4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APA2 Short?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D4B217-F153-A538-AC39-C101F634AB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159673" cy="4351338"/>
          </a:xfrm>
        </p:spPr>
        <p:txBody>
          <a:bodyPr/>
          <a:lstStyle/>
          <a:p>
            <a:r>
              <a:rPr lang="en-US" dirty="0"/>
              <a:t>Some noise issue observed in APA2 one all three planes before the beam run</a:t>
            </a:r>
          </a:p>
          <a:p>
            <a:r>
              <a:rPr lang="en-US" dirty="0"/>
              <a:t>Need to check for recent beam runs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0EAAD4-9E59-9A82-CD38-013688951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6/20/24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4FA3EE-AC75-C77B-7436-6E9A4BCC7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20A23-81B5-C047-9C19-3AEF84F41CA6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9253F9-08C9-145D-F979-9384EB70AF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277" t="1115" r="2016"/>
          <a:stretch/>
        </p:blipFill>
        <p:spPr>
          <a:xfrm>
            <a:off x="4321479" y="0"/>
            <a:ext cx="7705595" cy="604256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717FD12-D33B-B217-CD9E-9776E27E6B46}"/>
              </a:ext>
            </a:extLst>
          </p:cNvPr>
          <p:cNvSpPr txBox="1"/>
          <p:nvPr/>
        </p:nvSpPr>
        <p:spPr>
          <a:xfrm>
            <a:off x="10436269" y="5879516"/>
            <a:ext cx="1590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Roger Huang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9104C4-D4FD-6E13-1745-FFD0BC4A1AB5}"/>
              </a:ext>
            </a:extLst>
          </p:cNvPr>
          <p:cNvSpPr txBox="1"/>
          <p:nvPr/>
        </p:nvSpPr>
        <p:spPr>
          <a:xfrm>
            <a:off x="7127310" y="6248848"/>
            <a:ext cx="2580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Check with Chao’s tool</a:t>
            </a:r>
          </a:p>
        </p:txBody>
      </p:sp>
    </p:spTree>
    <p:extLst>
      <p:ext uri="{BB962C8B-B14F-4D97-AF65-F5344CB8AC3E}">
        <p14:creationId xmlns:p14="http://schemas.microsoft.com/office/powerpoint/2010/main" val="3337557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50512FD-DA6D-EB61-38C5-89020F3B63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879" y="2254685"/>
            <a:ext cx="3734993" cy="36401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4EB9CA6-2F53-09F0-4BA7-877C447793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2980" y="2383106"/>
            <a:ext cx="3563452" cy="3472974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BC97E3-D428-6059-2DB7-F340B4E54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6/20/24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DB1E7E4-8835-F1D9-AE4E-F9D71462A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20A23-81B5-C047-9C19-3AEF84F41CA6}" type="slidenum">
              <a:rPr lang="en-US" smtClean="0"/>
              <a:t>4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062440-E9FC-FCA0-E8E2-5C655573682F}"/>
              </a:ext>
            </a:extLst>
          </p:cNvPr>
          <p:cNvSpPr txBox="1"/>
          <p:nvPr/>
        </p:nvSpPr>
        <p:spPr>
          <a:xfrm>
            <a:off x="1278636" y="5525512"/>
            <a:ext cx="2868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27304 - 424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126C3D-B9A9-E46E-6C12-C87595AEF7FE}"/>
              </a:ext>
            </a:extLst>
          </p:cNvPr>
          <p:cNvSpPr txBox="1"/>
          <p:nvPr/>
        </p:nvSpPr>
        <p:spPr>
          <a:xfrm>
            <a:off x="7530353" y="5525512"/>
            <a:ext cx="2868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27304 - 844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463B46-8BEB-2C46-AB90-7E55A19390FF}"/>
              </a:ext>
            </a:extLst>
          </p:cNvPr>
          <p:cNvSpPr txBox="1"/>
          <p:nvPr/>
        </p:nvSpPr>
        <p:spPr>
          <a:xfrm>
            <a:off x="7168170" y="1459776"/>
            <a:ext cx="375154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https://www.phy.bnl.gov/twister/bee/set/1771469d-7ccb-4ed8-a9ed-28486bff6e80/event/0/</a:t>
            </a:r>
            <a:r>
              <a:rPr lang="en-US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B8BDC2-A4EC-BEE8-F5B2-F5B1357F67AE}"/>
              </a:ext>
            </a:extLst>
          </p:cNvPr>
          <p:cNvSpPr txBox="1"/>
          <p:nvPr/>
        </p:nvSpPr>
        <p:spPr>
          <a:xfrm>
            <a:off x="1272286" y="1478675"/>
            <a:ext cx="349058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https://www.phy.bnl.gov/twister/bee/set/bf72f8c3-664c-4140-90f7-3cc79089296f/event/0/</a:t>
            </a:r>
            <a:r>
              <a:rPr lang="en-US" dirty="0"/>
              <a:t>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58819B8-DB89-C30B-1AC2-555A08FDF202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First beam interaction in </a:t>
            </a:r>
            <a:r>
              <a:rPr lang="en-US" dirty="0" err="1"/>
              <a:t>ProtoDUNE</a:t>
            </a:r>
            <a:r>
              <a:rPr lang="en-US" dirty="0"/>
              <a:t> HD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FE9383-E538-0B33-7627-7043DF1D1981}"/>
              </a:ext>
            </a:extLst>
          </p:cNvPr>
          <p:cNvSpPr txBox="1"/>
          <p:nvPr/>
        </p:nvSpPr>
        <p:spPr>
          <a:xfrm>
            <a:off x="1278636" y="5856080"/>
            <a:ext cx="55422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Need more </a:t>
            </a:r>
            <a:r>
              <a:rPr lang="en-US" dirty="0" err="1"/>
              <a:t>deghosting</a:t>
            </a:r>
            <a:r>
              <a:rPr lang="en-US" dirty="0"/>
              <a:t>?</a:t>
            </a:r>
          </a:p>
          <a:p>
            <a:r>
              <a:rPr lang="en-US" dirty="0"/>
              <a:t>Beam window matching: speed, anode offset, pre-trigger window </a:t>
            </a:r>
          </a:p>
        </p:txBody>
      </p:sp>
    </p:spTree>
    <p:extLst>
      <p:ext uri="{BB962C8B-B14F-4D97-AF65-F5344CB8AC3E}">
        <p14:creationId xmlns:p14="http://schemas.microsoft.com/office/powerpoint/2010/main" val="3573350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C2E7B30-8EE0-0B70-8003-FFADDBA93D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579" y="1653423"/>
            <a:ext cx="3748707" cy="410088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903891E-D9D5-E693-B872-41D172D35BF2}"/>
              </a:ext>
            </a:extLst>
          </p:cNvPr>
          <p:cNvSpPr txBox="1"/>
          <p:nvPr/>
        </p:nvSpPr>
        <p:spPr>
          <a:xfrm>
            <a:off x="667474" y="4958838"/>
            <a:ext cx="3870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27304-1124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526D57-6528-8850-B600-BF004E9C16A0}"/>
              </a:ext>
            </a:extLst>
          </p:cNvPr>
          <p:cNvSpPr txBox="1"/>
          <p:nvPr/>
        </p:nvSpPr>
        <p:spPr>
          <a:xfrm>
            <a:off x="739182" y="602711"/>
            <a:ext cx="347910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https://www.phy.bnl.gov/twister/bee/set/2826ae01-ad7a-4352-b1f7-05ab4219eb9f/event/0/</a:t>
            </a:r>
            <a:r>
              <a:rPr lang="en-US" dirty="0"/>
              <a:t> </a:t>
            </a:r>
          </a:p>
        </p:txBody>
      </p:sp>
      <p:pic>
        <p:nvPicPr>
          <p:cNvPr id="9" name="Picture 8" descr="A blue and red lines and dots&#10;&#10;Description automatically generated with medium confidence">
            <a:extLst>
              <a:ext uri="{FF2B5EF4-FFF2-40B4-BE49-F238E27FC236}">
                <a16:creationId xmlns:a16="http://schemas.microsoft.com/office/drawing/2014/main" id="{F4DE9505-026B-73D2-D260-681882323E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1138" y="1653419"/>
            <a:ext cx="3382662" cy="3429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D2992B5-68EE-27A8-0F0B-E93F2CA23B10}"/>
              </a:ext>
            </a:extLst>
          </p:cNvPr>
          <p:cNvSpPr txBox="1"/>
          <p:nvPr/>
        </p:nvSpPr>
        <p:spPr>
          <a:xfrm>
            <a:off x="7940775" y="608953"/>
            <a:ext cx="347910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https://www.phy.bnl.gov/twister/bee/set/96e92308-9430-48fe-b14f-545a57f7a0da/event/0/</a:t>
            </a:r>
            <a:r>
              <a:rPr lang="en-US" dirty="0"/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F667A7-85D6-365C-BFCB-E55B58A62339}"/>
              </a:ext>
            </a:extLst>
          </p:cNvPr>
          <p:cNvSpPr txBox="1"/>
          <p:nvPr/>
        </p:nvSpPr>
        <p:spPr>
          <a:xfrm>
            <a:off x="667474" y="5399342"/>
            <a:ext cx="4155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Pion</a:t>
            </a:r>
          </a:p>
          <a:p>
            <a:r>
              <a:rPr lang="en-US" dirty="0"/>
              <a:t>&amp; halo pion charge exchange?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517348A-993B-5CD9-4E5E-47C18E03530F}"/>
              </a:ext>
            </a:extLst>
          </p:cNvPr>
          <p:cNvSpPr txBox="1"/>
          <p:nvPr/>
        </p:nvSpPr>
        <p:spPr>
          <a:xfrm>
            <a:off x="7940775" y="5399342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First pion interaction observed in adjacent APA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130245-1B3A-074C-2FEF-6757947AFA46}"/>
              </a:ext>
            </a:extLst>
          </p:cNvPr>
          <p:cNvSpPr txBox="1"/>
          <p:nvPr/>
        </p:nvSpPr>
        <p:spPr>
          <a:xfrm>
            <a:off x="7971138" y="4897753"/>
            <a:ext cx="15375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1D1C1D"/>
                </a:solidFill>
                <a:effectLst/>
                <a:highlight>
                  <a:srgbClr val="F8F8F8"/>
                </a:highlight>
                <a:latin typeface="Slack-Lato"/>
              </a:rPr>
              <a:t>27307 - 2694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285D2F-626F-507B-A889-354AE1132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6/20/24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84A0F2-2BFD-3B79-2F89-FFF9D9595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20A23-81B5-C047-9C19-3AEF84F41CA6}" type="slidenum">
              <a:rPr lang="en-US" smtClean="0"/>
              <a:t>5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2EA369F-A5C5-0725-2496-65FBC0BD6D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56069" y="1555555"/>
            <a:ext cx="4155046" cy="371153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9454AEDD-9678-9BB1-206A-EBF08D968EAF}"/>
              </a:ext>
            </a:extLst>
          </p:cNvPr>
          <p:cNvSpPr/>
          <p:nvPr/>
        </p:nvSpPr>
        <p:spPr>
          <a:xfrm>
            <a:off x="6224396" y="2517732"/>
            <a:ext cx="780380" cy="12776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2EFBD2A-4CA8-C028-D2D5-538E6F4C75CE}"/>
              </a:ext>
            </a:extLst>
          </p:cNvPr>
          <p:cNvSpPr txBox="1"/>
          <p:nvPr/>
        </p:nvSpPr>
        <p:spPr>
          <a:xfrm>
            <a:off x="4778309" y="5586608"/>
            <a:ext cx="2799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Why gap happens between two clear tracks?</a:t>
            </a:r>
          </a:p>
        </p:txBody>
      </p:sp>
    </p:spTree>
    <p:extLst>
      <p:ext uri="{BB962C8B-B14F-4D97-AF65-F5344CB8AC3E}">
        <p14:creationId xmlns:p14="http://schemas.microsoft.com/office/powerpoint/2010/main" val="12323852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244</Words>
  <Application>Microsoft Macintosh PowerPoint</Application>
  <PresentationFormat>Widescreen</PresentationFormat>
  <Paragraphs>39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Slack-Lato</vt:lpstr>
      <vt:lpstr>Aptos</vt:lpstr>
      <vt:lpstr>Aptos Display</vt:lpstr>
      <vt:lpstr>Arial</vt:lpstr>
      <vt:lpstr>Office Theme</vt:lpstr>
      <vt:lpstr>ProtoDUNE News</vt:lpstr>
      <vt:lpstr>ProtoDUNE HD</vt:lpstr>
      <vt:lpstr>APA2 Short?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Gu, Wenqiang</dc:creator>
  <cp:lastModifiedBy>Gu, Wenqiang</cp:lastModifiedBy>
  <cp:revision>6</cp:revision>
  <dcterms:created xsi:type="dcterms:W3CDTF">2024-06-20T15:57:16Z</dcterms:created>
  <dcterms:modified xsi:type="dcterms:W3CDTF">2024-06-24T14:45:20Z</dcterms:modified>
</cp:coreProperties>
</file>