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1315" r:id="rId3"/>
    <p:sldId id="1314" r:id="rId4"/>
    <p:sldId id="257" r:id="rId5"/>
    <p:sldId id="1318" r:id="rId6"/>
    <p:sldId id="1317" r:id="rId7"/>
    <p:sldId id="1316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F5756-0D27-445E-971A-5ADA95B5C9E1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94562-7CB1-433C-896D-1E449D1D0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1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54798-9E85-41D0-92D9-114DA1317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DA0805-63CF-4618-8ACD-A8596BFB0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1E2E7-B446-4176-93A6-6E1D6F28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FF1B-099B-465F-97BF-1F626E754956}" type="datetime1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3BE12-C174-415D-97E1-9C1463AF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 Todd Huffman - Oxford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2C372-38B2-430E-8150-790C54A8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91A-15DC-4C9F-AA30-3FBFD96BD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23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457DA-7910-44EB-B23C-D2C44382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51DD3-8817-4272-A98C-F726D474B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3EAF4-4FCD-4072-9BE0-FF477341A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969-5C04-472A-8475-65C6A25AC025}" type="datetime1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81C96-E81F-4777-AB73-BD9DCDD9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 Todd Huffman - Oxford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D598E-E91F-4B51-8086-A9ABB2BA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91A-15DC-4C9F-AA30-3FBFD96BD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2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8BA4C-E8E1-47D9-93AE-1A62F8D9F9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2E6BE-AFC3-492E-B695-D5E1E3A95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229C3-6C24-4354-9928-C71E720F5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CFE7-1F4D-4CE1-BE4B-703B7EFDD7E3}" type="datetime1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CE62A-AF1C-47B2-B884-D78BEBFB8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 Todd Huffman - Oxford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51BF2-15AE-4B52-B292-8647628E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91A-15DC-4C9F-AA30-3FBFD96BD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64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81503-D49C-4AB7-9E2F-B703BC2B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9469C-2F67-4A6E-8543-DF3A75823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AE5B0-71EE-486A-9273-C08069EC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5FF6-F39D-4E45-B69B-284E2A9C1878}" type="datetime1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7094E-649B-4269-B6BC-3788AB538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 Todd Huffman - Oxford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5D1CC-31C4-4FAA-A89B-84AD3EDD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91A-15DC-4C9F-AA30-3FBFD96BD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2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611BC-7151-47DC-99D6-2B4961CE2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E1F8B-8A84-4C3A-854E-43B91E1F1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6732A-12E2-4D1D-8618-CCABE947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8295-7DA2-4490-A324-540F8CF0C309}" type="datetime1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633F4-EF07-480F-8671-54E81CAE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 Todd Huffman - Oxford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F5E8F-055D-4D5C-A50D-1D9A7C9FA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91A-15DC-4C9F-AA30-3FBFD96BD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83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A49-4206-49B5-8B12-192FDA04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2FA54-1443-4627-8720-4CB2EEEEE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85F28-F918-4FFC-917C-29C91363B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390BA-03B8-41B6-99D6-463F46AFF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474B-1870-4660-A17F-C315764DE3B8}" type="datetime1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CC750-3415-4DB2-A13F-57CBD0E3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 Todd Huffman - Oxford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242F8-D0F4-4387-B451-7A22AED7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91A-15DC-4C9F-AA30-3FBFD96BD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04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ABF56-8C7B-4726-ACE0-CF16881A7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55277-E744-4698-95E7-B4DC4F232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4679C-429F-41B8-AF22-BEDC05A14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26F4D-10BC-4CA2-A031-6C04AAD58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757C2-E791-4CCB-AD3E-19DBC60E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F9B553-B7C0-42AF-A6B9-AC8193A8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DD11-BF81-40EF-8E2A-A8414036B564}" type="datetime1">
              <a:rPr lang="en-GB" smtClean="0"/>
              <a:t>03/07/2024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0F4517-180F-45D4-942A-5C9B1A51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 Todd Huffman - Oxford University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444991-0B90-405B-8398-59E5E8D1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91A-15DC-4C9F-AA30-3FBFD96BD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51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F185-537C-412A-8FD6-46D35196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A7B83-2072-4410-BADC-A6CA0BAE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F1B6-565A-4FB9-8B1F-2D90127E5595}" type="datetime1">
              <a:rPr lang="en-GB" smtClean="0"/>
              <a:t>03/07/2024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CC9B9-2098-4F3C-8C2F-C6C423825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 Todd Huffman - Oxford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2A7362-CB81-4BB2-9C0C-7CDF2110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91A-15DC-4C9F-AA30-3FBFD96BD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98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81F63-5A24-41E4-A276-3B34ACFC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0684-BD14-4DD3-94C7-1C41551AB159}" type="datetime1">
              <a:rPr lang="en-GB" smtClean="0"/>
              <a:t>03/07/2024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BACCAA-BC4A-4309-9A49-FBC57071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 Todd Huffman - Oxford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30FC1-F676-4805-B5A7-1725259D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91A-15DC-4C9F-AA30-3FBFD96BD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22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FB69F-9F94-4877-B80E-924DC046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1EF35-9A86-4866-92CE-5598FB1A4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8DFE0-50E7-405E-882A-AE60EDBDA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82A6F-2482-4123-8761-54D72003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F385-8A03-445E-8541-348C18E937D9}" type="datetime1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0EAAB-E208-4B3A-8EBF-8EFA3AFB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 Todd Huffman - Oxford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86D88-E90B-48BB-BD7E-FC0DC876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91A-15DC-4C9F-AA30-3FBFD96BD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19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7A8C-E9F3-4887-A099-CC7A9E85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27624E-54DA-492F-910C-48A6537CC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EDB67-FBA9-4BBB-9385-50F80FE3B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26659-74DE-447A-B8F1-71F784AD6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049E-564B-41AB-B5B3-6E03D30BFF35}" type="datetime1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4FE57-EA29-4FD4-845C-F610B0D7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 Todd Huffman - Oxford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CA230-F223-4507-8839-2468B572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91A-15DC-4C9F-AA30-3FBFD96BD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15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D23975-16C2-4808-9F82-A7D08C5C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69192-95D5-41EF-977E-7E5864CCA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ED5E2-D36F-4DF4-9DB3-075DBD466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96340-96CB-4B7A-A4EA-20047ADDC8A2}" type="datetime1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3A1DA-19C6-4768-B283-EECE92A74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B. Todd Huffman - Oxford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D2A07-7A42-4672-A6F2-4DB17CEF9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391A-15DC-4C9F-AA30-3FBFD96BD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66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E2FB6-6AF3-4259-A5D8-CBDA27999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GB" dirty="0"/>
              <a:t>Test plans at RAL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F00A7-0858-4402-9EE7-C1475F0BBD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Todd Huffman – Oxford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Rebecca (Becca) Augier - Durham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B6B28-E863-4279-8470-19BA4580D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 Todd Huffman - Oxford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3318C-5B75-4A33-A585-3752DEB1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91A-15DC-4C9F-AA30-3FBFD96BDC9A}" type="slidenum">
              <a:rPr lang="en-GB" smtClean="0"/>
              <a:t>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EE1FF-FD5B-4BFF-9C6D-033CDC6D6E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889" y="35582"/>
            <a:ext cx="1465822" cy="1463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9E6D4C-B939-4058-82F6-E4E7B54FC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" y="0"/>
            <a:ext cx="2983345" cy="7674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50B7D7-CBF6-42FD-86D0-E8F0171A2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892550"/>
            <a:ext cx="689985" cy="68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5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EAA29A-C468-46FC-8E21-4F77678B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 Todd Huffman - Oxford University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C02440-23F9-429F-944E-325DA1A8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91A-15DC-4C9F-AA30-3FBFD96BDC9A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CB651-8909-43FC-BE04-E8E27DA9D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47" b="10841"/>
          <a:stretch/>
        </p:blipFill>
        <p:spPr>
          <a:xfrm>
            <a:off x="1279510" y="1770784"/>
            <a:ext cx="9251186" cy="49506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F31613-0602-41AA-9BF3-524538AD3ECD}"/>
              </a:ext>
            </a:extLst>
          </p:cNvPr>
          <p:cNvSpPr txBox="1"/>
          <p:nvPr/>
        </p:nvSpPr>
        <p:spPr>
          <a:xfrm>
            <a:off x="3158837" y="554182"/>
            <a:ext cx="5358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From Face-2-face meeting at </a:t>
            </a:r>
            <a:r>
              <a:rPr lang="en-GB" sz="2800" dirty="0" err="1"/>
              <a:t>B’ham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4036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AED26B-0CF5-4D95-AE16-5C437A10C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356" y="1556792"/>
            <a:ext cx="11585160" cy="2410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D5843E-4ED8-4DAC-A10C-2DEC3C5027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804" y="4150909"/>
            <a:ext cx="11481828" cy="223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3352" y="228599"/>
            <a:ext cx="11657168" cy="82835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348A5B"/>
                </a:solidFill>
                <a:latin typeface="Arial" pitchFamily="34" charset="0"/>
                <a:cs typeface="Arial" pitchFamily="34" charset="0"/>
              </a:rPr>
              <a:t>Set of assembled technological FPCs</a:t>
            </a:r>
            <a:endParaRPr lang="ru-RU" sz="3600" dirty="0">
              <a:solidFill>
                <a:srgbClr val="348A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3E218-EAB8-499E-B827-9F76943F8116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3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404697D5-A1B6-44D4-A097-A3E0DD879E47}"/>
              </a:ext>
            </a:extLst>
          </p:cNvPr>
          <p:cNvSpPr txBox="1">
            <a:spLocks/>
          </p:cNvSpPr>
          <p:nvPr/>
        </p:nvSpPr>
        <p:spPr bwMode="auto">
          <a:xfrm>
            <a:off x="6744072" y="6486848"/>
            <a:ext cx="4594262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1050" b="1" i="1" dirty="0">
                <a:latin typeface="Arial" pitchFamily="34" charset="0"/>
                <a:cs typeface="Arial" pitchFamily="34" charset="0"/>
              </a:rPr>
              <a:t>viatcheslav.borshchov@cern.ch,        ihor.tymchuk@cern.ch</a:t>
            </a:r>
            <a:endParaRPr lang="ru-RU" sz="105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1-01">
            <a:extLst>
              <a:ext uri="{FF2B5EF4-FFF2-40B4-BE49-F238E27FC236}">
                <a16:creationId xmlns:a16="http://schemas.microsoft.com/office/drawing/2014/main" id="{04CE0FB4-E166-417E-88F1-9DCC59581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79811" y="6381328"/>
            <a:ext cx="520845" cy="324000"/>
          </a:xfrm>
          <a:prstGeom prst="rect">
            <a:avLst/>
          </a:prstGeom>
          <a:ln>
            <a:noFill/>
          </a:ln>
          <a:effectLst>
            <a:softEdge rad="190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D42DF1-8386-4CDB-92E9-6F12795BA262}"/>
              </a:ext>
            </a:extLst>
          </p:cNvPr>
          <p:cNvSpPr txBox="1"/>
          <p:nvPr/>
        </p:nvSpPr>
        <p:spPr>
          <a:xfrm>
            <a:off x="307484" y="2503929"/>
            <a:ext cx="9373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M-FPC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75EFE-FEFA-43AD-8A2C-9EF27770E3AE}"/>
              </a:ext>
            </a:extLst>
          </p:cNvPr>
          <p:cNvSpPr txBox="1"/>
          <p:nvPr/>
        </p:nvSpPr>
        <p:spPr>
          <a:xfrm>
            <a:off x="1199456" y="1670506"/>
            <a:ext cx="20590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B-FPC-A (pos.1)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ECD8B-CE0B-4A85-8981-126D47E666AE}"/>
              </a:ext>
            </a:extLst>
          </p:cNvPr>
          <p:cNvSpPr txBox="1"/>
          <p:nvPr/>
        </p:nvSpPr>
        <p:spPr>
          <a:xfrm>
            <a:off x="6672064" y="1622672"/>
            <a:ext cx="20590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B-FPC-A (pos.3)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B965F9-595D-4457-B934-094DD56A6101}"/>
              </a:ext>
            </a:extLst>
          </p:cNvPr>
          <p:cNvSpPr txBox="1"/>
          <p:nvPr/>
        </p:nvSpPr>
        <p:spPr>
          <a:xfrm>
            <a:off x="3984627" y="1625792"/>
            <a:ext cx="20590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B-FPC-B (pos.2)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F8AEEF-A8F3-422A-A174-AEDB63854126}"/>
              </a:ext>
            </a:extLst>
          </p:cNvPr>
          <p:cNvSpPr txBox="1"/>
          <p:nvPr/>
        </p:nvSpPr>
        <p:spPr>
          <a:xfrm>
            <a:off x="9552384" y="1603622"/>
            <a:ext cx="20590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B-FPC-B (pos.4)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B11838-6560-416A-99EF-2C371D57C75D}"/>
              </a:ext>
            </a:extLst>
          </p:cNvPr>
          <p:cNvSpPr txBox="1"/>
          <p:nvPr/>
        </p:nvSpPr>
        <p:spPr>
          <a:xfrm>
            <a:off x="271480" y="1263470"/>
            <a:ext cx="11441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Set of multilayered FPCs (M-FPC+ B-FPCs) for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SVT multilayered multicomponent FPC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419000-EFEA-43FD-93BF-4E77288AEB51}"/>
              </a:ext>
            </a:extLst>
          </p:cNvPr>
          <p:cNvSpPr txBox="1"/>
          <p:nvPr/>
        </p:nvSpPr>
        <p:spPr>
          <a:xfrm>
            <a:off x="283881" y="3937993"/>
            <a:ext cx="11441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Aligned (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but not assembled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 components of multilayered multicomponent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SVT FPC</a:t>
            </a:r>
          </a:p>
        </p:txBody>
      </p:sp>
    </p:spTree>
    <p:extLst>
      <p:ext uri="{BB962C8B-B14F-4D97-AF65-F5344CB8AC3E}">
        <p14:creationId xmlns:p14="http://schemas.microsoft.com/office/powerpoint/2010/main" val="988434423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 Todd Huffman - Oxford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91A-15DC-4C9F-AA30-3FBFD96BDC9A}" type="slidenum">
              <a:rPr lang="en-GB" smtClean="0"/>
              <a:t>4</a:t>
            </a:fld>
            <a:endParaRPr lang="en-GB"/>
          </a:p>
        </p:txBody>
      </p:sp>
      <p:pic>
        <p:nvPicPr>
          <p:cNvPr id="9" name="Рисунок 2">
            <a:extLst>
              <a:ext uri="{FF2B5EF4-FFF2-40B4-BE49-F238E27FC236}">
                <a16:creationId xmlns:a16="http://schemas.microsoft.com/office/drawing/2014/main" id="{7700A0AA-DC76-4FFC-A5AF-93C460702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33" y="402615"/>
            <a:ext cx="11476240" cy="6455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EC5D3D-2505-459F-909A-5B731D13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20"/>
            <a:ext cx="5107709" cy="546965"/>
          </a:xfrm>
        </p:spPr>
        <p:txBody>
          <a:bodyPr>
            <a:normAutofit/>
          </a:bodyPr>
          <a:lstStyle/>
          <a:p>
            <a:r>
              <a:rPr lang="en-GB" dirty="0"/>
              <a:t>Current cable design. (in mm)</a:t>
            </a:r>
          </a:p>
        </p:txBody>
      </p:sp>
    </p:spTree>
    <p:extLst>
      <p:ext uri="{BB962C8B-B14F-4D97-AF65-F5344CB8AC3E}">
        <p14:creationId xmlns:p14="http://schemas.microsoft.com/office/powerpoint/2010/main" val="277342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84A7-2925-4465-A19E-768AB619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500582" cy="1325563"/>
          </a:xfrm>
        </p:spPr>
        <p:txBody>
          <a:bodyPr>
            <a:normAutofit/>
          </a:bodyPr>
          <a:lstStyle/>
          <a:p>
            <a:r>
              <a:rPr lang="en-GB" sz="2400" dirty="0"/>
              <a:t>Cable and interface boards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013B2AD-9252-4E51-81C2-BF831BE18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036" y="136525"/>
            <a:ext cx="8626764" cy="658960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139C-D27D-4AF4-98BE-D925C149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 Todd Huffman - Oxford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70F62-001A-462F-AD29-8D50B626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91A-15DC-4C9F-AA30-3FBFD96BDC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97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C2328-F7F2-AB43-9A08-AD69019B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33800" cy="1325563"/>
          </a:xfrm>
        </p:spPr>
        <p:txBody>
          <a:bodyPr/>
          <a:lstStyle/>
          <a:p>
            <a:r>
              <a:rPr lang="en-GB" dirty="0"/>
              <a:t>Current status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7604B-F580-6E3D-CFE5-C2ECA96C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 Todd Huffman - Oxford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001EB-A554-6074-A22F-B44BF6C6D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91A-15DC-4C9F-AA30-3FBFD96BDC9A}" type="slidenum">
              <a:rPr lang="en-GB" smtClean="0"/>
              <a:t>6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AEE73E-2933-7560-59B4-0A95F8C6B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301"/>
            <a:ext cx="12018762" cy="382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1A21FE-9824-9DB2-3B0B-2E92F9EFC3CC}"/>
              </a:ext>
            </a:extLst>
          </p:cNvPr>
          <p:cNvSpPr txBox="1"/>
          <p:nvPr/>
        </p:nvSpPr>
        <p:spPr>
          <a:xfrm>
            <a:off x="3818620" y="2458721"/>
            <a:ext cx="4030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Cable and Bridges expected 2 weeks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7801CA-C04B-841A-7AE3-F25E328B6C12}"/>
              </a:ext>
            </a:extLst>
          </p:cNvPr>
          <p:cNvSpPr txBox="1"/>
          <p:nvPr/>
        </p:nvSpPr>
        <p:spPr>
          <a:xfrm>
            <a:off x="3653384" y="5094588"/>
            <a:ext cx="3650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Interface boards ordered (expedited)</a:t>
            </a:r>
            <a:br>
              <a:rPr lang="en-GB" dirty="0"/>
            </a:br>
            <a:r>
              <a:rPr lang="en-GB" dirty="0"/>
              <a:t>4 weeks?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99352D-73D2-7D17-5C64-DD9CE2E32F85}"/>
              </a:ext>
            </a:extLst>
          </p:cNvPr>
          <p:cNvCxnSpPr>
            <a:stCxn id="6" idx="3"/>
          </p:cNvCxnSpPr>
          <p:nvPr/>
        </p:nvCxnSpPr>
        <p:spPr>
          <a:xfrm flipV="1">
            <a:off x="7303422" y="4326557"/>
            <a:ext cx="3582751" cy="109119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A7221D-AEFC-5C84-0554-E877A40C9989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1588168" y="4659671"/>
            <a:ext cx="2065216" cy="75808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86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E9F56-C0B9-F847-2999-072C15E5D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UNIQ+ summer student @Oxford</a:t>
            </a:r>
            <a:br>
              <a:rPr lang="en-GB" dirty="0"/>
            </a:br>
            <a:r>
              <a:rPr lang="en-GB" dirty="0"/>
              <a:t>Equipment @RAL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49491-1571-16E0-7614-AB1330C34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54754A TDR</a:t>
            </a:r>
          </a:p>
          <a:p>
            <a:r>
              <a:rPr lang="en-GB" dirty="0"/>
              <a:t>86112A 20 GHz (12.4 GHz)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5C59C-4EC0-E057-D45D-913F35DF6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Test board: Use to set up tests</a:t>
            </a:r>
          </a:p>
        </p:txBody>
      </p:sp>
      <p:pic>
        <p:nvPicPr>
          <p:cNvPr id="12" name="Content Placeholder 11" descr="A plaque on a wall&#10;&#10;Description automatically generated">
            <a:extLst>
              <a:ext uri="{FF2B5EF4-FFF2-40B4-BE49-F238E27FC236}">
                <a16:creationId xmlns:a16="http://schemas.microsoft.com/office/drawing/2014/main" id="{AAE1F147-B962-A5EC-04C1-0622DBE0999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5" t="15378" r="10168" b="11665"/>
          <a:stretch/>
        </p:blipFill>
        <p:spPr>
          <a:xfrm>
            <a:off x="6096000" y="2616171"/>
            <a:ext cx="6028383" cy="2560666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50E2EF-4B1E-CB23-FDEF-33CC472C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 Todd Huffman - Oxford University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41816B-18CC-EA46-3C11-CAA39E90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91A-15DC-4C9F-AA30-3FBFD96BDC9A}" type="slidenum">
              <a:rPr lang="en-GB" smtClean="0"/>
              <a:t>7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C97067-A408-835E-4221-7BBE0373EBE2}"/>
              </a:ext>
            </a:extLst>
          </p:cNvPr>
          <p:cNvSpPr txBox="1"/>
          <p:nvPr/>
        </p:nvSpPr>
        <p:spPr>
          <a:xfrm>
            <a:off x="5583211" y="5809161"/>
            <a:ext cx="636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Also have a </a:t>
            </a:r>
            <a:r>
              <a:rPr lang="en-GB" dirty="0" err="1"/>
              <a:t>Kintex</a:t>
            </a:r>
            <a:r>
              <a:rPr lang="en-GB" dirty="0"/>
              <a:t> 7 board to generate </a:t>
            </a:r>
            <a:r>
              <a:rPr lang="en-GB" dirty="0" err="1"/>
              <a:t>Psuedorandom</a:t>
            </a:r>
            <a:r>
              <a:rPr lang="en-GB" dirty="0"/>
              <a:t> bit streams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BDD32A7-DE27-45E1-A0D5-A2CACDEEA9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" y="2780144"/>
            <a:ext cx="6180578" cy="2851159"/>
          </a:xfrm>
        </p:spPr>
      </p:pic>
    </p:spTree>
    <p:extLst>
      <p:ext uri="{BB962C8B-B14F-4D97-AF65-F5344CB8AC3E}">
        <p14:creationId xmlns:p14="http://schemas.microsoft.com/office/powerpoint/2010/main" val="321070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18" y="134216"/>
            <a:ext cx="10515600" cy="844839"/>
          </a:xfrm>
        </p:spPr>
        <p:txBody>
          <a:bodyPr/>
          <a:lstStyle/>
          <a:p>
            <a:r>
              <a:rPr lang="en-GB" dirty="0"/>
              <a:t>Hoping to do something similar with FPC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1058134"/>
            <a:ext cx="395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KCU105 direct to ’scope (72 inch cables)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5445" y="1058134"/>
            <a:ext cx="404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KCU105 to DUT to ’scope (72 inch cables)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24873" y="1612191"/>
            <a:ext cx="5541817" cy="3791082"/>
          </a:xfrm>
          <a:prstGeom prst="rect">
            <a:avLst/>
          </a:prstGeom>
        </p:spPr>
      </p:pic>
      <p:pic>
        <p:nvPicPr>
          <p:cNvPr id="9" name="Picture 8" descr="A screenshot of a computer screen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47" y="1612191"/>
            <a:ext cx="5541817" cy="37910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4A3D98-CBE6-772B-27F0-0AC3D1B58EAC}"/>
              </a:ext>
            </a:extLst>
          </p:cNvPr>
          <p:cNvSpPr txBox="1"/>
          <p:nvPr/>
        </p:nvSpPr>
        <p:spPr>
          <a:xfrm>
            <a:off x="113588" y="5788178"/>
            <a:ext cx="3748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Pictures From </a:t>
            </a:r>
            <a:br>
              <a:rPr lang="en-GB" dirty="0"/>
            </a:br>
            <a:r>
              <a:rPr lang="en-GB" dirty="0"/>
              <a:t>William Helsby – Daresbury lab.</a:t>
            </a:r>
            <a:br>
              <a:rPr lang="en-GB" dirty="0"/>
            </a:b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11649D-B98A-2C91-CE3C-B8CFA53EBCD2}"/>
              </a:ext>
            </a:extLst>
          </p:cNvPr>
          <p:cNvSpPr txBox="1"/>
          <p:nvPr/>
        </p:nvSpPr>
        <p:spPr>
          <a:xfrm>
            <a:off x="5690447" y="6130796"/>
            <a:ext cx="478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Eye diagrams, bathtub plots – other suggestions?</a:t>
            </a:r>
          </a:p>
        </p:txBody>
      </p:sp>
    </p:spTree>
    <p:extLst>
      <p:ext uri="{BB962C8B-B14F-4D97-AF65-F5344CB8AC3E}">
        <p14:creationId xmlns:p14="http://schemas.microsoft.com/office/powerpoint/2010/main" val="883666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255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Test plans at RAL</vt:lpstr>
      <vt:lpstr>PowerPoint Presentation</vt:lpstr>
      <vt:lpstr>Set of assembled technological FPCs</vt:lpstr>
      <vt:lpstr>Current cable design. (in mm)</vt:lpstr>
      <vt:lpstr>Cable and interface boards</vt:lpstr>
      <vt:lpstr>Current status</vt:lpstr>
      <vt:lpstr>UNIQ+ summer student @Oxford Equipment @RAL</vt:lpstr>
      <vt:lpstr>Hoping to do something similar with FPC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 Pattern Technologies Workshop</dc:title>
  <dc:creator>Todd Huffman</dc:creator>
  <cp:lastModifiedBy>Todd Huffman</cp:lastModifiedBy>
  <cp:revision>41</cp:revision>
  <dcterms:created xsi:type="dcterms:W3CDTF">2023-09-27T13:57:23Z</dcterms:created>
  <dcterms:modified xsi:type="dcterms:W3CDTF">2024-07-03T14:25:50Z</dcterms:modified>
</cp:coreProperties>
</file>