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6"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2">
          <p15:clr>
            <a:srgbClr val="A4A3A4"/>
          </p15:clr>
        </p15:guide>
        <p15:guide id="2" pos="5568">
          <p15:clr>
            <a:srgbClr val="A4A3A4"/>
          </p15:clr>
        </p15:guide>
        <p15:guide id="3" pos="144">
          <p15:clr>
            <a:srgbClr val="A4A3A4"/>
          </p15:clr>
        </p15:guide>
        <p15:guide id="4" orient="horz" pos="468">
          <p15:clr>
            <a:srgbClr val="A4A3A4"/>
          </p15:clr>
        </p15:guide>
        <p15:guide id="5" orient="horz" pos="2916">
          <p15:clr>
            <a:srgbClr val="A4A3A4"/>
          </p15:clr>
        </p15:guide>
        <p15:guide id="6" orient="horz" pos="2628">
          <p15:clr>
            <a:srgbClr val="A4A3A4"/>
          </p15:clr>
        </p15:guide>
        <p15:guide id="7" orient="horz" pos="10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A945F9-C868-4D93-A4A8-56179005CBF6}">
  <a:tblStyle styleId="{76A945F9-C868-4D93-A4A8-56179005CBF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3E6"/>
          </a:solidFill>
        </a:fill>
      </a:tcStyle>
    </a:wholeTbl>
    <a:band1H>
      <a:tcTxStyle/>
      <a:tcStyle>
        <a:fill>
          <a:solidFill>
            <a:srgbClr val="D6E6CA"/>
          </a:solidFill>
        </a:fill>
      </a:tcStyle>
    </a:band1H>
    <a:band2H>
      <a:tcTxStyle/>
    </a:band2H>
    <a:band1V>
      <a:tcTxStyle/>
      <a:tcStyle>
        <a:fill>
          <a:solidFill>
            <a:srgbClr val="D6E6C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2" orient="horz"/>
        <p:guide pos="5568"/>
        <p:guide pos="144"/>
        <p:guide pos="468" orient="horz"/>
        <p:guide pos="2916" orient="horz"/>
        <p:guide pos="2628" orient="horz"/>
        <p:guide pos="102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regular.fntdata"/><Relationship Id="rId12" Type="http://schemas.openxmlformats.org/officeDocument/2006/relationships/slide" Target="slides/slide6.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8990dc9252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8990dc9252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18990dc9252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c5ffbd5199_0_1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2c5ffbd5199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f76858cc26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f76858cc26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f76858cc26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2f76858cc26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f76858cc26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2f76858cc26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f76858cc26_0_3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2f76858cc26_0_3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5.jpg"/><Relationship Id="rId4" Type="http://schemas.openxmlformats.org/officeDocument/2006/relationships/image" Target="../media/image9.png"/><Relationship Id="rId5"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B" showMasterSp="0">
  <p:cSld name="*Cover Option B">
    <p:bg>
      <p:bgPr>
        <a:solidFill>
          <a:schemeClr val="lt1"/>
        </a:solidFill>
      </p:bgPr>
    </p:bg>
    <p:spTree>
      <p:nvGrpSpPr>
        <p:cNvPr id="16"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b="0" l="0" r="0" t="0"/>
          <a:stretch/>
        </p:blipFill>
        <p:spPr>
          <a:xfrm>
            <a:off x="0" y="0"/>
            <a:ext cx="9144000" cy="4488687"/>
          </a:xfrm>
          <a:prstGeom prst="rect">
            <a:avLst/>
          </a:prstGeom>
          <a:noFill/>
          <a:ln>
            <a:noFill/>
          </a:ln>
        </p:spPr>
      </p:pic>
      <p:sp>
        <p:nvSpPr>
          <p:cNvPr id="18" name="Google Shape;18;p2"/>
          <p:cNvSpPr/>
          <p:nvPr>
            <p:ph idx="2" type="pic"/>
          </p:nvPr>
        </p:nvSpPr>
        <p:spPr>
          <a:xfrm>
            <a:off x="4863726" y="1266825"/>
            <a:ext cx="4280400" cy="2030100"/>
          </a:xfrm>
          <a:prstGeom prst="rect">
            <a:avLst/>
          </a:prstGeom>
          <a:solidFill>
            <a:srgbClr val="BFBFBF"/>
          </a:solidFill>
          <a:ln>
            <a:noFill/>
          </a:ln>
        </p:spPr>
      </p:sp>
      <p:sp>
        <p:nvSpPr>
          <p:cNvPr id="19" name="Google Shape;19;p2"/>
          <p:cNvSpPr txBox="1"/>
          <p:nvPr>
            <p:ph type="title"/>
          </p:nvPr>
        </p:nvSpPr>
        <p:spPr>
          <a:xfrm>
            <a:off x="1" y="1266825"/>
            <a:ext cx="4863600" cy="2030100"/>
          </a:xfrm>
          <a:prstGeom prst="rect">
            <a:avLst/>
          </a:prstGeom>
          <a:solidFill>
            <a:schemeClr val="accent2"/>
          </a:solidFill>
          <a:ln>
            <a:noFill/>
          </a:ln>
        </p:spPr>
        <p:txBody>
          <a:bodyPr anchorCtr="0" anchor="ctr" bIns="0" lIns="457200" spcFirstLastPara="1" rIns="91425" wrap="square" tIns="0">
            <a:normAutofit/>
          </a:bodyPr>
          <a:lstStyle>
            <a:lvl1pPr lvl="0" rtl="0" algn="l">
              <a:lnSpc>
                <a:spcPct val="95000"/>
              </a:lnSpc>
              <a:spcBef>
                <a:spcPts val="0"/>
              </a:spcBef>
              <a:spcAft>
                <a:spcPts val="0"/>
              </a:spcAft>
              <a:buClr>
                <a:schemeClr val="lt1"/>
              </a:buClr>
              <a:buSzPts val="2800"/>
              <a:buFont typeface="Arial"/>
              <a:buNone/>
              <a:defRPr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2"/>
          <p:cNvSpPr txBox="1"/>
          <p:nvPr>
            <p:ph idx="1" type="body"/>
          </p:nvPr>
        </p:nvSpPr>
        <p:spPr>
          <a:xfrm>
            <a:off x="1" y="153714"/>
            <a:ext cx="5851500" cy="969300"/>
          </a:xfrm>
          <a:prstGeom prst="rect">
            <a:avLst/>
          </a:prstGeom>
          <a:noFill/>
          <a:ln>
            <a:noFill/>
          </a:ln>
        </p:spPr>
        <p:txBody>
          <a:bodyPr anchorCtr="0" anchor="ctr" bIns="45700" lIns="457200" spcFirstLastPara="1" rIns="274300" wrap="square" tIns="0">
            <a:noAutofit/>
          </a:bodyPr>
          <a:lstStyle>
            <a:lvl1pPr indent="-228600" lvl="0" marL="457200" rtl="0" algn="l">
              <a:spcBef>
                <a:spcPts val="600"/>
              </a:spcBef>
              <a:spcAft>
                <a:spcPts val="0"/>
              </a:spcAft>
              <a:buClr>
                <a:schemeClr val="lt1"/>
              </a:buClr>
              <a:buSzPts val="1800"/>
              <a:buNone/>
              <a:defRPr cap="none">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 name="Google Shape;21;p2"/>
          <p:cNvSpPr txBox="1"/>
          <p:nvPr>
            <p:ph idx="3" type="body"/>
          </p:nvPr>
        </p:nvSpPr>
        <p:spPr>
          <a:xfrm>
            <a:off x="469901" y="3437210"/>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chemeClr val="lt1"/>
              </a:buClr>
              <a:buSzPts val="1400"/>
              <a:buNone/>
              <a:defRPr b="1" sz="1400" cap="none">
                <a:solidFill>
                  <a:schemeClr val="lt1"/>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 name="Google Shape;22;p2"/>
          <p:cNvSpPr txBox="1"/>
          <p:nvPr>
            <p:ph idx="4" type="body"/>
          </p:nvPr>
        </p:nvSpPr>
        <p:spPr>
          <a:xfrm>
            <a:off x="469901" y="3720288"/>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chemeClr val="lt1"/>
              </a:buClr>
              <a:buSzPts val="1400"/>
              <a:buNone/>
              <a:defRPr sz="1400">
                <a:solidFill>
                  <a:schemeClr val="lt1"/>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 name="Google Shape;23;p2"/>
          <p:cNvSpPr txBox="1"/>
          <p:nvPr>
            <p:ph idx="5" type="body"/>
          </p:nvPr>
        </p:nvSpPr>
        <p:spPr>
          <a:xfrm>
            <a:off x="3417372" y="3437210"/>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chemeClr val="lt1"/>
              </a:buClr>
              <a:buSzPts val="1400"/>
              <a:buFont typeface="Arial"/>
              <a:buNone/>
              <a:defRPr b="1" sz="1400" cap="none">
                <a:solidFill>
                  <a:schemeClr val="lt1"/>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 name="Google Shape;24;p2"/>
          <p:cNvSpPr txBox="1"/>
          <p:nvPr>
            <p:ph idx="6" type="body"/>
          </p:nvPr>
        </p:nvSpPr>
        <p:spPr>
          <a:xfrm>
            <a:off x="3417372" y="3720288"/>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chemeClr val="lt1"/>
              </a:buClr>
              <a:buSzPts val="1400"/>
              <a:buFont typeface="Arial"/>
              <a:buNone/>
              <a:defRPr sz="1400">
                <a:solidFill>
                  <a:schemeClr val="lt1"/>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 name="Google Shape;25;p2"/>
          <p:cNvSpPr txBox="1"/>
          <p:nvPr>
            <p:ph idx="7" type="body"/>
          </p:nvPr>
        </p:nvSpPr>
        <p:spPr>
          <a:xfrm>
            <a:off x="6360197" y="3437210"/>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chemeClr val="lt1"/>
              </a:buClr>
              <a:buSzPts val="1400"/>
              <a:buFont typeface="Arial"/>
              <a:buNone/>
              <a:defRPr b="1" sz="1400" cap="none">
                <a:solidFill>
                  <a:schemeClr val="lt1"/>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 name="Google Shape;26;p2"/>
          <p:cNvSpPr txBox="1"/>
          <p:nvPr>
            <p:ph idx="8" type="body"/>
          </p:nvPr>
        </p:nvSpPr>
        <p:spPr>
          <a:xfrm>
            <a:off x="6360197" y="3720288"/>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chemeClr val="lt1"/>
              </a:buClr>
              <a:buSzPts val="1400"/>
              <a:buFont typeface="Arial"/>
              <a:buNone/>
              <a:defRPr sz="1400">
                <a:solidFill>
                  <a:schemeClr val="lt1"/>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 name="Google Shape;27;p2"/>
          <p:cNvSpPr txBox="1"/>
          <p:nvPr>
            <p:ph idx="9" type="body"/>
          </p:nvPr>
        </p:nvSpPr>
        <p:spPr>
          <a:xfrm>
            <a:off x="-1" y="1266825"/>
            <a:ext cx="239700" cy="2030100"/>
          </a:xfrm>
          <a:prstGeom prst="rect">
            <a:avLst/>
          </a:prstGeom>
          <a:solidFill>
            <a:schemeClr val="dk2"/>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A close up of a sign&#10;&#10;Description automatically generated" id="28" name="Google Shape;28;p2"/>
          <p:cNvPicPr preferRelativeResize="0"/>
          <p:nvPr/>
        </p:nvPicPr>
        <p:blipFill rotWithShape="1">
          <a:blip r:embed="rId3">
            <a:alphaModFix/>
          </a:blip>
          <a:srcRect b="0" l="0" r="30201" t="0"/>
          <a:stretch/>
        </p:blipFill>
        <p:spPr>
          <a:xfrm>
            <a:off x="7421723" y="4535375"/>
            <a:ext cx="1564974" cy="58217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TWO w/boxed heads">
  <p:cSld name="*Columns-TWO w/boxed heads">
    <p:spTree>
      <p:nvGrpSpPr>
        <p:cNvPr id="69" name="Shape 69"/>
        <p:cNvGrpSpPr/>
        <p:nvPr/>
      </p:nvGrpSpPr>
      <p:grpSpPr>
        <a:xfrm>
          <a:off x="0" y="0"/>
          <a:ext cx="0" cy="0"/>
          <a:chOff x="0" y="0"/>
          <a:chExt cx="0" cy="0"/>
        </a:xfrm>
      </p:grpSpPr>
      <p:sp>
        <p:nvSpPr>
          <p:cNvPr id="70" name="Google Shape;70;p11"/>
          <p:cNvSpPr txBox="1"/>
          <p:nvPr>
            <p:ph idx="1" type="body"/>
          </p:nvPr>
        </p:nvSpPr>
        <p:spPr>
          <a:xfrm>
            <a:off x="460895" y="1840702"/>
            <a:ext cx="4114800" cy="2877000"/>
          </a:xfrm>
          <a:prstGeom prst="rect">
            <a:avLst/>
          </a:prstGeom>
          <a:noFill/>
          <a:ln cap="flat" cmpd="sng" w="9525">
            <a:solidFill>
              <a:srgbClr val="7F7F7F"/>
            </a:solidFill>
            <a:prstDash val="solid"/>
            <a:round/>
            <a:headEnd len="sm" w="sm" type="none"/>
            <a:tailEnd len="sm" w="sm" type="none"/>
          </a:ln>
        </p:spPr>
        <p:txBody>
          <a:bodyPr anchorCtr="0" anchor="t" bIns="45700" lIns="182875" spcFirstLastPara="1" rIns="91425" wrap="square" tIns="91425">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1" name="Google Shape;71;p11"/>
          <p:cNvSpPr txBox="1"/>
          <p:nvPr>
            <p:ph idx="2" type="body"/>
          </p:nvPr>
        </p:nvSpPr>
        <p:spPr>
          <a:xfrm>
            <a:off x="4714875" y="1840702"/>
            <a:ext cx="4114800" cy="2877000"/>
          </a:xfrm>
          <a:prstGeom prst="rect">
            <a:avLst/>
          </a:prstGeom>
          <a:noFill/>
          <a:ln cap="flat" cmpd="sng" w="9525">
            <a:solidFill>
              <a:srgbClr val="7F7F7F"/>
            </a:solidFill>
            <a:prstDash val="solid"/>
            <a:round/>
            <a:headEnd len="sm" w="sm" type="none"/>
            <a:tailEnd len="sm" w="sm" type="none"/>
          </a:ln>
        </p:spPr>
        <p:txBody>
          <a:bodyPr anchorCtr="0" anchor="t" bIns="45700" lIns="182875" spcFirstLastPara="1" rIns="91425" wrap="square" tIns="91425">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2" name="Google Shape;72;p11"/>
          <p:cNvSpPr txBox="1"/>
          <p:nvPr>
            <p:ph idx="3" type="body"/>
          </p:nvPr>
        </p:nvSpPr>
        <p:spPr>
          <a:xfrm>
            <a:off x="4714875" y="1406047"/>
            <a:ext cx="4114800" cy="465600"/>
          </a:xfrm>
          <a:prstGeom prst="rect">
            <a:avLst/>
          </a:prstGeom>
          <a:solidFill>
            <a:schemeClr val="accent1"/>
          </a:solidFill>
          <a:ln cap="flat" cmpd="sng" w="9525">
            <a:solidFill>
              <a:schemeClr val="accent1"/>
            </a:solidFill>
            <a:prstDash val="solid"/>
            <a:miter lim="800000"/>
            <a:headEnd len="sm" w="sm" type="none"/>
            <a:tailEnd len="sm" w="sm" type="none"/>
          </a:ln>
        </p:spPr>
        <p:txBody>
          <a:bodyPr anchorCtr="0" anchor="ctr" bIns="0" lIns="182875" spcFirstLastPara="1" rIns="0" wrap="square" tIns="0">
            <a:noAutofit/>
          </a:bodyPr>
          <a:lstStyle>
            <a:lvl1pPr indent="-228600" lvl="0" marL="457200" rtl="0" algn="l">
              <a:lnSpc>
                <a:spcPct val="100000"/>
              </a:lnSpc>
              <a:spcBef>
                <a:spcPts val="600"/>
              </a:spcBef>
              <a:spcAft>
                <a:spcPts val="0"/>
              </a:spcAft>
              <a:buClr>
                <a:schemeClr val="lt1"/>
              </a:buClr>
              <a:buSzPts val="1800"/>
              <a:buNone/>
              <a:defRPr b="1" sz="1800" cap="none">
                <a:solidFill>
                  <a:schemeClr val="lt1"/>
                </a:solidFill>
              </a:defRPr>
            </a:lvl1pPr>
            <a:lvl2pPr indent="-330200" lvl="1" marL="914400" rtl="0" algn="l">
              <a:spcBef>
                <a:spcPts val="0"/>
              </a:spcBef>
              <a:spcAft>
                <a:spcPts val="0"/>
              </a:spcAft>
              <a:buClr>
                <a:srgbClr val="232425"/>
              </a:buClr>
              <a:buSzPts val="1600"/>
              <a:buChar char="–"/>
              <a:defRPr sz="1600"/>
            </a:lvl2pPr>
            <a:lvl3pPr indent="-317500" lvl="2" marL="1371600" rtl="0" algn="l">
              <a:spcBef>
                <a:spcPts val="0"/>
              </a:spcBef>
              <a:spcAft>
                <a:spcPts val="0"/>
              </a:spcAft>
              <a:buClr>
                <a:srgbClr val="232425"/>
              </a:buClr>
              <a:buSzPts val="1400"/>
              <a:buChar char="•"/>
              <a:defRPr sz="1400"/>
            </a:lvl3pPr>
            <a:lvl4pPr indent="-304800" lvl="3" marL="1828800" rtl="0" algn="l">
              <a:spcBef>
                <a:spcPts val="0"/>
              </a:spcBef>
              <a:spcAft>
                <a:spcPts val="0"/>
              </a:spcAft>
              <a:buClr>
                <a:srgbClr val="232425"/>
              </a:buClr>
              <a:buSzPts val="1200"/>
              <a:buChar char="–"/>
              <a:defRPr sz="1200"/>
            </a:lvl4pPr>
            <a:lvl5pPr indent="-304800" lvl="4" marL="2286000" rtl="0" algn="l">
              <a:spcBef>
                <a:spcPts val="0"/>
              </a:spcBef>
              <a:spcAft>
                <a:spcPts val="0"/>
              </a:spcAft>
              <a:buClr>
                <a:srgbClr val="232425"/>
              </a:buClr>
              <a:buSzPts val="1200"/>
              <a:buChar char="»"/>
              <a:defRPr sz="12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3" name="Google Shape;73;p11"/>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4" name="Google Shape;74;p11"/>
          <p:cNvSpPr txBox="1"/>
          <p:nvPr>
            <p:ph idx="4"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5" name="Google Shape;75;p11"/>
          <p:cNvSpPr txBox="1"/>
          <p:nvPr>
            <p:ph idx="5" type="body"/>
          </p:nvPr>
        </p:nvSpPr>
        <p:spPr>
          <a:xfrm>
            <a:off x="460895" y="1406047"/>
            <a:ext cx="4114800" cy="465600"/>
          </a:xfrm>
          <a:prstGeom prst="rect">
            <a:avLst/>
          </a:prstGeom>
          <a:solidFill>
            <a:schemeClr val="accent1"/>
          </a:solidFill>
          <a:ln cap="flat" cmpd="sng" w="9525">
            <a:solidFill>
              <a:schemeClr val="accent1"/>
            </a:solidFill>
            <a:prstDash val="solid"/>
            <a:miter lim="800000"/>
            <a:headEnd len="sm" w="sm" type="none"/>
            <a:tailEnd len="sm" w="sm" type="none"/>
          </a:ln>
        </p:spPr>
        <p:txBody>
          <a:bodyPr anchorCtr="0" anchor="ctr" bIns="0" lIns="182875" spcFirstLastPara="1" rIns="0" wrap="square" tIns="0">
            <a:noAutofit/>
          </a:bodyPr>
          <a:lstStyle>
            <a:lvl1pPr indent="-228600" lvl="0" marL="457200" rtl="0" algn="l">
              <a:lnSpc>
                <a:spcPct val="100000"/>
              </a:lnSpc>
              <a:spcBef>
                <a:spcPts val="600"/>
              </a:spcBef>
              <a:spcAft>
                <a:spcPts val="0"/>
              </a:spcAft>
              <a:buClr>
                <a:schemeClr val="lt1"/>
              </a:buClr>
              <a:buSzPts val="1800"/>
              <a:buNone/>
              <a:defRPr b="1" sz="1800" cap="none">
                <a:solidFill>
                  <a:schemeClr val="lt1"/>
                </a:solidFill>
              </a:defRPr>
            </a:lvl1pPr>
            <a:lvl2pPr indent="-330200" lvl="1" marL="914400" rtl="0" algn="l">
              <a:spcBef>
                <a:spcPts val="0"/>
              </a:spcBef>
              <a:spcAft>
                <a:spcPts val="0"/>
              </a:spcAft>
              <a:buClr>
                <a:srgbClr val="232425"/>
              </a:buClr>
              <a:buSzPts val="1600"/>
              <a:buChar char="–"/>
              <a:defRPr sz="1600"/>
            </a:lvl2pPr>
            <a:lvl3pPr indent="-317500" lvl="2" marL="1371600" rtl="0" algn="l">
              <a:spcBef>
                <a:spcPts val="0"/>
              </a:spcBef>
              <a:spcAft>
                <a:spcPts val="0"/>
              </a:spcAft>
              <a:buClr>
                <a:srgbClr val="232425"/>
              </a:buClr>
              <a:buSzPts val="1400"/>
              <a:buChar char="•"/>
              <a:defRPr sz="1400"/>
            </a:lvl3pPr>
            <a:lvl4pPr indent="-304800" lvl="3" marL="1828800" rtl="0" algn="l">
              <a:spcBef>
                <a:spcPts val="0"/>
              </a:spcBef>
              <a:spcAft>
                <a:spcPts val="0"/>
              </a:spcAft>
              <a:buClr>
                <a:srgbClr val="232425"/>
              </a:buClr>
              <a:buSzPts val="1200"/>
              <a:buChar char="–"/>
              <a:defRPr sz="1200"/>
            </a:lvl4pPr>
            <a:lvl5pPr indent="-304800" lvl="4" marL="2286000" rtl="0" algn="l">
              <a:spcBef>
                <a:spcPts val="0"/>
              </a:spcBef>
              <a:spcAft>
                <a:spcPts val="0"/>
              </a:spcAft>
              <a:buClr>
                <a:srgbClr val="232425"/>
              </a:buClr>
              <a:buSzPts val="1200"/>
              <a:buChar char="»"/>
              <a:defRPr sz="12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6" name="Google Shape;76;p11"/>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 Vertical">
  <p:cSld name="*TWO IMAGES - Vertical">
    <p:spTree>
      <p:nvGrpSpPr>
        <p:cNvPr id="77" name="Shape 77"/>
        <p:cNvGrpSpPr/>
        <p:nvPr/>
      </p:nvGrpSpPr>
      <p:grpSpPr>
        <a:xfrm>
          <a:off x="0" y="0"/>
          <a:ext cx="0" cy="0"/>
          <a:chOff x="0" y="0"/>
          <a:chExt cx="0" cy="0"/>
        </a:xfrm>
      </p:grpSpPr>
      <p:sp>
        <p:nvSpPr>
          <p:cNvPr id="78" name="Google Shape;78;p12"/>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9" name="Google Shape;79;p12"/>
          <p:cNvSpPr txBox="1"/>
          <p:nvPr>
            <p:ph idx="1" type="body"/>
          </p:nvPr>
        </p:nvSpPr>
        <p:spPr>
          <a:xfrm>
            <a:off x="4503575" y="1417872"/>
            <a:ext cx="4319700" cy="15408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0" name="Google Shape;80;p12"/>
          <p:cNvSpPr/>
          <p:nvPr>
            <p:ph idx="2" type="pic"/>
          </p:nvPr>
        </p:nvSpPr>
        <p:spPr>
          <a:xfrm>
            <a:off x="495680" y="1417871"/>
            <a:ext cx="3729600" cy="1566000"/>
          </a:xfrm>
          <a:prstGeom prst="rect">
            <a:avLst/>
          </a:prstGeom>
          <a:solidFill>
            <a:srgbClr val="BFBFBF"/>
          </a:solidFill>
          <a:ln>
            <a:noFill/>
          </a:ln>
        </p:spPr>
      </p:sp>
      <p:sp>
        <p:nvSpPr>
          <p:cNvPr id="81" name="Google Shape;81;p12"/>
          <p:cNvSpPr/>
          <p:nvPr>
            <p:ph idx="3" type="pic"/>
          </p:nvPr>
        </p:nvSpPr>
        <p:spPr>
          <a:xfrm>
            <a:off x="495680" y="3203316"/>
            <a:ext cx="3729600" cy="1566000"/>
          </a:xfrm>
          <a:prstGeom prst="rect">
            <a:avLst/>
          </a:prstGeom>
          <a:solidFill>
            <a:srgbClr val="BFBFBF"/>
          </a:solidFill>
          <a:ln>
            <a:noFill/>
          </a:ln>
        </p:spPr>
      </p:sp>
      <p:sp>
        <p:nvSpPr>
          <p:cNvPr id="82" name="Google Shape;82;p12"/>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2"/>
          <p:cNvSpPr txBox="1"/>
          <p:nvPr>
            <p:ph idx="4"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4" name="Google Shape;84;p12"/>
          <p:cNvSpPr txBox="1"/>
          <p:nvPr>
            <p:ph idx="5" type="body"/>
          </p:nvPr>
        </p:nvSpPr>
        <p:spPr>
          <a:xfrm>
            <a:off x="4503575" y="3193094"/>
            <a:ext cx="4319700" cy="15408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5" name="Google Shape;85;p12"/>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2"/>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 vertical">
  <p:cSld name="*THREE IMAGES - vertical">
    <p:spTree>
      <p:nvGrpSpPr>
        <p:cNvPr id="87" name="Shape 87"/>
        <p:cNvGrpSpPr/>
        <p:nvPr/>
      </p:nvGrpSpPr>
      <p:grpSpPr>
        <a:xfrm>
          <a:off x="0" y="0"/>
          <a:ext cx="0" cy="0"/>
          <a:chOff x="0" y="0"/>
          <a:chExt cx="0" cy="0"/>
        </a:xfrm>
      </p:grpSpPr>
      <p:sp>
        <p:nvSpPr>
          <p:cNvPr id="88" name="Google Shape;88;p13"/>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13"/>
          <p:cNvSpPr txBox="1"/>
          <p:nvPr>
            <p:ph idx="1" type="body"/>
          </p:nvPr>
        </p:nvSpPr>
        <p:spPr>
          <a:xfrm>
            <a:off x="3045309" y="1451045"/>
            <a:ext cx="5814900" cy="9774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30200" lvl="3" marL="1828800" rtl="0" algn="l">
              <a:spcBef>
                <a:spcPts val="0"/>
              </a:spcBef>
              <a:spcAft>
                <a:spcPts val="0"/>
              </a:spcAft>
              <a:buClr>
                <a:srgbClr val="232425"/>
              </a:buClr>
              <a:buSzPts val="1600"/>
              <a:buChar char="–"/>
              <a:defRPr sz="1600"/>
            </a:lvl4pPr>
            <a:lvl5pPr indent="-330200" lvl="4" marL="2286000" rtl="0" algn="l">
              <a:spcBef>
                <a:spcPts val="0"/>
              </a:spcBef>
              <a:spcAft>
                <a:spcPts val="0"/>
              </a:spcAft>
              <a:buClr>
                <a:srgbClr val="232425"/>
              </a:buClr>
              <a:buSzPts val="1600"/>
              <a:buChar char="»"/>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0" name="Google Shape;90;p13"/>
          <p:cNvSpPr/>
          <p:nvPr>
            <p:ph idx="2" type="pic"/>
          </p:nvPr>
        </p:nvSpPr>
        <p:spPr>
          <a:xfrm>
            <a:off x="489394" y="1442711"/>
            <a:ext cx="2023800" cy="890100"/>
          </a:xfrm>
          <a:prstGeom prst="rect">
            <a:avLst/>
          </a:prstGeom>
          <a:solidFill>
            <a:srgbClr val="BFBFBF"/>
          </a:solidFill>
          <a:ln>
            <a:noFill/>
          </a:ln>
        </p:spPr>
      </p:sp>
      <p:sp>
        <p:nvSpPr>
          <p:cNvPr id="91" name="Google Shape;91;p13"/>
          <p:cNvSpPr/>
          <p:nvPr>
            <p:ph idx="3" type="pic"/>
          </p:nvPr>
        </p:nvSpPr>
        <p:spPr>
          <a:xfrm>
            <a:off x="487015" y="2620206"/>
            <a:ext cx="2028600" cy="890100"/>
          </a:xfrm>
          <a:prstGeom prst="rect">
            <a:avLst/>
          </a:prstGeom>
          <a:solidFill>
            <a:srgbClr val="BFBFBF"/>
          </a:solidFill>
          <a:ln>
            <a:noFill/>
          </a:ln>
        </p:spPr>
      </p:sp>
      <p:sp>
        <p:nvSpPr>
          <p:cNvPr id="92" name="Google Shape;92;p13"/>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13"/>
          <p:cNvSpPr txBox="1"/>
          <p:nvPr>
            <p:ph idx="4"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4" name="Google Shape;94;p13"/>
          <p:cNvSpPr txBox="1"/>
          <p:nvPr>
            <p:ph idx="5" type="body"/>
          </p:nvPr>
        </p:nvSpPr>
        <p:spPr>
          <a:xfrm>
            <a:off x="3045309" y="2630976"/>
            <a:ext cx="5814900" cy="9774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30200" lvl="3" marL="1828800" rtl="0" algn="l">
              <a:spcBef>
                <a:spcPts val="0"/>
              </a:spcBef>
              <a:spcAft>
                <a:spcPts val="0"/>
              </a:spcAft>
              <a:buClr>
                <a:srgbClr val="232425"/>
              </a:buClr>
              <a:buSzPts val="1600"/>
              <a:buChar char="–"/>
              <a:defRPr sz="1600"/>
            </a:lvl4pPr>
            <a:lvl5pPr indent="-330200" lvl="4" marL="2286000" rtl="0" algn="l">
              <a:spcBef>
                <a:spcPts val="0"/>
              </a:spcBef>
              <a:spcAft>
                <a:spcPts val="0"/>
              </a:spcAft>
              <a:buClr>
                <a:srgbClr val="232425"/>
              </a:buClr>
              <a:buSzPts val="1600"/>
              <a:buChar char="»"/>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5" name="Google Shape;95;p13"/>
          <p:cNvSpPr/>
          <p:nvPr>
            <p:ph idx="6" type="pic"/>
          </p:nvPr>
        </p:nvSpPr>
        <p:spPr>
          <a:xfrm>
            <a:off x="487014" y="3807136"/>
            <a:ext cx="2028600" cy="890100"/>
          </a:xfrm>
          <a:prstGeom prst="rect">
            <a:avLst/>
          </a:prstGeom>
          <a:solidFill>
            <a:srgbClr val="BFBFBF"/>
          </a:solidFill>
          <a:ln>
            <a:noFill/>
          </a:ln>
        </p:spPr>
      </p:sp>
      <p:sp>
        <p:nvSpPr>
          <p:cNvPr id="96" name="Google Shape;96;p13"/>
          <p:cNvSpPr txBox="1"/>
          <p:nvPr>
            <p:ph idx="7" type="body"/>
          </p:nvPr>
        </p:nvSpPr>
        <p:spPr>
          <a:xfrm>
            <a:off x="3045309" y="3794491"/>
            <a:ext cx="5814900" cy="9774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30200" lvl="3" marL="1828800" rtl="0" algn="l">
              <a:spcBef>
                <a:spcPts val="0"/>
              </a:spcBef>
              <a:spcAft>
                <a:spcPts val="0"/>
              </a:spcAft>
              <a:buClr>
                <a:srgbClr val="232425"/>
              </a:buClr>
              <a:buSzPts val="1600"/>
              <a:buChar char="–"/>
              <a:defRPr sz="1600"/>
            </a:lvl4pPr>
            <a:lvl5pPr indent="-330200" lvl="4" marL="2286000" rtl="0" algn="l">
              <a:spcBef>
                <a:spcPts val="0"/>
              </a:spcBef>
              <a:spcAft>
                <a:spcPts val="0"/>
              </a:spcAft>
              <a:buClr>
                <a:srgbClr val="232425"/>
              </a:buClr>
              <a:buSzPts val="1600"/>
              <a:buChar char="»"/>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7" name="Google Shape;97;p13"/>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3"/>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 top horizontal">
  <p:cSld name="*TWO IMAGES - top horizontal">
    <p:spTree>
      <p:nvGrpSpPr>
        <p:cNvPr id="99" name="Shape 99"/>
        <p:cNvGrpSpPr/>
        <p:nvPr/>
      </p:nvGrpSpPr>
      <p:grpSpPr>
        <a:xfrm>
          <a:off x="0" y="0"/>
          <a:ext cx="0" cy="0"/>
          <a:chOff x="0" y="0"/>
          <a:chExt cx="0" cy="0"/>
        </a:xfrm>
      </p:grpSpPr>
      <p:sp>
        <p:nvSpPr>
          <p:cNvPr id="100" name="Google Shape;100;p14"/>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1" name="Google Shape;101;p14"/>
          <p:cNvSpPr txBox="1"/>
          <p:nvPr>
            <p:ph idx="1"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2" name="Google Shape;102;p14"/>
          <p:cNvSpPr txBox="1"/>
          <p:nvPr>
            <p:ph idx="2" type="body"/>
          </p:nvPr>
        </p:nvSpPr>
        <p:spPr>
          <a:xfrm>
            <a:off x="488732" y="3141637"/>
            <a:ext cx="4114800" cy="1596900"/>
          </a:xfrm>
          <a:prstGeom prst="rect">
            <a:avLst/>
          </a:prstGeom>
          <a:noFill/>
          <a:ln>
            <a:noFill/>
          </a:ln>
        </p:spPr>
        <p:txBody>
          <a:bodyPr anchorCtr="0" anchor="t" bIns="45700" lIns="0" spcFirstLastPara="1" rIns="0" wrap="square" tIns="91425">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3" name="Google Shape;103;p14"/>
          <p:cNvSpPr txBox="1"/>
          <p:nvPr>
            <p:ph idx="3" type="body"/>
          </p:nvPr>
        </p:nvSpPr>
        <p:spPr>
          <a:xfrm>
            <a:off x="4716216" y="3141637"/>
            <a:ext cx="4097700" cy="1596900"/>
          </a:xfrm>
          <a:prstGeom prst="rect">
            <a:avLst/>
          </a:prstGeom>
          <a:noFill/>
          <a:ln>
            <a:noFill/>
          </a:ln>
        </p:spPr>
        <p:txBody>
          <a:bodyPr anchorCtr="0" anchor="t" bIns="45700" lIns="0" spcFirstLastPara="1" rIns="0" wrap="square" tIns="91425">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4" name="Google Shape;104;p14"/>
          <p:cNvSpPr/>
          <p:nvPr>
            <p:ph idx="4" type="pic"/>
          </p:nvPr>
        </p:nvSpPr>
        <p:spPr>
          <a:xfrm>
            <a:off x="495679" y="1417871"/>
            <a:ext cx="4023300" cy="1714500"/>
          </a:xfrm>
          <a:prstGeom prst="rect">
            <a:avLst/>
          </a:prstGeom>
          <a:solidFill>
            <a:srgbClr val="BFBFBF"/>
          </a:solidFill>
          <a:ln>
            <a:noFill/>
          </a:ln>
        </p:spPr>
      </p:sp>
      <p:sp>
        <p:nvSpPr>
          <p:cNvPr id="105" name="Google Shape;105;p14"/>
          <p:cNvSpPr/>
          <p:nvPr>
            <p:ph idx="5" type="pic"/>
          </p:nvPr>
        </p:nvSpPr>
        <p:spPr>
          <a:xfrm>
            <a:off x="4709050" y="1417871"/>
            <a:ext cx="4023300" cy="1714500"/>
          </a:xfrm>
          <a:prstGeom prst="rect">
            <a:avLst/>
          </a:prstGeom>
          <a:solidFill>
            <a:srgbClr val="BFBFBF"/>
          </a:solidFill>
          <a:ln>
            <a:noFill/>
          </a:ln>
        </p:spPr>
      </p:sp>
      <p:sp>
        <p:nvSpPr>
          <p:cNvPr id="106" name="Google Shape;106;p14"/>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14"/>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14"/>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 Bottom horizontal">
  <p:cSld name="*TWO IMAGES - Bottom horizontal">
    <p:spTree>
      <p:nvGrpSpPr>
        <p:cNvPr id="109" name="Shape 109"/>
        <p:cNvGrpSpPr/>
        <p:nvPr/>
      </p:nvGrpSpPr>
      <p:grpSpPr>
        <a:xfrm>
          <a:off x="0" y="0"/>
          <a:ext cx="0" cy="0"/>
          <a:chOff x="0" y="0"/>
          <a:chExt cx="0" cy="0"/>
        </a:xfrm>
      </p:grpSpPr>
      <p:sp>
        <p:nvSpPr>
          <p:cNvPr id="110" name="Google Shape;110;p15"/>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1" name="Google Shape;111;p15"/>
          <p:cNvSpPr txBox="1"/>
          <p:nvPr>
            <p:ph idx="1" type="body"/>
          </p:nvPr>
        </p:nvSpPr>
        <p:spPr>
          <a:xfrm>
            <a:off x="457201" y="1016890"/>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2" name="Google Shape;112;p15"/>
          <p:cNvSpPr txBox="1"/>
          <p:nvPr>
            <p:ph idx="2" type="body"/>
          </p:nvPr>
        </p:nvSpPr>
        <p:spPr>
          <a:xfrm>
            <a:off x="457200" y="1408347"/>
            <a:ext cx="4114800" cy="12879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3" name="Google Shape;113;p15"/>
          <p:cNvSpPr txBox="1"/>
          <p:nvPr>
            <p:ph idx="3" type="body"/>
          </p:nvPr>
        </p:nvSpPr>
        <p:spPr>
          <a:xfrm>
            <a:off x="4716215" y="1408347"/>
            <a:ext cx="4114800" cy="12879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4" name="Google Shape;114;p15"/>
          <p:cNvSpPr/>
          <p:nvPr>
            <p:ph idx="4" type="pic"/>
          </p:nvPr>
        </p:nvSpPr>
        <p:spPr>
          <a:xfrm>
            <a:off x="464146" y="2711336"/>
            <a:ext cx="4023300" cy="1714500"/>
          </a:xfrm>
          <a:prstGeom prst="rect">
            <a:avLst/>
          </a:prstGeom>
          <a:solidFill>
            <a:srgbClr val="BFBFBF"/>
          </a:solidFill>
          <a:ln>
            <a:noFill/>
          </a:ln>
        </p:spPr>
      </p:sp>
      <p:sp>
        <p:nvSpPr>
          <p:cNvPr id="115" name="Google Shape;115;p15"/>
          <p:cNvSpPr/>
          <p:nvPr>
            <p:ph idx="5" type="pic"/>
          </p:nvPr>
        </p:nvSpPr>
        <p:spPr>
          <a:xfrm>
            <a:off x="4730864" y="2711336"/>
            <a:ext cx="4023300" cy="1714500"/>
          </a:xfrm>
          <a:prstGeom prst="rect">
            <a:avLst/>
          </a:prstGeom>
          <a:solidFill>
            <a:srgbClr val="BFBFBF"/>
          </a:solidFill>
          <a:ln>
            <a:noFill/>
          </a:ln>
        </p:spPr>
      </p:sp>
      <p:sp>
        <p:nvSpPr>
          <p:cNvPr id="116" name="Google Shape;116;p15"/>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p15"/>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15"/>
          <p:cNvSpPr txBox="1"/>
          <p:nvPr>
            <p:ph idx="6" type="body"/>
          </p:nvPr>
        </p:nvSpPr>
        <p:spPr>
          <a:xfrm>
            <a:off x="476266" y="4434669"/>
            <a:ext cx="3995700" cy="359100"/>
          </a:xfrm>
          <a:prstGeom prst="rect">
            <a:avLst/>
          </a:prstGeom>
          <a:noFill/>
          <a:ln>
            <a:noFill/>
          </a:ln>
        </p:spPr>
        <p:txBody>
          <a:bodyPr anchorCtr="0" anchor="t" bIns="45700" lIns="0" spcFirstLastPara="1" rIns="0" wrap="square" tIns="0">
            <a:noAutofit/>
          </a:bodyPr>
          <a:lstStyle>
            <a:lvl1pPr indent="-228600" lvl="0" marL="457200" rtl="0" algn="l">
              <a:spcBef>
                <a:spcPts val="600"/>
              </a:spcBef>
              <a:spcAft>
                <a:spcPts val="0"/>
              </a:spcAft>
              <a:buClr>
                <a:srgbClr val="232425"/>
              </a:buClr>
              <a:buSzPts val="1200"/>
              <a:buNone/>
              <a:defRPr sz="12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9" name="Google Shape;119;p15"/>
          <p:cNvSpPr txBox="1"/>
          <p:nvPr>
            <p:ph idx="7" type="body"/>
          </p:nvPr>
        </p:nvSpPr>
        <p:spPr>
          <a:xfrm>
            <a:off x="4750290" y="4444194"/>
            <a:ext cx="3995700" cy="359100"/>
          </a:xfrm>
          <a:prstGeom prst="rect">
            <a:avLst/>
          </a:prstGeom>
          <a:noFill/>
          <a:ln>
            <a:noFill/>
          </a:ln>
        </p:spPr>
        <p:txBody>
          <a:bodyPr anchorCtr="0" anchor="t" bIns="45700" lIns="0" spcFirstLastPara="1" rIns="0" wrap="square" tIns="0">
            <a:noAutofit/>
          </a:bodyPr>
          <a:lstStyle>
            <a:lvl1pPr indent="-228600" lvl="0" marL="457200" rtl="0" algn="l">
              <a:spcBef>
                <a:spcPts val="600"/>
              </a:spcBef>
              <a:spcAft>
                <a:spcPts val="0"/>
              </a:spcAft>
              <a:buClr>
                <a:srgbClr val="232425"/>
              </a:buClr>
              <a:buSzPts val="1200"/>
              <a:buNone/>
              <a:defRPr sz="12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0" name="Google Shape;120;p15"/>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LRG IMAGES - top horizontal">
  <p:cSld name="*TWO LRG IMAGES - top horizontal">
    <p:spTree>
      <p:nvGrpSpPr>
        <p:cNvPr id="121" name="Shape 121"/>
        <p:cNvGrpSpPr/>
        <p:nvPr/>
      </p:nvGrpSpPr>
      <p:grpSpPr>
        <a:xfrm>
          <a:off x="0" y="0"/>
          <a:ext cx="0" cy="0"/>
          <a:chOff x="0" y="0"/>
          <a:chExt cx="0" cy="0"/>
        </a:xfrm>
      </p:grpSpPr>
      <p:sp>
        <p:nvSpPr>
          <p:cNvPr id="122" name="Google Shape;122;p16"/>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16"/>
          <p:cNvSpPr txBox="1"/>
          <p:nvPr>
            <p:ph idx="1" type="body"/>
          </p:nvPr>
        </p:nvSpPr>
        <p:spPr>
          <a:xfrm>
            <a:off x="488732" y="4106864"/>
            <a:ext cx="4114800" cy="687000"/>
          </a:xfrm>
          <a:prstGeom prst="rect">
            <a:avLst/>
          </a:prstGeom>
          <a:noFill/>
          <a:ln>
            <a:noFill/>
          </a:ln>
        </p:spPr>
        <p:txBody>
          <a:bodyPr anchorCtr="0" anchor="t" bIns="45700" lIns="0" spcFirstLastPara="1" rIns="0" wrap="square" tIns="91425">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30200" lvl="3" marL="1828800" rtl="0" algn="l">
              <a:spcBef>
                <a:spcPts val="0"/>
              </a:spcBef>
              <a:spcAft>
                <a:spcPts val="0"/>
              </a:spcAft>
              <a:buClr>
                <a:srgbClr val="232425"/>
              </a:buClr>
              <a:buSzPts val="1600"/>
              <a:buChar char="–"/>
              <a:defRPr sz="1600"/>
            </a:lvl4pPr>
            <a:lvl5pPr indent="-330200" lvl="4" marL="2286000" rtl="0" algn="l">
              <a:spcBef>
                <a:spcPts val="0"/>
              </a:spcBef>
              <a:spcAft>
                <a:spcPts val="0"/>
              </a:spcAft>
              <a:buClr>
                <a:srgbClr val="232425"/>
              </a:buClr>
              <a:buSzPts val="1600"/>
              <a:buChar char="»"/>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4" name="Google Shape;124;p16"/>
          <p:cNvSpPr txBox="1"/>
          <p:nvPr>
            <p:ph idx="2" type="body"/>
          </p:nvPr>
        </p:nvSpPr>
        <p:spPr>
          <a:xfrm>
            <a:off x="4716216" y="4106864"/>
            <a:ext cx="4097700" cy="687000"/>
          </a:xfrm>
          <a:prstGeom prst="rect">
            <a:avLst/>
          </a:prstGeom>
          <a:noFill/>
          <a:ln>
            <a:noFill/>
          </a:ln>
        </p:spPr>
        <p:txBody>
          <a:bodyPr anchorCtr="0" anchor="t" bIns="45700" lIns="0" spcFirstLastPara="1" rIns="0" wrap="square" tIns="91425">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30200" lvl="3" marL="1828800" rtl="0" algn="l">
              <a:spcBef>
                <a:spcPts val="0"/>
              </a:spcBef>
              <a:spcAft>
                <a:spcPts val="0"/>
              </a:spcAft>
              <a:buClr>
                <a:srgbClr val="232425"/>
              </a:buClr>
              <a:buSzPts val="1600"/>
              <a:buChar char="–"/>
              <a:defRPr sz="1600"/>
            </a:lvl4pPr>
            <a:lvl5pPr indent="-330200" lvl="4" marL="2286000" rtl="0" algn="l">
              <a:spcBef>
                <a:spcPts val="0"/>
              </a:spcBef>
              <a:spcAft>
                <a:spcPts val="0"/>
              </a:spcAft>
              <a:buClr>
                <a:srgbClr val="232425"/>
              </a:buClr>
              <a:buSzPts val="1600"/>
              <a:buChar char="»"/>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5" name="Google Shape;125;p16"/>
          <p:cNvSpPr/>
          <p:nvPr>
            <p:ph idx="3" type="pic"/>
          </p:nvPr>
        </p:nvSpPr>
        <p:spPr>
          <a:xfrm>
            <a:off x="495679" y="1420813"/>
            <a:ext cx="4023300" cy="2686200"/>
          </a:xfrm>
          <a:prstGeom prst="rect">
            <a:avLst/>
          </a:prstGeom>
          <a:solidFill>
            <a:srgbClr val="BFBFBF"/>
          </a:solidFill>
          <a:ln>
            <a:noFill/>
          </a:ln>
        </p:spPr>
      </p:sp>
      <p:sp>
        <p:nvSpPr>
          <p:cNvPr id="126" name="Google Shape;126;p16"/>
          <p:cNvSpPr/>
          <p:nvPr>
            <p:ph idx="4" type="pic"/>
          </p:nvPr>
        </p:nvSpPr>
        <p:spPr>
          <a:xfrm>
            <a:off x="4709050" y="1420813"/>
            <a:ext cx="4023300" cy="2686200"/>
          </a:xfrm>
          <a:prstGeom prst="rect">
            <a:avLst/>
          </a:prstGeom>
          <a:solidFill>
            <a:srgbClr val="BFBFBF"/>
          </a:solidFill>
          <a:ln>
            <a:noFill/>
          </a:ln>
        </p:spPr>
      </p:sp>
      <p:sp>
        <p:nvSpPr>
          <p:cNvPr id="127" name="Google Shape;127;p16"/>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6"/>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16"/>
          <p:cNvSpPr txBox="1"/>
          <p:nvPr>
            <p:ph idx="5"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0" name="Google Shape;130;p16"/>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S/caption - TWO images">
  <p:cSld name="*PICS/caption - TWO images">
    <p:spTree>
      <p:nvGrpSpPr>
        <p:cNvPr id="131" name="Shape 131"/>
        <p:cNvGrpSpPr/>
        <p:nvPr/>
      </p:nvGrpSpPr>
      <p:grpSpPr>
        <a:xfrm>
          <a:off x="0" y="0"/>
          <a:ext cx="0" cy="0"/>
          <a:chOff x="0" y="0"/>
          <a:chExt cx="0" cy="0"/>
        </a:xfrm>
      </p:grpSpPr>
      <p:sp>
        <p:nvSpPr>
          <p:cNvPr id="132" name="Google Shape;132;p17"/>
          <p:cNvSpPr/>
          <p:nvPr>
            <p:ph idx="2" type="pic"/>
          </p:nvPr>
        </p:nvSpPr>
        <p:spPr>
          <a:xfrm>
            <a:off x="676630" y="1417046"/>
            <a:ext cx="3790500" cy="2808000"/>
          </a:xfrm>
          <a:prstGeom prst="rect">
            <a:avLst/>
          </a:prstGeom>
          <a:solidFill>
            <a:srgbClr val="BFBFBF"/>
          </a:solidFill>
          <a:ln>
            <a:noFill/>
          </a:ln>
        </p:spPr>
      </p:sp>
      <p:sp>
        <p:nvSpPr>
          <p:cNvPr id="133" name="Google Shape;133;p17"/>
          <p:cNvSpPr txBox="1"/>
          <p:nvPr>
            <p:ph idx="1" type="body"/>
          </p:nvPr>
        </p:nvSpPr>
        <p:spPr>
          <a:xfrm>
            <a:off x="676630" y="4256434"/>
            <a:ext cx="3840600" cy="4389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232425"/>
              </a:buClr>
              <a:buSzPts val="1200"/>
              <a:buFont typeface="Noto Sans Symbols"/>
              <a:buNone/>
              <a:defRPr b="0" sz="1200" cap="none"/>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4" name="Google Shape;134;p17"/>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17"/>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17"/>
          <p:cNvSpPr txBox="1"/>
          <p:nvPr>
            <p:ph idx="3"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7" name="Google Shape;137;p17"/>
          <p:cNvSpPr/>
          <p:nvPr>
            <p:ph idx="4" type="pic"/>
          </p:nvPr>
        </p:nvSpPr>
        <p:spPr>
          <a:xfrm>
            <a:off x="4765130" y="1416462"/>
            <a:ext cx="3790500" cy="2808000"/>
          </a:xfrm>
          <a:prstGeom prst="rect">
            <a:avLst/>
          </a:prstGeom>
          <a:solidFill>
            <a:srgbClr val="BFBFBF"/>
          </a:solidFill>
          <a:ln>
            <a:noFill/>
          </a:ln>
        </p:spPr>
      </p:sp>
      <p:sp>
        <p:nvSpPr>
          <p:cNvPr id="138" name="Google Shape;138;p17"/>
          <p:cNvSpPr txBox="1"/>
          <p:nvPr>
            <p:ph idx="5" type="body"/>
          </p:nvPr>
        </p:nvSpPr>
        <p:spPr>
          <a:xfrm>
            <a:off x="4765130" y="4255850"/>
            <a:ext cx="3840600" cy="4389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232425"/>
              </a:buClr>
              <a:buSzPts val="1200"/>
              <a:buFont typeface="Noto Sans Symbols"/>
              <a:buNone/>
              <a:defRPr b="0" sz="1200" cap="none"/>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17"/>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7"/>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THREE IMAGES">
    <p:spTree>
      <p:nvGrpSpPr>
        <p:cNvPr id="141" name="Shape 141"/>
        <p:cNvGrpSpPr/>
        <p:nvPr/>
      </p:nvGrpSpPr>
      <p:grpSpPr>
        <a:xfrm>
          <a:off x="0" y="0"/>
          <a:ext cx="0" cy="0"/>
          <a:chOff x="0" y="0"/>
          <a:chExt cx="0" cy="0"/>
        </a:xfrm>
      </p:grpSpPr>
      <p:sp>
        <p:nvSpPr>
          <p:cNvPr id="142" name="Google Shape;142;p18"/>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43" name="Google Shape;143;p18"/>
          <p:cNvSpPr txBox="1"/>
          <p:nvPr>
            <p:ph idx="1" type="body"/>
          </p:nvPr>
        </p:nvSpPr>
        <p:spPr>
          <a:xfrm>
            <a:off x="457201" y="1019437"/>
            <a:ext cx="8373000" cy="364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4" name="Google Shape;144;p18"/>
          <p:cNvSpPr txBox="1"/>
          <p:nvPr>
            <p:ph idx="2" type="body"/>
          </p:nvPr>
        </p:nvSpPr>
        <p:spPr>
          <a:xfrm>
            <a:off x="495879" y="2854960"/>
            <a:ext cx="2465700" cy="1610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04800" lvl="3" marL="1828800" rtl="0" algn="l">
              <a:spcBef>
                <a:spcPts val="0"/>
              </a:spcBef>
              <a:spcAft>
                <a:spcPts val="0"/>
              </a:spcAft>
              <a:buClr>
                <a:srgbClr val="232425"/>
              </a:buClr>
              <a:buSzPts val="1200"/>
              <a:buChar char="–"/>
              <a:defRPr sz="1200"/>
            </a:lvl4pPr>
            <a:lvl5pPr indent="-304800" lvl="4" marL="2286000" rtl="0" algn="l">
              <a:spcBef>
                <a:spcPts val="0"/>
              </a:spcBef>
              <a:spcAft>
                <a:spcPts val="0"/>
              </a:spcAft>
              <a:buClr>
                <a:srgbClr val="232425"/>
              </a:buClr>
              <a:buSzPts val="1200"/>
              <a:buChar char="»"/>
              <a:defRPr sz="12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5" name="Google Shape;145;p18"/>
          <p:cNvSpPr txBox="1"/>
          <p:nvPr>
            <p:ph idx="3" type="body"/>
          </p:nvPr>
        </p:nvSpPr>
        <p:spPr>
          <a:xfrm>
            <a:off x="3381086" y="2854960"/>
            <a:ext cx="2465700" cy="1610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04800" lvl="3" marL="1828800" rtl="0" algn="l">
              <a:spcBef>
                <a:spcPts val="0"/>
              </a:spcBef>
              <a:spcAft>
                <a:spcPts val="0"/>
              </a:spcAft>
              <a:buClr>
                <a:srgbClr val="232425"/>
              </a:buClr>
              <a:buSzPts val="1200"/>
              <a:buChar char="–"/>
              <a:defRPr sz="1200"/>
            </a:lvl4pPr>
            <a:lvl5pPr indent="-304800" lvl="4" marL="2286000" rtl="0" algn="l">
              <a:spcBef>
                <a:spcPts val="0"/>
              </a:spcBef>
              <a:spcAft>
                <a:spcPts val="0"/>
              </a:spcAft>
              <a:buClr>
                <a:srgbClr val="232425"/>
              </a:buClr>
              <a:buSzPts val="1200"/>
              <a:buChar char="»"/>
              <a:defRPr sz="12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6" name="Google Shape;146;p18"/>
          <p:cNvSpPr/>
          <p:nvPr>
            <p:ph idx="4" type="pic"/>
          </p:nvPr>
        </p:nvSpPr>
        <p:spPr>
          <a:xfrm>
            <a:off x="503079" y="1415695"/>
            <a:ext cx="2361300" cy="1365300"/>
          </a:xfrm>
          <a:prstGeom prst="rect">
            <a:avLst/>
          </a:prstGeom>
          <a:solidFill>
            <a:srgbClr val="BFBFBF"/>
          </a:solidFill>
          <a:ln>
            <a:noFill/>
          </a:ln>
        </p:spPr>
      </p:sp>
      <p:sp>
        <p:nvSpPr>
          <p:cNvPr id="147" name="Google Shape;147;p18"/>
          <p:cNvSpPr/>
          <p:nvPr>
            <p:ph idx="5" type="pic"/>
          </p:nvPr>
        </p:nvSpPr>
        <p:spPr>
          <a:xfrm>
            <a:off x="3388286" y="1415695"/>
            <a:ext cx="2361300" cy="1365300"/>
          </a:xfrm>
          <a:prstGeom prst="rect">
            <a:avLst/>
          </a:prstGeom>
          <a:solidFill>
            <a:srgbClr val="BFBFBF"/>
          </a:solidFill>
          <a:ln>
            <a:noFill/>
          </a:ln>
        </p:spPr>
      </p:sp>
      <p:sp>
        <p:nvSpPr>
          <p:cNvPr id="148" name="Google Shape;148;p18"/>
          <p:cNvSpPr txBox="1"/>
          <p:nvPr>
            <p:ph idx="6" type="body"/>
          </p:nvPr>
        </p:nvSpPr>
        <p:spPr>
          <a:xfrm>
            <a:off x="6261696" y="2856834"/>
            <a:ext cx="2465700" cy="1610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04800" lvl="3" marL="1828800" rtl="0" algn="l">
              <a:spcBef>
                <a:spcPts val="0"/>
              </a:spcBef>
              <a:spcAft>
                <a:spcPts val="0"/>
              </a:spcAft>
              <a:buClr>
                <a:srgbClr val="232425"/>
              </a:buClr>
              <a:buSzPts val="1200"/>
              <a:buChar char="–"/>
              <a:defRPr sz="1200"/>
            </a:lvl4pPr>
            <a:lvl5pPr indent="-304800" lvl="4" marL="2286000" rtl="0" algn="l">
              <a:spcBef>
                <a:spcPts val="0"/>
              </a:spcBef>
              <a:spcAft>
                <a:spcPts val="0"/>
              </a:spcAft>
              <a:buClr>
                <a:srgbClr val="232425"/>
              </a:buClr>
              <a:buSzPts val="1200"/>
              <a:buChar char="»"/>
              <a:defRPr sz="12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9" name="Google Shape;149;p18"/>
          <p:cNvSpPr/>
          <p:nvPr>
            <p:ph idx="7" type="pic"/>
          </p:nvPr>
        </p:nvSpPr>
        <p:spPr>
          <a:xfrm>
            <a:off x="6268896" y="1417569"/>
            <a:ext cx="2361300" cy="1365300"/>
          </a:xfrm>
          <a:prstGeom prst="rect">
            <a:avLst/>
          </a:prstGeom>
          <a:solidFill>
            <a:srgbClr val="BFBFBF"/>
          </a:solidFill>
          <a:ln>
            <a:noFill/>
          </a:ln>
        </p:spPr>
      </p:sp>
      <p:sp>
        <p:nvSpPr>
          <p:cNvPr id="150" name="Google Shape;150;p18"/>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18"/>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18"/>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S/captions/bullets - FOUR Images">
  <p:cSld name="*PICS/captions/bullets - FOUR Images">
    <p:spTree>
      <p:nvGrpSpPr>
        <p:cNvPr id="153" name="Shape 153"/>
        <p:cNvGrpSpPr/>
        <p:nvPr/>
      </p:nvGrpSpPr>
      <p:grpSpPr>
        <a:xfrm>
          <a:off x="0" y="0"/>
          <a:ext cx="0" cy="0"/>
          <a:chOff x="0" y="0"/>
          <a:chExt cx="0" cy="0"/>
        </a:xfrm>
      </p:grpSpPr>
      <p:sp>
        <p:nvSpPr>
          <p:cNvPr id="154" name="Google Shape;154;p19"/>
          <p:cNvSpPr/>
          <p:nvPr>
            <p:ph idx="2" type="pic"/>
          </p:nvPr>
        </p:nvSpPr>
        <p:spPr>
          <a:xfrm>
            <a:off x="218127" y="1418980"/>
            <a:ext cx="2240400" cy="1678800"/>
          </a:xfrm>
          <a:prstGeom prst="rect">
            <a:avLst/>
          </a:prstGeom>
          <a:solidFill>
            <a:srgbClr val="BFBFBF"/>
          </a:solidFill>
          <a:ln>
            <a:noFill/>
          </a:ln>
        </p:spPr>
      </p:sp>
      <p:sp>
        <p:nvSpPr>
          <p:cNvPr id="155" name="Google Shape;155;p19"/>
          <p:cNvSpPr/>
          <p:nvPr>
            <p:ph idx="3" type="pic"/>
          </p:nvPr>
        </p:nvSpPr>
        <p:spPr>
          <a:xfrm>
            <a:off x="2453235" y="1418980"/>
            <a:ext cx="2240400" cy="1678800"/>
          </a:xfrm>
          <a:prstGeom prst="rect">
            <a:avLst/>
          </a:prstGeom>
          <a:solidFill>
            <a:srgbClr val="D8D8D8"/>
          </a:solidFill>
          <a:ln>
            <a:noFill/>
          </a:ln>
        </p:spPr>
      </p:sp>
      <p:sp>
        <p:nvSpPr>
          <p:cNvPr id="156" name="Google Shape;156;p19"/>
          <p:cNvSpPr/>
          <p:nvPr>
            <p:ph idx="4" type="pic"/>
          </p:nvPr>
        </p:nvSpPr>
        <p:spPr>
          <a:xfrm>
            <a:off x="4688341" y="1418980"/>
            <a:ext cx="2240400" cy="1678800"/>
          </a:xfrm>
          <a:prstGeom prst="rect">
            <a:avLst/>
          </a:prstGeom>
          <a:solidFill>
            <a:srgbClr val="BFBFBF"/>
          </a:solidFill>
          <a:ln>
            <a:noFill/>
          </a:ln>
        </p:spPr>
      </p:sp>
      <p:sp>
        <p:nvSpPr>
          <p:cNvPr id="157" name="Google Shape;157;p19"/>
          <p:cNvSpPr/>
          <p:nvPr>
            <p:ph idx="5" type="pic"/>
          </p:nvPr>
        </p:nvSpPr>
        <p:spPr>
          <a:xfrm>
            <a:off x="6906022" y="1418980"/>
            <a:ext cx="2240400" cy="1678800"/>
          </a:xfrm>
          <a:prstGeom prst="rect">
            <a:avLst/>
          </a:prstGeom>
          <a:solidFill>
            <a:srgbClr val="D8D8D8"/>
          </a:solidFill>
          <a:ln>
            <a:noFill/>
          </a:ln>
        </p:spPr>
      </p:sp>
      <p:sp>
        <p:nvSpPr>
          <p:cNvPr id="158" name="Google Shape;158;p19"/>
          <p:cNvSpPr txBox="1"/>
          <p:nvPr>
            <p:ph idx="1" type="body"/>
          </p:nvPr>
        </p:nvSpPr>
        <p:spPr>
          <a:xfrm>
            <a:off x="469900" y="3672521"/>
            <a:ext cx="8434500" cy="1086300"/>
          </a:xfrm>
          <a:prstGeom prst="rect">
            <a:avLst/>
          </a:prstGeom>
          <a:noFill/>
          <a:ln>
            <a:noFill/>
          </a:ln>
        </p:spPr>
        <p:txBody>
          <a:bodyPr anchorCtr="0" anchor="t" bIns="45700" lIns="0" spcFirstLastPara="1" rIns="0" wrap="square" tIns="91425">
            <a:noAutofit/>
          </a:bodyPr>
          <a:lstStyle>
            <a:lvl1pPr indent="-355600" lvl="0" marL="457200" rtl="0" algn="l">
              <a:spcBef>
                <a:spcPts val="600"/>
              </a:spcBef>
              <a:spcAft>
                <a:spcPts val="0"/>
              </a:spcAft>
              <a:buClr>
                <a:srgbClr val="000000"/>
              </a:buClr>
              <a:buSzPts val="2000"/>
              <a:buChar char="▪"/>
              <a:defRPr sz="2000">
                <a:solidFill>
                  <a:srgbClr val="000000"/>
                </a:solidFill>
              </a:defRPr>
            </a:lvl1pPr>
            <a:lvl2pPr indent="-355600" lvl="1" marL="914400" rtl="0" algn="l">
              <a:spcBef>
                <a:spcPts val="0"/>
              </a:spcBef>
              <a:spcAft>
                <a:spcPts val="0"/>
              </a:spcAft>
              <a:buClr>
                <a:srgbClr val="000000"/>
              </a:buClr>
              <a:buSzPts val="2000"/>
              <a:buChar char="–"/>
              <a:defRPr sz="2000">
                <a:solidFill>
                  <a:srgbClr val="000000"/>
                </a:solidFill>
              </a:defRPr>
            </a:lvl2pPr>
            <a:lvl3pPr indent="-355600" lvl="2" marL="1371600" rtl="0" algn="l">
              <a:spcBef>
                <a:spcPts val="0"/>
              </a:spcBef>
              <a:spcAft>
                <a:spcPts val="0"/>
              </a:spcAft>
              <a:buClr>
                <a:srgbClr val="000000"/>
              </a:buClr>
              <a:buSzPts val="2000"/>
              <a:buChar char="•"/>
              <a:defRPr sz="2000">
                <a:solidFill>
                  <a:srgbClr val="000000"/>
                </a:solidFill>
              </a:defRPr>
            </a:lvl3pPr>
            <a:lvl4pPr indent="-355600" lvl="3" marL="1828800" rtl="0" algn="l">
              <a:spcBef>
                <a:spcPts val="0"/>
              </a:spcBef>
              <a:spcAft>
                <a:spcPts val="0"/>
              </a:spcAft>
              <a:buClr>
                <a:srgbClr val="000000"/>
              </a:buClr>
              <a:buSzPts val="2000"/>
              <a:buChar char="–"/>
              <a:defRPr sz="2000">
                <a:solidFill>
                  <a:srgbClr val="000000"/>
                </a:solidFill>
              </a:defRPr>
            </a:lvl4pPr>
            <a:lvl5pPr indent="-355600" lvl="4" marL="2286000" rtl="0" algn="l">
              <a:spcBef>
                <a:spcPts val="0"/>
              </a:spcBef>
              <a:spcAft>
                <a:spcPts val="0"/>
              </a:spcAft>
              <a:buClr>
                <a:srgbClr val="000000"/>
              </a:buClr>
              <a:buSzPts val="2000"/>
              <a:buChar char="»"/>
              <a:defRPr sz="2000">
                <a:solidFill>
                  <a:srgbClr val="000000"/>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9" name="Google Shape;159;p19"/>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i="0" sz="2800" cap="none">
                <a:solidFill>
                  <a:srgbClr val="232425"/>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p19"/>
          <p:cNvSpPr txBox="1"/>
          <p:nvPr>
            <p:ph idx="6" type="body"/>
          </p:nvPr>
        </p:nvSpPr>
        <p:spPr>
          <a:xfrm>
            <a:off x="218128" y="3127171"/>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rgbClr val="000000"/>
              </a:buClr>
              <a:buSzPts val="1200"/>
              <a:buNone/>
              <a:defRPr b="0" sz="1200">
                <a:solidFill>
                  <a:srgbClr val="000000"/>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1" name="Google Shape;161;p19"/>
          <p:cNvSpPr txBox="1"/>
          <p:nvPr>
            <p:ph idx="7" type="body"/>
          </p:nvPr>
        </p:nvSpPr>
        <p:spPr>
          <a:xfrm>
            <a:off x="2442595" y="3127171"/>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rgbClr val="000000"/>
              </a:buClr>
              <a:buSzPts val="1200"/>
              <a:buNone/>
              <a:defRPr b="0" sz="1200">
                <a:solidFill>
                  <a:srgbClr val="000000"/>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2" name="Google Shape;162;p19"/>
          <p:cNvSpPr txBox="1"/>
          <p:nvPr>
            <p:ph idx="8" type="body"/>
          </p:nvPr>
        </p:nvSpPr>
        <p:spPr>
          <a:xfrm>
            <a:off x="4681064" y="3127171"/>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rgbClr val="000000"/>
              </a:buClr>
              <a:buSzPts val="1200"/>
              <a:buNone/>
              <a:defRPr b="0" sz="1200">
                <a:solidFill>
                  <a:srgbClr val="000000"/>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3" name="Google Shape;163;p19"/>
          <p:cNvSpPr txBox="1"/>
          <p:nvPr>
            <p:ph idx="9" type="body"/>
          </p:nvPr>
        </p:nvSpPr>
        <p:spPr>
          <a:xfrm>
            <a:off x="6905532" y="3127171"/>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rgbClr val="000000"/>
              </a:buClr>
              <a:buSzPts val="1200"/>
              <a:buNone/>
              <a:defRPr b="0" sz="1200">
                <a:solidFill>
                  <a:srgbClr val="000000"/>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4" name="Google Shape;164;p19"/>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19"/>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66" name="Google Shape;166;p19"/>
          <p:cNvSpPr txBox="1"/>
          <p:nvPr>
            <p:ph idx="13"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7" name="Google Shape;167;p19"/>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S/caption - FOUR images">
  <p:cSld name="*PICS/caption - FOUR images">
    <p:spTree>
      <p:nvGrpSpPr>
        <p:cNvPr id="168" name="Shape 168"/>
        <p:cNvGrpSpPr/>
        <p:nvPr/>
      </p:nvGrpSpPr>
      <p:grpSpPr>
        <a:xfrm>
          <a:off x="0" y="0"/>
          <a:ext cx="0" cy="0"/>
          <a:chOff x="0" y="0"/>
          <a:chExt cx="0" cy="0"/>
        </a:xfrm>
      </p:grpSpPr>
      <p:sp>
        <p:nvSpPr>
          <p:cNvPr id="169" name="Google Shape;169;p20"/>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 name="Google Shape;170;p20"/>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1" name="Google Shape;171;p20"/>
          <p:cNvSpPr txBox="1"/>
          <p:nvPr>
            <p:ph idx="1" type="body"/>
          </p:nvPr>
        </p:nvSpPr>
        <p:spPr>
          <a:xfrm>
            <a:off x="457201" y="1019437"/>
            <a:ext cx="8373000" cy="2076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2" name="Google Shape;172;p20"/>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20"/>
          <p:cNvSpPr/>
          <p:nvPr>
            <p:ph idx="2" type="pic"/>
          </p:nvPr>
        </p:nvSpPr>
        <p:spPr>
          <a:xfrm>
            <a:off x="487437" y="1420813"/>
            <a:ext cx="3790500" cy="1383300"/>
          </a:xfrm>
          <a:prstGeom prst="rect">
            <a:avLst/>
          </a:prstGeom>
          <a:solidFill>
            <a:srgbClr val="BFBFBF"/>
          </a:solidFill>
          <a:ln>
            <a:noFill/>
          </a:ln>
        </p:spPr>
      </p:sp>
      <p:sp>
        <p:nvSpPr>
          <p:cNvPr id="174" name="Google Shape;174;p20"/>
          <p:cNvSpPr txBox="1"/>
          <p:nvPr>
            <p:ph idx="3" type="body"/>
          </p:nvPr>
        </p:nvSpPr>
        <p:spPr>
          <a:xfrm>
            <a:off x="487437" y="2822383"/>
            <a:ext cx="3840600" cy="2760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232425"/>
              </a:buClr>
              <a:buSzPts val="1200"/>
              <a:buFont typeface="Noto Sans Symbols"/>
              <a:buNone/>
              <a:defRPr b="0" sz="1200" cap="none"/>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5" name="Google Shape;175;p20"/>
          <p:cNvSpPr/>
          <p:nvPr>
            <p:ph idx="4" type="pic"/>
          </p:nvPr>
        </p:nvSpPr>
        <p:spPr>
          <a:xfrm>
            <a:off x="4912432" y="1420813"/>
            <a:ext cx="3790500" cy="1383300"/>
          </a:xfrm>
          <a:prstGeom prst="rect">
            <a:avLst/>
          </a:prstGeom>
          <a:solidFill>
            <a:srgbClr val="BFBFBF"/>
          </a:solidFill>
          <a:ln>
            <a:noFill/>
          </a:ln>
        </p:spPr>
      </p:sp>
      <p:sp>
        <p:nvSpPr>
          <p:cNvPr id="176" name="Google Shape;176;p20"/>
          <p:cNvSpPr txBox="1"/>
          <p:nvPr>
            <p:ph idx="5" type="body"/>
          </p:nvPr>
        </p:nvSpPr>
        <p:spPr>
          <a:xfrm>
            <a:off x="4912432" y="2822383"/>
            <a:ext cx="3840600" cy="2760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232425"/>
              </a:buClr>
              <a:buSzPts val="1200"/>
              <a:buFont typeface="Noto Sans Symbols"/>
              <a:buNone/>
              <a:defRPr b="0" sz="1200" cap="none"/>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7" name="Google Shape;177;p20"/>
          <p:cNvSpPr/>
          <p:nvPr>
            <p:ph idx="6" type="pic"/>
          </p:nvPr>
        </p:nvSpPr>
        <p:spPr>
          <a:xfrm>
            <a:off x="487437" y="3097650"/>
            <a:ext cx="3790500" cy="1383300"/>
          </a:xfrm>
          <a:prstGeom prst="rect">
            <a:avLst/>
          </a:prstGeom>
          <a:solidFill>
            <a:srgbClr val="BFBFBF"/>
          </a:solidFill>
          <a:ln>
            <a:noFill/>
          </a:ln>
        </p:spPr>
      </p:sp>
      <p:sp>
        <p:nvSpPr>
          <p:cNvPr id="178" name="Google Shape;178;p20"/>
          <p:cNvSpPr txBox="1"/>
          <p:nvPr>
            <p:ph idx="7" type="body"/>
          </p:nvPr>
        </p:nvSpPr>
        <p:spPr>
          <a:xfrm>
            <a:off x="487437" y="4502674"/>
            <a:ext cx="3840600" cy="2760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232425"/>
              </a:buClr>
              <a:buSzPts val="1200"/>
              <a:buFont typeface="Noto Sans Symbols"/>
              <a:buNone/>
              <a:defRPr b="0" sz="1200" cap="none"/>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9" name="Google Shape;179;p20"/>
          <p:cNvSpPr/>
          <p:nvPr>
            <p:ph idx="8" type="pic"/>
          </p:nvPr>
        </p:nvSpPr>
        <p:spPr>
          <a:xfrm>
            <a:off x="4912432" y="3097650"/>
            <a:ext cx="3790500" cy="1383300"/>
          </a:xfrm>
          <a:prstGeom prst="rect">
            <a:avLst/>
          </a:prstGeom>
          <a:solidFill>
            <a:srgbClr val="BFBFBF"/>
          </a:solidFill>
          <a:ln>
            <a:noFill/>
          </a:ln>
        </p:spPr>
      </p:sp>
      <p:sp>
        <p:nvSpPr>
          <p:cNvPr id="180" name="Google Shape;180;p20"/>
          <p:cNvSpPr txBox="1"/>
          <p:nvPr>
            <p:ph idx="9" type="body"/>
          </p:nvPr>
        </p:nvSpPr>
        <p:spPr>
          <a:xfrm>
            <a:off x="4912432" y="4505517"/>
            <a:ext cx="3840600" cy="2760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232425"/>
              </a:buClr>
              <a:buSzPts val="1200"/>
              <a:buFont typeface="Noto Sans Symbols"/>
              <a:buNone/>
              <a:defRPr b="0" sz="1200" cap="none"/>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1" name="Google Shape;181;p20"/>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3"/>
          <p:cNvSpPr txBox="1"/>
          <p:nvPr>
            <p:ph type="title"/>
          </p:nvPr>
        </p:nvSpPr>
        <p:spPr>
          <a:xfrm>
            <a:off x="457201" y="-6"/>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 name="Google Shape;31;p3"/>
          <p:cNvSpPr txBox="1"/>
          <p:nvPr>
            <p:ph idx="12" type="sldNum"/>
          </p:nvPr>
        </p:nvSpPr>
        <p:spPr>
          <a:xfrm>
            <a:off x="7384300"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3"/>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M. Żurek - Imaging Calorimetry for EIC</a:t>
            </a:r>
            <a:endParaRPr sz="900">
              <a:solidFill>
                <a:srgbClr val="888888"/>
              </a:solidFil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Graphs, Tables">
  <p:cSld name="*Charts, Graphs, Tables">
    <p:spTree>
      <p:nvGrpSpPr>
        <p:cNvPr id="182" name="Shape 182"/>
        <p:cNvGrpSpPr/>
        <p:nvPr/>
      </p:nvGrpSpPr>
      <p:grpSpPr>
        <a:xfrm>
          <a:off x="0" y="0"/>
          <a:ext cx="0" cy="0"/>
          <a:chOff x="0" y="0"/>
          <a:chExt cx="0" cy="0"/>
        </a:xfrm>
      </p:grpSpPr>
      <p:sp>
        <p:nvSpPr>
          <p:cNvPr id="183" name="Google Shape;183;p21"/>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p21"/>
          <p:cNvSpPr txBox="1"/>
          <p:nvPr>
            <p:ph idx="1" type="body"/>
          </p:nvPr>
        </p:nvSpPr>
        <p:spPr>
          <a:xfrm>
            <a:off x="457201" y="1417579"/>
            <a:ext cx="8373000" cy="30225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5" name="Google Shape;185;p21"/>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86" name="Google Shape;186;p21"/>
          <p:cNvSpPr txBox="1"/>
          <p:nvPr>
            <p:ph idx="2"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7" name="Google Shape;187;p21"/>
          <p:cNvSpPr txBox="1"/>
          <p:nvPr>
            <p:ph idx="3" type="body"/>
          </p:nvPr>
        </p:nvSpPr>
        <p:spPr>
          <a:xfrm>
            <a:off x="443573" y="4457863"/>
            <a:ext cx="3711000" cy="240600"/>
          </a:xfrm>
          <a:prstGeom prst="rect">
            <a:avLst/>
          </a:prstGeom>
          <a:noFill/>
          <a:ln>
            <a:noFill/>
          </a:ln>
        </p:spPr>
        <p:txBody>
          <a:bodyPr anchorCtr="0" anchor="t" bIns="0" lIns="0" spcFirstLastPara="1" rIns="0" wrap="square" tIns="0">
            <a:noAutofit/>
          </a:bodyPr>
          <a:lstStyle>
            <a:lvl1pPr indent="-228600" lvl="0" marL="457200" rtl="0" algn="l">
              <a:spcBef>
                <a:spcPts val="600"/>
              </a:spcBef>
              <a:spcAft>
                <a:spcPts val="0"/>
              </a:spcAft>
              <a:buClr>
                <a:srgbClr val="232425"/>
              </a:buClr>
              <a:buSzPts val="1050"/>
              <a:buNone/>
              <a:defRPr sz="105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howMasterSp="0">
  <p:cSld name="*Video">
    <p:spTree>
      <p:nvGrpSpPr>
        <p:cNvPr id="188" name="Shape 188"/>
        <p:cNvGrpSpPr/>
        <p:nvPr/>
      </p:nvGrpSpPr>
      <p:grpSpPr>
        <a:xfrm>
          <a:off x="0" y="0"/>
          <a:ext cx="0" cy="0"/>
          <a:chOff x="0" y="0"/>
          <a:chExt cx="0" cy="0"/>
        </a:xfrm>
      </p:grpSpPr>
      <p:sp>
        <p:nvSpPr>
          <p:cNvPr id="189" name="Google Shape;189;p22"/>
          <p:cNvSpPr/>
          <p:nvPr/>
        </p:nvSpPr>
        <p:spPr>
          <a:xfrm>
            <a:off x="0" y="-5043"/>
            <a:ext cx="9144000" cy="5148600"/>
          </a:xfrm>
          <a:prstGeom prst="rect">
            <a:avLst/>
          </a:prstGeom>
          <a:solidFill>
            <a:srgbClr val="1C1C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2"/>
          <p:cNvSpPr txBox="1"/>
          <p:nvPr>
            <p:ph type="title"/>
          </p:nvPr>
        </p:nvSpPr>
        <p:spPr>
          <a:xfrm>
            <a:off x="457201" y="386954"/>
            <a:ext cx="8373000" cy="6045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chemeClr val="lt1"/>
              </a:buClr>
              <a:buSzPts val="2800"/>
              <a:buFont typeface="Arial"/>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91" name="Shape 191"/>
        <p:cNvGrpSpPr/>
        <p:nvPr/>
      </p:nvGrpSpPr>
      <p:grpSpPr>
        <a:xfrm>
          <a:off x="0" y="0"/>
          <a:ext cx="0" cy="0"/>
          <a:chOff x="0" y="0"/>
          <a:chExt cx="0" cy="0"/>
        </a:xfrm>
      </p:grpSpPr>
    </p:spTree>
  </p:cSld>
  <p:clrMapOvr>
    <a:masterClrMapping/>
  </p:clrMapOvr>
  <mc:AlternateContent>
    <mc:Choice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A" showMasterSp="0">
  <p:cSld name="*Cover Option A">
    <p:bg>
      <p:bgPr>
        <a:solidFill>
          <a:schemeClr val="lt1"/>
        </a:solidFill>
      </p:bgPr>
    </p:bg>
    <p:spTree>
      <p:nvGrpSpPr>
        <p:cNvPr id="192" name="Shape 192"/>
        <p:cNvGrpSpPr/>
        <p:nvPr/>
      </p:nvGrpSpPr>
      <p:grpSpPr>
        <a:xfrm>
          <a:off x="0" y="0"/>
          <a:ext cx="0" cy="0"/>
          <a:chOff x="0" y="0"/>
          <a:chExt cx="0" cy="0"/>
        </a:xfrm>
      </p:grpSpPr>
      <p:pic>
        <p:nvPicPr>
          <p:cNvPr descr="A close up of a sign&#10;&#10;Description automatically generated" id="193" name="Google Shape;193;p24"/>
          <p:cNvPicPr preferRelativeResize="0"/>
          <p:nvPr/>
        </p:nvPicPr>
        <p:blipFill rotWithShape="1">
          <a:blip r:embed="rId2">
            <a:alphaModFix/>
          </a:blip>
          <a:srcRect b="0" l="0" r="0" t="0"/>
          <a:stretch/>
        </p:blipFill>
        <p:spPr>
          <a:xfrm>
            <a:off x="6401228" y="369832"/>
            <a:ext cx="2592519" cy="673172"/>
          </a:xfrm>
          <a:prstGeom prst="rect">
            <a:avLst/>
          </a:prstGeom>
          <a:noFill/>
          <a:ln>
            <a:noFill/>
          </a:ln>
        </p:spPr>
      </p:pic>
      <p:sp>
        <p:nvSpPr>
          <p:cNvPr id="194" name="Google Shape;194;p24"/>
          <p:cNvSpPr txBox="1"/>
          <p:nvPr>
            <p:ph idx="1" type="body"/>
          </p:nvPr>
        </p:nvSpPr>
        <p:spPr>
          <a:xfrm>
            <a:off x="468796" y="574696"/>
            <a:ext cx="5685300" cy="3048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800"/>
              <a:buNone/>
              <a:defRPr b="1" sz="18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5" name="Google Shape;195;p24"/>
          <p:cNvSpPr/>
          <p:nvPr>
            <p:ph idx="2" type="pic"/>
          </p:nvPr>
        </p:nvSpPr>
        <p:spPr>
          <a:xfrm>
            <a:off x="4863726" y="1266825"/>
            <a:ext cx="4280400" cy="2030100"/>
          </a:xfrm>
          <a:prstGeom prst="rect">
            <a:avLst/>
          </a:prstGeom>
          <a:solidFill>
            <a:srgbClr val="BFBFBF"/>
          </a:solidFill>
          <a:ln>
            <a:noFill/>
          </a:ln>
        </p:spPr>
      </p:sp>
      <p:sp>
        <p:nvSpPr>
          <p:cNvPr id="196" name="Google Shape;196;p24"/>
          <p:cNvSpPr txBox="1"/>
          <p:nvPr>
            <p:ph type="title"/>
          </p:nvPr>
        </p:nvSpPr>
        <p:spPr>
          <a:xfrm>
            <a:off x="1" y="1266825"/>
            <a:ext cx="4863600" cy="2030100"/>
          </a:xfrm>
          <a:prstGeom prst="rect">
            <a:avLst/>
          </a:prstGeom>
          <a:solidFill>
            <a:schemeClr val="accent2"/>
          </a:solidFill>
          <a:ln>
            <a:noFill/>
          </a:ln>
        </p:spPr>
        <p:txBody>
          <a:bodyPr anchorCtr="0" anchor="ctr" bIns="0" lIns="457200" spcFirstLastPara="1" rIns="91425" wrap="square" tIns="0">
            <a:normAutofit/>
          </a:bodyPr>
          <a:lstStyle>
            <a:lvl1pPr lvl="0" rtl="0" algn="l">
              <a:lnSpc>
                <a:spcPct val="95000"/>
              </a:lnSpc>
              <a:spcBef>
                <a:spcPts val="0"/>
              </a:spcBef>
              <a:spcAft>
                <a:spcPts val="0"/>
              </a:spcAft>
              <a:buClr>
                <a:schemeClr val="lt1"/>
              </a:buClr>
              <a:buSzPts val="2800"/>
              <a:buFont typeface="Arial"/>
              <a:buNone/>
              <a:defRPr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24"/>
          <p:cNvSpPr txBox="1"/>
          <p:nvPr>
            <p:ph idx="3" type="body"/>
          </p:nvPr>
        </p:nvSpPr>
        <p:spPr>
          <a:xfrm>
            <a:off x="-1" y="1266825"/>
            <a:ext cx="239700" cy="2030100"/>
          </a:xfrm>
          <a:prstGeom prst="rect">
            <a:avLst/>
          </a:prstGeom>
          <a:solidFill>
            <a:schemeClr val="dk2"/>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8" name="Google Shape;198;p24"/>
          <p:cNvSpPr txBox="1"/>
          <p:nvPr>
            <p:ph idx="4" type="body"/>
          </p:nvPr>
        </p:nvSpPr>
        <p:spPr>
          <a:xfrm>
            <a:off x="469901" y="3437210"/>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9" name="Google Shape;199;p24"/>
          <p:cNvSpPr txBox="1"/>
          <p:nvPr>
            <p:ph idx="5" type="body"/>
          </p:nvPr>
        </p:nvSpPr>
        <p:spPr>
          <a:xfrm>
            <a:off x="469901" y="3720288"/>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0" name="Google Shape;200;p24"/>
          <p:cNvSpPr txBox="1"/>
          <p:nvPr>
            <p:ph idx="6" type="body"/>
          </p:nvPr>
        </p:nvSpPr>
        <p:spPr>
          <a:xfrm>
            <a:off x="3417372" y="3437210"/>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Font typeface="Arial"/>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1" name="Google Shape;201;p24"/>
          <p:cNvSpPr txBox="1"/>
          <p:nvPr>
            <p:ph idx="7" type="body"/>
          </p:nvPr>
        </p:nvSpPr>
        <p:spPr>
          <a:xfrm>
            <a:off x="3417372" y="3720288"/>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Font typeface="Arial"/>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2" name="Google Shape;202;p24"/>
          <p:cNvSpPr txBox="1"/>
          <p:nvPr>
            <p:ph idx="8" type="body"/>
          </p:nvPr>
        </p:nvSpPr>
        <p:spPr>
          <a:xfrm>
            <a:off x="6360197" y="3437210"/>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Font typeface="Arial"/>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3" name="Google Shape;203;p24"/>
          <p:cNvSpPr txBox="1"/>
          <p:nvPr>
            <p:ph idx="9" type="body"/>
          </p:nvPr>
        </p:nvSpPr>
        <p:spPr>
          <a:xfrm>
            <a:off x="6360197" y="3720288"/>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Font typeface="Arial"/>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4" name="Google Shape;204;p24"/>
          <p:cNvSpPr txBox="1"/>
          <p:nvPr>
            <p:ph idx="13" type="body"/>
          </p:nvPr>
        </p:nvSpPr>
        <p:spPr>
          <a:xfrm>
            <a:off x="6360197" y="4570711"/>
            <a:ext cx="2692800" cy="386700"/>
          </a:xfrm>
          <a:prstGeom prst="rect">
            <a:avLst/>
          </a:prstGeom>
          <a:noFill/>
          <a:ln>
            <a:noFill/>
          </a:ln>
        </p:spPr>
        <p:txBody>
          <a:bodyPr anchorCtr="0" anchor="b" bIns="45700" lIns="0" spcFirstLastPara="1" rIns="0" wrap="square" tIns="0">
            <a:noAutofit/>
          </a:bodyPr>
          <a:lstStyle>
            <a:lvl1pPr indent="-228600" lvl="0" marL="457200" rtl="0" algn="l">
              <a:spcBef>
                <a:spcPts val="0"/>
              </a:spcBef>
              <a:spcAft>
                <a:spcPts val="0"/>
              </a:spcAft>
              <a:buClr>
                <a:srgbClr val="47484A"/>
              </a:buClr>
              <a:buSzPts val="1400"/>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5" name="Google Shape;205;p24"/>
          <p:cNvSpPr txBox="1"/>
          <p:nvPr/>
        </p:nvSpPr>
        <p:spPr>
          <a:xfrm>
            <a:off x="-1018914" y="-1479541"/>
            <a:ext cx="3502800" cy="10158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Suggested</a:t>
            </a:r>
            <a:r>
              <a:rPr b="1" lang="en-US" sz="1400">
                <a:solidFill>
                  <a:schemeClr val="lt1"/>
                </a:solidFill>
                <a:latin typeface="Arial"/>
                <a:ea typeface="Arial"/>
                <a:cs typeface="Arial"/>
                <a:sym typeface="Arial"/>
              </a:rPr>
              <a:t> line of text (optional): </a:t>
            </a:r>
            <a:endParaRPr/>
          </a:p>
          <a:p>
            <a:pPr indent="0" lvl="0" marL="0" marR="0" rtl="0" algn="l">
              <a:spcBef>
                <a:spcPts val="0"/>
              </a:spcBef>
              <a:spcAft>
                <a:spcPts val="0"/>
              </a:spcAft>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WE START WITH YES.</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id="206" name="Google Shape;206;p24"/>
          <p:cNvPicPr preferRelativeResize="0"/>
          <p:nvPr/>
        </p:nvPicPr>
        <p:blipFill rotWithShape="1">
          <a:blip r:embed="rId3">
            <a:alphaModFix/>
          </a:blip>
          <a:srcRect b="0" l="0" r="0" t="0"/>
          <a:stretch/>
        </p:blipFill>
        <p:spPr>
          <a:xfrm>
            <a:off x="443121" y="4702076"/>
            <a:ext cx="2046367" cy="260262"/>
          </a:xfrm>
          <a:prstGeom prst="rect">
            <a:avLst/>
          </a:prstGeom>
          <a:noFill/>
          <a:ln>
            <a:noFill/>
          </a:ln>
        </p:spPr>
      </p:pic>
      <p:sp>
        <p:nvSpPr>
          <p:cNvPr id="207" name="Google Shape;207;p24"/>
          <p:cNvSpPr txBox="1"/>
          <p:nvPr/>
        </p:nvSpPr>
        <p:spPr>
          <a:xfrm>
            <a:off x="-1018914" y="-1479541"/>
            <a:ext cx="3502800" cy="10158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Suggested</a:t>
            </a:r>
            <a:r>
              <a:rPr b="1" lang="en-US" sz="1400">
                <a:solidFill>
                  <a:schemeClr val="lt1"/>
                </a:solidFill>
                <a:latin typeface="Arial"/>
                <a:ea typeface="Arial"/>
                <a:cs typeface="Arial"/>
                <a:sym typeface="Arial"/>
              </a:rPr>
              <a:t> line of text (optional): </a:t>
            </a:r>
            <a:endParaRPr/>
          </a:p>
          <a:p>
            <a:pPr indent="0" lvl="0" marL="0" marR="0" rtl="0" algn="l">
              <a:spcBef>
                <a:spcPts val="0"/>
              </a:spcBef>
              <a:spcAft>
                <a:spcPts val="0"/>
              </a:spcAft>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WE START WITH YES.</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C" showMasterSp="0">
  <p:cSld name="*Cover Option C">
    <p:bg>
      <p:bgPr>
        <a:solidFill>
          <a:schemeClr val="lt1"/>
        </a:solidFill>
      </p:bgPr>
    </p:bg>
    <p:spTree>
      <p:nvGrpSpPr>
        <p:cNvPr id="208" name="Shape 208"/>
        <p:cNvGrpSpPr/>
        <p:nvPr/>
      </p:nvGrpSpPr>
      <p:grpSpPr>
        <a:xfrm>
          <a:off x="0" y="0"/>
          <a:ext cx="0" cy="0"/>
          <a:chOff x="0" y="0"/>
          <a:chExt cx="0" cy="0"/>
        </a:xfrm>
      </p:grpSpPr>
      <p:pic>
        <p:nvPicPr>
          <p:cNvPr descr="A close up of a sign&#10;&#10;Description automatically generated" id="209" name="Google Shape;209;p25"/>
          <p:cNvPicPr preferRelativeResize="0"/>
          <p:nvPr/>
        </p:nvPicPr>
        <p:blipFill rotWithShape="1">
          <a:blip r:embed="rId2">
            <a:alphaModFix/>
          </a:blip>
          <a:srcRect b="0" l="0" r="0" t="0"/>
          <a:stretch/>
        </p:blipFill>
        <p:spPr>
          <a:xfrm>
            <a:off x="6758316" y="58557"/>
            <a:ext cx="2201069" cy="571529"/>
          </a:xfrm>
          <a:prstGeom prst="rect">
            <a:avLst/>
          </a:prstGeom>
          <a:noFill/>
          <a:ln>
            <a:noFill/>
          </a:ln>
        </p:spPr>
      </p:pic>
      <p:sp>
        <p:nvSpPr>
          <p:cNvPr id="210" name="Google Shape;210;p25"/>
          <p:cNvSpPr txBox="1"/>
          <p:nvPr>
            <p:ph idx="1" type="body"/>
          </p:nvPr>
        </p:nvSpPr>
        <p:spPr>
          <a:xfrm>
            <a:off x="469901" y="3709174"/>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1" name="Google Shape;211;p25"/>
          <p:cNvSpPr txBox="1"/>
          <p:nvPr>
            <p:ph idx="2" type="body"/>
          </p:nvPr>
        </p:nvSpPr>
        <p:spPr>
          <a:xfrm>
            <a:off x="469901" y="3992251"/>
            <a:ext cx="2692800" cy="5601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2" name="Google Shape;212;p25"/>
          <p:cNvSpPr txBox="1"/>
          <p:nvPr>
            <p:ph idx="3" type="body"/>
          </p:nvPr>
        </p:nvSpPr>
        <p:spPr>
          <a:xfrm>
            <a:off x="3417372" y="3709174"/>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Font typeface="Arial"/>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3" name="Google Shape;213;p25"/>
          <p:cNvSpPr txBox="1"/>
          <p:nvPr>
            <p:ph idx="4" type="body"/>
          </p:nvPr>
        </p:nvSpPr>
        <p:spPr>
          <a:xfrm>
            <a:off x="3417372" y="3992251"/>
            <a:ext cx="2692800" cy="5601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Font typeface="Arial"/>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4" name="Google Shape;214;p25"/>
          <p:cNvSpPr/>
          <p:nvPr>
            <p:ph idx="5" type="pic"/>
          </p:nvPr>
        </p:nvSpPr>
        <p:spPr>
          <a:xfrm>
            <a:off x="218127" y="674681"/>
            <a:ext cx="8925900" cy="2071200"/>
          </a:xfrm>
          <a:prstGeom prst="rect">
            <a:avLst/>
          </a:prstGeom>
          <a:solidFill>
            <a:srgbClr val="BFBFBF"/>
          </a:solidFill>
          <a:ln>
            <a:noFill/>
          </a:ln>
        </p:spPr>
      </p:sp>
      <p:sp>
        <p:nvSpPr>
          <p:cNvPr id="215" name="Google Shape;215;p25"/>
          <p:cNvSpPr txBox="1"/>
          <p:nvPr>
            <p:ph type="title"/>
          </p:nvPr>
        </p:nvSpPr>
        <p:spPr>
          <a:xfrm>
            <a:off x="469900" y="2794775"/>
            <a:ext cx="8452800" cy="647100"/>
          </a:xfrm>
          <a:prstGeom prst="rect">
            <a:avLst/>
          </a:prstGeom>
          <a:noFill/>
          <a:ln>
            <a:noFill/>
          </a:ln>
        </p:spPr>
        <p:txBody>
          <a:bodyPr anchorCtr="0" anchor="b" bIns="0" lIns="0" spcFirstLastPara="1" rIns="91425" wrap="square" tIns="0">
            <a:normAutofit/>
          </a:bodyPr>
          <a:lstStyle>
            <a:lvl1pPr lvl="0" rtl="0" algn="l">
              <a:lnSpc>
                <a:spcPct val="95000"/>
              </a:lnSpc>
              <a:spcBef>
                <a:spcPts val="0"/>
              </a:spcBef>
              <a:spcAft>
                <a:spcPts val="0"/>
              </a:spcAft>
              <a:buClr>
                <a:srgbClr val="232425"/>
              </a:buClr>
              <a:buSzPts val="2800"/>
              <a:buFont typeface="Arial"/>
              <a:buNone/>
              <a:defRPr sz="2800">
                <a:solidFill>
                  <a:srgbClr val="23242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6" name="Google Shape;216;p25"/>
          <p:cNvSpPr txBox="1"/>
          <p:nvPr>
            <p:ph idx="6" type="body"/>
          </p:nvPr>
        </p:nvSpPr>
        <p:spPr>
          <a:xfrm>
            <a:off x="6360197" y="3709174"/>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Font typeface="Arial"/>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7" name="Google Shape;217;p25"/>
          <p:cNvSpPr txBox="1"/>
          <p:nvPr>
            <p:ph idx="7" type="body"/>
          </p:nvPr>
        </p:nvSpPr>
        <p:spPr>
          <a:xfrm>
            <a:off x="6360197" y="3992251"/>
            <a:ext cx="2692800" cy="5601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Font typeface="Arial"/>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8" name="Google Shape;218;p25"/>
          <p:cNvSpPr txBox="1"/>
          <p:nvPr>
            <p:ph idx="8" type="body"/>
          </p:nvPr>
        </p:nvSpPr>
        <p:spPr>
          <a:xfrm>
            <a:off x="469900" y="3441935"/>
            <a:ext cx="8484900" cy="248400"/>
          </a:xfrm>
          <a:prstGeom prst="rect">
            <a:avLst/>
          </a:prstGeom>
          <a:noFill/>
          <a:ln>
            <a:noFill/>
          </a:ln>
        </p:spPr>
        <p:txBody>
          <a:bodyPr anchorCtr="0" anchor="t" bIns="45700" lIns="0" spcFirstLastPara="1" rIns="0" wrap="square" tIns="0">
            <a:noAutofit/>
          </a:bodyPr>
          <a:lstStyle>
            <a:lvl1pPr indent="-228600" lvl="0" marL="457200" rtl="0" algn="l">
              <a:spcBef>
                <a:spcPts val="600"/>
              </a:spcBef>
              <a:spcAft>
                <a:spcPts val="0"/>
              </a:spcAft>
              <a:buClr>
                <a:schemeClr val="accent2"/>
              </a:buClr>
              <a:buSzPts val="1800"/>
              <a:buNone/>
              <a:defRPr b="1">
                <a:solidFill>
                  <a:schemeClr val="accent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9" name="Google Shape;219;p25"/>
          <p:cNvSpPr txBox="1"/>
          <p:nvPr>
            <p:ph idx="9" type="body"/>
          </p:nvPr>
        </p:nvSpPr>
        <p:spPr>
          <a:xfrm>
            <a:off x="2" y="674680"/>
            <a:ext cx="224700" cy="20712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0" name="Google Shape;220;p25"/>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25"/>
          <p:cNvSpPr txBox="1"/>
          <p:nvPr>
            <p:ph idx="13" type="body"/>
          </p:nvPr>
        </p:nvSpPr>
        <p:spPr>
          <a:xfrm>
            <a:off x="503238" y="300961"/>
            <a:ext cx="5984700" cy="331200"/>
          </a:xfrm>
          <a:prstGeom prst="rect">
            <a:avLst/>
          </a:prstGeom>
          <a:noFill/>
          <a:ln>
            <a:noFill/>
          </a:ln>
        </p:spPr>
        <p:txBody>
          <a:bodyPr anchorCtr="0" anchor="t" bIns="45700" lIns="0" spcFirstLastPara="1" rIns="0" wrap="square" tIns="0">
            <a:noAutofit/>
          </a:bodyPr>
          <a:lstStyle>
            <a:lvl1pPr indent="-228600" lvl="0" marL="457200" rtl="0" algn="l">
              <a:spcBef>
                <a:spcPts val="600"/>
              </a:spcBef>
              <a:spcAft>
                <a:spcPts val="0"/>
              </a:spcAft>
              <a:buClr>
                <a:schemeClr val="dk1"/>
              </a:buClr>
              <a:buSzPts val="1000"/>
              <a:buNone/>
              <a:defRPr b="1" sz="1000" cap="none">
                <a:solidFill>
                  <a:schemeClr val="dk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2" name="Google Shape;222;p25"/>
          <p:cNvSpPr txBox="1"/>
          <p:nvPr>
            <p:ph idx="14" type="body"/>
          </p:nvPr>
        </p:nvSpPr>
        <p:spPr>
          <a:xfrm>
            <a:off x="6360197" y="4570711"/>
            <a:ext cx="2692800" cy="386700"/>
          </a:xfrm>
          <a:prstGeom prst="rect">
            <a:avLst/>
          </a:prstGeom>
          <a:noFill/>
          <a:ln>
            <a:noFill/>
          </a:ln>
        </p:spPr>
        <p:txBody>
          <a:bodyPr anchorCtr="0" anchor="b" bIns="45700" lIns="0" spcFirstLastPara="1" rIns="0" wrap="square" tIns="0">
            <a:noAutofit/>
          </a:bodyPr>
          <a:lstStyle>
            <a:lvl1pPr indent="-228600" lvl="0" marL="457200" rtl="0" algn="l">
              <a:spcBef>
                <a:spcPts val="0"/>
              </a:spcBef>
              <a:spcAft>
                <a:spcPts val="0"/>
              </a:spcAft>
              <a:buClr>
                <a:srgbClr val="47484A"/>
              </a:buClr>
              <a:buSzPts val="1400"/>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23" name="Google Shape;223;p25"/>
          <p:cNvPicPr preferRelativeResize="0"/>
          <p:nvPr/>
        </p:nvPicPr>
        <p:blipFill rotWithShape="1">
          <a:blip r:embed="rId3">
            <a:alphaModFix/>
          </a:blip>
          <a:srcRect b="0" l="0" r="0" t="0"/>
          <a:stretch/>
        </p:blipFill>
        <p:spPr>
          <a:xfrm>
            <a:off x="443121" y="4702076"/>
            <a:ext cx="2046367" cy="26026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D" showMasterSp="0">
  <p:cSld name="*Cover Option D">
    <p:bg>
      <p:bgPr>
        <a:solidFill>
          <a:schemeClr val="lt1"/>
        </a:solidFill>
      </p:bgPr>
    </p:bg>
    <p:spTree>
      <p:nvGrpSpPr>
        <p:cNvPr id="224" name="Shape 224"/>
        <p:cNvGrpSpPr/>
        <p:nvPr/>
      </p:nvGrpSpPr>
      <p:grpSpPr>
        <a:xfrm>
          <a:off x="0" y="0"/>
          <a:ext cx="0" cy="0"/>
          <a:chOff x="0" y="0"/>
          <a:chExt cx="0" cy="0"/>
        </a:xfrm>
      </p:grpSpPr>
      <p:pic>
        <p:nvPicPr>
          <p:cNvPr descr="A close up of a sign&#10;&#10;Description automatically generated" id="225" name="Google Shape;225;p26"/>
          <p:cNvPicPr preferRelativeResize="0"/>
          <p:nvPr/>
        </p:nvPicPr>
        <p:blipFill rotWithShape="1">
          <a:blip r:embed="rId2">
            <a:alphaModFix/>
          </a:blip>
          <a:srcRect b="0" l="0" r="0" t="0"/>
          <a:stretch/>
        </p:blipFill>
        <p:spPr>
          <a:xfrm>
            <a:off x="6762888" y="139139"/>
            <a:ext cx="2201069" cy="571529"/>
          </a:xfrm>
          <a:prstGeom prst="rect">
            <a:avLst/>
          </a:prstGeom>
          <a:noFill/>
          <a:ln>
            <a:noFill/>
          </a:ln>
        </p:spPr>
      </p:pic>
      <p:sp>
        <p:nvSpPr>
          <p:cNvPr id="226" name="Google Shape;226;p26"/>
          <p:cNvSpPr txBox="1"/>
          <p:nvPr>
            <p:ph idx="1" type="body"/>
          </p:nvPr>
        </p:nvSpPr>
        <p:spPr>
          <a:xfrm>
            <a:off x="469901" y="3436223"/>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7" name="Google Shape;227;p26"/>
          <p:cNvSpPr txBox="1"/>
          <p:nvPr>
            <p:ph idx="2" type="body"/>
          </p:nvPr>
        </p:nvSpPr>
        <p:spPr>
          <a:xfrm>
            <a:off x="469901" y="3719301"/>
            <a:ext cx="2692800" cy="6858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8" name="Google Shape;228;p26"/>
          <p:cNvSpPr txBox="1"/>
          <p:nvPr>
            <p:ph idx="3" type="body"/>
          </p:nvPr>
        </p:nvSpPr>
        <p:spPr>
          <a:xfrm>
            <a:off x="3417372" y="3436223"/>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Font typeface="Arial"/>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9" name="Google Shape;229;p26"/>
          <p:cNvSpPr txBox="1"/>
          <p:nvPr>
            <p:ph idx="4" type="body"/>
          </p:nvPr>
        </p:nvSpPr>
        <p:spPr>
          <a:xfrm>
            <a:off x="3417372" y="3719301"/>
            <a:ext cx="2692800" cy="5601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Font typeface="Arial"/>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0" name="Google Shape;230;p26"/>
          <p:cNvSpPr/>
          <p:nvPr>
            <p:ph idx="5" type="pic"/>
          </p:nvPr>
        </p:nvSpPr>
        <p:spPr>
          <a:xfrm>
            <a:off x="218127" y="1261205"/>
            <a:ext cx="8925900" cy="2071200"/>
          </a:xfrm>
          <a:prstGeom prst="rect">
            <a:avLst/>
          </a:prstGeom>
          <a:solidFill>
            <a:srgbClr val="BFBFBF"/>
          </a:solidFill>
          <a:ln>
            <a:noFill/>
          </a:ln>
        </p:spPr>
      </p:sp>
      <p:sp>
        <p:nvSpPr>
          <p:cNvPr id="231" name="Google Shape;231;p26"/>
          <p:cNvSpPr txBox="1"/>
          <p:nvPr>
            <p:ph type="title"/>
          </p:nvPr>
        </p:nvSpPr>
        <p:spPr>
          <a:xfrm>
            <a:off x="469901" y="82770"/>
            <a:ext cx="6776100" cy="839400"/>
          </a:xfrm>
          <a:prstGeom prst="rect">
            <a:avLst/>
          </a:prstGeom>
          <a:noFill/>
          <a:ln>
            <a:noFill/>
          </a:ln>
        </p:spPr>
        <p:txBody>
          <a:bodyPr anchorCtr="0" anchor="b" bIns="0" lIns="0" spcFirstLastPara="1" rIns="91425" wrap="square" tIns="0">
            <a:normAutofit/>
          </a:bodyPr>
          <a:lstStyle>
            <a:lvl1pPr lvl="0" rtl="0" algn="l">
              <a:lnSpc>
                <a:spcPct val="95000"/>
              </a:lnSpc>
              <a:spcBef>
                <a:spcPts val="0"/>
              </a:spcBef>
              <a:spcAft>
                <a:spcPts val="0"/>
              </a:spcAft>
              <a:buClr>
                <a:srgbClr val="232425"/>
              </a:buClr>
              <a:buSzPts val="2800"/>
              <a:buFont typeface="Arial"/>
              <a:buNone/>
              <a:defRPr sz="2800">
                <a:solidFill>
                  <a:srgbClr val="23242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2" name="Google Shape;232;p26"/>
          <p:cNvSpPr txBox="1"/>
          <p:nvPr>
            <p:ph idx="6" type="body"/>
          </p:nvPr>
        </p:nvSpPr>
        <p:spPr>
          <a:xfrm>
            <a:off x="6360197" y="3436223"/>
            <a:ext cx="2692800" cy="295200"/>
          </a:xfrm>
          <a:prstGeom prst="rect">
            <a:avLst/>
          </a:prstGeom>
          <a:noFill/>
          <a:ln>
            <a:noFill/>
          </a:ln>
        </p:spPr>
        <p:txBody>
          <a:bodyPr anchorCtr="0" anchor="b" bIns="0" lIns="0" spcFirstLastPara="1" rIns="0" wrap="square" tIns="0">
            <a:normAutofit/>
          </a:bodyPr>
          <a:lstStyle>
            <a:lvl1pPr indent="-228600" lvl="0" marL="457200" rtl="0" algn="l">
              <a:spcBef>
                <a:spcPts val="600"/>
              </a:spcBef>
              <a:spcAft>
                <a:spcPts val="0"/>
              </a:spcAft>
              <a:buClr>
                <a:srgbClr val="47484A"/>
              </a:buClr>
              <a:buSzPts val="1400"/>
              <a:buFont typeface="Arial"/>
              <a:buNone/>
              <a:defRPr b="1" sz="1400" cap="none">
                <a:solidFill>
                  <a:srgbClr val="47484A"/>
                </a:solidFill>
              </a:defRPr>
            </a:lvl1pPr>
            <a:lvl2pPr indent="-228600" lvl="1" marL="914400" rtl="0" algn="l">
              <a:spcBef>
                <a:spcPts val="0"/>
              </a:spcBef>
              <a:spcAft>
                <a:spcPts val="0"/>
              </a:spcAft>
              <a:buClr>
                <a:srgbClr val="232425"/>
              </a:buClr>
              <a:buSzPts val="1800"/>
              <a:buNone/>
              <a:defRPr/>
            </a:lvl2pPr>
            <a:lvl3pPr indent="-228600" lvl="2" marL="1371600" rtl="0" algn="l">
              <a:spcBef>
                <a:spcPts val="1800"/>
              </a:spcBef>
              <a:spcAft>
                <a:spcPts val="0"/>
              </a:spcAft>
              <a:buClr>
                <a:srgbClr val="232425"/>
              </a:buClr>
              <a:buSzPts val="1800"/>
              <a:buNone/>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3" name="Google Shape;233;p26"/>
          <p:cNvSpPr txBox="1"/>
          <p:nvPr>
            <p:ph idx="7" type="body"/>
          </p:nvPr>
        </p:nvSpPr>
        <p:spPr>
          <a:xfrm>
            <a:off x="6360197" y="3719301"/>
            <a:ext cx="2692800" cy="560100"/>
          </a:xfrm>
          <a:prstGeom prst="rect">
            <a:avLst/>
          </a:prstGeom>
          <a:noFill/>
          <a:ln>
            <a:noFill/>
          </a:ln>
        </p:spPr>
        <p:txBody>
          <a:bodyPr anchorCtr="0" anchor="t" bIns="45700" lIns="0" spcFirstLastPara="1" rIns="0" wrap="square" tIns="0">
            <a:normAutofit/>
          </a:bodyPr>
          <a:lstStyle>
            <a:lvl1pPr indent="-228600" lvl="0" marL="457200" rtl="0" algn="l">
              <a:lnSpc>
                <a:spcPct val="95000"/>
              </a:lnSpc>
              <a:spcBef>
                <a:spcPts val="0"/>
              </a:spcBef>
              <a:spcAft>
                <a:spcPts val="0"/>
              </a:spcAft>
              <a:buClr>
                <a:srgbClr val="47484A"/>
              </a:buClr>
              <a:buSzPts val="1400"/>
              <a:buFont typeface="Arial"/>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4" name="Google Shape;234;p26"/>
          <p:cNvSpPr txBox="1"/>
          <p:nvPr>
            <p:ph idx="8" type="body"/>
          </p:nvPr>
        </p:nvSpPr>
        <p:spPr>
          <a:xfrm>
            <a:off x="469900" y="922195"/>
            <a:ext cx="8484900" cy="248400"/>
          </a:xfrm>
          <a:prstGeom prst="rect">
            <a:avLst/>
          </a:prstGeom>
          <a:noFill/>
          <a:ln>
            <a:noFill/>
          </a:ln>
        </p:spPr>
        <p:txBody>
          <a:bodyPr anchorCtr="0" anchor="t" bIns="45700" lIns="0" spcFirstLastPara="1" rIns="0" wrap="square" tIns="0">
            <a:noAutofit/>
          </a:bodyPr>
          <a:lstStyle>
            <a:lvl1pPr indent="-228600" lvl="0" marL="457200" rtl="0" algn="l">
              <a:spcBef>
                <a:spcPts val="600"/>
              </a:spcBef>
              <a:spcAft>
                <a:spcPts val="0"/>
              </a:spcAft>
              <a:buClr>
                <a:schemeClr val="accent2"/>
              </a:buClr>
              <a:buSzPts val="1800"/>
              <a:buNone/>
              <a:defRPr b="1">
                <a:solidFill>
                  <a:schemeClr val="accent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5" name="Google Shape;235;p26"/>
          <p:cNvSpPr txBox="1"/>
          <p:nvPr>
            <p:ph idx="9" type="body"/>
          </p:nvPr>
        </p:nvSpPr>
        <p:spPr>
          <a:xfrm>
            <a:off x="2" y="1261204"/>
            <a:ext cx="224700" cy="20712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6" name="Google Shape;236;p26"/>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26"/>
          <p:cNvSpPr txBox="1"/>
          <p:nvPr>
            <p:ph idx="13" type="body"/>
          </p:nvPr>
        </p:nvSpPr>
        <p:spPr>
          <a:xfrm>
            <a:off x="6360197" y="4570711"/>
            <a:ext cx="2692800" cy="386700"/>
          </a:xfrm>
          <a:prstGeom prst="rect">
            <a:avLst/>
          </a:prstGeom>
          <a:noFill/>
          <a:ln>
            <a:noFill/>
          </a:ln>
        </p:spPr>
        <p:txBody>
          <a:bodyPr anchorCtr="0" anchor="b" bIns="45700" lIns="0" spcFirstLastPara="1" rIns="0" wrap="square" tIns="0">
            <a:noAutofit/>
          </a:bodyPr>
          <a:lstStyle>
            <a:lvl1pPr indent="-228600" lvl="0" marL="457200" rtl="0" algn="l">
              <a:spcBef>
                <a:spcPts val="0"/>
              </a:spcBef>
              <a:spcAft>
                <a:spcPts val="0"/>
              </a:spcAft>
              <a:buClr>
                <a:srgbClr val="47484A"/>
              </a:buClr>
              <a:buSzPts val="1400"/>
              <a:buNone/>
              <a:defRPr sz="1400">
                <a:solidFill>
                  <a:srgbClr val="47484A"/>
                </a:solidFill>
              </a:defRPr>
            </a:lvl1pPr>
            <a:lvl2pPr indent="-228600" lvl="1" marL="914400" rtl="0" algn="l">
              <a:spcBef>
                <a:spcPts val="1800"/>
              </a:spcBef>
              <a:spcAft>
                <a:spcPts val="0"/>
              </a:spcAft>
              <a:buClr>
                <a:srgbClr val="232425"/>
              </a:buClr>
              <a:buSzPts val="1800"/>
              <a:buNone/>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38" name="Google Shape;238;p26"/>
          <p:cNvPicPr preferRelativeResize="0"/>
          <p:nvPr/>
        </p:nvPicPr>
        <p:blipFill rotWithShape="1">
          <a:blip r:embed="rId3">
            <a:alphaModFix/>
          </a:blip>
          <a:srcRect b="0" l="0" r="0" t="0"/>
          <a:stretch/>
        </p:blipFill>
        <p:spPr>
          <a:xfrm>
            <a:off x="443121" y="4702076"/>
            <a:ext cx="2046367" cy="260262"/>
          </a:xfrm>
          <a:prstGeom prst="rect">
            <a:avLst/>
          </a:prstGeom>
          <a:noFill/>
          <a:ln>
            <a:noFill/>
          </a:ln>
        </p:spPr>
      </p:pic>
      <p:sp>
        <p:nvSpPr>
          <p:cNvPr id="239" name="Google Shape;239;p26"/>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 - Full Frame" showMasterSp="0">
  <p:cSld name="*Pic - Full Frame">
    <p:bg>
      <p:bgPr>
        <a:solidFill>
          <a:schemeClr val="lt1"/>
        </a:solidFill>
      </p:bgPr>
    </p:bg>
    <p:spTree>
      <p:nvGrpSpPr>
        <p:cNvPr id="240" name="Shape 240"/>
        <p:cNvGrpSpPr/>
        <p:nvPr/>
      </p:nvGrpSpPr>
      <p:grpSpPr>
        <a:xfrm>
          <a:off x="0" y="0"/>
          <a:ext cx="0" cy="0"/>
          <a:chOff x="0" y="0"/>
          <a:chExt cx="0" cy="0"/>
        </a:xfrm>
      </p:grpSpPr>
      <p:sp>
        <p:nvSpPr>
          <p:cNvPr id="241" name="Google Shape;241;p27"/>
          <p:cNvSpPr/>
          <p:nvPr>
            <p:ph idx="2" type="pic"/>
          </p:nvPr>
        </p:nvSpPr>
        <p:spPr>
          <a:xfrm>
            <a:off x="218127" y="6978"/>
            <a:ext cx="8925900" cy="5143500"/>
          </a:xfrm>
          <a:prstGeom prst="rect">
            <a:avLst/>
          </a:prstGeom>
          <a:solidFill>
            <a:schemeClr val="lt1"/>
          </a:solidFill>
          <a:ln>
            <a:noFill/>
          </a:ln>
        </p:spPr>
      </p:sp>
      <p:sp>
        <p:nvSpPr>
          <p:cNvPr id="242" name="Google Shape;242;p27"/>
          <p:cNvSpPr txBox="1"/>
          <p:nvPr>
            <p:ph idx="1" type="body"/>
          </p:nvPr>
        </p:nvSpPr>
        <p:spPr>
          <a:xfrm>
            <a:off x="0" y="3581400"/>
            <a:ext cx="9144000" cy="1562100"/>
          </a:xfrm>
          <a:prstGeom prst="rect">
            <a:avLst/>
          </a:prstGeom>
          <a:solidFill>
            <a:schemeClr val="dk2">
              <a:alpha val="90980"/>
            </a:schemeClr>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3" name="Google Shape;243;p27"/>
          <p:cNvSpPr txBox="1"/>
          <p:nvPr>
            <p:ph type="title"/>
          </p:nvPr>
        </p:nvSpPr>
        <p:spPr>
          <a:xfrm>
            <a:off x="469901" y="3782231"/>
            <a:ext cx="8321100" cy="1030200"/>
          </a:xfrm>
          <a:prstGeom prst="rect">
            <a:avLst/>
          </a:prstGeom>
          <a:noFill/>
          <a:ln>
            <a:noFill/>
          </a:ln>
        </p:spPr>
        <p:txBody>
          <a:bodyPr anchorCtr="0" anchor="t" bIns="0" lIns="0" spcFirstLastPara="1" rIns="0" wrap="square" tIns="0">
            <a:noAutofit/>
          </a:bodyPr>
          <a:lstStyle>
            <a:lvl1pPr lvl="0" rtl="0" algn="l">
              <a:lnSpc>
                <a:spcPct val="95000"/>
              </a:lnSpc>
              <a:spcBef>
                <a:spcPts val="0"/>
              </a:spcBef>
              <a:spcAft>
                <a:spcPts val="0"/>
              </a:spcAft>
              <a:buClr>
                <a:schemeClr val="lt1"/>
              </a:buClr>
              <a:buSzPts val="2400"/>
              <a:buFont typeface="Arial"/>
              <a:buNone/>
              <a:defRPr b="1" sz="24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4" name="Google Shape;244;p27"/>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sz="1000">
                <a:solidFill>
                  <a:schemeClr val="lt1"/>
                </a:solidFill>
                <a:latin typeface="Arial"/>
                <a:ea typeface="Arial"/>
                <a:cs typeface="Arial"/>
                <a:sym typeface="Arial"/>
              </a:defRPr>
            </a:lvl1pPr>
            <a:lvl2pPr indent="0" lvl="1" marL="0" rtl="0" algn="ctr">
              <a:spcBef>
                <a:spcPts val="0"/>
              </a:spcBef>
              <a:buNone/>
              <a:defRPr sz="1000">
                <a:solidFill>
                  <a:schemeClr val="lt1"/>
                </a:solidFill>
                <a:latin typeface="Arial"/>
                <a:ea typeface="Arial"/>
                <a:cs typeface="Arial"/>
                <a:sym typeface="Arial"/>
              </a:defRPr>
            </a:lvl2pPr>
            <a:lvl3pPr indent="0" lvl="2" marL="0" rtl="0" algn="ctr">
              <a:spcBef>
                <a:spcPts val="0"/>
              </a:spcBef>
              <a:buNone/>
              <a:defRPr sz="1000">
                <a:solidFill>
                  <a:schemeClr val="lt1"/>
                </a:solidFill>
                <a:latin typeface="Arial"/>
                <a:ea typeface="Arial"/>
                <a:cs typeface="Arial"/>
                <a:sym typeface="Arial"/>
              </a:defRPr>
            </a:lvl3pPr>
            <a:lvl4pPr indent="0" lvl="3" marL="0" rtl="0" algn="ctr">
              <a:spcBef>
                <a:spcPts val="0"/>
              </a:spcBef>
              <a:buNone/>
              <a:defRPr sz="1000">
                <a:solidFill>
                  <a:schemeClr val="lt1"/>
                </a:solidFill>
                <a:latin typeface="Arial"/>
                <a:ea typeface="Arial"/>
                <a:cs typeface="Arial"/>
                <a:sym typeface="Arial"/>
              </a:defRPr>
            </a:lvl4pPr>
            <a:lvl5pPr indent="0" lvl="4" marL="0" rtl="0" algn="ctr">
              <a:spcBef>
                <a:spcPts val="0"/>
              </a:spcBef>
              <a:buNone/>
              <a:defRPr sz="1000">
                <a:solidFill>
                  <a:schemeClr val="lt1"/>
                </a:solidFill>
                <a:latin typeface="Arial"/>
                <a:ea typeface="Arial"/>
                <a:cs typeface="Arial"/>
                <a:sym typeface="Arial"/>
              </a:defRPr>
            </a:lvl5pPr>
            <a:lvl6pPr indent="0" lvl="5" marL="0" rtl="0" algn="ctr">
              <a:spcBef>
                <a:spcPts val="0"/>
              </a:spcBef>
              <a:buNone/>
              <a:defRPr sz="1000">
                <a:solidFill>
                  <a:schemeClr val="lt1"/>
                </a:solidFill>
                <a:latin typeface="Arial"/>
                <a:ea typeface="Arial"/>
                <a:cs typeface="Arial"/>
                <a:sym typeface="Arial"/>
              </a:defRPr>
            </a:lvl6pPr>
            <a:lvl7pPr indent="0" lvl="6" marL="0" rtl="0" algn="ctr">
              <a:spcBef>
                <a:spcPts val="0"/>
              </a:spcBef>
              <a:buNone/>
              <a:defRPr sz="1000">
                <a:solidFill>
                  <a:schemeClr val="lt1"/>
                </a:solidFill>
                <a:latin typeface="Arial"/>
                <a:ea typeface="Arial"/>
                <a:cs typeface="Arial"/>
                <a:sym typeface="Arial"/>
              </a:defRPr>
            </a:lvl7pPr>
            <a:lvl8pPr indent="0" lvl="7" marL="0" rtl="0" algn="ctr">
              <a:spcBef>
                <a:spcPts val="0"/>
              </a:spcBef>
              <a:buNone/>
              <a:defRPr sz="1000">
                <a:solidFill>
                  <a:schemeClr val="lt1"/>
                </a:solidFill>
                <a:latin typeface="Arial"/>
                <a:ea typeface="Arial"/>
                <a:cs typeface="Arial"/>
                <a:sym typeface="Arial"/>
              </a:defRPr>
            </a:lvl8pPr>
            <a:lvl9pPr indent="0" lvl="8" marL="0" rt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45" name="Google Shape;245;p27"/>
          <p:cNvSpPr txBox="1"/>
          <p:nvPr>
            <p:ph idx="3" type="body"/>
          </p:nvPr>
        </p:nvSpPr>
        <p:spPr>
          <a:xfrm>
            <a:off x="0" y="-2"/>
            <a:ext cx="228600" cy="51435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6" name="Google Shape;246;p27"/>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27"/>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 - ONE Image" showMasterSp="0">
  <p:cSld name="*Pic - ONE Image">
    <p:bg>
      <p:bgPr>
        <a:solidFill>
          <a:schemeClr val="lt1"/>
        </a:solidFill>
      </p:bgPr>
    </p:bg>
    <p:spTree>
      <p:nvGrpSpPr>
        <p:cNvPr id="248" name="Shape 248"/>
        <p:cNvGrpSpPr/>
        <p:nvPr/>
      </p:nvGrpSpPr>
      <p:grpSpPr>
        <a:xfrm>
          <a:off x="0" y="0"/>
          <a:ext cx="0" cy="0"/>
          <a:chOff x="0" y="0"/>
          <a:chExt cx="0" cy="0"/>
        </a:xfrm>
      </p:grpSpPr>
      <p:sp>
        <p:nvSpPr>
          <p:cNvPr id="249" name="Google Shape;249;p28"/>
          <p:cNvSpPr txBox="1"/>
          <p:nvPr>
            <p:ph idx="1" type="body"/>
          </p:nvPr>
        </p:nvSpPr>
        <p:spPr>
          <a:xfrm>
            <a:off x="0" y="2742091"/>
            <a:ext cx="9144000" cy="2401500"/>
          </a:xfrm>
          <a:prstGeom prst="rect">
            <a:avLst/>
          </a:prstGeom>
          <a:solidFill>
            <a:schemeClr val="accent2"/>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0" name="Google Shape;250;p28"/>
          <p:cNvSpPr txBox="1"/>
          <p:nvPr>
            <p:ph idx="2" type="body"/>
          </p:nvPr>
        </p:nvSpPr>
        <p:spPr>
          <a:xfrm>
            <a:off x="469900" y="3893639"/>
            <a:ext cx="8434500" cy="1359900"/>
          </a:xfrm>
          <a:prstGeom prst="rect">
            <a:avLst/>
          </a:prstGeom>
          <a:noFill/>
          <a:ln>
            <a:noFill/>
          </a:ln>
        </p:spPr>
        <p:txBody>
          <a:bodyPr anchorCtr="0" anchor="t" bIns="45700" lIns="0" spcFirstLastPara="1" rIns="0" wrap="square" tIns="91425">
            <a:noAutofit/>
          </a:bodyPr>
          <a:lstStyle>
            <a:lvl1pPr indent="-381000" lvl="0" marL="457200" rtl="0" algn="l">
              <a:spcBef>
                <a:spcPts val="600"/>
              </a:spcBef>
              <a:spcAft>
                <a:spcPts val="0"/>
              </a:spcAft>
              <a:buClr>
                <a:schemeClr val="lt1"/>
              </a:buClr>
              <a:buSzPts val="2400"/>
              <a:buChar char="▪"/>
              <a:defRPr sz="2400">
                <a:solidFill>
                  <a:schemeClr val="lt1"/>
                </a:solidFill>
              </a:defRPr>
            </a:lvl1pPr>
            <a:lvl2pPr indent="-381000" lvl="1" marL="914400" rtl="0" algn="l">
              <a:spcBef>
                <a:spcPts val="0"/>
              </a:spcBef>
              <a:spcAft>
                <a:spcPts val="0"/>
              </a:spcAft>
              <a:buClr>
                <a:schemeClr val="lt1"/>
              </a:buClr>
              <a:buSzPts val="2400"/>
              <a:buChar char="–"/>
              <a:defRPr sz="2400">
                <a:solidFill>
                  <a:schemeClr val="lt1"/>
                </a:solidFill>
              </a:defRPr>
            </a:lvl2pPr>
            <a:lvl3pPr indent="-355600" lvl="2" marL="1371600" rtl="0" algn="l">
              <a:spcBef>
                <a:spcPts val="0"/>
              </a:spcBef>
              <a:spcAft>
                <a:spcPts val="0"/>
              </a:spcAft>
              <a:buClr>
                <a:schemeClr val="lt1"/>
              </a:buClr>
              <a:buSzPts val="2000"/>
              <a:buChar char="•"/>
              <a:defRPr sz="2000">
                <a:solidFill>
                  <a:schemeClr val="lt1"/>
                </a:solidFill>
              </a:defRPr>
            </a:lvl3pPr>
            <a:lvl4pPr indent="-355600" lvl="3" marL="1828800" rtl="0" algn="l">
              <a:spcBef>
                <a:spcPts val="0"/>
              </a:spcBef>
              <a:spcAft>
                <a:spcPts val="0"/>
              </a:spcAft>
              <a:buClr>
                <a:schemeClr val="lt1"/>
              </a:buClr>
              <a:buSzPts val="2000"/>
              <a:buChar char="–"/>
              <a:defRPr sz="2000">
                <a:solidFill>
                  <a:schemeClr val="lt1"/>
                </a:solidFill>
              </a:defRPr>
            </a:lvl4pPr>
            <a:lvl5pPr indent="-355600" lvl="4" marL="2286000" rtl="0" algn="l">
              <a:spcBef>
                <a:spcPts val="0"/>
              </a:spcBef>
              <a:spcAft>
                <a:spcPts val="0"/>
              </a:spcAft>
              <a:buClr>
                <a:schemeClr val="lt1"/>
              </a:buClr>
              <a:buSzPts val="2000"/>
              <a:buChar char="»"/>
              <a:defRPr sz="2000">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1" name="Google Shape;251;p28"/>
          <p:cNvSpPr/>
          <p:nvPr>
            <p:ph idx="3" type="pic"/>
          </p:nvPr>
        </p:nvSpPr>
        <p:spPr>
          <a:xfrm>
            <a:off x="218127" y="-1"/>
            <a:ext cx="8925900" cy="2742000"/>
          </a:xfrm>
          <a:prstGeom prst="rect">
            <a:avLst/>
          </a:prstGeom>
          <a:solidFill>
            <a:schemeClr val="lt1"/>
          </a:solidFill>
          <a:ln>
            <a:noFill/>
          </a:ln>
        </p:spPr>
      </p:sp>
      <p:sp>
        <p:nvSpPr>
          <p:cNvPr id="252" name="Google Shape;252;p28"/>
          <p:cNvSpPr txBox="1"/>
          <p:nvPr>
            <p:ph type="title"/>
          </p:nvPr>
        </p:nvSpPr>
        <p:spPr>
          <a:xfrm>
            <a:off x="469900" y="3265038"/>
            <a:ext cx="8674200" cy="5904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chemeClr val="lt1"/>
              </a:buClr>
              <a:buSzPts val="2800"/>
              <a:buFont typeface="Arial"/>
              <a:buNone/>
              <a:defRPr b="1"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3" name="Google Shape;253;p28"/>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sz="1000">
                <a:solidFill>
                  <a:schemeClr val="lt1"/>
                </a:solidFill>
                <a:latin typeface="Arial"/>
                <a:ea typeface="Arial"/>
                <a:cs typeface="Arial"/>
                <a:sym typeface="Arial"/>
              </a:defRPr>
            </a:lvl1pPr>
            <a:lvl2pPr indent="0" lvl="1" marL="0" rtl="0" algn="ctr">
              <a:spcBef>
                <a:spcPts val="0"/>
              </a:spcBef>
              <a:buNone/>
              <a:defRPr sz="1000">
                <a:solidFill>
                  <a:schemeClr val="lt1"/>
                </a:solidFill>
                <a:latin typeface="Arial"/>
                <a:ea typeface="Arial"/>
                <a:cs typeface="Arial"/>
                <a:sym typeface="Arial"/>
              </a:defRPr>
            </a:lvl2pPr>
            <a:lvl3pPr indent="0" lvl="2" marL="0" rtl="0" algn="ctr">
              <a:spcBef>
                <a:spcPts val="0"/>
              </a:spcBef>
              <a:buNone/>
              <a:defRPr sz="1000">
                <a:solidFill>
                  <a:schemeClr val="lt1"/>
                </a:solidFill>
                <a:latin typeface="Arial"/>
                <a:ea typeface="Arial"/>
                <a:cs typeface="Arial"/>
                <a:sym typeface="Arial"/>
              </a:defRPr>
            </a:lvl3pPr>
            <a:lvl4pPr indent="0" lvl="3" marL="0" rtl="0" algn="ctr">
              <a:spcBef>
                <a:spcPts val="0"/>
              </a:spcBef>
              <a:buNone/>
              <a:defRPr sz="1000">
                <a:solidFill>
                  <a:schemeClr val="lt1"/>
                </a:solidFill>
                <a:latin typeface="Arial"/>
                <a:ea typeface="Arial"/>
                <a:cs typeface="Arial"/>
                <a:sym typeface="Arial"/>
              </a:defRPr>
            </a:lvl4pPr>
            <a:lvl5pPr indent="0" lvl="4" marL="0" rtl="0" algn="ctr">
              <a:spcBef>
                <a:spcPts val="0"/>
              </a:spcBef>
              <a:buNone/>
              <a:defRPr sz="1000">
                <a:solidFill>
                  <a:schemeClr val="lt1"/>
                </a:solidFill>
                <a:latin typeface="Arial"/>
                <a:ea typeface="Arial"/>
                <a:cs typeface="Arial"/>
                <a:sym typeface="Arial"/>
              </a:defRPr>
            </a:lvl5pPr>
            <a:lvl6pPr indent="0" lvl="5" marL="0" rtl="0" algn="ctr">
              <a:spcBef>
                <a:spcPts val="0"/>
              </a:spcBef>
              <a:buNone/>
              <a:defRPr sz="1000">
                <a:solidFill>
                  <a:schemeClr val="lt1"/>
                </a:solidFill>
                <a:latin typeface="Arial"/>
                <a:ea typeface="Arial"/>
                <a:cs typeface="Arial"/>
                <a:sym typeface="Arial"/>
              </a:defRPr>
            </a:lvl6pPr>
            <a:lvl7pPr indent="0" lvl="6" marL="0" rtl="0" algn="ctr">
              <a:spcBef>
                <a:spcPts val="0"/>
              </a:spcBef>
              <a:buNone/>
              <a:defRPr sz="1000">
                <a:solidFill>
                  <a:schemeClr val="lt1"/>
                </a:solidFill>
                <a:latin typeface="Arial"/>
                <a:ea typeface="Arial"/>
                <a:cs typeface="Arial"/>
                <a:sym typeface="Arial"/>
              </a:defRPr>
            </a:lvl7pPr>
            <a:lvl8pPr indent="0" lvl="7" marL="0" rtl="0" algn="ctr">
              <a:spcBef>
                <a:spcPts val="0"/>
              </a:spcBef>
              <a:buNone/>
              <a:defRPr sz="1000">
                <a:solidFill>
                  <a:schemeClr val="lt1"/>
                </a:solidFill>
                <a:latin typeface="Arial"/>
                <a:ea typeface="Arial"/>
                <a:cs typeface="Arial"/>
                <a:sym typeface="Arial"/>
              </a:defRPr>
            </a:lvl8pPr>
            <a:lvl9pPr indent="0" lvl="8" marL="0" rt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54" name="Google Shape;254;p28"/>
          <p:cNvSpPr txBox="1"/>
          <p:nvPr>
            <p:ph idx="4" type="body"/>
          </p:nvPr>
        </p:nvSpPr>
        <p:spPr>
          <a:xfrm>
            <a:off x="0" y="-2"/>
            <a:ext cx="228600" cy="51435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5" name="Google Shape;255;p28"/>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28"/>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 - TWO images" showMasterSp="0">
  <p:cSld name="*Pic - TWO images">
    <p:bg>
      <p:bgPr>
        <a:solidFill>
          <a:schemeClr val="lt1"/>
        </a:solidFill>
      </p:bgPr>
    </p:bg>
    <p:spTree>
      <p:nvGrpSpPr>
        <p:cNvPr id="257" name="Shape 257"/>
        <p:cNvGrpSpPr/>
        <p:nvPr/>
      </p:nvGrpSpPr>
      <p:grpSpPr>
        <a:xfrm>
          <a:off x="0" y="0"/>
          <a:ext cx="0" cy="0"/>
          <a:chOff x="0" y="0"/>
          <a:chExt cx="0" cy="0"/>
        </a:xfrm>
      </p:grpSpPr>
      <p:sp>
        <p:nvSpPr>
          <p:cNvPr id="258" name="Google Shape;258;p29"/>
          <p:cNvSpPr txBox="1"/>
          <p:nvPr>
            <p:ph idx="1" type="body"/>
          </p:nvPr>
        </p:nvSpPr>
        <p:spPr>
          <a:xfrm>
            <a:off x="0" y="2742091"/>
            <a:ext cx="9144000" cy="2401500"/>
          </a:xfrm>
          <a:prstGeom prst="rect">
            <a:avLst/>
          </a:prstGeom>
          <a:solidFill>
            <a:schemeClr val="accent2"/>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9" name="Google Shape;259;p29"/>
          <p:cNvSpPr/>
          <p:nvPr>
            <p:ph idx="2" type="pic"/>
          </p:nvPr>
        </p:nvSpPr>
        <p:spPr>
          <a:xfrm>
            <a:off x="218127" y="0"/>
            <a:ext cx="4480500" cy="2748000"/>
          </a:xfrm>
          <a:prstGeom prst="rect">
            <a:avLst/>
          </a:prstGeom>
          <a:solidFill>
            <a:srgbClr val="BFBFBF"/>
          </a:solidFill>
          <a:ln>
            <a:noFill/>
          </a:ln>
        </p:spPr>
      </p:sp>
      <p:sp>
        <p:nvSpPr>
          <p:cNvPr id="260" name="Google Shape;260;p29"/>
          <p:cNvSpPr/>
          <p:nvPr>
            <p:ph idx="3" type="pic"/>
          </p:nvPr>
        </p:nvSpPr>
        <p:spPr>
          <a:xfrm>
            <a:off x="4682525" y="0"/>
            <a:ext cx="4480500" cy="2748000"/>
          </a:xfrm>
          <a:prstGeom prst="rect">
            <a:avLst/>
          </a:prstGeom>
          <a:solidFill>
            <a:srgbClr val="D8D8D8"/>
          </a:solidFill>
          <a:ln>
            <a:noFill/>
          </a:ln>
        </p:spPr>
      </p:sp>
      <p:sp>
        <p:nvSpPr>
          <p:cNvPr id="261" name="Google Shape;261;p29"/>
          <p:cNvSpPr txBox="1"/>
          <p:nvPr>
            <p:ph type="title"/>
          </p:nvPr>
        </p:nvSpPr>
        <p:spPr>
          <a:xfrm>
            <a:off x="469900" y="3255513"/>
            <a:ext cx="8674200" cy="5904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chemeClr val="lt1"/>
              </a:buClr>
              <a:buSzPts val="2800"/>
              <a:buFont typeface="Arial"/>
              <a:buNone/>
              <a:defRPr b="1"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2" name="Google Shape;262;p29"/>
          <p:cNvSpPr txBox="1"/>
          <p:nvPr>
            <p:ph idx="4" type="body"/>
          </p:nvPr>
        </p:nvSpPr>
        <p:spPr>
          <a:xfrm>
            <a:off x="469900" y="3884114"/>
            <a:ext cx="8434500" cy="1359900"/>
          </a:xfrm>
          <a:prstGeom prst="rect">
            <a:avLst/>
          </a:prstGeom>
          <a:noFill/>
          <a:ln>
            <a:noFill/>
          </a:ln>
        </p:spPr>
        <p:txBody>
          <a:bodyPr anchorCtr="0" anchor="t" bIns="45700" lIns="0" spcFirstLastPara="1" rIns="0" wrap="square" tIns="91425">
            <a:noAutofit/>
          </a:bodyPr>
          <a:lstStyle>
            <a:lvl1pPr indent="-381000" lvl="0" marL="457200" rtl="0" algn="l">
              <a:spcBef>
                <a:spcPts val="600"/>
              </a:spcBef>
              <a:spcAft>
                <a:spcPts val="0"/>
              </a:spcAft>
              <a:buClr>
                <a:schemeClr val="lt1"/>
              </a:buClr>
              <a:buSzPts val="2400"/>
              <a:buChar char="▪"/>
              <a:defRPr sz="2400">
                <a:solidFill>
                  <a:schemeClr val="lt1"/>
                </a:solidFill>
              </a:defRPr>
            </a:lvl1pPr>
            <a:lvl2pPr indent="-381000" lvl="1" marL="914400" rtl="0" algn="l">
              <a:spcBef>
                <a:spcPts val="0"/>
              </a:spcBef>
              <a:spcAft>
                <a:spcPts val="0"/>
              </a:spcAft>
              <a:buClr>
                <a:schemeClr val="lt1"/>
              </a:buClr>
              <a:buSzPts val="2400"/>
              <a:buChar char="–"/>
              <a:defRPr sz="2400">
                <a:solidFill>
                  <a:schemeClr val="lt1"/>
                </a:solidFill>
              </a:defRPr>
            </a:lvl2pPr>
            <a:lvl3pPr indent="-355600" lvl="2" marL="1371600" rtl="0" algn="l">
              <a:spcBef>
                <a:spcPts val="0"/>
              </a:spcBef>
              <a:spcAft>
                <a:spcPts val="0"/>
              </a:spcAft>
              <a:buClr>
                <a:schemeClr val="lt1"/>
              </a:buClr>
              <a:buSzPts val="2000"/>
              <a:buChar char="•"/>
              <a:defRPr sz="2000">
                <a:solidFill>
                  <a:schemeClr val="lt1"/>
                </a:solidFill>
              </a:defRPr>
            </a:lvl3pPr>
            <a:lvl4pPr indent="-355600" lvl="3" marL="1828800" rtl="0" algn="l">
              <a:spcBef>
                <a:spcPts val="0"/>
              </a:spcBef>
              <a:spcAft>
                <a:spcPts val="0"/>
              </a:spcAft>
              <a:buClr>
                <a:schemeClr val="lt1"/>
              </a:buClr>
              <a:buSzPts val="2000"/>
              <a:buChar char="–"/>
              <a:defRPr sz="2000">
                <a:solidFill>
                  <a:schemeClr val="lt1"/>
                </a:solidFill>
              </a:defRPr>
            </a:lvl4pPr>
            <a:lvl5pPr indent="-355600" lvl="4" marL="2286000" rtl="0" algn="l">
              <a:spcBef>
                <a:spcPts val="0"/>
              </a:spcBef>
              <a:spcAft>
                <a:spcPts val="0"/>
              </a:spcAft>
              <a:buClr>
                <a:schemeClr val="lt1"/>
              </a:buClr>
              <a:buSzPts val="2000"/>
              <a:buChar char="»"/>
              <a:defRPr sz="2000">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3" name="Google Shape;263;p29"/>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sz="1000">
                <a:solidFill>
                  <a:schemeClr val="lt1"/>
                </a:solidFill>
                <a:latin typeface="Arial"/>
                <a:ea typeface="Arial"/>
                <a:cs typeface="Arial"/>
                <a:sym typeface="Arial"/>
              </a:defRPr>
            </a:lvl1pPr>
            <a:lvl2pPr indent="0" lvl="1" marL="0" rtl="0" algn="ctr">
              <a:spcBef>
                <a:spcPts val="0"/>
              </a:spcBef>
              <a:buNone/>
              <a:defRPr sz="1000">
                <a:solidFill>
                  <a:schemeClr val="lt1"/>
                </a:solidFill>
                <a:latin typeface="Arial"/>
                <a:ea typeface="Arial"/>
                <a:cs typeface="Arial"/>
                <a:sym typeface="Arial"/>
              </a:defRPr>
            </a:lvl2pPr>
            <a:lvl3pPr indent="0" lvl="2" marL="0" rtl="0" algn="ctr">
              <a:spcBef>
                <a:spcPts val="0"/>
              </a:spcBef>
              <a:buNone/>
              <a:defRPr sz="1000">
                <a:solidFill>
                  <a:schemeClr val="lt1"/>
                </a:solidFill>
                <a:latin typeface="Arial"/>
                <a:ea typeface="Arial"/>
                <a:cs typeface="Arial"/>
                <a:sym typeface="Arial"/>
              </a:defRPr>
            </a:lvl3pPr>
            <a:lvl4pPr indent="0" lvl="3" marL="0" rtl="0" algn="ctr">
              <a:spcBef>
                <a:spcPts val="0"/>
              </a:spcBef>
              <a:buNone/>
              <a:defRPr sz="1000">
                <a:solidFill>
                  <a:schemeClr val="lt1"/>
                </a:solidFill>
                <a:latin typeface="Arial"/>
                <a:ea typeface="Arial"/>
                <a:cs typeface="Arial"/>
                <a:sym typeface="Arial"/>
              </a:defRPr>
            </a:lvl4pPr>
            <a:lvl5pPr indent="0" lvl="4" marL="0" rtl="0" algn="ctr">
              <a:spcBef>
                <a:spcPts val="0"/>
              </a:spcBef>
              <a:buNone/>
              <a:defRPr sz="1000">
                <a:solidFill>
                  <a:schemeClr val="lt1"/>
                </a:solidFill>
                <a:latin typeface="Arial"/>
                <a:ea typeface="Arial"/>
                <a:cs typeface="Arial"/>
                <a:sym typeface="Arial"/>
              </a:defRPr>
            </a:lvl5pPr>
            <a:lvl6pPr indent="0" lvl="5" marL="0" rtl="0" algn="ctr">
              <a:spcBef>
                <a:spcPts val="0"/>
              </a:spcBef>
              <a:buNone/>
              <a:defRPr sz="1000">
                <a:solidFill>
                  <a:schemeClr val="lt1"/>
                </a:solidFill>
                <a:latin typeface="Arial"/>
                <a:ea typeface="Arial"/>
                <a:cs typeface="Arial"/>
                <a:sym typeface="Arial"/>
              </a:defRPr>
            </a:lvl6pPr>
            <a:lvl7pPr indent="0" lvl="6" marL="0" rtl="0" algn="ctr">
              <a:spcBef>
                <a:spcPts val="0"/>
              </a:spcBef>
              <a:buNone/>
              <a:defRPr sz="1000">
                <a:solidFill>
                  <a:schemeClr val="lt1"/>
                </a:solidFill>
                <a:latin typeface="Arial"/>
                <a:ea typeface="Arial"/>
                <a:cs typeface="Arial"/>
                <a:sym typeface="Arial"/>
              </a:defRPr>
            </a:lvl7pPr>
            <a:lvl8pPr indent="0" lvl="7" marL="0" rtl="0" algn="ctr">
              <a:spcBef>
                <a:spcPts val="0"/>
              </a:spcBef>
              <a:buNone/>
              <a:defRPr sz="1000">
                <a:solidFill>
                  <a:schemeClr val="lt1"/>
                </a:solidFill>
                <a:latin typeface="Arial"/>
                <a:ea typeface="Arial"/>
                <a:cs typeface="Arial"/>
                <a:sym typeface="Arial"/>
              </a:defRPr>
            </a:lvl8pPr>
            <a:lvl9pPr indent="0" lvl="8" marL="0" rt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64" name="Google Shape;264;p29"/>
          <p:cNvSpPr txBox="1"/>
          <p:nvPr>
            <p:ph idx="5" type="body"/>
          </p:nvPr>
        </p:nvSpPr>
        <p:spPr>
          <a:xfrm>
            <a:off x="0" y="-2"/>
            <a:ext cx="228600" cy="51435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5" name="Google Shape;265;p29"/>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29"/>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 - THREE Images" showMasterSp="0">
  <p:cSld name="*Pic - THREE Images">
    <p:bg>
      <p:bgPr>
        <a:solidFill>
          <a:schemeClr val="lt1"/>
        </a:solidFill>
      </p:bgPr>
    </p:bg>
    <p:spTree>
      <p:nvGrpSpPr>
        <p:cNvPr id="267" name="Shape 267"/>
        <p:cNvGrpSpPr/>
        <p:nvPr/>
      </p:nvGrpSpPr>
      <p:grpSpPr>
        <a:xfrm>
          <a:off x="0" y="0"/>
          <a:ext cx="0" cy="0"/>
          <a:chOff x="0" y="0"/>
          <a:chExt cx="0" cy="0"/>
        </a:xfrm>
      </p:grpSpPr>
      <p:sp>
        <p:nvSpPr>
          <p:cNvPr id="268" name="Google Shape;268;p30"/>
          <p:cNvSpPr txBox="1"/>
          <p:nvPr>
            <p:ph idx="1" type="body"/>
          </p:nvPr>
        </p:nvSpPr>
        <p:spPr>
          <a:xfrm>
            <a:off x="0" y="2742091"/>
            <a:ext cx="9144000" cy="2401500"/>
          </a:xfrm>
          <a:prstGeom prst="rect">
            <a:avLst/>
          </a:prstGeom>
          <a:solidFill>
            <a:schemeClr val="accent2"/>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9" name="Google Shape;269;p30"/>
          <p:cNvSpPr/>
          <p:nvPr>
            <p:ph idx="2" type="pic"/>
          </p:nvPr>
        </p:nvSpPr>
        <p:spPr>
          <a:xfrm>
            <a:off x="218127" y="0"/>
            <a:ext cx="2990100" cy="2755200"/>
          </a:xfrm>
          <a:prstGeom prst="rect">
            <a:avLst/>
          </a:prstGeom>
          <a:solidFill>
            <a:srgbClr val="D8D8D8"/>
          </a:solidFill>
          <a:ln>
            <a:noFill/>
          </a:ln>
        </p:spPr>
      </p:sp>
      <p:sp>
        <p:nvSpPr>
          <p:cNvPr id="270" name="Google Shape;270;p30"/>
          <p:cNvSpPr/>
          <p:nvPr>
            <p:ph idx="3" type="pic"/>
          </p:nvPr>
        </p:nvSpPr>
        <p:spPr>
          <a:xfrm>
            <a:off x="3194237" y="0"/>
            <a:ext cx="2990100" cy="2755200"/>
          </a:xfrm>
          <a:prstGeom prst="rect">
            <a:avLst/>
          </a:prstGeom>
          <a:solidFill>
            <a:srgbClr val="BFBFBF"/>
          </a:solidFill>
          <a:ln>
            <a:noFill/>
          </a:ln>
        </p:spPr>
      </p:sp>
      <p:sp>
        <p:nvSpPr>
          <p:cNvPr id="271" name="Google Shape;271;p30"/>
          <p:cNvSpPr/>
          <p:nvPr>
            <p:ph idx="4" type="pic"/>
          </p:nvPr>
        </p:nvSpPr>
        <p:spPr>
          <a:xfrm>
            <a:off x="6186112" y="0"/>
            <a:ext cx="2958000" cy="2755200"/>
          </a:xfrm>
          <a:prstGeom prst="rect">
            <a:avLst/>
          </a:prstGeom>
          <a:solidFill>
            <a:srgbClr val="D8D8D8"/>
          </a:solidFill>
          <a:ln>
            <a:noFill/>
          </a:ln>
        </p:spPr>
      </p:sp>
      <p:sp>
        <p:nvSpPr>
          <p:cNvPr id="272" name="Google Shape;272;p30"/>
          <p:cNvSpPr txBox="1"/>
          <p:nvPr>
            <p:ph idx="5" type="body"/>
          </p:nvPr>
        </p:nvSpPr>
        <p:spPr>
          <a:xfrm>
            <a:off x="469900" y="3893639"/>
            <a:ext cx="8434500" cy="1359900"/>
          </a:xfrm>
          <a:prstGeom prst="rect">
            <a:avLst/>
          </a:prstGeom>
          <a:noFill/>
          <a:ln>
            <a:noFill/>
          </a:ln>
        </p:spPr>
        <p:txBody>
          <a:bodyPr anchorCtr="0" anchor="t" bIns="45700" lIns="0" spcFirstLastPara="1" rIns="0" wrap="square" tIns="91425">
            <a:noAutofit/>
          </a:bodyPr>
          <a:lstStyle>
            <a:lvl1pPr indent="-381000" lvl="0" marL="457200" rtl="0" algn="l">
              <a:spcBef>
                <a:spcPts val="600"/>
              </a:spcBef>
              <a:spcAft>
                <a:spcPts val="0"/>
              </a:spcAft>
              <a:buClr>
                <a:schemeClr val="lt1"/>
              </a:buClr>
              <a:buSzPts val="2400"/>
              <a:buChar char="▪"/>
              <a:defRPr sz="2400">
                <a:solidFill>
                  <a:schemeClr val="lt1"/>
                </a:solidFill>
              </a:defRPr>
            </a:lvl1pPr>
            <a:lvl2pPr indent="-381000" lvl="1" marL="914400" rtl="0" algn="l">
              <a:spcBef>
                <a:spcPts val="0"/>
              </a:spcBef>
              <a:spcAft>
                <a:spcPts val="0"/>
              </a:spcAft>
              <a:buClr>
                <a:schemeClr val="lt1"/>
              </a:buClr>
              <a:buSzPts val="2400"/>
              <a:buChar char="–"/>
              <a:defRPr sz="2400">
                <a:solidFill>
                  <a:schemeClr val="lt1"/>
                </a:solidFill>
              </a:defRPr>
            </a:lvl2pPr>
            <a:lvl3pPr indent="-355600" lvl="2" marL="1371600" rtl="0" algn="l">
              <a:spcBef>
                <a:spcPts val="0"/>
              </a:spcBef>
              <a:spcAft>
                <a:spcPts val="0"/>
              </a:spcAft>
              <a:buClr>
                <a:schemeClr val="lt1"/>
              </a:buClr>
              <a:buSzPts val="2000"/>
              <a:buChar char="•"/>
              <a:defRPr sz="2000">
                <a:solidFill>
                  <a:schemeClr val="lt1"/>
                </a:solidFill>
              </a:defRPr>
            </a:lvl3pPr>
            <a:lvl4pPr indent="-355600" lvl="3" marL="1828800" rtl="0" algn="l">
              <a:spcBef>
                <a:spcPts val="0"/>
              </a:spcBef>
              <a:spcAft>
                <a:spcPts val="0"/>
              </a:spcAft>
              <a:buClr>
                <a:schemeClr val="lt1"/>
              </a:buClr>
              <a:buSzPts val="2000"/>
              <a:buChar char="–"/>
              <a:defRPr sz="2000">
                <a:solidFill>
                  <a:schemeClr val="lt1"/>
                </a:solidFill>
              </a:defRPr>
            </a:lvl4pPr>
            <a:lvl5pPr indent="-355600" lvl="4" marL="2286000" rtl="0" algn="l">
              <a:spcBef>
                <a:spcPts val="0"/>
              </a:spcBef>
              <a:spcAft>
                <a:spcPts val="0"/>
              </a:spcAft>
              <a:buClr>
                <a:schemeClr val="lt1"/>
              </a:buClr>
              <a:buSzPts val="2000"/>
              <a:buChar char="»"/>
              <a:defRPr sz="2000">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3" name="Google Shape;273;p30"/>
          <p:cNvSpPr txBox="1"/>
          <p:nvPr>
            <p:ph type="title"/>
          </p:nvPr>
        </p:nvSpPr>
        <p:spPr>
          <a:xfrm>
            <a:off x="469900" y="3265038"/>
            <a:ext cx="8674200" cy="5904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chemeClr val="lt1"/>
              </a:buClr>
              <a:buSzPts val="2800"/>
              <a:buFont typeface="Arial"/>
              <a:buNone/>
              <a:defRPr b="1"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4" name="Google Shape;274;p30"/>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sz="1000">
                <a:solidFill>
                  <a:schemeClr val="lt1"/>
                </a:solidFill>
                <a:latin typeface="Arial"/>
                <a:ea typeface="Arial"/>
                <a:cs typeface="Arial"/>
                <a:sym typeface="Arial"/>
              </a:defRPr>
            </a:lvl1pPr>
            <a:lvl2pPr indent="0" lvl="1" marL="0" rtl="0" algn="ctr">
              <a:spcBef>
                <a:spcPts val="0"/>
              </a:spcBef>
              <a:buNone/>
              <a:defRPr sz="1000">
                <a:solidFill>
                  <a:schemeClr val="lt1"/>
                </a:solidFill>
                <a:latin typeface="Arial"/>
                <a:ea typeface="Arial"/>
                <a:cs typeface="Arial"/>
                <a:sym typeface="Arial"/>
              </a:defRPr>
            </a:lvl2pPr>
            <a:lvl3pPr indent="0" lvl="2" marL="0" rtl="0" algn="ctr">
              <a:spcBef>
                <a:spcPts val="0"/>
              </a:spcBef>
              <a:buNone/>
              <a:defRPr sz="1000">
                <a:solidFill>
                  <a:schemeClr val="lt1"/>
                </a:solidFill>
                <a:latin typeface="Arial"/>
                <a:ea typeface="Arial"/>
                <a:cs typeface="Arial"/>
                <a:sym typeface="Arial"/>
              </a:defRPr>
            </a:lvl3pPr>
            <a:lvl4pPr indent="0" lvl="3" marL="0" rtl="0" algn="ctr">
              <a:spcBef>
                <a:spcPts val="0"/>
              </a:spcBef>
              <a:buNone/>
              <a:defRPr sz="1000">
                <a:solidFill>
                  <a:schemeClr val="lt1"/>
                </a:solidFill>
                <a:latin typeface="Arial"/>
                <a:ea typeface="Arial"/>
                <a:cs typeface="Arial"/>
                <a:sym typeface="Arial"/>
              </a:defRPr>
            </a:lvl4pPr>
            <a:lvl5pPr indent="0" lvl="4" marL="0" rtl="0" algn="ctr">
              <a:spcBef>
                <a:spcPts val="0"/>
              </a:spcBef>
              <a:buNone/>
              <a:defRPr sz="1000">
                <a:solidFill>
                  <a:schemeClr val="lt1"/>
                </a:solidFill>
                <a:latin typeface="Arial"/>
                <a:ea typeface="Arial"/>
                <a:cs typeface="Arial"/>
                <a:sym typeface="Arial"/>
              </a:defRPr>
            </a:lvl5pPr>
            <a:lvl6pPr indent="0" lvl="5" marL="0" rtl="0" algn="ctr">
              <a:spcBef>
                <a:spcPts val="0"/>
              </a:spcBef>
              <a:buNone/>
              <a:defRPr sz="1000">
                <a:solidFill>
                  <a:schemeClr val="lt1"/>
                </a:solidFill>
                <a:latin typeface="Arial"/>
                <a:ea typeface="Arial"/>
                <a:cs typeface="Arial"/>
                <a:sym typeface="Arial"/>
              </a:defRPr>
            </a:lvl6pPr>
            <a:lvl7pPr indent="0" lvl="6" marL="0" rtl="0" algn="ctr">
              <a:spcBef>
                <a:spcPts val="0"/>
              </a:spcBef>
              <a:buNone/>
              <a:defRPr sz="1000">
                <a:solidFill>
                  <a:schemeClr val="lt1"/>
                </a:solidFill>
                <a:latin typeface="Arial"/>
                <a:ea typeface="Arial"/>
                <a:cs typeface="Arial"/>
                <a:sym typeface="Arial"/>
              </a:defRPr>
            </a:lvl7pPr>
            <a:lvl8pPr indent="0" lvl="7" marL="0" rtl="0" algn="ctr">
              <a:spcBef>
                <a:spcPts val="0"/>
              </a:spcBef>
              <a:buNone/>
              <a:defRPr sz="1000">
                <a:solidFill>
                  <a:schemeClr val="lt1"/>
                </a:solidFill>
                <a:latin typeface="Arial"/>
                <a:ea typeface="Arial"/>
                <a:cs typeface="Arial"/>
                <a:sym typeface="Arial"/>
              </a:defRPr>
            </a:lvl8pPr>
            <a:lvl9pPr indent="0" lvl="8" marL="0" rt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75" name="Google Shape;275;p30"/>
          <p:cNvSpPr txBox="1"/>
          <p:nvPr>
            <p:ph idx="6" type="body"/>
          </p:nvPr>
        </p:nvSpPr>
        <p:spPr>
          <a:xfrm>
            <a:off x="0" y="-2"/>
            <a:ext cx="228600" cy="51435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6" name="Google Shape;276;p30"/>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7" name="Google Shape;277;p30"/>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TWO">
  <p:cSld name="*Columns-TWO">
    <p:spTree>
      <p:nvGrpSpPr>
        <p:cNvPr id="33" name="Shape 33"/>
        <p:cNvGrpSpPr/>
        <p:nvPr/>
      </p:nvGrpSpPr>
      <p:grpSpPr>
        <a:xfrm>
          <a:off x="0" y="0"/>
          <a:ext cx="0" cy="0"/>
          <a:chOff x="0" y="0"/>
          <a:chExt cx="0" cy="0"/>
        </a:xfrm>
      </p:grpSpPr>
      <p:sp>
        <p:nvSpPr>
          <p:cNvPr id="34" name="Google Shape;34;p4"/>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4"/>
          <p:cNvSpPr txBox="1"/>
          <p:nvPr>
            <p:ph idx="1" type="body"/>
          </p:nvPr>
        </p:nvSpPr>
        <p:spPr>
          <a:xfrm>
            <a:off x="457201" y="1020763"/>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6" name="Google Shape;36;p4"/>
          <p:cNvSpPr txBox="1"/>
          <p:nvPr>
            <p:ph idx="2" type="body"/>
          </p:nvPr>
        </p:nvSpPr>
        <p:spPr>
          <a:xfrm>
            <a:off x="457200" y="1397181"/>
            <a:ext cx="4023300" cy="3317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7" name="Google Shape;37;p4"/>
          <p:cNvSpPr txBox="1"/>
          <p:nvPr>
            <p:ph idx="3" type="body"/>
          </p:nvPr>
        </p:nvSpPr>
        <p:spPr>
          <a:xfrm>
            <a:off x="4700588" y="1397181"/>
            <a:ext cx="4023300" cy="3317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sz="1800"/>
            </a:lvl1pPr>
            <a:lvl2pPr indent="-342900" lvl="1" marL="914400" rtl="0" algn="l">
              <a:spcBef>
                <a:spcPts val="0"/>
              </a:spcBef>
              <a:spcAft>
                <a:spcPts val="0"/>
              </a:spcAft>
              <a:buClr>
                <a:srgbClr val="232425"/>
              </a:buClr>
              <a:buSzPts val="1800"/>
              <a:buChar char="–"/>
              <a:defRPr sz="1800"/>
            </a:lvl2pPr>
            <a:lvl3pPr indent="-342900" lvl="2" marL="1371600" rtl="0" algn="l">
              <a:spcBef>
                <a:spcPts val="0"/>
              </a:spcBef>
              <a:spcAft>
                <a:spcPts val="0"/>
              </a:spcAft>
              <a:buClr>
                <a:srgbClr val="232425"/>
              </a:buClr>
              <a:buSzPts val="1800"/>
              <a:buChar char="•"/>
              <a:defRPr sz="1800"/>
            </a:lvl3pPr>
            <a:lvl4pPr indent="-342900" lvl="3" marL="1828800" rtl="0" algn="l">
              <a:spcBef>
                <a:spcPts val="0"/>
              </a:spcBef>
              <a:spcAft>
                <a:spcPts val="0"/>
              </a:spcAft>
              <a:buClr>
                <a:srgbClr val="232425"/>
              </a:buClr>
              <a:buSzPts val="1800"/>
              <a:buChar char="–"/>
              <a:defRPr sz="1800"/>
            </a:lvl4pPr>
            <a:lvl5pPr indent="-342900" lvl="4" marL="2286000" rtl="0" algn="l">
              <a:spcBef>
                <a:spcPts val="0"/>
              </a:spcBef>
              <a:spcAft>
                <a:spcPts val="0"/>
              </a:spcAft>
              <a:buClr>
                <a:srgbClr val="232425"/>
              </a:buClr>
              <a:buSzPts val="1800"/>
              <a:buChar char="»"/>
              <a:defRPr sz="18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8" name="Google Shape;38;p4"/>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 - FOUR Images" showMasterSp="0">
  <p:cSld name="*Pic - FOUR Images">
    <p:bg>
      <p:bgPr>
        <a:solidFill>
          <a:schemeClr val="lt1"/>
        </a:solidFill>
      </p:bgPr>
    </p:bg>
    <p:spTree>
      <p:nvGrpSpPr>
        <p:cNvPr id="278" name="Shape 278"/>
        <p:cNvGrpSpPr/>
        <p:nvPr/>
      </p:nvGrpSpPr>
      <p:grpSpPr>
        <a:xfrm>
          <a:off x="0" y="0"/>
          <a:ext cx="0" cy="0"/>
          <a:chOff x="0" y="0"/>
          <a:chExt cx="0" cy="0"/>
        </a:xfrm>
      </p:grpSpPr>
      <p:sp>
        <p:nvSpPr>
          <p:cNvPr id="279" name="Google Shape;279;p31"/>
          <p:cNvSpPr txBox="1"/>
          <p:nvPr>
            <p:ph idx="1" type="body"/>
          </p:nvPr>
        </p:nvSpPr>
        <p:spPr>
          <a:xfrm>
            <a:off x="0" y="0"/>
            <a:ext cx="9144000" cy="5143500"/>
          </a:xfrm>
          <a:prstGeom prst="rect">
            <a:avLst/>
          </a:prstGeom>
          <a:solidFill>
            <a:schemeClr val="accent2"/>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0" name="Google Shape;280;p31"/>
          <p:cNvSpPr/>
          <p:nvPr>
            <p:ph idx="2" type="pic"/>
          </p:nvPr>
        </p:nvSpPr>
        <p:spPr>
          <a:xfrm>
            <a:off x="218127" y="1240631"/>
            <a:ext cx="2240400" cy="1678800"/>
          </a:xfrm>
          <a:prstGeom prst="rect">
            <a:avLst/>
          </a:prstGeom>
          <a:solidFill>
            <a:srgbClr val="D8D8D8"/>
          </a:solidFill>
          <a:ln>
            <a:noFill/>
          </a:ln>
        </p:spPr>
      </p:sp>
      <p:sp>
        <p:nvSpPr>
          <p:cNvPr id="281" name="Google Shape;281;p31"/>
          <p:cNvSpPr/>
          <p:nvPr>
            <p:ph idx="3" type="pic"/>
          </p:nvPr>
        </p:nvSpPr>
        <p:spPr>
          <a:xfrm>
            <a:off x="2453235" y="1240631"/>
            <a:ext cx="2240400" cy="1678800"/>
          </a:xfrm>
          <a:prstGeom prst="rect">
            <a:avLst/>
          </a:prstGeom>
          <a:solidFill>
            <a:srgbClr val="BFBFBF"/>
          </a:solidFill>
          <a:ln>
            <a:noFill/>
          </a:ln>
        </p:spPr>
      </p:sp>
      <p:sp>
        <p:nvSpPr>
          <p:cNvPr id="282" name="Google Shape;282;p31"/>
          <p:cNvSpPr/>
          <p:nvPr>
            <p:ph idx="4" type="pic"/>
          </p:nvPr>
        </p:nvSpPr>
        <p:spPr>
          <a:xfrm>
            <a:off x="4688341" y="1240631"/>
            <a:ext cx="2240400" cy="1678800"/>
          </a:xfrm>
          <a:prstGeom prst="rect">
            <a:avLst/>
          </a:prstGeom>
          <a:solidFill>
            <a:srgbClr val="D8D8D8"/>
          </a:solidFill>
          <a:ln>
            <a:noFill/>
          </a:ln>
        </p:spPr>
      </p:sp>
      <p:sp>
        <p:nvSpPr>
          <p:cNvPr id="283" name="Google Shape;283;p31"/>
          <p:cNvSpPr/>
          <p:nvPr>
            <p:ph idx="5" type="pic"/>
          </p:nvPr>
        </p:nvSpPr>
        <p:spPr>
          <a:xfrm>
            <a:off x="6906022" y="1240631"/>
            <a:ext cx="2240400" cy="1678800"/>
          </a:xfrm>
          <a:prstGeom prst="rect">
            <a:avLst/>
          </a:prstGeom>
          <a:solidFill>
            <a:srgbClr val="BFBFBF"/>
          </a:solidFill>
          <a:ln>
            <a:noFill/>
          </a:ln>
        </p:spPr>
      </p:sp>
      <p:sp>
        <p:nvSpPr>
          <p:cNvPr id="284" name="Google Shape;284;p31"/>
          <p:cNvSpPr txBox="1"/>
          <p:nvPr>
            <p:ph idx="6" type="body"/>
          </p:nvPr>
        </p:nvSpPr>
        <p:spPr>
          <a:xfrm>
            <a:off x="469900" y="3484064"/>
            <a:ext cx="8434500" cy="1359900"/>
          </a:xfrm>
          <a:prstGeom prst="rect">
            <a:avLst/>
          </a:prstGeom>
          <a:noFill/>
          <a:ln>
            <a:noFill/>
          </a:ln>
        </p:spPr>
        <p:txBody>
          <a:bodyPr anchorCtr="0" anchor="t" bIns="45700" lIns="0" spcFirstLastPara="1" rIns="0" wrap="square" tIns="91425">
            <a:noAutofit/>
          </a:bodyPr>
          <a:lstStyle>
            <a:lvl1pPr indent="-381000" lvl="0" marL="457200" rtl="0" algn="l">
              <a:spcBef>
                <a:spcPts val="600"/>
              </a:spcBef>
              <a:spcAft>
                <a:spcPts val="0"/>
              </a:spcAft>
              <a:buClr>
                <a:schemeClr val="lt1"/>
              </a:buClr>
              <a:buSzPts val="2400"/>
              <a:buChar char="▪"/>
              <a:defRPr sz="2400">
                <a:solidFill>
                  <a:schemeClr val="lt1"/>
                </a:solidFill>
              </a:defRPr>
            </a:lvl1pPr>
            <a:lvl2pPr indent="-381000" lvl="1" marL="914400" rtl="0" algn="l">
              <a:spcBef>
                <a:spcPts val="0"/>
              </a:spcBef>
              <a:spcAft>
                <a:spcPts val="0"/>
              </a:spcAft>
              <a:buClr>
                <a:schemeClr val="lt1"/>
              </a:buClr>
              <a:buSzPts val="2400"/>
              <a:buChar char="–"/>
              <a:defRPr sz="2400">
                <a:solidFill>
                  <a:schemeClr val="lt1"/>
                </a:solidFill>
              </a:defRPr>
            </a:lvl2pPr>
            <a:lvl3pPr indent="-355600" lvl="2" marL="1371600" rtl="0" algn="l">
              <a:spcBef>
                <a:spcPts val="0"/>
              </a:spcBef>
              <a:spcAft>
                <a:spcPts val="0"/>
              </a:spcAft>
              <a:buClr>
                <a:schemeClr val="lt1"/>
              </a:buClr>
              <a:buSzPts val="2000"/>
              <a:buChar char="•"/>
              <a:defRPr sz="2000">
                <a:solidFill>
                  <a:schemeClr val="lt1"/>
                </a:solidFill>
              </a:defRPr>
            </a:lvl3pPr>
            <a:lvl4pPr indent="-355600" lvl="3" marL="1828800" rtl="0" algn="l">
              <a:spcBef>
                <a:spcPts val="0"/>
              </a:spcBef>
              <a:spcAft>
                <a:spcPts val="0"/>
              </a:spcAft>
              <a:buClr>
                <a:schemeClr val="lt1"/>
              </a:buClr>
              <a:buSzPts val="2000"/>
              <a:buChar char="–"/>
              <a:defRPr sz="2000">
                <a:solidFill>
                  <a:schemeClr val="lt1"/>
                </a:solidFill>
              </a:defRPr>
            </a:lvl4pPr>
            <a:lvl5pPr indent="-355600" lvl="4" marL="2286000" rtl="0" algn="l">
              <a:spcBef>
                <a:spcPts val="0"/>
              </a:spcBef>
              <a:spcAft>
                <a:spcPts val="0"/>
              </a:spcAft>
              <a:buClr>
                <a:schemeClr val="lt1"/>
              </a:buClr>
              <a:buSzPts val="2000"/>
              <a:buChar char="»"/>
              <a:defRPr sz="2000">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5" name="Google Shape;285;p31"/>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chemeClr val="lt1"/>
              </a:buClr>
              <a:buSzPts val="2800"/>
              <a:buFont typeface="Aria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31"/>
          <p:cNvSpPr txBox="1"/>
          <p:nvPr>
            <p:ph idx="7" type="body"/>
          </p:nvPr>
        </p:nvSpPr>
        <p:spPr>
          <a:xfrm>
            <a:off x="218128" y="2948823"/>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chemeClr val="lt1"/>
              </a:buClr>
              <a:buSzPts val="1200"/>
              <a:buNone/>
              <a:defRPr b="0" sz="1200">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7" name="Google Shape;287;p31"/>
          <p:cNvSpPr txBox="1"/>
          <p:nvPr>
            <p:ph idx="8" type="body"/>
          </p:nvPr>
        </p:nvSpPr>
        <p:spPr>
          <a:xfrm>
            <a:off x="2442595" y="2948823"/>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chemeClr val="lt1"/>
              </a:buClr>
              <a:buSzPts val="1200"/>
              <a:buNone/>
              <a:defRPr b="0" sz="1200">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8" name="Google Shape;288;p31"/>
          <p:cNvSpPr txBox="1"/>
          <p:nvPr>
            <p:ph idx="9" type="body"/>
          </p:nvPr>
        </p:nvSpPr>
        <p:spPr>
          <a:xfrm>
            <a:off x="4681064" y="2948823"/>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chemeClr val="lt1"/>
              </a:buClr>
              <a:buSzPts val="1200"/>
              <a:buNone/>
              <a:defRPr b="0" sz="1200">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9" name="Google Shape;289;p31"/>
          <p:cNvSpPr txBox="1"/>
          <p:nvPr>
            <p:ph idx="13" type="body"/>
          </p:nvPr>
        </p:nvSpPr>
        <p:spPr>
          <a:xfrm>
            <a:off x="6905532" y="2948823"/>
            <a:ext cx="2238600" cy="358500"/>
          </a:xfrm>
          <a:prstGeom prst="rect">
            <a:avLst/>
          </a:prstGeom>
          <a:noFill/>
          <a:ln>
            <a:noFill/>
          </a:ln>
        </p:spPr>
        <p:txBody>
          <a:bodyPr anchorCtr="0" anchor="t" bIns="45700" lIns="91425" spcFirstLastPara="1" rIns="91425" wrap="square" tIns="0">
            <a:noAutofit/>
          </a:bodyPr>
          <a:lstStyle>
            <a:lvl1pPr indent="-228600" lvl="0" marL="457200" rtl="0" algn="l">
              <a:lnSpc>
                <a:spcPct val="95000"/>
              </a:lnSpc>
              <a:spcBef>
                <a:spcPts val="600"/>
              </a:spcBef>
              <a:spcAft>
                <a:spcPts val="0"/>
              </a:spcAft>
              <a:buClr>
                <a:schemeClr val="lt1"/>
              </a:buClr>
              <a:buSzPts val="1200"/>
              <a:buNone/>
              <a:defRPr b="0" sz="1200">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90" name="Google Shape;290;p31"/>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sz="1000">
                <a:solidFill>
                  <a:schemeClr val="lt1"/>
                </a:solidFill>
                <a:latin typeface="Arial"/>
                <a:ea typeface="Arial"/>
                <a:cs typeface="Arial"/>
                <a:sym typeface="Arial"/>
              </a:defRPr>
            </a:lvl1pPr>
            <a:lvl2pPr indent="0" lvl="1" marL="0" rtl="0" algn="ctr">
              <a:spcBef>
                <a:spcPts val="0"/>
              </a:spcBef>
              <a:buNone/>
              <a:defRPr sz="1000">
                <a:solidFill>
                  <a:schemeClr val="lt1"/>
                </a:solidFill>
                <a:latin typeface="Arial"/>
                <a:ea typeface="Arial"/>
                <a:cs typeface="Arial"/>
                <a:sym typeface="Arial"/>
              </a:defRPr>
            </a:lvl2pPr>
            <a:lvl3pPr indent="0" lvl="2" marL="0" rtl="0" algn="ctr">
              <a:spcBef>
                <a:spcPts val="0"/>
              </a:spcBef>
              <a:buNone/>
              <a:defRPr sz="1000">
                <a:solidFill>
                  <a:schemeClr val="lt1"/>
                </a:solidFill>
                <a:latin typeface="Arial"/>
                <a:ea typeface="Arial"/>
                <a:cs typeface="Arial"/>
                <a:sym typeface="Arial"/>
              </a:defRPr>
            </a:lvl3pPr>
            <a:lvl4pPr indent="0" lvl="3" marL="0" rtl="0" algn="ctr">
              <a:spcBef>
                <a:spcPts val="0"/>
              </a:spcBef>
              <a:buNone/>
              <a:defRPr sz="1000">
                <a:solidFill>
                  <a:schemeClr val="lt1"/>
                </a:solidFill>
                <a:latin typeface="Arial"/>
                <a:ea typeface="Arial"/>
                <a:cs typeface="Arial"/>
                <a:sym typeface="Arial"/>
              </a:defRPr>
            </a:lvl4pPr>
            <a:lvl5pPr indent="0" lvl="4" marL="0" rtl="0" algn="ctr">
              <a:spcBef>
                <a:spcPts val="0"/>
              </a:spcBef>
              <a:buNone/>
              <a:defRPr sz="1000">
                <a:solidFill>
                  <a:schemeClr val="lt1"/>
                </a:solidFill>
                <a:latin typeface="Arial"/>
                <a:ea typeface="Arial"/>
                <a:cs typeface="Arial"/>
                <a:sym typeface="Arial"/>
              </a:defRPr>
            </a:lvl5pPr>
            <a:lvl6pPr indent="0" lvl="5" marL="0" rtl="0" algn="ctr">
              <a:spcBef>
                <a:spcPts val="0"/>
              </a:spcBef>
              <a:buNone/>
              <a:defRPr sz="1000">
                <a:solidFill>
                  <a:schemeClr val="lt1"/>
                </a:solidFill>
                <a:latin typeface="Arial"/>
                <a:ea typeface="Arial"/>
                <a:cs typeface="Arial"/>
                <a:sym typeface="Arial"/>
              </a:defRPr>
            </a:lvl6pPr>
            <a:lvl7pPr indent="0" lvl="6" marL="0" rtl="0" algn="ctr">
              <a:spcBef>
                <a:spcPts val="0"/>
              </a:spcBef>
              <a:buNone/>
              <a:defRPr sz="1000">
                <a:solidFill>
                  <a:schemeClr val="lt1"/>
                </a:solidFill>
                <a:latin typeface="Arial"/>
                <a:ea typeface="Arial"/>
                <a:cs typeface="Arial"/>
                <a:sym typeface="Arial"/>
              </a:defRPr>
            </a:lvl7pPr>
            <a:lvl8pPr indent="0" lvl="7" marL="0" rtl="0" algn="ctr">
              <a:spcBef>
                <a:spcPts val="0"/>
              </a:spcBef>
              <a:buNone/>
              <a:defRPr sz="1000">
                <a:solidFill>
                  <a:schemeClr val="lt1"/>
                </a:solidFill>
                <a:latin typeface="Arial"/>
                <a:ea typeface="Arial"/>
                <a:cs typeface="Arial"/>
                <a:sym typeface="Arial"/>
              </a:defRPr>
            </a:lvl8pPr>
            <a:lvl9pPr indent="0" lvl="8" marL="0" rt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91" name="Google Shape;291;p31"/>
          <p:cNvSpPr txBox="1"/>
          <p:nvPr>
            <p:ph idx="11" type="ftr"/>
          </p:nvPr>
        </p:nvSpPr>
        <p:spPr>
          <a:xfrm>
            <a:off x="0" y="-1"/>
            <a:ext cx="228600" cy="5143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2" name="Google Shape;292;p31"/>
          <p:cNvSpPr txBox="1"/>
          <p:nvPr>
            <p:ph idx="14" type="body"/>
          </p:nvPr>
        </p:nvSpPr>
        <p:spPr>
          <a:xfrm>
            <a:off x="0" y="-2"/>
            <a:ext cx="228600" cy="5143500"/>
          </a:xfrm>
          <a:prstGeom prst="rect">
            <a:avLst/>
          </a:prstGeom>
          <a:solidFill>
            <a:schemeClr val="accent1"/>
          </a:solidFill>
          <a:ln>
            <a:noFill/>
          </a:ln>
        </p:spPr>
        <p:txBody>
          <a:bodyPr anchorCtr="0" anchor="b" bIns="0" lIns="0" spcFirstLastPara="1" rIns="0" wrap="square" tIns="0">
            <a:noAutofit/>
          </a:bodyPr>
          <a:lstStyle>
            <a:lvl1pPr indent="-228600" lvl="0" marL="457200" rtl="0" algn="l">
              <a:spcBef>
                <a:spcPts val="600"/>
              </a:spcBef>
              <a:spcAft>
                <a:spcPts val="0"/>
              </a:spcAft>
              <a:buClr>
                <a:srgbClr val="232425"/>
              </a:buClr>
              <a:buSzPts val="100"/>
              <a:buNone/>
              <a:defRPr sz="10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93" name="Google Shape;293;p31"/>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31"/>
          <p:cNvSpPr txBox="1"/>
          <p:nvPr/>
        </p:nvSpPr>
        <p:spPr>
          <a:xfrm>
            <a:off x="-1876478" y="0"/>
            <a:ext cx="1548900" cy="3385500"/>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Instructions on replacing a current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Select and delete image and click the icon to insert a different image</a:t>
            </a:r>
            <a:endParaRPr/>
          </a:p>
          <a:p>
            <a:pPr indent="-228600" lvl="0" marL="228600" marR="0" rtl="0" algn="l">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Use the crop tool to position the image within the shape.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5" name="Shape 295"/>
        <p:cNvGrpSpPr/>
        <p:nvPr/>
      </p:nvGrpSpPr>
      <p:grpSpPr>
        <a:xfrm>
          <a:off x="0" y="0"/>
          <a:ext cx="0" cy="0"/>
          <a:chOff x="0" y="0"/>
          <a:chExt cx="0" cy="0"/>
        </a:xfrm>
      </p:grpSpPr>
      <p:sp>
        <p:nvSpPr>
          <p:cNvPr id="296" name="Google Shape;296;p32"/>
          <p:cNvSpPr txBox="1"/>
          <p:nvPr>
            <p:ph type="title"/>
          </p:nvPr>
        </p:nvSpPr>
        <p:spPr>
          <a:xfrm>
            <a:off x="457201" y="367903"/>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7" name="Google Shape;297;p32"/>
          <p:cNvSpPr txBox="1"/>
          <p:nvPr>
            <p:ph idx="1"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98" name="Google Shape;298;p32"/>
          <p:cNvSpPr txBox="1"/>
          <p:nvPr/>
        </p:nvSpPr>
        <p:spPr>
          <a:xfrm>
            <a:off x="2148350" y="1084175"/>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32"/>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00" name="Google Shape;300;p32"/>
          <p:cNvSpPr txBox="1"/>
          <p:nvPr/>
        </p:nvSpPr>
        <p:spPr>
          <a:xfrm>
            <a:off x="2148350" y="1084175"/>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tx">
  <p:cSld name="TITLE_AND_BODY">
    <p:spTree>
      <p:nvGrpSpPr>
        <p:cNvPr id="301" name="Shape 301"/>
        <p:cNvGrpSpPr/>
        <p:nvPr/>
      </p:nvGrpSpPr>
      <p:grpSpPr>
        <a:xfrm>
          <a:off x="0" y="0"/>
          <a:ext cx="0" cy="0"/>
          <a:chOff x="0" y="0"/>
          <a:chExt cx="0" cy="0"/>
        </a:xfrm>
      </p:grpSpPr>
      <p:sp>
        <p:nvSpPr>
          <p:cNvPr id="302" name="Google Shape;302;p33"/>
          <p:cNvSpPr txBox="1"/>
          <p:nvPr>
            <p:ph type="title"/>
          </p:nvPr>
        </p:nvSpPr>
        <p:spPr>
          <a:xfrm>
            <a:off x="84364" y="217799"/>
            <a:ext cx="8304300" cy="468000"/>
          </a:xfrm>
          <a:prstGeom prst="rect">
            <a:avLst/>
          </a:prstGeom>
          <a:noFill/>
          <a:ln>
            <a:noFill/>
          </a:ln>
        </p:spPr>
        <p:txBody>
          <a:bodyPr anchorCtr="0" anchor="ctr" bIns="34275" lIns="34275" spcFirstLastPara="1" rIns="34275" wrap="square" tIns="34275">
            <a:normAutofit/>
          </a:bodyPr>
          <a:lstStyle>
            <a:lvl1pPr lvl="0" rtl="0" algn="l">
              <a:lnSpc>
                <a:spcPct val="90000"/>
              </a:lnSpc>
              <a:spcBef>
                <a:spcPts val="0"/>
              </a:spcBef>
              <a:spcAft>
                <a:spcPts val="0"/>
              </a:spcAft>
              <a:buClr>
                <a:srgbClr val="011893"/>
              </a:buClr>
              <a:buSzPts val="700"/>
              <a:buNone/>
              <a:defRPr/>
            </a:lvl1pPr>
            <a:lvl2pPr lvl="1" rtl="0" algn="l">
              <a:lnSpc>
                <a:spcPct val="90000"/>
              </a:lnSpc>
              <a:spcBef>
                <a:spcPts val="0"/>
              </a:spcBef>
              <a:spcAft>
                <a:spcPts val="0"/>
              </a:spcAft>
              <a:buClr>
                <a:srgbClr val="011893"/>
              </a:buClr>
              <a:buSzPts val="700"/>
              <a:buNone/>
              <a:defRPr/>
            </a:lvl2pPr>
            <a:lvl3pPr lvl="2" rtl="0" algn="l">
              <a:lnSpc>
                <a:spcPct val="90000"/>
              </a:lnSpc>
              <a:spcBef>
                <a:spcPts val="0"/>
              </a:spcBef>
              <a:spcAft>
                <a:spcPts val="0"/>
              </a:spcAft>
              <a:buClr>
                <a:srgbClr val="011893"/>
              </a:buClr>
              <a:buSzPts val="700"/>
              <a:buNone/>
              <a:defRPr/>
            </a:lvl3pPr>
            <a:lvl4pPr lvl="3" rtl="0" algn="l">
              <a:lnSpc>
                <a:spcPct val="90000"/>
              </a:lnSpc>
              <a:spcBef>
                <a:spcPts val="0"/>
              </a:spcBef>
              <a:spcAft>
                <a:spcPts val="0"/>
              </a:spcAft>
              <a:buClr>
                <a:srgbClr val="011893"/>
              </a:buClr>
              <a:buSzPts val="700"/>
              <a:buNone/>
              <a:defRPr/>
            </a:lvl4pPr>
            <a:lvl5pPr lvl="4" rtl="0" algn="l">
              <a:lnSpc>
                <a:spcPct val="90000"/>
              </a:lnSpc>
              <a:spcBef>
                <a:spcPts val="0"/>
              </a:spcBef>
              <a:spcAft>
                <a:spcPts val="0"/>
              </a:spcAft>
              <a:buClr>
                <a:srgbClr val="011893"/>
              </a:buClr>
              <a:buSzPts val="700"/>
              <a:buNone/>
              <a:defRPr/>
            </a:lvl5pPr>
            <a:lvl6pPr lvl="5" rtl="0" algn="l">
              <a:lnSpc>
                <a:spcPct val="90000"/>
              </a:lnSpc>
              <a:spcBef>
                <a:spcPts val="0"/>
              </a:spcBef>
              <a:spcAft>
                <a:spcPts val="0"/>
              </a:spcAft>
              <a:buClr>
                <a:srgbClr val="011893"/>
              </a:buClr>
              <a:buSzPts val="700"/>
              <a:buNone/>
              <a:defRPr/>
            </a:lvl6pPr>
            <a:lvl7pPr lvl="6" rtl="0" algn="l">
              <a:lnSpc>
                <a:spcPct val="90000"/>
              </a:lnSpc>
              <a:spcBef>
                <a:spcPts val="0"/>
              </a:spcBef>
              <a:spcAft>
                <a:spcPts val="0"/>
              </a:spcAft>
              <a:buClr>
                <a:srgbClr val="011893"/>
              </a:buClr>
              <a:buSzPts val="700"/>
              <a:buNone/>
              <a:defRPr/>
            </a:lvl7pPr>
            <a:lvl8pPr lvl="7" rtl="0" algn="l">
              <a:lnSpc>
                <a:spcPct val="90000"/>
              </a:lnSpc>
              <a:spcBef>
                <a:spcPts val="0"/>
              </a:spcBef>
              <a:spcAft>
                <a:spcPts val="0"/>
              </a:spcAft>
              <a:buClr>
                <a:srgbClr val="011893"/>
              </a:buClr>
              <a:buSzPts val="700"/>
              <a:buNone/>
              <a:defRPr/>
            </a:lvl8pPr>
            <a:lvl9pPr lvl="8" rtl="0" algn="l">
              <a:lnSpc>
                <a:spcPct val="90000"/>
              </a:lnSpc>
              <a:spcBef>
                <a:spcPts val="0"/>
              </a:spcBef>
              <a:spcAft>
                <a:spcPts val="0"/>
              </a:spcAft>
              <a:buClr>
                <a:srgbClr val="011893"/>
              </a:buClr>
              <a:buSzPts val="700"/>
              <a:buNone/>
              <a:defRPr/>
            </a:lvl9pPr>
          </a:lstStyle>
          <a:p/>
        </p:txBody>
      </p:sp>
      <p:sp>
        <p:nvSpPr>
          <p:cNvPr id="303" name="Google Shape;303;p33"/>
          <p:cNvSpPr txBox="1"/>
          <p:nvPr>
            <p:ph idx="1" type="body"/>
          </p:nvPr>
        </p:nvSpPr>
        <p:spPr>
          <a:xfrm>
            <a:off x="84363" y="816599"/>
            <a:ext cx="8877300" cy="4024500"/>
          </a:xfrm>
          <a:prstGeom prst="rect">
            <a:avLst/>
          </a:prstGeom>
          <a:noFill/>
          <a:ln>
            <a:noFill/>
          </a:ln>
        </p:spPr>
        <p:txBody>
          <a:bodyPr anchorCtr="0" anchor="t" bIns="34275" lIns="34275" spcFirstLastPara="1" rIns="34275" wrap="square" tIns="34275">
            <a:noAutofit/>
          </a:bodyPr>
          <a:lstStyle>
            <a:lvl1pPr indent="-304800" lvl="0" marL="457200" rtl="0" algn="l">
              <a:lnSpc>
                <a:spcPct val="100000"/>
              </a:lnSpc>
              <a:spcBef>
                <a:spcPts val="800"/>
              </a:spcBef>
              <a:spcAft>
                <a:spcPts val="0"/>
              </a:spcAft>
              <a:buClr>
                <a:srgbClr val="011893"/>
              </a:buClr>
              <a:buSzPts val="1200"/>
              <a:buChar char="▪"/>
              <a:defRPr/>
            </a:lvl1pPr>
            <a:lvl2pPr indent="-273050" lvl="1" marL="914400" rtl="0" algn="l">
              <a:lnSpc>
                <a:spcPct val="100000"/>
              </a:lnSpc>
              <a:spcBef>
                <a:spcPts val="800"/>
              </a:spcBef>
              <a:spcAft>
                <a:spcPts val="0"/>
              </a:spcAft>
              <a:buClr>
                <a:srgbClr val="011893"/>
              </a:buClr>
              <a:buSzPts val="700"/>
              <a:buChar char="–"/>
              <a:defRPr/>
            </a:lvl2pPr>
            <a:lvl3pPr indent="-260350" lvl="2" marL="1371600" rtl="0" algn="l">
              <a:lnSpc>
                <a:spcPct val="100000"/>
              </a:lnSpc>
              <a:spcBef>
                <a:spcPts val="800"/>
              </a:spcBef>
              <a:spcAft>
                <a:spcPts val="0"/>
              </a:spcAft>
              <a:buClr>
                <a:srgbClr val="011893"/>
              </a:buClr>
              <a:buSzPts val="500"/>
              <a:buChar char="๏"/>
              <a:defRPr/>
            </a:lvl3pPr>
            <a:lvl4pPr indent="-254000" lvl="3" marL="1828800" rtl="0" algn="l">
              <a:lnSpc>
                <a:spcPct val="100000"/>
              </a:lnSpc>
              <a:spcBef>
                <a:spcPts val="800"/>
              </a:spcBef>
              <a:spcAft>
                <a:spcPts val="0"/>
              </a:spcAft>
              <a:buClr>
                <a:srgbClr val="011893"/>
              </a:buClr>
              <a:buSzPts val="400"/>
              <a:buChar char="❖"/>
              <a:defRPr/>
            </a:lvl4pPr>
            <a:lvl5pPr indent="-273050" lvl="4" marL="2286000" rtl="0" algn="l">
              <a:lnSpc>
                <a:spcPct val="100000"/>
              </a:lnSpc>
              <a:spcBef>
                <a:spcPts val="800"/>
              </a:spcBef>
              <a:spcAft>
                <a:spcPts val="0"/>
              </a:spcAft>
              <a:buClr>
                <a:srgbClr val="011893"/>
              </a:buClr>
              <a:buSzPts val="700"/>
              <a:buChar char="»"/>
              <a:defRPr/>
            </a:lvl5pPr>
            <a:lvl6pPr indent="-273050" lvl="5" marL="2743200" rtl="0" algn="l">
              <a:lnSpc>
                <a:spcPct val="90000"/>
              </a:lnSpc>
              <a:spcBef>
                <a:spcPts val="800"/>
              </a:spcBef>
              <a:spcAft>
                <a:spcPts val="0"/>
              </a:spcAft>
              <a:buSzPts val="700"/>
              <a:buChar char="•"/>
              <a:defRPr/>
            </a:lvl6pPr>
            <a:lvl7pPr indent="-273050" lvl="6" marL="3200400" rtl="0" algn="l">
              <a:lnSpc>
                <a:spcPct val="90000"/>
              </a:lnSpc>
              <a:spcBef>
                <a:spcPts val="800"/>
              </a:spcBef>
              <a:spcAft>
                <a:spcPts val="0"/>
              </a:spcAft>
              <a:buSzPts val="700"/>
              <a:buChar char="•"/>
              <a:defRPr/>
            </a:lvl7pPr>
            <a:lvl8pPr indent="-273050" lvl="7" marL="3657600" rtl="0" algn="l">
              <a:lnSpc>
                <a:spcPct val="90000"/>
              </a:lnSpc>
              <a:spcBef>
                <a:spcPts val="800"/>
              </a:spcBef>
              <a:spcAft>
                <a:spcPts val="0"/>
              </a:spcAft>
              <a:buSzPts val="700"/>
              <a:buChar char="•"/>
              <a:defRPr/>
            </a:lvl8pPr>
            <a:lvl9pPr indent="-273050" lvl="8" marL="4114800" rtl="0" algn="l">
              <a:lnSpc>
                <a:spcPct val="90000"/>
              </a:lnSpc>
              <a:spcBef>
                <a:spcPts val="800"/>
              </a:spcBef>
              <a:spcAft>
                <a:spcPts val="0"/>
              </a:spcAft>
              <a:buSzPts val="700"/>
              <a:buChar char="•"/>
              <a:defRPr/>
            </a:lvl9pPr>
          </a:lstStyle>
          <a:p/>
        </p:txBody>
      </p:sp>
      <p:sp>
        <p:nvSpPr>
          <p:cNvPr id="304" name="Google Shape;304;p33"/>
          <p:cNvSpPr txBox="1"/>
          <p:nvPr>
            <p:ph idx="12" type="sldNum"/>
          </p:nvPr>
        </p:nvSpPr>
        <p:spPr>
          <a:xfrm>
            <a:off x="8761185" y="4890643"/>
            <a:ext cx="200400" cy="2079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rgbClr val="888888"/>
              </a:buClr>
              <a:buSzPts val="900"/>
              <a:buFont typeface="Arial"/>
              <a:buNone/>
              <a:defRPr sz="900">
                <a:solidFill>
                  <a:srgbClr val="888888"/>
                </a:solidFill>
              </a:defRPr>
            </a:lvl1pPr>
            <a:lvl2pPr indent="0" lvl="1" marL="0" rtl="0" algn="r">
              <a:lnSpc>
                <a:spcPct val="100000"/>
              </a:lnSpc>
              <a:spcBef>
                <a:spcPts val="0"/>
              </a:spcBef>
              <a:spcAft>
                <a:spcPts val="0"/>
              </a:spcAft>
              <a:buClr>
                <a:srgbClr val="888888"/>
              </a:buClr>
              <a:buSzPts val="900"/>
              <a:buFont typeface="Arial"/>
              <a:buNone/>
              <a:defRPr sz="900">
                <a:solidFill>
                  <a:srgbClr val="888888"/>
                </a:solidFill>
              </a:defRPr>
            </a:lvl2pPr>
            <a:lvl3pPr indent="0" lvl="2" marL="0" rtl="0" algn="r">
              <a:lnSpc>
                <a:spcPct val="100000"/>
              </a:lnSpc>
              <a:spcBef>
                <a:spcPts val="0"/>
              </a:spcBef>
              <a:spcAft>
                <a:spcPts val="0"/>
              </a:spcAft>
              <a:buClr>
                <a:srgbClr val="888888"/>
              </a:buClr>
              <a:buSzPts val="900"/>
              <a:buFont typeface="Arial"/>
              <a:buNone/>
              <a:defRPr sz="900">
                <a:solidFill>
                  <a:srgbClr val="888888"/>
                </a:solidFill>
              </a:defRPr>
            </a:lvl3pPr>
            <a:lvl4pPr indent="0" lvl="3" marL="0" rtl="0" algn="r">
              <a:lnSpc>
                <a:spcPct val="100000"/>
              </a:lnSpc>
              <a:spcBef>
                <a:spcPts val="0"/>
              </a:spcBef>
              <a:spcAft>
                <a:spcPts val="0"/>
              </a:spcAft>
              <a:buClr>
                <a:srgbClr val="888888"/>
              </a:buClr>
              <a:buSzPts val="900"/>
              <a:buFont typeface="Arial"/>
              <a:buNone/>
              <a:defRPr sz="900">
                <a:solidFill>
                  <a:srgbClr val="888888"/>
                </a:solidFill>
              </a:defRPr>
            </a:lvl4pPr>
            <a:lvl5pPr indent="0" lvl="4" marL="0" rtl="0" algn="r">
              <a:lnSpc>
                <a:spcPct val="100000"/>
              </a:lnSpc>
              <a:spcBef>
                <a:spcPts val="0"/>
              </a:spcBef>
              <a:spcAft>
                <a:spcPts val="0"/>
              </a:spcAft>
              <a:buClr>
                <a:srgbClr val="888888"/>
              </a:buClr>
              <a:buSzPts val="900"/>
              <a:buFont typeface="Arial"/>
              <a:buNone/>
              <a:defRPr sz="900">
                <a:solidFill>
                  <a:srgbClr val="888888"/>
                </a:solidFill>
              </a:defRPr>
            </a:lvl5pPr>
            <a:lvl6pPr indent="0" lvl="5" marL="0" rtl="0" algn="r">
              <a:lnSpc>
                <a:spcPct val="100000"/>
              </a:lnSpc>
              <a:spcBef>
                <a:spcPts val="0"/>
              </a:spcBef>
              <a:spcAft>
                <a:spcPts val="0"/>
              </a:spcAft>
              <a:buClr>
                <a:srgbClr val="888888"/>
              </a:buClr>
              <a:buSzPts val="900"/>
              <a:buFont typeface="Arial"/>
              <a:buNone/>
              <a:defRPr sz="900">
                <a:solidFill>
                  <a:srgbClr val="888888"/>
                </a:solidFill>
              </a:defRPr>
            </a:lvl6pPr>
            <a:lvl7pPr indent="0" lvl="6" marL="0" rtl="0" algn="r">
              <a:lnSpc>
                <a:spcPct val="100000"/>
              </a:lnSpc>
              <a:spcBef>
                <a:spcPts val="0"/>
              </a:spcBef>
              <a:spcAft>
                <a:spcPts val="0"/>
              </a:spcAft>
              <a:buClr>
                <a:srgbClr val="888888"/>
              </a:buClr>
              <a:buSzPts val="900"/>
              <a:buFont typeface="Arial"/>
              <a:buNone/>
              <a:defRPr sz="900">
                <a:solidFill>
                  <a:srgbClr val="888888"/>
                </a:solidFill>
              </a:defRPr>
            </a:lvl7pPr>
            <a:lvl8pPr indent="0" lvl="7" marL="0" rtl="0" algn="r">
              <a:lnSpc>
                <a:spcPct val="100000"/>
              </a:lnSpc>
              <a:spcBef>
                <a:spcPts val="0"/>
              </a:spcBef>
              <a:spcAft>
                <a:spcPts val="0"/>
              </a:spcAft>
              <a:buClr>
                <a:srgbClr val="888888"/>
              </a:buClr>
              <a:buSzPts val="900"/>
              <a:buFont typeface="Arial"/>
              <a:buNone/>
              <a:defRPr sz="900">
                <a:solidFill>
                  <a:srgbClr val="888888"/>
                </a:solidFill>
              </a:defRPr>
            </a:lvl8pPr>
            <a:lvl9pPr indent="0" lvl="8" marL="0" rtl="0" algn="r">
              <a:lnSpc>
                <a:spcPct val="100000"/>
              </a:lnSpc>
              <a:spcBef>
                <a:spcPts val="0"/>
              </a:spcBef>
              <a:spcAft>
                <a:spcPts val="0"/>
              </a:spcAft>
              <a:buClr>
                <a:srgbClr val="888888"/>
              </a:buClr>
              <a:buSzPts val="900"/>
              <a:buFont typeface="Arial"/>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sz="1000">
              <a:solidFill>
                <a:srgbClr val="7F7F7F"/>
              </a:solidFill>
            </a:endParaRPr>
          </a:p>
        </p:txBody>
      </p:sp>
      <p:pic>
        <p:nvPicPr>
          <p:cNvPr descr="image2.png" id="305" name="Google Shape;305;p33"/>
          <p:cNvPicPr preferRelativeResize="0"/>
          <p:nvPr/>
        </p:nvPicPr>
        <p:blipFill rotWithShape="1">
          <a:blip r:embed="rId2">
            <a:alphaModFix/>
          </a:blip>
          <a:srcRect b="19" l="0" r="0" t="19"/>
          <a:stretch/>
        </p:blipFill>
        <p:spPr>
          <a:xfrm>
            <a:off x="4073257" y="6137197"/>
            <a:ext cx="557703" cy="7019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306" name="Shape 306"/>
        <p:cNvGrpSpPr/>
        <p:nvPr/>
      </p:nvGrpSpPr>
      <p:grpSpPr>
        <a:xfrm>
          <a:off x="0" y="0"/>
          <a:ext cx="0" cy="0"/>
          <a:chOff x="0" y="0"/>
          <a:chExt cx="0" cy="0"/>
        </a:xfrm>
      </p:grpSpPr>
      <p:sp>
        <p:nvSpPr>
          <p:cNvPr id="307" name="Google Shape;307;p34"/>
          <p:cNvSpPr/>
          <p:nvPr/>
        </p:nvSpPr>
        <p:spPr>
          <a:xfrm>
            <a:off x="7379725" y="4733800"/>
            <a:ext cx="1663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9" name="Google Shape;309;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11" name="Google Shape;311;p34"/>
          <p:cNvSpPr txBox="1"/>
          <p:nvPr>
            <p:ph idx="12" type="sldNum"/>
          </p:nvPr>
        </p:nvSpPr>
        <p:spPr>
          <a:xfrm>
            <a:off x="6457950" y="4767263"/>
            <a:ext cx="2057400" cy="207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2" name="Google Shape;312;p34"/>
          <p:cNvSpPr/>
          <p:nvPr/>
        </p:nvSpPr>
        <p:spPr>
          <a:xfrm>
            <a:off x="346050" y="4696550"/>
            <a:ext cx="1663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1">
  <p:cSld name="OBJECT_1">
    <p:spTree>
      <p:nvGrpSpPr>
        <p:cNvPr id="313" name="Shape 313"/>
        <p:cNvGrpSpPr/>
        <p:nvPr/>
      </p:nvGrpSpPr>
      <p:grpSpPr>
        <a:xfrm>
          <a:off x="0" y="0"/>
          <a:ext cx="0" cy="0"/>
          <a:chOff x="0" y="0"/>
          <a:chExt cx="0" cy="0"/>
        </a:xfrm>
      </p:grpSpPr>
      <p:sp>
        <p:nvSpPr>
          <p:cNvPr id="314" name="Google Shape;314;p35"/>
          <p:cNvSpPr/>
          <p:nvPr/>
        </p:nvSpPr>
        <p:spPr>
          <a:xfrm>
            <a:off x="7761900" y="4750700"/>
            <a:ext cx="12003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5"/>
          <p:cNvSpPr txBox="1"/>
          <p:nvPr>
            <p:ph idx="12" type="sldNum"/>
          </p:nvPr>
        </p:nvSpPr>
        <p:spPr>
          <a:xfrm>
            <a:off x="8325900" y="4793500"/>
            <a:ext cx="513300" cy="207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6" name="Google Shape;316;p35"/>
          <p:cNvSpPr/>
          <p:nvPr/>
        </p:nvSpPr>
        <p:spPr>
          <a:xfrm>
            <a:off x="377950" y="4733800"/>
            <a:ext cx="17100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5"/>
          <p:cNvSpPr txBox="1"/>
          <p:nvPr/>
        </p:nvSpPr>
        <p:spPr>
          <a:xfrm>
            <a:off x="2964700" y="4748900"/>
            <a:ext cx="3564300" cy="33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50">
                <a:solidFill>
                  <a:srgbClr val="808080"/>
                </a:solidFill>
                <a:highlight>
                  <a:srgbClr val="FFFFFF"/>
                </a:highlight>
              </a:rPr>
              <a:t>Imaging Calorimetry for EIC - EICGENR&amp;D2022_25</a:t>
            </a:r>
            <a:endParaRPr sz="1200">
              <a:solidFill>
                <a:srgbClr val="80808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2">
  <p:cSld name="OBJECT_2">
    <p:spTree>
      <p:nvGrpSpPr>
        <p:cNvPr id="318" name="Shape 318"/>
        <p:cNvGrpSpPr/>
        <p:nvPr/>
      </p:nvGrpSpPr>
      <p:grpSpPr>
        <a:xfrm>
          <a:off x="0" y="0"/>
          <a:ext cx="0" cy="0"/>
          <a:chOff x="0" y="0"/>
          <a:chExt cx="0" cy="0"/>
        </a:xfrm>
      </p:grpSpPr>
      <p:sp>
        <p:nvSpPr>
          <p:cNvPr id="319" name="Google Shape;319;p36"/>
          <p:cNvSpPr/>
          <p:nvPr/>
        </p:nvSpPr>
        <p:spPr>
          <a:xfrm>
            <a:off x="7761900" y="4750700"/>
            <a:ext cx="12003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6"/>
          <p:cNvSpPr txBox="1"/>
          <p:nvPr>
            <p:ph idx="12" type="sldNum"/>
          </p:nvPr>
        </p:nvSpPr>
        <p:spPr>
          <a:xfrm>
            <a:off x="8325900" y="4793500"/>
            <a:ext cx="513300" cy="207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1" name="Google Shape;321;p36"/>
          <p:cNvSpPr/>
          <p:nvPr/>
        </p:nvSpPr>
        <p:spPr>
          <a:xfrm>
            <a:off x="377950" y="4733800"/>
            <a:ext cx="17100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txBox="1"/>
          <p:nvPr/>
        </p:nvSpPr>
        <p:spPr>
          <a:xfrm>
            <a:off x="2964700" y="4748900"/>
            <a:ext cx="3564300" cy="33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50">
                <a:solidFill>
                  <a:srgbClr val="808080"/>
                </a:solidFill>
                <a:highlight>
                  <a:srgbClr val="FFFFFF"/>
                </a:highlight>
              </a:rPr>
              <a:t>Imaging Calorimetry for EIC - EICGENR&amp;D2022_25</a:t>
            </a:r>
            <a:endParaRPr sz="1200">
              <a:solidFill>
                <a:srgbClr val="80808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spTree>
      <p:nvGrpSpPr>
        <p:cNvPr id="323" name="Shape 323"/>
        <p:cNvGrpSpPr/>
        <p:nvPr/>
      </p:nvGrpSpPr>
      <p:grpSpPr>
        <a:xfrm>
          <a:off x="0" y="0"/>
          <a:ext cx="0" cy="0"/>
          <a:chOff x="0" y="0"/>
          <a:chExt cx="0" cy="0"/>
        </a:xfrm>
      </p:grpSpPr>
      <p:pic>
        <p:nvPicPr>
          <p:cNvPr descr="aerial view of Argonne with APS in front 5730-00068.jpg" id="324" name="Google Shape;324;p37"/>
          <p:cNvPicPr preferRelativeResize="0"/>
          <p:nvPr/>
        </p:nvPicPr>
        <p:blipFill rotWithShape="1">
          <a:blip r:embed="rId2">
            <a:alphaModFix/>
          </a:blip>
          <a:srcRect b="7133" l="0" r="0" t="10683"/>
          <a:stretch/>
        </p:blipFill>
        <p:spPr>
          <a:xfrm>
            <a:off x="0" y="0"/>
            <a:ext cx="9144000" cy="4488688"/>
          </a:xfrm>
          <a:prstGeom prst="rect">
            <a:avLst/>
          </a:prstGeom>
          <a:noFill/>
          <a:ln>
            <a:noFill/>
          </a:ln>
        </p:spPr>
      </p:pic>
      <p:sp>
        <p:nvSpPr>
          <p:cNvPr id="325" name="Google Shape;325;p37"/>
          <p:cNvSpPr txBox="1"/>
          <p:nvPr>
            <p:ph idx="1" type="body"/>
          </p:nvPr>
        </p:nvSpPr>
        <p:spPr>
          <a:xfrm>
            <a:off x="0" y="-10684"/>
            <a:ext cx="9144000" cy="4499400"/>
          </a:xfrm>
          <a:prstGeom prst="rect">
            <a:avLst/>
          </a:prstGeom>
          <a:solidFill>
            <a:schemeClr val="accent2">
              <a:alpha val="89800"/>
            </a:schemeClr>
          </a:solidFill>
          <a:ln>
            <a:noFill/>
          </a:ln>
        </p:spPr>
        <p:txBody>
          <a:bodyPr anchorCtr="0" anchor="ctr" bIns="457200" lIns="457200" spcFirstLastPara="1" rIns="0" wrap="square" tIns="0">
            <a:noAutofit/>
          </a:bodyPr>
          <a:lstStyle>
            <a:lvl1pPr indent="-228600" lvl="0" marL="457200" rtl="0" algn="l">
              <a:spcBef>
                <a:spcPts val="600"/>
              </a:spcBef>
              <a:spcAft>
                <a:spcPts val="0"/>
              </a:spcAft>
              <a:buClr>
                <a:schemeClr val="lt1"/>
              </a:buClr>
              <a:buSzPts val="2800"/>
              <a:buNone/>
              <a:defRPr b="1" sz="2800" cap="none">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26" name="Google Shape;326;p37"/>
          <p:cNvSpPr txBox="1"/>
          <p:nvPr>
            <p:ph idx="12" type="sldNum"/>
          </p:nvPr>
        </p:nvSpPr>
        <p:spPr>
          <a:xfrm>
            <a:off x="8556784" y="4749851"/>
            <a:ext cx="548700" cy="393600"/>
          </a:xfrm>
          <a:prstGeom prst="rect">
            <a:avLst/>
          </a:prstGeom>
        </p:spPr>
        <p:txBody>
          <a:bodyPr anchorCtr="0" anchor="t" bIns="0" lIns="0" spcFirstLastPara="1" rIns="0" wrap="square" tIns="45700">
            <a:noAutofit/>
          </a:bodyPr>
          <a:lstStyle>
            <a:lvl1pPr lvl="0" rtl="0" algn="r">
              <a:buNone/>
              <a:defRPr sz="1300">
                <a:solidFill>
                  <a:schemeClr val="lt1"/>
                </a:solidFill>
              </a:defRPr>
            </a:lvl1pPr>
            <a:lvl2pPr lvl="1" rtl="0" algn="r">
              <a:buNone/>
              <a:defRPr sz="1300">
                <a:solidFill>
                  <a:schemeClr val="lt1"/>
                </a:solidFill>
              </a:defRPr>
            </a:lvl2pPr>
            <a:lvl3pPr lvl="2" rtl="0" algn="r">
              <a:buNone/>
              <a:defRPr sz="1300">
                <a:solidFill>
                  <a:schemeClr val="lt1"/>
                </a:solidFill>
              </a:defRPr>
            </a:lvl3pPr>
            <a:lvl4pPr lvl="3" rtl="0" algn="r">
              <a:buNone/>
              <a:defRPr sz="1300">
                <a:solidFill>
                  <a:schemeClr val="lt1"/>
                </a:solidFill>
              </a:defRPr>
            </a:lvl4pPr>
            <a:lvl5pPr lvl="4" rtl="0" algn="r">
              <a:buNone/>
              <a:defRPr sz="1300">
                <a:solidFill>
                  <a:schemeClr val="lt1"/>
                </a:solidFill>
              </a:defRPr>
            </a:lvl5pPr>
            <a:lvl6pPr lvl="5" rtl="0" algn="r">
              <a:buNone/>
              <a:defRPr sz="1300">
                <a:solidFill>
                  <a:schemeClr val="lt1"/>
                </a:solidFill>
              </a:defRPr>
            </a:lvl6pPr>
            <a:lvl7pPr lvl="6" rtl="0" algn="r">
              <a:buNone/>
              <a:defRPr sz="1300">
                <a:solidFill>
                  <a:schemeClr val="lt1"/>
                </a:solidFill>
              </a:defRPr>
            </a:lvl7pPr>
            <a:lvl8pPr lvl="7" rtl="0" algn="r">
              <a:buNone/>
              <a:defRPr sz="1300">
                <a:solidFill>
                  <a:schemeClr val="lt1"/>
                </a:solidFill>
              </a:defRPr>
            </a:lvl8pPr>
            <a:lvl9pPr lvl="8" rtl="0" algn="r">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3">
  <p:cSld name="OBJECT_3">
    <p:spTree>
      <p:nvGrpSpPr>
        <p:cNvPr id="327" name="Shape 327"/>
        <p:cNvGrpSpPr/>
        <p:nvPr/>
      </p:nvGrpSpPr>
      <p:grpSpPr>
        <a:xfrm>
          <a:off x="0" y="0"/>
          <a:ext cx="0" cy="0"/>
          <a:chOff x="0" y="0"/>
          <a:chExt cx="0" cy="0"/>
        </a:xfrm>
      </p:grpSpPr>
      <p:sp>
        <p:nvSpPr>
          <p:cNvPr id="328" name="Google Shape;328;p38"/>
          <p:cNvSpPr/>
          <p:nvPr/>
        </p:nvSpPr>
        <p:spPr>
          <a:xfrm>
            <a:off x="7761900" y="4750700"/>
            <a:ext cx="12003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8"/>
          <p:cNvSpPr txBox="1"/>
          <p:nvPr>
            <p:ph idx="12" type="sldNum"/>
          </p:nvPr>
        </p:nvSpPr>
        <p:spPr>
          <a:xfrm>
            <a:off x="8325900" y="4793500"/>
            <a:ext cx="513300" cy="207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0" name="Google Shape;330;p38"/>
          <p:cNvSpPr/>
          <p:nvPr/>
        </p:nvSpPr>
        <p:spPr>
          <a:xfrm>
            <a:off x="377950" y="4733800"/>
            <a:ext cx="17100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nvSpPr>
        <p:spPr>
          <a:xfrm>
            <a:off x="2964700" y="4748900"/>
            <a:ext cx="3564300" cy="33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50">
                <a:solidFill>
                  <a:srgbClr val="808080"/>
                </a:solidFill>
                <a:highlight>
                  <a:srgbClr val="FFFFFF"/>
                </a:highlight>
              </a:rPr>
              <a:t>Imaging Calorimetry for EIC - EICGENR&amp;D2022_25</a:t>
            </a:r>
            <a:endParaRPr sz="1200">
              <a:solidFill>
                <a:srgbClr val="80808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332" name="Shape 332"/>
        <p:cNvGrpSpPr/>
        <p:nvPr/>
      </p:nvGrpSpPr>
      <p:grpSpPr>
        <a:xfrm>
          <a:off x="0" y="0"/>
          <a:ext cx="0" cy="0"/>
          <a:chOff x="0" y="0"/>
          <a:chExt cx="0" cy="0"/>
        </a:xfrm>
      </p:grpSpPr>
      <p:sp>
        <p:nvSpPr>
          <p:cNvPr id="333" name="Google Shape;333;p39"/>
          <p:cNvSpPr txBox="1"/>
          <p:nvPr>
            <p:ph type="title"/>
          </p:nvPr>
        </p:nvSpPr>
        <p:spPr>
          <a:xfrm>
            <a:off x="457201" y="-6"/>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39"/>
          <p:cNvSpPr txBox="1"/>
          <p:nvPr>
            <p:ph idx="1" type="body"/>
          </p:nvPr>
        </p:nvSpPr>
        <p:spPr>
          <a:xfrm>
            <a:off x="457201" y="1395284"/>
            <a:ext cx="8373000" cy="3317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35" name="Google Shape;335;p39"/>
          <p:cNvSpPr txBox="1"/>
          <p:nvPr>
            <p:ph idx="2" type="body"/>
          </p:nvPr>
        </p:nvSpPr>
        <p:spPr>
          <a:xfrm>
            <a:off x="457201" y="579118"/>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accent2"/>
              </a:buClr>
              <a:buSzPts val="2000"/>
              <a:buNone/>
              <a:defRPr b="1" sz="2000">
                <a:solidFill>
                  <a:schemeClr val="accent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36" name="Google Shape;336;p39"/>
          <p:cNvSpPr txBox="1"/>
          <p:nvPr>
            <p:ph idx="12" type="sldNum"/>
          </p:nvPr>
        </p:nvSpPr>
        <p:spPr>
          <a:xfrm>
            <a:off x="7384300"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7" name="Google Shape;337;p39"/>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M. Żurek - Imaging Calorimetry for EIC</a:t>
            </a:r>
            <a:endParaRPr sz="900">
              <a:solidFill>
                <a:srgbClr val="888888"/>
              </a:solidFil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4">
  <p:cSld name="OBJECT_4">
    <p:spTree>
      <p:nvGrpSpPr>
        <p:cNvPr id="338" name="Shape 338"/>
        <p:cNvGrpSpPr/>
        <p:nvPr/>
      </p:nvGrpSpPr>
      <p:grpSpPr>
        <a:xfrm>
          <a:off x="0" y="0"/>
          <a:ext cx="0" cy="0"/>
          <a:chOff x="0" y="0"/>
          <a:chExt cx="0" cy="0"/>
        </a:xfrm>
      </p:grpSpPr>
      <p:sp>
        <p:nvSpPr>
          <p:cNvPr id="339" name="Google Shape;339;p40"/>
          <p:cNvSpPr/>
          <p:nvPr/>
        </p:nvSpPr>
        <p:spPr>
          <a:xfrm>
            <a:off x="7761900" y="4750700"/>
            <a:ext cx="12003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0"/>
          <p:cNvSpPr txBox="1"/>
          <p:nvPr>
            <p:ph idx="12" type="sldNum"/>
          </p:nvPr>
        </p:nvSpPr>
        <p:spPr>
          <a:xfrm>
            <a:off x="8325900" y="4793500"/>
            <a:ext cx="513300" cy="207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1" name="Google Shape;341;p40"/>
          <p:cNvSpPr/>
          <p:nvPr/>
        </p:nvSpPr>
        <p:spPr>
          <a:xfrm>
            <a:off x="377950" y="4733800"/>
            <a:ext cx="1710000" cy="32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0"/>
          <p:cNvSpPr txBox="1"/>
          <p:nvPr/>
        </p:nvSpPr>
        <p:spPr>
          <a:xfrm>
            <a:off x="2964700" y="4748900"/>
            <a:ext cx="3564300" cy="33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50">
                <a:solidFill>
                  <a:srgbClr val="808080"/>
                </a:solidFill>
                <a:highlight>
                  <a:srgbClr val="FFFFFF"/>
                </a:highlight>
              </a:rPr>
              <a:t>Imaging Calorimetry for EIC - EICGENR&amp;D2022_25</a:t>
            </a:r>
            <a:endParaRPr sz="1200">
              <a:solidFill>
                <a:srgbClr val="80808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Blue" showMasterSp="0">
  <p:cSld name="*Section Break_Blue">
    <p:spTree>
      <p:nvGrpSpPr>
        <p:cNvPr id="39" name="Shape 39"/>
        <p:cNvGrpSpPr/>
        <p:nvPr/>
      </p:nvGrpSpPr>
      <p:grpSpPr>
        <a:xfrm>
          <a:off x="0" y="0"/>
          <a:ext cx="0" cy="0"/>
          <a:chOff x="0" y="0"/>
          <a:chExt cx="0" cy="0"/>
        </a:xfrm>
      </p:grpSpPr>
      <p:pic>
        <p:nvPicPr>
          <p:cNvPr id="40" name="Google Shape;40;p5"/>
          <p:cNvPicPr preferRelativeResize="0"/>
          <p:nvPr/>
        </p:nvPicPr>
        <p:blipFill rotWithShape="1">
          <a:blip r:embed="rId2">
            <a:alphaModFix/>
          </a:blip>
          <a:srcRect b="0" l="0" r="0" t="-240"/>
          <a:stretch/>
        </p:blipFill>
        <p:spPr>
          <a:xfrm>
            <a:off x="0" y="-10684"/>
            <a:ext cx="9144000" cy="4488688"/>
          </a:xfrm>
          <a:prstGeom prst="rect">
            <a:avLst/>
          </a:prstGeom>
          <a:noFill/>
          <a:ln>
            <a:noFill/>
          </a:ln>
        </p:spPr>
      </p:pic>
      <p:sp>
        <p:nvSpPr>
          <p:cNvPr id="41" name="Google Shape;41;p5"/>
          <p:cNvSpPr txBox="1"/>
          <p:nvPr>
            <p:ph idx="1" type="body"/>
          </p:nvPr>
        </p:nvSpPr>
        <p:spPr>
          <a:xfrm>
            <a:off x="0" y="-1"/>
            <a:ext cx="9144000" cy="4488600"/>
          </a:xfrm>
          <a:prstGeom prst="rect">
            <a:avLst/>
          </a:prstGeom>
          <a:noFill/>
          <a:ln>
            <a:noFill/>
          </a:ln>
        </p:spPr>
        <p:txBody>
          <a:bodyPr anchorCtr="0" anchor="ctr" bIns="457200" lIns="457200" spcFirstLastPara="1" rIns="0" wrap="square" tIns="0">
            <a:noAutofit/>
          </a:bodyPr>
          <a:lstStyle>
            <a:lvl1pPr indent="-228600" lvl="0" marL="457200" rtl="0" algn="l">
              <a:spcBef>
                <a:spcPts val="600"/>
              </a:spcBef>
              <a:spcAft>
                <a:spcPts val="0"/>
              </a:spcAft>
              <a:buClr>
                <a:schemeClr val="lt1"/>
              </a:buClr>
              <a:buSzPts val="2800"/>
              <a:buNone/>
              <a:defRPr b="1" sz="2800" cap="none">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_2">
    <p:spTree>
      <p:nvGrpSpPr>
        <p:cNvPr id="343" name="Shape 343"/>
        <p:cNvGrpSpPr/>
        <p:nvPr/>
      </p:nvGrpSpPr>
      <p:grpSpPr>
        <a:xfrm>
          <a:off x="0" y="0"/>
          <a:ext cx="0" cy="0"/>
          <a:chOff x="0" y="0"/>
          <a:chExt cx="0" cy="0"/>
        </a:xfrm>
      </p:grpSpPr>
      <p:sp>
        <p:nvSpPr>
          <p:cNvPr id="344" name="Google Shape;344;p41"/>
          <p:cNvSpPr/>
          <p:nvPr/>
        </p:nvSpPr>
        <p:spPr>
          <a:xfrm>
            <a:off x="7888375" y="4777725"/>
            <a:ext cx="1097100" cy="32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46" name="Google Shape;346;p41"/>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lang="en-US" sz="900">
                <a:solidFill>
                  <a:srgbClr val="888888"/>
                </a:solidFill>
              </a:rPr>
              <a:t>eRD115 - Barrel Imaging Calorimeter</a:t>
            </a:r>
            <a:endParaRPr sz="900">
              <a:solidFill>
                <a:srgbClr val="888888"/>
              </a:solidFill>
            </a:endParaRPr>
          </a:p>
        </p:txBody>
      </p:sp>
      <p:sp>
        <p:nvSpPr>
          <p:cNvPr id="347" name="Google Shape;347;p41"/>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_3">
    <p:spTree>
      <p:nvGrpSpPr>
        <p:cNvPr id="348" name="Shape 348"/>
        <p:cNvGrpSpPr/>
        <p:nvPr/>
      </p:nvGrpSpPr>
      <p:grpSpPr>
        <a:xfrm>
          <a:off x="0" y="0"/>
          <a:ext cx="0" cy="0"/>
          <a:chOff x="0" y="0"/>
          <a:chExt cx="0" cy="0"/>
        </a:xfrm>
      </p:grpSpPr>
      <p:sp>
        <p:nvSpPr>
          <p:cNvPr id="349" name="Google Shape;349;p42"/>
          <p:cNvSpPr txBox="1"/>
          <p:nvPr>
            <p:ph idx="12" type="sldNum"/>
          </p:nvPr>
        </p:nvSpPr>
        <p:spPr>
          <a:xfrm>
            <a:off x="7328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50" name="Google Shape;350;p42"/>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M. Żurek - Barrel Imaging Colorimeter</a:t>
            </a:r>
            <a:endParaRPr sz="900">
              <a:solidFill>
                <a:srgbClr val="888888"/>
              </a:solidFill>
            </a:endParaRPr>
          </a:p>
        </p:txBody>
      </p:sp>
      <p:sp>
        <p:nvSpPr>
          <p:cNvPr id="351" name="Google Shape;351;p42"/>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_4">
    <p:spTree>
      <p:nvGrpSpPr>
        <p:cNvPr id="352" name="Shape 352"/>
        <p:cNvGrpSpPr/>
        <p:nvPr/>
      </p:nvGrpSpPr>
      <p:grpSpPr>
        <a:xfrm>
          <a:off x="0" y="0"/>
          <a:ext cx="0" cy="0"/>
          <a:chOff x="0" y="0"/>
          <a:chExt cx="0" cy="0"/>
        </a:xfrm>
      </p:grpSpPr>
      <p:sp>
        <p:nvSpPr>
          <p:cNvPr id="353" name="Google Shape;353;p43"/>
          <p:cNvSpPr txBox="1"/>
          <p:nvPr>
            <p:ph idx="12" type="sldNum"/>
          </p:nvPr>
        </p:nvSpPr>
        <p:spPr>
          <a:xfrm>
            <a:off x="7328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54" name="Google Shape;354;p43"/>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M. Żurek - Barrel Imaging Colorimeter</a:t>
            </a:r>
            <a:endParaRPr sz="900">
              <a:solidFill>
                <a:srgbClr val="888888"/>
              </a:solidFill>
            </a:endParaRPr>
          </a:p>
        </p:txBody>
      </p:sp>
      <p:sp>
        <p:nvSpPr>
          <p:cNvPr id="355" name="Google Shape;355;p43"/>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Title and Content_5">
    <p:spTree>
      <p:nvGrpSpPr>
        <p:cNvPr id="356" name="Shape 356"/>
        <p:cNvGrpSpPr/>
        <p:nvPr/>
      </p:nvGrpSpPr>
      <p:grpSpPr>
        <a:xfrm>
          <a:off x="0" y="0"/>
          <a:ext cx="0" cy="0"/>
          <a:chOff x="0" y="0"/>
          <a:chExt cx="0" cy="0"/>
        </a:xfrm>
      </p:grpSpPr>
      <p:sp>
        <p:nvSpPr>
          <p:cNvPr id="357" name="Google Shape;357;p44"/>
          <p:cNvSpPr txBox="1"/>
          <p:nvPr>
            <p:ph type="title"/>
          </p:nvPr>
        </p:nvSpPr>
        <p:spPr>
          <a:xfrm>
            <a:off x="457201" y="360244"/>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8" name="Google Shape;358;p44"/>
          <p:cNvSpPr txBox="1"/>
          <p:nvPr>
            <p:ph idx="1" type="body"/>
          </p:nvPr>
        </p:nvSpPr>
        <p:spPr>
          <a:xfrm>
            <a:off x="457201" y="1395284"/>
            <a:ext cx="8373000" cy="33171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59" name="Google Shape;359;p44"/>
          <p:cNvSpPr txBox="1"/>
          <p:nvPr>
            <p:ph idx="2" type="body"/>
          </p:nvPr>
        </p:nvSpPr>
        <p:spPr>
          <a:xfrm>
            <a:off x="457201" y="1019618"/>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accent2"/>
              </a:buClr>
              <a:buSzPts val="2000"/>
              <a:buNone/>
              <a:defRPr b="1" sz="2000">
                <a:solidFill>
                  <a:schemeClr val="accent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60" name="Google Shape;360;p44"/>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Title and Content_6">
    <p:spTree>
      <p:nvGrpSpPr>
        <p:cNvPr id="361" name="Shape 361"/>
        <p:cNvGrpSpPr/>
        <p:nvPr/>
      </p:nvGrpSpPr>
      <p:grpSpPr>
        <a:xfrm>
          <a:off x="0" y="0"/>
          <a:ext cx="0" cy="0"/>
          <a:chOff x="0" y="0"/>
          <a:chExt cx="0" cy="0"/>
        </a:xfrm>
      </p:grpSpPr>
      <p:sp>
        <p:nvSpPr>
          <p:cNvPr id="362" name="Google Shape;362;p45"/>
          <p:cNvSpPr/>
          <p:nvPr/>
        </p:nvSpPr>
        <p:spPr>
          <a:xfrm>
            <a:off x="7696987" y="4836428"/>
            <a:ext cx="1446900" cy="20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3" name="Google Shape;363;p45"/>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4" name="Google Shape;364;p45"/>
          <p:cNvSpPr txBox="1"/>
          <p:nvPr>
            <p:ph idx="1" type="body"/>
          </p:nvPr>
        </p:nvSpPr>
        <p:spPr>
          <a:xfrm>
            <a:off x="457201" y="1408346"/>
            <a:ext cx="8373000" cy="3317100"/>
          </a:xfrm>
          <a:prstGeom prst="rect">
            <a:avLst/>
          </a:prstGeom>
          <a:noFill/>
          <a:ln>
            <a:noFill/>
          </a:ln>
        </p:spPr>
        <p:txBody>
          <a:bodyPr anchorCtr="0" anchor="t" bIns="45700" lIns="0" spcFirstLastPara="1" rIns="0" wrap="square" tIns="0">
            <a:noAutofit/>
          </a:bodyPr>
          <a:lstStyle>
            <a:lvl1pPr indent="-342900" lvl="0" marL="457200" rtl="0" algn="l">
              <a:lnSpc>
                <a:spcPct val="100000"/>
              </a:lnSpc>
              <a:spcBef>
                <a:spcPts val="600"/>
              </a:spcBef>
              <a:spcAft>
                <a:spcPts val="0"/>
              </a:spcAft>
              <a:buClr>
                <a:srgbClr val="232425"/>
              </a:buClr>
              <a:buSzPts val="1800"/>
              <a:buChar char="▪"/>
              <a:defRPr/>
            </a:lvl1pPr>
            <a:lvl2pPr indent="-342900" lvl="1" marL="914400" rtl="0" algn="l">
              <a:lnSpc>
                <a:spcPct val="100000"/>
              </a:lnSpc>
              <a:spcBef>
                <a:spcPts val="0"/>
              </a:spcBef>
              <a:spcAft>
                <a:spcPts val="0"/>
              </a:spcAft>
              <a:buClr>
                <a:srgbClr val="232425"/>
              </a:buClr>
              <a:buSzPts val="1800"/>
              <a:buChar char="–"/>
              <a:defRPr/>
            </a:lvl2pPr>
            <a:lvl3pPr indent="-342900" lvl="2" marL="1371600" rtl="0" algn="l">
              <a:lnSpc>
                <a:spcPct val="100000"/>
              </a:lnSpc>
              <a:spcBef>
                <a:spcPts val="0"/>
              </a:spcBef>
              <a:spcAft>
                <a:spcPts val="0"/>
              </a:spcAft>
              <a:buClr>
                <a:srgbClr val="232425"/>
              </a:buClr>
              <a:buSzPts val="1800"/>
              <a:buChar char="•"/>
              <a:defRPr/>
            </a:lvl3pPr>
            <a:lvl4pPr indent="-342900" lvl="3" marL="1828800" rtl="0" algn="l">
              <a:lnSpc>
                <a:spcPct val="100000"/>
              </a:lnSpc>
              <a:spcBef>
                <a:spcPts val="0"/>
              </a:spcBef>
              <a:spcAft>
                <a:spcPts val="0"/>
              </a:spcAft>
              <a:buClr>
                <a:srgbClr val="232425"/>
              </a:buClr>
              <a:buSzPts val="1800"/>
              <a:buChar char="–"/>
              <a:defRPr/>
            </a:lvl4pPr>
            <a:lvl5pPr indent="-342900" lvl="4" marL="2286000" rtl="0" algn="l">
              <a:lnSpc>
                <a:spcPct val="100000"/>
              </a:lnSpc>
              <a:spcBef>
                <a:spcPts val="0"/>
              </a:spcBef>
              <a:spcAft>
                <a:spcPts val="0"/>
              </a:spcAft>
              <a:buClr>
                <a:srgbClr val="232425"/>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365" name="Google Shape;365;p45"/>
          <p:cNvSpPr txBox="1"/>
          <p:nvPr>
            <p:ph idx="2" type="body"/>
          </p:nvPr>
        </p:nvSpPr>
        <p:spPr>
          <a:xfrm>
            <a:off x="457201" y="1009912"/>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accent2"/>
              </a:buClr>
              <a:buSzPts val="2000"/>
              <a:buNone/>
              <a:defRPr b="1" sz="2000">
                <a:solidFill>
                  <a:schemeClr val="accent2"/>
                </a:solidFill>
              </a:defRPr>
            </a:lvl1pPr>
            <a:lvl2pPr indent="-342900" lvl="1" marL="914400" rtl="0" algn="l">
              <a:lnSpc>
                <a:spcPct val="100000"/>
              </a:lnSpc>
              <a:spcBef>
                <a:spcPts val="0"/>
              </a:spcBef>
              <a:spcAft>
                <a:spcPts val="0"/>
              </a:spcAft>
              <a:buClr>
                <a:srgbClr val="232425"/>
              </a:buClr>
              <a:buSzPts val="1800"/>
              <a:buChar char="–"/>
              <a:defRPr/>
            </a:lvl2pPr>
            <a:lvl3pPr indent="-342900" lvl="2" marL="1371600" rtl="0" algn="l">
              <a:lnSpc>
                <a:spcPct val="100000"/>
              </a:lnSpc>
              <a:spcBef>
                <a:spcPts val="0"/>
              </a:spcBef>
              <a:spcAft>
                <a:spcPts val="0"/>
              </a:spcAft>
              <a:buClr>
                <a:srgbClr val="232425"/>
              </a:buClr>
              <a:buSzPts val="1800"/>
              <a:buChar char="•"/>
              <a:defRPr/>
            </a:lvl3pPr>
            <a:lvl4pPr indent="-342900" lvl="3" marL="1828800" rtl="0" algn="l">
              <a:lnSpc>
                <a:spcPct val="100000"/>
              </a:lnSpc>
              <a:spcBef>
                <a:spcPts val="0"/>
              </a:spcBef>
              <a:spcAft>
                <a:spcPts val="0"/>
              </a:spcAft>
              <a:buClr>
                <a:srgbClr val="232425"/>
              </a:buClr>
              <a:buSzPts val="1800"/>
              <a:buChar char="–"/>
              <a:defRPr/>
            </a:lvl4pPr>
            <a:lvl5pPr indent="-342900" lvl="4" marL="2286000" rtl="0" algn="l">
              <a:lnSpc>
                <a:spcPct val="100000"/>
              </a:lnSpc>
              <a:spcBef>
                <a:spcPts val="0"/>
              </a:spcBef>
              <a:spcAft>
                <a:spcPts val="0"/>
              </a:spcAft>
              <a:buClr>
                <a:srgbClr val="232425"/>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366" name="Google Shape;366;p45"/>
          <p:cNvSpPr txBox="1"/>
          <p:nvPr>
            <p:ph idx="12" type="sldNum"/>
          </p:nvPr>
        </p:nvSpPr>
        <p:spPr>
          <a:xfrm>
            <a:off x="8601502" y="4871304"/>
            <a:ext cx="457200" cy="207000"/>
          </a:xfrm>
          <a:prstGeom prst="rect">
            <a:avLst/>
          </a:prstGeom>
          <a:noFill/>
          <a:ln>
            <a:noFill/>
          </a:ln>
        </p:spPr>
        <p:txBody>
          <a:bodyPr anchorCtr="0" anchor="b" bIns="0" lIns="0" spcFirstLastPara="1" rIns="0"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67" name="Google Shape;367;p45"/>
          <p:cNvSpPr/>
          <p:nvPr/>
        </p:nvSpPr>
        <p:spPr>
          <a:xfrm>
            <a:off x="457201" y="4836428"/>
            <a:ext cx="1446900" cy="20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8" name="Google Shape;368;p45"/>
          <p:cNvSpPr txBox="1"/>
          <p:nvPr/>
        </p:nvSpPr>
        <p:spPr>
          <a:xfrm>
            <a:off x="3567879" y="4858915"/>
            <a:ext cx="2151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8E9193"/>
                </a:solidFill>
                <a:latin typeface="Arial"/>
                <a:ea typeface="Arial"/>
                <a:cs typeface="Arial"/>
                <a:sym typeface="Arial"/>
              </a:rPr>
              <a:t>Integration Imaging Barrel ECal</a:t>
            </a:r>
            <a:endParaRPr b="0" i="0" sz="1100" u="none" cap="none" strike="noStrike">
              <a:solidFill>
                <a:srgbClr val="8E9193"/>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7">
  <p:cSld name="*Title and Content_7">
    <p:spTree>
      <p:nvGrpSpPr>
        <p:cNvPr id="369" name="Shape 369"/>
        <p:cNvGrpSpPr/>
        <p:nvPr/>
      </p:nvGrpSpPr>
      <p:grpSpPr>
        <a:xfrm>
          <a:off x="0" y="0"/>
          <a:ext cx="0" cy="0"/>
          <a:chOff x="0" y="0"/>
          <a:chExt cx="0" cy="0"/>
        </a:xfrm>
      </p:grpSpPr>
      <p:sp>
        <p:nvSpPr>
          <p:cNvPr id="370" name="Google Shape;370;p46"/>
          <p:cNvSpPr txBox="1"/>
          <p:nvPr>
            <p:ph idx="12" type="sldNum"/>
          </p:nvPr>
        </p:nvSpPr>
        <p:spPr>
          <a:xfrm>
            <a:off x="7328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1" name="Google Shape;371;p46"/>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M. Żurek - Barrel Imaging Calorimeter</a:t>
            </a:r>
            <a:endParaRPr sz="900">
              <a:solidFill>
                <a:srgbClr val="888888"/>
              </a:solidFill>
            </a:endParaRPr>
          </a:p>
        </p:txBody>
      </p:sp>
      <p:sp>
        <p:nvSpPr>
          <p:cNvPr id="372" name="Google Shape;372;p46"/>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8">
  <p:cSld name="*Title and Content_8">
    <p:spTree>
      <p:nvGrpSpPr>
        <p:cNvPr id="373" name="Shape 373"/>
        <p:cNvGrpSpPr/>
        <p:nvPr/>
      </p:nvGrpSpPr>
      <p:grpSpPr>
        <a:xfrm>
          <a:off x="0" y="0"/>
          <a:ext cx="0" cy="0"/>
          <a:chOff x="0" y="0"/>
          <a:chExt cx="0" cy="0"/>
        </a:xfrm>
      </p:grpSpPr>
      <p:sp>
        <p:nvSpPr>
          <p:cNvPr id="374" name="Google Shape;374;p47"/>
          <p:cNvSpPr txBox="1"/>
          <p:nvPr>
            <p:ph idx="12" type="sldNum"/>
          </p:nvPr>
        </p:nvSpPr>
        <p:spPr>
          <a:xfrm>
            <a:off x="7328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5" name="Google Shape;375;p47"/>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M. Żurek - Barrel Imaging Colorimeter</a:t>
            </a:r>
            <a:endParaRPr sz="900">
              <a:solidFill>
                <a:srgbClr val="888888"/>
              </a:solidFill>
            </a:endParaRPr>
          </a:p>
        </p:txBody>
      </p:sp>
      <p:sp>
        <p:nvSpPr>
          <p:cNvPr id="376" name="Google Shape;376;p47"/>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9">
  <p:cSld name="*Title and Content_9">
    <p:spTree>
      <p:nvGrpSpPr>
        <p:cNvPr id="377" name="Shape 377"/>
        <p:cNvGrpSpPr/>
        <p:nvPr/>
      </p:nvGrpSpPr>
      <p:grpSpPr>
        <a:xfrm>
          <a:off x="0" y="0"/>
          <a:ext cx="0" cy="0"/>
          <a:chOff x="0" y="0"/>
          <a:chExt cx="0" cy="0"/>
        </a:xfrm>
      </p:grpSpPr>
      <p:sp>
        <p:nvSpPr>
          <p:cNvPr id="378" name="Google Shape;378;p48"/>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eRD115 - Barrel Imaging Calorimeter</a:t>
            </a:r>
            <a:endParaRPr sz="900">
              <a:solidFill>
                <a:srgbClr val="888888"/>
              </a:solidFill>
            </a:endParaRPr>
          </a:p>
        </p:txBody>
      </p:sp>
      <p:sp>
        <p:nvSpPr>
          <p:cNvPr id="379" name="Google Shape;379;p48"/>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p:nvPr/>
        </p:nvSpPr>
        <p:spPr>
          <a:xfrm>
            <a:off x="7864225" y="4760400"/>
            <a:ext cx="1113600" cy="3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8"/>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0">
  <p:cSld name="*Title and Content_10">
    <p:spTree>
      <p:nvGrpSpPr>
        <p:cNvPr id="382" name="Shape 382"/>
        <p:cNvGrpSpPr/>
        <p:nvPr/>
      </p:nvGrpSpPr>
      <p:grpSpPr>
        <a:xfrm>
          <a:off x="0" y="0"/>
          <a:ext cx="0" cy="0"/>
          <a:chOff x="0" y="0"/>
          <a:chExt cx="0" cy="0"/>
        </a:xfrm>
      </p:grpSpPr>
      <p:sp>
        <p:nvSpPr>
          <p:cNvPr id="383" name="Google Shape;383;p49"/>
          <p:cNvSpPr txBox="1"/>
          <p:nvPr>
            <p:ph type="title"/>
          </p:nvPr>
        </p:nvSpPr>
        <p:spPr>
          <a:xfrm>
            <a:off x="457201" y="358379"/>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4" name="Google Shape;384;p49"/>
          <p:cNvSpPr txBox="1"/>
          <p:nvPr>
            <p:ph idx="1" type="body"/>
          </p:nvPr>
        </p:nvSpPr>
        <p:spPr>
          <a:xfrm>
            <a:off x="321542" y="256202"/>
            <a:ext cx="8373000" cy="3317100"/>
          </a:xfrm>
          <a:prstGeom prst="rect">
            <a:avLst/>
          </a:prstGeom>
          <a:noFill/>
          <a:ln>
            <a:noFill/>
          </a:ln>
        </p:spPr>
        <p:txBody>
          <a:bodyPr anchorCtr="0" anchor="t" bIns="34275" lIns="0" spcFirstLastPara="1" rIns="0" wrap="square" tIns="0">
            <a:noAutofit/>
          </a:bodyPr>
          <a:lstStyle>
            <a:lvl1pPr indent="-342900" lvl="0" marL="457200" rtl="0" algn="l">
              <a:spcBef>
                <a:spcPts val="600"/>
              </a:spcBef>
              <a:spcAft>
                <a:spcPts val="0"/>
              </a:spcAft>
              <a:buClr>
                <a:srgbClr val="232425"/>
              </a:buClr>
              <a:buSzPts val="1800"/>
              <a:buChar char="▪"/>
              <a:defRPr/>
            </a:lvl1pPr>
            <a:lvl2pPr indent="-317500" lvl="1" marL="914400" rtl="0" algn="l">
              <a:spcBef>
                <a:spcPts val="0"/>
              </a:spcBef>
              <a:spcAft>
                <a:spcPts val="0"/>
              </a:spcAft>
              <a:buClr>
                <a:srgbClr val="232425"/>
              </a:buClr>
              <a:buSzPts val="1400"/>
              <a:buChar char="–"/>
              <a:defRPr/>
            </a:lvl2pPr>
            <a:lvl3pPr indent="-317500" lvl="2" marL="1371600" rtl="0" algn="l">
              <a:spcBef>
                <a:spcPts val="0"/>
              </a:spcBef>
              <a:spcAft>
                <a:spcPts val="0"/>
              </a:spcAft>
              <a:buClr>
                <a:srgbClr val="232425"/>
              </a:buClr>
              <a:buSzPts val="1400"/>
              <a:buChar char="•"/>
              <a:defRPr/>
            </a:lvl3pPr>
            <a:lvl4pPr indent="-317500" lvl="3" marL="1828800" rtl="0" algn="l">
              <a:spcBef>
                <a:spcPts val="0"/>
              </a:spcBef>
              <a:spcAft>
                <a:spcPts val="0"/>
              </a:spcAft>
              <a:buClr>
                <a:srgbClr val="232425"/>
              </a:buClr>
              <a:buSzPts val="1400"/>
              <a:buChar char="–"/>
              <a:defRPr/>
            </a:lvl4pPr>
            <a:lvl5pPr indent="-317500" lvl="4" marL="2286000" rtl="0" algn="l">
              <a:spcBef>
                <a:spcPts val="0"/>
              </a:spcBef>
              <a:spcAft>
                <a:spcPts val="0"/>
              </a:spcAft>
              <a:buClr>
                <a:srgbClr val="232425"/>
              </a:buClr>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85" name="Google Shape;385;p49"/>
          <p:cNvSpPr txBox="1"/>
          <p:nvPr>
            <p:ph idx="2" type="body"/>
          </p:nvPr>
        </p:nvSpPr>
        <p:spPr>
          <a:xfrm>
            <a:off x="457201" y="1009912"/>
            <a:ext cx="8373000" cy="375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accent2"/>
              </a:buClr>
              <a:buSzPts val="2000"/>
              <a:buNone/>
              <a:defRPr b="1" sz="2000">
                <a:solidFill>
                  <a:schemeClr val="accent2"/>
                </a:solidFill>
              </a:defRPr>
            </a:lvl1pPr>
            <a:lvl2pPr indent="-317500" lvl="1" marL="914400" rtl="0" algn="l">
              <a:spcBef>
                <a:spcPts val="0"/>
              </a:spcBef>
              <a:spcAft>
                <a:spcPts val="0"/>
              </a:spcAft>
              <a:buClr>
                <a:srgbClr val="232425"/>
              </a:buClr>
              <a:buSzPts val="1400"/>
              <a:buChar char="–"/>
              <a:defRPr/>
            </a:lvl2pPr>
            <a:lvl3pPr indent="-317500" lvl="2" marL="1371600" rtl="0" algn="l">
              <a:spcBef>
                <a:spcPts val="0"/>
              </a:spcBef>
              <a:spcAft>
                <a:spcPts val="0"/>
              </a:spcAft>
              <a:buClr>
                <a:srgbClr val="232425"/>
              </a:buClr>
              <a:buSzPts val="1400"/>
              <a:buChar char="•"/>
              <a:defRPr/>
            </a:lvl3pPr>
            <a:lvl4pPr indent="-317500" lvl="3" marL="1828800" rtl="0" algn="l">
              <a:spcBef>
                <a:spcPts val="0"/>
              </a:spcBef>
              <a:spcAft>
                <a:spcPts val="0"/>
              </a:spcAft>
              <a:buClr>
                <a:srgbClr val="232425"/>
              </a:buClr>
              <a:buSzPts val="1400"/>
              <a:buChar char="–"/>
              <a:defRPr/>
            </a:lvl4pPr>
            <a:lvl5pPr indent="-317500" lvl="4" marL="2286000" rtl="0" algn="l">
              <a:spcBef>
                <a:spcPts val="0"/>
              </a:spcBef>
              <a:spcAft>
                <a:spcPts val="0"/>
              </a:spcAft>
              <a:buClr>
                <a:srgbClr val="232425"/>
              </a:buClr>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86" name="Google Shape;386;p49"/>
          <p:cNvSpPr txBox="1"/>
          <p:nvPr>
            <p:ph idx="12" type="sldNum"/>
          </p:nvPr>
        </p:nvSpPr>
        <p:spPr>
          <a:xfrm>
            <a:off x="4343400" y="4855282"/>
            <a:ext cx="457200" cy="137400"/>
          </a:xfrm>
          <a:prstGeom prst="rect">
            <a:avLst/>
          </a:prstGeom>
          <a:noFill/>
          <a:ln>
            <a:noFill/>
          </a:ln>
        </p:spPr>
        <p:txBody>
          <a:bodyPr anchorCtr="0" anchor="b" bIns="0" lIns="0" spcFirstLastPara="1" rIns="0"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Red" showMasterSp="0">
  <p:cSld name="*Section Break_Red">
    <p:spTree>
      <p:nvGrpSpPr>
        <p:cNvPr id="42"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b="0" l="0" r="0" t="-240"/>
          <a:stretch/>
        </p:blipFill>
        <p:spPr>
          <a:xfrm>
            <a:off x="0" y="-10684"/>
            <a:ext cx="9144000" cy="4488688"/>
          </a:xfrm>
          <a:prstGeom prst="rect">
            <a:avLst/>
          </a:prstGeom>
          <a:noFill/>
          <a:ln>
            <a:noFill/>
          </a:ln>
        </p:spPr>
      </p:pic>
      <p:sp>
        <p:nvSpPr>
          <p:cNvPr id="44" name="Google Shape;44;p6"/>
          <p:cNvSpPr txBox="1"/>
          <p:nvPr>
            <p:ph idx="1" type="body"/>
          </p:nvPr>
        </p:nvSpPr>
        <p:spPr>
          <a:xfrm>
            <a:off x="1" y="-10684"/>
            <a:ext cx="9144000" cy="4499400"/>
          </a:xfrm>
          <a:prstGeom prst="rect">
            <a:avLst/>
          </a:prstGeom>
          <a:noFill/>
          <a:ln>
            <a:noFill/>
          </a:ln>
        </p:spPr>
        <p:txBody>
          <a:bodyPr anchorCtr="0" anchor="ctr" bIns="457200" lIns="457200" spcFirstLastPara="1" rIns="0" wrap="square" tIns="0">
            <a:noAutofit/>
          </a:bodyPr>
          <a:lstStyle>
            <a:lvl1pPr indent="-228600" lvl="0" marL="457200" rtl="0" algn="l">
              <a:spcBef>
                <a:spcPts val="600"/>
              </a:spcBef>
              <a:spcAft>
                <a:spcPts val="0"/>
              </a:spcAft>
              <a:buClr>
                <a:schemeClr val="lt1"/>
              </a:buClr>
              <a:buSzPts val="2800"/>
              <a:buNone/>
              <a:defRPr b="1" sz="2800" cap="none">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A close up of a sign&#10;&#10;Description automatically generated" id="45" name="Google Shape;45;p6"/>
          <p:cNvPicPr preferRelativeResize="0"/>
          <p:nvPr/>
        </p:nvPicPr>
        <p:blipFill rotWithShape="1">
          <a:blip r:embed="rId3">
            <a:alphaModFix/>
          </a:blip>
          <a:srcRect b="0" l="0" r="0" t="0"/>
          <a:stretch/>
        </p:blipFill>
        <p:spPr>
          <a:xfrm>
            <a:off x="6735918" y="4535386"/>
            <a:ext cx="2242075" cy="582176"/>
          </a:xfrm>
          <a:prstGeom prst="rect">
            <a:avLst/>
          </a:prstGeom>
          <a:noFill/>
          <a:ln>
            <a:noFill/>
          </a:ln>
        </p:spPr>
      </p:pic>
      <p:pic>
        <p:nvPicPr>
          <p:cNvPr id="46" name="Google Shape;46;p6"/>
          <p:cNvPicPr preferRelativeResize="0"/>
          <p:nvPr/>
        </p:nvPicPr>
        <p:blipFill rotWithShape="1">
          <a:blip r:embed="rId4">
            <a:alphaModFix/>
          </a:blip>
          <a:srcRect b="0" l="0" r="0" t="0"/>
          <a:stretch/>
        </p:blipFill>
        <p:spPr>
          <a:xfrm>
            <a:off x="443121" y="4702076"/>
            <a:ext cx="2046367" cy="26026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Green" showMasterSp="0">
  <p:cSld name="*Section Break_Green">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240"/>
          <a:stretch/>
        </p:blipFill>
        <p:spPr>
          <a:xfrm>
            <a:off x="0" y="-10684"/>
            <a:ext cx="9144000" cy="4488688"/>
          </a:xfrm>
          <a:prstGeom prst="rect">
            <a:avLst/>
          </a:prstGeom>
          <a:noFill/>
          <a:ln>
            <a:noFill/>
          </a:ln>
        </p:spPr>
      </p:pic>
      <p:sp>
        <p:nvSpPr>
          <p:cNvPr id="49" name="Google Shape;49;p7"/>
          <p:cNvSpPr txBox="1"/>
          <p:nvPr>
            <p:ph idx="1" type="body"/>
          </p:nvPr>
        </p:nvSpPr>
        <p:spPr>
          <a:xfrm>
            <a:off x="1" y="-10684"/>
            <a:ext cx="9144000" cy="4499400"/>
          </a:xfrm>
          <a:prstGeom prst="rect">
            <a:avLst/>
          </a:prstGeom>
          <a:noFill/>
          <a:ln>
            <a:noFill/>
          </a:ln>
        </p:spPr>
        <p:txBody>
          <a:bodyPr anchorCtr="0" anchor="ctr" bIns="457200" lIns="457200" spcFirstLastPara="1" rIns="0" wrap="square" tIns="0">
            <a:noAutofit/>
          </a:bodyPr>
          <a:lstStyle>
            <a:lvl1pPr indent="-228600" lvl="0" marL="457200" rtl="0" algn="l">
              <a:spcBef>
                <a:spcPts val="600"/>
              </a:spcBef>
              <a:spcAft>
                <a:spcPts val="0"/>
              </a:spcAft>
              <a:buClr>
                <a:schemeClr val="lt1"/>
              </a:buClr>
              <a:buSzPts val="2800"/>
              <a:buNone/>
              <a:defRPr b="1" sz="2800" cap="none">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A close up of a sign&#10;&#10;Description automatically generated" id="50" name="Google Shape;50;p7"/>
          <p:cNvPicPr preferRelativeResize="0"/>
          <p:nvPr/>
        </p:nvPicPr>
        <p:blipFill rotWithShape="1">
          <a:blip r:embed="rId3">
            <a:alphaModFix/>
          </a:blip>
          <a:srcRect b="0" l="0" r="0" t="0"/>
          <a:stretch/>
        </p:blipFill>
        <p:spPr>
          <a:xfrm>
            <a:off x="6735918" y="4535386"/>
            <a:ext cx="2242075" cy="582176"/>
          </a:xfrm>
          <a:prstGeom prst="rect">
            <a:avLst/>
          </a:prstGeom>
          <a:noFill/>
          <a:ln>
            <a:noFill/>
          </a:ln>
        </p:spPr>
      </p:pic>
      <p:pic>
        <p:nvPicPr>
          <p:cNvPr id="51" name="Google Shape;51;p7"/>
          <p:cNvPicPr preferRelativeResize="0"/>
          <p:nvPr/>
        </p:nvPicPr>
        <p:blipFill rotWithShape="1">
          <a:blip r:embed="rId4">
            <a:alphaModFix/>
          </a:blip>
          <a:srcRect b="0" l="0" r="0" t="0"/>
          <a:stretch/>
        </p:blipFill>
        <p:spPr>
          <a:xfrm>
            <a:off x="443121" y="4702076"/>
            <a:ext cx="2046367" cy="26026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wMasterSp="0">
  <p:cSld name="*Section Break">
    <p:spTree>
      <p:nvGrpSpPr>
        <p:cNvPr id="52"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b="0" l="0" r="0" t="0"/>
          <a:stretch/>
        </p:blipFill>
        <p:spPr>
          <a:xfrm>
            <a:off x="0" y="0"/>
            <a:ext cx="9143996" cy="4488687"/>
          </a:xfrm>
          <a:prstGeom prst="rect">
            <a:avLst/>
          </a:prstGeom>
          <a:noFill/>
          <a:ln>
            <a:noFill/>
          </a:ln>
        </p:spPr>
      </p:pic>
      <p:pic>
        <p:nvPicPr>
          <p:cNvPr id="54" name="Google Shape;54;p8"/>
          <p:cNvPicPr preferRelativeResize="0"/>
          <p:nvPr/>
        </p:nvPicPr>
        <p:blipFill rotWithShape="1">
          <a:blip r:embed="rId3">
            <a:alphaModFix amt="80000"/>
          </a:blip>
          <a:srcRect b="0" l="0" r="0" t="-240"/>
          <a:stretch/>
        </p:blipFill>
        <p:spPr>
          <a:xfrm>
            <a:off x="0" y="-10684"/>
            <a:ext cx="9144000" cy="4499371"/>
          </a:xfrm>
          <a:prstGeom prst="rect">
            <a:avLst/>
          </a:prstGeom>
          <a:noFill/>
          <a:ln>
            <a:noFill/>
          </a:ln>
        </p:spPr>
      </p:pic>
      <p:sp>
        <p:nvSpPr>
          <p:cNvPr id="55" name="Google Shape;55;p8"/>
          <p:cNvSpPr txBox="1"/>
          <p:nvPr>
            <p:ph idx="1" type="body"/>
          </p:nvPr>
        </p:nvSpPr>
        <p:spPr>
          <a:xfrm>
            <a:off x="0" y="1"/>
            <a:ext cx="9144000" cy="4478100"/>
          </a:xfrm>
          <a:prstGeom prst="rect">
            <a:avLst/>
          </a:prstGeom>
          <a:noFill/>
          <a:ln>
            <a:noFill/>
          </a:ln>
        </p:spPr>
        <p:txBody>
          <a:bodyPr anchorCtr="0" anchor="ctr" bIns="457200" lIns="457200" spcFirstLastPara="1" rIns="0" wrap="square" tIns="0">
            <a:noAutofit/>
          </a:bodyPr>
          <a:lstStyle>
            <a:lvl1pPr indent="-228600" lvl="0" marL="457200" rtl="0" algn="l">
              <a:spcBef>
                <a:spcPts val="600"/>
              </a:spcBef>
              <a:spcAft>
                <a:spcPts val="0"/>
              </a:spcAft>
              <a:buClr>
                <a:schemeClr val="lt1"/>
              </a:buClr>
              <a:buSzPts val="2800"/>
              <a:buNone/>
              <a:defRPr b="1" sz="2800" cap="none">
                <a:solidFill>
                  <a:schemeClr val="lt1"/>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6" name="Google Shape;56;p8"/>
          <p:cNvPicPr preferRelativeResize="0"/>
          <p:nvPr/>
        </p:nvPicPr>
        <p:blipFill rotWithShape="1">
          <a:blip r:embed="rId4">
            <a:alphaModFix/>
          </a:blip>
          <a:srcRect b="0" l="0" r="0" t="0"/>
          <a:stretch/>
        </p:blipFill>
        <p:spPr>
          <a:xfrm>
            <a:off x="443121" y="4702076"/>
            <a:ext cx="2046367" cy="260262"/>
          </a:xfrm>
          <a:prstGeom prst="rect">
            <a:avLst/>
          </a:prstGeom>
          <a:noFill/>
          <a:ln>
            <a:noFill/>
          </a:ln>
        </p:spPr>
      </p:pic>
      <p:pic>
        <p:nvPicPr>
          <p:cNvPr descr="A close up of a sign&#10;&#10;Description automatically generated" id="57" name="Google Shape;57;p8"/>
          <p:cNvPicPr preferRelativeResize="0"/>
          <p:nvPr/>
        </p:nvPicPr>
        <p:blipFill rotWithShape="1">
          <a:blip r:embed="rId5">
            <a:alphaModFix/>
          </a:blip>
          <a:srcRect b="0" l="0" r="0" t="0"/>
          <a:stretch/>
        </p:blipFill>
        <p:spPr>
          <a:xfrm>
            <a:off x="6735918" y="4535386"/>
            <a:ext cx="2242075" cy="582176"/>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
  <p:cSld name="*Title Only_">
    <p:spTree>
      <p:nvGrpSpPr>
        <p:cNvPr id="58" name="Shape 58"/>
        <p:cNvGrpSpPr/>
        <p:nvPr/>
      </p:nvGrpSpPr>
      <p:grpSpPr>
        <a:xfrm>
          <a:off x="0" y="0"/>
          <a:ext cx="0" cy="0"/>
          <a:chOff x="0" y="0"/>
          <a:chExt cx="0" cy="0"/>
        </a:xfrm>
      </p:grpSpPr>
      <p:sp>
        <p:nvSpPr>
          <p:cNvPr id="59" name="Google Shape;59;p9"/>
          <p:cNvSpPr txBox="1"/>
          <p:nvPr>
            <p:ph type="title"/>
          </p:nvPr>
        </p:nvSpPr>
        <p:spPr>
          <a:xfrm>
            <a:off x="457201" y="358573"/>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9"/>
          <p:cNvSpPr txBox="1"/>
          <p:nvPr>
            <p:ph idx="1"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1" name="Google Shape;61;p9"/>
          <p:cNvSpPr txBox="1"/>
          <p:nvPr/>
        </p:nvSpPr>
        <p:spPr>
          <a:xfrm>
            <a:off x="2148350" y="1084175"/>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9"/>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Table">
  <p:cSld name="1_*Title_Table">
    <p:spTree>
      <p:nvGrpSpPr>
        <p:cNvPr id="63" name="Shape 63"/>
        <p:cNvGrpSpPr/>
        <p:nvPr/>
      </p:nvGrpSpPr>
      <p:grpSpPr>
        <a:xfrm>
          <a:off x="0" y="0"/>
          <a:ext cx="0" cy="0"/>
          <a:chOff x="0" y="0"/>
          <a:chExt cx="0" cy="0"/>
        </a:xfrm>
      </p:grpSpPr>
      <p:sp>
        <p:nvSpPr>
          <p:cNvPr id="64" name="Google Shape;64;p10"/>
          <p:cNvSpPr txBox="1"/>
          <p:nvPr>
            <p:ph type="title"/>
          </p:nvPr>
        </p:nvSpPr>
        <p:spPr>
          <a:xfrm>
            <a:off x="457201" y="358573"/>
            <a:ext cx="8373000" cy="6216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10"/>
          <p:cNvSpPr txBox="1"/>
          <p:nvPr>
            <p:ph idx="1" type="body"/>
          </p:nvPr>
        </p:nvSpPr>
        <p:spPr>
          <a:xfrm>
            <a:off x="457201" y="101943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6" name="Google Shape;66;p10"/>
          <p:cNvSpPr txBox="1"/>
          <p:nvPr/>
        </p:nvSpPr>
        <p:spPr>
          <a:xfrm>
            <a:off x="2148350" y="1084175"/>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 name="Google Shape;67;p10"/>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aphicFrame>
        <p:nvGraphicFramePr>
          <p:cNvPr id="68" name="Google Shape;68;p10"/>
          <p:cNvGraphicFramePr/>
          <p:nvPr/>
        </p:nvGraphicFramePr>
        <p:xfrm>
          <a:off x="457200" y="1518245"/>
          <a:ext cx="3000000" cy="3000000"/>
        </p:xfrm>
        <a:graphic>
          <a:graphicData uri="http://schemas.openxmlformats.org/drawingml/2006/table">
            <a:tbl>
              <a:tblPr bandRow="1" firstRow="1">
                <a:noFill/>
                <a:tableStyleId>{76A945F9-C868-4D93-A4A8-56179005CBF6}</a:tableStyleId>
              </a:tblPr>
              <a:tblGrid>
                <a:gridCol w="2093225"/>
                <a:gridCol w="2093225"/>
                <a:gridCol w="2093225"/>
                <a:gridCol w="2093225"/>
              </a:tblGrid>
              <a:tr h="10681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r>
              <a:tr h="10681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r>
              <a:tr h="10681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r>
            </a:tbl>
          </a:graphicData>
        </a:graphic>
      </p:graphicFrame>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8.xml"/><Relationship Id="rId42" Type="http://schemas.openxmlformats.org/officeDocument/2006/relationships/slideLayout" Target="../slideLayouts/slideLayout40.xml"/><Relationship Id="rId41" Type="http://schemas.openxmlformats.org/officeDocument/2006/relationships/slideLayout" Target="../slideLayouts/slideLayout39.xml"/><Relationship Id="rId44" Type="http://schemas.openxmlformats.org/officeDocument/2006/relationships/slideLayout" Target="../slideLayouts/slideLayout42.xml"/><Relationship Id="rId43" Type="http://schemas.openxmlformats.org/officeDocument/2006/relationships/slideLayout" Target="../slideLayouts/slideLayout41.xml"/><Relationship Id="rId46" Type="http://schemas.openxmlformats.org/officeDocument/2006/relationships/slideLayout" Target="../slideLayouts/slideLayout44.xml"/><Relationship Id="rId45" Type="http://schemas.openxmlformats.org/officeDocument/2006/relationships/slideLayout" Target="../slideLayouts/slideLayout43.xml"/><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48" Type="http://schemas.openxmlformats.org/officeDocument/2006/relationships/slideLayout" Target="../slideLayouts/slideLayout46.xml"/><Relationship Id="rId47" Type="http://schemas.openxmlformats.org/officeDocument/2006/relationships/slideLayout" Target="../slideLayouts/slideLayout45.xml"/><Relationship Id="rId49" Type="http://schemas.openxmlformats.org/officeDocument/2006/relationships/slideLayout" Target="../slideLayouts/slideLayout4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33" Type="http://schemas.openxmlformats.org/officeDocument/2006/relationships/slideLayout" Target="../slideLayouts/slideLayout31.xml"/><Relationship Id="rId32" Type="http://schemas.openxmlformats.org/officeDocument/2006/relationships/slideLayout" Target="../slideLayouts/slideLayout30.xml"/><Relationship Id="rId35" Type="http://schemas.openxmlformats.org/officeDocument/2006/relationships/slideLayout" Target="../slideLayouts/slideLayout33.xml"/><Relationship Id="rId34" Type="http://schemas.openxmlformats.org/officeDocument/2006/relationships/slideLayout" Target="../slideLayouts/slideLayout32.xml"/><Relationship Id="rId37" Type="http://schemas.openxmlformats.org/officeDocument/2006/relationships/slideLayout" Target="../slideLayouts/slideLayout35.xml"/><Relationship Id="rId36" Type="http://schemas.openxmlformats.org/officeDocument/2006/relationships/slideLayout" Target="../slideLayouts/slideLayout34.xml"/><Relationship Id="rId39" Type="http://schemas.openxmlformats.org/officeDocument/2006/relationships/slideLayout" Target="../slideLayouts/slideLayout37.xml"/><Relationship Id="rId38" Type="http://schemas.openxmlformats.org/officeDocument/2006/relationships/slideLayout" Target="../slideLayouts/slideLayout36.xml"/><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29" Type="http://schemas.openxmlformats.org/officeDocument/2006/relationships/slideLayout" Target="../slideLayouts/slideLayout27.xml"/><Relationship Id="rId51" Type="http://schemas.openxmlformats.org/officeDocument/2006/relationships/theme" Target="../theme/theme2.xml"/><Relationship Id="rId50" Type="http://schemas.openxmlformats.org/officeDocument/2006/relationships/slideLayout" Target="../slideLayouts/slideLayout4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close up of a sign&#10;&#10;Description automatically generated" id="10" name="Google Shape;10;p1"/>
          <p:cNvPicPr preferRelativeResize="0"/>
          <p:nvPr/>
        </p:nvPicPr>
        <p:blipFill rotWithShape="1">
          <a:blip r:embed="rId1">
            <a:alphaModFix/>
          </a:blip>
          <a:srcRect b="0" l="0" r="0" t="0"/>
          <a:stretch/>
        </p:blipFill>
        <p:spPr>
          <a:xfrm>
            <a:off x="7860665" y="4794647"/>
            <a:ext cx="1044942" cy="298334"/>
          </a:xfrm>
          <a:prstGeom prst="rect">
            <a:avLst/>
          </a:prstGeom>
          <a:noFill/>
          <a:ln>
            <a:noFill/>
          </a:ln>
        </p:spPr>
      </p:pic>
      <p:sp>
        <p:nvSpPr>
          <p:cNvPr id="11" name="Google Shape;11;p1"/>
          <p:cNvSpPr txBox="1"/>
          <p:nvPr>
            <p:ph type="title"/>
          </p:nvPr>
        </p:nvSpPr>
        <p:spPr>
          <a:xfrm>
            <a:off x="457201" y="358378"/>
            <a:ext cx="8373000" cy="621600"/>
          </a:xfrm>
          <a:prstGeom prst="rect">
            <a:avLst/>
          </a:prstGeom>
          <a:noFill/>
          <a:ln>
            <a:noFill/>
          </a:ln>
        </p:spPr>
        <p:txBody>
          <a:bodyPr anchorCtr="0" anchor="b" bIns="0" lIns="0" spcFirstLastPara="1" rIns="0" wrap="square" tIns="0">
            <a:noAutofit/>
          </a:bodyPr>
          <a:lstStyle>
            <a:lvl1pPr lvl="0" marR="0" rtl="0" algn="l">
              <a:lnSpc>
                <a:spcPct val="95000"/>
              </a:lnSpc>
              <a:spcBef>
                <a:spcPts val="0"/>
              </a:spcBef>
              <a:spcAft>
                <a:spcPts val="0"/>
              </a:spcAft>
              <a:buClr>
                <a:srgbClr val="232425"/>
              </a:buClr>
              <a:buSzPts val="2800"/>
              <a:buFont typeface="Arial"/>
              <a:buNone/>
              <a:defRPr b="1" i="0" sz="2800" u="none" cap="none" strike="noStrike">
                <a:solidFill>
                  <a:srgbClr val="23242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1"/>
          <p:cNvSpPr txBox="1"/>
          <p:nvPr>
            <p:ph idx="1" type="body"/>
          </p:nvPr>
        </p:nvSpPr>
        <p:spPr>
          <a:xfrm>
            <a:off x="457201" y="1393826"/>
            <a:ext cx="8373000" cy="3317100"/>
          </a:xfrm>
          <a:prstGeom prst="rect">
            <a:avLst/>
          </a:prstGeom>
          <a:noFill/>
          <a:ln>
            <a:noFill/>
          </a:ln>
        </p:spPr>
        <p:txBody>
          <a:bodyPr anchorCtr="0" anchor="t" bIns="45700" lIns="0" spcFirstLastPara="1" rIns="0" wrap="square" tIns="0">
            <a:noAutofit/>
          </a:bodyPr>
          <a:lstStyle>
            <a:lvl1pPr indent="-342900" lvl="0" marL="457200" marR="0" rtl="0" algn="l">
              <a:spcBef>
                <a:spcPts val="600"/>
              </a:spcBef>
              <a:spcAft>
                <a:spcPts val="0"/>
              </a:spcAft>
              <a:buClr>
                <a:srgbClr val="232425"/>
              </a:buClr>
              <a:buSzPts val="1800"/>
              <a:buFont typeface="Noto Sans Symbols"/>
              <a:buChar char="▪"/>
              <a:defRPr b="0" i="0" sz="1800" u="none" cap="none" strike="noStrike">
                <a:solidFill>
                  <a:srgbClr val="232425"/>
                </a:solidFill>
                <a:latin typeface="Arial"/>
                <a:ea typeface="Arial"/>
                <a:cs typeface="Arial"/>
                <a:sym typeface="Arial"/>
              </a:defRPr>
            </a:lvl1pPr>
            <a:lvl2pPr indent="-342900" lvl="1" marL="914400" marR="0" rtl="0" algn="l">
              <a:spcBef>
                <a:spcPts val="0"/>
              </a:spcBef>
              <a:spcAft>
                <a:spcPts val="0"/>
              </a:spcAft>
              <a:buClr>
                <a:srgbClr val="232425"/>
              </a:buClr>
              <a:buSzPts val="1800"/>
              <a:buFont typeface="Arial"/>
              <a:buChar char="–"/>
              <a:defRPr b="0" i="0" sz="1800" u="none" cap="none" strike="noStrike">
                <a:solidFill>
                  <a:srgbClr val="232425"/>
                </a:solidFill>
                <a:latin typeface="Arial"/>
                <a:ea typeface="Arial"/>
                <a:cs typeface="Arial"/>
                <a:sym typeface="Arial"/>
              </a:defRPr>
            </a:lvl2pPr>
            <a:lvl3pPr indent="-342900" lvl="2" marL="1371600" marR="0" rtl="0" algn="l">
              <a:spcBef>
                <a:spcPts val="0"/>
              </a:spcBef>
              <a:spcAft>
                <a:spcPts val="0"/>
              </a:spcAft>
              <a:buClr>
                <a:srgbClr val="232425"/>
              </a:buClr>
              <a:buSzPts val="1800"/>
              <a:buFont typeface="Arial"/>
              <a:buChar char="•"/>
              <a:defRPr b="0" i="0" sz="1800" u="none" cap="none" strike="noStrike">
                <a:solidFill>
                  <a:srgbClr val="232425"/>
                </a:solidFill>
                <a:latin typeface="Arial"/>
                <a:ea typeface="Arial"/>
                <a:cs typeface="Arial"/>
                <a:sym typeface="Arial"/>
              </a:defRPr>
            </a:lvl3pPr>
            <a:lvl4pPr indent="-342900" lvl="3" marL="1828800" marR="0" rtl="0" algn="l">
              <a:spcBef>
                <a:spcPts val="0"/>
              </a:spcBef>
              <a:spcAft>
                <a:spcPts val="0"/>
              </a:spcAft>
              <a:buClr>
                <a:srgbClr val="232425"/>
              </a:buClr>
              <a:buSzPts val="1800"/>
              <a:buFont typeface="Arial"/>
              <a:buChar char="–"/>
              <a:defRPr b="0" i="0" sz="1800" u="none" cap="none" strike="noStrike">
                <a:solidFill>
                  <a:srgbClr val="232425"/>
                </a:solidFill>
                <a:latin typeface="Arial"/>
                <a:ea typeface="Arial"/>
                <a:cs typeface="Arial"/>
                <a:sym typeface="Arial"/>
              </a:defRPr>
            </a:lvl4pPr>
            <a:lvl5pPr indent="-342900" lvl="4" marL="2286000" marR="0" rtl="0" algn="l">
              <a:spcBef>
                <a:spcPts val="0"/>
              </a:spcBef>
              <a:spcAft>
                <a:spcPts val="0"/>
              </a:spcAft>
              <a:buClr>
                <a:srgbClr val="232425"/>
              </a:buClr>
              <a:buSzPts val="1800"/>
              <a:buFont typeface="Arial"/>
              <a:buChar char="»"/>
              <a:defRPr b="0" i="0" sz="1800" u="none" cap="none" strike="noStrike">
                <a:solidFill>
                  <a:srgbClr val="232425"/>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marR="0" rtl="0" algn="ctr">
              <a:spcBef>
                <a:spcPts val="0"/>
              </a:spcBef>
              <a:buNone/>
              <a:defRPr b="0" i="0" sz="1000" u="none" cap="none" strike="noStrike">
                <a:solidFill>
                  <a:srgbClr val="7F7F7F"/>
                </a:solidFill>
                <a:latin typeface="Arial"/>
                <a:ea typeface="Arial"/>
                <a:cs typeface="Arial"/>
                <a:sym typeface="Arial"/>
              </a:defRPr>
            </a:lvl1pPr>
            <a:lvl2pPr indent="0" lvl="1" marL="0" marR="0" rtl="0" algn="ctr">
              <a:spcBef>
                <a:spcPts val="0"/>
              </a:spcBef>
              <a:buNone/>
              <a:defRPr b="0" i="0" sz="1000" u="none" cap="none" strike="noStrike">
                <a:solidFill>
                  <a:srgbClr val="7F7F7F"/>
                </a:solidFill>
                <a:latin typeface="Arial"/>
                <a:ea typeface="Arial"/>
                <a:cs typeface="Arial"/>
                <a:sym typeface="Arial"/>
              </a:defRPr>
            </a:lvl2pPr>
            <a:lvl3pPr indent="0" lvl="2" marL="0" marR="0" rtl="0" algn="ctr">
              <a:spcBef>
                <a:spcPts val="0"/>
              </a:spcBef>
              <a:buNone/>
              <a:defRPr b="0" i="0" sz="1000" u="none" cap="none" strike="noStrike">
                <a:solidFill>
                  <a:srgbClr val="7F7F7F"/>
                </a:solidFill>
                <a:latin typeface="Arial"/>
                <a:ea typeface="Arial"/>
                <a:cs typeface="Arial"/>
                <a:sym typeface="Arial"/>
              </a:defRPr>
            </a:lvl3pPr>
            <a:lvl4pPr indent="0" lvl="3" marL="0" marR="0" rtl="0" algn="ctr">
              <a:spcBef>
                <a:spcPts val="0"/>
              </a:spcBef>
              <a:buNone/>
              <a:defRPr b="0" i="0" sz="1000" u="none" cap="none" strike="noStrike">
                <a:solidFill>
                  <a:srgbClr val="7F7F7F"/>
                </a:solidFill>
                <a:latin typeface="Arial"/>
                <a:ea typeface="Arial"/>
                <a:cs typeface="Arial"/>
                <a:sym typeface="Arial"/>
              </a:defRPr>
            </a:lvl4pPr>
            <a:lvl5pPr indent="0" lvl="4" marL="0" marR="0" rtl="0" algn="ctr">
              <a:spcBef>
                <a:spcPts val="0"/>
              </a:spcBef>
              <a:buNone/>
              <a:defRPr b="0" i="0" sz="1000" u="none" cap="none" strike="noStrike">
                <a:solidFill>
                  <a:srgbClr val="7F7F7F"/>
                </a:solidFill>
                <a:latin typeface="Arial"/>
                <a:ea typeface="Arial"/>
                <a:cs typeface="Arial"/>
                <a:sym typeface="Arial"/>
              </a:defRPr>
            </a:lvl5pPr>
            <a:lvl6pPr indent="0" lvl="5" marL="0" marR="0" rtl="0" algn="ctr">
              <a:spcBef>
                <a:spcPts val="0"/>
              </a:spcBef>
              <a:buNone/>
              <a:defRPr b="0" i="0" sz="1000" u="none" cap="none" strike="noStrike">
                <a:solidFill>
                  <a:srgbClr val="7F7F7F"/>
                </a:solidFill>
                <a:latin typeface="Arial"/>
                <a:ea typeface="Arial"/>
                <a:cs typeface="Arial"/>
                <a:sym typeface="Arial"/>
              </a:defRPr>
            </a:lvl6pPr>
            <a:lvl7pPr indent="0" lvl="6" marL="0" marR="0" rtl="0" algn="ctr">
              <a:spcBef>
                <a:spcPts val="0"/>
              </a:spcBef>
              <a:buNone/>
              <a:defRPr b="0" i="0" sz="1000" u="none" cap="none" strike="noStrike">
                <a:solidFill>
                  <a:srgbClr val="7F7F7F"/>
                </a:solidFill>
                <a:latin typeface="Arial"/>
                <a:ea typeface="Arial"/>
                <a:cs typeface="Arial"/>
                <a:sym typeface="Arial"/>
              </a:defRPr>
            </a:lvl7pPr>
            <a:lvl8pPr indent="0" lvl="7" marL="0" marR="0" rtl="0" algn="ctr">
              <a:spcBef>
                <a:spcPts val="0"/>
              </a:spcBef>
              <a:buNone/>
              <a:defRPr b="0" i="0" sz="1000" u="none" cap="none" strike="noStrike">
                <a:solidFill>
                  <a:srgbClr val="7F7F7F"/>
                </a:solidFill>
                <a:latin typeface="Arial"/>
                <a:ea typeface="Arial"/>
                <a:cs typeface="Arial"/>
                <a:sym typeface="Arial"/>
              </a:defRPr>
            </a:lvl8pPr>
            <a:lvl9pPr indent="0" lvl="8" marL="0" marR="0" rtl="0" algn="ctr">
              <a:spcBef>
                <a:spcPts val="0"/>
              </a:spcBef>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4" name="Google Shape;14;p1"/>
          <p:cNvSpPr/>
          <p:nvPr/>
        </p:nvSpPr>
        <p:spPr>
          <a:xfrm>
            <a:off x="0" y="-2"/>
            <a:ext cx="228600" cy="5143500"/>
          </a:xfrm>
          <a:prstGeom prst="rect">
            <a:avLst/>
          </a:prstGeom>
          <a:solidFill>
            <a:schemeClr val="dk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b="0" i="0" sz="100" u="none" cap="none" strike="noStrike">
              <a:solidFill>
                <a:schemeClr val="accent1"/>
              </a:solidFill>
              <a:latin typeface="Arial"/>
              <a:ea typeface="Arial"/>
              <a:cs typeface="Arial"/>
              <a:sym typeface="Arial"/>
            </a:endParaRPr>
          </a:p>
        </p:txBody>
      </p:sp>
      <p:pic>
        <p:nvPicPr>
          <p:cNvPr id="15" name="Google Shape;15;p1"/>
          <p:cNvPicPr preferRelativeResize="0"/>
          <p:nvPr/>
        </p:nvPicPr>
        <p:blipFill rotWithShape="1">
          <a:blip r:embed="rId2">
            <a:alphaModFix/>
          </a:blip>
          <a:srcRect b="0" l="0" r="0" t="0"/>
          <a:stretch/>
        </p:blipFill>
        <p:spPr>
          <a:xfrm>
            <a:off x="457201" y="4827084"/>
            <a:ext cx="1418752" cy="180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64">
          <p15:clr>
            <a:srgbClr val="F26B43"/>
          </p15:clr>
        </p15:guide>
        <p15:guide id="2" pos="5568">
          <p15:clr>
            <a:srgbClr val="F26B43"/>
          </p15:clr>
        </p15:guide>
        <p15:guide id="3" orient="horz" pos="2964">
          <p15:clr>
            <a:srgbClr val="F26B43"/>
          </p15:clr>
        </p15:guide>
        <p15:guide id="4" orient="horz" pos="1720">
          <p15:clr>
            <a:srgbClr val="F26B43"/>
          </p15:clr>
        </p15:guide>
        <p15:guide id="5" orient="horz" pos="876">
          <p15:clr>
            <a:srgbClr val="F26B43"/>
          </p15:clr>
        </p15:guide>
        <p15:guide id="6" orient="horz" pos="3180">
          <p15:clr>
            <a:srgbClr val="F26B43"/>
          </p15:clr>
        </p15:guide>
        <p15:guide id="7" pos="2880">
          <p15:clr>
            <a:srgbClr val="F26B43"/>
          </p15:clr>
        </p15:guide>
        <p15:guide id="8" orient="horz" pos="3156">
          <p15:clr>
            <a:srgbClr val="F26B43"/>
          </p15:clr>
        </p15:guide>
        <p15:guide id="9"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 Id="rId3" Type="http://schemas.openxmlformats.org/officeDocument/2006/relationships/hyperlink" Target="https://eic.jlab.org/Requirements/" TargetMode="External"/><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xml"/><Relationship Id="rId3" Type="http://schemas.openxmlformats.org/officeDocument/2006/relationships/hyperlink" Target="https://eic.jlab.org/Requirements/" TargetMode="External"/><Relationship Id="rId4" Type="http://schemas.openxmlformats.org/officeDocument/2006/relationships/image" Target="../media/image16.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0"/>
          <p:cNvSpPr txBox="1"/>
          <p:nvPr>
            <p:ph type="title"/>
          </p:nvPr>
        </p:nvSpPr>
        <p:spPr>
          <a:xfrm>
            <a:off x="-1" y="1266825"/>
            <a:ext cx="9144000" cy="2030100"/>
          </a:xfrm>
          <a:prstGeom prst="rect">
            <a:avLst/>
          </a:prstGeom>
        </p:spPr>
        <p:txBody>
          <a:bodyPr anchorCtr="0" anchor="ctr" bIns="0" lIns="457200" spcFirstLastPara="1" rIns="91425" wrap="square" tIns="0">
            <a:normAutofit/>
          </a:bodyPr>
          <a:lstStyle/>
          <a:p>
            <a:pPr indent="0" lvl="0" marL="0" rtl="0" algn="l">
              <a:lnSpc>
                <a:spcPct val="100000"/>
              </a:lnSpc>
              <a:spcBef>
                <a:spcPts val="1000"/>
              </a:spcBef>
              <a:spcAft>
                <a:spcPts val="0"/>
              </a:spcAft>
              <a:buNone/>
            </a:pPr>
            <a:r>
              <a:rPr lang="en-US" sz="2600"/>
              <a:t>Barrel Imaging </a:t>
            </a:r>
            <a:endParaRPr sz="2600"/>
          </a:p>
          <a:p>
            <a:pPr indent="0" lvl="0" marL="0" rtl="0" algn="l">
              <a:lnSpc>
                <a:spcPct val="100000"/>
              </a:lnSpc>
              <a:spcBef>
                <a:spcPts val="0"/>
              </a:spcBef>
              <a:spcAft>
                <a:spcPts val="0"/>
              </a:spcAft>
              <a:buNone/>
            </a:pPr>
            <a:r>
              <a:rPr lang="en-US" sz="2600"/>
              <a:t>Calorimeter</a:t>
            </a:r>
            <a:endParaRPr sz="2600"/>
          </a:p>
          <a:p>
            <a:pPr indent="0" lvl="0" marL="0" rtl="0" algn="l">
              <a:lnSpc>
                <a:spcPct val="100000"/>
              </a:lnSpc>
              <a:spcBef>
                <a:spcPts val="0"/>
              </a:spcBef>
              <a:spcAft>
                <a:spcPts val="0"/>
              </a:spcAft>
              <a:buNone/>
            </a:pPr>
            <a:r>
              <a:rPr lang="en-US" sz="2600"/>
              <a:t>Homework</a:t>
            </a:r>
            <a:endParaRPr sz="2600"/>
          </a:p>
          <a:p>
            <a:pPr indent="0" lvl="0" marL="0" rtl="0" algn="l">
              <a:lnSpc>
                <a:spcPct val="100000"/>
              </a:lnSpc>
              <a:spcBef>
                <a:spcPts val="1000"/>
              </a:spcBef>
              <a:spcAft>
                <a:spcPts val="0"/>
              </a:spcAft>
              <a:buNone/>
            </a:pPr>
            <a:r>
              <a:rPr lang="en-US" sz="1900"/>
              <a:t>eRD115</a:t>
            </a:r>
            <a:endParaRPr sz="1900"/>
          </a:p>
        </p:txBody>
      </p:sp>
      <p:sp>
        <p:nvSpPr>
          <p:cNvPr id="393" name="Google Shape;393;p50"/>
          <p:cNvSpPr txBox="1"/>
          <p:nvPr>
            <p:ph idx="1" type="body"/>
          </p:nvPr>
        </p:nvSpPr>
        <p:spPr>
          <a:xfrm>
            <a:off x="1" y="153714"/>
            <a:ext cx="5851500" cy="969300"/>
          </a:xfrm>
          <a:prstGeom prst="rect">
            <a:avLst/>
          </a:prstGeom>
        </p:spPr>
        <p:txBody>
          <a:bodyPr anchorCtr="0" anchor="ctr" bIns="45700" lIns="457200" spcFirstLastPara="1" rIns="274300" wrap="square" tIns="0">
            <a:noAutofit/>
          </a:bodyPr>
          <a:lstStyle/>
          <a:p>
            <a:pPr indent="0" lvl="0" marL="0" rtl="0" algn="l">
              <a:lnSpc>
                <a:spcPct val="100000"/>
              </a:lnSpc>
              <a:spcBef>
                <a:spcPts val="0"/>
              </a:spcBef>
              <a:spcAft>
                <a:spcPts val="0"/>
              </a:spcAft>
              <a:buNone/>
            </a:pPr>
            <a:r>
              <a:rPr lang="en-US" sz="1700">
                <a:solidFill>
                  <a:srgbClr val="F9F9F9"/>
                </a:solidFill>
                <a:latin typeface="Roboto"/>
                <a:ea typeface="Roboto"/>
                <a:cs typeface="Roboto"/>
                <a:sym typeface="Roboto"/>
              </a:rPr>
              <a:t>Detector Advisory Meeting</a:t>
            </a:r>
            <a:endParaRPr sz="1700">
              <a:solidFill>
                <a:srgbClr val="F9F9F9"/>
              </a:solidFill>
              <a:latin typeface="Roboto"/>
              <a:ea typeface="Roboto"/>
              <a:cs typeface="Roboto"/>
              <a:sym typeface="Roboto"/>
            </a:endParaRPr>
          </a:p>
          <a:p>
            <a:pPr indent="0" lvl="0" marL="0" rtl="0" algn="l">
              <a:lnSpc>
                <a:spcPct val="100000"/>
              </a:lnSpc>
              <a:spcBef>
                <a:spcPts val="0"/>
              </a:spcBef>
              <a:spcAft>
                <a:spcPts val="0"/>
              </a:spcAft>
              <a:buNone/>
            </a:pPr>
            <a:r>
              <a:rPr lang="en-US" sz="1700">
                <a:solidFill>
                  <a:srgbClr val="F9F9F9"/>
                </a:solidFill>
                <a:latin typeface="Roboto"/>
                <a:ea typeface="Roboto"/>
                <a:cs typeface="Roboto"/>
                <a:sym typeface="Roboto"/>
              </a:rPr>
              <a:t>28-29 August 2024</a:t>
            </a:r>
            <a:endParaRPr sz="1700"/>
          </a:p>
        </p:txBody>
      </p:sp>
      <p:sp>
        <p:nvSpPr>
          <p:cNvPr id="394" name="Google Shape;394;p50"/>
          <p:cNvSpPr txBox="1"/>
          <p:nvPr>
            <p:ph idx="9" type="body"/>
          </p:nvPr>
        </p:nvSpPr>
        <p:spPr>
          <a:xfrm>
            <a:off x="-1" y="1266825"/>
            <a:ext cx="239700" cy="2030100"/>
          </a:xfrm>
          <a:prstGeom prst="rect">
            <a:avLst/>
          </a:prstGeom>
        </p:spPr>
        <p:txBody>
          <a:bodyPr anchorCtr="0" anchor="b" bIns="0" lIns="0" spcFirstLastPara="1" rIns="0" wrap="square" tIns="0">
            <a:noAutofit/>
          </a:bodyPr>
          <a:lstStyle/>
          <a:p>
            <a:pPr indent="0" lvl="0" marL="0" rtl="0" algn="l">
              <a:spcBef>
                <a:spcPts val="600"/>
              </a:spcBef>
              <a:spcAft>
                <a:spcPts val="0"/>
              </a:spcAft>
              <a:buNone/>
            </a:pPr>
            <a:r>
              <a:t/>
            </a:r>
            <a:endParaRPr/>
          </a:p>
        </p:txBody>
      </p:sp>
      <p:pic>
        <p:nvPicPr>
          <p:cNvPr id="395" name="Google Shape;395;p50"/>
          <p:cNvPicPr preferRelativeResize="0"/>
          <p:nvPr/>
        </p:nvPicPr>
        <p:blipFill rotWithShape="1">
          <a:blip r:embed="rId3">
            <a:alphaModFix/>
          </a:blip>
          <a:srcRect b="56052" l="6285" r="48622" t="6143"/>
          <a:stretch/>
        </p:blipFill>
        <p:spPr>
          <a:xfrm>
            <a:off x="23275" y="4494550"/>
            <a:ext cx="976399" cy="622775"/>
          </a:xfrm>
          <a:prstGeom prst="rect">
            <a:avLst/>
          </a:prstGeom>
          <a:noFill/>
          <a:ln>
            <a:noFill/>
          </a:ln>
        </p:spPr>
      </p:pic>
      <p:sp>
        <p:nvSpPr>
          <p:cNvPr id="396" name="Google Shape;396;p50"/>
          <p:cNvSpPr txBox="1"/>
          <p:nvPr/>
        </p:nvSpPr>
        <p:spPr>
          <a:xfrm>
            <a:off x="228600" y="3410688"/>
            <a:ext cx="5851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rPr>
              <a:t>08/29/2024</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i="1">
              <a:solidFill>
                <a:schemeClr val="lt1"/>
              </a:solidFill>
            </a:endParaRPr>
          </a:p>
        </p:txBody>
      </p:sp>
      <p:pic>
        <p:nvPicPr>
          <p:cNvPr id="397" name="Google Shape;397;p50"/>
          <p:cNvPicPr preferRelativeResize="0"/>
          <p:nvPr/>
        </p:nvPicPr>
        <p:blipFill rotWithShape="1">
          <a:blip r:embed="rId4">
            <a:alphaModFix/>
          </a:blip>
          <a:srcRect b="4247" l="0" r="0" t="4403"/>
          <a:stretch/>
        </p:blipFill>
        <p:spPr>
          <a:xfrm>
            <a:off x="3860125" y="422163"/>
            <a:ext cx="5090673" cy="37194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1"/>
          <p:cNvSpPr txBox="1"/>
          <p:nvPr/>
        </p:nvSpPr>
        <p:spPr>
          <a:xfrm>
            <a:off x="400050" y="862650"/>
            <a:ext cx="836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t/>
            </a:r>
            <a:endParaRPr/>
          </a:p>
          <a:p>
            <a:pPr indent="0" lvl="0" marL="0" rtl="0" algn="l">
              <a:spcBef>
                <a:spcPts val="0"/>
              </a:spcBef>
              <a:spcAft>
                <a:spcPts val="0"/>
              </a:spcAft>
              <a:buNone/>
            </a:pPr>
            <a:r>
              <a:t/>
            </a:r>
            <a:endParaRPr/>
          </a:p>
        </p:txBody>
      </p:sp>
      <p:sp>
        <p:nvSpPr>
          <p:cNvPr id="403" name="Google Shape;403;p51"/>
          <p:cNvSpPr txBox="1"/>
          <p:nvPr>
            <p:ph idx="4294967295" type="title"/>
          </p:nvPr>
        </p:nvSpPr>
        <p:spPr>
          <a:xfrm>
            <a:off x="457200" y="0"/>
            <a:ext cx="8471100" cy="62160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Clr>
                <a:srgbClr val="232425"/>
              </a:buClr>
              <a:buSzPts val="2800"/>
              <a:buFont typeface="Arial"/>
              <a:buNone/>
            </a:pPr>
            <a:r>
              <a:rPr lang="en-US"/>
              <a:t>DAC 10/10/2023 Recommendation 1</a:t>
            </a:r>
            <a:endParaRPr/>
          </a:p>
        </p:txBody>
      </p:sp>
      <p:sp>
        <p:nvSpPr>
          <p:cNvPr id="404" name="Google Shape;404;p51"/>
          <p:cNvSpPr txBox="1"/>
          <p:nvPr>
            <p:ph idx="4294967295" type="body"/>
          </p:nvPr>
        </p:nvSpPr>
        <p:spPr>
          <a:xfrm>
            <a:off x="457200" y="579125"/>
            <a:ext cx="4934100" cy="37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2000"/>
              <a:buNone/>
            </a:pPr>
            <a:r>
              <a:rPr lang="en-US"/>
              <a:t>From Project R&amp;D Review</a:t>
            </a:r>
            <a:endParaRPr sz="1800"/>
          </a:p>
        </p:txBody>
      </p:sp>
      <p:sp>
        <p:nvSpPr>
          <p:cNvPr id="405" name="Google Shape;405;p51"/>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06" name="Google Shape;406;p51"/>
          <p:cNvSpPr txBox="1"/>
          <p:nvPr/>
        </p:nvSpPr>
        <p:spPr>
          <a:xfrm>
            <a:off x="304800" y="927200"/>
            <a:ext cx="8839200" cy="15546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1100">
                <a:solidFill>
                  <a:schemeClr val="hlink"/>
                </a:solidFill>
              </a:rPr>
              <a:t>Comment:</a:t>
            </a:r>
            <a:r>
              <a:rPr lang="en-US" sz="1100">
                <a:solidFill>
                  <a:schemeClr val="hlink"/>
                </a:solidFill>
              </a:rPr>
              <a:t> </a:t>
            </a:r>
            <a:r>
              <a:rPr i="1" lang="en-US" sz="1200">
                <a:solidFill>
                  <a:schemeClr val="hlink"/>
                </a:solidFill>
              </a:rPr>
              <a:t>Characterization of the high energy side and determination of the detector’s linearity in response for the electrons is very relevant for this detector. The dynamic range of the GlueX apparatus has been changed from few GeV up to 50 GeV (for the electrons) and it is not immediately evident that the selected SiPM pixel size (50 um as used in GlueX) will not suffer non-linearity at the highest energy points. </a:t>
            </a:r>
            <a:r>
              <a:rPr lang="en-US" sz="1100">
                <a:solidFill>
                  <a:schemeClr val="hlink"/>
                </a:solidFill>
              </a:rPr>
              <a:t>			</a:t>
            </a:r>
            <a:endParaRPr sz="1100">
              <a:solidFill>
                <a:schemeClr val="hlink"/>
              </a:solidFill>
            </a:endParaRPr>
          </a:p>
          <a:p>
            <a:pPr indent="0" lvl="0" marL="0" rtl="0" algn="l">
              <a:lnSpc>
                <a:spcPct val="100000"/>
              </a:lnSpc>
              <a:spcBef>
                <a:spcPts val="600"/>
              </a:spcBef>
              <a:spcAft>
                <a:spcPts val="600"/>
              </a:spcAft>
              <a:buNone/>
            </a:pPr>
            <a:r>
              <a:rPr b="1" lang="en-US" sz="1100">
                <a:solidFill>
                  <a:schemeClr val="hlink"/>
                </a:solidFill>
              </a:rPr>
              <a:t>Recommendation: </a:t>
            </a:r>
            <a:r>
              <a:rPr i="1" lang="en-US" sz="1200">
                <a:solidFill>
                  <a:schemeClr val="hlink"/>
                </a:solidFill>
              </a:rPr>
              <a:t>The test beam should be used for testing the readout section with SiPMs of different pixel size to be sure that linearity is proven before starting the SiPM LLP. Test of different sensors is already foreseen in Milestone N.9 and our request can be accommodated in this framework.</a:t>
            </a:r>
            <a:endParaRPr i="1" sz="1100">
              <a:solidFill>
                <a:schemeClr val="hlink"/>
              </a:solidFill>
            </a:endParaRPr>
          </a:p>
        </p:txBody>
      </p:sp>
      <p:sp>
        <p:nvSpPr>
          <p:cNvPr id="407" name="Google Shape;407;p51"/>
          <p:cNvSpPr txBox="1"/>
          <p:nvPr/>
        </p:nvSpPr>
        <p:spPr>
          <a:xfrm>
            <a:off x="304800" y="2518050"/>
            <a:ext cx="8839200" cy="2355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1100">
                <a:solidFill>
                  <a:schemeClr val="hlink"/>
                </a:solidFill>
              </a:rPr>
              <a:t>Our response: </a:t>
            </a:r>
            <a:r>
              <a:rPr lang="en-US" sz="1100">
                <a:solidFill>
                  <a:schemeClr val="hlink"/>
                </a:solidFill>
              </a:rPr>
              <a:t>We discussed this topic in detail during the SiPM Final Design Review in September 2023. The exact performance requirements for the barrel region are: </a:t>
            </a:r>
            <a:endParaRPr sz="1100">
              <a:solidFill>
                <a:schemeClr val="hlink"/>
              </a:solidFill>
            </a:endParaRPr>
          </a:p>
          <a:p>
            <a:pPr indent="-298450" lvl="0" marL="457200" rtl="0" algn="l">
              <a:lnSpc>
                <a:spcPct val="100000"/>
              </a:lnSpc>
              <a:spcBef>
                <a:spcPts val="600"/>
              </a:spcBef>
              <a:spcAft>
                <a:spcPts val="0"/>
              </a:spcAft>
              <a:buClr>
                <a:schemeClr val="hlink"/>
              </a:buClr>
              <a:buSzPts val="1100"/>
              <a:buAutoNum type="arabicPeriod"/>
            </a:pPr>
            <a:r>
              <a:rPr lang="en-US" sz="1100">
                <a:solidFill>
                  <a:schemeClr val="hlink"/>
                </a:solidFill>
              </a:rPr>
              <a:t>Good photon energy reconstruction between 0.1-10 GeV</a:t>
            </a:r>
            <a:endParaRPr sz="1100">
              <a:solidFill>
                <a:schemeClr val="hlink"/>
              </a:solidFill>
            </a:endParaRPr>
          </a:p>
          <a:p>
            <a:pPr indent="-298450" lvl="0" marL="457200" rtl="0" algn="l">
              <a:lnSpc>
                <a:spcPct val="100000"/>
              </a:lnSpc>
              <a:spcBef>
                <a:spcPts val="0"/>
              </a:spcBef>
              <a:spcAft>
                <a:spcPts val="0"/>
              </a:spcAft>
              <a:buClr>
                <a:schemeClr val="hlink"/>
              </a:buClr>
              <a:buSzPts val="1100"/>
              <a:buAutoNum type="arabicPeriod"/>
            </a:pPr>
            <a:r>
              <a:rPr lang="en-US" sz="1100">
                <a:solidFill>
                  <a:schemeClr val="hlink"/>
                </a:solidFill>
              </a:rPr>
              <a:t>Electron ID between 1-50 GeV</a:t>
            </a:r>
            <a:endParaRPr sz="1100">
              <a:solidFill>
                <a:schemeClr val="hlink"/>
              </a:solidFill>
            </a:endParaRPr>
          </a:p>
          <a:p>
            <a:pPr indent="-298450" lvl="0" marL="457200" rtl="0" algn="l">
              <a:lnSpc>
                <a:spcPct val="100000"/>
              </a:lnSpc>
              <a:spcBef>
                <a:spcPts val="0"/>
              </a:spcBef>
              <a:spcAft>
                <a:spcPts val="0"/>
              </a:spcAft>
              <a:buClr>
                <a:schemeClr val="hlink"/>
              </a:buClr>
              <a:buSzPts val="1100"/>
              <a:buAutoNum type="arabicPeriod"/>
            </a:pPr>
            <a:r>
              <a:rPr lang="en-US" sz="1100">
                <a:solidFill>
                  <a:schemeClr val="hlink"/>
                </a:solidFill>
              </a:rPr>
              <a:t>Sufficient dynamic range to see the MIP for calibration purposes</a:t>
            </a:r>
            <a:endParaRPr sz="1100">
              <a:solidFill>
                <a:schemeClr val="hlink"/>
              </a:solidFill>
            </a:endParaRPr>
          </a:p>
          <a:p>
            <a:pPr indent="0" lvl="0" marL="0" rtl="0" algn="l">
              <a:lnSpc>
                <a:spcPct val="100000"/>
              </a:lnSpc>
              <a:spcBef>
                <a:spcPts val="600"/>
              </a:spcBef>
              <a:spcAft>
                <a:spcPts val="0"/>
              </a:spcAft>
              <a:buNone/>
            </a:pPr>
            <a:r>
              <a:rPr lang="en-US" sz="1100">
                <a:solidFill>
                  <a:schemeClr val="hlink"/>
                </a:solidFill>
              </a:rPr>
              <a:t>Our FY24 test beam data demonstrated perfect linearity up to 10 GeV with the 50 µm S12 series SiPM (same as used in GlueX), meeting requirement (1). Given this, requirement (2) is </a:t>
            </a:r>
            <a:r>
              <a:rPr lang="en-US" sz="1100">
                <a:solidFill>
                  <a:schemeClr val="hlink"/>
                </a:solidFill>
              </a:rPr>
              <a:t>inherently</a:t>
            </a:r>
            <a:r>
              <a:rPr lang="en-US" sz="1100">
                <a:solidFill>
                  <a:schemeClr val="hlink"/>
                </a:solidFill>
              </a:rPr>
              <a:t> met, as electron-pion separation at energies above 10 GeV is </a:t>
            </a:r>
            <a:r>
              <a:rPr lang="en-US" sz="1100">
                <a:solidFill>
                  <a:schemeClr val="hlink"/>
                </a:solidFill>
              </a:rPr>
              <a:t>straightforward</a:t>
            </a:r>
            <a:r>
              <a:rPr lang="en-US" sz="1100">
                <a:solidFill>
                  <a:schemeClr val="hlink"/>
                </a:solidFill>
              </a:rPr>
              <a:t> in the barrel region due to minimal pion flux at these energies. </a:t>
            </a:r>
            <a:endParaRPr sz="1100">
              <a:solidFill>
                <a:schemeClr val="hlink"/>
              </a:solidFill>
            </a:endParaRPr>
          </a:p>
          <a:p>
            <a:pPr indent="0" lvl="0" marL="0" rtl="0" algn="l">
              <a:lnSpc>
                <a:spcPct val="100000"/>
              </a:lnSpc>
              <a:spcBef>
                <a:spcPts val="600"/>
              </a:spcBef>
              <a:spcAft>
                <a:spcPts val="0"/>
              </a:spcAft>
              <a:buNone/>
            </a:pPr>
            <a:r>
              <a:rPr lang="en-US" sz="1100">
                <a:solidFill>
                  <a:schemeClr val="hlink"/>
                </a:solidFill>
              </a:rPr>
              <a:t>Using SiPMs with a smaller pixel size would substantially reduce photon detection </a:t>
            </a:r>
            <a:r>
              <a:rPr lang="en-US" sz="1100">
                <a:solidFill>
                  <a:schemeClr val="hlink"/>
                </a:solidFill>
              </a:rPr>
              <a:t>efficiency</a:t>
            </a:r>
            <a:r>
              <a:rPr lang="en-US" sz="1100">
                <a:solidFill>
                  <a:schemeClr val="hlink"/>
                </a:solidFill>
              </a:rPr>
              <a:t> (PDE), conflicting with requirement (3). Lower PDE would make it challenging, if not impossible, to separate MIP signals from noise, especially after expected levels of radiation damage.</a:t>
            </a:r>
            <a:endParaRPr sz="1100">
              <a:solidFill>
                <a:schemeClr val="hlink"/>
              </a:solidFill>
            </a:endParaRPr>
          </a:p>
          <a:p>
            <a:pPr indent="0" lvl="0" marL="0" rtl="0" algn="l">
              <a:lnSpc>
                <a:spcPct val="100000"/>
              </a:lnSpc>
              <a:spcBef>
                <a:spcPts val="600"/>
              </a:spcBef>
              <a:spcAft>
                <a:spcPts val="600"/>
              </a:spcAft>
              <a:buNone/>
            </a:pPr>
            <a:r>
              <a:rPr lang="en-US" sz="1100">
                <a:solidFill>
                  <a:schemeClr val="hlink"/>
                </a:solidFill>
              </a:rPr>
              <a:t>Additional supporting information can be found on slides 3-5.</a:t>
            </a:r>
            <a:endParaRPr sz="1100">
              <a:solidFill>
                <a:schemeClr val="hlink"/>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2"/>
          <p:cNvSpPr txBox="1"/>
          <p:nvPr>
            <p:ph idx="4294967295" type="title"/>
          </p:nvPr>
        </p:nvSpPr>
        <p:spPr>
          <a:xfrm>
            <a:off x="466201" y="-31047"/>
            <a:ext cx="8373000" cy="621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BIC Detector Requirements</a:t>
            </a:r>
            <a:endParaRPr/>
          </a:p>
        </p:txBody>
      </p:sp>
      <p:sp>
        <p:nvSpPr>
          <p:cNvPr id="413" name="Google Shape;413;p52"/>
          <p:cNvSpPr txBox="1"/>
          <p:nvPr/>
        </p:nvSpPr>
        <p:spPr>
          <a:xfrm>
            <a:off x="428100" y="1030025"/>
            <a:ext cx="843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200">
              <a:solidFill>
                <a:srgbClr val="242424"/>
              </a:solidFill>
              <a:highlight>
                <a:srgbClr val="FFFFFF"/>
              </a:highlight>
              <a:latin typeface="Roboto"/>
              <a:ea typeface="Roboto"/>
              <a:cs typeface="Roboto"/>
              <a:sym typeface="Roboto"/>
            </a:endParaRPr>
          </a:p>
        </p:txBody>
      </p:sp>
      <p:sp>
        <p:nvSpPr>
          <p:cNvPr id="414" name="Google Shape;414;p52"/>
          <p:cNvSpPr txBox="1"/>
          <p:nvPr>
            <p:ph idx="4294967295" type="body"/>
          </p:nvPr>
        </p:nvSpPr>
        <p:spPr>
          <a:xfrm>
            <a:off x="457201" y="579118"/>
            <a:ext cx="8373000" cy="37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2000"/>
              <a:buNone/>
            </a:pPr>
            <a:r>
              <a:rPr lang="en-US" sz="1600">
                <a:solidFill>
                  <a:srgbClr val="1C1C1C"/>
                </a:solidFill>
              </a:rPr>
              <a:t>Driving SiPM Pixel Size and Required Total Number of Pixels</a:t>
            </a:r>
            <a:endParaRPr b="0" sz="1600">
              <a:solidFill>
                <a:srgbClr val="1C1C1C"/>
              </a:solidFill>
            </a:endParaRPr>
          </a:p>
        </p:txBody>
      </p:sp>
      <p:sp>
        <p:nvSpPr>
          <p:cNvPr id="415" name="Google Shape;415;p52"/>
          <p:cNvSpPr txBox="1"/>
          <p:nvPr/>
        </p:nvSpPr>
        <p:spPr>
          <a:xfrm>
            <a:off x="381300" y="919475"/>
            <a:ext cx="8542800" cy="172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hlink"/>
                </a:solidFill>
              </a:rPr>
              <a:t>As defined in the EIC Detector Requirements Database: </a:t>
            </a:r>
            <a:r>
              <a:rPr lang="en-US" sz="1100" u="sng">
                <a:solidFill>
                  <a:schemeClr val="hlink"/>
                </a:solidFill>
                <a:hlinkClick r:id="rId3"/>
              </a:rPr>
              <a:t>https://eic.jlab.org/Requirements/</a:t>
            </a:r>
            <a:r>
              <a:rPr lang="en-US" sz="1100">
                <a:solidFill>
                  <a:schemeClr val="hlink"/>
                </a:solidFill>
              </a:rPr>
              <a:t> </a:t>
            </a:r>
            <a:endParaRPr b="1" sz="1100"/>
          </a:p>
          <a:p>
            <a:pPr indent="0" lvl="0" marL="0" rtl="0" algn="l">
              <a:spcBef>
                <a:spcPts val="0"/>
              </a:spcBef>
              <a:spcAft>
                <a:spcPts val="0"/>
              </a:spcAft>
              <a:buNone/>
            </a:pPr>
            <a:r>
              <a:rPr b="1" lang="en-US" sz="1100"/>
              <a:t>Energy measurement ranges </a:t>
            </a:r>
            <a:r>
              <a:rPr b="1" lang="en-US" sz="1100">
                <a:solidFill>
                  <a:schemeClr val="hlink"/>
                </a:solidFill>
              </a:rPr>
              <a:t>in BECal</a:t>
            </a:r>
            <a:r>
              <a:rPr b="1" lang="en-US" sz="1100"/>
              <a:t>:</a:t>
            </a:r>
            <a:endParaRPr b="1" sz="1100"/>
          </a:p>
          <a:p>
            <a:pPr indent="-298450" lvl="0" marL="457200" rtl="0" algn="l">
              <a:spcBef>
                <a:spcPts val="400"/>
              </a:spcBef>
              <a:spcAft>
                <a:spcPts val="0"/>
              </a:spcAft>
              <a:buSzPts val="1100"/>
              <a:buChar char="●"/>
            </a:pPr>
            <a:r>
              <a:rPr i="1" lang="en-US" sz="1100"/>
              <a:t>Shall provide photon measurements up to 10 GeV</a:t>
            </a:r>
            <a:r>
              <a:rPr lang="en-US" sz="1100"/>
              <a:t> (F-DET-ECAL-BAR.2</a:t>
            </a:r>
            <a:r>
              <a:rPr lang="en-US" sz="1100">
                <a:solidFill>
                  <a:schemeClr val="hlink"/>
                </a:solidFill>
              </a:rPr>
              <a:t>) </a:t>
            </a:r>
            <a:r>
              <a:rPr i="1" lang="en-US" sz="1100">
                <a:solidFill>
                  <a:schemeClr val="hlink"/>
                </a:solidFill>
              </a:rPr>
              <a:t>and down to 100 MeV</a:t>
            </a:r>
            <a:r>
              <a:rPr lang="en-US" sz="1100">
                <a:solidFill>
                  <a:schemeClr val="hlink"/>
                </a:solidFill>
              </a:rPr>
              <a:t> (</a:t>
            </a:r>
            <a:r>
              <a:rPr lang="en-US" sz="1100"/>
              <a:t>F-DET-ECAL.9</a:t>
            </a:r>
            <a:r>
              <a:rPr lang="en-US" sz="1100">
                <a:solidFill>
                  <a:schemeClr val="hlink"/>
                </a:solidFill>
              </a:rPr>
              <a:t>)</a:t>
            </a:r>
            <a:endParaRPr sz="1100">
              <a:solidFill>
                <a:schemeClr val="hlink"/>
              </a:solidFill>
            </a:endParaRPr>
          </a:p>
          <a:p>
            <a:pPr indent="-298450" lvl="0" marL="457200" rtl="0" algn="l">
              <a:spcBef>
                <a:spcPts val="400"/>
              </a:spcBef>
              <a:spcAft>
                <a:spcPts val="0"/>
              </a:spcAft>
              <a:buSzPts val="1100"/>
              <a:buChar char="●"/>
            </a:pPr>
            <a:r>
              <a:rPr i="1" lang="en-US" sz="1100"/>
              <a:t>Shall provide electron ID up to 50 GeV and down to 1 GeV and below</a:t>
            </a:r>
            <a:r>
              <a:rPr lang="en-US" sz="1100"/>
              <a:t> </a:t>
            </a:r>
            <a:r>
              <a:rPr lang="en-US" sz="1100">
                <a:solidFill>
                  <a:schemeClr val="hlink"/>
                </a:solidFill>
              </a:rPr>
              <a:t>(</a:t>
            </a:r>
            <a:r>
              <a:rPr lang="en-US" sz="1100"/>
              <a:t>F-DET-ECAL-BAR.1</a:t>
            </a:r>
            <a:r>
              <a:rPr lang="en-US" sz="1100">
                <a:solidFill>
                  <a:schemeClr val="hlink"/>
                </a:solidFill>
              </a:rPr>
              <a:t>)</a:t>
            </a:r>
            <a:endParaRPr sz="1100"/>
          </a:p>
          <a:p>
            <a:pPr indent="-298450" lvl="1" marL="914400" rtl="0" algn="l">
              <a:spcBef>
                <a:spcPts val="400"/>
              </a:spcBef>
              <a:spcAft>
                <a:spcPts val="0"/>
              </a:spcAft>
              <a:buSzPts val="1100"/>
              <a:buChar char="○"/>
            </a:pPr>
            <a:r>
              <a:rPr lang="en-US" sz="1100"/>
              <a:t>Electron energy measurement needed for e/π separation only (straightforward at high energies)</a:t>
            </a:r>
            <a:endParaRPr sz="1100"/>
          </a:p>
          <a:p>
            <a:pPr indent="-298450" lvl="0" marL="457200" rtl="0" algn="l">
              <a:spcBef>
                <a:spcPts val="400"/>
              </a:spcBef>
              <a:spcAft>
                <a:spcPts val="0"/>
              </a:spcAft>
              <a:buSzPts val="1100"/>
              <a:buChar char="●"/>
            </a:pPr>
            <a:r>
              <a:rPr lang="en-US" sz="1100"/>
              <a:t>Reasonable performance for MIPs needed for calibration and for muon ID</a:t>
            </a:r>
            <a:endParaRPr sz="1100"/>
          </a:p>
          <a:p>
            <a:pPr indent="0" lvl="0" marL="0" rtl="0" algn="l">
              <a:lnSpc>
                <a:spcPct val="115000"/>
              </a:lnSpc>
              <a:spcBef>
                <a:spcPts val="400"/>
              </a:spcBef>
              <a:spcAft>
                <a:spcPts val="0"/>
              </a:spcAft>
              <a:buNone/>
            </a:pPr>
            <a:r>
              <a:rPr lang="en-US" sz="1100"/>
              <a:t>Largest energy deposit occurs for particles at large </a:t>
            </a:r>
            <a:r>
              <a:rPr lang="en-US" sz="1100">
                <a:solidFill>
                  <a:schemeClr val="hlink"/>
                </a:solidFill>
              </a:rPr>
              <a:t>η</a:t>
            </a:r>
            <a:r>
              <a:rPr lang="en-US" sz="1100"/>
              <a:t> (steep angle) where the pathlength in a cell is maximal and the attenuation is minimal.</a:t>
            </a:r>
            <a:endParaRPr sz="1100"/>
          </a:p>
          <a:p>
            <a:pPr indent="0" lvl="0" marL="0" rtl="0" algn="ctr">
              <a:lnSpc>
                <a:spcPct val="115000"/>
              </a:lnSpc>
              <a:spcBef>
                <a:spcPts val="0"/>
              </a:spcBef>
              <a:spcAft>
                <a:spcPts val="0"/>
              </a:spcAft>
              <a:buNone/>
            </a:pPr>
            <a:r>
              <a:rPr b="1" lang="en-US" sz="1100"/>
              <a:t>Energy deposit per BIC readout cell</a:t>
            </a:r>
            <a:endParaRPr b="1" sz="1100"/>
          </a:p>
        </p:txBody>
      </p:sp>
      <p:grpSp>
        <p:nvGrpSpPr>
          <p:cNvPr id="416" name="Google Shape;416;p52"/>
          <p:cNvGrpSpPr/>
          <p:nvPr/>
        </p:nvGrpSpPr>
        <p:grpSpPr>
          <a:xfrm>
            <a:off x="6037052" y="2670400"/>
            <a:ext cx="2934397" cy="2290924"/>
            <a:chOff x="6037052" y="2554450"/>
            <a:chExt cx="2934397" cy="2290924"/>
          </a:xfrm>
        </p:grpSpPr>
        <p:pic>
          <p:nvPicPr>
            <p:cNvPr id="417" name="Google Shape;417;p52"/>
            <p:cNvPicPr preferRelativeResize="0"/>
            <p:nvPr/>
          </p:nvPicPr>
          <p:blipFill>
            <a:blip r:embed="rId4">
              <a:alphaModFix/>
            </a:blip>
            <a:stretch>
              <a:fillRect/>
            </a:stretch>
          </p:blipFill>
          <p:spPr>
            <a:xfrm>
              <a:off x="6037052" y="2554450"/>
              <a:ext cx="2934397" cy="2290924"/>
            </a:xfrm>
            <a:prstGeom prst="rect">
              <a:avLst/>
            </a:prstGeom>
            <a:noFill/>
            <a:ln>
              <a:noFill/>
            </a:ln>
          </p:spPr>
        </p:pic>
        <p:cxnSp>
          <p:nvCxnSpPr>
            <p:cNvPr id="418" name="Google Shape;418;p52"/>
            <p:cNvCxnSpPr/>
            <p:nvPr/>
          </p:nvCxnSpPr>
          <p:spPr>
            <a:xfrm>
              <a:off x="8401050" y="3769050"/>
              <a:ext cx="0" cy="638100"/>
            </a:xfrm>
            <a:prstGeom prst="straightConnector1">
              <a:avLst/>
            </a:prstGeom>
            <a:noFill/>
            <a:ln cap="flat" cmpd="sng" w="19050">
              <a:solidFill>
                <a:schemeClr val="dk2"/>
              </a:solidFill>
              <a:prstDash val="solid"/>
              <a:round/>
              <a:headEnd len="med" w="med" type="none"/>
              <a:tailEnd len="med" w="med" type="triangle"/>
            </a:ln>
          </p:spPr>
        </p:cxnSp>
        <p:sp>
          <p:nvSpPr>
            <p:cNvPr id="419" name="Google Shape;419;p52"/>
            <p:cNvSpPr txBox="1"/>
            <p:nvPr/>
          </p:nvSpPr>
          <p:spPr>
            <a:xfrm>
              <a:off x="7686675" y="3399750"/>
              <a:ext cx="942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13.5 GeV</a:t>
              </a:r>
              <a:endParaRPr sz="1200"/>
            </a:p>
          </p:txBody>
        </p:sp>
      </p:grpSp>
      <p:grpSp>
        <p:nvGrpSpPr>
          <p:cNvPr id="420" name="Google Shape;420;p52"/>
          <p:cNvGrpSpPr/>
          <p:nvPr/>
        </p:nvGrpSpPr>
        <p:grpSpPr>
          <a:xfrm>
            <a:off x="457199" y="2746600"/>
            <a:ext cx="3086301" cy="2210124"/>
            <a:chOff x="457199" y="2630650"/>
            <a:chExt cx="3086301" cy="2210124"/>
          </a:xfrm>
        </p:grpSpPr>
        <p:pic>
          <p:nvPicPr>
            <p:cNvPr id="421" name="Google Shape;421;p52"/>
            <p:cNvPicPr preferRelativeResize="0"/>
            <p:nvPr/>
          </p:nvPicPr>
          <p:blipFill>
            <a:blip r:embed="rId5">
              <a:alphaModFix/>
            </a:blip>
            <a:stretch>
              <a:fillRect/>
            </a:stretch>
          </p:blipFill>
          <p:spPr>
            <a:xfrm>
              <a:off x="457199" y="2630650"/>
              <a:ext cx="3086301" cy="2210124"/>
            </a:xfrm>
            <a:prstGeom prst="rect">
              <a:avLst/>
            </a:prstGeom>
            <a:noFill/>
            <a:ln>
              <a:noFill/>
            </a:ln>
          </p:spPr>
        </p:pic>
        <p:cxnSp>
          <p:nvCxnSpPr>
            <p:cNvPr id="422" name="Google Shape;422;p52"/>
            <p:cNvCxnSpPr/>
            <p:nvPr/>
          </p:nvCxnSpPr>
          <p:spPr>
            <a:xfrm>
              <a:off x="2962275" y="3686250"/>
              <a:ext cx="0" cy="638100"/>
            </a:xfrm>
            <a:prstGeom prst="straightConnector1">
              <a:avLst/>
            </a:prstGeom>
            <a:noFill/>
            <a:ln cap="flat" cmpd="sng" w="19050">
              <a:solidFill>
                <a:schemeClr val="dk2"/>
              </a:solidFill>
              <a:prstDash val="solid"/>
              <a:round/>
              <a:headEnd len="med" w="med" type="none"/>
              <a:tailEnd len="med" w="med" type="triangle"/>
            </a:ln>
          </p:spPr>
        </p:cxnSp>
        <p:sp>
          <p:nvSpPr>
            <p:cNvPr id="423" name="Google Shape;423;p52"/>
            <p:cNvSpPr txBox="1"/>
            <p:nvPr/>
          </p:nvSpPr>
          <p:spPr>
            <a:xfrm>
              <a:off x="2343150" y="3393150"/>
              <a:ext cx="942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4.3 GeV</a:t>
              </a:r>
              <a:endParaRPr sz="1200"/>
            </a:p>
          </p:txBody>
        </p:sp>
      </p:grpSp>
      <p:sp>
        <p:nvSpPr>
          <p:cNvPr id="424" name="Google Shape;424;p52"/>
          <p:cNvSpPr txBox="1"/>
          <p:nvPr>
            <p:ph idx="12" type="sldNum"/>
          </p:nvPr>
        </p:nvSpPr>
        <p:spPr>
          <a:xfrm>
            <a:off x="8471125" y="4873057"/>
            <a:ext cx="457200" cy="137100"/>
          </a:xfrm>
          <a:prstGeom prst="rect">
            <a:avLst/>
          </a:prstGeom>
        </p:spPr>
        <p:txBody>
          <a:bodyPr anchorCtr="0" anchor="b" bIns="0" lIns="0" spcFirstLastPara="1" rIns="0"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pSp>
        <p:nvGrpSpPr>
          <p:cNvPr id="425" name="Google Shape;425;p52"/>
          <p:cNvGrpSpPr/>
          <p:nvPr/>
        </p:nvGrpSpPr>
        <p:grpSpPr>
          <a:xfrm>
            <a:off x="3376825" y="2744800"/>
            <a:ext cx="2745101" cy="2142126"/>
            <a:chOff x="3376825" y="2628850"/>
            <a:chExt cx="2745101" cy="2142126"/>
          </a:xfrm>
        </p:grpSpPr>
        <p:pic>
          <p:nvPicPr>
            <p:cNvPr id="426" name="Google Shape;426;p52"/>
            <p:cNvPicPr preferRelativeResize="0"/>
            <p:nvPr/>
          </p:nvPicPr>
          <p:blipFill>
            <a:blip r:embed="rId6">
              <a:alphaModFix/>
            </a:blip>
            <a:stretch>
              <a:fillRect/>
            </a:stretch>
          </p:blipFill>
          <p:spPr>
            <a:xfrm>
              <a:off x="3376825" y="2628850"/>
              <a:ext cx="2745101" cy="2142126"/>
            </a:xfrm>
            <a:prstGeom prst="rect">
              <a:avLst/>
            </a:prstGeom>
            <a:noFill/>
            <a:ln>
              <a:noFill/>
            </a:ln>
          </p:spPr>
        </p:pic>
        <p:cxnSp>
          <p:nvCxnSpPr>
            <p:cNvPr id="427" name="Google Shape;427;p52"/>
            <p:cNvCxnSpPr/>
            <p:nvPr/>
          </p:nvCxnSpPr>
          <p:spPr>
            <a:xfrm>
              <a:off x="5614975" y="3686250"/>
              <a:ext cx="0" cy="638100"/>
            </a:xfrm>
            <a:prstGeom prst="straightConnector1">
              <a:avLst/>
            </a:prstGeom>
            <a:noFill/>
            <a:ln cap="flat" cmpd="sng" w="19050">
              <a:solidFill>
                <a:schemeClr val="dk2"/>
              </a:solidFill>
              <a:prstDash val="solid"/>
              <a:round/>
              <a:headEnd len="med" w="med" type="none"/>
              <a:tailEnd len="med" w="med" type="triangle"/>
            </a:ln>
          </p:spPr>
        </p:cxnSp>
        <p:sp>
          <p:nvSpPr>
            <p:cNvPr id="428" name="Google Shape;428;p52"/>
            <p:cNvSpPr txBox="1"/>
            <p:nvPr/>
          </p:nvSpPr>
          <p:spPr>
            <a:xfrm>
              <a:off x="4995850" y="3393150"/>
              <a:ext cx="942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7.1 GeV</a:t>
              </a:r>
              <a:endParaRPr sz="1200"/>
            </a:p>
          </p:txBody>
        </p:sp>
      </p:grpSp>
      <p:sp>
        <p:nvSpPr>
          <p:cNvPr id="429" name="Google Shape;429;p52"/>
          <p:cNvSpPr txBox="1"/>
          <p:nvPr/>
        </p:nvSpPr>
        <p:spPr>
          <a:xfrm>
            <a:off x="796350" y="3028500"/>
            <a:ext cx="2462700" cy="3387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1100">
                <a:solidFill>
                  <a:srgbClr val="A64D79"/>
                </a:solidFill>
              </a:rPr>
              <a:t>ePIC GEANT4 simulation</a:t>
            </a:r>
            <a:br>
              <a:rPr lang="en-US" sz="1100">
                <a:solidFill>
                  <a:srgbClr val="A64D79"/>
                </a:solidFill>
              </a:rPr>
            </a:br>
            <a:r>
              <a:rPr lang="en-US" sz="1100">
                <a:solidFill>
                  <a:srgbClr val="A64D79"/>
                </a:solidFill>
              </a:rPr>
              <a:t>10 GeV photons at η ~ -1.7</a:t>
            </a:r>
            <a:endParaRPr sz="1100">
              <a:solidFill>
                <a:srgbClr val="A64D79"/>
              </a:solidFill>
            </a:endParaRPr>
          </a:p>
        </p:txBody>
      </p:sp>
      <p:sp>
        <p:nvSpPr>
          <p:cNvPr id="430" name="Google Shape;430;p52"/>
          <p:cNvSpPr txBox="1"/>
          <p:nvPr/>
        </p:nvSpPr>
        <p:spPr>
          <a:xfrm>
            <a:off x="3712650" y="3028500"/>
            <a:ext cx="2162400" cy="3387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1100"/>
              <a:t>ePIC GEANT4 simulation</a:t>
            </a:r>
            <a:br>
              <a:rPr lang="en-US" sz="1100"/>
            </a:br>
            <a:r>
              <a:rPr lang="en-US" sz="1100"/>
              <a:t>19 GeV electrons at η ~ -1.7</a:t>
            </a:r>
            <a:endParaRPr sz="1100"/>
          </a:p>
        </p:txBody>
      </p:sp>
      <p:sp>
        <p:nvSpPr>
          <p:cNvPr id="431" name="Google Shape;431;p52"/>
          <p:cNvSpPr txBox="1"/>
          <p:nvPr/>
        </p:nvSpPr>
        <p:spPr>
          <a:xfrm>
            <a:off x="6328650" y="2977900"/>
            <a:ext cx="2162400" cy="507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1100"/>
              <a:t>ePIC GEANT4 simulation</a:t>
            </a:r>
            <a:br>
              <a:rPr lang="en-US" sz="1100"/>
            </a:br>
            <a:r>
              <a:rPr lang="en-US" sz="1100"/>
              <a:t>50 GeV electrons at η ~ 1.4</a:t>
            </a:r>
            <a:endParaRPr sz="1100"/>
          </a:p>
          <a:p>
            <a:pPr indent="0" lvl="0" marL="0" rtl="0" algn="l">
              <a:spcBef>
                <a:spcPts val="0"/>
              </a:spcBef>
              <a:spcAft>
                <a:spcPts val="0"/>
              </a:spcAft>
              <a:buNone/>
            </a:pPr>
            <a:r>
              <a:rPr i="1" lang="en-US" sz="1100">
                <a:solidFill>
                  <a:schemeClr val="accent2"/>
                </a:solidFill>
              </a:rPr>
              <a:t>extreme case</a:t>
            </a:r>
            <a:endParaRPr i="1" sz="1100">
              <a:solidFill>
                <a:schemeClr val="accent2"/>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3"/>
          <p:cNvSpPr txBox="1"/>
          <p:nvPr>
            <p:ph idx="4294967295" type="title"/>
          </p:nvPr>
        </p:nvSpPr>
        <p:spPr>
          <a:xfrm>
            <a:off x="466201" y="-31047"/>
            <a:ext cx="8373000" cy="621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sz="2600"/>
              <a:t>Expected p</a:t>
            </a:r>
            <a:r>
              <a:rPr lang="en-US" sz="2600"/>
              <a:t>hotoelectron statistics</a:t>
            </a:r>
            <a:endParaRPr sz="2600"/>
          </a:p>
        </p:txBody>
      </p:sp>
      <p:sp>
        <p:nvSpPr>
          <p:cNvPr id="437" name="Google Shape;437;p53"/>
          <p:cNvSpPr txBox="1"/>
          <p:nvPr/>
        </p:nvSpPr>
        <p:spPr>
          <a:xfrm>
            <a:off x="428100" y="1030025"/>
            <a:ext cx="843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200">
              <a:solidFill>
                <a:srgbClr val="242424"/>
              </a:solidFill>
              <a:highlight>
                <a:srgbClr val="FFFFFF"/>
              </a:highlight>
              <a:latin typeface="Roboto"/>
              <a:ea typeface="Roboto"/>
              <a:cs typeface="Roboto"/>
              <a:sym typeface="Roboto"/>
            </a:endParaRPr>
          </a:p>
        </p:txBody>
      </p:sp>
      <p:pic>
        <p:nvPicPr>
          <p:cNvPr id="438" name="Google Shape;438;p53"/>
          <p:cNvPicPr preferRelativeResize="0"/>
          <p:nvPr/>
        </p:nvPicPr>
        <p:blipFill>
          <a:blip r:embed="rId3">
            <a:alphaModFix/>
          </a:blip>
          <a:stretch>
            <a:fillRect/>
          </a:stretch>
        </p:blipFill>
        <p:spPr>
          <a:xfrm>
            <a:off x="5893050" y="409575"/>
            <a:ext cx="2948976" cy="1996666"/>
          </a:xfrm>
          <a:prstGeom prst="rect">
            <a:avLst/>
          </a:prstGeom>
          <a:noFill/>
          <a:ln>
            <a:noFill/>
          </a:ln>
        </p:spPr>
      </p:pic>
      <p:sp>
        <p:nvSpPr>
          <p:cNvPr id="439" name="Google Shape;439;p53"/>
          <p:cNvSpPr txBox="1"/>
          <p:nvPr/>
        </p:nvSpPr>
        <p:spPr>
          <a:xfrm>
            <a:off x="5948529" y="112790"/>
            <a:ext cx="26763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2023 Hall D, Baby BCal, 3.9 GeV e</a:t>
            </a:r>
            <a:r>
              <a:rPr baseline="30000" lang="en-US" sz="1200"/>
              <a:t>+</a:t>
            </a:r>
            <a:br>
              <a:rPr lang="en-US"/>
            </a:br>
            <a:endParaRPr sz="1200"/>
          </a:p>
        </p:txBody>
      </p:sp>
      <p:sp>
        <p:nvSpPr>
          <p:cNvPr id="440" name="Google Shape;440;p53"/>
          <p:cNvSpPr txBox="1"/>
          <p:nvPr/>
        </p:nvSpPr>
        <p:spPr>
          <a:xfrm>
            <a:off x="6067425" y="630550"/>
            <a:ext cx="13335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1000 phe/GeV</a:t>
            </a:r>
            <a:endParaRPr/>
          </a:p>
          <a:p>
            <a:pPr indent="0" lvl="0" marL="0" rtl="0" algn="l">
              <a:spcBef>
                <a:spcPts val="0"/>
              </a:spcBef>
              <a:spcAft>
                <a:spcPts val="0"/>
              </a:spcAft>
              <a:buNone/>
            </a:pPr>
            <a:r>
              <a:rPr lang="en-US"/>
              <a:t>per side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t>not corrected </a:t>
            </a:r>
            <a:endParaRPr sz="1200"/>
          </a:p>
          <a:p>
            <a:pPr indent="0" lvl="0" marL="0" rtl="0" algn="l">
              <a:spcBef>
                <a:spcPts val="0"/>
              </a:spcBef>
              <a:spcAft>
                <a:spcPts val="0"/>
              </a:spcAft>
              <a:buNone/>
            </a:pPr>
            <a:r>
              <a:rPr lang="en-US" sz="1200"/>
              <a:t>for 29 cm </a:t>
            </a:r>
            <a:endParaRPr sz="1200"/>
          </a:p>
          <a:p>
            <a:pPr indent="0" lvl="0" marL="0" rtl="0" algn="l">
              <a:spcBef>
                <a:spcPts val="0"/>
              </a:spcBef>
              <a:spcAft>
                <a:spcPts val="0"/>
              </a:spcAft>
              <a:buNone/>
            </a:pPr>
            <a:r>
              <a:rPr lang="en-US" sz="1200"/>
              <a:t>atten.</a:t>
            </a:r>
            <a:endParaRPr sz="1200"/>
          </a:p>
        </p:txBody>
      </p:sp>
      <p:sp>
        <p:nvSpPr>
          <p:cNvPr id="441" name="Google Shape;441;p53"/>
          <p:cNvSpPr txBox="1"/>
          <p:nvPr/>
        </p:nvSpPr>
        <p:spPr>
          <a:xfrm>
            <a:off x="361475" y="590550"/>
            <a:ext cx="5358300" cy="33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From our 2023 Hall D tests using GlueX SiPMs and double-clad Kuraray fibers: </a:t>
            </a:r>
            <a:r>
              <a:rPr b="1" lang="en-US" sz="1200"/>
              <a:t>1000 phe/GeV </a:t>
            </a:r>
            <a:r>
              <a:rPr lang="en-US" sz="1200"/>
              <a:t>per side for showers at the center of the Baby BCAL prototype</a:t>
            </a:r>
            <a:endParaRPr sz="1200"/>
          </a:p>
          <a:p>
            <a:pPr indent="-304800" lvl="0" marL="457200" rtl="0" algn="l">
              <a:spcBef>
                <a:spcPts val="0"/>
              </a:spcBef>
              <a:spcAft>
                <a:spcPts val="0"/>
              </a:spcAft>
              <a:buSzPts val="1200"/>
              <a:buChar char="-"/>
            </a:pPr>
            <a:r>
              <a:rPr lang="en-US" sz="1200"/>
              <a:t>Corrected for attenuation: </a:t>
            </a:r>
            <a:r>
              <a:rPr b="1" lang="en-US" sz="1200"/>
              <a:t>1077 phe/GeV</a:t>
            </a:r>
            <a:r>
              <a:rPr b="1" lang="en-US" sz="1200"/>
              <a:t> </a:t>
            </a:r>
            <a:r>
              <a:rPr lang="en-US" sz="1200"/>
              <a:t>per side </a:t>
            </a:r>
            <a:endParaRPr sz="1200"/>
          </a:p>
          <a:p>
            <a:pPr indent="0" lvl="0" marL="0" rtl="0" algn="l">
              <a:spcBef>
                <a:spcPts val="1000"/>
              </a:spcBef>
              <a:spcAft>
                <a:spcPts val="0"/>
              </a:spcAft>
              <a:buNone/>
            </a:pPr>
            <a:r>
              <a:rPr lang="en-US" sz="1200"/>
              <a:t>We can scale these results for the </a:t>
            </a:r>
            <a:r>
              <a:rPr b="1" lang="en-US" sz="1200"/>
              <a:t>BIC</a:t>
            </a:r>
            <a:r>
              <a:rPr b="1" lang="en-US" sz="1200"/>
              <a:t>:</a:t>
            </a:r>
            <a:endParaRPr b="1" sz="1200"/>
          </a:p>
          <a:p>
            <a:pPr indent="-304800" lvl="0" marL="457200" rtl="0" algn="l">
              <a:spcBef>
                <a:spcPts val="0"/>
              </a:spcBef>
              <a:spcAft>
                <a:spcPts val="0"/>
              </a:spcAft>
              <a:buSzPts val="1200"/>
              <a:buChar char="-"/>
            </a:pPr>
            <a:r>
              <a:rPr lang="en-US" sz="1200"/>
              <a:t>x 1.5 factor improvement in </a:t>
            </a:r>
            <a:r>
              <a:rPr b="1" lang="en-US" sz="1200"/>
              <a:t>SiPM photon detection efficiency</a:t>
            </a:r>
            <a:endParaRPr sz="1200">
              <a:solidFill>
                <a:srgbClr val="242424"/>
              </a:solidFill>
              <a:highlight>
                <a:schemeClr val="lt1"/>
              </a:highlight>
              <a:latin typeface="Roboto"/>
              <a:ea typeface="Roboto"/>
              <a:cs typeface="Roboto"/>
              <a:sym typeface="Roboto"/>
            </a:endParaRPr>
          </a:p>
          <a:p>
            <a:pPr indent="-304800" lvl="0" marL="457200" rtl="0" algn="l">
              <a:spcBef>
                <a:spcPts val="0"/>
              </a:spcBef>
              <a:spcAft>
                <a:spcPts val="0"/>
              </a:spcAft>
              <a:buClr>
                <a:srgbClr val="242424"/>
              </a:buClr>
              <a:buSzPts val="1200"/>
              <a:buFont typeface="Roboto"/>
              <a:buChar char="-"/>
            </a:pPr>
            <a:r>
              <a:rPr lang="en-US" sz="1200">
                <a:solidFill>
                  <a:srgbClr val="242424"/>
                </a:solidFill>
                <a:highlight>
                  <a:schemeClr val="lt1"/>
                </a:highlight>
                <a:latin typeface="Roboto"/>
                <a:ea typeface="Roboto"/>
                <a:cs typeface="Roboto"/>
                <a:sym typeface="Roboto"/>
              </a:rPr>
              <a:t>x 1.16 factor to account for</a:t>
            </a:r>
            <a:r>
              <a:rPr b="1" lang="en-US" sz="1200">
                <a:solidFill>
                  <a:srgbClr val="242424"/>
                </a:solidFill>
                <a:highlight>
                  <a:schemeClr val="lt1"/>
                </a:highlight>
                <a:latin typeface="Roboto"/>
                <a:ea typeface="Roboto"/>
                <a:cs typeface="Roboto"/>
                <a:sym typeface="Roboto"/>
              </a:rPr>
              <a:t> better optical coupling </a:t>
            </a:r>
            <a:r>
              <a:rPr lang="en-US" sz="1200">
                <a:solidFill>
                  <a:srgbClr val="242424"/>
                </a:solidFill>
                <a:highlight>
                  <a:schemeClr val="lt1"/>
                </a:highlight>
                <a:latin typeface="Roboto"/>
                <a:ea typeface="Roboto"/>
                <a:cs typeface="Roboto"/>
                <a:sym typeface="Roboto"/>
              </a:rPr>
              <a:t>(simulated)</a:t>
            </a:r>
            <a:endParaRPr sz="1200">
              <a:solidFill>
                <a:srgbClr val="242424"/>
              </a:solidFill>
              <a:highlight>
                <a:schemeClr val="lt1"/>
              </a:highlight>
              <a:latin typeface="Roboto"/>
              <a:ea typeface="Roboto"/>
              <a:cs typeface="Roboto"/>
              <a:sym typeface="Roboto"/>
            </a:endParaRPr>
          </a:p>
          <a:p>
            <a:pPr indent="-304800" lvl="0" marL="457200" rtl="0" algn="l">
              <a:spcBef>
                <a:spcPts val="0"/>
              </a:spcBef>
              <a:spcAft>
                <a:spcPts val="0"/>
              </a:spcAft>
              <a:buClr>
                <a:srgbClr val="242424"/>
              </a:buClr>
              <a:buSzPts val="1200"/>
              <a:buFont typeface="Roboto"/>
              <a:buChar char="-"/>
            </a:pPr>
            <a:r>
              <a:rPr lang="en-US" sz="1200">
                <a:solidFill>
                  <a:schemeClr val="hlink"/>
                </a:solidFill>
              </a:rPr>
              <a:t>x 0.69 reduction accounting for </a:t>
            </a:r>
            <a:r>
              <a:rPr b="1" lang="en-US" sz="1200">
                <a:solidFill>
                  <a:srgbClr val="242424"/>
                </a:solidFill>
                <a:highlight>
                  <a:schemeClr val="lt1"/>
                </a:highlight>
                <a:latin typeface="Roboto"/>
                <a:ea typeface="Roboto"/>
                <a:cs typeface="Roboto"/>
                <a:sym typeface="Roboto"/>
              </a:rPr>
              <a:t>single-clad</a:t>
            </a:r>
            <a:r>
              <a:rPr lang="en-US" sz="1200">
                <a:solidFill>
                  <a:srgbClr val="242424"/>
                </a:solidFill>
                <a:highlight>
                  <a:schemeClr val="lt1"/>
                </a:highlight>
                <a:latin typeface="Roboto"/>
                <a:ea typeface="Roboto"/>
                <a:cs typeface="Roboto"/>
                <a:sym typeface="Roboto"/>
              </a:rPr>
              <a:t> Kuraray fibers (measured)</a:t>
            </a:r>
            <a:endParaRPr sz="1200">
              <a:solidFill>
                <a:srgbClr val="242424"/>
              </a:solidFill>
              <a:highlight>
                <a:schemeClr val="lt1"/>
              </a:highlight>
              <a:latin typeface="Roboto"/>
              <a:ea typeface="Roboto"/>
              <a:cs typeface="Roboto"/>
              <a:sym typeface="Roboto"/>
            </a:endParaRPr>
          </a:p>
          <a:p>
            <a:pPr indent="0" lvl="0" marL="0" rtl="0" algn="l">
              <a:spcBef>
                <a:spcPts val="1000"/>
              </a:spcBef>
              <a:spcAft>
                <a:spcPts val="0"/>
              </a:spcAft>
              <a:buNone/>
            </a:pPr>
            <a:r>
              <a:rPr lang="en-US" sz="1200">
                <a:solidFill>
                  <a:srgbClr val="242424"/>
                </a:solidFill>
                <a:highlight>
                  <a:schemeClr val="lt1"/>
                </a:highlight>
                <a:latin typeface="Roboto"/>
                <a:ea typeface="Roboto"/>
                <a:cs typeface="Roboto"/>
                <a:sym typeface="Roboto"/>
              </a:rPr>
              <a:t>This gives ~ </a:t>
            </a:r>
            <a:r>
              <a:rPr b="1" lang="en-US" sz="1200">
                <a:solidFill>
                  <a:srgbClr val="242424"/>
                </a:solidFill>
                <a:highlight>
                  <a:schemeClr val="lt1"/>
                </a:highlight>
                <a:latin typeface="Roboto"/>
                <a:ea typeface="Roboto"/>
                <a:cs typeface="Roboto"/>
                <a:sym typeface="Roboto"/>
              </a:rPr>
              <a:t>1239 phe/GeV</a:t>
            </a:r>
            <a:r>
              <a:rPr lang="en-US" sz="1200">
                <a:solidFill>
                  <a:srgbClr val="242424"/>
                </a:solidFill>
                <a:highlight>
                  <a:schemeClr val="lt1"/>
                </a:highlight>
                <a:latin typeface="Roboto"/>
                <a:ea typeface="Roboto"/>
                <a:cs typeface="Roboto"/>
                <a:sym typeface="Roboto"/>
              </a:rPr>
              <a:t> per side (fully corrected for attenuation)</a:t>
            </a:r>
            <a:endParaRPr sz="1200"/>
          </a:p>
          <a:p>
            <a:pPr indent="-304800" lvl="0" marL="457200" rtl="0" algn="l">
              <a:spcBef>
                <a:spcPts val="400"/>
              </a:spcBef>
              <a:spcAft>
                <a:spcPts val="0"/>
              </a:spcAft>
              <a:buClr>
                <a:srgbClr val="A64D79"/>
              </a:buClr>
              <a:buSzPts val="1200"/>
              <a:buChar char="●"/>
            </a:pPr>
            <a:r>
              <a:rPr b="1" lang="en-US" sz="1200">
                <a:solidFill>
                  <a:srgbClr val="A64D79"/>
                </a:solidFill>
              </a:rPr>
              <a:t>10 GeV ɣ at η ~ -1.7:  </a:t>
            </a:r>
            <a:r>
              <a:rPr lang="en-US" sz="1200">
                <a:solidFill>
                  <a:srgbClr val="A64D79"/>
                </a:solidFill>
              </a:rPr>
              <a:t>5560 phe → </a:t>
            </a:r>
            <a:r>
              <a:rPr b="1" lang="en-US" sz="1200">
                <a:solidFill>
                  <a:srgbClr val="A64D79"/>
                </a:solidFill>
              </a:rPr>
              <a:t>9.8 % max SiPM occupancy</a:t>
            </a:r>
            <a:endParaRPr b="1" sz="1200">
              <a:solidFill>
                <a:srgbClr val="A64D79"/>
              </a:solidFill>
            </a:endParaRPr>
          </a:p>
          <a:p>
            <a:pPr indent="-304800" lvl="0" marL="457200" rtl="0" algn="l">
              <a:spcBef>
                <a:spcPts val="400"/>
              </a:spcBef>
              <a:spcAft>
                <a:spcPts val="0"/>
              </a:spcAft>
              <a:buClr>
                <a:schemeClr val="hlink"/>
              </a:buClr>
              <a:buSzPts val="1200"/>
              <a:buChar char="●"/>
            </a:pPr>
            <a:r>
              <a:rPr b="1" lang="en-US" sz="1200">
                <a:solidFill>
                  <a:schemeClr val="hlink"/>
                </a:solidFill>
              </a:rPr>
              <a:t>19 GeV e</a:t>
            </a:r>
            <a:r>
              <a:rPr b="1" baseline="30000" lang="en-US" sz="1200">
                <a:solidFill>
                  <a:schemeClr val="hlink"/>
                </a:solidFill>
              </a:rPr>
              <a:t>-</a:t>
            </a:r>
            <a:r>
              <a:rPr b="1" lang="en-US" sz="1200">
                <a:solidFill>
                  <a:schemeClr val="hlink"/>
                </a:solidFill>
              </a:rPr>
              <a:t> at η ~ -1.7: </a:t>
            </a:r>
            <a:r>
              <a:rPr lang="en-US" sz="1200">
                <a:solidFill>
                  <a:schemeClr val="hlink"/>
                </a:solidFill>
              </a:rPr>
              <a:t>9181 phe → </a:t>
            </a:r>
            <a:r>
              <a:rPr b="1" lang="en-US" sz="1200">
                <a:solidFill>
                  <a:schemeClr val="hlink"/>
                </a:solidFill>
              </a:rPr>
              <a:t>16.1 % max SiPM occupancy</a:t>
            </a:r>
            <a:endParaRPr b="1" sz="1200">
              <a:solidFill>
                <a:schemeClr val="hlink"/>
              </a:solidFill>
            </a:endParaRPr>
          </a:p>
          <a:p>
            <a:pPr indent="-304800" lvl="0" marL="457200" rtl="0" algn="l">
              <a:spcBef>
                <a:spcPts val="400"/>
              </a:spcBef>
              <a:spcAft>
                <a:spcPts val="400"/>
              </a:spcAft>
              <a:buSzPts val="1200"/>
              <a:buChar char="●"/>
            </a:pPr>
            <a:r>
              <a:rPr b="1" lang="en-US" sz="1200"/>
              <a:t>50 GeV e</a:t>
            </a:r>
            <a:r>
              <a:rPr b="1" baseline="30000" lang="en-US" sz="1200"/>
              <a:t>-</a:t>
            </a:r>
            <a:r>
              <a:rPr lang="en-US" sz="1200"/>
              <a:t> </a:t>
            </a:r>
            <a:r>
              <a:rPr b="1" lang="en-US" sz="1200"/>
              <a:t>at η ~ 1.4 (most extreme case): </a:t>
            </a:r>
            <a:r>
              <a:rPr lang="en-US" sz="1200"/>
              <a:t>17456 phe → </a:t>
            </a:r>
            <a:r>
              <a:rPr b="1" lang="en-US" sz="1200">
                <a:solidFill>
                  <a:schemeClr val="hlink"/>
                </a:solidFill>
              </a:rPr>
              <a:t>30.1% max SiPM occupancy</a:t>
            </a:r>
            <a:endParaRPr/>
          </a:p>
        </p:txBody>
      </p:sp>
      <p:pic>
        <p:nvPicPr>
          <p:cNvPr id="442" name="Google Shape;442;p53"/>
          <p:cNvPicPr preferRelativeResize="0"/>
          <p:nvPr/>
        </p:nvPicPr>
        <p:blipFill>
          <a:blip r:embed="rId4">
            <a:alphaModFix/>
          </a:blip>
          <a:stretch>
            <a:fillRect/>
          </a:stretch>
        </p:blipFill>
        <p:spPr>
          <a:xfrm>
            <a:off x="5719775" y="2577350"/>
            <a:ext cx="2948974" cy="2384275"/>
          </a:xfrm>
          <a:prstGeom prst="rect">
            <a:avLst/>
          </a:prstGeom>
          <a:noFill/>
          <a:ln>
            <a:noFill/>
          </a:ln>
        </p:spPr>
      </p:pic>
      <p:sp>
        <p:nvSpPr>
          <p:cNvPr id="443" name="Google Shape;443;p53"/>
          <p:cNvSpPr txBox="1"/>
          <p:nvPr/>
        </p:nvSpPr>
        <p:spPr>
          <a:xfrm>
            <a:off x="6183719" y="2394000"/>
            <a:ext cx="3452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2008 Hall B beam test, photons </a:t>
            </a:r>
            <a:br>
              <a:rPr lang="en-US" sz="1200"/>
            </a:br>
            <a:endParaRPr sz="1200"/>
          </a:p>
        </p:txBody>
      </p:sp>
      <p:sp>
        <p:nvSpPr>
          <p:cNvPr id="444" name="Google Shape;444;p53"/>
          <p:cNvSpPr txBox="1"/>
          <p:nvPr/>
        </p:nvSpPr>
        <p:spPr>
          <a:xfrm>
            <a:off x="6281750" y="2730800"/>
            <a:ext cx="20145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660 phe/GeV</a:t>
            </a:r>
            <a:endParaRPr/>
          </a:p>
          <a:p>
            <a:pPr indent="0" lvl="0" marL="0" rtl="0" algn="l">
              <a:spcBef>
                <a:spcPts val="0"/>
              </a:spcBef>
              <a:spcAft>
                <a:spcPts val="0"/>
              </a:spcAft>
              <a:buNone/>
            </a:pPr>
            <a:r>
              <a:rPr lang="en-US"/>
              <a:t>per side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not corrected </a:t>
            </a:r>
            <a:endParaRPr sz="1200"/>
          </a:p>
          <a:p>
            <a:pPr indent="0" lvl="0" marL="0" rtl="0" algn="l">
              <a:spcBef>
                <a:spcPts val="0"/>
              </a:spcBef>
              <a:spcAft>
                <a:spcPts val="0"/>
              </a:spcAft>
              <a:buNone/>
            </a:pPr>
            <a:r>
              <a:rPr lang="en-US" sz="1200"/>
              <a:t>for 195 cm atten.</a:t>
            </a:r>
            <a:endParaRPr sz="1200"/>
          </a:p>
        </p:txBody>
      </p:sp>
      <p:sp>
        <p:nvSpPr>
          <p:cNvPr id="445" name="Google Shape;445;p53"/>
          <p:cNvSpPr txBox="1"/>
          <p:nvPr>
            <p:ph idx="12" type="sldNum"/>
          </p:nvPr>
        </p:nvSpPr>
        <p:spPr>
          <a:xfrm>
            <a:off x="8471125" y="4873057"/>
            <a:ext cx="457200" cy="137100"/>
          </a:xfrm>
          <a:prstGeom prst="rect">
            <a:avLst/>
          </a:prstGeom>
        </p:spPr>
        <p:txBody>
          <a:bodyPr anchorCtr="0" anchor="b" bIns="0" lIns="0" spcFirstLastPara="1" rIns="0"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46" name="Google Shape;446;p53"/>
          <p:cNvSpPr txBox="1"/>
          <p:nvPr/>
        </p:nvSpPr>
        <p:spPr>
          <a:xfrm>
            <a:off x="361475" y="3606575"/>
            <a:ext cx="5232300" cy="9747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Well below the region where large nonlinearities in the SiPM response are expected in almost all cases.</a:t>
            </a:r>
            <a:endParaRPr sz="1200"/>
          </a:p>
          <a:p>
            <a:pPr indent="0" lvl="0" marL="0" rtl="0" algn="l">
              <a:spcBef>
                <a:spcPts val="400"/>
              </a:spcBef>
              <a:spcAft>
                <a:spcPts val="400"/>
              </a:spcAft>
              <a:buNone/>
            </a:pPr>
            <a:r>
              <a:rPr lang="en-US" sz="1200"/>
              <a:t>Small non-linear effects possible for some ultra-high energy electrons, which is acceptable (e-π separation straightforward).</a:t>
            </a:r>
            <a:endParaRPr sz="1200"/>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4"/>
          <p:cNvSpPr txBox="1"/>
          <p:nvPr/>
        </p:nvSpPr>
        <p:spPr>
          <a:xfrm>
            <a:off x="400050" y="862650"/>
            <a:ext cx="836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t/>
            </a:r>
            <a:endParaRPr/>
          </a:p>
          <a:p>
            <a:pPr indent="0" lvl="0" marL="0" rtl="0" algn="l">
              <a:spcBef>
                <a:spcPts val="0"/>
              </a:spcBef>
              <a:spcAft>
                <a:spcPts val="0"/>
              </a:spcAft>
              <a:buNone/>
            </a:pPr>
            <a:r>
              <a:t/>
            </a:r>
            <a:endParaRPr/>
          </a:p>
        </p:txBody>
      </p:sp>
      <p:sp>
        <p:nvSpPr>
          <p:cNvPr id="452" name="Google Shape;452;p54"/>
          <p:cNvSpPr txBox="1"/>
          <p:nvPr>
            <p:ph idx="4294967295" type="title"/>
          </p:nvPr>
        </p:nvSpPr>
        <p:spPr>
          <a:xfrm>
            <a:off x="457200" y="0"/>
            <a:ext cx="8471100" cy="62160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Clr>
                <a:srgbClr val="232425"/>
              </a:buClr>
              <a:buSzPts val="2800"/>
              <a:buFont typeface="Arial"/>
              <a:buNone/>
            </a:pPr>
            <a:r>
              <a:rPr lang="en-US"/>
              <a:t>Linearity of response - R&amp;D FY24</a:t>
            </a:r>
            <a:endParaRPr/>
          </a:p>
        </p:txBody>
      </p:sp>
      <p:sp>
        <p:nvSpPr>
          <p:cNvPr id="453" name="Google Shape;453;p54"/>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54" name="Google Shape;454;p54"/>
          <p:cNvSpPr txBox="1"/>
          <p:nvPr/>
        </p:nvSpPr>
        <p:spPr>
          <a:xfrm>
            <a:off x="304800" y="738400"/>
            <a:ext cx="8623500" cy="260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hlink"/>
                </a:solidFill>
              </a:rPr>
              <a:t>As defined in the EIC Detector Requirements Database: </a:t>
            </a:r>
            <a:r>
              <a:rPr lang="en-US" sz="1100" u="sng">
                <a:solidFill>
                  <a:schemeClr val="hlink"/>
                </a:solidFill>
                <a:hlinkClick r:id="rId3"/>
              </a:rPr>
              <a:t>https://eic.jlab.org/Requirements/</a:t>
            </a:r>
            <a:r>
              <a:rPr lang="en-US" sz="1100">
                <a:solidFill>
                  <a:schemeClr val="hlink"/>
                </a:solidFill>
              </a:rPr>
              <a:t> Barrel ECal should measure gamma energy </a:t>
            </a:r>
            <a:r>
              <a:rPr b="1" lang="en-US" sz="1100">
                <a:solidFill>
                  <a:schemeClr val="hlink"/>
                </a:solidFill>
              </a:rPr>
              <a:t>up to 10 GeV/c </a:t>
            </a:r>
            <a:r>
              <a:rPr lang="en-US" sz="1100">
                <a:solidFill>
                  <a:schemeClr val="hlink"/>
                </a:solidFill>
              </a:rPr>
              <a:t>and only </a:t>
            </a:r>
            <a:r>
              <a:rPr b="1" lang="en-US" sz="1100">
                <a:solidFill>
                  <a:schemeClr val="hlink"/>
                </a:solidFill>
              </a:rPr>
              <a:t>identify electrons up to 50 GeV/c</a:t>
            </a:r>
            <a:r>
              <a:rPr lang="en-US" sz="1100">
                <a:solidFill>
                  <a:schemeClr val="hlink"/>
                </a:solidFill>
              </a:rPr>
              <a:t> as the main energy measurement for electrons will come from the tracker.</a:t>
            </a:r>
            <a:endParaRPr sz="1100">
              <a:solidFill>
                <a:schemeClr val="hlink"/>
              </a:solidFill>
            </a:endParaRPr>
          </a:p>
          <a:p>
            <a:pPr indent="0" lvl="0" marL="0" rtl="0" algn="l">
              <a:spcBef>
                <a:spcPts val="0"/>
              </a:spcBef>
              <a:spcAft>
                <a:spcPts val="0"/>
              </a:spcAft>
              <a:buNone/>
            </a:pPr>
            <a:r>
              <a:t/>
            </a:r>
            <a:endParaRPr sz="1100">
              <a:solidFill>
                <a:schemeClr val="hlink"/>
              </a:solidFill>
            </a:endParaRPr>
          </a:p>
          <a:p>
            <a:pPr indent="0" lvl="0" marL="0" rtl="0" algn="l">
              <a:spcBef>
                <a:spcPts val="0"/>
              </a:spcBef>
              <a:spcAft>
                <a:spcPts val="0"/>
              </a:spcAft>
              <a:buNone/>
            </a:pPr>
            <a:r>
              <a:rPr lang="en-US" sz="1100">
                <a:solidFill>
                  <a:schemeClr val="hlink"/>
                </a:solidFill>
              </a:rPr>
              <a:t>Therefore, in the R&amp;D Program in FY24, we have </a:t>
            </a:r>
            <a:r>
              <a:rPr b="1" lang="en-US" sz="1100">
                <a:solidFill>
                  <a:schemeClr val="hlink"/>
                </a:solidFill>
              </a:rPr>
              <a:t>tested the linearity of response up to 10 GeV </a:t>
            </a:r>
            <a:r>
              <a:rPr lang="en-US" sz="1100">
                <a:solidFill>
                  <a:schemeClr val="hlink"/>
                </a:solidFill>
              </a:rPr>
              <a:t>with with 50×50μm</a:t>
            </a:r>
            <a:r>
              <a:rPr baseline="30000" lang="en-US" sz="1100">
                <a:solidFill>
                  <a:schemeClr val="hlink"/>
                </a:solidFill>
              </a:rPr>
              <a:t>2</a:t>
            </a:r>
            <a:r>
              <a:rPr lang="en-US" sz="1100">
                <a:solidFill>
                  <a:schemeClr val="hlink"/>
                </a:solidFill>
              </a:rPr>
              <a:t> pixels SiPMs (Hammamatsu S12045(X), GlueX SiPM), in addition to the evaluations we have made on the previous slides.</a:t>
            </a:r>
            <a:endParaRPr sz="1100">
              <a:solidFill>
                <a:schemeClr val="hlink"/>
              </a:solidFill>
            </a:endParaRPr>
          </a:p>
          <a:p>
            <a:pPr indent="-298450" lvl="0" marL="457200" rtl="0" algn="l">
              <a:spcBef>
                <a:spcPts val="0"/>
              </a:spcBef>
              <a:spcAft>
                <a:spcPts val="0"/>
              </a:spcAft>
              <a:buClr>
                <a:schemeClr val="hlink"/>
              </a:buClr>
              <a:buSzPts val="1100"/>
              <a:buChar char="●"/>
            </a:pPr>
            <a:r>
              <a:rPr lang="en-US" sz="1100">
                <a:solidFill>
                  <a:schemeClr val="hlink"/>
                </a:solidFill>
              </a:rPr>
              <a:t>Obtained calibration constants from MIP calibration with muons have been applied to all energy samples (4, 6, 8, 10 GeV), and the dependence of calibrated energy to true beam energy is linear</a:t>
            </a:r>
            <a:endParaRPr sz="1100">
              <a:solidFill>
                <a:schemeClr val="hlink"/>
              </a:solidFill>
            </a:endParaRPr>
          </a:p>
          <a:p>
            <a:pPr indent="-298450" lvl="0" marL="457200" rtl="0" algn="l">
              <a:spcBef>
                <a:spcPts val="0"/>
              </a:spcBef>
              <a:spcAft>
                <a:spcPts val="0"/>
              </a:spcAft>
              <a:buClr>
                <a:schemeClr val="hlink"/>
              </a:buClr>
              <a:buSzPts val="1100"/>
              <a:buChar char="●"/>
            </a:pPr>
            <a:r>
              <a:rPr lang="en-US" sz="1100">
                <a:solidFill>
                  <a:schemeClr val="hlink"/>
                </a:solidFill>
              </a:rPr>
              <a:t>The calibration has been also refined using electron energy information (for all beam energy points together, not(!) point-by-point for each energy separately), and energy response is also linear </a:t>
            </a:r>
            <a:endParaRPr sz="1100">
              <a:solidFill>
                <a:schemeClr val="hlink"/>
              </a:solidFill>
            </a:endParaRPr>
          </a:p>
          <a:p>
            <a:pPr indent="0" lvl="0" marL="0" rtl="0" algn="l">
              <a:spcBef>
                <a:spcPts val="0"/>
              </a:spcBef>
              <a:spcAft>
                <a:spcPts val="0"/>
              </a:spcAft>
              <a:buNone/>
            </a:pPr>
            <a:r>
              <a:t/>
            </a:r>
            <a:endParaRPr sz="1100">
              <a:solidFill>
                <a:schemeClr val="hlink"/>
              </a:solidFill>
            </a:endParaRPr>
          </a:p>
          <a:p>
            <a:pPr indent="0" lvl="0" marL="0" rtl="0" algn="l">
              <a:lnSpc>
                <a:spcPct val="115000"/>
              </a:lnSpc>
              <a:spcBef>
                <a:spcPts val="0"/>
              </a:spcBef>
              <a:spcAft>
                <a:spcPts val="0"/>
              </a:spcAft>
              <a:buNone/>
            </a:pPr>
            <a:r>
              <a:t/>
            </a:r>
            <a:endParaRPr sz="1100">
              <a:solidFill>
                <a:schemeClr val="hlink"/>
              </a:solidFill>
            </a:endParaRPr>
          </a:p>
          <a:p>
            <a:pPr indent="0" lvl="0" marL="0" rtl="0" algn="l">
              <a:lnSpc>
                <a:spcPct val="115000"/>
              </a:lnSpc>
              <a:spcBef>
                <a:spcPts val="0"/>
              </a:spcBef>
              <a:spcAft>
                <a:spcPts val="0"/>
              </a:spcAft>
              <a:buNone/>
            </a:pPr>
            <a:r>
              <a:rPr lang="en-US" sz="1100">
                <a:solidFill>
                  <a:schemeClr val="hlink"/>
                </a:solidFill>
              </a:rPr>
              <a:t>		</a:t>
            </a:r>
            <a:endParaRPr sz="1100">
              <a:solidFill>
                <a:schemeClr val="hlink"/>
              </a:solidFill>
            </a:endParaRPr>
          </a:p>
          <a:p>
            <a:pPr indent="0" lvl="0" marL="0" rtl="0" algn="l">
              <a:spcBef>
                <a:spcPts val="0"/>
              </a:spcBef>
              <a:spcAft>
                <a:spcPts val="0"/>
              </a:spcAft>
              <a:buNone/>
            </a:pPr>
            <a:r>
              <a:t/>
            </a:r>
            <a:endParaRPr sz="1100">
              <a:solidFill>
                <a:schemeClr val="hlink"/>
              </a:solidFill>
            </a:endParaRPr>
          </a:p>
          <a:p>
            <a:pPr indent="0" lvl="0" marL="0" rtl="0" algn="l">
              <a:spcBef>
                <a:spcPts val="0"/>
              </a:spcBef>
              <a:spcAft>
                <a:spcPts val="0"/>
              </a:spcAft>
              <a:buNone/>
            </a:pPr>
            <a:r>
              <a:t/>
            </a:r>
            <a:endParaRPr sz="1100">
              <a:solidFill>
                <a:schemeClr val="hlink"/>
              </a:solidFill>
            </a:endParaRPr>
          </a:p>
        </p:txBody>
      </p:sp>
      <p:pic>
        <p:nvPicPr>
          <p:cNvPr descr="A graph with a red line&#10;&#10;Description automatically generated" id="455" name="Google Shape;455;p54"/>
          <p:cNvPicPr preferRelativeResize="0"/>
          <p:nvPr/>
        </p:nvPicPr>
        <p:blipFill rotWithShape="1">
          <a:blip r:embed="rId4">
            <a:alphaModFix/>
          </a:blip>
          <a:srcRect b="0" l="0" r="0" t="0"/>
          <a:stretch/>
        </p:blipFill>
        <p:spPr>
          <a:xfrm>
            <a:off x="1231825" y="2472999"/>
            <a:ext cx="3384851" cy="2432326"/>
          </a:xfrm>
          <a:prstGeom prst="rect">
            <a:avLst/>
          </a:prstGeom>
          <a:noFill/>
          <a:ln>
            <a:noFill/>
          </a:ln>
        </p:spPr>
      </p:pic>
      <p:pic>
        <p:nvPicPr>
          <p:cNvPr descr="A graph with a red line&#10;&#10;Description automatically generated" id="456" name="Google Shape;456;p54"/>
          <p:cNvPicPr preferRelativeResize="0"/>
          <p:nvPr/>
        </p:nvPicPr>
        <p:blipFill rotWithShape="1">
          <a:blip r:embed="rId5">
            <a:alphaModFix/>
          </a:blip>
          <a:srcRect b="0" l="0" r="0" t="0"/>
          <a:stretch/>
        </p:blipFill>
        <p:spPr>
          <a:xfrm>
            <a:off x="4731735" y="2458325"/>
            <a:ext cx="3360366" cy="2414725"/>
          </a:xfrm>
          <a:prstGeom prst="rect">
            <a:avLst/>
          </a:prstGeom>
          <a:noFill/>
          <a:ln>
            <a:noFill/>
          </a:ln>
        </p:spPr>
      </p:pic>
      <p:sp>
        <p:nvSpPr>
          <p:cNvPr id="457" name="Google Shape;457;p54"/>
          <p:cNvSpPr txBox="1"/>
          <p:nvPr/>
        </p:nvSpPr>
        <p:spPr>
          <a:xfrm>
            <a:off x="2295850" y="2768225"/>
            <a:ext cx="30000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hlink"/>
              </a:buClr>
              <a:buSzPts val="1100"/>
              <a:buChar char="●"/>
            </a:pPr>
            <a:r>
              <a:rPr lang="en-US" sz="1100">
                <a:solidFill>
                  <a:schemeClr val="hlink"/>
                </a:solidFill>
              </a:rPr>
              <a:t>MIP calibration</a:t>
            </a:r>
            <a:endParaRPr/>
          </a:p>
        </p:txBody>
      </p:sp>
      <p:sp>
        <p:nvSpPr>
          <p:cNvPr id="458" name="Google Shape;458;p54"/>
          <p:cNvSpPr txBox="1"/>
          <p:nvPr/>
        </p:nvSpPr>
        <p:spPr>
          <a:xfrm>
            <a:off x="5839200" y="2768225"/>
            <a:ext cx="3000000" cy="523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hlink"/>
              </a:buClr>
              <a:buSzPts val="1100"/>
              <a:buChar char="●"/>
            </a:pPr>
            <a:r>
              <a:rPr lang="en-US" sz="1100">
                <a:solidFill>
                  <a:schemeClr val="hlink"/>
                </a:solidFill>
              </a:rPr>
              <a:t>MIP + electron</a:t>
            </a:r>
            <a:endParaRPr sz="1100">
              <a:solidFill>
                <a:schemeClr val="hlink"/>
              </a:solidFill>
            </a:endParaRPr>
          </a:p>
          <a:p>
            <a:pPr indent="0" lvl="0" marL="457200" rtl="0" algn="l">
              <a:spcBef>
                <a:spcPts val="0"/>
              </a:spcBef>
              <a:spcAft>
                <a:spcPts val="0"/>
              </a:spcAft>
              <a:buNone/>
            </a:pPr>
            <a:r>
              <a:rPr lang="en-US" sz="1100">
                <a:solidFill>
                  <a:schemeClr val="hlink"/>
                </a:solidFill>
              </a:rPr>
              <a:t>calibration </a:t>
            </a:r>
            <a:endParaRPr/>
          </a:p>
        </p:txBody>
      </p:sp>
      <p:sp>
        <p:nvSpPr>
          <p:cNvPr id="459" name="Google Shape;459;p54"/>
          <p:cNvSpPr txBox="1"/>
          <p:nvPr/>
        </p:nvSpPr>
        <p:spPr>
          <a:xfrm>
            <a:off x="1691863" y="3291419"/>
            <a:ext cx="1669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7F7F7F"/>
                </a:solidFill>
              </a:rPr>
              <a:t>Preliminary</a:t>
            </a:r>
            <a:endParaRPr sz="1200">
              <a:solidFill>
                <a:srgbClr val="7F7F7F"/>
              </a:solidFill>
            </a:endParaRPr>
          </a:p>
          <a:p>
            <a:pPr indent="0" lvl="0" marL="0" rtl="0" algn="l">
              <a:spcBef>
                <a:spcPts val="0"/>
              </a:spcBef>
              <a:spcAft>
                <a:spcPts val="0"/>
              </a:spcAft>
              <a:buNone/>
            </a:pPr>
            <a:r>
              <a:rPr lang="en-US" sz="1200">
                <a:solidFill>
                  <a:srgbClr val="7F7F7F"/>
                </a:solidFill>
              </a:rPr>
              <a:t>electrons</a:t>
            </a:r>
            <a:endParaRPr sz="1200">
              <a:solidFill>
                <a:srgbClr val="7F7F7F"/>
              </a:solidFill>
            </a:endParaRPr>
          </a:p>
          <a:p>
            <a:pPr indent="0" lvl="0" marL="0" rtl="0" algn="l">
              <a:spcBef>
                <a:spcPts val="0"/>
              </a:spcBef>
              <a:spcAft>
                <a:spcPts val="0"/>
              </a:spcAft>
              <a:buNone/>
            </a:pPr>
            <a:r>
              <a:rPr lang="en-US" sz="1200">
                <a:solidFill>
                  <a:srgbClr val="7F7F7F"/>
                </a:solidFill>
              </a:rPr>
              <a:t>FTBF, 2024</a:t>
            </a:r>
            <a:endParaRPr sz="1200">
              <a:solidFill>
                <a:srgbClr val="7F7F7F"/>
              </a:solidFill>
            </a:endParaRPr>
          </a:p>
          <a:p>
            <a:pPr indent="0" lvl="0" marL="0" rtl="0" algn="l">
              <a:spcBef>
                <a:spcPts val="0"/>
              </a:spcBef>
              <a:spcAft>
                <a:spcPts val="0"/>
              </a:spcAft>
              <a:buNone/>
            </a:pPr>
            <a:r>
              <a:t/>
            </a:r>
            <a:endParaRPr sz="1200">
              <a:solidFill>
                <a:srgbClr val="7F7F7F"/>
              </a:solidFill>
            </a:endParaRPr>
          </a:p>
        </p:txBody>
      </p:sp>
      <p:sp>
        <p:nvSpPr>
          <p:cNvPr id="460" name="Google Shape;460;p54"/>
          <p:cNvSpPr txBox="1"/>
          <p:nvPr/>
        </p:nvSpPr>
        <p:spPr>
          <a:xfrm>
            <a:off x="5182163" y="3291419"/>
            <a:ext cx="1669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7F7F7F"/>
                </a:solidFill>
              </a:rPr>
              <a:t>Preliminary</a:t>
            </a:r>
            <a:endParaRPr sz="1200">
              <a:solidFill>
                <a:srgbClr val="7F7F7F"/>
              </a:solidFill>
            </a:endParaRPr>
          </a:p>
          <a:p>
            <a:pPr indent="0" lvl="0" marL="0" rtl="0" algn="l">
              <a:spcBef>
                <a:spcPts val="0"/>
              </a:spcBef>
              <a:spcAft>
                <a:spcPts val="0"/>
              </a:spcAft>
              <a:buNone/>
            </a:pPr>
            <a:r>
              <a:rPr lang="en-US" sz="1200">
                <a:solidFill>
                  <a:srgbClr val="7F7F7F"/>
                </a:solidFill>
              </a:rPr>
              <a:t>electrons</a:t>
            </a:r>
            <a:endParaRPr sz="1200">
              <a:solidFill>
                <a:srgbClr val="7F7F7F"/>
              </a:solidFill>
            </a:endParaRPr>
          </a:p>
          <a:p>
            <a:pPr indent="0" lvl="0" marL="0" rtl="0" algn="l">
              <a:spcBef>
                <a:spcPts val="0"/>
              </a:spcBef>
              <a:spcAft>
                <a:spcPts val="0"/>
              </a:spcAft>
              <a:buNone/>
            </a:pPr>
            <a:r>
              <a:rPr lang="en-US" sz="1200">
                <a:solidFill>
                  <a:srgbClr val="7F7F7F"/>
                </a:solidFill>
              </a:rPr>
              <a:t>FTBF, 2024</a:t>
            </a:r>
            <a:endParaRPr sz="1200">
              <a:solidFill>
                <a:srgbClr val="7F7F7F"/>
              </a:solidFill>
            </a:endParaRPr>
          </a:p>
          <a:p>
            <a:pPr indent="0" lvl="0" marL="0" rtl="0" algn="l">
              <a:spcBef>
                <a:spcPts val="0"/>
              </a:spcBef>
              <a:spcAft>
                <a:spcPts val="0"/>
              </a:spcAft>
              <a:buNone/>
            </a:pPr>
            <a:r>
              <a:t/>
            </a:r>
            <a:endParaRPr sz="1200">
              <a:solidFill>
                <a:srgbClr val="7F7F7F"/>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txBox="1"/>
          <p:nvPr/>
        </p:nvSpPr>
        <p:spPr>
          <a:xfrm>
            <a:off x="400050" y="862650"/>
            <a:ext cx="836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t/>
            </a:r>
            <a:endParaRPr/>
          </a:p>
          <a:p>
            <a:pPr indent="0" lvl="0" marL="0" rtl="0" algn="l">
              <a:spcBef>
                <a:spcPts val="0"/>
              </a:spcBef>
              <a:spcAft>
                <a:spcPts val="0"/>
              </a:spcAft>
              <a:buNone/>
            </a:pPr>
            <a:r>
              <a:t/>
            </a:r>
            <a:endParaRPr/>
          </a:p>
        </p:txBody>
      </p:sp>
      <p:sp>
        <p:nvSpPr>
          <p:cNvPr id="466" name="Google Shape;466;p55"/>
          <p:cNvSpPr txBox="1"/>
          <p:nvPr>
            <p:ph idx="4294967295" type="title"/>
          </p:nvPr>
        </p:nvSpPr>
        <p:spPr>
          <a:xfrm>
            <a:off x="457200" y="0"/>
            <a:ext cx="8471100" cy="62160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Clr>
                <a:srgbClr val="232425"/>
              </a:buClr>
              <a:buSzPts val="2800"/>
              <a:buFont typeface="Arial"/>
              <a:buNone/>
            </a:pPr>
            <a:r>
              <a:rPr lang="en-US"/>
              <a:t>DAC 10/10/2023 Recommendation 2</a:t>
            </a:r>
            <a:endParaRPr/>
          </a:p>
        </p:txBody>
      </p:sp>
      <p:sp>
        <p:nvSpPr>
          <p:cNvPr id="467" name="Google Shape;467;p55"/>
          <p:cNvSpPr txBox="1"/>
          <p:nvPr>
            <p:ph idx="4294967295" type="body"/>
          </p:nvPr>
        </p:nvSpPr>
        <p:spPr>
          <a:xfrm>
            <a:off x="457200" y="579125"/>
            <a:ext cx="4934100" cy="37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2000"/>
              <a:buNone/>
            </a:pPr>
            <a:r>
              <a:rPr lang="en-US"/>
              <a:t>From Project R&amp;D Review</a:t>
            </a:r>
            <a:endParaRPr sz="1800"/>
          </a:p>
        </p:txBody>
      </p:sp>
      <p:sp>
        <p:nvSpPr>
          <p:cNvPr id="468" name="Google Shape;468;p55"/>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69" name="Google Shape;469;p55"/>
          <p:cNvSpPr txBox="1"/>
          <p:nvPr/>
        </p:nvSpPr>
        <p:spPr>
          <a:xfrm>
            <a:off x="304800" y="1060175"/>
            <a:ext cx="8839200" cy="1000500"/>
          </a:xfrm>
          <a:prstGeom prst="rect">
            <a:avLst/>
          </a:prstGeom>
          <a:solidFill>
            <a:srgbClr val="F3F3F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1" lang="en-US" sz="1200">
                <a:solidFill>
                  <a:schemeClr val="hlink"/>
                </a:solidFill>
              </a:rPr>
              <a:t>Recommendation:</a:t>
            </a:r>
            <a:endParaRPr b="1" i="1" sz="1200">
              <a:solidFill>
                <a:schemeClr val="hlink"/>
              </a:solidFill>
            </a:endParaRPr>
          </a:p>
          <a:p>
            <a:pPr indent="0" lvl="0" marL="0" marR="0" rtl="0" algn="l">
              <a:lnSpc>
                <a:spcPct val="100000"/>
              </a:lnSpc>
              <a:spcBef>
                <a:spcPts val="600"/>
              </a:spcBef>
              <a:spcAft>
                <a:spcPts val="600"/>
              </a:spcAft>
              <a:buNone/>
            </a:pPr>
            <a:r>
              <a:rPr i="1" lang="en-US" sz="1200">
                <a:solidFill>
                  <a:schemeClr val="hlink"/>
                </a:solidFill>
              </a:rPr>
              <a:t>In case it is needed, we recommend the prioritization of the efforts related testing the e/pion response with respect to more advanced integration efforts (mechanics, DAQ, triggering) since many of those can be carried out, independently from the FNAL test beam, also with cosmic ray data acquired at a later time at a parallel stage of development.</a:t>
            </a:r>
            <a:endParaRPr sz="1100">
              <a:solidFill>
                <a:schemeClr val="hlink"/>
              </a:solidFill>
            </a:endParaRPr>
          </a:p>
        </p:txBody>
      </p:sp>
      <p:sp>
        <p:nvSpPr>
          <p:cNvPr id="470" name="Google Shape;470;p55"/>
          <p:cNvSpPr txBox="1"/>
          <p:nvPr/>
        </p:nvSpPr>
        <p:spPr>
          <a:xfrm>
            <a:off x="304800" y="2120150"/>
            <a:ext cx="8681700" cy="302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200">
                <a:solidFill>
                  <a:schemeClr val="hlink"/>
                </a:solidFill>
              </a:rPr>
              <a:t>Our response:</a:t>
            </a:r>
            <a:endParaRPr b="1" sz="1200">
              <a:solidFill>
                <a:schemeClr val="hlink"/>
              </a:solidFill>
            </a:endParaRPr>
          </a:p>
          <a:p>
            <a:pPr indent="-304800" lvl="0" marL="457200" rtl="0" algn="l">
              <a:lnSpc>
                <a:spcPct val="115000"/>
              </a:lnSpc>
              <a:spcBef>
                <a:spcPts val="1000"/>
              </a:spcBef>
              <a:spcAft>
                <a:spcPts val="0"/>
              </a:spcAft>
              <a:buClr>
                <a:srgbClr val="232425"/>
              </a:buClr>
              <a:buSzPts val="1200"/>
              <a:buChar char="●"/>
            </a:pPr>
            <a:r>
              <a:rPr lang="en-US" sz="1200">
                <a:solidFill>
                  <a:srgbClr val="A64D79"/>
                </a:solidFill>
              </a:rPr>
              <a:t>Given the severe reductions in available beam time we decided to </a:t>
            </a:r>
            <a:r>
              <a:rPr b="1" lang="en-US" sz="1200">
                <a:solidFill>
                  <a:srgbClr val="A64D79"/>
                </a:solidFill>
              </a:rPr>
              <a:t>focus on setting up our DAQ system</a:t>
            </a:r>
            <a:r>
              <a:rPr lang="en-US" sz="1200">
                <a:solidFill>
                  <a:srgbClr val="A64D79"/>
                </a:solidFill>
              </a:rPr>
              <a:t> for the Baby BCAL aiming </a:t>
            </a:r>
            <a:r>
              <a:rPr b="1" lang="en-US" sz="1200">
                <a:solidFill>
                  <a:srgbClr val="A64D79"/>
                </a:solidFill>
              </a:rPr>
              <a:t>to collect analysis-quality data with the π/e </a:t>
            </a:r>
            <a:r>
              <a:rPr lang="en-US" sz="1200">
                <a:solidFill>
                  <a:srgbClr val="A64D79"/>
                </a:solidFill>
              </a:rPr>
              <a:t>beam while </a:t>
            </a:r>
            <a:r>
              <a:rPr b="1" lang="en-US" sz="1200">
                <a:solidFill>
                  <a:srgbClr val="A64D79"/>
                </a:solidFill>
              </a:rPr>
              <a:t>simultaneously working on the integration of AstroPix layers and Baby BCAL</a:t>
            </a:r>
            <a:r>
              <a:rPr lang="en-US" sz="1200">
                <a:solidFill>
                  <a:srgbClr val="A64D79"/>
                </a:solidFill>
              </a:rPr>
              <a:t> (See results on slides 11-20 from original presentation)</a:t>
            </a:r>
            <a:endParaRPr sz="1200">
              <a:solidFill>
                <a:srgbClr val="232425"/>
              </a:solidFill>
            </a:endParaRPr>
          </a:p>
          <a:p>
            <a:pPr indent="-304800" lvl="0" marL="457200" rtl="0" algn="l">
              <a:spcBef>
                <a:spcPts val="1000"/>
              </a:spcBef>
              <a:spcAft>
                <a:spcPts val="0"/>
              </a:spcAft>
              <a:buClr>
                <a:srgbClr val="232425"/>
              </a:buClr>
              <a:buSzPts val="1200"/>
              <a:buChar char="●"/>
            </a:pPr>
            <a:r>
              <a:rPr lang="en-US" sz="1200">
                <a:solidFill>
                  <a:srgbClr val="232425"/>
                </a:solidFill>
              </a:rPr>
              <a:t>More details on the FTBF situation:</a:t>
            </a:r>
            <a:endParaRPr sz="1200">
              <a:solidFill>
                <a:srgbClr val="232425"/>
              </a:solidFill>
            </a:endParaRPr>
          </a:p>
          <a:p>
            <a:pPr indent="-304800" lvl="1" marL="914400" rtl="0" algn="l">
              <a:spcBef>
                <a:spcPts val="1000"/>
              </a:spcBef>
              <a:spcAft>
                <a:spcPts val="0"/>
              </a:spcAft>
              <a:buClr>
                <a:srgbClr val="232425"/>
              </a:buClr>
              <a:buSzPts val="1200"/>
              <a:buChar char="○"/>
            </a:pPr>
            <a:r>
              <a:rPr lang="en-US" sz="1200">
                <a:solidFill>
                  <a:srgbClr val="232425"/>
                </a:solidFill>
              </a:rPr>
              <a:t>Delays in the start of the beam at the Fermilab Test Beam Facility in FY24 caused by ESH paperwork: our team received only </a:t>
            </a:r>
            <a:r>
              <a:rPr b="1" lang="en-US" sz="1200">
                <a:solidFill>
                  <a:srgbClr val="232425"/>
                </a:solidFill>
              </a:rPr>
              <a:t>one week</a:t>
            </a:r>
            <a:r>
              <a:rPr lang="en-US" sz="1200">
                <a:solidFill>
                  <a:srgbClr val="232425"/>
                </a:solidFill>
              </a:rPr>
              <a:t> (6 days, 76 hours) of beam test </a:t>
            </a:r>
            <a:r>
              <a:rPr b="1" lang="en-US" sz="1200">
                <a:solidFill>
                  <a:srgbClr val="232425"/>
                </a:solidFill>
              </a:rPr>
              <a:t>out of the planned 4-6 weeks + funds to ANL available end of March 2024 only</a:t>
            </a:r>
            <a:endParaRPr b="1" sz="1200">
              <a:solidFill>
                <a:srgbClr val="232425"/>
              </a:solidFill>
            </a:endParaRPr>
          </a:p>
          <a:p>
            <a:pPr indent="-304800" lvl="1" marL="914400" rtl="0" algn="l">
              <a:lnSpc>
                <a:spcPct val="115000"/>
              </a:lnSpc>
              <a:spcBef>
                <a:spcPts val="1000"/>
              </a:spcBef>
              <a:spcAft>
                <a:spcPts val="0"/>
              </a:spcAft>
              <a:buClr>
                <a:srgbClr val="232425"/>
              </a:buClr>
              <a:buSzPts val="1200"/>
              <a:buChar char="○"/>
            </a:pPr>
            <a:r>
              <a:rPr lang="en-US" sz="1200">
                <a:solidFill>
                  <a:srgbClr val="232425"/>
                </a:solidFill>
              </a:rPr>
              <a:t>Due to a heat wave in the Chicago area we were provided only </a:t>
            </a:r>
            <a:r>
              <a:rPr b="1" lang="en-US" sz="1200">
                <a:solidFill>
                  <a:srgbClr val="232425"/>
                </a:solidFill>
              </a:rPr>
              <a:t>30.5 hours</a:t>
            </a:r>
            <a:r>
              <a:rPr lang="en-US" sz="1200">
                <a:solidFill>
                  <a:srgbClr val="232425"/>
                </a:solidFill>
              </a:rPr>
              <a:t> of beam (</a:t>
            </a:r>
            <a:r>
              <a:rPr b="1" lang="en-US" sz="1200">
                <a:solidFill>
                  <a:srgbClr val="232425"/>
                </a:solidFill>
              </a:rPr>
              <a:t>~ 30% of the nominal 1-week allocation</a:t>
            </a:r>
            <a:r>
              <a:rPr lang="en-US" sz="1200">
                <a:solidFill>
                  <a:srgbClr val="232425"/>
                </a:solidFill>
              </a:rPr>
              <a:t>) </a:t>
            </a:r>
            <a:endParaRPr sz="1200">
              <a:solidFill>
                <a:srgbClr val="232425"/>
              </a:solidFill>
            </a:endParaRPr>
          </a:p>
          <a:p>
            <a:pPr indent="0" lvl="0" marL="0" rtl="0" algn="l">
              <a:lnSpc>
                <a:spcPct val="115000"/>
              </a:lnSpc>
              <a:spcBef>
                <a:spcPts val="1000"/>
              </a:spcBef>
              <a:spcAft>
                <a:spcPts val="0"/>
              </a:spcAft>
              <a:buNone/>
            </a:pPr>
            <a:r>
              <a:t/>
            </a:r>
            <a:endParaRPr sz="1200">
              <a:solidFill>
                <a:schemeClr val="hlink"/>
              </a:solidFill>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