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548" r:id="rId3"/>
    <p:sldId id="54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ECF80286-07B0-4A34-A2A9-C7E8B137AF2D}"/>
    <pc:docChg chg="undo custSel addSld delSld modSld">
      <pc:chgData name="Jeff Landgraf" userId="367c8676d18b2324" providerId="LiveId" clId="{ECF80286-07B0-4A34-A2A9-C7E8B137AF2D}" dt="2024-07-09T12:47:57.379" v="2748" actId="255"/>
      <pc:docMkLst>
        <pc:docMk/>
      </pc:docMkLst>
      <pc:sldChg chg="del">
        <pc:chgData name="Jeff Landgraf" userId="367c8676d18b2324" providerId="LiveId" clId="{ECF80286-07B0-4A34-A2A9-C7E8B137AF2D}" dt="2024-07-09T11:28:10.094" v="0" actId="47"/>
        <pc:sldMkLst>
          <pc:docMk/>
          <pc:sldMk cId="2399485166" sldId="256"/>
        </pc:sldMkLst>
      </pc:sldChg>
      <pc:sldChg chg="del">
        <pc:chgData name="Jeff Landgraf" userId="367c8676d18b2324" providerId="LiveId" clId="{ECF80286-07B0-4A34-A2A9-C7E8B137AF2D}" dt="2024-07-09T11:28:13.670" v="1" actId="47"/>
        <pc:sldMkLst>
          <pc:docMk/>
          <pc:sldMk cId="2522912636" sldId="257"/>
        </pc:sldMkLst>
      </pc:sldChg>
      <pc:sldChg chg="addSp delSp modSp add del mod">
        <pc:chgData name="Jeff Landgraf" userId="367c8676d18b2324" providerId="LiveId" clId="{ECF80286-07B0-4A34-A2A9-C7E8B137AF2D}" dt="2024-07-09T12:47:57.379" v="2748" actId="255"/>
        <pc:sldMkLst>
          <pc:docMk/>
          <pc:sldMk cId="400090474" sldId="258"/>
        </pc:sldMkLst>
        <pc:spChg chg="mod">
          <ac:chgData name="Jeff Landgraf" userId="367c8676d18b2324" providerId="LiveId" clId="{ECF80286-07B0-4A34-A2A9-C7E8B137AF2D}" dt="2024-07-09T12:22:25.345" v="1720" actId="1076"/>
          <ac:spMkLst>
            <pc:docMk/>
            <pc:sldMk cId="400090474" sldId="258"/>
            <ac:spMk id="2" creationId="{4EB15B18-38A3-CE96-CC47-E3984F2F22D8}"/>
          </ac:spMkLst>
        </pc:spChg>
        <pc:spChg chg="add del mod">
          <ac:chgData name="Jeff Landgraf" userId="367c8676d18b2324" providerId="LiveId" clId="{ECF80286-07B0-4A34-A2A9-C7E8B137AF2D}" dt="2024-07-09T12:27:30.540" v="1742"/>
          <ac:spMkLst>
            <pc:docMk/>
            <pc:sldMk cId="400090474" sldId="258"/>
            <ac:spMk id="9" creationId="{2FE13EBA-B5DC-0319-2032-9F0A5C387059}"/>
          </ac:spMkLst>
        </pc:spChg>
        <pc:spChg chg="add mod">
          <ac:chgData name="Jeff Landgraf" userId="367c8676d18b2324" providerId="LiveId" clId="{ECF80286-07B0-4A34-A2A9-C7E8B137AF2D}" dt="2024-07-09T12:27:59.538" v="1761" actId="1036"/>
          <ac:spMkLst>
            <pc:docMk/>
            <pc:sldMk cId="400090474" sldId="258"/>
            <ac:spMk id="10" creationId="{CFDFF87B-5EB2-025D-6EE9-81173059007C}"/>
          </ac:spMkLst>
        </pc:spChg>
        <pc:spChg chg="add mod">
          <ac:chgData name="Jeff Landgraf" userId="367c8676d18b2324" providerId="LiveId" clId="{ECF80286-07B0-4A34-A2A9-C7E8B137AF2D}" dt="2024-07-09T12:27:59.538" v="1761" actId="1036"/>
          <ac:spMkLst>
            <pc:docMk/>
            <pc:sldMk cId="400090474" sldId="258"/>
            <ac:spMk id="11" creationId="{7F2B6216-47AF-2F84-DFFC-F428FB32C410}"/>
          </ac:spMkLst>
        </pc:spChg>
        <pc:spChg chg="add mod">
          <ac:chgData name="Jeff Landgraf" userId="367c8676d18b2324" providerId="LiveId" clId="{ECF80286-07B0-4A34-A2A9-C7E8B137AF2D}" dt="2024-07-09T12:27:52.609" v="1756" actId="1076"/>
          <ac:spMkLst>
            <pc:docMk/>
            <pc:sldMk cId="400090474" sldId="258"/>
            <ac:spMk id="12" creationId="{C25BC069-BEBE-31C6-B5B0-58ACA96E8F4C}"/>
          </ac:spMkLst>
        </pc:spChg>
        <pc:spChg chg="add">
          <ac:chgData name="Jeff Landgraf" userId="367c8676d18b2324" providerId="LiveId" clId="{ECF80286-07B0-4A34-A2A9-C7E8B137AF2D}" dt="2024-07-09T12:28:09.688" v="1762" actId="11529"/>
          <ac:spMkLst>
            <pc:docMk/>
            <pc:sldMk cId="400090474" sldId="258"/>
            <ac:spMk id="13" creationId="{23134A3D-506C-7201-793D-4B619C6A14DF}"/>
          </ac:spMkLst>
        </pc:spChg>
        <pc:spChg chg="add mod">
          <ac:chgData name="Jeff Landgraf" userId="367c8676d18b2324" providerId="LiveId" clId="{ECF80286-07B0-4A34-A2A9-C7E8B137AF2D}" dt="2024-07-09T12:29:57.168" v="1918" actId="20577"/>
          <ac:spMkLst>
            <pc:docMk/>
            <pc:sldMk cId="400090474" sldId="258"/>
            <ac:spMk id="14" creationId="{4498DF3B-F8EB-30A4-A146-61564E43F35A}"/>
          </ac:spMkLst>
        </pc:spChg>
        <pc:spChg chg="add mod">
          <ac:chgData name="Jeff Landgraf" userId="367c8676d18b2324" providerId="LiveId" clId="{ECF80286-07B0-4A34-A2A9-C7E8B137AF2D}" dt="2024-07-09T12:31:33.356" v="2036" actId="1037"/>
          <ac:spMkLst>
            <pc:docMk/>
            <pc:sldMk cId="400090474" sldId="258"/>
            <ac:spMk id="15" creationId="{D5C63254-EA0E-6626-FA9F-360589C6376D}"/>
          </ac:spMkLst>
        </pc:spChg>
        <pc:spChg chg="add mod">
          <ac:chgData name="Jeff Landgraf" userId="367c8676d18b2324" providerId="LiveId" clId="{ECF80286-07B0-4A34-A2A9-C7E8B137AF2D}" dt="2024-07-09T12:31:10.135" v="2018" actId="20577"/>
          <ac:spMkLst>
            <pc:docMk/>
            <pc:sldMk cId="400090474" sldId="258"/>
            <ac:spMk id="16" creationId="{9A82DA30-144C-F45D-DD1E-7BF1C2C44060}"/>
          </ac:spMkLst>
        </pc:spChg>
        <pc:spChg chg="add mod">
          <ac:chgData name="Jeff Landgraf" userId="367c8676d18b2324" providerId="LiveId" clId="{ECF80286-07B0-4A34-A2A9-C7E8B137AF2D}" dt="2024-07-09T12:31:41.294" v="2038" actId="1076"/>
          <ac:spMkLst>
            <pc:docMk/>
            <pc:sldMk cId="400090474" sldId="258"/>
            <ac:spMk id="17" creationId="{24BA91DC-073C-CBF6-0195-35AE5E541550}"/>
          </ac:spMkLst>
        </pc:spChg>
        <pc:spChg chg="add del">
          <ac:chgData name="Jeff Landgraf" userId="367c8676d18b2324" providerId="LiveId" clId="{ECF80286-07B0-4A34-A2A9-C7E8B137AF2D}" dt="2024-07-09T12:47:04.628" v="2713" actId="22"/>
          <ac:spMkLst>
            <pc:docMk/>
            <pc:sldMk cId="400090474" sldId="258"/>
            <ac:spMk id="19" creationId="{C173916A-0A83-C3E1-8DE7-23CFC9A54A7C}"/>
          </ac:spMkLst>
        </pc:spChg>
        <pc:spChg chg="add mod">
          <ac:chgData name="Jeff Landgraf" userId="367c8676d18b2324" providerId="LiveId" clId="{ECF80286-07B0-4A34-A2A9-C7E8B137AF2D}" dt="2024-07-09T12:47:57.379" v="2748" actId="255"/>
          <ac:spMkLst>
            <pc:docMk/>
            <pc:sldMk cId="400090474" sldId="258"/>
            <ac:spMk id="21" creationId="{01D4E8FC-DBF4-2687-AD51-BCDD78638694}"/>
          </ac:spMkLst>
        </pc:spChg>
        <pc:picChg chg="add mod">
          <ac:chgData name="Jeff Landgraf" userId="367c8676d18b2324" providerId="LiveId" clId="{ECF80286-07B0-4A34-A2A9-C7E8B137AF2D}" dt="2024-07-09T12:22:31.771" v="1721" actId="1076"/>
          <ac:picMkLst>
            <pc:docMk/>
            <pc:sldMk cId="400090474" sldId="258"/>
            <ac:picMk id="4" creationId="{AC2D8479-3940-4046-4066-2DD4AF3EFD8C}"/>
          </ac:picMkLst>
        </pc:picChg>
        <pc:picChg chg="del">
          <ac:chgData name="Jeff Landgraf" userId="367c8676d18b2324" providerId="LiveId" clId="{ECF80286-07B0-4A34-A2A9-C7E8B137AF2D}" dt="2024-07-09T11:34:42.774" v="18" actId="478"/>
          <ac:picMkLst>
            <pc:docMk/>
            <pc:sldMk cId="400090474" sldId="258"/>
            <ac:picMk id="7" creationId="{1169231F-A947-F744-0755-6280B90709E8}"/>
          </ac:picMkLst>
        </pc:picChg>
      </pc:sldChg>
      <pc:sldChg chg="del">
        <pc:chgData name="Jeff Landgraf" userId="367c8676d18b2324" providerId="LiveId" clId="{ECF80286-07B0-4A34-A2A9-C7E8B137AF2D}" dt="2024-07-09T11:28:14.338" v="2" actId="47"/>
        <pc:sldMkLst>
          <pc:docMk/>
          <pc:sldMk cId="1162707065" sldId="259"/>
        </pc:sldMkLst>
      </pc:sldChg>
      <pc:sldChg chg="add del">
        <pc:chgData name="Jeff Landgraf" userId="367c8676d18b2324" providerId="LiveId" clId="{ECF80286-07B0-4A34-A2A9-C7E8B137AF2D}" dt="2024-07-09T11:29:50.037" v="12" actId="47"/>
        <pc:sldMkLst>
          <pc:docMk/>
          <pc:sldMk cId="1471240832" sldId="260"/>
        </pc:sldMkLst>
      </pc:sldChg>
      <pc:sldChg chg="add del">
        <pc:chgData name="Jeff Landgraf" userId="367c8676d18b2324" providerId="LiveId" clId="{ECF80286-07B0-4A34-A2A9-C7E8B137AF2D}" dt="2024-07-09T11:29:55.595" v="13" actId="47"/>
        <pc:sldMkLst>
          <pc:docMk/>
          <pc:sldMk cId="1829225256" sldId="261"/>
        </pc:sldMkLst>
      </pc:sldChg>
      <pc:sldChg chg="add del">
        <pc:chgData name="Jeff Landgraf" userId="367c8676d18b2324" providerId="LiveId" clId="{ECF80286-07B0-4A34-A2A9-C7E8B137AF2D}" dt="2024-07-09T11:29:56.674" v="14" actId="47"/>
        <pc:sldMkLst>
          <pc:docMk/>
          <pc:sldMk cId="4242970325" sldId="262"/>
        </pc:sldMkLst>
      </pc:sldChg>
      <pc:sldChg chg="del">
        <pc:chgData name="Jeff Landgraf" userId="367c8676d18b2324" providerId="LiveId" clId="{ECF80286-07B0-4A34-A2A9-C7E8B137AF2D}" dt="2024-07-09T11:29:59.527" v="15" actId="47"/>
        <pc:sldMkLst>
          <pc:docMk/>
          <pc:sldMk cId="2014257205" sldId="263"/>
        </pc:sldMkLst>
      </pc:sldChg>
      <pc:sldChg chg="delSp modSp mod">
        <pc:chgData name="Jeff Landgraf" userId="367c8676d18b2324" providerId="LiveId" clId="{ECF80286-07B0-4A34-A2A9-C7E8B137AF2D}" dt="2024-07-09T12:40:46.078" v="2708" actId="20577"/>
        <pc:sldMkLst>
          <pc:docMk/>
          <pc:sldMk cId="1582668909" sldId="264"/>
        </pc:sldMkLst>
        <pc:spChg chg="mod">
          <ac:chgData name="Jeff Landgraf" userId="367c8676d18b2324" providerId="LiveId" clId="{ECF80286-07B0-4A34-A2A9-C7E8B137AF2D}" dt="2024-07-09T12:40:46.078" v="2708" actId="20577"/>
          <ac:spMkLst>
            <pc:docMk/>
            <pc:sldMk cId="1582668909" sldId="264"/>
            <ac:spMk id="4" creationId="{AD2C69BC-13CF-CF30-29CC-C2971C4B6E21}"/>
          </ac:spMkLst>
        </pc:spChg>
        <pc:spChg chg="mod">
          <ac:chgData name="Jeff Landgraf" userId="367c8676d18b2324" providerId="LiveId" clId="{ECF80286-07B0-4A34-A2A9-C7E8B137AF2D}" dt="2024-07-09T12:03:23.574" v="388" actId="20577"/>
          <ac:spMkLst>
            <pc:docMk/>
            <pc:sldMk cId="1582668909" sldId="264"/>
            <ac:spMk id="5" creationId="{11E952C1-BA63-1493-8E6A-3C0067359D02}"/>
          </ac:spMkLst>
        </pc:spChg>
        <pc:cxnChg chg="del">
          <ac:chgData name="Jeff Landgraf" userId="367c8676d18b2324" providerId="LiveId" clId="{ECF80286-07B0-4A34-A2A9-C7E8B137AF2D}" dt="2024-07-09T12:01:06.278" v="257" actId="478"/>
          <ac:cxnSpMkLst>
            <pc:docMk/>
            <pc:sldMk cId="1582668909" sldId="264"/>
            <ac:cxnSpMk id="3" creationId="{45270847-CC4A-1FC1-5091-EA201610C560}"/>
          </ac:cxnSpMkLst>
        </pc:cxnChg>
        <pc:cxnChg chg="del">
          <ac:chgData name="Jeff Landgraf" userId="367c8676d18b2324" providerId="LiveId" clId="{ECF80286-07B0-4A34-A2A9-C7E8B137AF2D}" dt="2024-07-09T12:01:03.736" v="256" actId="478"/>
          <ac:cxnSpMkLst>
            <pc:docMk/>
            <pc:sldMk cId="1582668909" sldId="264"/>
            <ac:cxnSpMk id="9" creationId="{B83CC072-664E-C849-7830-9289E3A54E1F}"/>
          </ac:cxnSpMkLst>
        </pc:cxnChg>
      </pc:sldChg>
      <pc:sldChg chg="del">
        <pc:chgData name="Jeff Landgraf" userId="367c8676d18b2324" providerId="LiveId" clId="{ECF80286-07B0-4A34-A2A9-C7E8B137AF2D}" dt="2024-07-09T11:30:03.191" v="16" actId="47"/>
        <pc:sldMkLst>
          <pc:docMk/>
          <pc:sldMk cId="2585000591" sldId="265"/>
        </pc:sldMkLst>
      </pc:sldChg>
      <pc:sldChg chg="addSp delSp modSp add mod">
        <pc:chgData name="Jeff Landgraf" userId="367c8676d18b2324" providerId="LiveId" clId="{ECF80286-07B0-4A34-A2A9-C7E8B137AF2D}" dt="2024-07-09T12:44:19.113" v="2711" actId="20577"/>
        <pc:sldMkLst>
          <pc:docMk/>
          <pc:sldMk cId="837128606" sldId="547"/>
        </pc:sldMkLst>
        <pc:spChg chg="del">
          <ac:chgData name="Jeff Landgraf" userId="367c8676d18b2324" providerId="LiveId" clId="{ECF80286-07B0-4A34-A2A9-C7E8B137AF2D}" dt="2024-07-09T12:05:26.222" v="423" actId="478"/>
          <ac:spMkLst>
            <pc:docMk/>
            <pc:sldMk cId="837128606" sldId="547"/>
            <ac:spMk id="2" creationId="{5C71B89A-82F6-F2C9-5FC7-444158CEA024}"/>
          </ac:spMkLst>
        </pc:spChg>
        <pc:spChg chg="del">
          <ac:chgData name="Jeff Landgraf" userId="367c8676d18b2324" providerId="LiveId" clId="{ECF80286-07B0-4A34-A2A9-C7E8B137AF2D}" dt="2024-07-09T12:18:34.072" v="1380" actId="478"/>
          <ac:spMkLst>
            <pc:docMk/>
            <pc:sldMk cId="837128606" sldId="547"/>
            <ac:spMk id="15" creationId="{A4A7065F-E575-4150-30A5-3820ABD72B32}"/>
          </ac:spMkLst>
        </pc:spChg>
        <pc:spChg chg="mod">
          <ac:chgData name="Jeff Landgraf" userId="367c8676d18b2324" providerId="LiveId" clId="{ECF80286-07B0-4A34-A2A9-C7E8B137AF2D}" dt="2024-07-09T12:44:19.113" v="2711" actId="20577"/>
          <ac:spMkLst>
            <pc:docMk/>
            <pc:sldMk cId="837128606" sldId="547"/>
            <ac:spMk id="17" creationId="{D26D7198-AFBD-AA49-50AB-A6DC0AAC154B}"/>
          </ac:spMkLst>
        </pc:spChg>
        <pc:spChg chg="del">
          <ac:chgData name="Jeff Landgraf" userId="367c8676d18b2324" providerId="LiveId" clId="{ECF80286-07B0-4A34-A2A9-C7E8B137AF2D}" dt="2024-07-09T12:05:57.205" v="424" actId="478"/>
          <ac:spMkLst>
            <pc:docMk/>
            <pc:sldMk cId="837128606" sldId="547"/>
            <ac:spMk id="18" creationId="{2E626629-61AB-6314-2A70-2E99B44F19C5}"/>
          </ac:spMkLst>
        </pc:spChg>
        <pc:spChg chg="del">
          <ac:chgData name="Jeff Landgraf" userId="367c8676d18b2324" providerId="LiveId" clId="{ECF80286-07B0-4A34-A2A9-C7E8B137AF2D}" dt="2024-07-09T12:14:26.539" v="972" actId="478"/>
          <ac:spMkLst>
            <pc:docMk/>
            <pc:sldMk cId="837128606" sldId="547"/>
            <ac:spMk id="26" creationId="{0ED39082-25CB-010A-A13E-AEBC86DDD340}"/>
          </ac:spMkLst>
        </pc:spChg>
        <pc:spChg chg="mod">
          <ac:chgData name="Jeff Landgraf" userId="367c8676d18b2324" providerId="LiveId" clId="{ECF80286-07B0-4A34-A2A9-C7E8B137AF2D}" dt="2024-07-09T12:05:16.817" v="422" actId="1035"/>
          <ac:spMkLst>
            <pc:docMk/>
            <pc:sldMk cId="837128606" sldId="547"/>
            <ac:spMk id="30" creationId="{66338B53-7DFF-517B-10A9-443C1F18EC11}"/>
          </ac:spMkLst>
        </pc:spChg>
        <pc:graphicFrameChg chg="del">
          <ac:chgData name="Jeff Landgraf" userId="367c8676d18b2324" providerId="LiveId" clId="{ECF80286-07B0-4A34-A2A9-C7E8B137AF2D}" dt="2024-07-09T12:18:34.072" v="1380" actId="478"/>
          <ac:graphicFrameMkLst>
            <pc:docMk/>
            <pc:sldMk cId="837128606" sldId="547"/>
            <ac:graphicFrameMk id="16" creationId="{78AC0C04-9578-1DA2-2853-824639FC5671}"/>
          </ac:graphicFrameMkLst>
        </pc:graphicFrameChg>
        <pc:inkChg chg="add">
          <ac:chgData name="Jeff Landgraf" userId="367c8676d18b2324" providerId="LiveId" clId="{ECF80286-07B0-4A34-A2A9-C7E8B137AF2D}" dt="2024-07-09T12:18:16.294" v="1378" actId="9405"/>
          <ac:inkMkLst>
            <pc:docMk/>
            <pc:sldMk cId="837128606" sldId="547"/>
            <ac:inkMk id="3" creationId="{F85BD0C8-F20D-CFBF-F1A1-87595A82BCD0}"/>
          </ac:inkMkLst>
        </pc:inkChg>
        <pc:inkChg chg="del">
          <ac:chgData name="Jeff Landgraf" userId="367c8676d18b2324" providerId="LiveId" clId="{ECF80286-07B0-4A34-A2A9-C7E8B137AF2D}" dt="2024-07-09T12:17:50.505" v="1377" actId="478"/>
          <ac:inkMkLst>
            <pc:docMk/>
            <pc:sldMk cId="837128606" sldId="547"/>
            <ac:inkMk id="28" creationId="{F757862E-560E-C37D-604B-DDB990BE96C0}"/>
          </ac:inkMkLst>
        </pc:inkChg>
        <pc:inkChg chg="del">
          <ac:chgData name="Jeff Landgraf" userId="367c8676d18b2324" providerId="LiveId" clId="{ECF80286-07B0-4A34-A2A9-C7E8B137AF2D}" dt="2024-07-09T12:14:34.168" v="976" actId="478"/>
          <ac:inkMkLst>
            <pc:docMk/>
            <pc:sldMk cId="837128606" sldId="547"/>
            <ac:inkMk id="29" creationId="{38BDF2D4-9C21-2C14-C268-60EEF9EB2F99}"/>
          </ac:inkMkLst>
        </pc:inkChg>
        <pc:inkChg chg="del">
          <ac:chgData name="Jeff Landgraf" userId="367c8676d18b2324" providerId="LiveId" clId="{ECF80286-07B0-4A34-A2A9-C7E8B137AF2D}" dt="2024-07-09T12:14:35.788" v="977" actId="478"/>
          <ac:inkMkLst>
            <pc:docMk/>
            <pc:sldMk cId="837128606" sldId="547"/>
            <ac:inkMk id="31" creationId="{8A35F875-6AFC-FB3E-8D8B-0C462D497C94}"/>
          </ac:inkMkLst>
        </pc:inkChg>
        <pc:inkChg chg="del">
          <ac:chgData name="Jeff Landgraf" userId="367c8676d18b2324" providerId="LiveId" clId="{ECF80286-07B0-4A34-A2A9-C7E8B137AF2D}" dt="2024-07-09T12:14:37.656" v="979" actId="478"/>
          <ac:inkMkLst>
            <pc:docMk/>
            <pc:sldMk cId="837128606" sldId="547"/>
            <ac:inkMk id="32" creationId="{83B878C1-320D-4912-546A-F9933C7B169A}"/>
          </ac:inkMkLst>
        </pc:inkChg>
        <pc:inkChg chg="del">
          <ac:chgData name="Jeff Landgraf" userId="367c8676d18b2324" providerId="LiveId" clId="{ECF80286-07B0-4A34-A2A9-C7E8B137AF2D}" dt="2024-07-09T12:14:36.801" v="978" actId="478"/>
          <ac:inkMkLst>
            <pc:docMk/>
            <pc:sldMk cId="837128606" sldId="547"/>
            <ac:inkMk id="33" creationId="{7F2B7E20-8166-8A6C-3171-039282985CD8}"/>
          </ac:inkMkLst>
        </pc:inkChg>
        <pc:inkChg chg="del">
          <ac:chgData name="Jeff Landgraf" userId="367c8676d18b2324" providerId="LiveId" clId="{ECF80286-07B0-4A34-A2A9-C7E8B137AF2D}" dt="2024-07-09T12:14:32.055" v="975" actId="478"/>
          <ac:inkMkLst>
            <pc:docMk/>
            <pc:sldMk cId="837128606" sldId="547"/>
            <ac:inkMk id="36" creationId="{A2322DA0-9A1E-2DBE-8DC9-4336F302A3CF}"/>
          </ac:inkMkLst>
        </pc:inkChg>
        <pc:inkChg chg="del">
          <ac:chgData name="Jeff Landgraf" userId="367c8676d18b2324" providerId="LiveId" clId="{ECF80286-07B0-4A34-A2A9-C7E8B137AF2D}" dt="2024-07-09T12:14:28.770" v="973" actId="478"/>
          <ac:inkMkLst>
            <pc:docMk/>
            <pc:sldMk cId="837128606" sldId="547"/>
            <ac:inkMk id="37" creationId="{56E4B7CC-8482-A2FE-DAA2-48429A7B4BB0}"/>
          </ac:inkMkLst>
        </pc:inkChg>
        <pc:inkChg chg="del">
          <ac:chgData name="Jeff Landgraf" userId="367c8676d18b2324" providerId="LiveId" clId="{ECF80286-07B0-4A34-A2A9-C7E8B137AF2D}" dt="2024-07-09T12:18:24.346" v="1379" actId="478"/>
          <ac:inkMkLst>
            <pc:docMk/>
            <pc:sldMk cId="837128606" sldId="547"/>
            <ac:inkMk id="44" creationId="{A2A562ED-8C78-6DBC-6139-5ABFAE67E273}"/>
          </ac:inkMkLst>
        </pc:inkChg>
        <pc:inkChg chg="del">
          <ac:chgData name="Jeff Landgraf" userId="367c8676d18b2324" providerId="LiveId" clId="{ECF80286-07B0-4A34-A2A9-C7E8B137AF2D}" dt="2024-07-09T12:14:30.388" v="974" actId="478"/>
          <ac:inkMkLst>
            <pc:docMk/>
            <pc:sldMk cId="837128606" sldId="547"/>
            <ac:inkMk id="45" creationId="{4EE5B137-892B-23A1-0F7C-69D8A2764C18}"/>
          </ac:inkMkLst>
        </pc:inkChg>
      </pc:sldChg>
      <pc:sldChg chg="addSp delSp modSp add mod">
        <pc:chgData name="Jeff Landgraf" userId="367c8676d18b2324" providerId="LiveId" clId="{ECF80286-07B0-4A34-A2A9-C7E8B137AF2D}" dt="2024-07-09T12:39:53.225" v="2637" actId="20577"/>
        <pc:sldMkLst>
          <pc:docMk/>
          <pc:sldMk cId="152865787" sldId="548"/>
        </pc:sldMkLst>
        <pc:spChg chg="del">
          <ac:chgData name="Jeff Landgraf" userId="367c8676d18b2324" providerId="LiveId" clId="{ECF80286-07B0-4A34-A2A9-C7E8B137AF2D}" dt="2024-07-09T12:06:57.280" v="457" actId="478"/>
          <ac:spMkLst>
            <pc:docMk/>
            <pc:sldMk cId="152865787" sldId="548"/>
            <ac:spMk id="2" creationId="{5C71B89A-82F6-F2C9-5FC7-444158CEA024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3" creationId="{85A407FF-AD91-264D-B3D5-282123F30F50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4" creationId="{1F78BCE9-D833-D441-B86E-53F8E775ABC6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6" creationId="{9438B3F3-C4C9-0C4C-B4C4-D7D994279499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7" creationId="{35B6CD72-EF28-DF4F-92B4-3CDD4883AB27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8" creationId="{CE8BEE0A-D34A-EE44-9745-FAF365AB5929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9" creationId="{B718FDCE-09BC-E54E-A3B8-3D1ECDBE01F4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13" creationId="{1E327362-3383-FC40-928D-1B84418DAE7F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14" creationId="{43E1175B-B4D3-E847-AA33-6B8C0700FCC2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15" creationId="{5E146736-91B9-D84A-AC07-EEFE09C38DFD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16" creationId="{02E62D36-06FF-134A-BFD3-9F7F90663494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17" creationId="{071A5FB5-8DCA-3A48-999F-17712B998B8F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18" creationId="{EDDEF01B-AE4F-6F43-9FCD-41D1753A10B7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19" creationId="{BB1ED830-B6C6-2941-AC31-367FE47DF8E9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23" creationId="{F7919447-1865-4B44-B992-98632DEC48D9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24" creationId="{8717E57E-E204-9F41-AFD0-68828447B211}"/>
          </ac:spMkLst>
        </pc:spChg>
        <pc:spChg chg="mod">
          <ac:chgData name="Jeff Landgraf" userId="367c8676d18b2324" providerId="LiveId" clId="{ECF80286-07B0-4A34-A2A9-C7E8B137AF2D}" dt="2024-07-09T12:07:33.485" v="510" actId="1037"/>
          <ac:spMkLst>
            <pc:docMk/>
            <pc:sldMk cId="152865787" sldId="548"/>
            <ac:spMk id="26" creationId="{FA89E769-5921-124D-91A0-EF8849B622C7}"/>
          </ac:spMkLst>
        </pc:spChg>
        <pc:spChg chg="add mod">
          <ac:chgData name="Jeff Landgraf" userId="367c8676d18b2324" providerId="LiveId" clId="{ECF80286-07B0-4A34-A2A9-C7E8B137AF2D}" dt="2024-07-09T12:39:53.225" v="2637" actId="20577"/>
          <ac:spMkLst>
            <pc:docMk/>
            <pc:sldMk cId="152865787" sldId="548"/>
            <ac:spMk id="27" creationId="{D93B27BD-DD43-A9C9-A072-378116C68574}"/>
          </ac:spMkLst>
        </pc:spChg>
        <pc:spChg chg="add mod">
          <ac:chgData name="Jeff Landgraf" userId="367c8676d18b2324" providerId="LiveId" clId="{ECF80286-07B0-4A34-A2A9-C7E8B137AF2D}" dt="2024-07-09T12:09:10.422" v="579" actId="1076"/>
          <ac:spMkLst>
            <pc:docMk/>
            <pc:sldMk cId="152865787" sldId="548"/>
            <ac:spMk id="29" creationId="{CECEB318-301E-D755-0E84-94706DAA15BB}"/>
          </ac:spMkLst>
        </pc:spChg>
        <pc:spChg chg="mod">
          <ac:chgData name="Jeff Landgraf" userId="367c8676d18b2324" providerId="LiveId" clId="{ECF80286-07B0-4A34-A2A9-C7E8B137AF2D}" dt="2024-07-09T12:33:00.231" v="2051" actId="1036"/>
          <ac:spMkLst>
            <pc:docMk/>
            <pc:sldMk cId="152865787" sldId="548"/>
            <ac:spMk id="30" creationId="{66338B53-7DFF-517B-10A9-443C1F18EC11}"/>
          </ac:spMkLst>
        </pc:spChg>
        <pc:spChg chg="add mod">
          <ac:chgData name="Jeff Landgraf" userId="367c8676d18b2324" providerId="LiveId" clId="{ECF80286-07B0-4A34-A2A9-C7E8B137AF2D}" dt="2024-07-09T12:10:41.474" v="645" actId="692"/>
          <ac:spMkLst>
            <pc:docMk/>
            <pc:sldMk cId="152865787" sldId="548"/>
            <ac:spMk id="31" creationId="{ED3A1683-74BA-E1A8-033B-1C6358CDCC0D}"/>
          </ac:spMkLst>
        </pc:spChg>
        <pc:graphicFrameChg chg="mod">
          <ac:chgData name="Jeff Landgraf" userId="367c8676d18b2324" providerId="LiveId" clId="{ECF80286-07B0-4A34-A2A9-C7E8B137AF2D}" dt="2024-07-09T12:07:33.485" v="510" actId="1037"/>
          <ac:graphicFrameMkLst>
            <pc:docMk/>
            <pc:sldMk cId="152865787" sldId="548"/>
            <ac:graphicFrameMk id="20" creationId="{3F21351B-3BEB-E445-A68E-0418C367A84B}"/>
          </ac:graphicFrameMkLst>
        </pc:graphicFrameChg>
        <pc:graphicFrameChg chg="mod">
          <ac:chgData name="Jeff Landgraf" userId="367c8676d18b2324" providerId="LiveId" clId="{ECF80286-07B0-4A34-A2A9-C7E8B137AF2D}" dt="2024-07-09T12:07:33.485" v="510" actId="1037"/>
          <ac:graphicFrameMkLst>
            <pc:docMk/>
            <pc:sldMk cId="152865787" sldId="548"/>
            <ac:graphicFrameMk id="21" creationId="{5ADFE1D7-38F9-F643-9852-6CB00F9AFDA8}"/>
          </ac:graphicFrameMkLst>
        </pc:graphicFrameChg>
        <pc:graphicFrameChg chg="mod">
          <ac:chgData name="Jeff Landgraf" userId="367c8676d18b2324" providerId="LiveId" clId="{ECF80286-07B0-4A34-A2A9-C7E8B137AF2D}" dt="2024-07-09T12:07:33.485" v="510" actId="1037"/>
          <ac:graphicFrameMkLst>
            <pc:docMk/>
            <pc:sldMk cId="152865787" sldId="548"/>
            <ac:graphicFrameMk id="22" creationId="{00459144-6DCB-294A-AD38-B1290997FC40}"/>
          </ac:graphicFrameMkLst>
        </pc:graphicFrameChg>
        <pc:graphicFrameChg chg="mod">
          <ac:chgData name="Jeff Landgraf" userId="367c8676d18b2324" providerId="LiveId" clId="{ECF80286-07B0-4A34-A2A9-C7E8B137AF2D}" dt="2024-07-09T12:07:33.485" v="510" actId="1037"/>
          <ac:graphicFrameMkLst>
            <pc:docMk/>
            <pc:sldMk cId="152865787" sldId="548"/>
            <ac:graphicFrameMk id="25" creationId="{534528D6-296C-474B-BA0E-8A41B9E703A1}"/>
          </ac:graphicFrameMkLst>
        </pc:graphicFrameChg>
        <pc:picChg chg="mod">
          <ac:chgData name="Jeff Landgraf" userId="367c8676d18b2324" providerId="LiveId" clId="{ECF80286-07B0-4A34-A2A9-C7E8B137AF2D}" dt="2024-07-09T12:09:03.124" v="578" actId="1076"/>
          <ac:picMkLst>
            <pc:docMk/>
            <pc:sldMk cId="152865787" sldId="548"/>
            <ac:picMk id="28" creationId="{448B5E77-C1C7-9C26-E84A-396D750F6371}"/>
          </ac:picMkLst>
        </pc:picChg>
        <pc:cxnChg chg="mod">
          <ac:chgData name="Jeff Landgraf" userId="367c8676d18b2324" providerId="LiveId" clId="{ECF80286-07B0-4A34-A2A9-C7E8B137AF2D}" dt="2024-07-09T12:07:33.485" v="510" actId="1037"/>
          <ac:cxnSpMkLst>
            <pc:docMk/>
            <pc:sldMk cId="152865787" sldId="548"/>
            <ac:cxnSpMk id="5" creationId="{92DEEE2B-5114-F243-AD83-54FCB7BC14A0}"/>
          </ac:cxnSpMkLst>
        </pc:cxnChg>
        <pc:cxnChg chg="mod">
          <ac:chgData name="Jeff Landgraf" userId="367c8676d18b2324" providerId="LiveId" clId="{ECF80286-07B0-4A34-A2A9-C7E8B137AF2D}" dt="2024-07-09T12:07:33.485" v="510" actId="1037"/>
          <ac:cxnSpMkLst>
            <pc:docMk/>
            <pc:sldMk cId="152865787" sldId="548"/>
            <ac:cxnSpMk id="10" creationId="{3A672B5A-99D8-5F41-B667-98744EAC43D4}"/>
          </ac:cxnSpMkLst>
        </pc:cxnChg>
        <pc:cxnChg chg="mod">
          <ac:chgData name="Jeff Landgraf" userId="367c8676d18b2324" providerId="LiveId" clId="{ECF80286-07B0-4A34-A2A9-C7E8B137AF2D}" dt="2024-07-09T12:07:33.485" v="510" actId="1037"/>
          <ac:cxnSpMkLst>
            <pc:docMk/>
            <pc:sldMk cId="152865787" sldId="548"/>
            <ac:cxnSpMk id="11" creationId="{3792AB97-E9EB-3443-9D5E-A7034DCA183A}"/>
          </ac:cxnSpMkLst>
        </pc:cxnChg>
        <pc:cxnChg chg="mod">
          <ac:chgData name="Jeff Landgraf" userId="367c8676d18b2324" providerId="LiveId" clId="{ECF80286-07B0-4A34-A2A9-C7E8B137AF2D}" dt="2024-07-09T12:07:33.485" v="510" actId="1037"/>
          <ac:cxnSpMkLst>
            <pc:docMk/>
            <pc:sldMk cId="152865787" sldId="548"/>
            <ac:cxnSpMk id="12" creationId="{EB49B377-8111-7442-803E-3705FDADCF7D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4T06:26:49.365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05:12:01.95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2,'86'-1,"93"3,-152 2,-1 2,0 0,0 2,31 14,24 7,-62-24,148 52,-145-50,1 0,44 7,-15-4,-8-3,0-2,1-3,82-4,-26-1,-26 6,-46-1,-1-1,1-1,0-2,41-7,-56 5,0-2,0 0,22-12,-24 11,0 0,1 2,-1-1,27-6,-20 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05:12:05.38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0,'1589'0,"-1566"0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05:12:08.15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56,'1'-2,"-1"0,1 0,-1 0,1-1,0 1,0 0,0 0,0 1,0-1,0 0,0 0,1 0,-1 1,1-1,-1 1,1-1,0 1,-1 0,1-1,0 1,0 0,0 0,0 0,0 1,0-1,0 0,4 0,5-2,1 0,-1 1,20-1,407 1,-214 5,594-3,-795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05:12:11.559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31,'57'-20,"-1"13,0 3,109 6,-52 1,490-3,-554 2,52 10,-53-6,57 1,78-8,-160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05:12:21.92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0,'170'14,"-113"-7,62 0,-54-8,-1-1,1 3,111 16,-150-13,-3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05:30:41.38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0,'5'0,"5"0,6 0,5 0,3 0,2 0,1 0,1 0,-9 0,-13 0,-11 0,-5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9T12:18:16.29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1 132,'889'16,"478"-3,204 9,-499 6,814-28,-1869-1,1-2,-1 0,0 0,0-2,0 0,-1-1,0-1,20-10,-15 6,1 2,0 0,38-9,89-19,-105 23,1 3,0 1,77-5,65 2,54-1,103 29,-44-1,-246-10,0 2,91 23,-84-15,88 9,-105-18,74 20,-4-1,-101-21,1 0,-1 1,0 1,0 0,17 9,-15-6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ED465-816F-42A0-AC4F-13882558C828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85CE1-BF04-4A03-87FD-15EA9CF78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55B4-99A7-BA50-8783-31E2F9FBE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511FA-7F48-5E26-CE17-C0E606162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83F72-4CED-A92A-C4FC-BFF4829B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381F8-A4C1-1B7D-E632-4B0EF5EA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CCC8A-1ABE-5F99-61A2-6E34BC174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4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8826-F193-FA66-82BA-F83AEC0C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0A36B-2D21-77D1-4F19-0719FDFF5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B4218-959C-98FD-71EB-97D344BF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C0E81-CFD4-6C92-B468-F134D8CB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05B99-CB08-4E98-58C5-475BBAAB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9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ECB2C-B986-0579-1B74-BEB273AE9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2E0AD-8045-5104-C200-E18F1E7E5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544DD-6BE2-0B86-40F9-E7178C39F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628EE-8E38-9A52-6C24-DB4F1FB0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74AF3-AFCA-21AF-712E-DC6B243E2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0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E5F5-364B-AC86-3B95-153977171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EAAAE-6667-F195-796E-0A692E454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7BEA1-E5E7-3D52-5FE6-3C3E42FB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6957A-C629-1B94-2FEB-ED685C707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7AB31-D43F-171B-BBF6-F21F1A9B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8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9EB9-D78D-D2DB-A9FD-B2C8806D0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40F3F-3336-AC03-CDFF-2840D909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C8A5-B9F6-3306-191E-63E3FE2B4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6D4B3-080C-0B64-C7EC-566083B1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05207-0A17-1161-398B-A68177A2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D7EB-CFE4-C59F-710A-023E558E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88CD7-6C66-D395-4AA7-8BA8BFE33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27B97-69C2-B0D5-382C-5DE5F9B45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491D2-3320-77F0-C9CE-81A5FF62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94E6F-FED3-B664-873F-4E6AEACF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01B58-845C-A5A4-F84E-9A3FA2A2F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2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1E5AF-916F-0C3F-CDBF-6DDD069F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B75EF-B7E1-008B-A7AF-293813EA8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54C2D-3350-A3F5-762C-9D3B20933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DFA25-8AFA-B1E6-0A33-8DDCAA7C7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A5D5A3-E7F7-8991-9BD4-7C28B20CC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FF6FB3-2A81-E38E-C926-A749A3C1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D6E44-7493-003C-1A1D-CC896574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C2CD5-0981-70A9-CC08-D047E721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F759-C7B7-5A7C-CA72-9ED7F7DF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02DF4F-57AD-2B97-D2D9-E2048775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C6129-439B-7B72-B7CC-A1F822CE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1E0C7-6E43-EC7C-361E-F02F8B78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6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F3B4F-7252-DD72-975B-244091E6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A8A22B-7E8E-0434-87D3-7BF036D1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F1ACC-89F9-5828-57D8-8DF8C3C4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2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98850-71CA-E372-C38F-9A4C410E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6892F-39E0-B41C-85FC-5DA755C95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C35F5-65B2-A77E-E0A2-E49BA7654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E6DF2-19EC-1209-DBCF-3D5D13F9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280EA-FF93-0BD7-AC8C-FB07EF29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362EC-A801-295F-8B4E-4933E8FC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8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C3BC-826F-D450-7A67-E16D8989D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9478C0-3E7D-D32E-E7AA-B6B5E28A2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6468D-1F95-8129-1311-5DFA893C8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0DBC1-9092-0910-AEC2-3C3A431EC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EE4D2-DFD7-DC60-E486-EA37B4A8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DCEE4-CA78-3DDC-A4D6-E153239F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8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666C7D-9EC0-3FE6-99C8-6A487557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DFF33-F184-5434-F4D7-A28296C50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714A8-5A89-82F6-1D2E-615AA1EFF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7/9/2024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9CDBE-79CB-06FA-A458-649F21D1D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Streaming Readout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3AFD8-9881-A0CD-5ACE-089235C1B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20.png"/><Relationship Id="rId2" Type="http://schemas.openxmlformats.org/officeDocument/2006/relationships/image" Target="../media/image2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9.png"/><Relationship Id="rId31" Type="http://schemas.openxmlformats.org/officeDocument/2006/relationships/image" Target="../media/image3.png"/><Relationship Id="rId4" Type="http://schemas.openxmlformats.org/officeDocument/2006/relationships/image" Target="../media/image16.png"/><Relationship Id="rId9" Type="http://schemas.openxmlformats.org/officeDocument/2006/relationships/customXml" Target="../ink/ink4.xml"/><Relationship Id="rId14" Type="http://schemas.openxmlformats.org/officeDocument/2006/relationships/image" Target="../media/image21.png"/><Relationship Id="rId30" Type="http://schemas.openxmlformats.org/officeDocument/2006/relationships/customXml" Target="../ink/ink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event/23989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2C69BC-13CF-CF30-29CC-C2971C4B6E21}"/>
              </a:ext>
            </a:extLst>
          </p:cNvPr>
          <p:cNvSpPr txBox="1"/>
          <p:nvPr/>
        </p:nvSpPr>
        <p:spPr>
          <a:xfrm>
            <a:off x="380261" y="136525"/>
            <a:ext cx="6431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Streaming Readout WG Meeting – 7/9/24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E952C1-BA63-1493-8E6A-3C0067359D02}"/>
              </a:ext>
            </a:extLst>
          </p:cNvPr>
          <p:cNvSpPr txBox="1"/>
          <p:nvPr/>
        </p:nvSpPr>
        <p:spPr>
          <a:xfrm>
            <a:off x="838200" y="917317"/>
            <a:ext cx="10281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dRICH</a:t>
            </a:r>
            <a:r>
              <a:rPr lang="en-US" dirty="0"/>
              <a:t> data reduction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Ideas regarding </a:t>
            </a:r>
            <a:r>
              <a:rPr lang="en-US" dirty="0" err="1"/>
              <a:t>dRICH</a:t>
            </a:r>
            <a:r>
              <a:rPr lang="en-US" dirty="0"/>
              <a:t> data reduction (Alessandro </a:t>
            </a:r>
            <a:r>
              <a:rPr lang="en-US" dirty="0" err="1"/>
              <a:t>Lonardo</a:t>
            </a:r>
            <a:r>
              <a:rPr lang="en-US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144F45-262D-E1D5-0450-952841DD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9B6FA5-5892-A1C6-EE11-5429D1C4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Streaming Readout WG Meeting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0D17764-0535-F121-56E1-79D1F90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6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A407FF-AD91-264D-B3D5-282123F30F50}"/>
              </a:ext>
            </a:extLst>
          </p:cNvPr>
          <p:cNvSpPr/>
          <p:nvPr/>
        </p:nvSpPr>
        <p:spPr>
          <a:xfrm>
            <a:off x="338179" y="829477"/>
            <a:ext cx="8610602" cy="273198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78BCE9-D833-D441-B86E-53F8E775ABC6}"/>
              </a:ext>
            </a:extLst>
          </p:cNvPr>
          <p:cNvSpPr/>
          <p:nvPr/>
        </p:nvSpPr>
        <p:spPr>
          <a:xfrm>
            <a:off x="338179" y="3586959"/>
            <a:ext cx="8610602" cy="260211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DEEE2B-5114-F243-AD83-54FCB7BC14A0}"/>
              </a:ext>
            </a:extLst>
          </p:cNvPr>
          <p:cNvCxnSpPr>
            <a:cxnSpLocks/>
          </p:cNvCxnSpPr>
          <p:nvPr/>
        </p:nvCxnSpPr>
        <p:spPr>
          <a:xfrm flipH="1">
            <a:off x="4372645" y="3787325"/>
            <a:ext cx="612056" cy="2037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438B3F3-C4C9-0C4C-B4C4-D7D994279499}"/>
              </a:ext>
            </a:extLst>
          </p:cNvPr>
          <p:cNvSpPr/>
          <p:nvPr/>
        </p:nvSpPr>
        <p:spPr>
          <a:xfrm>
            <a:off x="2729517" y="3976033"/>
            <a:ext cx="536713" cy="3801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FEB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6CD72-EF28-DF4F-92B4-3CDD4883AB27}"/>
              </a:ext>
            </a:extLst>
          </p:cNvPr>
          <p:cNvSpPr/>
          <p:nvPr/>
        </p:nvSpPr>
        <p:spPr>
          <a:xfrm>
            <a:off x="3848276" y="3957749"/>
            <a:ext cx="536713" cy="3801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RDO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8BEE0A-D34A-EE44-9745-FAF365AB5929}"/>
              </a:ext>
            </a:extLst>
          </p:cNvPr>
          <p:cNvSpPr/>
          <p:nvPr/>
        </p:nvSpPr>
        <p:spPr>
          <a:xfrm>
            <a:off x="6297414" y="3957750"/>
            <a:ext cx="1144379" cy="3801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Readout Computer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18FDCE-09BC-E54E-A3B8-3D1ECDBE01F4}"/>
              </a:ext>
            </a:extLst>
          </p:cNvPr>
          <p:cNvSpPr/>
          <p:nvPr/>
        </p:nvSpPr>
        <p:spPr>
          <a:xfrm>
            <a:off x="1730221" y="3971644"/>
            <a:ext cx="817492" cy="3801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Detector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672B5A-99D8-5F41-B667-98744EAC43D4}"/>
              </a:ext>
            </a:extLst>
          </p:cNvPr>
          <p:cNvCxnSpPr>
            <a:cxnSpLocks/>
          </p:cNvCxnSpPr>
          <p:nvPr/>
        </p:nvCxnSpPr>
        <p:spPr>
          <a:xfrm flipV="1">
            <a:off x="2504600" y="3736525"/>
            <a:ext cx="224917" cy="866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92AB97-E9EB-3443-9D5E-A7034DCA183A}"/>
              </a:ext>
            </a:extLst>
          </p:cNvPr>
          <p:cNvCxnSpPr>
            <a:cxnSpLocks/>
          </p:cNvCxnSpPr>
          <p:nvPr/>
        </p:nvCxnSpPr>
        <p:spPr>
          <a:xfrm flipV="1">
            <a:off x="3370521" y="3736526"/>
            <a:ext cx="477755" cy="1347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49B377-8111-7442-803E-3705FDADCF7D}"/>
              </a:ext>
            </a:extLst>
          </p:cNvPr>
          <p:cNvCxnSpPr>
            <a:cxnSpLocks/>
          </p:cNvCxnSpPr>
          <p:nvPr/>
        </p:nvCxnSpPr>
        <p:spPr>
          <a:xfrm flipV="1">
            <a:off x="7722031" y="3857174"/>
            <a:ext cx="306057" cy="1454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E327362-3383-FC40-928D-1B84418DAE7F}"/>
              </a:ext>
            </a:extLst>
          </p:cNvPr>
          <p:cNvSpPr/>
          <p:nvPr/>
        </p:nvSpPr>
        <p:spPr>
          <a:xfrm>
            <a:off x="5068725" y="3957750"/>
            <a:ext cx="536713" cy="3801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DAM</a:t>
            </a:r>
          </a:p>
        </p:txBody>
      </p:sp>
      <p:sp>
        <p:nvSpPr>
          <p:cNvPr id="14" name="Arrow: Right 14">
            <a:extLst>
              <a:ext uri="{FF2B5EF4-FFF2-40B4-BE49-F238E27FC236}">
                <a16:creationId xmlns:a16="http://schemas.microsoft.com/office/drawing/2014/main" id="{43E1175B-B4D3-E847-AA33-6B8C0700FCC2}"/>
              </a:ext>
            </a:extLst>
          </p:cNvPr>
          <p:cNvSpPr/>
          <p:nvPr/>
        </p:nvSpPr>
        <p:spPr>
          <a:xfrm>
            <a:off x="5630443" y="4090179"/>
            <a:ext cx="641962" cy="1721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146736-91B9-D84A-AC07-EEFE09C38DFD}"/>
              </a:ext>
            </a:extLst>
          </p:cNvPr>
          <p:cNvSpPr txBox="1"/>
          <p:nvPr/>
        </p:nvSpPr>
        <p:spPr>
          <a:xfrm>
            <a:off x="5689169" y="3986670"/>
            <a:ext cx="447558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/>
              <a:t>PCI/Eth</a:t>
            </a:r>
          </a:p>
        </p:txBody>
      </p:sp>
      <p:sp>
        <p:nvSpPr>
          <p:cNvPr id="16" name="Arrow: Right 16">
            <a:extLst>
              <a:ext uri="{FF2B5EF4-FFF2-40B4-BE49-F238E27FC236}">
                <a16:creationId xmlns:a16="http://schemas.microsoft.com/office/drawing/2014/main" id="{02E62D36-06FF-134A-BFD3-9F7F90663494}"/>
              </a:ext>
            </a:extLst>
          </p:cNvPr>
          <p:cNvSpPr/>
          <p:nvPr/>
        </p:nvSpPr>
        <p:spPr>
          <a:xfrm>
            <a:off x="4405875" y="4090179"/>
            <a:ext cx="641962" cy="1721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1A5FB5-8DCA-3A48-999F-17712B998B8F}"/>
              </a:ext>
            </a:extLst>
          </p:cNvPr>
          <p:cNvSpPr txBox="1"/>
          <p:nvPr/>
        </p:nvSpPr>
        <p:spPr>
          <a:xfrm>
            <a:off x="4464600" y="3986670"/>
            <a:ext cx="362600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/>
              <a:t>Fiber</a:t>
            </a:r>
          </a:p>
        </p:txBody>
      </p:sp>
      <p:sp>
        <p:nvSpPr>
          <p:cNvPr id="18" name="Arrow: Right 18">
            <a:extLst>
              <a:ext uri="{FF2B5EF4-FFF2-40B4-BE49-F238E27FC236}">
                <a16:creationId xmlns:a16="http://schemas.microsoft.com/office/drawing/2014/main" id="{EDDEF01B-AE4F-6F43-9FCD-41D1753A10B7}"/>
              </a:ext>
            </a:extLst>
          </p:cNvPr>
          <p:cNvSpPr/>
          <p:nvPr/>
        </p:nvSpPr>
        <p:spPr>
          <a:xfrm>
            <a:off x="3287242" y="4084529"/>
            <a:ext cx="540146" cy="1721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1ED830-B6C6-2941-AC31-367FE47DF8E9}"/>
              </a:ext>
            </a:extLst>
          </p:cNvPr>
          <p:cNvSpPr txBox="1"/>
          <p:nvPr/>
        </p:nvSpPr>
        <p:spPr>
          <a:xfrm>
            <a:off x="3323909" y="3967576"/>
            <a:ext cx="43954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/>
              <a:t>Copper</a:t>
            </a:r>
          </a:p>
        </p:txBody>
      </p:sp>
      <p:graphicFrame>
        <p:nvGraphicFramePr>
          <p:cNvPr id="20" name="Table 48">
            <a:extLst>
              <a:ext uri="{FF2B5EF4-FFF2-40B4-BE49-F238E27FC236}">
                <a16:creationId xmlns:a16="http://schemas.microsoft.com/office/drawing/2014/main" id="{3F21351B-3BEB-E445-A68E-0418C367A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271876"/>
              </p:ext>
            </p:extLst>
          </p:nvPr>
        </p:nvGraphicFramePr>
        <p:xfrm>
          <a:off x="606914" y="4493839"/>
          <a:ext cx="1790301" cy="31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1">
                  <a:extLst>
                    <a:ext uri="{9D8B030D-6E8A-4147-A177-3AD203B41FA5}">
                      <a16:colId xmlns:a16="http://schemas.microsoft.com/office/drawing/2014/main" val="3877741135"/>
                    </a:ext>
                  </a:extLst>
                </a:gridCol>
                <a:gridCol w="914000">
                  <a:extLst>
                    <a:ext uri="{9D8B030D-6E8A-4147-A177-3AD203B41FA5}">
                      <a16:colId xmlns:a16="http://schemas.microsoft.com/office/drawing/2014/main" val="372078428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800" b="0">
                          <a:solidFill>
                            <a:sysClr val="windowText" lastClr="000000"/>
                          </a:solidFill>
                        </a:rPr>
                        <a:t>100% Occupancy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>
                          <a:solidFill>
                            <a:sysClr val="windowText" lastClr="000000"/>
                          </a:solidFill>
                        </a:rPr>
                        <a:t>27.5-1760 Pb/sec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7556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ADFE1D7-38F9-F643-9852-6CB00F9AF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52223"/>
              </p:ext>
            </p:extLst>
          </p:nvPr>
        </p:nvGraphicFramePr>
        <p:xfrm>
          <a:off x="998787" y="4885994"/>
          <a:ext cx="2330779" cy="69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807">
                  <a:extLst>
                    <a:ext uri="{9D8B030D-6E8A-4147-A177-3AD203B41FA5}">
                      <a16:colId xmlns:a16="http://schemas.microsoft.com/office/drawing/2014/main" val="3877741135"/>
                    </a:ext>
                  </a:extLst>
                </a:gridCol>
                <a:gridCol w="779972">
                  <a:extLst>
                    <a:ext uri="{9D8B030D-6E8A-4147-A177-3AD203B41FA5}">
                      <a16:colId xmlns:a16="http://schemas.microsoft.com/office/drawing/2014/main" val="372078428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800" b="1">
                          <a:solidFill>
                            <a:sysClr val="windowText" lastClr="000000"/>
                          </a:solidFill>
                        </a:rPr>
                        <a:t>Aggregate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ysClr val="windowText" lastClr="000000"/>
                          </a:solidFill>
                        </a:rPr>
                        <a:t>1.8 Tb/sec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755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b="0">
                          <a:solidFill>
                            <a:sysClr val="windowText" lastClr="000000"/>
                          </a:solidFill>
                        </a:rPr>
                        <a:t>Noise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ysClr val="windowText" lastClr="000000"/>
                          </a:solidFill>
                        </a:rPr>
                        <a:t>1.4 Tb 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2760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ysClr val="windowText" lastClr="000000"/>
                          </a:solidFill>
                        </a:rPr>
                        <a:t>Signal from Physics + Background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ysClr val="windowText" lastClr="000000"/>
                          </a:solidFill>
                        </a:rPr>
                        <a:t>400 Gb / 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77381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0459144-6DCB-294A-AD38-B1290997F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09292"/>
              </p:ext>
            </p:extLst>
          </p:nvPr>
        </p:nvGraphicFramePr>
        <p:xfrm>
          <a:off x="2397215" y="5731500"/>
          <a:ext cx="189648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744">
                  <a:extLst>
                    <a:ext uri="{9D8B030D-6E8A-4147-A177-3AD203B41FA5}">
                      <a16:colId xmlns:a16="http://schemas.microsoft.com/office/drawing/2014/main" val="3877741135"/>
                    </a:ext>
                  </a:extLst>
                </a:gridCol>
                <a:gridCol w="800741">
                  <a:extLst>
                    <a:ext uri="{9D8B030D-6E8A-4147-A177-3AD203B41FA5}">
                      <a16:colId xmlns:a16="http://schemas.microsoft.com/office/drawing/2014/main" val="372078428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800" b="1">
                          <a:solidFill>
                            <a:sysClr val="windowText" lastClr="000000"/>
                          </a:solidFill>
                        </a:rPr>
                        <a:t>Aggregate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ysClr val="windowText" lastClr="000000"/>
                          </a:solidFill>
                        </a:rPr>
                        <a:t>1.8 Tb/sec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755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b="0">
                          <a:solidFill>
                            <a:sysClr val="windowText" lastClr="000000"/>
                          </a:solidFill>
                        </a:rPr>
                        <a:t>Per RDO (Avg)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ysClr val="windowText" lastClr="000000"/>
                          </a:solidFill>
                        </a:rPr>
                        <a:t>0.6 Gb/sec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71346"/>
                  </a:ext>
                </a:extLst>
              </a:tr>
            </a:tbl>
          </a:graphicData>
        </a:graphic>
      </p:graphicFrame>
      <p:sp>
        <p:nvSpPr>
          <p:cNvPr id="23" name="Arrow: Right 23">
            <a:extLst>
              <a:ext uri="{FF2B5EF4-FFF2-40B4-BE49-F238E27FC236}">
                <a16:creationId xmlns:a16="http://schemas.microsoft.com/office/drawing/2014/main" id="{F7919447-1865-4B44-B992-98632DEC48D9}"/>
              </a:ext>
            </a:extLst>
          </p:cNvPr>
          <p:cNvSpPr/>
          <p:nvPr/>
        </p:nvSpPr>
        <p:spPr>
          <a:xfrm>
            <a:off x="7470022" y="4079540"/>
            <a:ext cx="641962" cy="1721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17E57E-E204-9F41-AFD0-68828447B211}"/>
              </a:ext>
            </a:extLst>
          </p:cNvPr>
          <p:cNvSpPr txBox="1"/>
          <p:nvPr/>
        </p:nvSpPr>
        <p:spPr>
          <a:xfrm>
            <a:off x="7528747" y="3976032"/>
            <a:ext cx="300082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/>
              <a:t>Eth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34528D6-296C-474B-BA0E-8A41B9E70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153167"/>
              </p:ext>
            </p:extLst>
          </p:nvPr>
        </p:nvGraphicFramePr>
        <p:xfrm>
          <a:off x="5395267" y="4633634"/>
          <a:ext cx="2283521" cy="13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364">
                  <a:extLst>
                    <a:ext uri="{9D8B030D-6E8A-4147-A177-3AD203B41FA5}">
                      <a16:colId xmlns:a16="http://schemas.microsoft.com/office/drawing/2014/main" val="3877741135"/>
                    </a:ext>
                  </a:extLst>
                </a:gridCol>
                <a:gridCol w="964157">
                  <a:extLst>
                    <a:ext uri="{9D8B030D-6E8A-4147-A177-3AD203B41FA5}">
                      <a16:colId xmlns:a16="http://schemas.microsoft.com/office/drawing/2014/main" val="3720784282"/>
                    </a:ext>
                  </a:extLst>
                </a:gridCol>
              </a:tblGrid>
              <a:tr h="231144">
                <a:tc>
                  <a:txBody>
                    <a:bodyPr/>
                    <a:lstStyle/>
                    <a:p>
                      <a:r>
                        <a:rPr lang="en-US" sz="900" b="1">
                          <a:solidFill>
                            <a:sysClr val="windowText" lastClr="000000"/>
                          </a:solidFill>
                        </a:rPr>
                        <a:t>Aggregate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ysClr val="windowText" lastClr="000000"/>
                          </a:solidFill>
                        </a:rPr>
                        <a:t> 109 Gb/sec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75566"/>
                  </a:ext>
                </a:extLst>
              </a:tr>
              <a:tr h="231144">
                <a:tc>
                  <a:txBody>
                    <a:bodyPr/>
                    <a:lstStyle/>
                    <a:p>
                      <a:r>
                        <a:rPr lang="en-US" sz="900" b="0">
                          <a:solidFill>
                            <a:sysClr val="windowText" lastClr="000000"/>
                          </a:solidFill>
                        </a:rPr>
                        <a:t>Collision Signal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ysClr val="windowText" lastClr="000000"/>
                          </a:solidFill>
                        </a:rPr>
                        <a:t>62 Gb/sec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71346"/>
                  </a:ext>
                </a:extLst>
              </a:tr>
              <a:tr h="231144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ysClr val="windowText" lastClr="000000"/>
                          </a:solidFill>
                        </a:rPr>
                        <a:t>Synchrotron Rad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ysClr val="windowText" lastClr="000000"/>
                          </a:solidFill>
                        </a:rPr>
                        <a:t>Under design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3994"/>
                  </a:ext>
                </a:extLst>
              </a:tr>
              <a:tr h="231144">
                <a:tc>
                  <a:txBody>
                    <a:bodyPr/>
                    <a:lstStyle/>
                    <a:p>
                      <a:r>
                        <a:rPr lang="en-US" sz="900" b="0">
                          <a:solidFill>
                            <a:sysClr val="windowText" lastClr="000000"/>
                          </a:solidFill>
                        </a:rPr>
                        <a:t>Electron Beam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ysClr val="windowText" lastClr="000000"/>
                          </a:solidFill>
                        </a:rPr>
                        <a:t>4.5 Gb/sec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652967"/>
                  </a:ext>
                </a:extLst>
              </a:tr>
              <a:tr h="231144">
                <a:tc>
                  <a:txBody>
                    <a:bodyPr/>
                    <a:lstStyle/>
                    <a:p>
                      <a:r>
                        <a:rPr lang="en-US" sz="900" b="0">
                          <a:solidFill>
                            <a:sysClr val="windowText" lastClr="000000"/>
                          </a:solidFill>
                        </a:rPr>
                        <a:t>Hadron Beam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ysClr val="windowText" lastClr="000000"/>
                          </a:solidFill>
                        </a:rPr>
                        <a:t>1.0 Gb/sec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341044"/>
                  </a:ext>
                </a:extLst>
              </a:tr>
              <a:tr h="231144">
                <a:tc>
                  <a:txBody>
                    <a:bodyPr/>
                    <a:lstStyle/>
                    <a:p>
                      <a:r>
                        <a:rPr lang="en-US" sz="900" b="0">
                          <a:solidFill>
                            <a:sysClr val="windowText" lastClr="000000"/>
                          </a:solidFill>
                        </a:rPr>
                        <a:t>Noise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ysClr val="windowText" lastClr="000000"/>
                          </a:solidFill>
                        </a:rPr>
                        <a:t> 41 Gb/sec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20783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FA89E769-5921-124D-91A0-EF8849B622C7}"/>
              </a:ext>
            </a:extLst>
          </p:cNvPr>
          <p:cNvSpPr txBox="1"/>
          <p:nvPr/>
        </p:nvSpPr>
        <p:spPr>
          <a:xfrm>
            <a:off x="475737" y="3610495"/>
            <a:ext cx="2071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Summary of Data Flow</a:t>
            </a:r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66338B53-7DFF-517B-10A9-443C1F18E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50" y="-291828"/>
            <a:ext cx="10515600" cy="1325563"/>
          </a:xfrm>
        </p:spPr>
        <p:txBody>
          <a:bodyPr/>
          <a:lstStyle/>
          <a:p>
            <a:r>
              <a:rPr lang="en-US" dirty="0"/>
              <a:t>Summary of Channel Counts and Data Flow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48B5E77-C1C7-9C26-E84A-396D750F6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39" y="852072"/>
            <a:ext cx="8553481" cy="273198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93B27BD-DD43-A9C9-A072-378116C68574}"/>
              </a:ext>
            </a:extLst>
          </p:cNvPr>
          <p:cNvSpPr txBox="1"/>
          <p:nvPr/>
        </p:nvSpPr>
        <p:spPr>
          <a:xfrm>
            <a:off x="9019167" y="852072"/>
            <a:ext cx="29758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err="1">
                <a:solidFill>
                  <a:srgbClr val="00B050"/>
                </a:solidFill>
              </a:rPr>
              <a:t>dRICH</a:t>
            </a:r>
            <a:r>
              <a:rPr lang="en-US" sz="1600" dirty="0">
                <a:solidFill>
                  <a:srgbClr val="00B050"/>
                </a:solidFill>
              </a:rPr>
              <a:t>: 30 DAM boards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solidFill>
                  <a:srgbClr val="FF0000"/>
                </a:solidFill>
              </a:rPr>
              <a:t>dRICH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b="1" i="1" dirty="0">
                <a:solidFill>
                  <a:srgbClr val="FF0000"/>
                </a:solidFill>
              </a:rPr>
              <a:t>eventually </a:t>
            </a:r>
            <a:r>
              <a:rPr lang="en-US" sz="1600" dirty="0">
                <a:solidFill>
                  <a:srgbClr val="FF0000"/>
                </a:solidFill>
              </a:rPr>
              <a:t>needs significant data reduction inside DAQ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Initial noise in </a:t>
            </a:r>
            <a:r>
              <a:rPr lang="en-US" sz="1600" dirty="0" err="1"/>
              <a:t>dRICH</a:t>
            </a:r>
            <a:r>
              <a:rPr lang="en-US" sz="1600" dirty="0"/>
              <a:t> is ~12Gb/s.   Radiation damage will increase this x100 over approximately 4 years.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Annealing should keep the noise at / under this x100 increase for lifetime of detector.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DAQ, I typically ignore this, but there is also the difficulty of analyzing the data when noise dominates signal by factors &gt; 100.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ECEB318-301E-D755-0E84-94706DAA15BB}"/>
              </a:ext>
            </a:extLst>
          </p:cNvPr>
          <p:cNvSpPr/>
          <p:nvPr/>
        </p:nvSpPr>
        <p:spPr>
          <a:xfrm>
            <a:off x="6727899" y="3124761"/>
            <a:ext cx="800848" cy="234010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D3A1683-74BA-E1A8-033B-1C6358CDCC0D}"/>
              </a:ext>
            </a:extLst>
          </p:cNvPr>
          <p:cNvSpPr/>
          <p:nvPr/>
        </p:nvSpPr>
        <p:spPr>
          <a:xfrm>
            <a:off x="7321607" y="3106659"/>
            <a:ext cx="1737552" cy="23401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9D3209-08C2-606B-E351-7723381BE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75" y="915726"/>
            <a:ext cx="6059620" cy="529201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30" name="Title 29">
            <a:extLst>
              <a:ext uri="{FF2B5EF4-FFF2-40B4-BE49-F238E27FC236}">
                <a16:creationId xmlns:a16="http://schemas.microsoft.com/office/drawing/2014/main" id="{66338B53-7DFF-517B-10A9-443C1F18E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7795"/>
            <a:ext cx="10515600" cy="1325563"/>
          </a:xfrm>
        </p:spPr>
        <p:txBody>
          <a:bodyPr/>
          <a:lstStyle/>
          <a:p>
            <a:r>
              <a:rPr lang="en-US" dirty="0"/>
              <a:t>Data Bottlenecks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9F7057B-1F35-DD56-BB5F-E758D2993A99}"/>
                  </a:ext>
                </a:extLst>
              </p14:cNvPr>
              <p14:cNvContentPartPr/>
              <p14:nvPr/>
            </p14:nvContentPartPr>
            <p14:xfrm>
              <a:off x="6553095" y="-295305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9F7057B-1F35-DD56-BB5F-E758D2993A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17095" y="-367305"/>
                <a:ext cx="72000" cy="144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D26D7198-AFBD-AA49-50AB-A6DC0AAC154B}"/>
              </a:ext>
            </a:extLst>
          </p:cNvPr>
          <p:cNvSpPr txBox="1"/>
          <p:nvPr/>
        </p:nvSpPr>
        <p:spPr>
          <a:xfrm>
            <a:off x="6745256" y="947159"/>
            <a:ext cx="45655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Evaluated Data Bottlenecks by tiling detector regions with RDO/ASIC combos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00"/>
                </a:highlight>
              </a:rPr>
              <a:t>For some detectors, bandwidth difficulties arise from high rates in small regions of the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00FFFF"/>
                </a:highlight>
              </a:rPr>
              <a:t>For </a:t>
            </a:r>
            <a:r>
              <a:rPr lang="en-US" sz="1200" dirty="0" err="1">
                <a:highlight>
                  <a:srgbClr val="00FFFF"/>
                </a:highlight>
              </a:rPr>
              <a:t>dRICH</a:t>
            </a:r>
            <a:r>
              <a:rPr lang="en-US" sz="1200" dirty="0">
                <a:highlight>
                  <a:srgbClr val="00FFFF"/>
                </a:highlight>
              </a:rPr>
              <a:t>, the noise will dominate, so rates are relatively uniform.   The highest rates are expected to have a safety factor of x5 or so.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000000"/>
              </a:highlight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noise is dependent upon radiation in the </a:t>
            </a:r>
            <a:r>
              <a:rPr lang="en-US" sz="1200" dirty="0" err="1"/>
              <a:t>dRICH</a:t>
            </a:r>
            <a:r>
              <a:rPr lang="en-US" sz="1200" dirty="0"/>
              <a:t>, so there might be some </a:t>
            </a:r>
            <a:r>
              <a:rPr lang="en-US" sz="1200" dirty="0" err="1"/>
              <a:t>spacial</a:t>
            </a:r>
            <a:r>
              <a:rPr lang="en-US" sz="1200" dirty="0"/>
              <a:t> distribution, but the quoted values are the highest rates expected.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DAM boards (for the </a:t>
            </a:r>
            <a:r>
              <a:rPr lang="en-US" sz="1200" dirty="0" err="1"/>
              <a:t>dRICH</a:t>
            </a:r>
            <a:r>
              <a:rPr lang="en-US" sz="1200" dirty="0"/>
              <a:t>) are also a potential bottleneck.   There are a maximum of 48 RDO / DAM, so the estimate is about 48 Gb/s maximum rate to the DAM boards.   Expecting DAM output to be about 100Gb/s,  (only a x2 safety factor, so DAM board reduction is valuable)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A57CB8F-807F-5129-6D4C-CC2F1FE20AEC}"/>
                  </a:ext>
                </a:extLst>
              </p14:cNvPr>
              <p14:cNvContentPartPr/>
              <p14:nvPr/>
            </p14:nvContentPartPr>
            <p14:xfrm>
              <a:off x="5943615" y="2590215"/>
              <a:ext cx="599400" cy="69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A57CB8F-807F-5129-6D4C-CC2F1FE20AE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07615" y="2518575"/>
                <a:ext cx="67104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E1F4110-0C55-CA49-F63B-84FD0F2B0671}"/>
                  </a:ext>
                </a:extLst>
              </p14:cNvPr>
              <p14:cNvContentPartPr/>
              <p14:nvPr/>
            </p14:nvContentPartPr>
            <p14:xfrm>
              <a:off x="5914815" y="2771655"/>
              <a:ext cx="58032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E1F4110-0C55-CA49-F63B-84FD0F2B067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78815" y="2699655"/>
                <a:ext cx="65196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BE1C09B-A8BF-4296-1A45-66E38B9B7B53}"/>
                  </a:ext>
                </a:extLst>
              </p14:cNvPr>
              <p14:cNvContentPartPr/>
              <p14:nvPr/>
            </p14:nvContentPartPr>
            <p14:xfrm>
              <a:off x="5943615" y="2885055"/>
              <a:ext cx="580320" cy="205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BE1C09B-A8BF-4296-1A45-66E38B9B7B5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07615" y="2813055"/>
                <a:ext cx="65196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95D6DE8-1A85-0A4A-A990-5F7C05DA4AAC}"/>
                  </a:ext>
                </a:extLst>
              </p14:cNvPr>
              <p14:cNvContentPartPr/>
              <p14:nvPr/>
            </p14:nvContentPartPr>
            <p14:xfrm>
              <a:off x="5914815" y="3465375"/>
              <a:ext cx="561240" cy="118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95D6DE8-1A85-0A4A-A990-5F7C05DA4AA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78815" y="3393375"/>
                <a:ext cx="632880" cy="15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C31496E-7040-3CE0-5E55-52C85D06339B}"/>
                  </a:ext>
                </a:extLst>
              </p14:cNvPr>
              <p14:cNvContentPartPr/>
              <p14:nvPr/>
            </p14:nvContentPartPr>
            <p14:xfrm>
              <a:off x="6162495" y="2600295"/>
              <a:ext cx="275400" cy="187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C31496E-7040-3CE0-5E55-52C85D06339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126495" y="2528295"/>
                <a:ext cx="34704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B826BE56-8778-AED8-D00E-B52919446DFD}"/>
                  </a:ext>
                </a:extLst>
              </p14:cNvPr>
              <p14:cNvContentPartPr/>
              <p14:nvPr/>
            </p14:nvContentPartPr>
            <p14:xfrm>
              <a:off x="6819855" y="1809735"/>
              <a:ext cx="6552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B826BE56-8778-AED8-D00E-B52919446DF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783855" y="1737735"/>
                <a:ext cx="13716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85BD0C8-F20D-CFBF-F1A1-87595A82BCD0}"/>
                  </a:ext>
                </a:extLst>
              </p14:cNvPr>
              <p14:cNvContentPartPr/>
              <p14:nvPr/>
            </p14:nvContentPartPr>
            <p14:xfrm>
              <a:off x="3091661" y="4175607"/>
              <a:ext cx="3387240" cy="76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85BD0C8-F20D-CFBF-F1A1-87595A82BCD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56021" y="4103607"/>
                <a:ext cx="3458880" cy="2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712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B15B18-38A3-CE96-CC47-E3984F2F22D8}"/>
              </a:ext>
            </a:extLst>
          </p:cNvPr>
          <p:cNvSpPr txBox="1"/>
          <p:nvPr/>
        </p:nvSpPr>
        <p:spPr>
          <a:xfrm>
            <a:off x="6464583" y="275668"/>
            <a:ext cx="5693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DAM_CTRL = 64 bits.                Same information copied to all(subset?) DAM.  Forwarded to RDO_CTRL</a:t>
            </a:r>
          </a:p>
          <a:p>
            <a:r>
              <a:rPr lang="en-US" sz="900" dirty="0"/>
              <a:t>DAM_STATUS ~ 20(64) bits    DAM information copied back to GTU.   </a:t>
            </a:r>
          </a:p>
          <a:p>
            <a:r>
              <a:rPr lang="en-US" sz="900" dirty="0"/>
              <a:t>                                                        </a:t>
            </a:r>
          </a:p>
          <a:p>
            <a:r>
              <a:rPr lang="en-US" sz="900" dirty="0"/>
              <a:t>TRG_CTRL = 160 bits                Send trigger commands (to selected DAM boards: e.g. </a:t>
            </a:r>
            <a:r>
              <a:rPr lang="en-US" sz="900" dirty="0" err="1"/>
              <a:t>dRICH</a:t>
            </a:r>
            <a:r>
              <a:rPr lang="en-US" sz="900" dirty="0"/>
              <a:t>, low Q taggers)</a:t>
            </a:r>
          </a:p>
          <a:p>
            <a:r>
              <a:rPr lang="en-US" sz="900" dirty="0"/>
              <a:t>TRG_STATUS = 160 bits           Return summary information (from selected DAM boards: e.g. </a:t>
            </a:r>
            <a:r>
              <a:rPr lang="en-US" sz="900" dirty="0" err="1"/>
              <a:t>dRICH</a:t>
            </a:r>
            <a:r>
              <a:rPr lang="en-US" sz="900" dirty="0"/>
              <a:t>, Calorimeters)</a:t>
            </a:r>
          </a:p>
          <a:p>
            <a:endParaRPr lang="en-US" sz="900" dirty="0"/>
          </a:p>
          <a:p>
            <a:r>
              <a:rPr lang="en-US" sz="900" dirty="0"/>
              <a:t>RDO_CTRL = 64 </a:t>
            </a:r>
            <a:r>
              <a:rPr lang="en-US" sz="900" dirty="0" err="1"/>
              <a:t>biits</a:t>
            </a:r>
            <a:r>
              <a:rPr lang="en-US" sz="900" dirty="0"/>
              <a:t>                 Clock + RDO commands</a:t>
            </a:r>
          </a:p>
          <a:p>
            <a:r>
              <a:rPr lang="en-US" sz="900" dirty="0"/>
              <a:t>RDO_DATA ~ 10gb/s                 ASIC DATA + SC data + headers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2D8479-3940-4046-4066-2DD4AF3EF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57" y="1475997"/>
            <a:ext cx="7416418" cy="3479954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4C505-DE37-F1C4-1F6D-A736D126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7/9/2024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17BB9-52CF-21DF-ADFA-5B575CA2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Meeting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F0A1A7-292D-3B68-6D7D-AB8F210B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4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DFF87B-5EB2-025D-6EE9-81173059007C}"/>
              </a:ext>
            </a:extLst>
          </p:cNvPr>
          <p:cNvSpPr/>
          <p:nvPr/>
        </p:nvSpPr>
        <p:spPr>
          <a:xfrm>
            <a:off x="3337089" y="5321911"/>
            <a:ext cx="2347274" cy="365125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Echelon 0 Nodes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B6216-47AF-2F84-DFFC-F428FB32C410}"/>
              </a:ext>
            </a:extLst>
          </p:cNvPr>
          <p:cNvSpPr txBox="1"/>
          <p:nvPr/>
        </p:nvSpPr>
        <p:spPr>
          <a:xfrm>
            <a:off x="2488676" y="5333953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108 x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BC069-BEBE-31C6-B5B0-58ACA96E8F4C}"/>
              </a:ext>
            </a:extLst>
          </p:cNvPr>
          <p:cNvSpPr txBox="1"/>
          <p:nvPr/>
        </p:nvSpPr>
        <p:spPr>
          <a:xfrm>
            <a:off x="3055543" y="446830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96 x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23134A3D-506C-7201-793D-4B619C6A14DF}"/>
              </a:ext>
            </a:extLst>
          </p:cNvPr>
          <p:cNvSpPr/>
          <p:nvPr/>
        </p:nvSpPr>
        <p:spPr>
          <a:xfrm>
            <a:off x="4279769" y="4837638"/>
            <a:ext cx="405353" cy="48427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98DF3B-F8EB-30A4-A146-61564E43F35A}"/>
              </a:ext>
            </a:extLst>
          </p:cNvPr>
          <p:cNvSpPr txBox="1"/>
          <p:nvPr/>
        </p:nvSpPr>
        <p:spPr>
          <a:xfrm>
            <a:off x="6096000" y="4933487"/>
            <a:ext cx="540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Gb ethernet switched network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5C63254-EA0E-6626-FA9F-360589C6376D}"/>
              </a:ext>
            </a:extLst>
          </p:cNvPr>
          <p:cNvSpPr/>
          <p:nvPr/>
        </p:nvSpPr>
        <p:spPr>
          <a:xfrm>
            <a:off x="3700625" y="5717139"/>
            <a:ext cx="471341" cy="57771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82DA30-144C-F45D-DD1E-7BF1C2C44060}"/>
              </a:ext>
            </a:extLst>
          </p:cNvPr>
          <p:cNvSpPr txBox="1"/>
          <p:nvPr/>
        </p:nvSpPr>
        <p:spPr>
          <a:xfrm>
            <a:off x="6096000" y="5801155"/>
            <a:ext cx="5401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~100 Gb/s target</a:t>
            </a:r>
          </a:p>
          <a:p>
            <a:r>
              <a:rPr lang="en-US" dirty="0"/>
              <a:t>(Assume 400Gb/ethernet x 2)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4BA91DC-073C-CBF6-0195-35AE5E541550}"/>
              </a:ext>
            </a:extLst>
          </p:cNvPr>
          <p:cNvSpPr/>
          <p:nvPr/>
        </p:nvSpPr>
        <p:spPr>
          <a:xfrm>
            <a:off x="4730505" y="5714556"/>
            <a:ext cx="471341" cy="57771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D4E8FC-DBF4-2687-AD51-BCDD78638694}"/>
              </a:ext>
            </a:extLst>
          </p:cNvPr>
          <p:cNvSpPr txBox="1"/>
          <p:nvPr/>
        </p:nvSpPr>
        <p:spPr>
          <a:xfrm>
            <a:off x="289875" y="321835"/>
            <a:ext cx="60944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Protocol Document</a:t>
            </a:r>
          </a:p>
          <a:p>
            <a:endParaRPr lang="en-US" dirty="0">
              <a:hlinkClick r:id="rId3"/>
            </a:endParaRPr>
          </a:p>
          <a:p>
            <a:r>
              <a:rPr lang="en-US" sz="1000" dirty="0">
                <a:hlinkClick r:id="rId3"/>
              </a:rPr>
              <a:t>https://indico.bnl.gov/event/23989/</a:t>
            </a:r>
            <a:endParaRPr lang="en-US" sz="1000" dirty="0"/>
          </a:p>
          <a:p>
            <a:r>
              <a:rPr lang="en-US" sz="1000" dirty="0" err="1"/>
              <a:t>ePIC</a:t>
            </a:r>
            <a:r>
              <a:rPr lang="en-US" sz="1000" dirty="0"/>
              <a:t> DAQ WIKI -&gt; Talks and Slide Library -&gt; DAQ Directory Link -&gt; proposed_DAQ_PROTOCOL_v0.1.pdf</a:t>
            </a:r>
          </a:p>
        </p:txBody>
      </p:sp>
    </p:spTree>
    <p:extLst>
      <p:ext uri="{BB962C8B-B14F-4D97-AF65-F5344CB8AC3E}">
        <p14:creationId xmlns:p14="http://schemas.microsoft.com/office/powerpoint/2010/main" val="40009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527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Summary of Channel Counts and Data Flow</vt:lpstr>
      <vt:lpstr>Data Bottlenecks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 Landgraf</dc:creator>
  <cp:lastModifiedBy>Jeff Landgraf</cp:lastModifiedBy>
  <cp:revision>2</cp:revision>
  <dcterms:created xsi:type="dcterms:W3CDTF">2024-06-19T23:44:29Z</dcterms:created>
  <dcterms:modified xsi:type="dcterms:W3CDTF">2024-07-09T12:50:48Z</dcterms:modified>
</cp:coreProperties>
</file>