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shares.inst.bnl.gov\SiCleanRoom\Measurements\2021\LGAD\DCLGAD\w3070\w3070_cv_doping%20pro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shares.inst.bnl.gov\SiCleanRoom\Measurements\2024\LGAD\ACLGAD\EICROC\EICROC_March2023\W3107\w3107_CV_DopingProfile_2mmx2mm_1_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comini\Desktop\w3045_200V_Sr_gain5.mca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14671326650355"/>
          <c:y val="7.0135824085990617E-2"/>
          <c:w val="0.69593606443099665"/>
          <c:h val="0.72398270024248379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Profile!$B$9:$B$10</c:f>
              <c:strCache>
                <c:ptCount val="2"/>
                <c:pt idx="0">
                  <c:v>W2001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Profile!$A$11:$A$161</c:f>
              <c:numCache>
                <c:formatCode>0.00E+00</c:formatCode>
                <c:ptCount val="151"/>
                <c:pt idx="0">
                  <c:v>0.31387459769247106</c:v>
                </c:pt>
                <c:pt idx="1">
                  <c:v>0.34150720547722946</c:v>
                </c:pt>
                <c:pt idx="2">
                  <c:v>0.3639712861296952</c:v>
                </c:pt>
                <c:pt idx="3">
                  <c:v>0.38307513241533037</c:v>
                </c:pt>
                <c:pt idx="4">
                  <c:v>0.39973113198041699</c:v>
                </c:pt>
                <c:pt idx="5">
                  <c:v>0.4145075129624004</c:v>
                </c:pt>
                <c:pt idx="6">
                  <c:v>0.42796175683619209</c:v>
                </c:pt>
                <c:pt idx="7">
                  <c:v>0.44030080745353711</c:v>
                </c:pt>
                <c:pt idx="8">
                  <c:v>0.451700220229106</c:v>
                </c:pt>
                <c:pt idx="9">
                  <c:v>0.46231083740980522</c:v>
                </c:pt>
                <c:pt idx="10">
                  <c:v>0.47229768660583293</c:v>
                </c:pt>
                <c:pt idx="11">
                  <c:v>0.48182040074917309</c:v>
                </c:pt>
                <c:pt idx="12">
                  <c:v>0.49086406878891969</c:v>
                </c:pt>
                <c:pt idx="13">
                  <c:v>0.49951323876216513</c:v>
                </c:pt>
                <c:pt idx="14">
                  <c:v>0.50790895741996767</c:v>
                </c:pt>
                <c:pt idx="15">
                  <c:v>0.51603922127157242</c:v>
                </c:pt>
                <c:pt idx="16">
                  <c:v>0.52390171294534771</c:v>
                </c:pt>
                <c:pt idx="17">
                  <c:v>0.53141879882980192</c:v>
                </c:pt>
                <c:pt idx="18">
                  <c:v>0.53859001142749929</c:v>
                </c:pt>
                <c:pt idx="19">
                  <c:v>0.54555170748860038</c:v>
                </c:pt>
                <c:pt idx="20">
                  <c:v>0.55227090895700848</c:v>
                </c:pt>
                <c:pt idx="21">
                  <c:v>0.55874162842930197</c:v>
                </c:pt>
                <c:pt idx="22">
                  <c:v>0.56516210767051012</c:v>
                </c:pt>
                <c:pt idx="23">
                  <c:v>0.57141794382213007</c:v>
                </c:pt>
                <c:pt idx="24">
                  <c:v>0.57749654774105463</c:v>
                </c:pt>
                <c:pt idx="25">
                  <c:v>0.58354261873222901</c:v>
                </c:pt>
                <c:pt idx="26">
                  <c:v>0.58949459203688526</c:v>
                </c:pt>
                <c:pt idx="27">
                  <c:v>0.59533926442294705</c:v>
                </c:pt>
                <c:pt idx="28">
                  <c:v>0.60106242309554014</c:v>
                </c:pt>
                <c:pt idx="29">
                  <c:v>0.60677403289702669</c:v>
                </c:pt>
                <c:pt idx="30">
                  <c:v>0.61249217354338381</c:v>
                </c:pt>
                <c:pt idx="31">
                  <c:v>0.61812063330074096</c:v>
                </c:pt>
                <c:pt idx="32">
                  <c:v>0.62376706063233078</c:v>
                </c:pt>
                <c:pt idx="33">
                  <c:v>0.62935515909839468</c:v>
                </c:pt>
                <c:pt idx="34">
                  <c:v>0.6349911578879337</c:v>
                </c:pt>
                <c:pt idx="35">
                  <c:v>0.64056019420574573</c:v>
                </c:pt>
                <c:pt idx="36">
                  <c:v>0.6462419957685912</c:v>
                </c:pt>
                <c:pt idx="37">
                  <c:v>0.65185050236677933</c:v>
                </c:pt>
                <c:pt idx="38">
                  <c:v>0.65752319519587898</c:v>
                </c:pt>
                <c:pt idx="39">
                  <c:v>0.66310855814117609</c:v>
                </c:pt>
                <c:pt idx="40">
                  <c:v>0.66883906296808193</c:v>
                </c:pt>
                <c:pt idx="41">
                  <c:v>0.67439116717041336</c:v>
                </c:pt>
                <c:pt idx="42">
                  <c:v>0.68000216789823664</c:v>
                </c:pt>
                <c:pt idx="43">
                  <c:v>0.68554019014430378</c:v>
                </c:pt>
                <c:pt idx="44">
                  <c:v>0.69120113838653807</c:v>
                </c:pt>
                <c:pt idx="45">
                  <c:v>0.69691582109813244</c:v>
                </c:pt>
                <c:pt idx="46">
                  <c:v>0.70269441697838342</c:v>
                </c:pt>
                <c:pt idx="47">
                  <c:v>0.70856365931040599</c:v>
                </c:pt>
                <c:pt idx="48">
                  <c:v>0.71451572265971841</c:v>
                </c:pt>
                <c:pt idx="49">
                  <c:v>0.72055068004283129</c:v>
                </c:pt>
                <c:pt idx="50">
                  <c:v>0.72682360390012257</c:v>
                </c:pt>
                <c:pt idx="51">
                  <c:v>0.73325689221759127</c:v>
                </c:pt>
                <c:pt idx="52">
                  <c:v>0.73971231148113292</c:v>
                </c:pt>
                <c:pt idx="53">
                  <c:v>0.74641700639415154</c:v>
                </c:pt>
                <c:pt idx="54">
                  <c:v>0.7533424023596087</c:v>
                </c:pt>
                <c:pt idx="55">
                  <c:v>0.76049512043971934</c:v>
                </c:pt>
                <c:pt idx="56">
                  <c:v>0.76785300072878238</c:v>
                </c:pt>
                <c:pt idx="57">
                  <c:v>0.77557560891005162</c:v>
                </c:pt>
                <c:pt idx="58">
                  <c:v>0.78386353634388772</c:v>
                </c:pt>
                <c:pt idx="59">
                  <c:v>0.792265581369206</c:v>
                </c:pt>
                <c:pt idx="60">
                  <c:v>0.80138352859428263</c:v>
                </c:pt>
                <c:pt idx="61">
                  <c:v>0.81105995441884582</c:v>
                </c:pt>
                <c:pt idx="62">
                  <c:v>0.82138307124737253</c:v>
                </c:pt>
                <c:pt idx="63">
                  <c:v>0.8323940955732364</c:v>
                </c:pt>
                <c:pt idx="64">
                  <c:v>0.84430750032077007</c:v>
                </c:pt>
                <c:pt idx="65">
                  <c:v>0.85775288940764038</c:v>
                </c:pt>
                <c:pt idx="66">
                  <c:v>0.87273110232117679</c:v>
                </c:pt>
                <c:pt idx="67">
                  <c:v>0.88968163485173957</c:v>
                </c:pt>
                <c:pt idx="68">
                  <c:v>0.90917767923873349</c:v>
                </c:pt>
                <c:pt idx="69">
                  <c:v>0.93260751860684998</c:v>
                </c:pt>
                <c:pt idx="70">
                  <c:v>0.96127232906301097</c:v>
                </c:pt>
                <c:pt idx="71">
                  <c:v>0.99919185998965587</c:v>
                </c:pt>
                <c:pt idx="72">
                  <c:v>1.0524120696543944</c:v>
                </c:pt>
                <c:pt idx="73">
                  <c:v>1.1404633985699073</c:v>
                </c:pt>
                <c:pt idx="74">
                  <c:v>1.3433854688208922</c:v>
                </c:pt>
                <c:pt idx="75">
                  <c:v>2.4082003646227723</c:v>
                </c:pt>
                <c:pt idx="76">
                  <c:v>10.372697858925511</c:v>
                </c:pt>
                <c:pt idx="77">
                  <c:v>13.663808226477958</c:v>
                </c:pt>
                <c:pt idx="78">
                  <c:v>14.040310065284203</c:v>
                </c:pt>
                <c:pt idx="79">
                  <c:v>14.180346152029271</c:v>
                </c:pt>
                <c:pt idx="80">
                  <c:v>14.293466899001103</c:v>
                </c:pt>
                <c:pt idx="81">
                  <c:v>14.355956812474183</c:v>
                </c:pt>
                <c:pt idx="82">
                  <c:v>14.378018512817693</c:v>
                </c:pt>
                <c:pt idx="83">
                  <c:v>14.407839841476264</c:v>
                </c:pt>
                <c:pt idx="84">
                  <c:v>14.466819121144132</c:v>
                </c:pt>
                <c:pt idx="85">
                  <c:v>14.511998803198285</c:v>
                </c:pt>
                <c:pt idx="86">
                  <c:v>14.510416881569137</c:v>
                </c:pt>
                <c:pt idx="87">
                  <c:v>14.50350881604872</c:v>
                </c:pt>
                <c:pt idx="88">
                  <c:v>14.511578365100084</c:v>
                </c:pt>
                <c:pt idx="89">
                  <c:v>14.553459609722232</c:v>
                </c:pt>
                <c:pt idx="90">
                  <c:v>14.583936247615275</c:v>
                </c:pt>
                <c:pt idx="91">
                  <c:v>14.574018596001157</c:v>
                </c:pt>
                <c:pt idx="92">
                  <c:v>14.548092004269234</c:v>
                </c:pt>
                <c:pt idx="93">
                  <c:v>14.622013717319872</c:v>
                </c:pt>
                <c:pt idx="94">
                  <c:v>14.575395118585712</c:v>
                </c:pt>
                <c:pt idx="95">
                  <c:v>14.613059524843235</c:v>
                </c:pt>
                <c:pt idx="96">
                  <c:v>14.589955706389315</c:v>
                </c:pt>
                <c:pt idx="97">
                  <c:v>14.654464451768238</c:v>
                </c:pt>
                <c:pt idx="98">
                  <c:v>14.661662048301414</c:v>
                </c:pt>
                <c:pt idx="99">
                  <c:v>14.686557511135273</c:v>
                </c:pt>
                <c:pt idx="100">
                  <c:v>14.674669288146269</c:v>
                </c:pt>
                <c:pt idx="101">
                  <c:v>14.703854820434694</c:v>
                </c:pt>
                <c:pt idx="102">
                  <c:v>14.697083987641243</c:v>
                </c:pt>
                <c:pt idx="103">
                  <c:v>14.663181884133936</c:v>
                </c:pt>
                <c:pt idx="104">
                  <c:v>14.662173191468538</c:v>
                </c:pt>
                <c:pt idx="105">
                  <c:v>14.670105201513197</c:v>
                </c:pt>
                <c:pt idx="106">
                  <c:v>14.715584601824638</c:v>
                </c:pt>
                <c:pt idx="107">
                  <c:v>14.690486393283798</c:v>
                </c:pt>
                <c:pt idx="108">
                  <c:v>14.670051860390346</c:v>
                </c:pt>
                <c:pt idx="109">
                  <c:v>14.707161356838027</c:v>
                </c:pt>
                <c:pt idx="110">
                  <c:v>14.728518966857788</c:v>
                </c:pt>
                <c:pt idx="111">
                  <c:v>14.665303903486668</c:v>
                </c:pt>
                <c:pt idx="112">
                  <c:v>14.695950492773864</c:v>
                </c:pt>
                <c:pt idx="113">
                  <c:v>14.744333001374779</c:v>
                </c:pt>
                <c:pt idx="114">
                  <c:v>14.714564390922439</c:v>
                </c:pt>
                <c:pt idx="115">
                  <c:v>14.687124481357509</c:v>
                </c:pt>
                <c:pt idx="116">
                  <c:v>14.720418967164658</c:v>
                </c:pt>
                <c:pt idx="117">
                  <c:v>14.697518131915048</c:v>
                </c:pt>
                <c:pt idx="118">
                  <c:v>14.724510883875734</c:v>
                </c:pt>
                <c:pt idx="119">
                  <c:v>14.759487358484638</c:v>
                </c:pt>
                <c:pt idx="120">
                  <c:v>14.755615097243545</c:v>
                </c:pt>
              </c:numCache>
            </c:numRef>
          </c:xVal>
          <c:yVal>
            <c:numRef>
              <c:f>Profile!$B$11:$B$161</c:f>
              <c:numCache>
                <c:formatCode>0.00E+00</c:formatCode>
                <c:ptCount val="151"/>
                <c:pt idx="1">
                  <c:v>1.8693309932971656E+16</c:v>
                </c:pt>
                <c:pt idx="2">
                  <c:v>2.1310598278442632E+16</c:v>
                </c:pt>
                <c:pt idx="3">
                  <c:v>2.3629749855365444E+16</c:v>
                </c:pt>
                <c:pt idx="4">
                  <c:v>2.5823001442241408E+16</c:v>
                </c:pt>
                <c:pt idx="5">
                  <c:v>2.7779650093182348E+16</c:v>
                </c:pt>
                <c:pt idx="6">
                  <c:v>2.9473501470760596E+16</c:v>
                </c:pt>
                <c:pt idx="7">
                  <c:v>3.1147684110276176E+16</c:v>
                </c:pt>
                <c:pt idx="8">
                  <c:v>3.276299248340554E+16</c:v>
                </c:pt>
                <c:pt idx="9">
                  <c:v>3.4223280909308188E+16</c:v>
                </c:pt>
                <c:pt idx="10">
                  <c:v>3.5383093590195924E+16</c:v>
                </c:pt>
                <c:pt idx="11">
                  <c:v>3.6447334144941384E+16</c:v>
                </c:pt>
                <c:pt idx="12">
                  <c:v>3.7551086203597736E+16</c:v>
                </c:pt>
                <c:pt idx="13">
                  <c:v>3.831629292873644E+16</c:v>
                </c:pt>
                <c:pt idx="14">
                  <c:v>3.8866582553418176E+16</c:v>
                </c:pt>
                <c:pt idx="15">
                  <c:v>3.9530818359635288E+16</c:v>
                </c:pt>
                <c:pt idx="16">
                  <c:v>4.0485295119911344E+16</c:v>
                </c:pt>
                <c:pt idx="17">
                  <c:v>4.1792411389010032E+16</c:v>
                </c:pt>
                <c:pt idx="18">
                  <c:v>4.2868465981675672E+16</c:v>
                </c:pt>
                <c:pt idx="19">
                  <c:v>4.3717937060846432E+16</c:v>
                </c:pt>
                <c:pt idx="20">
                  <c:v>4.4793995403273968E+16</c:v>
                </c:pt>
                <c:pt idx="21">
                  <c:v>4.5317960797174024E+16</c:v>
                </c:pt>
                <c:pt idx="22">
                  <c:v>4.5553767990494536E+16</c:v>
                </c:pt>
                <c:pt idx="23">
                  <c:v>4.6303403380562768E+16</c:v>
                </c:pt>
                <c:pt idx="24">
                  <c:v>4.6620799891105384E+16</c:v>
                </c:pt>
                <c:pt idx="25">
                  <c:v>4.662003156754052E+16</c:v>
                </c:pt>
                <c:pt idx="26">
                  <c:v>4.6936493517291928E+16</c:v>
                </c:pt>
                <c:pt idx="27">
                  <c:v>4.7394225738617832E+16</c:v>
                </c:pt>
                <c:pt idx="28">
                  <c:v>4.749817801081868E+16</c:v>
                </c:pt>
                <c:pt idx="29">
                  <c:v>4.7073225718240552E+16</c:v>
                </c:pt>
                <c:pt idx="30">
                  <c:v>4.6968250417866096E+16</c:v>
                </c:pt>
                <c:pt idx="31">
                  <c:v>4.6844930977531672E+16</c:v>
                </c:pt>
                <c:pt idx="32">
                  <c:v>4.6582042449987E+16</c:v>
                </c:pt>
                <c:pt idx="33">
                  <c:v>4.6219245389390896E+16</c:v>
                </c:pt>
                <c:pt idx="34">
                  <c:v>4.5878692795549096E+16</c:v>
                </c:pt>
                <c:pt idx="35">
                  <c:v>4.5307457662732752E+16</c:v>
                </c:pt>
                <c:pt idx="36">
                  <c:v>4.4739195605589296E+16</c:v>
                </c:pt>
                <c:pt idx="37">
                  <c:v>4.4399544143619288E+16</c:v>
                </c:pt>
                <c:pt idx="38">
                  <c:v>4.4096848714467448E+16</c:v>
                </c:pt>
                <c:pt idx="39">
                  <c:v>4.3517355035512744E+16</c:v>
                </c:pt>
                <c:pt idx="40">
                  <c:v>4.3250748202529088E+16</c:v>
                </c:pt>
                <c:pt idx="41">
                  <c:v>4.3369343309618408E+16</c:v>
                </c:pt>
                <c:pt idx="42">
                  <c:v>4.3057482974387696E+16</c:v>
                </c:pt>
                <c:pt idx="43">
                  <c:v>4.2531375328075512E+16</c:v>
                </c:pt>
                <c:pt idx="44">
                  <c:v>4.1523692142227232E+16</c:v>
                </c:pt>
                <c:pt idx="45">
                  <c:v>4.0762197513098056E+16</c:v>
                </c:pt>
                <c:pt idx="46">
                  <c:v>3.9892008808603664E+16</c:v>
                </c:pt>
                <c:pt idx="47">
                  <c:v>3.8980532541232856E+16</c:v>
                </c:pt>
                <c:pt idx="48">
                  <c:v>3.8121354908169768E+16</c:v>
                </c:pt>
                <c:pt idx="49">
                  <c:v>3.6824381812212784E+16</c:v>
                </c:pt>
                <c:pt idx="50">
                  <c:v>3.5358111533604136E+16</c:v>
                </c:pt>
                <c:pt idx="51">
                  <c:v>3.454503081612548E+16</c:v>
                </c:pt>
                <c:pt idx="52">
                  <c:v>3.3547566935458772E+16</c:v>
                </c:pt>
                <c:pt idx="53">
                  <c:v>3.2098406836208992E+16</c:v>
                </c:pt>
                <c:pt idx="54">
                  <c:v>3.0791283137590516E+16</c:v>
                </c:pt>
                <c:pt idx="55">
                  <c:v>2.9591530505382764E+16</c:v>
                </c:pt>
                <c:pt idx="56">
                  <c:v>2.820606189499828E+16</c:v>
                </c:pt>
                <c:pt idx="57">
                  <c:v>2.6309452252983112E+16</c:v>
                </c:pt>
                <c:pt idx="58">
                  <c:v>2.4956832880250892E+16</c:v>
                </c:pt>
                <c:pt idx="59">
                  <c:v>2.3539982938460772E+16</c:v>
                </c:pt>
                <c:pt idx="60">
                  <c:v>2.1689333983528696E+16</c:v>
                </c:pt>
                <c:pt idx="61">
                  <c:v>2.0140894987982168E+16</c:v>
                </c:pt>
                <c:pt idx="62">
                  <c:v>1.8644085631685844E+16</c:v>
                </c:pt>
                <c:pt idx="63">
                  <c:v>1.712507334917286E+16</c:v>
                </c:pt>
                <c:pt idx="64">
                  <c:v>1.5273275739364616E+16</c:v>
                </c:pt>
                <c:pt idx="65">
                  <c:v>1.3411796807542056E+16</c:v>
                </c:pt>
                <c:pt idx="66">
                  <c:v>1.1739379623712518E+16</c:v>
                </c:pt>
                <c:pt idx="67">
                  <c:v>1.009346177179701E+16</c:v>
                </c:pt>
                <c:pt idx="68">
                  <c:v>8397297593910483</c:v>
                </c:pt>
                <c:pt idx="69">
                  <c:v>6752691239214041</c:v>
                </c:pt>
                <c:pt idx="70">
                  <c:v>5144082380946793</c:v>
                </c:pt>
                <c:pt idx="71">
                  <c:v>3632865821017012.5</c:v>
                </c:pt>
                <c:pt idx="72">
                  <c:v>2259381925659186.5</c:v>
                </c:pt>
                <c:pt idx="73">
                  <c:v>1069450456310265</c:v>
                </c:pt>
                <c:pt idx="74">
                  <c:v>291752390544055.81</c:v>
                </c:pt>
                <c:pt idx="75">
                  <c:v>36077080752531.211</c:v>
                </c:pt>
                <c:pt idx="76">
                  <c:v>855247444328.80249</c:v>
                </c:pt>
                <c:pt idx="77">
                  <c:v>5082077571621.6943</c:v>
                </c:pt>
                <c:pt idx="78">
                  <c:v>44248425985554.266</c:v>
                </c:pt>
                <c:pt idx="79">
                  <c:v>90768607580065.438</c:v>
                </c:pt>
                <c:pt idx="80">
                  <c:v>129606536546921</c:v>
                </c:pt>
                <c:pt idx="81">
                  <c:v>268219182552215.78</c:v>
                </c:pt>
                <c:pt idx="82">
                  <c:v>437905221563172.56</c:v>
                </c:pt>
                <c:pt idx="83">
                  <c:v>255700206709294.78</c:v>
                </c:pt>
                <c:pt idx="84">
                  <c:v>216462094351488.63</c:v>
                </c:pt>
                <c:pt idx="85">
                  <c:v>514373523235575.81</c:v>
                </c:pt>
                <c:pt idx="86">
                  <c:v>2649263532864646.5</c:v>
                </c:pt>
                <c:pt idx="87">
                  <c:v>1.9401431818386272E+16</c:v>
                </c:pt>
                <c:pt idx="88">
                  <c:v>451465457630328</c:v>
                </c:pt>
                <c:pt idx="89">
                  <c:v>309796403277970.19</c:v>
                </c:pt>
                <c:pt idx="90">
                  <c:v>1085903274395335.3</c:v>
                </c:pt>
                <c:pt idx="91">
                  <c:v>624302347038583.13</c:v>
                </c:pt>
                <c:pt idx="92">
                  <c:v>470806925217768.44</c:v>
                </c:pt>
                <c:pt idx="93">
                  <c:v>811080898952419.75</c:v>
                </c:pt>
                <c:pt idx="94">
                  <c:v>2516126381010407</c:v>
                </c:pt>
                <c:pt idx="95">
                  <c:v>1528070843220425</c:v>
                </c:pt>
                <c:pt idx="96">
                  <c:v>543711738038619.94</c:v>
                </c:pt>
                <c:pt idx="97">
                  <c:v>309486209555654.5</c:v>
                </c:pt>
                <c:pt idx="98">
                  <c:v>694705560147260.5</c:v>
                </c:pt>
                <c:pt idx="99">
                  <c:v>1704817500165607.5</c:v>
                </c:pt>
                <c:pt idx="100">
                  <c:v>1289850105946563.3</c:v>
                </c:pt>
                <c:pt idx="101">
                  <c:v>988199219150270.25</c:v>
                </c:pt>
                <c:pt idx="102">
                  <c:v>545169963120438.25</c:v>
                </c:pt>
                <c:pt idx="103">
                  <c:v>639229264840785</c:v>
                </c:pt>
                <c:pt idx="104">
                  <c:v>3218279212602366.5</c:v>
                </c:pt>
                <c:pt idx="105">
                  <c:v>417747328269336.56</c:v>
                </c:pt>
                <c:pt idx="106">
                  <c:v>1083375013930014.9</c:v>
                </c:pt>
                <c:pt idx="107">
                  <c:v>488256901514735.56</c:v>
                </c:pt>
                <c:pt idx="108">
                  <c:v>1339913424657086</c:v>
                </c:pt>
                <c:pt idx="109">
                  <c:v>379283632132400.88</c:v>
                </c:pt>
                <c:pt idx="110">
                  <c:v>526552202884965</c:v>
                </c:pt>
                <c:pt idx="111">
                  <c:v>687951295183789.38</c:v>
                </c:pt>
                <c:pt idx="112">
                  <c:v>281454164692502.19</c:v>
                </c:pt>
                <c:pt idx="113">
                  <c:v>1183324648302113.3</c:v>
                </c:pt>
                <c:pt idx="114">
                  <c:v>387909585253524.44</c:v>
                </c:pt>
                <c:pt idx="115">
                  <c:v>3812706141517981.5</c:v>
                </c:pt>
                <c:pt idx="116">
                  <c:v>2125806364155416.3</c:v>
                </c:pt>
                <c:pt idx="117">
                  <c:v>5447205952142982</c:v>
                </c:pt>
                <c:pt idx="118">
                  <c:v>358004195888666.63</c:v>
                </c:pt>
                <c:pt idx="119">
                  <c:v>709311007404893.38</c:v>
                </c:pt>
                <c:pt idx="120">
                  <c:v>2857811233698659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FF-484D-8EDE-A5B03B9EDAC9}"/>
            </c:ext>
          </c:extLst>
        </c:ser>
        <c:ser>
          <c:idx val="1"/>
          <c:order val="1"/>
          <c:tx>
            <c:strRef>
              <c:f>Profile!$D$9:$D$10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Profile!$C$11:$C$161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Profile!$D$11:$D$161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FF-484D-8EDE-A5B03B9EDAC9}"/>
            </c:ext>
          </c:extLst>
        </c:ser>
        <c:ser>
          <c:idx val="2"/>
          <c:order val="2"/>
          <c:tx>
            <c:strRef>
              <c:f>Profile!$F$9:$F$10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Profile!$E$11:$E$161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Profile!$F$11:$F$161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FF-484D-8EDE-A5B03B9EDAC9}"/>
            </c:ext>
          </c:extLst>
        </c:ser>
        <c:ser>
          <c:idx val="3"/>
          <c:order val="3"/>
          <c:tx>
            <c:strRef>
              <c:f>Profile!$H$9:$H$10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Profile!$G$11:$G$161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Profile!$H$11:$H$161</c:f>
              <c:numCache>
                <c:formatCode>General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0FF-484D-8EDE-A5B03B9EDAC9}"/>
            </c:ext>
          </c:extLst>
        </c:ser>
        <c:ser>
          <c:idx val="4"/>
          <c:order val="4"/>
          <c:tx>
            <c:strRef>
              <c:f>Profile!$J$9:$J$10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Profile!$I$12:$I$161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Profile!$J$12:$J$161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0FF-484D-8EDE-A5B03B9EDAC9}"/>
            </c:ext>
          </c:extLst>
        </c:ser>
        <c:ser>
          <c:idx val="5"/>
          <c:order val="5"/>
          <c:tx>
            <c:strRef>
              <c:f>Profile!$L$9:$L$10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Profile!$K$12:$K$161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Profile!$L$12:$L$161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0FF-484D-8EDE-A5B03B9ED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960040"/>
        <c:axId val="1"/>
      </c:scatterChart>
      <c:valAx>
        <c:axId val="709960040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Width [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Symbol"/>
                    <a:cs typeface="Arial"/>
                  </a:rPr>
                  <a:t>m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m]</a:t>
                </a:r>
              </a:p>
            </c:rich>
          </c:tx>
          <c:layout>
            <c:manualLayout>
              <c:xMode val="edge"/>
              <c:yMode val="edge"/>
              <c:x val="0.48130149584960413"/>
              <c:y val="0.871041674089381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crossBetween val="midCat"/>
      </c:valAx>
      <c:valAx>
        <c:axId val="1"/>
        <c:scaling>
          <c:orientation val="minMax"/>
          <c:max val="1E+17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Conc [cm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9512195121951219E-2"/>
              <c:y val="0.29411788458569377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99600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97491279507753"/>
          <c:y val="7.0135824085990617E-2"/>
          <c:w val="0.70710766926879365"/>
          <c:h val="0.72398270024248379"/>
        </c:manualLayout>
      </c:layout>
      <c:scatterChart>
        <c:scatterStyle val="lineMarker"/>
        <c:varyColors val="0"/>
        <c:ser>
          <c:idx val="6"/>
          <c:order val="0"/>
          <c:tx>
            <c:strRef>
              <c:f>Profile!$B$9:$B$10</c:f>
              <c:strCache>
                <c:ptCount val="2"/>
                <c:pt idx="0">
                  <c:v>W1845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Profile!$A$11:$A$161</c:f>
              <c:numCache>
                <c:formatCode>0.00E+00</c:formatCode>
                <c:ptCount val="151"/>
                <c:pt idx="0">
                  <c:v>0.93499195574237992</c:v>
                </c:pt>
                <c:pt idx="1">
                  <c:v>1.0822094436059486</c:v>
                </c:pt>
                <c:pt idx="2">
                  <c:v>1.1571809745618153</c:v>
                </c:pt>
                <c:pt idx="3">
                  <c:v>1.2082553878161166</c:v>
                </c:pt>
                <c:pt idx="4">
                  <c:v>1.2475116673191553</c:v>
                </c:pt>
                <c:pt idx="5">
                  <c:v>1.2789405587630596</c:v>
                </c:pt>
                <c:pt idx="6">
                  <c:v>1.30548754545407</c:v>
                </c:pt>
                <c:pt idx="7">
                  <c:v>1.328512655033981</c:v>
                </c:pt>
                <c:pt idx="8">
                  <c:v>1.3487476654593851</c:v>
                </c:pt>
                <c:pt idx="9">
                  <c:v>1.3669859929043344</c:v>
                </c:pt>
                <c:pt idx="10">
                  <c:v>1.383232368450636</c:v>
                </c:pt>
                <c:pt idx="11">
                  <c:v>1.3983403555526779</c:v>
                </c:pt>
                <c:pt idx="12">
                  <c:v>1.4123162726656924</c:v>
                </c:pt>
                <c:pt idx="13">
                  <c:v>1.4254434141642551</c:v>
                </c:pt>
                <c:pt idx="14">
                  <c:v>1.4377566960138006</c:v>
                </c:pt>
                <c:pt idx="15">
                  <c:v>1.4490777920035398</c:v>
                </c:pt>
                <c:pt idx="16">
                  <c:v>1.4597238782763067</c:v>
                </c:pt>
                <c:pt idx="17">
                  <c:v>1.4701088667447006</c:v>
                </c:pt>
                <c:pt idx="18">
                  <c:v>1.4797238437888593</c:v>
                </c:pt>
                <c:pt idx="19">
                  <c:v>1.4893297127894076</c:v>
                </c:pt>
                <c:pt idx="20">
                  <c:v>1.4980572052553816</c:v>
                </c:pt>
                <c:pt idx="21">
                  <c:v>1.5067094223938309</c:v>
                </c:pt>
                <c:pt idx="22">
                  <c:v>1.5091818009950084</c:v>
                </c:pt>
                <c:pt idx="23">
                  <c:v>1.5169094088224451</c:v>
                </c:pt>
                <c:pt idx="24">
                  <c:v>1.5246508735462252</c:v>
                </c:pt>
                <c:pt idx="25">
                  <c:v>1.5320265298152662</c:v>
                </c:pt>
                <c:pt idx="26">
                  <c:v>1.5394479263922172</c:v>
                </c:pt>
                <c:pt idx="27">
                  <c:v>1.546317577559297</c:v>
                </c:pt>
                <c:pt idx="28">
                  <c:v>1.5531950111021351</c:v>
                </c:pt>
                <c:pt idx="29">
                  <c:v>1.5600149666415977</c:v>
                </c:pt>
                <c:pt idx="30">
                  <c:v>1.5663136594021272</c:v>
                </c:pt>
                <c:pt idx="31">
                  <c:v>1.5728041019585741</c:v>
                </c:pt>
                <c:pt idx="32">
                  <c:v>1.5790625518859243</c:v>
                </c:pt>
                <c:pt idx="33">
                  <c:v>1.5851258884338684</c:v>
                </c:pt>
                <c:pt idx="34">
                  <c:v>1.5910418492798615</c:v>
                </c:pt>
                <c:pt idx="35">
                  <c:v>1.5970891842117745</c:v>
                </c:pt>
                <c:pt idx="36">
                  <c:v>1.6028923198032692</c:v>
                </c:pt>
                <c:pt idx="37">
                  <c:v>1.6088079677668305</c:v>
                </c:pt>
                <c:pt idx="38">
                  <c:v>1.6144487008659585</c:v>
                </c:pt>
                <c:pt idx="39">
                  <c:v>1.6202150988814317</c:v>
                </c:pt>
                <c:pt idx="40">
                  <c:v>1.6260361185817072</c:v>
                </c:pt>
                <c:pt idx="41">
                  <c:v>1.6313549545513191</c:v>
                </c:pt>
                <c:pt idx="42">
                  <c:v>1.6369197874931962</c:v>
                </c:pt>
                <c:pt idx="43">
                  <c:v>1.6424339331373605</c:v>
                </c:pt>
                <c:pt idx="44">
                  <c:v>1.6478872531766262</c:v>
                </c:pt>
                <c:pt idx="45">
                  <c:v>1.6531037256201193</c:v>
                </c:pt>
                <c:pt idx="46">
                  <c:v>1.6588858251471366</c:v>
                </c:pt>
                <c:pt idx="47">
                  <c:v>1.66471133399851</c:v>
                </c:pt>
                <c:pt idx="48">
                  <c:v>1.670209374605979</c:v>
                </c:pt>
                <c:pt idx="49">
                  <c:v>1.6757263230126371</c:v>
                </c:pt>
                <c:pt idx="50">
                  <c:v>1.6810683786329228</c:v>
                </c:pt>
                <c:pt idx="51">
                  <c:v>1.686750716206503</c:v>
                </c:pt>
                <c:pt idx="52">
                  <c:v>1.6922562280984874</c:v>
                </c:pt>
                <c:pt idx="53">
                  <c:v>1.6974653644620614</c:v>
                </c:pt>
                <c:pt idx="54">
                  <c:v>1.703354045126479</c:v>
                </c:pt>
                <c:pt idx="55">
                  <c:v>1.7091193478225606</c:v>
                </c:pt>
                <c:pt idx="56">
                  <c:v>1.7152010943534737</c:v>
                </c:pt>
                <c:pt idx="57">
                  <c:v>1.7208967687164651</c:v>
                </c:pt>
                <c:pt idx="58">
                  <c:v>1.7267456877877845</c:v>
                </c:pt>
                <c:pt idx="59">
                  <c:v>1.7331039056056461</c:v>
                </c:pt>
                <c:pt idx="60">
                  <c:v>1.7391765322177062</c:v>
                </c:pt>
                <c:pt idx="61">
                  <c:v>1.7458093565122295</c:v>
                </c:pt>
                <c:pt idx="62">
                  <c:v>1.7521098882400399</c:v>
                </c:pt>
                <c:pt idx="63">
                  <c:v>1.7588630269632544</c:v>
                </c:pt>
                <c:pt idx="64">
                  <c:v>1.7659144971815326</c:v>
                </c:pt>
                <c:pt idx="65">
                  <c:v>1.7731038631991785</c:v>
                </c:pt>
                <c:pt idx="66">
                  <c:v>1.7804804883027547</c:v>
                </c:pt>
                <c:pt idx="67">
                  <c:v>1.7883652157569878</c:v>
                </c:pt>
                <c:pt idx="68">
                  <c:v>1.7964546028834187</c:v>
                </c:pt>
                <c:pt idx="69">
                  <c:v>1.8048761790004209</c:v>
                </c:pt>
                <c:pt idx="70">
                  <c:v>1.8138795024757031</c:v>
                </c:pt>
                <c:pt idx="71">
                  <c:v>1.8231702771451188</c:v>
                </c:pt>
                <c:pt idx="72">
                  <c:v>1.8336149104926569</c:v>
                </c:pt>
                <c:pt idx="73">
                  <c:v>1.8442772320572443</c:v>
                </c:pt>
                <c:pt idx="74">
                  <c:v>1.8560296279970478</c:v>
                </c:pt>
                <c:pt idx="75">
                  <c:v>1.8687316172111239</c:v>
                </c:pt>
                <c:pt idx="76">
                  <c:v>1.8830632546835537</c:v>
                </c:pt>
                <c:pt idx="77">
                  <c:v>1.8990227052135458</c:v>
                </c:pt>
                <c:pt idx="78">
                  <c:v>1.9174355956694686</c:v>
                </c:pt>
                <c:pt idx="79">
                  <c:v>1.9383271072039499</c:v>
                </c:pt>
                <c:pt idx="80">
                  <c:v>1.9632183008006781</c:v>
                </c:pt>
                <c:pt idx="81">
                  <c:v>1.9940027311254023</c:v>
                </c:pt>
                <c:pt idx="82">
                  <c:v>2.033039506404561</c:v>
                </c:pt>
                <c:pt idx="83">
                  <c:v>2.0876205754026156</c:v>
                </c:pt>
                <c:pt idx="84">
                  <c:v>2.171458365500873</c:v>
                </c:pt>
                <c:pt idx="85">
                  <c:v>2.3346114169107532</c:v>
                </c:pt>
                <c:pt idx="86">
                  <c:v>3.0386165834027139</c:v>
                </c:pt>
                <c:pt idx="87">
                  <c:v>30.268179754767893</c:v>
                </c:pt>
                <c:pt idx="88">
                  <c:v>38.337769016829313</c:v>
                </c:pt>
                <c:pt idx="89">
                  <c:v>39.269776319901695</c:v>
                </c:pt>
                <c:pt idx="90">
                  <c:v>39.809755642122759</c:v>
                </c:pt>
                <c:pt idx="91">
                  <c:v>39.965325209155083</c:v>
                </c:pt>
                <c:pt idx="92">
                  <c:v>40.129440021824053</c:v>
                </c:pt>
                <c:pt idx="93">
                  <c:v>40.209801742171692</c:v>
                </c:pt>
                <c:pt idx="94">
                  <c:v>40.277084592601696</c:v>
                </c:pt>
                <c:pt idx="95">
                  <c:v>40.366121781696478</c:v>
                </c:pt>
                <c:pt idx="96">
                  <c:v>40.468403117185922</c:v>
                </c:pt>
                <c:pt idx="97">
                  <c:v>40.619571937727571</c:v>
                </c:pt>
                <c:pt idx="98">
                  <c:v>40.803433090555757</c:v>
                </c:pt>
                <c:pt idx="99">
                  <c:v>40.721959938943172</c:v>
                </c:pt>
                <c:pt idx="100">
                  <c:v>40.567411988174364</c:v>
                </c:pt>
              </c:numCache>
            </c:numRef>
          </c:xVal>
          <c:yVal>
            <c:numRef>
              <c:f>Profile!$B$11:$B$161</c:f>
              <c:numCache>
                <c:formatCode>0.00E+00</c:formatCode>
                <c:ptCount val="151"/>
                <c:pt idx="1">
                  <c:v>2508731322527274.5</c:v>
                </c:pt>
                <c:pt idx="2">
                  <c:v>4371584445300642</c:v>
                </c:pt>
                <c:pt idx="3">
                  <c:v>5916105103505990</c:v>
                </c:pt>
                <c:pt idx="4">
                  <c:v>7352727692207911</c:v>
                </c:pt>
                <c:pt idx="5">
                  <c:v>8768402456045143</c:v>
                </c:pt>
                <c:pt idx="6">
                  <c:v>1.0059169241034006E+16</c:v>
                </c:pt>
                <c:pt idx="7">
                  <c:v>1.133496475743981E+16</c:v>
                </c:pt>
                <c:pt idx="8">
                  <c:v>1.2562593819015432E+16</c:v>
                </c:pt>
                <c:pt idx="9">
                  <c:v>1.3829570991258092E+16</c:v>
                </c:pt>
                <c:pt idx="10">
                  <c:v>1.5041636585573794E+16</c:v>
                </c:pt>
                <c:pt idx="11">
                  <c:v>1.6041215329683528E+16</c:v>
                </c:pt>
                <c:pt idx="12">
                  <c:v>1.704708874351809E+16</c:v>
                </c:pt>
                <c:pt idx="13">
                  <c:v>1.799470058697249E+16</c:v>
                </c:pt>
                <c:pt idx="14">
                  <c:v>1.9201840319308468E+16</c:v>
                </c:pt>
                <c:pt idx="15">
                  <c:v>2.0502565030154108E+16</c:v>
                </c:pt>
                <c:pt idx="16">
                  <c:v>2.1265183577584048E+16</c:v>
                </c:pt>
                <c:pt idx="17">
                  <c:v>2.2196024158306476E+16</c:v>
                </c:pt>
                <c:pt idx="18">
                  <c:v>2.2957647183160684E+16</c:v>
                </c:pt>
                <c:pt idx="19">
                  <c:v>2.3899892576520552E+16</c:v>
                </c:pt>
                <c:pt idx="20">
                  <c:v>2.5078074690722268E+16</c:v>
                </c:pt>
                <c:pt idx="21">
                  <c:v>3.8797053971964288E+16</c:v>
                </c:pt>
                <c:pt idx="22">
                  <c:v>4.2566350744489368E+16</c:v>
                </c:pt>
                <c:pt idx="23">
                  <c:v>2.7827250466617264E+16</c:v>
                </c:pt>
                <c:pt idx="24">
                  <c:v>2.8323515940690656E+16</c:v>
                </c:pt>
                <c:pt idx="25">
                  <c:v>2.8804667703375168E+16</c:v>
                </c:pt>
                <c:pt idx="26">
                  <c:v>2.96693096971046E+16</c:v>
                </c:pt>
                <c:pt idx="27">
                  <c:v>3.0717498467095944E+16</c:v>
                </c:pt>
                <c:pt idx="28">
                  <c:v>3.0691156013865004E+16</c:v>
                </c:pt>
                <c:pt idx="29">
                  <c:v>3.1895607657333592E+16</c:v>
                </c:pt>
                <c:pt idx="30">
                  <c:v>3.2600747040719312E+16</c:v>
                </c:pt>
                <c:pt idx="31">
                  <c:v>3.255991434810156E+16</c:v>
                </c:pt>
                <c:pt idx="32">
                  <c:v>3.3555850685397412E+16</c:v>
                </c:pt>
                <c:pt idx="33">
                  <c:v>3.438427376242852E+16</c:v>
                </c:pt>
                <c:pt idx="34">
                  <c:v>3.4308270087057568E+16</c:v>
                </c:pt>
                <c:pt idx="35">
                  <c:v>3.4495654809110056E+16</c:v>
                </c:pt>
                <c:pt idx="36">
                  <c:v>3.476476855077584E+16</c:v>
                </c:pt>
                <c:pt idx="37">
                  <c:v>3.5115241599596388E+16</c:v>
                </c:pt>
                <c:pt idx="38">
                  <c:v>3.54592252841962E+16</c:v>
                </c:pt>
                <c:pt idx="39">
                  <c:v>3.4781739010080664E+16</c:v>
                </c:pt>
                <c:pt idx="40">
                  <c:v>3.6037325707925664E+16</c:v>
                </c:pt>
                <c:pt idx="41">
                  <c:v>3.6782259878142936E+16</c:v>
                </c:pt>
                <c:pt idx="42">
                  <c:v>3.6004434900583168E+16</c:v>
                </c:pt>
                <c:pt idx="43">
                  <c:v>3.6248198194180728E+16</c:v>
                </c:pt>
                <c:pt idx="44">
                  <c:v>3.7132235829694104E+16</c:v>
                </c:pt>
                <c:pt idx="45">
                  <c:v>3.592600432771434E+16</c:v>
                </c:pt>
                <c:pt idx="46">
                  <c:v>3.3911605193854584E+16</c:v>
                </c:pt>
                <c:pt idx="47">
                  <c:v>3.4632956305952076E+16</c:v>
                </c:pt>
                <c:pt idx="48">
                  <c:v>3.5493330346634792E+16</c:v>
                </c:pt>
                <c:pt idx="49">
                  <c:v>3.588050680503368E+16</c:v>
                </c:pt>
                <c:pt idx="50">
                  <c:v>3.5240714568309416E+16</c:v>
                </c:pt>
                <c:pt idx="51">
                  <c:v>3.4598217022429984E+16</c:v>
                </c:pt>
                <c:pt idx="52">
                  <c:v>3.6006183070392356E+16</c:v>
                </c:pt>
                <c:pt idx="53">
                  <c:v>3.4676261122436008E+16</c:v>
                </c:pt>
                <c:pt idx="54">
                  <c:v>3.2891651654215532E+16</c:v>
                </c:pt>
                <c:pt idx="55">
                  <c:v>3.2254784813780776E+16</c:v>
                </c:pt>
                <c:pt idx="56">
                  <c:v>3.2317177292523244E+16</c:v>
                </c:pt>
                <c:pt idx="57">
                  <c:v>3.2870163714932128E+16</c:v>
                </c:pt>
                <c:pt idx="58">
                  <c:v>3.0987176604524204E+16</c:v>
                </c:pt>
                <c:pt idx="59">
                  <c:v>3.030394399828982E+16</c:v>
                </c:pt>
                <c:pt idx="60">
                  <c:v>2.9559826306025888E+16</c:v>
                </c:pt>
                <c:pt idx="61">
                  <c:v>2.8913779622570636E+16</c:v>
                </c:pt>
                <c:pt idx="62">
                  <c:v>2.8557074361234816E+16</c:v>
                </c:pt>
                <c:pt idx="63">
                  <c:v>2.6897529177489936E+16</c:v>
                </c:pt>
                <c:pt idx="64">
                  <c:v>2.5967086827007936E+16</c:v>
                </c:pt>
                <c:pt idx="65">
                  <c:v>2.5285169188029128E+16</c:v>
                </c:pt>
                <c:pt idx="66">
                  <c:v>2.403738674131682E+16</c:v>
                </c:pt>
                <c:pt idx="67">
                  <c:v>2.285964966342812E+16</c:v>
                </c:pt>
                <c:pt idx="68">
                  <c:v>2.2018311841770548E+16</c:v>
                </c:pt>
                <c:pt idx="69">
                  <c:v>2.0768909733106456E+16</c:v>
                </c:pt>
                <c:pt idx="70">
                  <c:v>1.9680670182476436E+16</c:v>
                </c:pt>
                <c:pt idx="71">
                  <c:v>1.8158931975138388E+16</c:v>
                </c:pt>
                <c:pt idx="72">
                  <c:v>1.6873493210723962E+16</c:v>
                </c:pt>
                <c:pt idx="73">
                  <c:v>1.580457036946089E+16</c:v>
                </c:pt>
                <c:pt idx="74">
                  <c:v>1.4393394164680548E+16</c:v>
                </c:pt>
                <c:pt idx="75">
                  <c:v>1.2936185749909034E+16</c:v>
                </c:pt>
                <c:pt idx="76">
                  <c:v>1.1456950427793246E+16</c:v>
                </c:pt>
                <c:pt idx="77">
                  <c:v>1.001584634047173E+16</c:v>
                </c:pt>
                <c:pt idx="78">
                  <c:v>8674715086446835</c:v>
                </c:pt>
                <c:pt idx="79">
                  <c:v>7372389358448336</c:v>
                </c:pt>
                <c:pt idx="80">
                  <c:v>5990781588261560</c:v>
                </c:pt>
                <c:pt idx="81">
                  <c:v>4708161635644378</c:v>
                </c:pt>
                <c:pt idx="82">
                  <c:v>3455276203393113</c:v>
                </c:pt>
                <c:pt idx="83">
                  <c:v>2289016357142016</c:v>
                </c:pt>
                <c:pt idx="84">
                  <c:v>1258439511924663.5</c:v>
                </c:pt>
                <c:pt idx="85">
                  <c:v>390469209830770.94</c:v>
                </c:pt>
                <c:pt idx="86">
                  <c:v>58877359268585.359</c:v>
                </c:pt>
                <c:pt idx="87">
                  <c:v>77710748377.232452</c:v>
                </c:pt>
                <c:pt idx="88">
                  <c:v>1530193032620.6548</c:v>
                </c:pt>
                <c:pt idx="89">
                  <c:v>11179921238618.588</c:v>
                </c:pt>
                <c:pt idx="90">
                  <c:v>23353239013658.211</c:v>
                </c:pt>
                <c:pt idx="91">
                  <c:v>51119039290223.836</c:v>
                </c:pt>
                <c:pt idx="92">
                  <c:v>66418696602248.797</c:v>
                </c:pt>
                <c:pt idx="93">
                  <c:v>109953584500305.14</c:v>
                </c:pt>
                <c:pt idx="94">
                  <c:v>103767597691656.53</c:v>
                </c:pt>
                <c:pt idx="95">
                  <c:v>84579971715925.641</c:v>
                </c:pt>
                <c:pt idx="96">
                  <c:v>63740159429391.688</c:v>
                </c:pt>
                <c:pt idx="97">
                  <c:v>48020273014927.789</c:v>
                </c:pt>
                <c:pt idx="98">
                  <c:v>155283881095508</c:v>
                </c:pt>
                <c:pt idx="99">
                  <c:v>67817019412897.664</c:v>
                </c:pt>
                <c:pt idx="100">
                  <c:v>52273594283566.547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4C-428E-B7D2-2B952D8DBC0E}"/>
            </c:ext>
          </c:extLst>
        </c:ser>
        <c:ser>
          <c:idx val="7"/>
          <c:order val="1"/>
          <c:tx>
            <c:strRef>
              <c:f>Profile!$D$9:$D$10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Profile!$C$11:$C$161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Profile!$D$11:$D$161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4C-428E-B7D2-2B952D8DBC0E}"/>
            </c:ext>
          </c:extLst>
        </c:ser>
        <c:ser>
          <c:idx val="8"/>
          <c:order val="2"/>
          <c:tx>
            <c:strRef>
              <c:f>Profile!$F$9:$F$10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Profile!$E$11:$E$161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Profile!$F$11:$F$161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C4C-428E-B7D2-2B952D8DBC0E}"/>
            </c:ext>
          </c:extLst>
        </c:ser>
        <c:ser>
          <c:idx val="9"/>
          <c:order val="3"/>
          <c:tx>
            <c:strRef>
              <c:f>Profile!$H$9:$H$10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Profile!$G$11:$G$161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Profile!$H$11:$H$161</c:f>
              <c:numCache>
                <c:formatCode>General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C4C-428E-B7D2-2B952D8DBC0E}"/>
            </c:ext>
          </c:extLst>
        </c:ser>
        <c:ser>
          <c:idx val="10"/>
          <c:order val="4"/>
          <c:tx>
            <c:strRef>
              <c:f>Profile!$J$9:$J$10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Profile!$I$12:$I$161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Profile!$J$12:$J$161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C4C-428E-B7D2-2B952D8DBC0E}"/>
            </c:ext>
          </c:extLst>
        </c:ser>
        <c:ser>
          <c:idx val="11"/>
          <c:order val="5"/>
          <c:tx>
            <c:strRef>
              <c:f>Profile!$L$9:$L$10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Profile!$K$12:$K$161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Profile!$L$12:$L$161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C4C-428E-B7D2-2B952D8DBC0E}"/>
            </c:ext>
          </c:extLst>
        </c:ser>
        <c:ser>
          <c:idx val="0"/>
          <c:order val="6"/>
          <c:tx>
            <c:strRef>
              <c:f>'[w3078_cv_doping profile.xlsx]Profile'!$B$9:$B$10</c:f>
              <c:strCache>
                <c:ptCount val="2"/>
                <c:pt idx="0">
                  <c:v>W2001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[1]Profile!$A$11:$A$161</c:f>
              <c:numCache>
                <c:formatCode>0.00E+00</c:formatCode>
                <c:ptCount val="151"/>
                <c:pt idx="0">
                  <c:v>0.76801357698996442</c:v>
                </c:pt>
                <c:pt idx="1">
                  <c:v>0.8770044900081222</c:v>
                </c:pt>
                <c:pt idx="2">
                  <c:v>0.94915328672765842</c:v>
                </c:pt>
                <c:pt idx="3">
                  <c:v>0.9927758907406049</c:v>
                </c:pt>
                <c:pt idx="4">
                  <c:v>1.026292714654645</c:v>
                </c:pt>
                <c:pt idx="5">
                  <c:v>1.0538952574839524</c:v>
                </c:pt>
                <c:pt idx="6">
                  <c:v>1.0775403814436357</c:v>
                </c:pt>
                <c:pt idx="7">
                  <c:v>1.0982566862438177</c:v>
                </c:pt>
                <c:pt idx="8">
                  <c:v>1.116308767243696</c:v>
                </c:pt>
                <c:pt idx="9">
                  <c:v>1.1330540002676153</c:v>
                </c:pt>
                <c:pt idx="10">
                  <c:v>1.1478418920071176</c:v>
                </c:pt>
                <c:pt idx="11">
                  <c:v>1.1620160096347263</c:v>
                </c:pt>
                <c:pt idx="12">
                  <c:v>1.1750101496097922</c:v>
                </c:pt>
                <c:pt idx="13">
                  <c:v>1.1872262061800634</c:v>
                </c:pt>
                <c:pt idx="14">
                  <c:v>1.1988996127587632</c:v>
                </c:pt>
                <c:pt idx="15">
                  <c:v>1.209749758395039</c:v>
                </c:pt>
                <c:pt idx="16">
                  <c:v>1.2200310961205645</c:v>
                </c:pt>
                <c:pt idx="17">
                  <c:v>1.2302635929946093</c:v>
                </c:pt>
                <c:pt idx="18">
                  <c:v>1.2392849620730697</c:v>
                </c:pt>
                <c:pt idx="19">
                  <c:v>1.24836563760263</c:v>
                </c:pt>
                <c:pt idx="20">
                  <c:v>1.2575407372953056</c:v>
                </c:pt>
                <c:pt idx="21">
                  <c:v>1.2662242803184398</c:v>
                </c:pt>
                <c:pt idx="22">
                  <c:v>1.2747932945214258</c:v>
                </c:pt>
                <c:pt idx="23">
                  <c:v>1.2826698814770823</c:v>
                </c:pt>
                <c:pt idx="24">
                  <c:v>1.290358079278509</c:v>
                </c:pt>
                <c:pt idx="25">
                  <c:v>1.2982184196590598</c:v>
                </c:pt>
                <c:pt idx="26">
                  <c:v>1.3058270237839462</c:v>
                </c:pt>
                <c:pt idx="27">
                  <c:v>1.3131820820126203</c:v>
                </c:pt>
                <c:pt idx="28">
                  <c:v>1.3200622279970156</c:v>
                </c:pt>
                <c:pt idx="29">
                  <c:v>1.3273237660984409</c:v>
                </c:pt>
                <c:pt idx="30">
                  <c:v>1.3347098851623311</c:v>
                </c:pt>
                <c:pt idx="31">
                  <c:v>1.3416647167541584</c:v>
                </c:pt>
                <c:pt idx="32">
                  <c:v>1.3486234697692594</c:v>
                </c:pt>
                <c:pt idx="33">
                  <c:v>1.3552355138357692</c:v>
                </c:pt>
                <c:pt idx="34">
                  <c:v>1.3621610838541507</c:v>
                </c:pt>
                <c:pt idx="35">
                  <c:v>1.3687940070202724</c:v>
                </c:pt>
                <c:pt idx="36">
                  <c:v>1.3750592770070307</c:v>
                </c:pt>
                <c:pt idx="37">
                  <c:v>1.3815082643700052</c:v>
                </c:pt>
                <c:pt idx="38">
                  <c:v>1.3885324117698485</c:v>
                </c:pt>
                <c:pt idx="39">
                  <c:v>1.3955204781384178</c:v>
                </c:pt>
                <c:pt idx="40">
                  <c:v>1.4018591973232337</c:v>
                </c:pt>
                <c:pt idx="41">
                  <c:v>1.4084575301302282</c:v>
                </c:pt>
                <c:pt idx="42">
                  <c:v>1.4151603107541582</c:v>
                </c:pt>
                <c:pt idx="43">
                  <c:v>1.4216851949009062</c:v>
                </c:pt>
                <c:pt idx="44">
                  <c:v>1.4281405126420994</c:v>
                </c:pt>
                <c:pt idx="45">
                  <c:v>1.434555975643929</c:v>
                </c:pt>
                <c:pt idx="46">
                  <c:v>1.4417236010168952</c:v>
                </c:pt>
                <c:pt idx="47">
                  <c:v>1.4486600867811903</c:v>
                </c:pt>
                <c:pt idx="48">
                  <c:v>1.4554566859006941</c:v>
                </c:pt>
                <c:pt idx="49">
                  <c:v>1.4629579388743843</c:v>
                </c:pt>
                <c:pt idx="50">
                  <c:v>1.4698609318723974</c:v>
                </c:pt>
                <c:pt idx="51">
                  <c:v>1.477231604664127</c:v>
                </c:pt>
                <c:pt idx="52">
                  <c:v>1.4845881485764307</c:v>
                </c:pt>
                <c:pt idx="53">
                  <c:v>1.4921379000224064</c:v>
                </c:pt>
                <c:pt idx="54">
                  <c:v>1.5002029839263067</c:v>
                </c:pt>
                <c:pt idx="55">
                  <c:v>1.5085708099909285</c:v>
                </c:pt>
                <c:pt idx="56">
                  <c:v>1.5162026266275672</c:v>
                </c:pt>
                <c:pt idx="57">
                  <c:v>1.5251802905421288</c:v>
                </c:pt>
                <c:pt idx="58">
                  <c:v>1.5346028237668228</c:v>
                </c:pt>
                <c:pt idx="59">
                  <c:v>1.5443462600535072</c:v>
                </c:pt>
                <c:pt idx="60">
                  <c:v>1.5541091130622773</c:v>
                </c:pt>
                <c:pt idx="61">
                  <c:v>1.5648326398842742</c:v>
                </c:pt>
                <c:pt idx="62">
                  <c:v>1.5760233186900994</c:v>
                </c:pt>
                <c:pt idx="63">
                  <c:v>1.5877036921567391</c:v>
                </c:pt>
                <c:pt idx="64">
                  <c:v>1.6005377812495367</c:v>
                </c:pt>
                <c:pt idx="65">
                  <c:v>1.6141486424200111</c:v>
                </c:pt>
                <c:pt idx="66">
                  <c:v>1.6294934173632105</c:v>
                </c:pt>
                <c:pt idx="67">
                  <c:v>1.6469787514242455</c:v>
                </c:pt>
                <c:pt idx="68">
                  <c:v>1.6659424876325659</c:v>
                </c:pt>
                <c:pt idx="69">
                  <c:v>1.6875077539437857</c:v>
                </c:pt>
                <c:pt idx="70">
                  <c:v>1.7129676336046189</c:v>
                </c:pt>
                <c:pt idx="71">
                  <c:v>1.7451197930755156</c:v>
                </c:pt>
                <c:pt idx="72">
                  <c:v>1.7859294681512228</c:v>
                </c:pt>
                <c:pt idx="73">
                  <c:v>1.841601063416191</c:v>
                </c:pt>
                <c:pt idx="74">
                  <c:v>1.9256491780746812</c:v>
                </c:pt>
                <c:pt idx="75">
                  <c:v>2.0934940159664706</c:v>
                </c:pt>
                <c:pt idx="76">
                  <c:v>2.8836071773385932</c:v>
                </c:pt>
                <c:pt idx="77">
                  <c:v>13.901367926579322</c:v>
                </c:pt>
                <c:pt idx="78">
                  <c:v>14.687420195342497</c:v>
                </c:pt>
                <c:pt idx="79">
                  <c:v>14.867382940158798</c:v>
                </c:pt>
                <c:pt idx="80">
                  <c:v>14.944149617741825</c:v>
                </c:pt>
                <c:pt idx="81">
                  <c:v>15.00315018862641</c:v>
                </c:pt>
                <c:pt idx="82">
                  <c:v>15.067500304050109</c:v>
                </c:pt>
                <c:pt idx="83">
                  <c:v>15.061113597029676</c:v>
                </c:pt>
                <c:pt idx="84">
                  <c:v>15.129872699281085</c:v>
                </c:pt>
                <c:pt idx="85">
                  <c:v>15.175797343617193</c:v>
                </c:pt>
                <c:pt idx="86">
                  <c:v>15.13674192196164</c:v>
                </c:pt>
                <c:pt idx="87">
                  <c:v>15.170702537408713</c:v>
                </c:pt>
                <c:pt idx="88">
                  <c:v>15.125074201404983</c:v>
                </c:pt>
                <c:pt idx="89">
                  <c:v>15.191971856125623</c:v>
                </c:pt>
                <c:pt idx="90">
                  <c:v>15.202789101784893</c:v>
                </c:pt>
                <c:pt idx="91">
                  <c:v>15.265597631591342</c:v>
                </c:pt>
                <c:pt idx="92">
                  <c:v>15.182348812322482</c:v>
                </c:pt>
                <c:pt idx="93">
                  <c:v>15.279256176618198</c:v>
                </c:pt>
                <c:pt idx="94">
                  <c:v>15.281884935982271</c:v>
                </c:pt>
                <c:pt idx="95">
                  <c:v>15.334333179105535</c:v>
                </c:pt>
                <c:pt idx="96">
                  <c:v>15.188476303629614</c:v>
                </c:pt>
                <c:pt idx="97">
                  <c:v>15.31534830236725</c:v>
                </c:pt>
                <c:pt idx="98">
                  <c:v>15.32029586765279</c:v>
                </c:pt>
                <c:pt idx="99">
                  <c:v>15.305376429164854</c:v>
                </c:pt>
                <c:pt idx="100">
                  <c:v>15.333893942260126</c:v>
                </c:pt>
              </c:numCache>
            </c:numRef>
          </c:xVal>
          <c:yVal>
            <c:numRef>
              <c:f>[1]Profile!$B$11:$B$161</c:f>
              <c:numCache>
                <c:formatCode>0.00E+00</c:formatCode>
                <c:ptCount val="151"/>
                <c:pt idx="1">
                  <c:v>3895719487688158</c:v>
                </c:pt>
                <c:pt idx="2">
                  <c:v>5743071527639156</c:v>
                </c:pt>
                <c:pt idx="3">
                  <c:v>8427117798074626</c:v>
                </c:pt>
                <c:pt idx="4">
                  <c:v>1.0340883146375742E+16</c:v>
                </c:pt>
                <c:pt idx="5">
                  <c:v>1.2037599632600154E+16</c:v>
                </c:pt>
                <c:pt idx="6">
                  <c:v>1.3617477287499376E+16</c:v>
                </c:pt>
                <c:pt idx="7">
                  <c:v>1.5294319061607328E+16</c:v>
                </c:pt>
                <c:pt idx="8">
                  <c:v>1.6786388783544206E+16</c:v>
                </c:pt>
                <c:pt idx="9">
                  <c:v>1.824101978393228E+16</c:v>
                </c:pt>
                <c:pt idx="10">
                  <c:v>1.9628601590556068E+16</c:v>
                </c:pt>
                <c:pt idx="11">
                  <c:v>2.0659847429538744E+16</c:v>
                </c:pt>
                <c:pt idx="12">
                  <c:v>2.2026527855783092E+16</c:v>
                </c:pt>
                <c:pt idx="13">
                  <c:v>2.3010135001598736E+16</c:v>
                </c:pt>
                <c:pt idx="14">
                  <c:v>2.4162686343157156E+16</c:v>
                </c:pt>
                <c:pt idx="15">
                  <c:v>2.5529284666233304E+16</c:v>
                </c:pt>
                <c:pt idx="16">
                  <c:v>2.6087695020410468E+16</c:v>
                </c:pt>
                <c:pt idx="17">
                  <c:v>2.7537921766504044E+16</c:v>
                </c:pt>
                <c:pt idx="18">
                  <c:v>2.9107194637249964E+16</c:v>
                </c:pt>
                <c:pt idx="19">
                  <c:v>2.8652933220981788E+16</c:v>
                </c:pt>
                <c:pt idx="20">
                  <c:v>2.9062926819438696E+16</c:v>
                </c:pt>
                <c:pt idx="21">
                  <c:v>2.9886701616098016E+16</c:v>
                </c:pt>
                <c:pt idx="22">
                  <c:v>3.1128486962711352E+16</c:v>
                </c:pt>
                <c:pt idx="23">
                  <c:v>3.270120433858634E+16</c:v>
                </c:pt>
                <c:pt idx="24">
                  <c:v>3.254946881429114E+16</c:v>
                </c:pt>
                <c:pt idx="25">
                  <c:v>3.2508240036991264E+16</c:v>
                </c:pt>
                <c:pt idx="26">
                  <c:v>3.3410225075785072E+16</c:v>
                </c:pt>
                <c:pt idx="27">
                  <c:v>3.4917492787207568E+16</c:v>
                </c:pt>
                <c:pt idx="28">
                  <c:v>3.4987991852985308E+16</c:v>
                </c:pt>
                <c:pt idx="29">
                  <c:v>3.358799232148962E+16</c:v>
                </c:pt>
                <c:pt idx="30">
                  <c:v>3.4102313250848064E+16</c:v>
                </c:pt>
                <c:pt idx="31">
                  <c:v>3.4979057463885352E+16</c:v>
                </c:pt>
                <c:pt idx="32">
                  <c:v>3.5668333460425644E+16</c:v>
                </c:pt>
                <c:pt idx="33">
                  <c:v>3.5598711038891432E+16</c:v>
                </c:pt>
                <c:pt idx="34">
                  <c:v>3.5347408444171148E+16</c:v>
                </c:pt>
                <c:pt idx="35">
                  <c:v>3.6975007419433552E+16</c:v>
                </c:pt>
                <c:pt idx="36">
                  <c:v>3.7354064604282264E+16</c:v>
                </c:pt>
                <c:pt idx="37">
                  <c:v>3.5095373511948092E+16</c:v>
                </c:pt>
                <c:pt idx="38">
                  <c:v>3.3559572815449456E+16</c:v>
                </c:pt>
                <c:pt idx="39">
                  <c:v>3.5093598941965872E+16</c:v>
                </c:pt>
                <c:pt idx="40">
                  <c:v>3.6010819331164968E+16</c:v>
                </c:pt>
                <c:pt idx="41">
                  <c:v>3.4857185075156964E+16</c:v>
                </c:pt>
                <c:pt idx="42">
                  <c:v>3.487776436400462E+16</c:v>
                </c:pt>
                <c:pt idx="43">
                  <c:v>3.5382323722075792E+16</c:v>
                </c:pt>
                <c:pt idx="44">
                  <c:v>3.552260220618974E+16</c:v>
                </c:pt>
                <c:pt idx="45">
                  <c:v>3.3527677193630876E+16</c:v>
                </c:pt>
                <c:pt idx="46">
                  <c:v>3.2106561056437796E+16</c:v>
                </c:pt>
                <c:pt idx="47">
                  <c:v>3.2818237014902728E+16</c:v>
                </c:pt>
                <c:pt idx="48">
                  <c:v>3.1392884379483704E+16</c:v>
                </c:pt>
                <c:pt idx="49">
                  <c:v>3.0973552931784672E+16</c:v>
                </c:pt>
                <c:pt idx="50">
                  <c:v>3.1132766108529384E+16</c:v>
                </c:pt>
                <c:pt idx="51">
                  <c:v>3.00135474026287E+16</c:v>
                </c:pt>
                <c:pt idx="52">
                  <c:v>2.9510149139375316E+16</c:v>
                </c:pt>
                <c:pt idx="53">
                  <c:v>2.8034528919716656E+16</c:v>
                </c:pt>
                <c:pt idx="54">
                  <c:v>2.6491811316424776E+16</c:v>
                </c:pt>
                <c:pt idx="55">
                  <c:v>2.7039672509289496E+16</c:v>
                </c:pt>
                <c:pt idx="56">
                  <c:v>2.595139107545172E+16</c:v>
                </c:pt>
                <c:pt idx="57">
                  <c:v>2.327387785612432E+16</c:v>
                </c:pt>
                <c:pt idx="58">
                  <c:v>2.220489047813898E+16</c:v>
                </c:pt>
                <c:pt idx="59">
                  <c:v>2.167556064192948E+16</c:v>
                </c:pt>
                <c:pt idx="60">
                  <c:v>2.0521276753665072E+16</c:v>
                </c:pt>
                <c:pt idx="61">
                  <c:v>1.9046547636881452E+16</c:v>
                </c:pt>
                <c:pt idx="62">
                  <c:v>1.812027689434016E+16</c:v>
                </c:pt>
                <c:pt idx="63">
                  <c:v>1.6788015863065576E+16</c:v>
                </c:pt>
                <c:pt idx="64">
                  <c:v>1.543383940135793E+16</c:v>
                </c:pt>
                <c:pt idx="65">
                  <c:v>1.3984804424242214E+16</c:v>
                </c:pt>
                <c:pt idx="66">
                  <c:v>1.2220892045711916E+16</c:v>
                </c:pt>
                <c:pt idx="67">
                  <c:v>1.0885884290610558E+16</c:v>
                </c:pt>
                <c:pt idx="68">
                  <c:v>9684771687581876</c:v>
                </c:pt>
                <c:pt idx="69">
                  <c:v>8245997908730725</c:v>
                </c:pt>
                <c:pt idx="70">
                  <c:v>6640669179712015</c:v>
                </c:pt>
                <c:pt idx="71">
                  <c:v>5151616487042953</c:v>
                </c:pt>
                <c:pt idx="72">
                  <c:v>3818443956243990</c:v>
                </c:pt>
                <c:pt idx="73">
                  <c:v>2573348869834003.5</c:v>
                </c:pt>
                <c:pt idx="74">
                  <c:v>1399655968295521.8</c:v>
                </c:pt>
                <c:pt idx="75">
                  <c:v>412527750795153.5</c:v>
                </c:pt>
                <c:pt idx="76">
                  <c:v>67119823175271.813</c:v>
                </c:pt>
                <c:pt idx="77">
                  <c:v>872144055241.19897</c:v>
                </c:pt>
                <c:pt idx="78">
                  <c:v>44093357766833.086</c:v>
                </c:pt>
                <c:pt idx="79">
                  <c:v>169878744344124.53</c:v>
                </c:pt>
                <c:pt idx="80">
                  <c:v>321447379329303.5</c:v>
                </c:pt>
                <c:pt idx="81">
                  <c:v>352959615477946.81</c:v>
                </c:pt>
                <c:pt idx="82">
                  <c:v>744155235018963</c:v>
                </c:pt>
                <c:pt idx="83">
                  <c:v>698577108857046.88</c:v>
                </c:pt>
                <c:pt idx="84">
                  <c:v>375752994748542.81</c:v>
                </c:pt>
                <c:pt idx="85">
                  <c:v>6228838521967320</c:v>
                </c:pt>
                <c:pt idx="86">
                  <c:v>8508125064045084</c:v>
                </c:pt>
                <c:pt idx="87">
                  <c:v>3669681433807455.5</c:v>
                </c:pt>
                <c:pt idx="88">
                  <c:v>2044915004290696.3</c:v>
                </c:pt>
                <c:pt idx="89">
                  <c:v>551030440142908.94</c:v>
                </c:pt>
                <c:pt idx="90">
                  <c:v>585369116781573.25</c:v>
                </c:pt>
                <c:pt idx="91">
                  <c:v>2072694538892820.8</c:v>
                </c:pt>
                <c:pt idx="92">
                  <c:v>3186370201918593</c:v>
                </c:pt>
                <c:pt idx="93">
                  <c:v>426707299055089.56</c:v>
                </c:pt>
                <c:pt idx="94">
                  <c:v>778336823672703.38</c:v>
                </c:pt>
                <c:pt idx="95">
                  <c:v>449998407200639.44</c:v>
                </c:pt>
                <c:pt idx="96">
                  <c:v>2305382063322913.5</c:v>
                </c:pt>
                <c:pt idx="97">
                  <c:v>320865037734577.38</c:v>
                </c:pt>
                <c:pt idx="98">
                  <c:v>4268686203704205</c:v>
                </c:pt>
                <c:pt idx="99">
                  <c:v>3146383705129177</c:v>
                </c:pt>
                <c:pt idx="100">
                  <c:v>745244881890001.75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C4C-428E-B7D2-2B952D8DBC0E}"/>
            </c:ext>
          </c:extLst>
        </c:ser>
        <c:ser>
          <c:idx val="1"/>
          <c:order val="7"/>
          <c:tx>
            <c:strRef>
              <c:f>'[w3078_cv_doping profile.xlsx]Profile'!$D$9:$D$10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[1]Profile!$C$11:$C$161</c:f>
              <c:numCache>
                <c:formatCode>0.00E+00</c:formatCode>
                <c:ptCount val="151"/>
                <c:pt idx="0">
                  <c:v>0</c:v>
                </c:pt>
                <c:pt idx="1">
                  <c:v>424598023825762.19</c:v>
                </c:pt>
                <c:pt idx="2">
                  <c:v>414355700193393.81</c:v>
                </c:pt>
                <c:pt idx="3">
                  <c:v>367612822675862.94</c:v>
                </c:pt>
                <c:pt idx="4">
                  <c:v>346593559532740.63</c:v>
                </c:pt>
                <c:pt idx="5">
                  <c:v>332268359420900.88</c:v>
                </c:pt>
                <c:pt idx="6">
                  <c:v>321986938481094.94</c:v>
                </c:pt>
                <c:pt idx="7">
                  <c:v>316841775391490</c:v>
                </c:pt>
                <c:pt idx="8">
                  <c:v>303029250015988.88</c:v>
                </c:pt>
                <c:pt idx="9">
                  <c:v>305450126875867.75</c:v>
                </c:pt>
                <c:pt idx="10">
                  <c:v>290265635318966.69</c:v>
                </c:pt>
                <c:pt idx="11">
                  <c:v>292835107634730.88</c:v>
                </c:pt>
                <c:pt idx="12">
                  <c:v>286215786122734.38</c:v>
                </c:pt>
                <c:pt idx="13">
                  <c:v>281093110869106.13</c:v>
                </c:pt>
                <c:pt idx="14">
                  <c:v>282060861717272.06</c:v>
                </c:pt>
                <c:pt idx="15">
                  <c:v>276996456618572.25</c:v>
                </c:pt>
                <c:pt idx="16">
                  <c:v>268216402985350.66</c:v>
                </c:pt>
                <c:pt idx="17">
                  <c:v>281781698393443.31</c:v>
                </c:pt>
                <c:pt idx="18">
                  <c:v>262586745661215.38</c:v>
                </c:pt>
                <c:pt idx="19">
                  <c:v>260187989549893.75</c:v>
                </c:pt>
                <c:pt idx="20">
                  <c:v>266655250929285.53</c:v>
                </c:pt>
                <c:pt idx="21">
                  <c:v>259522459302962.53</c:v>
                </c:pt>
                <c:pt idx="22">
                  <c:v>266740446900936.47</c:v>
                </c:pt>
                <c:pt idx="23">
                  <c:v>257573879527567.47</c:v>
                </c:pt>
                <c:pt idx="24">
                  <c:v>250246754575640.41</c:v>
                </c:pt>
                <c:pt idx="25">
                  <c:v>255525831863401.78</c:v>
                </c:pt>
                <c:pt idx="26">
                  <c:v>254205176325001.25</c:v>
                </c:pt>
                <c:pt idx="27">
                  <c:v>256820192649219.75</c:v>
                </c:pt>
                <c:pt idx="28">
                  <c:v>240722491649370.09</c:v>
                </c:pt>
                <c:pt idx="29">
                  <c:v>243900485992879.97</c:v>
                </c:pt>
                <c:pt idx="30">
                  <c:v>251883746024844.09</c:v>
                </c:pt>
                <c:pt idx="31">
                  <c:v>243273453902172.5</c:v>
                </c:pt>
                <c:pt idx="32">
                  <c:v>248207123011363.41</c:v>
                </c:pt>
                <c:pt idx="33">
                  <c:v>235380246100100.31</c:v>
                </c:pt>
                <c:pt idx="34">
                  <c:v>244800952148435.19</c:v>
                </c:pt>
                <c:pt idx="35">
                  <c:v>245252383279884.03</c:v>
                </c:pt>
                <c:pt idx="36">
                  <c:v>234033299848638.28</c:v>
                </c:pt>
                <c:pt idx="37">
                  <c:v>226329620277423.28</c:v>
                </c:pt>
                <c:pt idx="38">
                  <c:v>235727386131493.25</c:v>
                </c:pt>
                <c:pt idx="39">
                  <c:v>245236398518410.91</c:v>
                </c:pt>
                <c:pt idx="40">
                  <c:v>228262471355393.84</c:v>
                </c:pt>
                <c:pt idx="41">
                  <c:v>229999307840887.63</c:v>
                </c:pt>
                <c:pt idx="42">
                  <c:v>233778003185043.88</c:v>
                </c:pt>
                <c:pt idx="43">
                  <c:v>230865563129278.41</c:v>
                </c:pt>
                <c:pt idx="44">
                  <c:v>229309684234966.53</c:v>
                </c:pt>
                <c:pt idx="45">
                  <c:v>215095572573025.03</c:v>
                </c:pt>
                <c:pt idx="46">
                  <c:v>230127801666812.81</c:v>
                </c:pt>
                <c:pt idx="47">
                  <c:v>227643233863134.09</c:v>
                </c:pt>
                <c:pt idx="48">
                  <c:v>213364850332283.84</c:v>
                </c:pt>
                <c:pt idx="49">
                  <c:v>232340456035300.53</c:v>
                </c:pt>
                <c:pt idx="50">
                  <c:v>214909266455958.31</c:v>
                </c:pt>
                <c:pt idx="51">
                  <c:v>221220037223840.09</c:v>
                </c:pt>
                <c:pt idx="52">
                  <c:v>217092708002448.16</c:v>
                </c:pt>
                <c:pt idx="53">
                  <c:v>211653725248878.25</c:v>
                </c:pt>
                <c:pt idx="54">
                  <c:v>213658681033260.25</c:v>
                </c:pt>
                <c:pt idx="55">
                  <c:v>226263276402071.03</c:v>
                </c:pt>
                <c:pt idx="56">
                  <c:v>198056258153549.5</c:v>
                </c:pt>
                <c:pt idx="57">
                  <c:v>208945053380840.72</c:v>
                </c:pt>
                <c:pt idx="58">
                  <c:v>209226318280955.91</c:v>
                </c:pt>
                <c:pt idx="59">
                  <c:v>211194444092803.75</c:v>
                </c:pt>
                <c:pt idx="60">
                  <c:v>200346208498323.19</c:v>
                </c:pt>
                <c:pt idx="61">
                  <c:v>204246164450540.94</c:v>
                </c:pt>
                <c:pt idx="62">
                  <c:v>202778198597175.38</c:v>
                </c:pt>
                <c:pt idx="63">
                  <c:v>196090295044478.34</c:v>
                </c:pt>
                <c:pt idx="64">
                  <c:v>198079269920957.59</c:v>
                </c:pt>
                <c:pt idx="65">
                  <c:v>190345231514596.75</c:v>
                </c:pt>
                <c:pt idx="66">
                  <c:v>187526838046585.22</c:v>
                </c:pt>
                <c:pt idx="67">
                  <c:v>190343323371098.94</c:v>
                </c:pt>
                <c:pt idx="68">
                  <c:v>183659455521112.41</c:v>
                </c:pt>
                <c:pt idx="69">
                  <c:v>177827140903539.63</c:v>
                </c:pt>
                <c:pt idx="70">
                  <c:v>169070638182871.72</c:v>
                </c:pt>
                <c:pt idx="71">
                  <c:v>165635594824305.5</c:v>
                </c:pt>
                <c:pt idx="72">
                  <c:v>155829457149115.19</c:v>
                </c:pt>
                <c:pt idx="73">
                  <c:v>143262436756962.06</c:v>
                </c:pt>
                <c:pt idx="74">
                  <c:v>117638445305742.08</c:v>
                </c:pt>
                <c:pt idx="75">
                  <c:v>69240653458077.031</c:v>
                </c:pt>
                <c:pt idx="76">
                  <c:v>53032255679751.875</c:v>
                </c:pt>
                <c:pt idx="77">
                  <c:v>9609074539520.1211</c:v>
                </c:pt>
                <c:pt idx="78">
                  <c:v>34659683910005.512</c:v>
                </c:pt>
                <c:pt idx="79">
                  <c:v>30571845118115.289</c:v>
                </c:pt>
                <c:pt idx="80">
                  <c:v>24676447328881.66</c:v>
                </c:pt>
                <c:pt idx="81">
                  <c:v>20824818812402.5</c:v>
                </c:pt>
                <c:pt idx="82">
                  <c:v>47886475266619.594</c:v>
                </c:pt>
                <c:pt idx="83">
                  <c:v>-4461607325450.6875</c:v>
                </c:pt>
                <c:pt idx="84">
                  <c:v>25836438587188.254</c:v>
                </c:pt>
                <c:pt idx="85">
                  <c:v>286057193748394.31</c:v>
                </c:pt>
                <c:pt idx="86">
                  <c:v>-332288411874455.69</c:v>
                </c:pt>
                <c:pt idx="87">
                  <c:v>124624639986799.55</c:v>
                </c:pt>
                <c:pt idx="88">
                  <c:v>-93306068914845.672</c:v>
                </c:pt>
                <c:pt idx="89">
                  <c:v>36862644125242.313</c:v>
                </c:pt>
                <c:pt idx="90">
                  <c:v>6332081537576.2539</c:v>
                </c:pt>
                <c:pt idx="91">
                  <c:v>130182896725715.45</c:v>
                </c:pt>
                <c:pt idx="92">
                  <c:v>-265261557063202.13</c:v>
                </c:pt>
                <c:pt idx="93">
                  <c:v>41351079677172.266</c:v>
                </c:pt>
                <c:pt idx="94">
                  <c:v>2046060213632.8235</c:v>
                </c:pt>
                <c:pt idx="95">
                  <c:v>23601625865940.598</c:v>
                </c:pt>
                <c:pt idx="96">
                  <c:v>-336255824534512.69</c:v>
                </c:pt>
                <c:pt idx="97">
                  <c:v>40708788662412.859</c:v>
                </c:pt>
                <c:pt idx="98">
                  <c:v>21119603676313.16</c:v>
                </c:pt>
                <c:pt idx="99">
                  <c:v>-46942278148120.594</c:v>
                </c:pt>
                <c:pt idx="100">
                  <c:v>21252530678482.523</c:v>
                </c:pt>
              </c:numCache>
            </c:numRef>
          </c:xVal>
          <c:yVal>
            <c:numRef>
              <c:f>[1]Profile!$D$11:$D$161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C4C-428E-B7D2-2B952D8DBC0E}"/>
            </c:ext>
          </c:extLst>
        </c:ser>
        <c:ser>
          <c:idx val="2"/>
          <c:order val="8"/>
          <c:tx>
            <c:strRef>
              <c:f>'[w3078_cv_doping profile.xlsx]Profile'!$F$9:$F$10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[1]Profile!$E$11:$E$161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[1]Profile!$F$11:$F$161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C4C-428E-B7D2-2B952D8DBC0E}"/>
            </c:ext>
          </c:extLst>
        </c:ser>
        <c:ser>
          <c:idx val="3"/>
          <c:order val="9"/>
          <c:tx>
            <c:strRef>
              <c:f>'[w3078_cv_doping profile.xlsx]Profile'!$H$9:$H$10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[1]Profile!$G$11:$G$161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[1]Profile!$H$11:$H$161</c:f>
              <c:numCache>
                <c:formatCode>General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C4C-428E-B7D2-2B952D8DBC0E}"/>
            </c:ext>
          </c:extLst>
        </c:ser>
        <c:ser>
          <c:idx val="4"/>
          <c:order val="10"/>
          <c:tx>
            <c:strRef>
              <c:f>'[w3078_cv_doping profile.xlsx]Profile'!$J$9:$J$10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[1]Profile!$I$12:$I$161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[1]Profile!$J$12:$J$161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C4C-428E-B7D2-2B952D8DBC0E}"/>
            </c:ext>
          </c:extLst>
        </c:ser>
        <c:ser>
          <c:idx val="5"/>
          <c:order val="11"/>
          <c:tx>
            <c:strRef>
              <c:f>'[w3078_cv_doping profile.xlsx]Profile'!$L$9:$L$10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[1]Profile!$K$12:$K$161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[1]Profile!$L$12:$L$161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C4C-428E-B7D2-2B952D8DB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960040"/>
        <c:axId val="1"/>
      </c:scatterChart>
      <c:valAx>
        <c:axId val="709960040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Width [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Symbol"/>
                    <a:cs typeface="Arial"/>
                  </a:rPr>
                  <a:t>m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m]</a:t>
                </a:r>
              </a:p>
            </c:rich>
          </c:tx>
          <c:layout>
            <c:manualLayout>
              <c:xMode val="edge"/>
              <c:yMode val="edge"/>
              <c:x val="0.48130149584960413"/>
              <c:y val="0.871041674089381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crossBetween val="midCat"/>
      </c:valAx>
      <c:valAx>
        <c:axId val="1"/>
        <c:scaling>
          <c:orientation val="minMax"/>
          <c:max val="1E+17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Conc [cm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9512195121951219E-2"/>
              <c:y val="0.29411788458569377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99600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90Sr pulse height spectrum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43327538603129"/>
          <c:y val="0.12195644817570067"/>
          <c:w val="0.82164621467771093"/>
          <c:h val="0.73230310686111977"/>
        </c:manualLayout>
      </c:layout>
      <c:scatterChart>
        <c:scatterStyle val="lineMarker"/>
        <c:varyColors val="0"/>
        <c:ser>
          <c:idx val="0"/>
          <c:order val="0"/>
          <c:tx>
            <c:strRef>
              <c:f>w3045_200V_Sr_gain5!$B$1</c:f>
              <c:strCache>
                <c:ptCount val="1"/>
                <c:pt idx="0">
                  <c:v>old DC LGAD (200V)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w3045_200V_Sr_gain5!$A$2:$A$4097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</c:numCache>
            </c:numRef>
          </c:xVal>
          <c:yVal>
            <c:numRef>
              <c:f>w3045_200V_Sr_gain5!$B$2:$B$4097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28496</c:v>
                </c:pt>
                <c:pt idx="83">
                  <c:v>77985</c:v>
                </c:pt>
                <c:pt idx="84">
                  <c:v>85318</c:v>
                </c:pt>
                <c:pt idx="85">
                  <c:v>77379</c:v>
                </c:pt>
                <c:pt idx="86">
                  <c:v>69514</c:v>
                </c:pt>
                <c:pt idx="87">
                  <c:v>61563</c:v>
                </c:pt>
                <c:pt idx="88">
                  <c:v>56149</c:v>
                </c:pt>
                <c:pt idx="89">
                  <c:v>49702</c:v>
                </c:pt>
                <c:pt idx="90">
                  <c:v>44996</c:v>
                </c:pt>
                <c:pt idx="91">
                  <c:v>39906</c:v>
                </c:pt>
                <c:pt idx="92">
                  <c:v>36865</c:v>
                </c:pt>
                <c:pt idx="93">
                  <c:v>32894</c:v>
                </c:pt>
                <c:pt idx="94">
                  <c:v>29543</c:v>
                </c:pt>
                <c:pt idx="95">
                  <c:v>26595</c:v>
                </c:pt>
                <c:pt idx="96">
                  <c:v>24758</c:v>
                </c:pt>
                <c:pt idx="97">
                  <c:v>22182</c:v>
                </c:pt>
                <c:pt idx="98">
                  <c:v>20605</c:v>
                </c:pt>
                <c:pt idx="99">
                  <c:v>18734</c:v>
                </c:pt>
                <c:pt idx="100">
                  <c:v>17311</c:v>
                </c:pt>
                <c:pt idx="101">
                  <c:v>15672</c:v>
                </c:pt>
                <c:pt idx="102">
                  <c:v>14747</c:v>
                </c:pt>
                <c:pt idx="103">
                  <c:v>13117</c:v>
                </c:pt>
                <c:pt idx="104">
                  <c:v>12648</c:v>
                </c:pt>
                <c:pt idx="105">
                  <c:v>11344</c:v>
                </c:pt>
                <c:pt idx="106">
                  <c:v>10619</c:v>
                </c:pt>
                <c:pt idx="107">
                  <c:v>9797</c:v>
                </c:pt>
                <c:pt idx="108">
                  <c:v>9344</c:v>
                </c:pt>
                <c:pt idx="109">
                  <c:v>8411</c:v>
                </c:pt>
                <c:pt idx="110">
                  <c:v>7979</c:v>
                </c:pt>
                <c:pt idx="111">
                  <c:v>7201</c:v>
                </c:pt>
                <c:pt idx="112">
                  <c:v>6959</c:v>
                </c:pt>
                <c:pt idx="113">
                  <c:v>6416</c:v>
                </c:pt>
                <c:pt idx="114">
                  <c:v>6247</c:v>
                </c:pt>
                <c:pt idx="115">
                  <c:v>5656</c:v>
                </c:pt>
                <c:pt idx="116">
                  <c:v>5407</c:v>
                </c:pt>
                <c:pt idx="117">
                  <c:v>5051</c:v>
                </c:pt>
                <c:pt idx="118">
                  <c:v>4975</c:v>
                </c:pt>
                <c:pt idx="119">
                  <c:v>4483</c:v>
                </c:pt>
                <c:pt idx="120">
                  <c:v>4341</c:v>
                </c:pt>
                <c:pt idx="121">
                  <c:v>4247</c:v>
                </c:pt>
                <c:pt idx="122">
                  <c:v>3877</c:v>
                </c:pt>
                <c:pt idx="123">
                  <c:v>3790</c:v>
                </c:pt>
                <c:pt idx="124">
                  <c:v>3600</c:v>
                </c:pt>
                <c:pt idx="125">
                  <c:v>3350</c:v>
                </c:pt>
                <c:pt idx="126">
                  <c:v>3231</c:v>
                </c:pt>
                <c:pt idx="127">
                  <c:v>3172</c:v>
                </c:pt>
                <c:pt idx="128">
                  <c:v>3001</c:v>
                </c:pt>
                <c:pt idx="129">
                  <c:v>2791</c:v>
                </c:pt>
                <c:pt idx="130">
                  <c:v>2922</c:v>
                </c:pt>
                <c:pt idx="131">
                  <c:v>2728</c:v>
                </c:pt>
                <c:pt idx="132">
                  <c:v>2691</c:v>
                </c:pt>
                <c:pt idx="133">
                  <c:v>2611</c:v>
                </c:pt>
                <c:pt idx="134">
                  <c:v>2540</c:v>
                </c:pt>
                <c:pt idx="135">
                  <c:v>2396</c:v>
                </c:pt>
                <c:pt idx="136">
                  <c:v>2384</c:v>
                </c:pt>
                <c:pt idx="137">
                  <c:v>2306</c:v>
                </c:pt>
                <c:pt idx="138">
                  <c:v>2209</c:v>
                </c:pt>
                <c:pt idx="139">
                  <c:v>2116</c:v>
                </c:pt>
                <c:pt idx="140">
                  <c:v>2135</c:v>
                </c:pt>
                <c:pt idx="141">
                  <c:v>2002</c:v>
                </c:pt>
                <c:pt idx="142">
                  <c:v>2051</c:v>
                </c:pt>
                <c:pt idx="143">
                  <c:v>2004</c:v>
                </c:pt>
                <c:pt idx="144">
                  <c:v>1929</c:v>
                </c:pt>
                <c:pt idx="145">
                  <c:v>1878</c:v>
                </c:pt>
                <c:pt idx="146">
                  <c:v>1856</c:v>
                </c:pt>
                <c:pt idx="147">
                  <c:v>1796</c:v>
                </c:pt>
                <c:pt idx="148">
                  <c:v>1694</c:v>
                </c:pt>
                <c:pt idx="149">
                  <c:v>1700</c:v>
                </c:pt>
                <c:pt idx="150">
                  <c:v>1759</c:v>
                </c:pt>
                <c:pt idx="151">
                  <c:v>1741</c:v>
                </c:pt>
                <c:pt idx="152">
                  <c:v>1721</c:v>
                </c:pt>
                <c:pt idx="153">
                  <c:v>1665</c:v>
                </c:pt>
                <c:pt idx="154">
                  <c:v>1636</c:v>
                </c:pt>
                <c:pt idx="155">
                  <c:v>1627</c:v>
                </c:pt>
                <c:pt idx="156">
                  <c:v>1663</c:v>
                </c:pt>
                <c:pt idx="157">
                  <c:v>1554</c:v>
                </c:pt>
                <c:pt idx="158">
                  <c:v>1550</c:v>
                </c:pt>
                <c:pt idx="159">
                  <c:v>1581</c:v>
                </c:pt>
                <c:pt idx="160">
                  <c:v>1575</c:v>
                </c:pt>
                <c:pt idx="161">
                  <c:v>1611</c:v>
                </c:pt>
                <c:pt idx="162">
                  <c:v>1506</c:v>
                </c:pt>
                <c:pt idx="163">
                  <c:v>1482</c:v>
                </c:pt>
                <c:pt idx="164">
                  <c:v>1496</c:v>
                </c:pt>
                <c:pt idx="165">
                  <c:v>1478</c:v>
                </c:pt>
                <c:pt idx="166">
                  <c:v>1443</c:v>
                </c:pt>
                <c:pt idx="167">
                  <c:v>1400</c:v>
                </c:pt>
                <c:pt idx="168">
                  <c:v>1447</c:v>
                </c:pt>
                <c:pt idx="169">
                  <c:v>1479</c:v>
                </c:pt>
                <c:pt idx="170">
                  <c:v>1412</c:v>
                </c:pt>
                <c:pt idx="171">
                  <c:v>1470</c:v>
                </c:pt>
                <c:pt idx="172">
                  <c:v>1399</c:v>
                </c:pt>
                <c:pt idx="173">
                  <c:v>1437</c:v>
                </c:pt>
                <c:pt idx="174">
                  <c:v>1396</c:v>
                </c:pt>
                <c:pt idx="175">
                  <c:v>1366</c:v>
                </c:pt>
                <c:pt idx="176">
                  <c:v>1394</c:v>
                </c:pt>
                <c:pt idx="177">
                  <c:v>1324</c:v>
                </c:pt>
                <c:pt idx="178">
                  <c:v>1380</c:v>
                </c:pt>
                <c:pt idx="179">
                  <c:v>1260</c:v>
                </c:pt>
                <c:pt idx="180">
                  <c:v>1344</c:v>
                </c:pt>
                <c:pt idx="181">
                  <c:v>1422</c:v>
                </c:pt>
                <c:pt idx="182">
                  <c:v>1386</c:v>
                </c:pt>
                <c:pt idx="183">
                  <c:v>1275</c:v>
                </c:pt>
                <c:pt idx="184">
                  <c:v>1323</c:v>
                </c:pt>
                <c:pt idx="185">
                  <c:v>1323</c:v>
                </c:pt>
                <c:pt idx="186">
                  <c:v>1304</c:v>
                </c:pt>
                <c:pt idx="187">
                  <c:v>1343</c:v>
                </c:pt>
                <c:pt idx="188">
                  <c:v>1260</c:v>
                </c:pt>
                <c:pt idx="189">
                  <c:v>1250</c:v>
                </c:pt>
                <c:pt idx="190">
                  <c:v>1281</c:v>
                </c:pt>
                <c:pt idx="191">
                  <c:v>1308</c:v>
                </c:pt>
                <c:pt idx="192">
                  <c:v>1292</c:v>
                </c:pt>
                <c:pt idx="193">
                  <c:v>1181</c:v>
                </c:pt>
                <c:pt idx="194">
                  <c:v>1221</c:v>
                </c:pt>
                <c:pt idx="195">
                  <c:v>1229</c:v>
                </c:pt>
                <c:pt idx="196">
                  <c:v>1154</c:v>
                </c:pt>
                <c:pt idx="197">
                  <c:v>1266</c:v>
                </c:pt>
                <c:pt idx="198">
                  <c:v>1272</c:v>
                </c:pt>
                <c:pt idx="199">
                  <c:v>1152</c:v>
                </c:pt>
                <c:pt idx="200">
                  <c:v>1223</c:v>
                </c:pt>
                <c:pt idx="201">
                  <c:v>1249</c:v>
                </c:pt>
                <c:pt idx="202">
                  <c:v>1217</c:v>
                </c:pt>
                <c:pt idx="203">
                  <c:v>1191</c:v>
                </c:pt>
                <c:pt idx="204">
                  <c:v>1216</c:v>
                </c:pt>
                <c:pt idx="205">
                  <c:v>1179</c:v>
                </c:pt>
                <c:pt idx="206">
                  <c:v>1157</c:v>
                </c:pt>
                <c:pt idx="207">
                  <c:v>1181</c:v>
                </c:pt>
                <c:pt idx="208">
                  <c:v>1158</c:v>
                </c:pt>
                <c:pt idx="209">
                  <c:v>1147</c:v>
                </c:pt>
                <c:pt idx="210">
                  <c:v>1094</c:v>
                </c:pt>
                <c:pt idx="211">
                  <c:v>1149</c:v>
                </c:pt>
                <c:pt idx="212">
                  <c:v>1181</c:v>
                </c:pt>
                <c:pt idx="213">
                  <c:v>1130</c:v>
                </c:pt>
                <c:pt idx="214">
                  <c:v>1203</c:v>
                </c:pt>
                <c:pt idx="215">
                  <c:v>1094</c:v>
                </c:pt>
                <c:pt idx="216">
                  <c:v>1121</c:v>
                </c:pt>
                <c:pt idx="217">
                  <c:v>1060</c:v>
                </c:pt>
                <c:pt idx="218">
                  <c:v>1160</c:v>
                </c:pt>
                <c:pt idx="219">
                  <c:v>1099</c:v>
                </c:pt>
                <c:pt idx="220">
                  <c:v>1171</c:v>
                </c:pt>
                <c:pt idx="221">
                  <c:v>1095</c:v>
                </c:pt>
                <c:pt idx="222">
                  <c:v>1106</c:v>
                </c:pt>
                <c:pt idx="223">
                  <c:v>1069</c:v>
                </c:pt>
                <c:pt idx="224">
                  <c:v>1140</c:v>
                </c:pt>
                <c:pt idx="225">
                  <c:v>1093</c:v>
                </c:pt>
                <c:pt idx="226">
                  <c:v>1112</c:v>
                </c:pt>
                <c:pt idx="227">
                  <c:v>1089</c:v>
                </c:pt>
                <c:pt idx="228">
                  <c:v>1100</c:v>
                </c:pt>
                <c:pt idx="229">
                  <c:v>1125</c:v>
                </c:pt>
                <c:pt idx="230">
                  <c:v>1117</c:v>
                </c:pt>
                <c:pt idx="231">
                  <c:v>1078</c:v>
                </c:pt>
                <c:pt idx="232">
                  <c:v>1053</c:v>
                </c:pt>
                <c:pt idx="233">
                  <c:v>1091</c:v>
                </c:pt>
                <c:pt idx="234">
                  <c:v>1098</c:v>
                </c:pt>
                <c:pt idx="235">
                  <c:v>1109</c:v>
                </c:pt>
                <c:pt idx="236">
                  <c:v>1083</c:v>
                </c:pt>
                <c:pt idx="237">
                  <c:v>1068</c:v>
                </c:pt>
                <c:pt idx="238">
                  <c:v>1045</c:v>
                </c:pt>
                <c:pt idx="239">
                  <c:v>1083</c:v>
                </c:pt>
                <c:pt idx="240">
                  <c:v>1113</c:v>
                </c:pt>
                <c:pt idx="241">
                  <c:v>1120</c:v>
                </c:pt>
                <c:pt idx="242">
                  <c:v>1096</c:v>
                </c:pt>
                <c:pt idx="243">
                  <c:v>1069</c:v>
                </c:pt>
                <c:pt idx="244">
                  <c:v>1108</c:v>
                </c:pt>
                <c:pt idx="245">
                  <c:v>1102</c:v>
                </c:pt>
                <c:pt idx="246">
                  <c:v>1071</c:v>
                </c:pt>
                <c:pt idx="247">
                  <c:v>1112</c:v>
                </c:pt>
                <c:pt idx="248">
                  <c:v>1063</c:v>
                </c:pt>
                <c:pt idx="249">
                  <c:v>1099</c:v>
                </c:pt>
                <c:pt idx="250">
                  <c:v>1042</c:v>
                </c:pt>
                <c:pt idx="251">
                  <c:v>1076</c:v>
                </c:pt>
                <c:pt idx="252">
                  <c:v>1138</c:v>
                </c:pt>
                <c:pt idx="253">
                  <c:v>1042</c:v>
                </c:pt>
                <c:pt idx="254">
                  <c:v>1105</c:v>
                </c:pt>
                <c:pt idx="255">
                  <c:v>1065</c:v>
                </c:pt>
                <c:pt idx="256">
                  <c:v>1102</c:v>
                </c:pt>
                <c:pt idx="257">
                  <c:v>1088</c:v>
                </c:pt>
                <c:pt idx="258">
                  <c:v>1059</c:v>
                </c:pt>
                <c:pt idx="259">
                  <c:v>1027</c:v>
                </c:pt>
                <c:pt idx="260">
                  <c:v>1078</c:v>
                </c:pt>
                <c:pt idx="261">
                  <c:v>1089</c:v>
                </c:pt>
                <c:pt idx="262">
                  <c:v>1028</c:v>
                </c:pt>
                <c:pt idx="263">
                  <c:v>1111</c:v>
                </c:pt>
                <c:pt idx="264">
                  <c:v>1069</c:v>
                </c:pt>
                <c:pt idx="265">
                  <c:v>1084</c:v>
                </c:pt>
                <c:pt idx="266">
                  <c:v>1093</c:v>
                </c:pt>
                <c:pt idx="267">
                  <c:v>1103</c:v>
                </c:pt>
                <c:pt idx="268">
                  <c:v>1061</c:v>
                </c:pt>
                <c:pt idx="269">
                  <c:v>1071</c:v>
                </c:pt>
                <c:pt idx="270">
                  <c:v>1030</c:v>
                </c:pt>
                <c:pt idx="271">
                  <c:v>1059</c:v>
                </c:pt>
                <c:pt idx="272">
                  <c:v>1095</c:v>
                </c:pt>
                <c:pt idx="273">
                  <c:v>1058</c:v>
                </c:pt>
                <c:pt idx="274">
                  <c:v>1056</c:v>
                </c:pt>
                <c:pt idx="275">
                  <c:v>1023</c:v>
                </c:pt>
                <c:pt idx="276">
                  <c:v>1069</c:v>
                </c:pt>
                <c:pt idx="277">
                  <c:v>1093</c:v>
                </c:pt>
                <c:pt idx="278">
                  <c:v>1087</c:v>
                </c:pt>
                <c:pt idx="279">
                  <c:v>1058</c:v>
                </c:pt>
                <c:pt idx="280">
                  <c:v>1062</c:v>
                </c:pt>
                <c:pt idx="281">
                  <c:v>1068</c:v>
                </c:pt>
                <c:pt idx="282">
                  <c:v>1068</c:v>
                </c:pt>
                <c:pt idx="283">
                  <c:v>1083</c:v>
                </c:pt>
                <c:pt idx="284">
                  <c:v>1058</c:v>
                </c:pt>
                <c:pt idx="285">
                  <c:v>1015</c:v>
                </c:pt>
                <c:pt idx="286">
                  <c:v>1042</c:v>
                </c:pt>
                <c:pt idx="287">
                  <c:v>1040</c:v>
                </c:pt>
                <c:pt idx="288">
                  <c:v>1106</c:v>
                </c:pt>
                <c:pt idx="289">
                  <c:v>1067</c:v>
                </c:pt>
                <c:pt idx="290">
                  <c:v>1065</c:v>
                </c:pt>
                <c:pt idx="291">
                  <c:v>1054</c:v>
                </c:pt>
                <c:pt idx="292">
                  <c:v>1146</c:v>
                </c:pt>
                <c:pt idx="293">
                  <c:v>1028</c:v>
                </c:pt>
                <c:pt idx="294">
                  <c:v>1058</c:v>
                </c:pt>
                <c:pt idx="295">
                  <c:v>1066</c:v>
                </c:pt>
                <c:pt idx="296">
                  <c:v>1086</c:v>
                </c:pt>
                <c:pt idx="297">
                  <c:v>1023</c:v>
                </c:pt>
                <c:pt idx="298">
                  <c:v>1040</c:v>
                </c:pt>
                <c:pt idx="299">
                  <c:v>1128</c:v>
                </c:pt>
                <c:pt idx="300">
                  <c:v>1090</c:v>
                </c:pt>
                <c:pt idx="301">
                  <c:v>1022</c:v>
                </c:pt>
                <c:pt idx="302">
                  <c:v>1114</c:v>
                </c:pt>
                <c:pt idx="303">
                  <c:v>1080</c:v>
                </c:pt>
                <c:pt idx="304">
                  <c:v>1034</c:v>
                </c:pt>
                <c:pt idx="305">
                  <c:v>1124</c:v>
                </c:pt>
                <c:pt idx="306">
                  <c:v>1048</c:v>
                </c:pt>
                <c:pt idx="307">
                  <c:v>1050</c:v>
                </c:pt>
                <c:pt idx="308">
                  <c:v>1046</c:v>
                </c:pt>
                <c:pt idx="309">
                  <c:v>1153</c:v>
                </c:pt>
                <c:pt idx="310">
                  <c:v>1028</c:v>
                </c:pt>
                <c:pt idx="311">
                  <c:v>1031</c:v>
                </c:pt>
                <c:pt idx="312">
                  <c:v>1067</c:v>
                </c:pt>
                <c:pt idx="313">
                  <c:v>1033</c:v>
                </c:pt>
                <c:pt idx="314">
                  <c:v>1078</c:v>
                </c:pt>
                <c:pt idx="315">
                  <c:v>1104</c:v>
                </c:pt>
                <c:pt idx="316">
                  <c:v>1060</c:v>
                </c:pt>
                <c:pt idx="317">
                  <c:v>1118</c:v>
                </c:pt>
                <c:pt idx="318">
                  <c:v>1113</c:v>
                </c:pt>
                <c:pt idx="319">
                  <c:v>1116</c:v>
                </c:pt>
                <c:pt idx="320">
                  <c:v>1103</c:v>
                </c:pt>
                <c:pt idx="321">
                  <c:v>1045</c:v>
                </c:pt>
                <c:pt idx="322">
                  <c:v>1071</c:v>
                </c:pt>
                <c:pt idx="323">
                  <c:v>1098</c:v>
                </c:pt>
                <c:pt idx="324">
                  <c:v>1080</c:v>
                </c:pt>
                <c:pt idx="325">
                  <c:v>1198</c:v>
                </c:pt>
                <c:pt idx="326">
                  <c:v>1047</c:v>
                </c:pt>
                <c:pt idx="327">
                  <c:v>1107</c:v>
                </c:pt>
                <c:pt idx="328">
                  <c:v>1141</c:v>
                </c:pt>
                <c:pt idx="329">
                  <c:v>1084</c:v>
                </c:pt>
                <c:pt idx="330">
                  <c:v>1128</c:v>
                </c:pt>
                <c:pt idx="331">
                  <c:v>1107</c:v>
                </c:pt>
                <c:pt idx="332">
                  <c:v>1142</c:v>
                </c:pt>
                <c:pt idx="333">
                  <c:v>1109</c:v>
                </c:pt>
                <c:pt idx="334">
                  <c:v>1088</c:v>
                </c:pt>
                <c:pt idx="335">
                  <c:v>1128</c:v>
                </c:pt>
                <c:pt idx="336">
                  <c:v>1147</c:v>
                </c:pt>
                <c:pt idx="337">
                  <c:v>1191</c:v>
                </c:pt>
                <c:pt idx="338">
                  <c:v>1142</c:v>
                </c:pt>
                <c:pt idx="339">
                  <c:v>1179</c:v>
                </c:pt>
                <c:pt idx="340">
                  <c:v>1165</c:v>
                </c:pt>
                <c:pt idx="341">
                  <c:v>1144</c:v>
                </c:pt>
                <c:pt idx="342">
                  <c:v>1147</c:v>
                </c:pt>
                <c:pt idx="343">
                  <c:v>1122</c:v>
                </c:pt>
                <c:pt idx="344">
                  <c:v>1160</c:v>
                </c:pt>
                <c:pt idx="345">
                  <c:v>1139</c:v>
                </c:pt>
                <c:pt idx="346">
                  <c:v>1111</c:v>
                </c:pt>
                <c:pt idx="347">
                  <c:v>1184</c:v>
                </c:pt>
                <c:pt idx="348">
                  <c:v>1171</c:v>
                </c:pt>
                <c:pt idx="349">
                  <c:v>1210</c:v>
                </c:pt>
                <c:pt idx="350">
                  <c:v>1205</c:v>
                </c:pt>
                <c:pt idx="351">
                  <c:v>1174</c:v>
                </c:pt>
                <c:pt idx="352">
                  <c:v>1207</c:v>
                </c:pt>
                <c:pt idx="353">
                  <c:v>1186</c:v>
                </c:pt>
                <c:pt idx="354">
                  <c:v>1162</c:v>
                </c:pt>
                <c:pt idx="355">
                  <c:v>1275</c:v>
                </c:pt>
                <c:pt idx="356">
                  <c:v>1174</c:v>
                </c:pt>
                <c:pt idx="357">
                  <c:v>1174</c:v>
                </c:pt>
                <c:pt idx="358">
                  <c:v>1164</c:v>
                </c:pt>
                <c:pt idx="359">
                  <c:v>1295</c:v>
                </c:pt>
                <c:pt idx="360">
                  <c:v>1170</c:v>
                </c:pt>
                <c:pt idx="361">
                  <c:v>1272</c:v>
                </c:pt>
                <c:pt idx="362">
                  <c:v>1171</c:v>
                </c:pt>
                <c:pt idx="363">
                  <c:v>1278</c:v>
                </c:pt>
                <c:pt idx="364">
                  <c:v>1286</c:v>
                </c:pt>
                <c:pt idx="365">
                  <c:v>1310</c:v>
                </c:pt>
                <c:pt idx="366">
                  <c:v>1231</c:v>
                </c:pt>
                <c:pt idx="367">
                  <c:v>1283</c:v>
                </c:pt>
                <c:pt idx="368">
                  <c:v>1279</c:v>
                </c:pt>
                <c:pt idx="369">
                  <c:v>1267</c:v>
                </c:pt>
                <c:pt idx="370">
                  <c:v>1224</c:v>
                </c:pt>
                <c:pt idx="371">
                  <c:v>1264</c:v>
                </c:pt>
                <c:pt idx="372">
                  <c:v>1324</c:v>
                </c:pt>
                <c:pt idx="373">
                  <c:v>1282</c:v>
                </c:pt>
                <c:pt idx="374">
                  <c:v>1309</c:v>
                </c:pt>
                <c:pt idx="375">
                  <c:v>1348</c:v>
                </c:pt>
                <c:pt idx="376">
                  <c:v>1254</c:v>
                </c:pt>
                <c:pt idx="377">
                  <c:v>1359</c:v>
                </c:pt>
                <c:pt idx="378">
                  <c:v>1275</c:v>
                </c:pt>
                <c:pt idx="379">
                  <c:v>1370</c:v>
                </c:pt>
                <c:pt idx="380">
                  <c:v>1304</c:v>
                </c:pt>
                <c:pt idx="381">
                  <c:v>1355</c:v>
                </c:pt>
                <c:pt idx="382">
                  <c:v>1304</c:v>
                </c:pt>
                <c:pt idx="383">
                  <c:v>1385</c:v>
                </c:pt>
                <c:pt idx="384">
                  <c:v>1360</c:v>
                </c:pt>
                <c:pt idx="385">
                  <c:v>1358</c:v>
                </c:pt>
                <c:pt idx="386">
                  <c:v>1306</c:v>
                </c:pt>
                <c:pt idx="387">
                  <c:v>1406</c:v>
                </c:pt>
                <c:pt idx="388">
                  <c:v>1320</c:v>
                </c:pt>
                <c:pt idx="389">
                  <c:v>1386</c:v>
                </c:pt>
                <c:pt idx="390">
                  <c:v>1401</c:v>
                </c:pt>
                <c:pt idx="391">
                  <c:v>1437</c:v>
                </c:pt>
                <c:pt idx="392">
                  <c:v>1375</c:v>
                </c:pt>
                <c:pt idx="393">
                  <c:v>1412</c:v>
                </c:pt>
                <c:pt idx="394">
                  <c:v>1406</c:v>
                </c:pt>
                <c:pt idx="395">
                  <c:v>1394</c:v>
                </c:pt>
                <c:pt idx="396">
                  <c:v>1417</c:v>
                </c:pt>
                <c:pt idx="397">
                  <c:v>1494</c:v>
                </c:pt>
                <c:pt idx="398">
                  <c:v>1429</c:v>
                </c:pt>
                <c:pt idx="399">
                  <c:v>1492</c:v>
                </c:pt>
                <c:pt idx="400">
                  <c:v>1420</c:v>
                </c:pt>
                <c:pt idx="401">
                  <c:v>1458</c:v>
                </c:pt>
                <c:pt idx="402">
                  <c:v>1456</c:v>
                </c:pt>
                <c:pt idx="403">
                  <c:v>1487</c:v>
                </c:pt>
                <c:pt idx="404">
                  <c:v>1524</c:v>
                </c:pt>
                <c:pt idx="405">
                  <c:v>1578</c:v>
                </c:pt>
                <c:pt idx="406">
                  <c:v>1474</c:v>
                </c:pt>
                <c:pt idx="407">
                  <c:v>1554</c:v>
                </c:pt>
                <c:pt idx="408">
                  <c:v>1584</c:v>
                </c:pt>
                <c:pt idx="409">
                  <c:v>1523</c:v>
                </c:pt>
                <c:pt idx="410">
                  <c:v>1562</c:v>
                </c:pt>
                <c:pt idx="411">
                  <c:v>1554</c:v>
                </c:pt>
                <c:pt idx="412">
                  <c:v>1618</c:v>
                </c:pt>
                <c:pt idx="413">
                  <c:v>1525</c:v>
                </c:pt>
                <c:pt idx="414">
                  <c:v>1570</c:v>
                </c:pt>
                <c:pt idx="415">
                  <c:v>1654</c:v>
                </c:pt>
                <c:pt idx="416">
                  <c:v>1638</c:v>
                </c:pt>
                <c:pt idx="417">
                  <c:v>1571</c:v>
                </c:pt>
                <c:pt idx="418">
                  <c:v>1626</c:v>
                </c:pt>
                <c:pt idx="419">
                  <c:v>1686</c:v>
                </c:pt>
                <c:pt idx="420">
                  <c:v>1652</c:v>
                </c:pt>
                <c:pt idx="421">
                  <c:v>1669</c:v>
                </c:pt>
                <c:pt idx="422">
                  <c:v>1704</c:v>
                </c:pt>
                <c:pt idx="423">
                  <c:v>1653</c:v>
                </c:pt>
                <c:pt idx="424">
                  <c:v>1646</c:v>
                </c:pt>
                <c:pt idx="425">
                  <c:v>1687</c:v>
                </c:pt>
                <c:pt idx="426">
                  <c:v>1798</c:v>
                </c:pt>
                <c:pt idx="427">
                  <c:v>1732</c:v>
                </c:pt>
                <c:pt idx="428">
                  <c:v>1710</c:v>
                </c:pt>
                <c:pt idx="429">
                  <c:v>1688</c:v>
                </c:pt>
                <c:pt idx="430">
                  <c:v>1735</c:v>
                </c:pt>
                <c:pt idx="431">
                  <c:v>1674</c:v>
                </c:pt>
                <c:pt idx="432">
                  <c:v>1786</c:v>
                </c:pt>
                <c:pt idx="433">
                  <c:v>1729</c:v>
                </c:pt>
                <c:pt idx="434">
                  <c:v>1783</c:v>
                </c:pt>
                <c:pt idx="435">
                  <c:v>1786</c:v>
                </c:pt>
                <c:pt idx="436">
                  <c:v>1789</c:v>
                </c:pt>
                <c:pt idx="437">
                  <c:v>1754</c:v>
                </c:pt>
                <c:pt idx="438">
                  <c:v>1829</c:v>
                </c:pt>
                <c:pt idx="439">
                  <c:v>1849</c:v>
                </c:pt>
                <c:pt idx="440">
                  <c:v>1889</c:v>
                </c:pt>
                <c:pt idx="441">
                  <c:v>1791</c:v>
                </c:pt>
                <c:pt idx="442">
                  <c:v>1842</c:v>
                </c:pt>
                <c:pt idx="443">
                  <c:v>1872</c:v>
                </c:pt>
                <c:pt idx="444">
                  <c:v>1949</c:v>
                </c:pt>
                <c:pt idx="445">
                  <c:v>1924</c:v>
                </c:pt>
                <c:pt idx="446">
                  <c:v>1916</c:v>
                </c:pt>
                <c:pt idx="447">
                  <c:v>1993</c:v>
                </c:pt>
                <c:pt idx="448">
                  <c:v>1949</c:v>
                </c:pt>
                <c:pt idx="449">
                  <c:v>1943</c:v>
                </c:pt>
                <c:pt idx="450">
                  <c:v>1887</c:v>
                </c:pt>
                <c:pt idx="451">
                  <c:v>1981</c:v>
                </c:pt>
                <c:pt idx="452">
                  <c:v>2030</c:v>
                </c:pt>
                <c:pt idx="453">
                  <c:v>1909</c:v>
                </c:pt>
                <c:pt idx="454">
                  <c:v>1933</c:v>
                </c:pt>
                <c:pt idx="455">
                  <c:v>2099</c:v>
                </c:pt>
                <c:pt idx="456">
                  <c:v>2024</c:v>
                </c:pt>
                <c:pt idx="457">
                  <c:v>1945</c:v>
                </c:pt>
                <c:pt idx="458">
                  <c:v>2037</c:v>
                </c:pt>
                <c:pt idx="459">
                  <c:v>2010</c:v>
                </c:pt>
                <c:pt idx="460">
                  <c:v>2112</c:v>
                </c:pt>
                <c:pt idx="461">
                  <c:v>2087</c:v>
                </c:pt>
                <c:pt idx="462">
                  <c:v>2076</c:v>
                </c:pt>
                <c:pt idx="463">
                  <c:v>2067</c:v>
                </c:pt>
                <c:pt idx="464">
                  <c:v>2101</c:v>
                </c:pt>
                <c:pt idx="465">
                  <c:v>2082</c:v>
                </c:pt>
                <c:pt idx="466">
                  <c:v>2089</c:v>
                </c:pt>
                <c:pt idx="467">
                  <c:v>2123</c:v>
                </c:pt>
                <c:pt idx="468">
                  <c:v>2260</c:v>
                </c:pt>
                <c:pt idx="469">
                  <c:v>2073</c:v>
                </c:pt>
                <c:pt idx="470">
                  <c:v>2171</c:v>
                </c:pt>
                <c:pt idx="471">
                  <c:v>2229</c:v>
                </c:pt>
                <c:pt idx="472">
                  <c:v>2173</c:v>
                </c:pt>
                <c:pt idx="473">
                  <c:v>2262</c:v>
                </c:pt>
                <c:pt idx="474">
                  <c:v>2293</c:v>
                </c:pt>
                <c:pt idx="475">
                  <c:v>2212</c:v>
                </c:pt>
                <c:pt idx="476">
                  <c:v>2245</c:v>
                </c:pt>
                <c:pt idx="477">
                  <c:v>2185</c:v>
                </c:pt>
                <c:pt idx="478">
                  <c:v>2358</c:v>
                </c:pt>
                <c:pt idx="479">
                  <c:v>2340</c:v>
                </c:pt>
                <c:pt idx="480">
                  <c:v>2315</c:v>
                </c:pt>
                <c:pt idx="481">
                  <c:v>2274</c:v>
                </c:pt>
                <c:pt idx="482">
                  <c:v>2284</c:v>
                </c:pt>
                <c:pt idx="483">
                  <c:v>2263</c:v>
                </c:pt>
                <c:pt idx="484">
                  <c:v>2378</c:v>
                </c:pt>
                <c:pt idx="485">
                  <c:v>2357</c:v>
                </c:pt>
                <c:pt idx="486">
                  <c:v>2351</c:v>
                </c:pt>
                <c:pt idx="487">
                  <c:v>2389</c:v>
                </c:pt>
                <c:pt idx="488">
                  <c:v>2271</c:v>
                </c:pt>
                <c:pt idx="489">
                  <c:v>2315</c:v>
                </c:pt>
                <c:pt idx="490">
                  <c:v>2345</c:v>
                </c:pt>
                <c:pt idx="491">
                  <c:v>2375</c:v>
                </c:pt>
                <c:pt idx="492">
                  <c:v>2462</c:v>
                </c:pt>
                <c:pt idx="493">
                  <c:v>2405</c:v>
                </c:pt>
                <c:pt idx="494">
                  <c:v>2389</c:v>
                </c:pt>
                <c:pt idx="495">
                  <c:v>2519</c:v>
                </c:pt>
                <c:pt idx="496">
                  <c:v>2471</c:v>
                </c:pt>
                <c:pt idx="497">
                  <c:v>2374</c:v>
                </c:pt>
                <c:pt idx="498">
                  <c:v>2515</c:v>
                </c:pt>
                <c:pt idx="499">
                  <c:v>2611</c:v>
                </c:pt>
                <c:pt idx="500">
                  <c:v>2492</c:v>
                </c:pt>
                <c:pt idx="501">
                  <c:v>2547</c:v>
                </c:pt>
                <c:pt idx="502">
                  <c:v>2534</c:v>
                </c:pt>
                <c:pt idx="503">
                  <c:v>2607</c:v>
                </c:pt>
                <c:pt idx="504">
                  <c:v>2597</c:v>
                </c:pt>
                <c:pt idx="505">
                  <c:v>2509</c:v>
                </c:pt>
                <c:pt idx="506">
                  <c:v>2777</c:v>
                </c:pt>
                <c:pt idx="507">
                  <c:v>2547</c:v>
                </c:pt>
                <c:pt idx="508">
                  <c:v>2619</c:v>
                </c:pt>
                <c:pt idx="509">
                  <c:v>2542</c:v>
                </c:pt>
                <c:pt idx="510">
                  <c:v>2770</c:v>
                </c:pt>
                <c:pt idx="511">
                  <c:v>2612</c:v>
                </c:pt>
                <c:pt idx="512">
                  <c:v>2568</c:v>
                </c:pt>
                <c:pt idx="513">
                  <c:v>2607</c:v>
                </c:pt>
                <c:pt idx="514">
                  <c:v>2698</c:v>
                </c:pt>
                <c:pt idx="515">
                  <c:v>2642</c:v>
                </c:pt>
                <c:pt idx="516">
                  <c:v>2671</c:v>
                </c:pt>
                <c:pt idx="517">
                  <c:v>2652</c:v>
                </c:pt>
                <c:pt idx="518">
                  <c:v>2705</c:v>
                </c:pt>
                <c:pt idx="519">
                  <c:v>2733</c:v>
                </c:pt>
                <c:pt idx="520">
                  <c:v>2737</c:v>
                </c:pt>
                <c:pt idx="521">
                  <c:v>2698</c:v>
                </c:pt>
                <c:pt idx="522">
                  <c:v>2660</c:v>
                </c:pt>
                <c:pt idx="523">
                  <c:v>2852</c:v>
                </c:pt>
                <c:pt idx="524">
                  <c:v>2872</c:v>
                </c:pt>
                <c:pt idx="525">
                  <c:v>2696</c:v>
                </c:pt>
                <c:pt idx="526">
                  <c:v>2739</c:v>
                </c:pt>
                <c:pt idx="527">
                  <c:v>2815</c:v>
                </c:pt>
                <c:pt idx="528">
                  <c:v>2844</c:v>
                </c:pt>
                <c:pt idx="529">
                  <c:v>2892</c:v>
                </c:pt>
                <c:pt idx="530">
                  <c:v>2901</c:v>
                </c:pt>
                <c:pt idx="531">
                  <c:v>2879</c:v>
                </c:pt>
                <c:pt idx="532">
                  <c:v>2943</c:v>
                </c:pt>
                <c:pt idx="533">
                  <c:v>2761</c:v>
                </c:pt>
                <c:pt idx="534">
                  <c:v>2912</c:v>
                </c:pt>
                <c:pt idx="535">
                  <c:v>2924</c:v>
                </c:pt>
                <c:pt idx="536">
                  <c:v>2948</c:v>
                </c:pt>
                <c:pt idx="537">
                  <c:v>2922</c:v>
                </c:pt>
                <c:pt idx="538">
                  <c:v>2892</c:v>
                </c:pt>
                <c:pt idx="539">
                  <c:v>2985</c:v>
                </c:pt>
                <c:pt idx="540">
                  <c:v>3005</c:v>
                </c:pt>
                <c:pt idx="541">
                  <c:v>2826</c:v>
                </c:pt>
                <c:pt idx="542">
                  <c:v>3020</c:v>
                </c:pt>
                <c:pt idx="543">
                  <c:v>3009</c:v>
                </c:pt>
                <c:pt idx="544">
                  <c:v>3042</c:v>
                </c:pt>
                <c:pt idx="545">
                  <c:v>3055</c:v>
                </c:pt>
                <c:pt idx="546">
                  <c:v>3108</c:v>
                </c:pt>
                <c:pt idx="547">
                  <c:v>3060</c:v>
                </c:pt>
                <c:pt idx="548">
                  <c:v>3100</c:v>
                </c:pt>
                <c:pt idx="549">
                  <c:v>3003</c:v>
                </c:pt>
                <c:pt idx="550">
                  <c:v>3006</c:v>
                </c:pt>
                <c:pt idx="551">
                  <c:v>3063</c:v>
                </c:pt>
                <c:pt idx="552">
                  <c:v>3002</c:v>
                </c:pt>
                <c:pt idx="553">
                  <c:v>2989</c:v>
                </c:pt>
                <c:pt idx="554">
                  <c:v>3167</c:v>
                </c:pt>
                <c:pt idx="555">
                  <c:v>3060</c:v>
                </c:pt>
                <c:pt idx="556">
                  <c:v>3205</c:v>
                </c:pt>
                <c:pt idx="557">
                  <c:v>3216</c:v>
                </c:pt>
                <c:pt idx="558">
                  <c:v>3184</c:v>
                </c:pt>
                <c:pt idx="559">
                  <c:v>3133</c:v>
                </c:pt>
                <c:pt idx="560">
                  <c:v>3112</c:v>
                </c:pt>
                <c:pt idx="561">
                  <c:v>3139</c:v>
                </c:pt>
                <c:pt idx="562">
                  <c:v>3201</c:v>
                </c:pt>
                <c:pt idx="563">
                  <c:v>3307</c:v>
                </c:pt>
                <c:pt idx="564">
                  <c:v>3255</c:v>
                </c:pt>
                <c:pt idx="565">
                  <c:v>3112</c:v>
                </c:pt>
                <c:pt idx="566">
                  <c:v>3181</c:v>
                </c:pt>
                <c:pt idx="567">
                  <c:v>3303</c:v>
                </c:pt>
                <c:pt idx="568">
                  <c:v>3268</c:v>
                </c:pt>
                <c:pt idx="569">
                  <c:v>3215</c:v>
                </c:pt>
                <c:pt idx="570">
                  <c:v>3249</c:v>
                </c:pt>
                <c:pt idx="571">
                  <c:v>3175</c:v>
                </c:pt>
                <c:pt idx="572">
                  <c:v>3347</c:v>
                </c:pt>
                <c:pt idx="573">
                  <c:v>3248</c:v>
                </c:pt>
                <c:pt idx="574">
                  <c:v>3266</c:v>
                </c:pt>
                <c:pt idx="575">
                  <c:v>3365</c:v>
                </c:pt>
                <c:pt idx="576">
                  <c:v>3302</c:v>
                </c:pt>
                <c:pt idx="577">
                  <c:v>3247</c:v>
                </c:pt>
                <c:pt idx="578">
                  <c:v>3305</c:v>
                </c:pt>
                <c:pt idx="579">
                  <c:v>3316</c:v>
                </c:pt>
                <c:pt idx="580">
                  <c:v>3341</c:v>
                </c:pt>
                <c:pt idx="581">
                  <c:v>3247</c:v>
                </c:pt>
                <c:pt idx="582">
                  <c:v>3327</c:v>
                </c:pt>
                <c:pt idx="583">
                  <c:v>3391</c:v>
                </c:pt>
                <c:pt idx="584">
                  <c:v>3349</c:v>
                </c:pt>
                <c:pt idx="585">
                  <c:v>3306</c:v>
                </c:pt>
                <c:pt idx="586">
                  <c:v>3431</c:v>
                </c:pt>
                <c:pt idx="587">
                  <c:v>3331</c:v>
                </c:pt>
                <c:pt idx="588">
                  <c:v>3380</c:v>
                </c:pt>
                <c:pt idx="589">
                  <c:v>3422</c:v>
                </c:pt>
                <c:pt idx="590">
                  <c:v>3436</c:v>
                </c:pt>
                <c:pt idx="591">
                  <c:v>3344</c:v>
                </c:pt>
                <c:pt idx="592">
                  <c:v>3350</c:v>
                </c:pt>
                <c:pt idx="593">
                  <c:v>3375</c:v>
                </c:pt>
                <c:pt idx="594">
                  <c:v>3403</c:v>
                </c:pt>
                <c:pt idx="595">
                  <c:v>3482</c:v>
                </c:pt>
                <c:pt idx="596">
                  <c:v>3374</c:v>
                </c:pt>
                <c:pt idx="597">
                  <c:v>3348</c:v>
                </c:pt>
                <c:pt idx="598">
                  <c:v>3382</c:v>
                </c:pt>
                <c:pt idx="599">
                  <c:v>3364</c:v>
                </c:pt>
                <c:pt idx="600">
                  <c:v>3476</c:v>
                </c:pt>
                <c:pt idx="601">
                  <c:v>3388</c:v>
                </c:pt>
                <c:pt idx="602">
                  <c:v>3470</c:v>
                </c:pt>
                <c:pt idx="603">
                  <c:v>3510</c:v>
                </c:pt>
                <c:pt idx="604">
                  <c:v>3476</c:v>
                </c:pt>
                <c:pt idx="605">
                  <c:v>3392</c:v>
                </c:pt>
                <c:pt idx="606">
                  <c:v>3524</c:v>
                </c:pt>
                <c:pt idx="607">
                  <c:v>3488</c:v>
                </c:pt>
                <c:pt idx="608">
                  <c:v>3460</c:v>
                </c:pt>
                <c:pt idx="609">
                  <c:v>3441</c:v>
                </c:pt>
                <c:pt idx="610">
                  <c:v>3419</c:v>
                </c:pt>
                <c:pt idx="611">
                  <c:v>3543</c:v>
                </c:pt>
                <c:pt idx="612">
                  <c:v>3500</c:v>
                </c:pt>
                <c:pt idx="613">
                  <c:v>3448</c:v>
                </c:pt>
                <c:pt idx="614">
                  <c:v>3510</c:v>
                </c:pt>
                <c:pt idx="615">
                  <c:v>3507</c:v>
                </c:pt>
                <c:pt idx="616">
                  <c:v>3442</c:v>
                </c:pt>
                <c:pt idx="617">
                  <c:v>3469</c:v>
                </c:pt>
                <c:pt idx="618">
                  <c:v>3570</c:v>
                </c:pt>
                <c:pt idx="619">
                  <c:v>3586</c:v>
                </c:pt>
                <c:pt idx="620">
                  <c:v>3581</c:v>
                </c:pt>
                <c:pt idx="621">
                  <c:v>3354</c:v>
                </c:pt>
                <c:pt idx="622">
                  <c:v>3496</c:v>
                </c:pt>
                <c:pt idx="623">
                  <c:v>3563</c:v>
                </c:pt>
                <c:pt idx="624">
                  <c:v>3527</c:v>
                </c:pt>
                <c:pt idx="625">
                  <c:v>3550</c:v>
                </c:pt>
                <c:pt idx="626">
                  <c:v>3530</c:v>
                </c:pt>
                <c:pt idx="627">
                  <c:v>3569</c:v>
                </c:pt>
                <c:pt idx="628">
                  <c:v>3593</c:v>
                </c:pt>
                <c:pt idx="629">
                  <c:v>3438</c:v>
                </c:pt>
                <c:pt idx="630">
                  <c:v>3572</c:v>
                </c:pt>
                <c:pt idx="631">
                  <c:v>3630</c:v>
                </c:pt>
                <c:pt idx="632">
                  <c:v>3393</c:v>
                </c:pt>
                <c:pt idx="633">
                  <c:v>3523</c:v>
                </c:pt>
                <c:pt idx="634">
                  <c:v>3531</c:v>
                </c:pt>
                <c:pt idx="635">
                  <c:v>3659</c:v>
                </c:pt>
                <c:pt idx="636">
                  <c:v>3483</c:v>
                </c:pt>
                <c:pt idx="637">
                  <c:v>3612</c:v>
                </c:pt>
                <c:pt idx="638">
                  <c:v>3588</c:v>
                </c:pt>
                <c:pt idx="639">
                  <c:v>3529</c:v>
                </c:pt>
                <c:pt idx="640">
                  <c:v>3528</c:v>
                </c:pt>
                <c:pt idx="641">
                  <c:v>3617</c:v>
                </c:pt>
                <c:pt idx="642">
                  <c:v>3551</c:v>
                </c:pt>
                <c:pt idx="643">
                  <c:v>3511</c:v>
                </c:pt>
                <c:pt idx="644">
                  <c:v>3569</c:v>
                </c:pt>
                <c:pt idx="645">
                  <c:v>3534</c:v>
                </c:pt>
                <c:pt idx="646">
                  <c:v>3586</c:v>
                </c:pt>
                <c:pt idx="647">
                  <c:v>3653</c:v>
                </c:pt>
                <c:pt idx="648">
                  <c:v>3519</c:v>
                </c:pt>
                <c:pt idx="649">
                  <c:v>3611</c:v>
                </c:pt>
                <c:pt idx="650">
                  <c:v>3485</c:v>
                </c:pt>
                <c:pt idx="651">
                  <c:v>3584</c:v>
                </c:pt>
                <c:pt idx="652">
                  <c:v>3625</c:v>
                </c:pt>
                <c:pt idx="653">
                  <c:v>3517</c:v>
                </c:pt>
                <c:pt idx="654">
                  <c:v>3574</c:v>
                </c:pt>
                <c:pt idx="655">
                  <c:v>3558</c:v>
                </c:pt>
                <c:pt idx="656">
                  <c:v>3495</c:v>
                </c:pt>
                <c:pt idx="657">
                  <c:v>3463</c:v>
                </c:pt>
                <c:pt idx="658">
                  <c:v>3583</c:v>
                </c:pt>
                <c:pt idx="659">
                  <c:v>3555</c:v>
                </c:pt>
                <c:pt idx="660">
                  <c:v>3501</c:v>
                </c:pt>
                <c:pt idx="661">
                  <c:v>3517</c:v>
                </c:pt>
                <c:pt idx="662">
                  <c:v>3631</c:v>
                </c:pt>
                <c:pt idx="663">
                  <c:v>3474</c:v>
                </c:pt>
                <c:pt idx="664">
                  <c:v>3581</c:v>
                </c:pt>
                <c:pt idx="665">
                  <c:v>3452</c:v>
                </c:pt>
                <c:pt idx="666">
                  <c:v>3548</c:v>
                </c:pt>
                <c:pt idx="667">
                  <c:v>3603</c:v>
                </c:pt>
                <c:pt idx="668">
                  <c:v>3542</c:v>
                </c:pt>
                <c:pt idx="669">
                  <c:v>3610</c:v>
                </c:pt>
                <c:pt idx="670">
                  <c:v>3663</c:v>
                </c:pt>
                <c:pt idx="671">
                  <c:v>3560</c:v>
                </c:pt>
                <c:pt idx="672">
                  <c:v>3483</c:v>
                </c:pt>
                <c:pt idx="673">
                  <c:v>3509</c:v>
                </c:pt>
                <c:pt idx="674">
                  <c:v>3580</c:v>
                </c:pt>
                <c:pt idx="675">
                  <c:v>3569</c:v>
                </c:pt>
                <c:pt idx="676">
                  <c:v>3515</c:v>
                </c:pt>
                <c:pt idx="677">
                  <c:v>3608</c:v>
                </c:pt>
                <c:pt idx="678">
                  <c:v>3511</c:v>
                </c:pt>
                <c:pt idx="679">
                  <c:v>3550</c:v>
                </c:pt>
                <c:pt idx="680">
                  <c:v>3486</c:v>
                </c:pt>
                <c:pt idx="681">
                  <c:v>3506</c:v>
                </c:pt>
                <c:pt idx="682">
                  <c:v>3485</c:v>
                </c:pt>
                <c:pt idx="683">
                  <c:v>3562</c:v>
                </c:pt>
                <c:pt idx="684">
                  <c:v>3499</c:v>
                </c:pt>
                <c:pt idx="685">
                  <c:v>3531</c:v>
                </c:pt>
                <c:pt idx="686">
                  <c:v>3408</c:v>
                </c:pt>
                <c:pt idx="687">
                  <c:v>3461</c:v>
                </c:pt>
                <c:pt idx="688">
                  <c:v>3354</c:v>
                </c:pt>
                <c:pt idx="689">
                  <c:v>3381</c:v>
                </c:pt>
                <c:pt idx="690">
                  <c:v>3483</c:v>
                </c:pt>
                <c:pt idx="691">
                  <c:v>3507</c:v>
                </c:pt>
                <c:pt idx="692">
                  <c:v>3444</c:v>
                </c:pt>
                <c:pt idx="693">
                  <c:v>3466</c:v>
                </c:pt>
                <c:pt idx="694">
                  <c:v>3514</c:v>
                </c:pt>
                <c:pt idx="695">
                  <c:v>3504</c:v>
                </c:pt>
                <c:pt idx="696">
                  <c:v>3448</c:v>
                </c:pt>
                <c:pt idx="697">
                  <c:v>3397</c:v>
                </c:pt>
                <c:pt idx="698">
                  <c:v>3469</c:v>
                </c:pt>
                <c:pt idx="699">
                  <c:v>3383</c:v>
                </c:pt>
                <c:pt idx="700">
                  <c:v>3436</c:v>
                </c:pt>
                <c:pt idx="701">
                  <c:v>3441</c:v>
                </c:pt>
                <c:pt idx="702">
                  <c:v>3391</c:v>
                </c:pt>
                <c:pt idx="703">
                  <c:v>3555</c:v>
                </c:pt>
                <c:pt idx="704">
                  <c:v>3248</c:v>
                </c:pt>
                <c:pt idx="705">
                  <c:v>3390</c:v>
                </c:pt>
                <c:pt idx="706">
                  <c:v>3543</c:v>
                </c:pt>
                <c:pt idx="707">
                  <c:v>3407</c:v>
                </c:pt>
                <c:pt idx="708">
                  <c:v>3301</c:v>
                </c:pt>
                <c:pt idx="709">
                  <c:v>3360</c:v>
                </c:pt>
                <c:pt idx="710">
                  <c:v>3402</c:v>
                </c:pt>
                <c:pt idx="711">
                  <c:v>3342</c:v>
                </c:pt>
                <c:pt idx="712">
                  <c:v>3266</c:v>
                </c:pt>
                <c:pt idx="713">
                  <c:v>3290</c:v>
                </c:pt>
                <c:pt idx="714">
                  <c:v>3397</c:v>
                </c:pt>
                <c:pt idx="715">
                  <c:v>3482</c:v>
                </c:pt>
                <c:pt idx="716">
                  <c:v>3482</c:v>
                </c:pt>
                <c:pt idx="717">
                  <c:v>3426</c:v>
                </c:pt>
                <c:pt idx="718">
                  <c:v>3409</c:v>
                </c:pt>
                <c:pt idx="719">
                  <c:v>3398</c:v>
                </c:pt>
                <c:pt idx="720">
                  <c:v>3329</c:v>
                </c:pt>
                <c:pt idx="721">
                  <c:v>3338</c:v>
                </c:pt>
                <c:pt idx="722">
                  <c:v>3405</c:v>
                </c:pt>
                <c:pt idx="723">
                  <c:v>3349</c:v>
                </c:pt>
                <c:pt idx="724">
                  <c:v>3249</c:v>
                </c:pt>
                <c:pt idx="725">
                  <c:v>3388</c:v>
                </c:pt>
                <c:pt idx="726">
                  <c:v>3355</c:v>
                </c:pt>
                <c:pt idx="727">
                  <c:v>3323</c:v>
                </c:pt>
                <c:pt idx="728">
                  <c:v>3281</c:v>
                </c:pt>
                <c:pt idx="729">
                  <c:v>3341</c:v>
                </c:pt>
                <c:pt idx="730">
                  <c:v>3293</c:v>
                </c:pt>
                <c:pt idx="731">
                  <c:v>3391</c:v>
                </c:pt>
                <c:pt idx="732">
                  <c:v>3254</c:v>
                </c:pt>
                <c:pt idx="733">
                  <c:v>3291</c:v>
                </c:pt>
                <c:pt idx="734">
                  <c:v>3309</c:v>
                </c:pt>
                <c:pt idx="735">
                  <c:v>3244</c:v>
                </c:pt>
                <c:pt idx="736">
                  <c:v>3269</c:v>
                </c:pt>
                <c:pt idx="737">
                  <c:v>3245</c:v>
                </c:pt>
                <c:pt idx="738">
                  <c:v>3260</c:v>
                </c:pt>
                <c:pt idx="739">
                  <c:v>3171</c:v>
                </c:pt>
                <c:pt idx="740">
                  <c:v>3320</c:v>
                </c:pt>
                <c:pt idx="741">
                  <c:v>3252</c:v>
                </c:pt>
                <c:pt idx="742">
                  <c:v>3136</c:v>
                </c:pt>
                <c:pt idx="743">
                  <c:v>3221</c:v>
                </c:pt>
                <c:pt idx="744">
                  <c:v>3062</c:v>
                </c:pt>
                <c:pt idx="745">
                  <c:v>3112</c:v>
                </c:pt>
                <c:pt idx="746">
                  <c:v>3138</c:v>
                </c:pt>
                <c:pt idx="747">
                  <c:v>3173</c:v>
                </c:pt>
                <c:pt idx="748">
                  <c:v>3212</c:v>
                </c:pt>
                <c:pt idx="749">
                  <c:v>3145</c:v>
                </c:pt>
                <c:pt idx="750">
                  <c:v>3299</c:v>
                </c:pt>
                <c:pt idx="751">
                  <c:v>3136</c:v>
                </c:pt>
                <c:pt idx="752">
                  <c:v>3070</c:v>
                </c:pt>
                <c:pt idx="753">
                  <c:v>3168</c:v>
                </c:pt>
                <c:pt idx="754">
                  <c:v>3078</c:v>
                </c:pt>
                <c:pt idx="755">
                  <c:v>3078</c:v>
                </c:pt>
                <c:pt idx="756">
                  <c:v>3006</c:v>
                </c:pt>
                <c:pt idx="757">
                  <c:v>3215</c:v>
                </c:pt>
                <c:pt idx="758">
                  <c:v>3034</c:v>
                </c:pt>
                <c:pt idx="759">
                  <c:v>3124</c:v>
                </c:pt>
                <c:pt idx="760">
                  <c:v>3197</c:v>
                </c:pt>
                <c:pt idx="761">
                  <c:v>3007</c:v>
                </c:pt>
                <c:pt idx="762">
                  <c:v>3073</c:v>
                </c:pt>
                <c:pt idx="763">
                  <c:v>3099</c:v>
                </c:pt>
                <c:pt idx="764">
                  <c:v>3072</c:v>
                </c:pt>
                <c:pt idx="765">
                  <c:v>3017</c:v>
                </c:pt>
                <c:pt idx="766">
                  <c:v>3050</c:v>
                </c:pt>
                <c:pt idx="767">
                  <c:v>3007</c:v>
                </c:pt>
                <c:pt idx="768">
                  <c:v>3032</c:v>
                </c:pt>
                <c:pt idx="769">
                  <c:v>3069</c:v>
                </c:pt>
                <c:pt idx="770">
                  <c:v>2979</c:v>
                </c:pt>
                <c:pt idx="771">
                  <c:v>3093</c:v>
                </c:pt>
                <c:pt idx="772">
                  <c:v>2957</c:v>
                </c:pt>
                <c:pt idx="773">
                  <c:v>3098</c:v>
                </c:pt>
                <c:pt idx="774">
                  <c:v>2969</c:v>
                </c:pt>
                <c:pt idx="775">
                  <c:v>2931</c:v>
                </c:pt>
                <c:pt idx="776">
                  <c:v>2937</c:v>
                </c:pt>
                <c:pt idx="777">
                  <c:v>3003</c:v>
                </c:pt>
                <c:pt idx="778">
                  <c:v>3013</c:v>
                </c:pt>
                <c:pt idx="779">
                  <c:v>2985</c:v>
                </c:pt>
                <c:pt idx="780">
                  <c:v>2832</c:v>
                </c:pt>
                <c:pt idx="781">
                  <c:v>2926</c:v>
                </c:pt>
                <c:pt idx="782">
                  <c:v>2914</c:v>
                </c:pt>
                <c:pt idx="783">
                  <c:v>3063</c:v>
                </c:pt>
                <c:pt idx="784">
                  <c:v>2878</c:v>
                </c:pt>
                <c:pt idx="785">
                  <c:v>2778</c:v>
                </c:pt>
                <c:pt idx="786">
                  <c:v>2930</c:v>
                </c:pt>
                <c:pt idx="787">
                  <c:v>2910</c:v>
                </c:pt>
                <c:pt idx="788">
                  <c:v>2817</c:v>
                </c:pt>
                <c:pt idx="789">
                  <c:v>2823</c:v>
                </c:pt>
                <c:pt idx="790">
                  <c:v>2902</c:v>
                </c:pt>
                <c:pt idx="791">
                  <c:v>2860</c:v>
                </c:pt>
                <c:pt idx="792">
                  <c:v>2834</c:v>
                </c:pt>
                <c:pt idx="793">
                  <c:v>2770</c:v>
                </c:pt>
                <c:pt idx="794">
                  <c:v>2927</c:v>
                </c:pt>
                <c:pt idx="795">
                  <c:v>2896</c:v>
                </c:pt>
                <c:pt idx="796">
                  <c:v>2879</c:v>
                </c:pt>
                <c:pt idx="797">
                  <c:v>2848</c:v>
                </c:pt>
                <c:pt idx="798">
                  <c:v>2734</c:v>
                </c:pt>
                <c:pt idx="799">
                  <c:v>2806</c:v>
                </c:pt>
                <c:pt idx="800">
                  <c:v>2778</c:v>
                </c:pt>
                <c:pt idx="801">
                  <c:v>2677</c:v>
                </c:pt>
                <c:pt idx="802">
                  <c:v>2771</c:v>
                </c:pt>
                <c:pt idx="803">
                  <c:v>2755</c:v>
                </c:pt>
                <c:pt idx="804">
                  <c:v>2773</c:v>
                </c:pt>
                <c:pt idx="805">
                  <c:v>2769</c:v>
                </c:pt>
                <c:pt idx="806">
                  <c:v>2838</c:v>
                </c:pt>
                <c:pt idx="807">
                  <c:v>2744</c:v>
                </c:pt>
                <c:pt idx="808">
                  <c:v>2730</c:v>
                </c:pt>
                <c:pt idx="809">
                  <c:v>2726</c:v>
                </c:pt>
                <c:pt idx="810">
                  <c:v>2797</c:v>
                </c:pt>
                <c:pt idx="811">
                  <c:v>2757</c:v>
                </c:pt>
                <c:pt idx="812">
                  <c:v>2651</c:v>
                </c:pt>
                <c:pt idx="813">
                  <c:v>2730</c:v>
                </c:pt>
                <c:pt idx="814">
                  <c:v>2602</c:v>
                </c:pt>
                <c:pt idx="815">
                  <c:v>2657</c:v>
                </c:pt>
                <c:pt idx="816">
                  <c:v>2669</c:v>
                </c:pt>
                <c:pt idx="817">
                  <c:v>2641</c:v>
                </c:pt>
                <c:pt idx="818">
                  <c:v>2759</c:v>
                </c:pt>
                <c:pt idx="819">
                  <c:v>2636</c:v>
                </c:pt>
                <c:pt idx="820">
                  <c:v>2520</c:v>
                </c:pt>
                <c:pt idx="821">
                  <c:v>2671</c:v>
                </c:pt>
                <c:pt idx="822">
                  <c:v>2584</c:v>
                </c:pt>
                <c:pt idx="823">
                  <c:v>2655</c:v>
                </c:pt>
                <c:pt idx="824">
                  <c:v>2594</c:v>
                </c:pt>
                <c:pt idx="825">
                  <c:v>2568</c:v>
                </c:pt>
                <c:pt idx="826">
                  <c:v>2603</c:v>
                </c:pt>
                <c:pt idx="827">
                  <c:v>2562</c:v>
                </c:pt>
                <c:pt idx="828">
                  <c:v>2625</c:v>
                </c:pt>
                <c:pt idx="829">
                  <c:v>2578</c:v>
                </c:pt>
                <c:pt idx="830">
                  <c:v>2568</c:v>
                </c:pt>
                <c:pt idx="831">
                  <c:v>2518</c:v>
                </c:pt>
                <c:pt idx="832">
                  <c:v>2553</c:v>
                </c:pt>
                <c:pt idx="833">
                  <c:v>2589</c:v>
                </c:pt>
                <c:pt idx="834">
                  <c:v>2569</c:v>
                </c:pt>
                <c:pt idx="835">
                  <c:v>2494</c:v>
                </c:pt>
                <c:pt idx="836">
                  <c:v>2545</c:v>
                </c:pt>
                <c:pt idx="837">
                  <c:v>2632</c:v>
                </c:pt>
                <c:pt idx="838">
                  <c:v>2545</c:v>
                </c:pt>
                <c:pt idx="839">
                  <c:v>2499</c:v>
                </c:pt>
                <c:pt idx="840">
                  <c:v>2526</c:v>
                </c:pt>
                <c:pt idx="841">
                  <c:v>2440</c:v>
                </c:pt>
                <c:pt idx="842">
                  <c:v>2450</c:v>
                </c:pt>
                <c:pt idx="843">
                  <c:v>2480</c:v>
                </c:pt>
                <c:pt idx="844">
                  <c:v>2461</c:v>
                </c:pt>
                <c:pt idx="845">
                  <c:v>2515</c:v>
                </c:pt>
                <c:pt idx="846">
                  <c:v>2370</c:v>
                </c:pt>
                <c:pt idx="847">
                  <c:v>2424</c:v>
                </c:pt>
                <c:pt idx="848">
                  <c:v>2495</c:v>
                </c:pt>
                <c:pt idx="849">
                  <c:v>2446</c:v>
                </c:pt>
                <c:pt idx="850">
                  <c:v>2451</c:v>
                </c:pt>
                <c:pt idx="851">
                  <c:v>2315</c:v>
                </c:pt>
                <c:pt idx="852">
                  <c:v>2418</c:v>
                </c:pt>
                <c:pt idx="853">
                  <c:v>2500</c:v>
                </c:pt>
                <c:pt idx="854">
                  <c:v>2364</c:v>
                </c:pt>
                <c:pt idx="855">
                  <c:v>2452</c:v>
                </c:pt>
                <c:pt idx="856">
                  <c:v>2364</c:v>
                </c:pt>
                <c:pt idx="857">
                  <c:v>2363</c:v>
                </c:pt>
                <c:pt idx="858">
                  <c:v>2382</c:v>
                </c:pt>
                <c:pt idx="859">
                  <c:v>2348</c:v>
                </c:pt>
                <c:pt idx="860">
                  <c:v>2416</c:v>
                </c:pt>
                <c:pt idx="861">
                  <c:v>2439</c:v>
                </c:pt>
                <c:pt idx="862">
                  <c:v>2323</c:v>
                </c:pt>
                <c:pt idx="863">
                  <c:v>2344</c:v>
                </c:pt>
                <c:pt idx="864">
                  <c:v>2354</c:v>
                </c:pt>
                <c:pt idx="865">
                  <c:v>2289</c:v>
                </c:pt>
                <c:pt idx="866">
                  <c:v>2286</c:v>
                </c:pt>
                <c:pt idx="867">
                  <c:v>2362</c:v>
                </c:pt>
                <c:pt idx="868">
                  <c:v>2453</c:v>
                </c:pt>
                <c:pt idx="869">
                  <c:v>2290</c:v>
                </c:pt>
                <c:pt idx="870">
                  <c:v>2318</c:v>
                </c:pt>
                <c:pt idx="871">
                  <c:v>2255</c:v>
                </c:pt>
                <c:pt idx="872">
                  <c:v>2345</c:v>
                </c:pt>
                <c:pt idx="873">
                  <c:v>2277</c:v>
                </c:pt>
                <c:pt idx="874">
                  <c:v>2289</c:v>
                </c:pt>
                <c:pt idx="875">
                  <c:v>2243</c:v>
                </c:pt>
                <c:pt idx="876">
                  <c:v>2285</c:v>
                </c:pt>
                <c:pt idx="877">
                  <c:v>2226</c:v>
                </c:pt>
                <c:pt idx="878">
                  <c:v>2229</c:v>
                </c:pt>
                <c:pt idx="879">
                  <c:v>2251</c:v>
                </c:pt>
                <c:pt idx="880">
                  <c:v>2310</c:v>
                </c:pt>
                <c:pt idx="881">
                  <c:v>2254</c:v>
                </c:pt>
                <c:pt idx="882">
                  <c:v>2240</c:v>
                </c:pt>
                <c:pt idx="883">
                  <c:v>2218</c:v>
                </c:pt>
                <c:pt idx="884">
                  <c:v>2135</c:v>
                </c:pt>
                <c:pt idx="885">
                  <c:v>2211</c:v>
                </c:pt>
                <c:pt idx="886">
                  <c:v>2234</c:v>
                </c:pt>
                <c:pt idx="887">
                  <c:v>2250</c:v>
                </c:pt>
                <c:pt idx="888">
                  <c:v>2257</c:v>
                </c:pt>
                <c:pt idx="889">
                  <c:v>2188</c:v>
                </c:pt>
                <c:pt idx="890">
                  <c:v>2124</c:v>
                </c:pt>
                <c:pt idx="891">
                  <c:v>2243</c:v>
                </c:pt>
                <c:pt idx="892">
                  <c:v>2204</c:v>
                </c:pt>
                <c:pt idx="893">
                  <c:v>2167</c:v>
                </c:pt>
                <c:pt idx="894">
                  <c:v>2237</c:v>
                </c:pt>
                <c:pt idx="895">
                  <c:v>2133</c:v>
                </c:pt>
                <c:pt idx="896">
                  <c:v>2170</c:v>
                </c:pt>
                <c:pt idx="897">
                  <c:v>2131</c:v>
                </c:pt>
                <c:pt idx="898">
                  <c:v>2042</c:v>
                </c:pt>
                <c:pt idx="899">
                  <c:v>2121</c:v>
                </c:pt>
                <c:pt idx="900">
                  <c:v>2178</c:v>
                </c:pt>
                <c:pt idx="901">
                  <c:v>2119</c:v>
                </c:pt>
                <c:pt idx="902">
                  <c:v>2109</c:v>
                </c:pt>
                <c:pt idx="903">
                  <c:v>2048</c:v>
                </c:pt>
                <c:pt idx="904">
                  <c:v>2027</c:v>
                </c:pt>
                <c:pt idx="905">
                  <c:v>2164</c:v>
                </c:pt>
                <c:pt idx="906">
                  <c:v>2092</c:v>
                </c:pt>
                <c:pt idx="907">
                  <c:v>2058</c:v>
                </c:pt>
                <c:pt idx="908">
                  <c:v>2071</c:v>
                </c:pt>
                <c:pt idx="909">
                  <c:v>2170</c:v>
                </c:pt>
                <c:pt idx="910">
                  <c:v>2063</c:v>
                </c:pt>
                <c:pt idx="911">
                  <c:v>2067</c:v>
                </c:pt>
                <c:pt idx="912">
                  <c:v>2007</c:v>
                </c:pt>
                <c:pt idx="913">
                  <c:v>2081</c:v>
                </c:pt>
                <c:pt idx="914">
                  <c:v>1962</c:v>
                </c:pt>
                <c:pt idx="915">
                  <c:v>2076</c:v>
                </c:pt>
                <c:pt idx="916">
                  <c:v>2006</c:v>
                </c:pt>
                <c:pt idx="917">
                  <c:v>2002</c:v>
                </c:pt>
                <c:pt idx="918">
                  <c:v>2068</c:v>
                </c:pt>
                <c:pt idx="919">
                  <c:v>1976</c:v>
                </c:pt>
                <c:pt idx="920">
                  <c:v>2071</c:v>
                </c:pt>
                <c:pt idx="921">
                  <c:v>2050</c:v>
                </c:pt>
                <c:pt idx="922">
                  <c:v>2031</c:v>
                </c:pt>
                <c:pt idx="923">
                  <c:v>1952</c:v>
                </c:pt>
                <c:pt idx="924">
                  <c:v>2022</c:v>
                </c:pt>
                <c:pt idx="925">
                  <c:v>1990</c:v>
                </c:pt>
                <c:pt idx="926">
                  <c:v>1975</c:v>
                </c:pt>
                <c:pt idx="927">
                  <c:v>1924</c:v>
                </c:pt>
                <c:pt idx="928">
                  <c:v>2032</c:v>
                </c:pt>
                <c:pt idx="929">
                  <c:v>1962</c:v>
                </c:pt>
                <c:pt idx="930">
                  <c:v>1925</c:v>
                </c:pt>
                <c:pt idx="931">
                  <c:v>1939</c:v>
                </c:pt>
                <c:pt idx="932">
                  <c:v>1924</c:v>
                </c:pt>
                <c:pt idx="933">
                  <c:v>2069</c:v>
                </c:pt>
                <c:pt idx="934">
                  <c:v>1903</c:v>
                </c:pt>
                <c:pt idx="935">
                  <c:v>1972</c:v>
                </c:pt>
                <c:pt idx="936">
                  <c:v>1867</c:v>
                </c:pt>
                <c:pt idx="937">
                  <c:v>1970</c:v>
                </c:pt>
                <c:pt idx="938">
                  <c:v>1896</c:v>
                </c:pt>
                <c:pt idx="939">
                  <c:v>1869</c:v>
                </c:pt>
                <c:pt idx="940">
                  <c:v>1978</c:v>
                </c:pt>
                <c:pt idx="941">
                  <c:v>1898</c:v>
                </c:pt>
                <c:pt idx="942">
                  <c:v>1970</c:v>
                </c:pt>
                <c:pt idx="943">
                  <c:v>1920</c:v>
                </c:pt>
                <c:pt idx="944">
                  <c:v>1882</c:v>
                </c:pt>
                <c:pt idx="945">
                  <c:v>1899</c:v>
                </c:pt>
                <c:pt idx="946">
                  <c:v>1927</c:v>
                </c:pt>
                <c:pt idx="947">
                  <c:v>1848</c:v>
                </c:pt>
                <c:pt idx="948">
                  <c:v>1878</c:v>
                </c:pt>
                <c:pt idx="949">
                  <c:v>1850</c:v>
                </c:pt>
                <c:pt idx="950">
                  <c:v>1930</c:v>
                </c:pt>
                <c:pt idx="951">
                  <c:v>1875</c:v>
                </c:pt>
                <c:pt idx="952">
                  <c:v>1939</c:v>
                </c:pt>
                <c:pt idx="953">
                  <c:v>1834</c:v>
                </c:pt>
                <c:pt idx="954">
                  <c:v>1789</c:v>
                </c:pt>
                <c:pt idx="955">
                  <c:v>1847</c:v>
                </c:pt>
                <c:pt idx="956">
                  <c:v>1896</c:v>
                </c:pt>
                <c:pt idx="957">
                  <c:v>1829</c:v>
                </c:pt>
                <c:pt idx="958">
                  <c:v>1768</c:v>
                </c:pt>
                <c:pt idx="959">
                  <c:v>1765</c:v>
                </c:pt>
                <c:pt idx="960">
                  <c:v>1819</c:v>
                </c:pt>
                <c:pt idx="961">
                  <c:v>1833</c:v>
                </c:pt>
                <c:pt idx="962">
                  <c:v>1820</c:v>
                </c:pt>
                <c:pt idx="963">
                  <c:v>1743</c:v>
                </c:pt>
                <c:pt idx="964">
                  <c:v>1762</c:v>
                </c:pt>
                <c:pt idx="965">
                  <c:v>1816</c:v>
                </c:pt>
                <c:pt idx="966">
                  <c:v>1795</c:v>
                </c:pt>
                <c:pt idx="967">
                  <c:v>1738</c:v>
                </c:pt>
                <c:pt idx="968">
                  <c:v>1723</c:v>
                </c:pt>
                <c:pt idx="969">
                  <c:v>1780</c:v>
                </c:pt>
                <c:pt idx="970">
                  <c:v>1716</c:v>
                </c:pt>
                <c:pt idx="971">
                  <c:v>1732</c:v>
                </c:pt>
                <c:pt idx="972">
                  <c:v>1770</c:v>
                </c:pt>
                <c:pt idx="973">
                  <c:v>1783</c:v>
                </c:pt>
                <c:pt idx="974">
                  <c:v>1740</c:v>
                </c:pt>
                <c:pt idx="975">
                  <c:v>1752</c:v>
                </c:pt>
                <c:pt idx="976">
                  <c:v>1721</c:v>
                </c:pt>
                <c:pt idx="977">
                  <c:v>1802</c:v>
                </c:pt>
                <c:pt idx="978">
                  <c:v>1748</c:v>
                </c:pt>
                <c:pt idx="979">
                  <c:v>1796</c:v>
                </c:pt>
                <c:pt idx="980">
                  <c:v>1704</c:v>
                </c:pt>
                <c:pt idx="981">
                  <c:v>1642</c:v>
                </c:pt>
                <c:pt idx="982">
                  <c:v>1750</c:v>
                </c:pt>
                <c:pt idx="983">
                  <c:v>1710</c:v>
                </c:pt>
                <c:pt idx="984">
                  <c:v>1825</c:v>
                </c:pt>
                <c:pt idx="985">
                  <c:v>1771</c:v>
                </c:pt>
                <c:pt idx="986">
                  <c:v>1730</c:v>
                </c:pt>
                <c:pt idx="987">
                  <c:v>1631</c:v>
                </c:pt>
                <c:pt idx="988">
                  <c:v>1653</c:v>
                </c:pt>
                <c:pt idx="989">
                  <c:v>1673</c:v>
                </c:pt>
                <c:pt idx="990">
                  <c:v>1685</c:v>
                </c:pt>
                <c:pt idx="991">
                  <c:v>1668</c:v>
                </c:pt>
                <c:pt idx="992">
                  <c:v>1742</c:v>
                </c:pt>
                <c:pt idx="993">
                  <c:v>1638</c:v>
                </c:pt>
                <c:pt idx="994">
                  <c:v>1668</c:v>
                </c:pt>
                <c:pt idx="995">
                  <c:v>1589</c:v>
                </c:pt>
                <c:pt idx="996">
                  <c:v>1682</c:v>
                </c:pt>
                <c:pt idx="997">
                  <c:v>1612</c:v>
                </c:pt>
                <c:pt idx="998">
                  <c:v>1670</c:v>
                </c:pt>
                <c:pt idx="999">
                  <c:v>1631</c:v>
                </c:pt>
                <c:pt idx="1000">
                  <c:v>1636</c:v>
                </c:pt>
                <c:pt idx="1001">
                  <c:v>1672</c:v>
                </c:pt>
                <c:pt idx="1002">
                  <c:v>1636</c:v>
                </c:pt>
                <c:pt idx="1003">
                  <c:v>1620</c:v>
                </c:pt>
                <c:pt idx="1004">
                  <c:v>1608</c:v>
                </c:pt>
                <c:pt idx="1005">
                  <c:v>1659</c:v>
                </c:pt>
                <c:pt idx="1006">
                  <c:v>1652</c:v>
                </c:pt>
                <c:pt idx="1007">
                  <c:v>1645</c:v>
                </c:pt>
                <c:pt idx="1008">
                  <c:v>1573</c:v>
                </c:pt>
                <c:pt idx="1009">
                  <c:v>1676</c:v>
                </c:pt>
                <c:pt idx="1010">
                  <c:v>1550</c:v>
                </c:pt>
                <c:pt idx="1011">
                  <c:v>1581</c:v>
                </c:pt>
                <c:pt idx="1012">
                  <c:v>1589</c:v>
                </c:pt>
                <c:pt idx="1013">
                  <c:v>1629</c:v>
                </c:pt>
                <c:pt idx="1014">
                  <c:v>1611</c:v>
                </c:pt>
                <c:pt idx="1015">
                  <c:v>1594</c:v>
                </c:pt>
                <c:pt idx="1016">
                  <c:v>1601</c:v>
                </c:pt>
                <c:pt idx="1017">
                  <c:v>1565</c:v>
                </c:pt>
                <c:pt idx="1018">
                  <c:v>1619</c:v>
                </c:pt>
                <c:pt idx="1019">
                  <c:v>1574</c:v>
                </c:pt>
                <c:pt idx="1020">
                  <c:v>1642</c:v>
                </c:pt>
                <c:pt idx="1021">
                  <c:v>1655</c:v>
                </c:pt>
                <c:pt idx="1022">
                  <c:v>1634</c:v>
                </c:pt>
                <c:pt idx="1023">
                  <c:v>1532</c:v>
                </c:pt>
                <c:pt idx="1024">
                  <c:v>1599</c:v>
                </c:pt>
                <c:pt idx="1025">
                  <c:v>1567</c:v>
                </c:pt>
                <c:pt idx="1026">
                  <c:v>1547</c:v>
                </c:pt>
                <c:pt idx="1027">
                  <c:v>1571</c:v>
                </c:pt>
                <c:pt idx="1028">
                  <c:v>1585</c:v>
                </c:pt>
                <c:pt idx="1029">
                  <c:v>1543</c:v>
                </c:pt>
                <c:pt idx="1030">
                  <c:v>1608</c:v>
                </c:pt>
                <c:pt idx="1031">
                  <c:v>1500</c:v>
                </c:pt>
                <c:pt idx="1032">
                  <c:v>1572</c:v>
                </c:pt>
                <c:pt idx="1033">
                  <c:v>1605</c:v>
                </c:pt>
                <c:pt idx="1034">
                  <c:v>1496</c:v>
                </c:pt>
                <c:pt idx="1035">
                  <c:v>1486</c:v>
                </c:pt>
                <c:pt idx="1036">
                  <c:v>1540</c:v>
                </c:pt>
                <c:pt idx="1037">
                  <c:v>1493</c:v>
                </c:pt>
                <c:pt idx="1038">
                  <c:v>1486</c:v>
                </c:pt>
                <c:pt idx="1039">
                  <c:v>1449</c:v>
                </c:pt>
                <c:pt idx="1040">
                  <c:v>1550</c:v>
                </c:pt>
                <c:pt idx="1041">
                  <c:v>1537</c:v>
                </c:pt>
                <c:pt idx="1042">
                  <c:v>1436</c:v>
                </c:pt>
                <c:pt idx="1043">
                  <c:v>1545</c:v>
                </c:pt>
                <c:pt idx="1044">
                  <c:v>1494</c:v>
                </c:pt>
                <c:pt idx="1045">
                  <c:v>1503</c:v>
                </c:pt>
                <c:pt idx="1046">
                  <c:v>1444</c:v>
                </c:pt>
                <c:pt idx="1047">
                  <c:v>1516</c:v>
                </c:pt>
                <c:pt idx="1048">
                  <c:v>1445</c:v>
                </c:pt>
                <c:pt idx="1049">
                  <c:v>1527</c:v>
                </c:pt>
                <c:pt idx="1050">
                  <c:v>1479</c:v>
                </c:pt>
                <c:pt idx="1051">
                  <c:v>1474</c:v>
                </c:pt>
                <c:pt idx="1052">
                  <c:v>1525</c:v>
                </c:pt>
                <c:pt idx="1053">
                  <c:v>1421</c:v>
                </c:pt>
                <c:pt idx="1054">
                  <c:v>1375</c:v>
                </c:pt>
                <c:pt idx="1055">
                  <c:v>1430</c:v>
                </c:pt>
                <c:pt idx="1056">
                  <c:v>1434</c:v>
                </c:pt>
                <c:pt idx="1057">
                  <c:v>1434</c:v>
                </c:pt>
                <c:pt idx="1058">
                  <c:v>1397</c:v>
                </c:pt>
                <c:pt idx="1059">
                  <c:v>1465</c:v>
                </c:pt>
                <c:pt idx="1060">
                  <c:v>1512</c:v>
                </c:pt>
                <c:pt idx="1061">
                  <c:v>1379</c:v>
                </c:pt>
                <c:pt idx="1062">
                  <c:v>1397</c:v>
                </c:pt>
                <c:pt idx="1063">
                  <c:v>1412</c:v>
                </c:pt>
                <c:pt idx="1064">
                  <c:v>1516</c:v>
                </c:pt>
                <c:pt idx="1065">
                  <c:v>1444</c:v>
                </c:pt>
                <c:pt idx="1066">
                  <c:v>1420</c:v>
                </c:pt>
                <c:pt idx="1067">
                  <c:v>1423</c:v>
                </c:pt>
                <c:pt idx="1068">
                  <c:v>1417</c:v>
                </c:pt>
                <c:pt idx="1069">
                  <c:v>1429</c:v>
                </c:pt>
                <c:pt idx="1070">
                  <c:v>1471</c:v>
                </c:pt>
                <c:pt idx="1071">
                  <c:v>1455</c:v>
                </c:pt>
                <c:pt idx="1072">
                  <c:v>1433</c:v>
                </c:pt>
                <c:pt idx="1073">
                  <c:v>1384</c:v>
                </c:pt>
                <c:pt idx="1074">
                  <c:v>1500</c:v>
                </c:pt>
                <c:pt idx="1075">
                  <c:v>1393</c:v>
                </c:pt>
                <c:pt idx="1076">
                  <c:v>1390</c:v>
                </c:pt>
                <c:pt idx="1077">
                  <c:v>1388</c:v>
                </c:pt>
                <c:pt idx="1078">
                  <c:v>1328</c:v>
                </c:pt>
                <c:pt idx="1079">
                  <c:v>1403</c:v>
                </c:pt>
                <c:pt idx="1080">
                  <c:v>1392</c:v>
                </c:pt>
                <c:pt idx="1081">
                  <c:v>1414</c:v>
                </c:pt>
                <c:pt idx="1082">
                  <c:v>1338</c:v>
                </c:pt>
                <c:pt idx="1083">
                  <c:v>1373</c:v>
                </c:pt>
                <c:pt idx="1084">
                  <c:v>1381</c:v>
                </c:pt>
                <c:pt idx="1085">
                  <c:v>1423</c:v>
                </c:pt>
                <c:pt idx="1086">
                  <c:v>1387</c:v>
                </c:pt>
                <c:pt idx="1087">
                  <c:v>1371</c:v>
                </c:pt>
                <c:pt idx="1088">
                  <c:v>1390</c:v>
                </c:pt>
                <c:pt idx="1089">
                  <c:v>1356</c:v>
                </c:pt>
                <c:pt idx="1090">
                  <c:v>1377</c:v>
                </c:pt>
                <c:pt idx="1091">
                  <c:v>1328</c:v>
                </c:pt>
                <c:pt idx="1092">
                  <c:v>1369</c:v>
                </c:pt>
                <c:pt idx="1093">
                  <c:v>1346</c:v>
                </c:pt>
                <c:pt idx="1094">
                  <c:v>1303</c:v>
                </c:pt>
                <c:pt idx="1095">
                  <c:v>1325</c:v>
                </c:pt>
                <c:pt idx="1096">
                  <c:v>1342</c:v>
                </c:pt>
                <c:pt idx="1097">
                  <c:v>1317</c:v>
                </c:pt>
                <c:pt idx="1098">
                  <c:v>1237</c:v>
                </c:pt>
                <c:pt idx="1099">
                  <c:v>1338</c:v>
                </c:pt>
                <c:pt idx="1100">
                  <c:v>1378</c:v>
                </c:pt>
                <c:pt idx="1101">
                  <c:v>1327</c:v>
                </c:pt>
                <c:pt idx="1102">
                  <c:v>1265</c:v>
                </c:pt>
                <c:pt idx="1103">
                  <c:v>1364</c:v>
                </c:pt>
                <c:pt idx="1104">
                  <c:v>1329</c:v>
                </c:pt>
                <c:pt idx="1105">
                  <c:v>1326</c:v>
                </c:pt>
                <c:pt idx="1106">
                  <c:v>1257</c:v>
                </c:pt>
                <c:pt idx="1107">
                  <c:v>1325</c:v>
                </c:pt>
                <c:pt idx="1108">
                  <c:v>1307</c:v>
                </c:pt>
                <c:pt idx="1109">
                  <c:v>1333</c:v>
                </c:pt>
                <c:pt idx="1110">
                  <c:v>1259</c:v>
                </c:pt>
                <c:pt idx="1111">
                  <c:v>1318</c:v>
                </c:pt>
                <c:pt idx="1112">
                  <c:v>1357</c:v>
                </c:pt>
                <c:pt idx="1113">
                  <c:v>1310</c:v>
                </c:pt>
                <c:pt idx="1114">
                  <c:v>1278</c:v>
                </c:pt>
                <c:pt idx="1115">
                  <c:v>1291</c:v>
                </c:pt>
                <c:pt idx="1116">
                  <c:v>1270</c:v>
                </c:pt>
                <c:pt idx="1117">
                  <c:v>1365</c:v>
                </c:pt>
                <c:pt idx="1118">
                  <c:v>1286</c:v>
                </c:pt>
                <c:pt idx="1119">
                  <c:v>1284</c:v>
                </c:pt>
                <c:pt idx="1120">
                  <c:v>1345</c:v>
                </c:pt>
                <c:pt idx="1121">
                  <c:v>1302</c:v>
                </c:pt>
                <c:pt idx="1122">
                  <c:v>1316</c:v>
                </c:pt>
                <c:pt idx="1123">
                  <c:v>1282</c:v>
                </c:pt>
                <c:pt idx="1124">
                  <c:v>1208</c:v>
                </c:pt>
                <c:pt idx="1125">
                  <c:v>1283</c:v>
                </c:pt>
                <c:pt idx="1126">
                  <c:v>1247</c:v>
                </c:pt>
                <c:pt idx="1127">
                  <c:v>1249</c:v>
                </c:pt>
                <c:pt idx="1128">
                  <c:v>1246</c:v>
                </c:pt>
                <c:pt idx="1129">
                  <c:v>1233</c:v>
                </c:pt>
                <c:pt idx="1130">
                  <c:v>1278</c:v>
                </c:pt>
                <c:pt idx="1131">
                  <c:v>1281</c:v>
                </c:pt>
                <c:pt idx="1132">
                  <c:v>1249</c:v>
                </c:pt>
                <c:pt idx="1133">
                  <c:v>1251</c:v>
                </c:pt>
                <c:pt idx="1134">
                  <c:v>1212</c:v>
                </c:pt>
                <c:pt idx="1135">
                  <c:v>1240</c:v>
                </c:pt>
                <c:pt idx="1136">
                  <c:v>1269</c:v>
                </c:pt>
                <c:pt idx="1137">
                  <c:v>1184</c:v>
                </c:pt>
                <c:pt idx="1138">
                  <c:v>1279</c:v>
                </c:pt>
                <c:pt idx="1139">
                  <c:v>1283</c:v>
                </c:pt>
                <c:pt idx="1140">
                  <c:v>1235</c:v>
                </c:pt>
                <c:pt idx="1141">
                  <c:v>1159</c:v>
                </c:pt>
                <c:pt idx="1142">
                  <c:v>1248</c:v>
                </c:pt>
                <c:pt idx="1143">
                  <c:v>1269</c:v>
                </c:pt>
                <c:pt idx="1144">
                  <c:v>1273</c:v>
                </c:pt>
                <c:pt idx="1145">
                  <c:v>1216</c:v>
                </c:pt>
                <c:pt idx="1146">
                  <c:v>1319</c:v>
                </c:pt>
                <c:pt idx="1147">
                  <c:v>1184</c:v>
                </c:pt>
                <c:pt idx="1148">
                  <c:v>1191</c:v>
                </c:pt>
                <c:pt idx="1149">
                  <c:v>1268</c:v>
                </c:pt>
                <c:pt idx="1150">
                  <c:v>1185</c:v>
                </c:pt>
                <c:pt idx="1151">
                  <c:v>1249</c:v>
                </c:pt>
                <c:pt idx="1152">
                  <c:v>1173</c:v>
                </c:pt>
                <c:pt idx="1153">
                  <c:v>1272</c:v>
                </c:pt>
                <c:pt idx="1154">
                  <c:v>1164</c:v>
                </c:pt>
                <c:pt idx="1155">
                  <c:v>1235</c:v>
                </c:pt>
                <c:pt idx="1156">
                  <c:v>1199</c:v>
                </c:pt>
                <c:pt idx="1157">
                  <c:v>1230</c:v>
                </c:pt>
                <c:pt idx="1158">
                  <c:v>1170</c:v>
                </c:pt>
                <c:pt idx="1159">
                  <c:v>1172</c:v>
                </c:pt>
                <c:pt idx="1160">
                  <c:v>1157</c:v>
                </c:pt>
                <c:pt idx="1161">
                  <c:v>1234</c:v>
                </c:pt>
                <c:pt idx="1162">
                  <c:v>1238</c:v>
                </c:pt>
                <c:pt idx="1163">
                  <c:v>1179</c:v>
                </c:pt>
                <c:pt idx="1164">
                  <c:v>1245</c:v>
                </c:pt>
                <c:pt idx="1165">
                  <c:v>1125</c:v>
                </c:pt>
                <c:pt idx="1166">
                  <c:v>1183</c:v>
                </c:pt>
                <c:pt idx="1167">
                  <c:v>1147</c:v>
                </c:pt>
                <c:pt idx="1168">
                  <c:v>1236</c:v>
                </c:pt>
                <c:pt idx="1169">
                  <c:v>1205</c:v>
                </c:pt>
                <c:pt idx="1170">
                  <c:v>1160</c:v>
                </c:pt>
                <c:pt idx="1171">
                  <c:v>1128</c:v>
                </c:pt>
                <c:pt idx="1172">
                  <c:v>1217</c:v>
                </c:pt>
                <c:pt idx="1173">
                  <c:v>1203</c:v>
                </c:pt>
                <c:pt idx="1174">
                  <c:v>1165</c:v>
                </c:pt>
                <c:pt idx="1175">
                  <c:v>1160</c:v>
                </c:pt>
                <c:pt idx="1176">
                  <c:v>1208</c:v>
                </c:pt>
                <c:pt idx="1177">
                  <c:v>1211</c:v>
                </c:pt>
                <c:pt idx="1178">
                  <c:v>1119</c:v>
                </c:pt>
                <c:pt idx="1179">
                  <c:v>1149</c:v>
                </c:pt>
                <c:pt idx="1180">
                  <c:v>1206</c:v>
                </c:pt>
                <c:pt idx="1181">
                  <c:v>1165</c:v>
                </c:pt>
                <c:pt idx="1182">
                  <c:v>1148</c:v>
                </c:pt>
                <c:pt idx="1183">
                  <c:v>1198</c:v>
                </c:pt>
                <c:pt idx="1184">
                  <c:v>1160</c:v>
                </c:pt>
                <c:pt idx="1185">
                  <c:v>1166</c:v>
                </c:pt>
                <c:pt idx="1186">
                  <c:v>1123</c:v>
                </c:pt>
                <c:pt idx="1187">
                  <c:v>1172</c:v>
                </c:pt>
                <c:pt idx="1188">
                  <c:v>1193</c:v>
                </c:pt>
                <c:pt idx="1189">
                  <c:v>1126</c:v>
                </c:pt>
                <c:pt idx="1190">
                  <c:v>1114</c:v>
                </c:pt>
                <c:pt idx="1191">
                  <c:v>1173</c:v>
                </c:pt>
                <c:pt idx="1192">
                  <c:v>1190</c:v>
                </c:pt>
                <c:pt idx="1193">
                  <c:v>1132</c:v>
                </c:pt>
                <c:pt idx="1194">
                  <c:v>1145</c:v>
                </c:pt>
                <c:pt idx="1195">
                  <c:v>1163</c:v>
                </c:pt>
                <c:pt idx="1196">
                  <c:v>1141</c:v>
                </c:pt>
                <c:pt idx="1197">
                  <c:v>1101</c:v>
                </c:pt>
                <c:pt idx="1198">
                  <c:v>1090</c:v>
                </c:pt>
                <c:pt idx="1199">
                  <c:v>1132</c:v>
                </c:pt>
                <c:pt idx="1200">
                  <c:v>1173</c:v>
                </c:pt>
                <c:pt idx="1201">
                  <c:v>1085</c:v>
                </c:pt>
                <c:pt idx="1202">
                  <c:v>1125</c:v>
                </c:pt>
                <c:pt idx="1203">
                  <c:v>1130</c:v>
                </c:pt>
                <c:pt idx="1204">
                  <c:v>1098</c:v>
                </c:pt>
                <c:pt idx="1205">
                  <c:v>1125</c:v>
                </c:pt>
                <c:pt idx="1206">
                  <c:v>1156</c:v>
                </c:pt>
                <c:pt idx="1207">
                  <c:v>1077</c:v>
                </c:pt>
                <c:pt idx="1208">
                  <c:v>1075</c:v>
                </c:pt>
                <c:pt idx="1209">
                  <c:v>1115</c:v>
                </c:pt>
                <c:pt idx="1210">
                  <c:v>1020</c:v>
                </c:pt>
                <c:pt idx="1211">
                  <c:v>1113</c:v>
                </c:pt>
                <c:pt idx="1212">
                  <c:v>1078</c:v>
                </c:pt>
                <c:pt idx="1213">
                  <c:v>1115</c:v>
                </c:pt>
                <c:pt idx="1214">
                  <c:v>1081</c:v>
                </c:pt>
                <c:pt idx="1215">
                  <c:v>1097</c:v>
                </c:pt>
                <c:pt idx="1216">
                  <c:v>1066</c:v>
                </c:pt>
                <c:pt idx="1217">
                  <c:v>1089</c:v>
                </c:pt>
                <c:pt idx="1218">
                  <c:v>1061</c:v>
                </c:pt>
                <c:pt idx="1219">
                  <c:v>1095</c:v>
                </c:pt>
                <c:pt idx="1220">
                  <c:v>1084</c:v>
                </c:pt>
                <c:pt idx="1221">
                  <c:v>1125</c:v>
                </c:pt>
                <c:pt idx="1222">
                  <c:v>1139</c:v>
                </c:pt>
                <c:pt idx="1223">
                  <c:v>1081</c:v>
                </c:pt>
                <c:pt idx="1224">
                  <c:v>1092</c:v>
                </c:pt>
                <c:pt idx="1225">
                  <c:v>1134</c:v>
                </c:pt>
                <c:pt idx="1226">
                  <c:v>1100</c:v>
                </c:pt>
                <c:pt idx="1227">
                  <c:v>1069</c:v>
                </c:pt>
                <c:pt idx="1228">
                  <c:v>1091</c:v>
                </c:pt>
                <c:pt idx="1229">
                  <c:v>1112</c:v>
                </c:pt>
                <c:pt idx="1230">
                  <c:v>1075</c:v>
                </c:pt>
                <c:pt idx="1231">
                  <c:v>1055</c:v>
                </c:pt>
                <c:pt idx="1232">
                  <c:v>1051</c:v>
                </c:pt>
                <c:pt idx="1233">
                  <c:v>1100</c:v>
                </c:pt>
                <c:pt idx="1234">
                  <c:v>1049</c:v>
                </c:pt>
                <c:pt idx="1235">
                  <c:v>1057</c:v>
                </c:pt>
                <c:pt idx="1236">
                  <c:v>1126</c:v>
                </c:pt>
                <c:pt idx="1237">
                  <c:v>1095</c:v>
                </c:pt>
                <c:pt idx="1238">
                  <c:v>1043</c:v>
                </c:pt>
                <c:pt idx="1239">
                  <c:v>1006</c:v>
                </c:pt>
                <c:pt idx="1240">
                  <c:v>991</c:v>
                </c:pt>
                <c:pt idx="1241">
                  <c:v>1035</c:v>
                </c:pt>
                <c:pt idx="1242">
                  <c:v>1032</c:v>
                </c:pt>
                <c:pt idx="1243">
                  <c:v>994</c:v>
                </c:pt>
                <c:pt idx="1244">
                  <c:v>1040</c:v>
                </c:pt>
                <c:pt idx="1245">
                  <c:v>1079</c:v>
                </c:pt>
                <c:pt idx="1246">
                  <c:v>1048</c:v>
                </c:pt>
                <c:pt idx="1247">
                  <c:v>1051</c:v>
                </c:pt>
                <c:pt idx="1248">
                  <c:v>1074</c:v>
                </c:pt>
                <c:pt idx="1249">
                  <c:v>1013</c:v>
                </c:pt>
                <c:pt idx="1250">
                  <c:v>1083</c:v>
                </c:pt>
                <c:pt idx="1251">
                  <c:v>1043</c:v>
                </c:pt>
                <c:pt idx="1252">
                  <c:v>1055</c:v>
                </c:pt>
                <c:pt idx="1253">
                  <c:v>988</c:v>
                </c:pt>
                <c:pt idx="1254">
                  <c:v>1035</c:v>
                </c:pt>
                <c:pt idx="1255">
                  <c:v>1027</c:v>
                </c:pt>
                <c:pt idx="1256">
                  <c:v>1035</c:v>
                </c:pt>
                <c:pt idx="1257">
                  <c:v>996</c:v>
                </c:pt>
                <c:pt idx="1258">
                  <c:v>985</c:v>
                </c:pt>
                <c:pt idx="1259">
                  <c:v>1047</c:v>
                </c:pt>
                <c:pt idx="1260">
                  <c:v>1003</c:v>
                </c:pt>
                <c:pt idx="1261">
                  <c:v>993</c:v>
                </c:pt>
                <c:pt idx="1262">
                  <c:v>1036</c:v>
                </c:pt>
                <c:pt idx="1263">
                  <c:v>1008</c:v>
                </c:pt>
                <c:pt idx="1264">
                  <c:v>1036</c:v>
                </c:pt>
                <c:pt idx="1265">
                  <c:v>997</c:v>
                </c:pt>
                <c:pt idx="1266">
                  <c:v>1016</c:v>
                </c:pt>
                <c:pt idx="1267">
                  <c:v>1002</c:v>
                </c:pt>
                <c:pt idx="1268">
                  <c:v>993</c:v>
                </c:pt>
                <c:pt idx="1269">
                  <c:v>955</c:v>
                </c:pt>
                <c:pt idx="1270">
                  <c:v>1006</c:v>
                </c:pt>
                <c:pt idx="1271">
                  <c:v>1037</c:v>
                </c:pt>
                <c:pt idx="1272">
                  <c:v>950</c:v>
                </c:pt>
                <c:pt idx="1273">
                  <c:v>1027</c:v>
                </c:pt>
                <c:pt idx="1274">
                  <c:v>984</c:v>
                </c:pt>
                <c:pt idx="1275">
                  <c:v>1014</c:v>
                </c:pt>
                <c:pt idx="1276">
                  <c:v>984</c:v>
                </c:pt>
                <c:pt idx="1277">
                  <c:v>1030</c:v>
                </c:pt>
                <c:pt idx="1278">
                  <c:v>1037</c:v>
                </c:pt>
                <c:pt idx="1279">
                  <c:v>993</c:v>
                </c:pt>
                <c:pt idx="1280">
                  <c:v>986</c:v>
                </c:pt>
                <c:pt idx="1281">
                  <c:v>1040</c:v>
                </c:pt>
                <c:pt idx="1282">
                  <c:v>978</c:v>
                </c:pt>
                <c:pt idx="1283">
                  <c:v>976</c:v>
                </c:pt>
                <c:pt idx="1284">
                  <c:v>1021</c:v>
                </c:pt>
                <c:pt idx="1285">
                  <c:v>927</c:v>
                </c:pt>
                <c:pt idx="1286">
                  <c:v>991</c:v>
                </c:pt>
                <c:pt idx="1287">
                  <c:v>1038</c:v>
                </c:pt>
                <c:pt idx="1288">
                  <c:v>993</c:v>
                </c:pt>
                <c:pt idx="1289">
                  <c:v>989</c:v>
                </c:pt>
                <c:pt idx="1290">
                  <c:v>1007</c:v>
                </c:pt>
                <c:pt idx="1291">
                  <c:v>916</c:v>
                </c:pt>
                <c:pt idx="1292">
                  <c:v>961</c:v>
                </c:pt>
                <c:pt idx="1293">
                  <c:v>1015</c:v>
                </c:pt>
                <c:pt idx="1294">
                  <c:v>934</c:v>
                </c:pt>
                <c:pt idx="1295">
                  <c:v>973</c:v>
                </c:pt>
                <c:pt idx="1296">
                  <c:v>1017</c:v>
                </c:pt>
                <c:pt idx="1297">
                  <c:v>941</c:v>
                </c:pt>
                <c:pt idx="1298">
                  <c:v>986</c:v>
                </c:pt>
                <c:pt idx="1299">
                  <c:v>996</c:v>
                </c:pt>
                <c:pt idx="1300">
                  <c:v>1065</c:v>
                </c:pt>
                <c:pt idx="1301">
                  <c:v>955</c:v>
                </c:pt>
                <c:pt idx="1302">
                  <c:v>965</c:v>
                </c:pt>
                <c:pt idx="1303">
                  <c:v>1009</c:v>
                </c:pt>
                <c:pt idx="1304">
                  <c:v>956</c:v>
                </c:pt>
                <c:pt idx="1305">
                  <c:v>935</c:v>
                </c:pt>
                <c:pt idx="1306">
                  <c:v>1007</c:v>
                </c:pt>
                <c:pt idx="1307">
                  <c:v>924</c:v>
                </c:pt>
                <c:pt idx="1308">
                  <c:v>920</c:v>
                </c:pt>
                <c:pt idx="1309">
                  <c:v>950</c:v>
                </c:pt>
                <c:pt idx="1310">
                  <c:v>1000</c:v>
                </c:pt>
                <c:pt idx="1311">
                  <c:v>956</c:v>
                </c:pt>
                <c:pt idx="1312">
                  <c:v>949</c:v>
                </c:pt>
                <c:pt idx="1313">
                  <c:v>900</c:v>
                </c:pt>
                <c:pt idx="1314">
                  <c:v>970</c:v>
                </c:pt>
                <c:pt idx="1315">
                  <c:v>951</c:v>
                </c:pt>
                <c:pt idx="1316">
                  <c:v>928</c:v>
                </c:pt>
                <c:pt idx="1317">
                  <c:v>957</c:v>
                </c:pt>
                <c:pt idx="1318">
                  <c:v>964</c:v>
                </c:pt>
                <c:pt idx="1319">
                  <c:v>942</c:v>
                </c:pt>
                <c:pt idx="1320">
                  <c:v>968</c:v>
                </c:pt>
                <c:pt idx="1321">
                  <c:v>942</c:v>
                </c:pt>
                <c:pt idx="1322">
                  <c:v>907</c:v>
                </c:pt>
                <c:pt idx="1323">
                  <c:v>1054</c:v>
                </c:pt>
                <c:pt idx="1324">
                  <c:v>983</c:v>
                </c:pt>
                <c:pt idx="1325">
                  <c:v>943</c:v>
                </c:pt>
                <c:pt idx="1326">
                  <c:v>907</c:v>
                </c:pt>
                <c:pt idx="1327">
                  <c:v>932</c:v>
                </c:pt>
                <c:pt idx="1328">
                  <c:v>941</c:v>
                </c:pt>
                <c:pt idx="1329">
                  <c:v>933</c:v>
                </c:pt>
                <c:pt idx="1330">
                  <c:v>915</c:v>
                </c:pt>
                <c:pt idx="1331">
                  <c:v>928</c:v>
                </c:pt>
                <c:pt idx="1332">
                  <c:v>950</c:v>
                </c:pt>
                <c:pt idx="1333">
                  <c:v>904</c:v>
                </c:pt>
                <c:pt idx="1334">
                  <c:v>913</c:v>
                </c:pt>
                <c:pt idx="1335">
                  <c:v>948</c:v>
                </c:pt>
                <c:pt idx="1336">
                  <c:v>894</c:v>
                </c:pt>
                <c:pt idx="1337">
                  <c:v>926</c:v>
                </c:pt>
                <c:pt idx="1338">
                  <c:v>934</c:v>
                </c:pt>
                <c:pt idx="1339">
                  <c:v>927</c:v>
                </c:pt>
                <c:pt idx="1340">
                  <c:v>941</c:v>
                </c:pt>
                <c:pt idx="1341">
                  <c:v>923</c:v>
                </c:pt>
                <c:pt idx="1342">
                  <c:v>878</c:v>
                </c:pt>
                <c:pt idx="1343">
                  <c:v>941</c:v>
                </c:pt>
                <c:pt idx="1344">
                  <c:v>879</c:v>
                </c:pt>
                <c:pt idx="1345">
                  <c:v>890</c:v>
                </c:pt>
                <c:pt idx="1346">
                  <c:v>924</c:v>
                </c:pt>
                <c:pt idx="1347">
                  <c:v>926</c:v>
                </c:pt>
                <c:pt idx="1348">
                  <c:v>874</c:v>
                </c:pt>
                <c:pt idx="1349">
                  <c:v>885</c:v>
                </c:pt>
                <c:pt idx="1350">
                  <c:v>934</c:v>
                </c:pt>
                <c:pt idx="1351">
                  <c:v>867</c:v>
                </c:pt>
                <c:pt idx="1352">
                  <c:v>914</c:v>
                </c:pt>
                <c:pt idx="1353">
                  <c:v>887</c:v>
                </c:pt>
                <c:pt idx="1354">
                  <c:v>937</c:v>
                </c:pt>
                <c:pt idx="1355">
                  <c:v>886</c:v>
                </c:pt>
                <c:pt idx="1356">
                  <c:v>941</c:v>
                </c:pt>
                <c:pt idx="1357">
                  <c:v>904</c:v>
                </c:pt>
                <c:pt idx="1358">
                  <c:v>929</c:v>
                </c:pt>
                <c:pt idx="1359">
                  <c:v>892</c:v>
                </c:pt>
                <c:pt idx="1360">
                  <c:v>858</c:v>
                </c:pt>
                <c:pt idx="1361">
                  <c:v>828</c:v>
                </c:pt>
                <c:pt idx="1362">
                  <c:v>863</c:v>
                </c:pt>
                <c:pt idx="1363">
                  <c:v>948</c:v>
                </c:pt>
                <c:pt idx="1364">
                  <c:v>882</c:v>
                </c:pt>
                <c:pt idx="1365">
                  <c:v>857</c:v>
                </c:pt>
                <c:pt idx="1366">
                  <c:v>886</c:v>
                </c:pt>
                <c:pt idx="1367">
                  <c:v>912</c:v>
                </c:pt>
                <c:pt idx="1368">
                  <c:v>906</c:v>
                </c:pt>
                <c:pt idx="1369">
                  <c:v>861</c:v>
                </c:pt>
                <c:pt idx="1370">
                  <c:v>851</c:v>
                </c:pt>
                <c:pt idx="1371">
                  <c:v>867</c:v>
                </c:pt>
                <c:pt idx="1372">
                  <c:v>908</c:v>
                </c:pt>
                <c:pt idx="1373">
                  <c:v>850</c:v>
                </c:pt>
                <c:pt idx="1374">
                  <c:v>859</c:v>
                </c:pt>
                <c:pt idx="1375">
                  <c:v>852</c:v>
                </c:pt>
                <c:pt idx="1376">
                  <c:v>930</c:v>
                </c:pt>
                <c:pt idx="1377">
                  <c:v>906</c:v>
                </c:pt>
                <c:pt idx="1378">
                  <c:v>852</c:v>
                </c:pt>
                <c:pt idx="1379">
                  <c:v>929</c:v>
                </c:pt>
                <c:pt idx="1380">
                  <c:v>835</c:v>
                </c:pt>
                <c:pt idx="1381">
                  <c:v>843</c:v>
                </c:pt>
                <c:pt idx="1382">
                  <c:v>872</c:v>
                </c:pt>
                <c:pt idx="1383">
                  <c:v>841</c:v>
                </c:pt>
                <c:pt idx="1384">
                  <c:v>857</c:v>
                </c:pt>
                <c:pt idx="1385">
                  <c:v>805</c:v>
                </c:pt>
                <c:pt idx="1386">
                  <c:v>917</c:v>
                </c:pt>
                <c:pt idx="1387">
                  <c:v>943</c:v>
                </c:pt>
                <c:pt idx="1388">
                  <c:v>866</c:v>
                </c:pt>
                <c:pt idx="1389">
                  <c:v>826</c:v>
                </c:pt>
                <c:pt idx="1390">
                  <c:v>865</c:v>
                </c:pt>
                <c:pt idx="1391">
                  <c:v>828</c:v>
                </c:pt>
                <c:pt idx="1392">
                  <c:v>871</c:v>
                </c:pt>
                <c:pt idx="1393">
                  <c:v>858</c:v>
                </c:pt>
                <c:pt idx="1394">
                  <c:v>896</c:v>
                </c:pt>
                <c:pt idx="1395">
                  <c:v>847</c:v>
                </c:pt>
                <c:pt idx="1396">
                  <c:v>846</c:v>
                </c:pt>
                <c:pt idx="1397">
                  <c:v>862</c:v>
                </c:pt>
                <c:pt idx="1398">
                  <c:v>910</c:v>
                </c:pt>
                <c:pt idx="1399">
                  <c:v>852</c:v>
                </c:pt>
                <c:pt idx="1400">
                  <c:v>854</c:v>
                </c:pt>
                <c:pt idx="1401">
                  <c:v>848</c:v>
                </c:pt>
                <c:pt idx="1402">
                  <c:v>902</c:v>
                </c:pt>
                <c:pt idx="1403">
                  <c:v>856</c:v>
                </c:pt>
                <c:pt idx="1404">
                  <c:v>856</c:v>
                </c:pt>
                <c:pt idx="1405">
                  <c:v>839</c:v>
                </c:pt>
                <c:pt idx="1406">
                  <c:v>834</c:v>
                </c:pt>
                <c:pt idx="1407">
                  <c:v>862</c:v>
                </c:pt>
                <c:pt idx="1408">
                  <c:v>829</c:v>
                </c:pt>
                <c:pt idx="1409">
                  <c:v>837</c:v>
                </c:pt>
                <c:pt idx="1410">
                  <c:v>812</c:v>
                </c:pt>
                <c:pt idx="1411">
                  <c:v>868</c:v>
                </c:pt>
                <c:pt idx="1412">
                  <c:v>853</c:v>
                </c:pt>
                <c:pt idx="1413">
                  <c:v>839</c:v>
                </c:pt>
                <c:pt idx="1414">
                  <c:v>870</c:v>
                </c:pt>
                <c:pt idx="1415">
                  <c:v>829</c:v>
                </c:pt>
                <c:pt idx="1416">
                  <c:v>795</c:v>
                </c:pt>
                <c:pt idx="1417">
                  <c:v>794</c:v>
                </c:pt>
                <c:pt idx="1418">
                  <c:v>810</c:v>
                </c:pt>
                <c:pt idx="1419">
                  <c:v>823</c:v>
                </c:pt>
                <c:pt idx="1420">
                  <c:v>803</c:v>
                </c:pt>
                <c:pt idx="1421">
                  <c:v>851</c:v>
                </c:pt>
                <c:pt idx="1422">
                  <c:v>775</c:v>
                </c:pt>
                <c:pt idx="1423">
                  <c:v>845</c:v>
                </c:pt>
                <c:pt idx="1424">
                  <c:v>842</c:v>
                </c:pt>
                <c:pt idx="1425">
                  <c:v>770</c:v>
                </c:pt>
                <c:pt idx="1426">
                  <c:v>880</c:v>
                </c:pt>
                <c:pt idx="1427">
                  <c:v>809</c:v>
                </c:pt>
                <c:pt idx="1428">
                  <c:v>792</c:v>
                </c:pt>
                <c:pt idx="1429">
                  <c:v>798</c:v>
                </c:pt>
                <c:pt idx="1430">
                  <c:v>790</c:v>
                </c:pt>
                <c:pt idx="1431">
                  <c:v>812</c:v>
                </c:pt>
                <c:pt idx="1432">
                  <c:v>803</c:v>
                </c:pt>
                <c:pt idx="1433">
                  <c:v>798</c:v>
                </c:pt>
                <c:pt idx="1434">
                  <c:v>836</c:v>
                </c:pt>
                <c:pt idx="1435">
                  <c:v>827</c:v>
                </c:pt>
                <c:pt idx="1436">
                  <c:v>824</c:v>
                </c:pt>
                <c:pt idx="1437">
                  <c:v>793</c:v>
                </c:pt>
                <c:pt idx="1438">
                  <c:v>826</c:v>
                </c:pt>
                <c:pt idx="1439">
                  <c:v>837</c:v>
                </c:pt>
                <c:pt idx="1440">
                  <c:v>732</c:v>
                </c:pt>
                <c:pt idx="1441">
                  <c:v>794</c:v>
                </c:pt>
                <c:pt idx="1442">
                  <c:v>760</c:v>
                </c:pt>
                <c:pt idx="1443">
                  <c:v>840</c:v>
                </c:pt>
                <c:pt idx="1444">
                  <c:v>771</c:v>
                </c:pt>
                <c:pt idx="1445">
                  <c:v>794</c:v>
                </c:pt>
                <c:pt idx="1446">
                  <c:v>763</c:v>
                </c:pt>
                <c:pt idx="1447">
                  <c:v>826</c:v>
                </c:pt>
                <c:pt idx="1448">
                  <c:v>797</c:v>
                </c:pt>
                <c:pt idx="1449">
                  <c:v>756</c:v>
                </c:pt>
                <c:pt idx="1450">
                  <c:v>819</c:v>
                </c:pt>
                <c:pt idx="1451">
                  <c:v>817</c:v>
                </c:pt>
                <c:pt idx="1452">
                  <c:v>801</c:v>
                </c:pt>
                <c:pt idx="1453">
                  <c:v>743</c:v>
                </c:pt>
                <c:pt idx="1454">
                  <c:v>767</c:v>
                </c:pt>
                <c:pt idx="1455">
                  <c:v>822</c:v>
                </c:pt>
                <c:pt idx="1456">
                  <c:v>790</c:v>
                </c:pt>
                <c:pt idx="1457">
                  <c:v>784</c:v>
                </c:pt>
                <c:pt idx="1458">
                  <c:v>805</c:v>
                </c:pt>
                <c:pt idx="1459">
                  <c:v>820</c:v>
                </c:pt>
                <c:pt idx="1460">
                  <c:v>804</c:v>
                </c:pt>
                <c:pt idx="1461">
                  <c:v>756</c:v>
                </c:pt>
                <c:pt idx="1462">
                  <c:v>798</c:v>
                </c:pt>
                <c:pt idx="1463">
                  <c:v>774</c:v>
                </c:pt>
                <c:pt idx="1464">
                  <c:v>832</c:v>
                </c:pt>
                <c:pt idx="1465">
                  <c:v>753</c:v>
                </c:pt>
                <c:pt idx="1466">
                  <c:v>779</c:v>
                </c:pt>
                <c:pt idx="1467">
                  <c:v>777</c:v>
                </c:pt>
                <c:pt idx="1468">
                  <c:v>795</c:v>
                </c:pt>
                <c:pt idx="1469">
                  <c:v>780</c:v>
                </c:pt>
                <c:pt idx="1470">
                  <c:v>758</c:v>
                </c:pt>
                <c:pt idx="1471">
                  <c:v>750</c:v>
                </c:pt>
                <c:pt idx="1472">
                  <c:v>738</c:v>
                </c:pt>
                <c:pt idx="1473">
                  <c:v>743</c:v>
                </c:pt>
                <c:pt idx="1474">
                  <c:v>781</c:v>
                </c:pt>
                <c:pt idx="1475">
                  <c:v>797</c:v>
                </c:pt>
                <c:pt idx="1476">
                  <c:v>748</c:v>
                </c:pt>
                <c:pt idx="1477">
                  <c:v>758</c:v>
                </c:pt>
                <c:pt idx="1478">
                  <c:v>754</c:v>
                </c:pt>
                <c:pt idx="1479">
                  <c:v>756</c:v>
                </c:pt>
                <c:pt idx="1480">
                  <c:v>730</c:v>
                </c:pt>
                <c:pt idx="1481">
                  <c:v>713</c:v>
                </c:pt>
                <c:pt idx="1482">
                  <c:v>745</c:v>
                </c:pt>
                <c:pt idx="1483">
                  <c:v>781</c:v>
                </c:pt>
                <c:pt idx="1484">
                  <c:v>780</c:v>
                </c:pt>
                <c:pt idx="1485">
                  <c:v>748</c:v>
                </c:pt>
                <c:pt idx="1486">
                  <c:v>810</c:v>
                </c:pt>
                <c:pt idx="1487">
                  <c:v>729</c:v>
                </c:pt>
                <c:pt idx="1488">
                  <c:v>756</c:v>
                </c:pt>
                <c:pt idx="1489">
                  <c:v>764</c:v>
                </c:pt>
                <c:pt idx="1490">
                  <c:v>746</c:v>
                </c:pt>
                <c:pt idx="1491">
                  <c:v>793</c:v>
                </c:pt>
                <c:pt idx="1492">
                  <c:v>750</c:v>
                </c:pt>
                <c:pt idx="1493">
                  <c:v>766</c:v>
                </c:pt>
                <c:pt idx="1494">
                  <c:v>778</c:v>
                </c:pt>
                <c:pt idx="1495">
                  <c:v>713</c:v>
                </c:pt>
                <c:pt idx="1496">
                  <c:v>730</c:v>
                </c:pt>
                <c:pt idx="1497">
                  <c:v>775</c:v>
                </c:pt>
                <c:pt idx="1498">
                  <c:v>781</c:v>
                </c:pt>
                <c:pt idx="1499">
                  <c:v>783</c:v>
                </c:pt>
                <c:pt idx="1500">
                  <c:v>742</c:v>
                </c:pt>
                <c:pt idx="1501">
                  <c:v>752</c:v>
                </c:pt>
                <c:pt idx="1502">
                  <c:v>729</c:v>
                </c:pt>
                <c:pt idx="1503">
                  <c:v>755</c:v>
                </c:pt>
                <c:pt idx="1504">
                  <c:v>679</c:v>
                </c:pt>
                <c:pt idx="1505">
                  <c:v>755</c:v>
                </c:pt>
                <c:pt idx="1506">
                  <c:v>771</c:v>
                </c:pt>
                <c:pt idx="1507">
                  <c:v>743</c:v>
                </c:pt>
                <c:pt idx="1508">
                  <c:v>771</c:v>
                </c:pt>
                <c:pt idx="1509">
                  <c:v>779</c:v>
                </c:pt>
                <c:pt idx="1510">
                  <c:v>720</c:v>
                </c:pt>
                <c:pt idx="1511">
                  <c:v>705</c:v>
                </c:pt>
                <c:pt idx="1512">
                  <c:v>715</c:v>
                </c:pt>
                <c:pt idx="1513">
                  <c:v>759</c:v>
                </c:pt>
                <c:pt idx="1514">
                  <c:v>701</c:v>
                </c:pt>
                <c:pt idx="1515">
                  <c:v>739</c:v>
                </c:pt>
                <c:pt idx="1516">
                  <c:v>719</c:v>
                </c:pt>
                <c:pt idx="1517">
                  <c:v>729</c:v>
                </c:pt>
                <c:pt idx="1518">
                  <c:v>747</c:v>
                </c:pt>
                <c:pt idx="1519">
                  <c:v>771</c:v>
                </c:pt>
                <c:pt idx="1520">
                  <c:v>701</c:v>
                </c:pt>
                <c:pt idx="1521">
                  <c:v>691</c:v>
                </c:pt>
                <c:pt idx="1522">
                  <c:v>729</c:v>
                </c:pt>
                <c:pt idx="1523">
                  <c:v>746</c:v>
                </c:pt>
                <c:pt idx="1524">
                  <c:v>690</c:v>
                </c:pt>
                <c:pt idx="1525">
                  <c:v>747</c:v>
                </c:pt>
                <c:pt idx="1526">
                  <c:v>755</c:v>
                </c:pt>
                <c:pt idx="1527">
                  <c:v>699</c:v>
                </c:pt>
                <c:pt idx="1528">
                  <c:v>728</c:v>
                </c:pt>
                <c:pt idx="1529">
                  <c:v>740</c:v>
                </c:pt>
                <c:pt idx="1530">
                  <c:v>738</c:v>
                </c:pt>
                <c:pt idx="1531">
                  <c:v>720</c:v>
                </c:pt>
                <c:pt idx="1532">
                  <c:v>707</c:v>
                </c:pt>
                <c:pt idx="1533">
                  <c:v>734</c:v>
                </c:pt>
                <c:pt idx="1534">
                  <c:v>756</c:v>
                </c:pt>
                <c:pt idx="1535">
                  <c:v>669</c:v>
                </c:pt>
                <c:pt idx="1536">
                  <c:v>701</c:v>
                </c:pt>
                <c:pt idx="1537">
                  <c:v>726</c:v>
                </c:pt>
                <c:pt idx="1538">
                  <c:v>715</c:v>
                </c:pt>
                <c:pt idx="1539">
                  <c:v>747</c:v>
                </c:pt>
                <c:pt idx="1540">
                  <c:v>713</c:v>
                </c:pt>
                <c:pt idx="1541">
                  <c:v>683</c:v>
                </c:pt>
                <c:pt idx="1542">
                  <c:v>720</c:v>
                </c:pt>
                <c:pt idx="1543">
                  <c:v>715</c:v>
                </c:pt>
                <c:pt idx="1544">
                  <c:v>739</c:v>
                </c:pt>
                <c:pt idx="1545">
                  <c:v>709</c:v>
                </c:pt>
                <c:pt idx="1546">
                  <c:v>733</c:v>
                </c:pt>
                <c:pt idx="1547">
                  <c:v>689</c:v>
                </c:pt>
                <c:pt idx="1548">
                  <c:v>755</c:v>
                </c:pt>
                <c:pt idx="1549">
                  <c:v>715</c:v>
                </c:pt>
                <c:pt idx="1550">
                  <c:v>702</c:v>
                </c:pt>
                <c:pt idx="1551">
                  <c:v>681</c:v>
                </c:pt>
                <c:pt idx="1552">
                  <c:v>707</c:v>
                </c:pt>
                <c:pt idx="1553">
                  <c:v>732</c:v>
                </c:pt>
                <c:pt idx="1554">
                  <c:v>702</c:v>
                </c:pt>
                <c:pt idx="1555">
                  <c:v>693</c:v>
                </c:pt>
                <c:pt idx="1556">
                  <c:v>680</c:v>
                </c:pt>
                <c:pt idx="1557">
                  <c:v>713</c:v>
                </c:pt>
                <c:pt idx="1558">
                  <c:v>658</c:v>
                </c:pt>
                <c:pt idx="1559">
                  <c:v>682</c:v>
                </c:pt>
                <c:pt idx="1560">
                  <c:v>668</c:v>
                </c:pt>
                <c:pt idx="1561">
                  <c:v>688</c:v>
                </c:pt>
                <c:pt idx="1562">
                  <c:v>719</c:v>
                </c:pt>
                <c:pt idx="1563">
                  <c:v>706</c:v>
                </c:pt>
                <c:pt idx="1564">
                  <c:v>724</c:v>
                </c:pt>
                <c:pt idx="1565">
                  <c:v>699</c:v>
                </c:pt>
                <c:pt idx="1566">
                  <c:v>666</c:v>
                </c:pt>
                <c:pt idx="1567">
                  <c:v>691</c:v>
                </c:pt>
                <c:pt idx="1568">
                  <c:v>701</c:v>
                </c:pt>
                <c:pt idx="1569">
                  <c:v>643</c:v>
                </c:pt>
                <c:pt idx="1570">
                  <c:v>668</c:v>
                </c:pt>
                <c:pt idx="1571">
                  <c:v>690</c:v>
                </c:pt>
                <c:pt idx="1572">
                  <c:v>665</c:v>
                </c:pt>
                <c:pt idx="1573">
                  <c:v>696</c:v>
                </c:pt>
                <c:pt idx="1574">
                  <c:v>690</c:v>
                </c:pt>
                <c:pt idx="1575">
                  <c:v>666</c:v>
                </c:pt>
                <c:pt idx="1576">
                  <c:v>699</c:v>
                </c:pt>
                <c:pt idx="1577">
                  <c:v>697</c:v>
                </c:pt>
                <c:pt idx="1578">
                  <c:v>652</c:v>
                </c:pt>
                <c:pt idx="1579">
                  <c:v>712</c:v>
                </c:pt>
                <c:pt idx="1580">
                  <c:v>695</c:v>
                </c:pt>
                <c:pt idx="1581">
                  <c:v>679</c:v>
                </c:pt>
                <c:pt idx="1582">
                  <c:v>663</c:v>
                </c:pt>
                <c:pt idx="1583">
                  <c:v>665</c:v>
                </c:pt>
                <c:pt idx="1584">
                  <c:v>676</c:v>
                </c:pt>
                <c:pt idx="1585">
                  <c:v>668</c:v>
                </c:pt>
                <c:pt idx="1586">
                  <c:v>643</c:v>
                </c:pt>
                <c:pt idx="1587">
                  <c:v>685</c:v>
                </c:pt>
                <c:pt idx="1588">
                  <c:v>675</c:v>
                </c:pt>
                <c:pt idx="1589">
                  <c:v>696</c:v>
                </c:pt>
                <c:pt idx="1590">
                  <c:v>700</c:v>
                </c:pt>
                <c:pt idx="1591">
                  <c:v>644</c:v>
                </c:pt>
                <c:pt idx="1592">
                  <c:v>668</c:v>
                </c:pt>
                <c:pt idx="1593">
                  <c:v>671</c:v>
                </c:pt>
                <c:pt idx="1594">
                  <c:v>660</c:v>
                </c:pt>
                <c:pt idx="1595">
                  <c:v>687</c:v>
                </c:pt>
                <c:pt idx="1596">
                  <c:v>653</c:v>
                </c:pt>
                <c:pt idx="1597">
                  <c:v>685</c:v>
                </c:pt>
                <c:pt idx="1598">
                  <c:v>712</c:v>
                </c:pt>
                <c:pt idx="1599">
                  <c:v>646</c:v>
                </c:pt>
                <c:pt idx="1600">
                  <c:v>711</c:v>
                </c:pt>
                <c:pt idx="1601">
                  <c:v>665</c:v>
                </c:pt>
                <c:pt idx="1602">
                  <c:v>641</c:v>
                </c:pt>
                <c:pt idx="1603">
                  <c:v>677</c:v>
                </c:pt>
                <c:pt idx="1604">
                  <c:v>584</c:v>
                </c:pt>
                <c:pt idx="1605">
                  <c:v>667</c:v>
                </c:pt>
                <c:pt idx="1606">
                  <c:v>620</c:v>
                </c:pt>
                <c:pt idx="1607">
                  <c:v>669</c:v>
                </c:pt>
                <c:pt idx="1608">
                  <c:v>645</c:v>
                </c:pt>
                <c:pt idx="1609">
                  <c:v>670</c:v>
                </c:pt>
                <c:pt idx="1610">
                  <c:v>623</c:v>
                </c:pt>
                <c:pt idx="1611">
                  <c:v>656</c:v>
                </c:pt>
                <c:pt idx="1612">
                  <c:v>612</c:v>
                </c:pt>
                <c:pt idx="1613">
                  <c:v>652</c:v>
                </c:pt>
                <c:pt idx="1614">
                  <c:v>684</c:v>
                </c:pt>
                <c:pt idx="1615">
                  <c:v>675</c:v>
                </c:pt>
                <c:pt idx="1616">
                  <c:v>607</c:v>
                </c:pt>
                <c:pt idx="1617">
                  <c:v>643</c:v>
                </c:pt>
                <c:pt idx="1618">
                  <c:v>632</c:v>
                </c:pt>
                <c:pt idx="1619">
                  <c:v>652</c:v>
                </c:pt>
                <c:pt idx="1620">
                  <c:v>605</c:v>
                </c:pt>
                <c:pt idx="1621">
                  <c:v>606</c:v>
                </c:pt>
                <c:pt idx="1622">
                  <c:v>652</c:v>
                </c:pt>
                <c:pt idx="1623">
                  <c:v>634</c:v>
                </c:pt>
                <c:pt idx="1624">
                  <c:v>658</c:v>
                </c:pt>
                <c:pt idx="1625">
                  <c:v>647</c:v>
                </c:pt>
                <c:pt idx="1626">
                  <c:v>645</c:v>
                </c:pt>
                <c:pt idx="1627">
                  <c:v>595</c:v>
                </c:pt>
                <c:pt idx="1628">
                  <c:v>658</c:v>
                </c:pt>
                <c:pt idx="1629">
                  <c:v>604</c:v>
                </c:pt>
                <c:pt idx="1630">
                  <c:v>673</c:v>
                </c:pt>
                <c:pt idx="1631">
                  <c:v>619</c:v>
                </c:pt>
                <c:pt idx="1632">
                  <c:v>641</c:v>
                </c:pt>
                <c:pt idx="1633">
                  <c:v>653</c:v>
                </c:pt>
                <c:pt idx="1634">
                  <c:v>695</c:v>
                </c:pt>
                <c:pt idx="1635">
                  <c:v>651</c:v>
                </c:pt>
                <c:pt idx="1636">
                  <c:v>602</c:v>
                </c:pt>
                <c:pt idx="1637">
                  <c:v>656</c:v>
                </c:pt>
                <c:pt idx="1638">
                  <c:v>667</c:v>
                </c:pt>
                <c:pt idx="1639">
                  <c:v>631</c:v>
                </c:pt>
                <c:pt idx="1640">
                  <c:v>642</c:v>
                </c:pt>
                <c:pt idx="1641">
                  <c:v>593</c:v>
                </c:pt>
                <c:pt idx="1642">
                  <c:v>636</c:v>
                </c:pt>
                <c:pt idx="1643">
                  <c:v>630</c:v>
                </c:pt>
                <c:pt idx="1644">
                  <c:v>636</c:v>
                </c:pt>
                <c:pt idx="1645">
                  <c:v>636</c:v>
                </c:pt>
                <c:pt idx="1646">
                  <c:v>621</c:v>
                </c:pt>
                <c:pt idx="1647">
                  <c:v>589</c:v>
                </c:pt>
                <c:pt idx="1648">
                  <c:v>597</c:v>
                </c:pt>
                <c:pt idx="1649">
                  <c:v>620</c:v>
                </c:pt>
                <c:pt idx="1650">
                  <c:v>622</c:v>
                </c:pt>
                <c:pt idx="1651">
                  <c:v>645</c:v>
                </c:pt>
                <c:pt idx="1652">
                  <c:v>600</c:v>
                </c:pt>
                <c:pt idx="1653">
                  <c:v>639</c:v>
                </c:pt>
                <c:pt idx="1654">
                  <c:v>655</c:v>
                </c:pt>
                <c:pt idx="1655">
                  <c:v>635</c:v>
                </c:pt>
                <c:pt idx="1656">
                  <c:v>613</c:v>
                </c:pt>
                <c:pt idx="1657">
                  <c:v>614</c:v>
                </c:pt>
                <c:pt idx="1658">
                  <c:v>671</c:v>
                </c:pt>
                <c:pt idx="1659">
                  <c:v>660</c:v>
                </c:pt>
                <c:pt idx="1660">
                  <c:v>644</c:v>
                </c:pt>
                <c:pt idx="1661">
                  <c:v>591</c:v>
                </c:pt>
                <c:pt idx="1662">
                  <c:v>631</c:v>
                </c:pt>
                <c:pt idx="1663">
                  <c:v>625</c:v>
                </c:pt>
                <c:pt idx="1664">
                  <c:v>579</c:v>
                </c:pt>
                <c:pt idx="1665">
                  <c:v>622</c:v>
                </c:pt>
                <c:pt idx="1666">
                  <c:v>595</c:v>
                </c:pt>
                <c:pt idx="1667">
                  <c:v>644</c:v>
                </c:pt>
                <c:pt idx="1668">
                  <c:v>590</c:v>
                </c:pt>
                <c:pt idx="1669">
                  <c:v>671</c:v>
                </c:pt>
                <c:pt idx="1670">
                  <c:v>597</c:v>
                </c:pt>
                <c:pt idx="1671">
                  <c:v>581</c:v>
                </c:pt>
                <c:pt idx="1672">
                  <c:v>567</c:v>
                </c:pt>
                <c:pt idx="1673">
                  <c:v>609</c:v>
                </c:pt>
                <c:pt idx="1674">
                  <c:v>540</c:v>
                </c:pt>
                <c:pt idx="1675">
                  <c:v>637</c:v>
                </c:pt>
                <c:pt idx="1676">
                  <c:v>597</c:v>
                </c:pt>
                <c:pt idx="1677">
                  <c:v>599</c:v>
                </c:pt>
                <c:pt idx="1678">
                  <c:v>607</c:v>
                </c:pt>
                <c:pt idx="1679">
                  <c:v>602</c:v>
                </c:pt>
                <c:pt idx="1680">
                  <c:v>583</c:v>
                </c:pt>
                <c:pt idx="1681">
                  <c:v>594</c:v>
                </c:pt>
                <c:pt idx="1682">
                  <c:v>634</c:v>
                </c:pt>
                <c:pt idx="1683">
                  <c:v>651</c:v>
                </c:pt>
                <c:pt idx="1684">
                  <c:v>596</c:v>
                </c:pt>
                <c:pt idx="1685">
                  <c:v>603</c:v>
                </c:pt>
                <c:pt idx="1686">
                  <c:v>598</c:v>
                </c:pt>
                <c:pt idx="1687">
                  <c:v>634</c:v>
                </c:pt>
                <c:pt idx="1688">
                  <c:v>588</c:v>
                </c:pt>
                <c:pt idx="1689">
                  <c:v>593</c:v>
                </c:pt>
                <c:pt idx="1690">
                  <c:v>603</c:v>
                </c:pt>
                <c:pt idx="1691">
                  <c:v>583</c:v>
                </c:pt>
                <c:pt idx="1692">
                  <c:v>630</c:v>
                </c:pt>
                <c:pt idx="1693">
                  <c:v>615</c:v>
                </c:pt>
                <c:pt idx="1694">
                  <c:v>584</c:v>
                </c:pt>
                <c:pt idx="1695">
                  <c:v>562</c:v>
                </c:pt>
                <c:pt idx="1696">
                  <c:v>585</c:v>
                </c:pt>
                <c:pt idx="1697">
                  <c:v>601</c:v>
                </c:pt>
                <c:pt idx="1698">
                  <c:v>546</c:v>
                </c:pt>
                <c:pt idx="1699">
                  <c:v>567</c:v>
                </c:pt>
                <c:pt idx="1700">
                  <c:v>597</c:v>
                </c:pt>
                <c:pt idx="1701">
                  <c:v>561</c:v>
                </c:pt>
                <c:pt idx="1702">
                  <c:v>612</c:v>
                </c:pt>
                <c:pt idx="1703">
                  <c:v>579</c:v>
                </c:pt>
                <c:pt idx="1704">
                  <c:v>573</c:v>
                </c:pt>
                <c:pt idx="1705">
                  <c:v>564</c:v>
                </c:pt>
                <c:pt idx="1706">
                  <c:v>608</c:v>
                </c:pt>
                <c:pt idx="1707">
                  <c:v>585</c:v>
                </c:pt>
                <c:pt idx="1708">
                  <c:v>612</c:v>
                </c:pt>
                <c:pt idx="1709">
                  <c:v>567</c:v>
                </c:pt>
                <c:pt idx="1710">
                  <c:v>562</c:v>
                </c:pt>
                <c:pt idx="1711">
                  <c:v>589</c:v>
                </c:pt>
                <c:pt idx="1712">
                  <c:v>561</c:v>
                </c:pt>
                <c:pt idx="1713">
                  <c:v>569</c:v>
                </c:pt>
                <c:pt idx="1714">
                  <c:v>584</c:v>
                </c:pt>
                <c:pt idx="1715">
                  <c:v>557</c:v>
                </c:pt>
                <c:pt idx="1716">
                  <c:v>579</c:v>
                </c:pt>
                <c:pt idx="1717">
                  <c:v>562</c:v>
                </c:pt>
                <c:pt idx="1718">
                  <c:v>624</c:v>
                </c:pt>
                <c:pt idx="1719">
                  <c:v>544</c:v>
                </c:pt>
                <c:pt idx="1720">
                  <c:v>587</c:v>
                </c:pt>
                <c:pt idx="1721">
                  <c:v>554</c:v>
                </c:pt>
                <c:pt idx="1722">
                  <c:v>594</c:v>
                </c:pt>
                <c:pt idx="1723">
                  <c:v>590</c:v>
                </c:pt>
                <c:pt idx="1724">
                  <c:v>587</c:v>
                </c:pt>
                <c:pt idx="1725">
                  <c:v>572</c:v>
                </c:pt>
                <c:pt idx="1726">
                  <c:v>554</c:v>
                </c:pt>
                <c:pt idx="1727">
                  <c:v>586</c:v>
                </c:pt>
                <c:pt idx="1728">
                  <c:v>560</c:v>
                </c:pt>
                <c:pt idx="1729">
                  <c:v>561</c:v>
                </c:pt>
                <c:pt idx="1730">
                  <c:v>579</c:v>
                </c:pt>
                <c:pt idx="1731">
                  <c:v>574</c:v>
                </c:pt>
                <c:pt idx="1732">
                  <c:v>554</c:v>
                </c:pt>
                <c:pt idx="1733">
                  <c:v>596</c:v>
                </c:pt>
                <c:pt idx="1734">
                  <c:v>545</c:v>
                </c:pt>
                <c:pt idx="1735">
                  <c:v>548</c:v>
                </c:pt>
                <c:pt idx="1736">
                  <c:v>597</c:v>
                </c:pt>
                <c:pt idx="1737">
                  <c:v>571</c:v>
                </c:pt>
                <c:pt idx="1738">
                  <c:v>586</c:v>
                </c:pt>
                <c:pt idx="1739">
                  <c:v>534</c:v>
                </c:pt>
                <c:pt idx="1740">
                  <c:v>572</c:v>
                </c:pt>
                <c:pt idx="1741">
                  <c:v>554</c:v>
                </c:pt>
                <c:pt idx="1742">
                  <c:v>552</c:v>
                </c:pt>
                <c:pt idx="1743">
                  <c:v>537</c:v>
                </c:pt>
                <c:pt idx="1744">
                  <c:v>520</c:v>
                </c:pt>
                <c:pt idx="1745">
                  <c:v>559</c:v>
                </c:pt>
                <c:pt idx="1746">
                  <c:v>562</c:v>
                </c:pt>
                <c:pt idx="1747">
                  <c:v>573</c:v>
                </c:pt>
                <c:pt idx="1748">
                  <c:v>578</c:v>
                </c:pt>
                <c:pt idx="1749">
                  <c:v>541</c:v>
                </c:pt>
                <c:pt idx="1750">
                  <c:v>518</c:v>
                </c:pt>
                <c:pt idx="1751">
                  <c:v>568</c:v>
                </c:pt>
                <c:pt idx="1752">
                  <c:v>556</c:v>
                </c:pt>
                <c:pt idx="1753">
                  <c:v>528</c:v>
                </c:pt>
                <c:pt idx="1754">
                  <c:v>583</c:v>
                </c:pt>
                <c:pt idx="1755">
                  <c:v>575</c:v>
                </c:pt>
                <c:pt idx="1756">
                  <c:v>526</c:v>
                </c:pt>
                <c:pt idx="1757">
                  <c:v>588</c:v>
                </c:pt>
                <c:pt idx="1758">
                  <c:v>590</c:v>
                </c:pt>
                <c:pt idx="1759">
                  <c:v>531</c:v>
                </c:pt>
                <c:pt idx="1760">
                  <c:v>518</c:v>
                </c:pt>
                <c:pt idx="1761">
                  <c:v>581</c:v>
                </c:pt>
                <c:pt idx="1762">
                  <c:v>567</c:v>
                </c:pt>
                <c:pt idx="1763">
                  <c:v>554</c:v>
                </c:pt>
                <c:pt idx="1764">
                  <c:v>574</c:v>
                </c:pt>
                <c:pt idx="1765">
                  <c:v>554</c:v>
                </c:pt>
                <c:pt idx="1766">
                  <c:v>576</c:v>
                </c:pt>
                <c:pt idx="1767">
                  <c:v>606</c:v>
                </c:pt>
                <c:pt idx="1768">
                  <c:v>588</c:v>
                </c:pt>
                <c:pt idx="1769">
                  <c:v>548</c:v>
                </c:pt>
                <c:pt idx="1770">
                  <c:v>580</c:v>
                </c:pt>
                <c:pt idx="1771">
                  <c:v>589</c:v>
                </c:pt>
                <c:pt idx="1772">
                  <c:v>545</c:v>
                </c:pt>
                <c:pt idx="1773">
                  <c:v>592</c:v>
                </c:pt>
                <c:pt idx="1774">
                  <c:v>552</c:v>
                </c:pt>
                <c:pt idx="1775">
                  <c:v>538</c:v>
                </c:pt>
                <c:pt idx="1776">
                  <c:v>568</c:v>
                </c:pt>
                <c:pt idx="1777">
                  <c:v>543</c:v>
                </c:pt>
                <c:pt idx="1778">
                  <c:v>577</c:v>
                </c:pt>
                <c:pt idx="1779">
                  <c:v>565</c:v>
                </c:pt>
                <c:pt idx="1780">
                  <c:v>565</c:v>
                </c:pt>
                <c:pt idx="1781">
                  <c:v>530</c:v>
                </c:pt>
                <c:pt idx="1782">
                  <c:v>569</c:v>
                </c:pt>
                <c:pt idx="1783">
                  <c:v>497</c:v>
                </c:pt>
                <c:pt idx="1784">
                  <c:v>531</c:v>
                </c:pt>
                <c:pt idx="1785">
                  <c:v>555</c:v>
                </c:pt>
                <c:pt idx="1786">
                  <c:v>549</c:v>
                </c:pt>
                <c:pt idx="1787">
                  <c:v>506</c:v>
                </c:pt>
                <c:pt idx="1788">
                  <c:v>564</c:v>
                </c:pt>
                <c:pt idx="1789">
                  <c:v>530</c:v>
                </c:pt>
                <c:pt idx="1790">
                  <c:v>562</c:v>
                </c:pt>
                <c:pt idx="1791">
                  <c:v>537</c:v>
                </c:pt>
                <c:pt idx="1792">
                  <c:v>545</c:v>
                </c:pt>
                <c:pt idx="1793">
                  <c:v>565</c:v>
                </c:pt>
                <c:pt idx="1794">
                  <c:v>568</c:v>
                </c:pt>
                <c:pt idx="1795">
                  <c:v>544</c:v>
                </c:pt>
                <c:pt idx="1796">
                  <c:v>508</c:v>
                </c:pt>
                <c:pt idx="1797">
                  <c:v>554</c:v>
                </c:pt>
                <c:pt idx="1798">
                  <c:v>547</c:v>
                </c:pt>
                <c:pt idx="1799">
                  <c:v>514</c:v>
                </c:pt>
                <c:pt idx="1800">
                  <c:v>512</c:v>
                </c:pt>
                <c:pt idx="1801">
                  <c:v>539</c:v>
                </c:pt>
                <c:pt idx="1802">
                  <c:v>560</c:v>
                </c:pt>
                <c:pt idx="1803">
                  <c:v>522</c:v>
                </c:pt>
                <c:pt idx="1804">
                  <c:v>538</c:v>
                </c:pt>
                <c:pt idx="1805">
                  <c:v>564</c:v>
                </c:pt>
                <c:pt idx="1806">
                  <c:v>516</c:v>
                </c:pt>
                <c:pt idx="1807">
                  <c:v>555</c:v>
                </c:pt>
                <c:pt idx="1808">
                  <c:v>546</c:v>
                </c:pt>
                <c:pt idx="1809">
                  <c:v>499</c:v>
                </c:pt>
                <c:pt idx="1810">
                  <c:v>535</c:v>
                </c:pt>
                <c:pt idx="1811">
                  <c:v>543</c:v>
                </c:pt>
                <c:pt idx="1812">
                  <c:v>516</c:v>
                </c:pt>
                <c:pt idx="1813">
                  <c:v>516</c:v>
                </c:pt>
                <c:pt idx="1814">
                  <c:v>538</c:v>
                </c:pt>
                <c:pt idx="1815">
                  <c:v>548</c:v>
                </c:pt>
                <c:pt idx="1816">
                  <c:v>544</c:v>
                </c:pt>
                <c:pt idx="1817">
                  <c:v>559</c:v>
                </c:pt>
                <c:pt idx="1818">
                  <c:v>559</c:v>
                </c:pt>
                <c:pt idx="1819">
                  <c:v>529</c:v>
                </c:pt>
                <c:pt idx="1820">
                  <c:v>570</c:v>
                </c:pt>
                <c:pt idx="1821">
                  <c:v>479</c:v>
                </c:pt>
                <c:pt idx="1822">
                  <c:v>538</c:v>
                </c:pt>
                <c:pt idx="1823">
                  <c:v>513</c:v>
                </c:pt>
                <c:pt idx="1824">
                  <c:v>531</c:v>
                </c:pt>
                <c:pt idx="1825">
                  <c:v>538</c:v>
                </c:pt>
                <c:pt idx="1826">
                  <c:v>520</c:v>
                </c:pt>
                <c:pt idx="1827">
                  <c:v>482</c:v>
                </c:pt>
                <c:pt idx="1828">
                  <c:v>492</c:v>
                </c:pt>
                <c:pt idx="1829">
                  <c:v>499</c:v>
                </c:pt>
                <c:pt idx="1830">
                  <c:v>544</c:v>
                </c:pt>
                <c:pt idx="1831">
                  <c:v>557</c:v>
                </c:pt>
                <c:pt idx="1832">
                  <c:v>505</c:v>
                </c:pt>
                <c:pt idx="1833">
                  <c:v>504</c:v>
                </c:pt>
                <c:pt idx="1834">
                  <c:v>532</c:v>
                </c:pt>
                <c:pt idx="1835">
                  <c:v>550</c:v>
                </c:pt>
                <c:pt idx="1836">
                  <c:v>558</c:v>
                </c:pt>
                <c:pt idx="1837">
                  <c:v>542</c:v>
                </c:pt>
                <c:pt idx="1838">
                  <c:v>526</c:v>
                </c:pt>
                <c:pt idx="1839">
                  <c:v>536</c:v>
                </c:pt>
                <c:pt idx="1840">
                  <c:v>524</c:v>
                </c:pt>
                <c:pt idx="1841">
                  <c:v>507</c:v>
                </c:pt>
                <c:pt idx="1842">
                  <c:v>506</c:v>
                </c:pt>
                <c:pt idx="1843">
                  <c:v>501</c:v>
                </c:pt>
                <c:pt idx="1844">
                  <c:v>510</c:v>
                </c:pt>
                <c:pt idx="1845">
                  <c:v>546</c:v>
                </c:pt>
                <c:pt idx="1846">
                  <c:v>511</c:v>
                </c:pt>
                <c:pt idx="1847">
                  <c:v>502</c:v>
                </c:pt>
                <c:pt idx="1848">
                  <c:v>502</c:v>
                </c:pt>
                <c:pt idx="1849">
                  <c:v>507</c:v>
                </c:pt>
                <c:pt idx="1850">
                  <c:v>535</c:v>
                </c:pt>
                <c:pt idx="1851">
                  <c:v>511</c:v>
                </c:pt>
                <c:pt idx="1852">
                  <c:v>534</c:v>
                </c:pt>
                <c:pt idx="1853">
                  <c:v>538</c:v>
                </c:pt>
                <c:pt idx="1854">
                  <c:v>520</c:v>
                </c:pt>
                <c:pt idx="1855">
                  <c:v>495</c:v>
                </c:pt>
                <c:pt idx="1856">
                  <c:v>519</c:v>
                </c:pt>
                <c:pt idx="1857">
                  <c:v>553</c:v>
                </c:pt>
                <c:pt idx="1858">
                  <c:v>544</c:v>
                </c:pt>
                <c:pt idx="1859">
                  <c:v>500</c:v>
                </c:pt>
                <c:pt idx="1860">
                  <c:v>496</c:v>
                </c:pt>
                <c:pt idx="1861">
                  <c:v>517</c:v>
                </c:pt>
                <c:pt idx="1862">
                  <c:v>523</c:v>
                </c:pt>
                <c:pt idx="1863">
                  <c:v>569</c:v>
                </c:pt>
                <c:pt idx="1864">
                  <c:v>493</c:v>
                </c:pt>
                <c:pt idx="1865">
                  <c:v>490</c:v>
                </c:pt>
                <c:pt idx="1866">
                  <c:v>493</c:v>
                </c:pt>
                <c:pt idx="1867">
                  <c:v>502</c:v>
                </c:pt>
                <c:pt idx="1868">
                  <c:v>542</c:v>
                </c:pt>
                <c:pt idx="1869">
                  <c:v>492</c:v>
                </c:pt>
                <c:pt idx="1870">
                  <c:v>504</c:v>
                </c:pt>
                <c:pt idx="1871">
                  <c:v>458</c:v>
                </c:pt>
                <c:pt idx="1872">
                  <c:v>521</c:v>
                </c:pt>
                <c:pt idx="1873">
                  <c:v>500</c:v>
                </c:pt>
                <c:pt idx="1874">
                  <c:v>495</c:v>
                </c:pt>
                <c:pt idx="1875">
                  <c:v>499</c:v>
                </c:pt>
                <c:pt idx="1876">
                  <c:v>516</c:v>
                </c:pt>
                <c:pt idx="1877">
                  <c:v>457</c:v>
                </c:pt>
                <c:pt idx="1878">
                  <c:v>491</c:v>
                </c:pt>
                <c:pt idx="1879">
                  <c:v>502</c:v>
                </c:pt>
                <c:pt idx="1880">
                  <c:v>468</c:v>
                </c:pt>
                <c:pt idx="1881">
                  <c:v>501</c:v>
                </c:pt>
                <c:pt idx="1882">
                  <c:v>471</c:v>
                </c:pt>
                <c:pt idx="1883">
                  <c:v>492</c:v>
                </c:pt>
                <c:pt idx="1884">
                  <c:v>491</c:v>
                </c:pt>
                <c:pt idx="1885">
                  <c:v>521</c:v>
                </c:pt>
                <c:pt idx="1886">
                  <c:v>523</c:v>
                </c:pt>
                <c:pt idx="1887">
                  <c:v>466</c:v>
                </c:pt>
                <c:pt idx="1888">
                  <c:v>478</c:v>
                </c:pt>
                <c:pt idx="1889">
                  <c:v>492</c:v>
                </c:pt>
                <c:pt idx="1890">
                  <c:v>455</c:v>
                </c:pt>
                <c:pt idx="1891">
                  <c:v>520</c:v>
                </c:pt>
                <c:pt idx="1892">
                  <c:v>494</c:v>
                </c:pt>
                <c:pt idx="1893">
                  <c:v>474</c:v>
                </c:pt>
                <c:pt idx="1894">
                  <c:v>492</c:v>
                </c:pt>
                <c:pt idx="1895">
                  <c:v>490</c:v>
                </c:pt>
                <c:pt idx="1896">
                  <c:v>476</c:v>
                </c:pt>
                <c:pt idx="1897">
                  <c:v>502</c:v>
                </c:pt>
                <c:pt idx="1898">
                  <c:v>501</c:v>
                </c:pt>
                <c:pt idx="1899">
                  <c:v>450</c:v>
                </c:pt>
                <c:pt idx="1900">
                  <c:v>460</c:v>
                </c:pt>
                <c:pt idx="1901">
                  <c:v>480</c:v>
                </c:pt>
                <c:pt idx="1902">
                  <c:v>482</c:v>
                </c:pt>
                <c:pt idx="1903">
                  <c:v>514</c:v>
                </c:pt>
                <c:pt idx="1904">
                  <c:v>494</c:v>
                </c:pt>
                <c:pt idx="1905">
                  <c:v>505</c:v>
                </c:pt>
                <c:pt idx="1906">
                  <c:v>449</c:v>
                </c:pt>
                <c:pt idx="1907">
                  <c:v>462</c:v>
                </c:pt>
                <c:pt idx="1908">
                  <c:v>469</c:v>
                </c:pt>
                <c:pt idx="1909">
                  <c:v>499</c:v>
                </c:pt>
                <c:pt idx="1910">
                  <c:v>477</c:v>
                </c:pt>
                <c:pt idx="1911">
                  <c:v>467</c:v>
                </c:pt>
                <c:pt idx="1912">
                  <c:v>490</c:v>
                </c:pt>
                <c:pt idx="1913">
                  <c:v>464</c:v>
                </c:pt>
                <c:pt idx="1914">
                  <c:v>476</c:v>
                </c:pt>
                <c:pt idx="1915">
                  <c:v>447</c:v>
                </c:pt>
                <c:pt idx="1916">
                  <c:v>473</c:v>
                </c:pt>
                <c:pt idx="1917">
                  <c:v>478</c:v>
                </c:pt>
                <c:pt idx="1918">
                  <c:v>493</c:v>
                </c:pt>
                <c:pt idx="1919">
                  <c:v>503</c:v>
                </c:pt>
                <c:pt idx="1920">
                  <c:v>454</c:v>
                </c:pt>
                <c:pt idx="1921">
                  <c:v>508</c:v>
                </c:pt>
                <c:pt idx="1922">
                  <c:v>503</c:v>
                </c:pt>
                <c:pt idx="1923">
                  <c:v>482</c:v>
                </c:pt>
                <c:pt idx="1924">
                  <c:v>483</c:v>
                </c:pt>
                <c:pt idx="1925">
                  <c:v>466</c:v>
                </c:pt>
                <c:pt idx="1926">
                  <c:v>492</c:v>
                </c:pt>
                <c:pt idx="1927">
                  <c:v>500</c:v>
                </c:pt>
                <c:pt idx="1928">
                  <c:v>480</c:v>
                </c:pt>
                <c:pt idx="1929">
                  <c:v>482</c:v>
                </c:pt>
                <c:pt idx="1930">
                  <c:v>478</c:v>
                </c:pt>
                <c:pt idx="1931">
                  <c:v>494</c:v>
                </c:pt>
                <c:pt idx="1932">
                  <c:v>477</c:v>
                </c:pt>
                <c:pt idx="1933">
                  <c:v>462</c:v>
                </c:pt>
                <c:pt idx="1934">
                  <c:v>488</c:v>
                </c:pt>
                <c:pt idx="1935">
                  <c:v>490</c:v>
                </c:pt>
                <c:pt idx="1936">
                  <c:v>480</c:v>
                </c:pt>
                <c:pt idx="1937">
                  <c:v>466</c:v>
                </c:pt>
                <c:pt idx="1938">
                  <c:v>437</c:v>
                </c:pt>
                <c:pt idx="1939">
                  <c:v>497</c:v>
                </c:pt>
                <c:pt idx="1940">
                  <c:v>490</c:v>
                </c:pt>
                <c:pt idx="1941">
                  <c:v>515</c:v>
                </c:pt>
                <c:pt idx="1942">
                  <c:v>465</c:v>
                </c:pt>
                <c:pt idx="1943">
                  <c:v>514</c:v>
                </c:pt>
                <c:pt idx="1944">
                  <c:v>463</c:v>
                </c:pt>
                <c:pt idx="1945">
                  <c:v>490</c:v>
                </c:pt>
                <c:pt idx="1946">
                  <c:v>480</c:v>
                </c:pt>
                <c:pt idx="1947">
                  <c:v>464</c:v>
                </c:pt>
                <c:pt idx="1948">
                  <c:v>482</c:v>
                </c:pt>
                <c:pt idx="1949">
                  <c:v>462</c:v>
                </c:pt>
                <c:pt idx="1950">
                  <c:v>424</c:v>
                </c:pt>
                <c:pt idx="1951">
                  <c:v>440</c:v>
                </c:pt>
                <c:pt idx="1952">
                  <c:v>443</c:v>
                </c:pt>
                <c:pt idx="1953">
                  <c:v>447</c:v>
                </c:pt>
                <c:pt idx="1954">
                  <c:v>471</c:v>
                </c:pt>
                <c:pt idx="1955">
                  <c:v>461</c:v>
                </c:pt>
                <c:pt idx="1956">
                  <c:v>453</c:v>
                </c:pt>
                <c:pt idx="1957">
                  <c:v>450</c:v>
                </c:pt>
                <c:pt idx="1958">
                  <c:v>478</c:v>
                </c:pt>
                <c:pt idx="1959">
                  <c:v>448</c:v>
                </c:pt>
                <c:pt idx="1960">
                  <c:v>462</c:v>
                </c:pt>
                <c:pt idx="1961">
                  <c:v>462</c:v>
                </c:pt>
                <c:pt idx="1962">
                  <c:v>463</c:v>
                </c:pt>
                <c:pt idx="1963">
                  <c:v>443</c:v>
                </c:pt>
                <c:pt idx="1964">
                  <c:v>436</c:v>
                </c:pt>
                <c:pt idx="1965">
                  <c:v>446</c:v>
                </c:pt>
                <c:pt idx="1966">
                  <c:v>437</c:v>
                </c:pt>
                <c:pt idx="1967">
                  <c:v>462</c:v>
                </c:pt>
                <c:pt idx="1968">
                  <c:v>452</c:v>
                </c:pt>
                <c:pt idx="1969">
                  <c:v>449</c:v>
                </c:pt>
                <c:pt idx="1970">
                  <c:v>421</c:v>
                </c:pt>
                <c:pt idx="1971">
                  <c:v>483</c:v>
                </c:pt>
                <c:pt idx="1972">
                  <c:v>439</c:v>
                </c:pt>
                <c:pt idx="1973">
                  <c:v>442</c:v>
                </c:pt>
                <c:pt idx="1974">
                  <c:v>471</c:v>
                </c:pt>
                <c:pt idx="1975">
                  <c:v>450</c:v>
                </c:pt>
                <c:pt idx="1976">
                  <c:v>450</c:v>
                </c:pt>
                <c:pt idx="1977">
                  <c:v>426</c:v>
                </c:pt>
                <c:pt idx="1978">
                  <c:v>459</c:v>
                </c:pt>
                <c:pt idx="1979">
                  <c:v>478</c:v>
                </c:pt>
                <c:pt idx="1980">
                  <c:v>450</c:v>
                </c:pt>
                <c:pt idx="1981">
                  <c:v>430</c:v>
                </c:pt>
                <c:pt idx="1982">
                  <c:v>486</c:v>
                </c:pt>
                <c:pt idx="1983">
                  <c:v>460</c:v>
                </c:pt>
                <c:pt idx="1984">
                  <c:v>494</c:v>
                </c:pt>
                <c:pt idx="1985">
                  <c:v>448</c:v>
                </c:pt>
                <c:pt idx="1986">
                  <c:v>437</c:v>
                </c:pt>
                <c:pt idx="1987">
                  <c:v>431</c:v>
                </c:pt>
                <c:pt idx="1988">
                  <c:v>487</c:v>
                </c:pt>
                <c:pt idx="1989">
                  <c:v>441</c:v>
                </c:pt>
                <c:pt idx="1990">
                  <c:v>404</c:v>
                </c:pt>
                <c:pt idx="1991">
                  <c:v>435</c:v>
                </c:pt>
                <c:pt idx="1992">
                  <c:v>405</c:v>
                </c:pt>
                <c:pt idx="1993">
                  <c:v>438</c:v>
                </c:pt>
                <c:pt idx="1994">
                  <c:v>447</c:v>
                </c:pt>
                <c:pt idx="1995">
                  <c:v>456</c:v>
                </c:pt>
                <c:pt idx="1996">
                  <c:v>465</c:v>
                </c:pt>
                <c:pt idx="1997">
                  <c:v>464</c:v>
                </c:pt>
                <c:pt idx="1998">
                  <c:v>413</c:v>
                </c:pt>
                <c:pt idx="1999">
                  <c:v>438</c:v>
                </c:pt>
                <c:pt idx="2000">
                  <c:v>476</c:v>
                </c:pt>
                <c:pt idx="2001">
                  <c:v>420</c:v>
                </c:pt>
                <c:pt idx="2002">
                  <c:v>466</c:v>
                </c:pt>
                <c:pt idx="2003">
                  <c:v>447</c:v>
                </c:pt>
                <c:pt idx="2004">
                  <c:v>435</c:v>
                </c:pt>
                <c:pt idx="2005">
                  <c:v>423</c:v>
                </c:pt>
                <c:pt idx="2006">
                  <c:v>428</c:v>
                </c:pt>
                <c:pt idx="2007">
                  <c:v>446</c:v>
                </c:pt>
                <c:pt idx="2008">
                  <c:v>489</c:v>
                </c:pt>
                <c:pt idx="2009">
                  <c:v>467</c:v>
                </c:pt>
                <c:pt idx="2010">
                  <c:v>407</c:v>
                </c:pt>
                <c:pt idx="2011">
                  <c:v>455</c:v>
                </c:pt>
                <c:pt idx="2012">
                  <c:v>482</c:v>
                </c:pt>
                <c:pt idx="2013">
                  <c:v>464</c:v>
                </c:pt>
                <c:pt idx="2014">
                  <c:v>432</c:v>
                </c:pt>
                <c:pt idx="2015">
                  <c:v>439</c:v>
                </c:pt>
                <c:pt idx="2016">
                  <c:v>398</c:v>
                </c:pt>
                <c:pt idx="2017">
                  <c:v>416</c:v>
                </c:pt>
                <c:pt idx="2018">
                  <c:v>411</c:v>
                </c:pt>
                <c:pt idx="2019">
                  <c:v>471</c:v>
                </c:pt>
                <c:pt idx="2020">
                  <c:v>425</c:v>
                </c:pt>
                <c:pt idx="2021">
                  <c:v>423</c:v>
                </c:pt>
                <c:pt idx="2022">
                  <c:v>423</c:v>
                </c:pt>
                <c:pt idx="2023">
                  <c:v>435</c:v>
                </c:pt>
                <c:pt idx="2024">
                  <c:v>464</c:v>
                </c:pt>
                <c:pt idx="2025">
                  <c:v>442</c:v>
                </c:pt>
                <c:pt idx="2026">
                  <c:v>439</c:v>
                </c:pt>
                <c:pt idx="2027">
                  <c:v>430</c:v>
                </c:pt>
                <c:pt idx="2028">
                  <c:v>438</c:v>
                </c:pt>
                <c:pt idx="2029">
                  <c:v>464</c:v>
                </c:pt>
                <c:pt idx="2030">
                  <c:v>413</c:v>
                </c:pt>
                <c:pt idx="2031">
                  <c:v>425</c:v>
                </c:pt>
                <c:pt idx="2032">
                  <c:v>448</c:v>
                </c:pt>
                <c:pt idx="2033">
                  <c:v>403</c:v>
                </c:pt>
                <c:pt idx="2034">
                  <c:v>399</c:v>
                </c:pt>
                <c:pt idx="2035">
                  <c:v>451</c:v>
                </c:pt>
                <c:pt idx="2036">
                  <c:v>410</c:v>
                </c:pt>
                <c:pt idx="2037">
                  <c:v>390</c:v>
                </c:pt>
                <c:pt idx="2038">
                  <c:v>417</c:v>
                </c:pt>
                <c:pt idx="2039">
                  <c:v>403</c:v>
                </c:pt>
                <c:pt idx="2040">
                  <c:v>419</c:v>
                </c:pt>
                <c:pt idx="2041">
                  <c:v>430</c:v>
                </c:pt>
                <c:pt idx="2042">
                  <c:v>427</c:v>
                </c:pt>
                <c:pt idx="2043">
                  <c:v>416</c:v>
                </c:pt>
                <c:pt idx="2044">
                  <c:v>405</c:v>
                </c:pt>
                <c:pt idx="2045">
                  <c:v>430</c:v>
                </c:pt>
                <c:pt idx="2046">
                  <c:v>424</c:v>
                </c:pt>
                <c:pt idx="2047">
                  <c:v>464</c:v>
                </c:pt>
                <c:pt idx="2048">
                  <c:v>384</c:v>
                </c:pt>
                <c:pt idx="2049">
                  <c:v>443</c:v>
                </c:pt>
                <c:pt idx="2050">
                  <c:v>395</c:v>
                </c:pt>
                <c:pt idx="2051">
                  <c:v>472</c:v>
                </c:pt>
                <c:pt idx="2052">
                  <c:v>427</c:v>
                </c:pt>
                <c:pt idx="2053">
                  <c:v>431</c:v>
                </c:pt>
                <c:pt idx="2054">
                  <c:v>435</c:v>
                </c:pt>
                <c:pt idx="2055">
                  <c:v>379</c:v>
                </c:pt>
                <c:pt idx="2056">
                  <c:v>386</c:v>
                </c:pt>
                <c:pt idx="2057">
                  <c:v>438</c:v>
                </c:pt>
                <c:pt idx="2058">
                  <c:v>407</c:v>
                </c:pt>
                <c:pt idx="2059">
                  <c:v>434</c:v>
                </c:pt>
                <c:pt idx="2060">
                  <c:v>386</c:v>
                </c:pt>
                <c:pt idx="2061">
                  <c:v>437</c:v>
                </c:pt>
                <c:pt idx="2062">
                  <c:v>397</c:v>
                </c:pt>
                <c:pt idx="2063">
                  <c:v>413</c:v>
                </c:pt>
                <c:pt idx="2064">
                  <c:v>429</c:v>
                </c:pt>
                <c:pt idx="2065">
                  <c:v>412</c:v>
                </c:pt>
                <c:pt idx="2066">
                  <c:v>419</c:v>
                </c:pt>
                <c:pt idx="2067">
                  <c:v>401</c:v>
                </c:pt>
                <c:pt idx="2068">
                  <c:v>437</c:v>
                </c:pt>
                <c:pt idx="2069">
                  <c:v>451</c:v>
                </c:pt>
                <c:pt idx="2070">
                  <c:v>393</c:v>
                </c:pt>
                <c:pt idx="2071">
                  <c:v>383</c:v>
                </c:pt>
                <c:pt idx="2072">
                  <c:v>416</c:v>
                </c:pt>
                <c:pt idx="2073">
                  <c:v>418</c:v>
                </c:pt>
                <c:pt idx="2074">
                  <c:v>382</c:v>
                </c:pt>
                <c:pt idx="2075">
                  <c:v>422</c:v>
                </c:pt>
                <c:pt idx="2076">
                  <c:v>412</c:v>
                </c:pt>
                <c:pt idx="2077">
                  <c:v>434</c:v>
                </c:pt>
                <c:pt idx="2078">
                  <c:v>421</c:v>
                </c:pt>
                <c:pt idx="2079">
                  <c:v>424</c:v>
                </c:pt>
                <c:pt idx="2080">
                  <c:v>396</c:v>
                </c:pt>
                <c:pt idx="2081">
                  <c:v>457</c:v>
                </c:pt>
                <c:pt idx="2082">
                  <c:v>420</c:v>
                </c:pt>
                <c:pt idx="2083">
                  <c:v>405</c:v>
                </c:pt>
                <c:pt idx="2084">
                  <c:v>402</c:v>
                </c:pt>
                <c:pt idx="2085">
                  <c:v>388</c:v>
                </c:pt>
                <c:pt idx="2086">
                  <c:v>389</c:v>
                </c:pt>
                <c:pt idx="2087">
                  <c:v>407</c:v>
                </c:pt>
                <c:pt idx="2088">
                  <c:v>400</c:v>
                </c:pt>
                <c:pt idx="2089">
                  <c:v>408</c:v>
                </c:pt>
                <c:pt idx="2090">
                  <c:v>401</c:v>
                </c:pt>
                <c:pt idx="2091">
                  <c:v>454</c:v>
                </c:pt>
                <c:pt idx="2092">
                  <c:v>374</c:v>
                </c:pt>
                <c:pt idx="2093">
                  <c:v>374</c:v>
                </c:pt>
                <c:pt idx="2094">
                  <c:v>396</c:v>
                </c:pt>
                <c:pt idx="2095">
                  <c:v>425</c:v>
                </c:pt>
                <c:pt idx="2096">
                  <c:v>402</c:v>
                </c:pt>
                <c:pt idx="2097">
                  <c:v>381</c:v>
                </c:pt>
                <c:pt idx="2098">
                  <c:v>447</c:v>
                </c:pt>
                <c:pt idx="2099">
                  <c:v>390</c:v>
                </c:pt>
                <c:pt idx="2100">
                  <c:v>408</c:v>
                </c:pt>
                <c:pt idx="2101">
                  <c:v>441</c:v>
                </c:pt>
                <c:pt idx="2102">
                  <c:v>362</c:v>
                </c:pt>
                <c:pt idx="2103">
                  <c:v>402</c:v>
                </c:pt>
                <c:pt idx="2104">
                  <c:v>415</c:v>
                </c:pt>
                <c:pt idx="2105">
                  <c:v>393</c:v>
                </c:pt>
                <c:pt idx="2106">
                  <c:v>381</c:v>
                </c:pt>
                <c:pt idx="2107">
                  <c:v>427</c:v>
                </c:pt>
                <c:pt idx="2108">
                  <c:v>425</c:v>
                </c:pt>
                <c:pt idx="2109">
                  <c:v>370</c:v>
                </c:pt>
                <c:pt idx="2110">
                  <c:v>434</c:v>
                </c:pt>
                <c:pt idx="2111">
                  <c:v>374</c:v>
                </c:pt>
                <c:pt idx="2112">
                  <c:v>416</c:v>
                </c:pt>
                <c:pt idx="2113">
                  <c:v>390</c:v>
                </c:pt>
                <c:pt idx="2114">
                  <c:v>380</c:v>
                </c:pt>
                <c:pt idx="2115">
                  <c:v>414</c:v>
                </c:pt>
                <c:pt idx="2116">
                  <c:v>408</c:v>
                </c:pt>
                <c:pt idx="2117">
                  <c:v>381</c:v>
                </c:pt>
                <c:pt idx="2118">
                  <c:v>402</c:v>
                </c:pt>
                <c:pt idx="2119">
                  <c:v>401</c:v>
                </c:pt>
                <c:pt idx="2120">
                  <c:v>422</c:v>
                </c:pt>
                <c:pt idx="2121">
                  <c:v>415</c:v>
                </c:pt>
                <c:pt idx="2122">
                  <c:v>378</c:v>
                </c:pt>
                <c:pt idx="2123">
                  <c:v>409</c:v>
                </c:pt>
                <c:pt idx="2124">
                  <c:v>416</c:v>
                </c:pt>
                <c:pt idx="2125">
                  <c:v>405</c:v>
                </c:pt>
                <c:pt idx="2126">
                  <c:v>410</c:v>
                </c:pt>
                <c:pt idx="2127">
                  <c:v>396</c:v>
                </c:pt>
                <c:pt idx="2128">
                  <c:v>404</c:v>
                </c:pt>
                <c:pt idx="2129">
                  <c:v>400</c:v>
                </c:pt>
                <c:pt idx="2130">
                  <c:v>412</c:v>
                </c:pt>
                <c:pt idx="2131">
                  <c:v>397</c:v>
                </c:pt>
                <c:pt idx="2132">
                  <c:v>372</c:v>
                </c:pt>
                <c:pt idx="2133">
                  <c:v>392</c:v>
                </c:pt>
                <c:pt idx="2134">
                  <c:v>368</c:v>
                </c:pt>
                <c:pt idx="2135">
                  <c:v>385</c:v>
                </c:pt>
                <c:pt idx="2136">
                  <c:v>385</c:v>
                </c:pt>
                <c:pt idx="2137">
                  <c:v>365</c:v>
                </c:pt>
                <c:pt idx="2138">
                  <c:v>402</c:v>
                </c:pt>
                <c:pt idx="2139">
                  <c:v>385</c:v>
                </c:pt>
                <c:pt idx="2140">
                  <c:v>412</c:v>
                </c:pt>
                <c:pt idx="2141">
                  <c:v>405</c:v>
                </c:pt>
                <c:pt idx="2142">
                  <c:v>389</c:v>
                </c:pt>
                <c:pt idx="2143">
                  <c:v>396</c:v>
                </c:pt>
                <c:pt idx="2144">
                  <c:v>394</c:v>
                </c:pt>
                <c:pt idx="2145">
                  <c:v>378</c:v>
                </c:pt>
                <c:pt idx="2146">
                  <c:v>385</c:v>
                </c:pt>
                <c:pt idx="2147">
                  <c:v>405</c:v>
                </c:pt>
                <c:pt idx="2148">
                  <c:v>367</c:v>
                </c:pt>
                <c:pt idx="2149">
                  <c:v>377</c:v>
                </c:pt>
                <c:pt idx="2150">
                  <c:v>400</c:v>
                </c:pt>
                <c:pt idx="2151">
                  <c:v>409</c:v>
                </c:pt>
                <c:pt idx="2152">
                  <c:v>424</c:v>
                </c:pt>
                <c:pt idx="2153">
                  <c:v>348</c:v>
                </c:pt>
                <c:pt idx="2154">
                  <c:v>403</c:v>
                </c:pt>
                <c:pt idx="2155">
                  <c:v>372</c:v>
                </c:pt>
                <c:pt idx="2156">
                  <c:v>385</c:v>
                </c:pt>
                <c:pt idx="2157">
                  <c:v>332</c:v>
                </c:pt>
                <c:pt idx="2158">
                  <c:v>374</c:v>
                </c:pt>
                <c:pt idx="2159">
                  <c:v>406</c:v>
                </c:pt>
                <c:pt idx="2160">
                  <c:v>389</c:v>
                </c:pt>
                <c:pt idx="2161">
                  <c:v>363</c:v>
                </c:pt>
                <c:pt idx="2162">
                  <c:v>362</c:v>
                </c:pt>
                <c:pt idx="2163">
                  <c:v>398</c:v>
                </c:pt>
                <c:pt idx="2164">
                  <c:v>384</c:v>
                </c:pt>
                <c:pt idx="2165">
                  <c:v>392</c:v>
                </c:pt>
                <c:pt idx="2166">
                  <c:v>410</c:v>
                </c:pt>
                <c:pt idx="2167">
                  <c:v>390</c:v>
                </c:pt>
                <c:pt idx="2168">
                  <c:v>405</c:v>
                </c:pt>
                <c:pt idx="2169">
                  <c:v>363</c:v>
                </c:pt>
                <c:pt idx="2170">
                  <c:v>394</c:v>
                </c:pt>
                <c:pt idx="2171">
                  <c:v>415</c:v>
                </c:pt>
                <c:pt idx="2172">
                  <c:v>373</c:v>
                </c:pt>
                <c:pt idx="2173">
                  <c:v>364</c:v>
                </c:pt>
                <c:pt idx="2174">
                  <c:v>353</c:v>
                </c:pt>
                <c:pt idx="2175">
                  <c:v>365</c:v>
                </c:pt>
                <c:pt idx="2176">
                  <c:v>357</c:v>
                </c:pt>
                <c:pt idx="2177">
                  <c:v>337</c:v>
                </c:pt>
                <c:pt idx="2178">
                  <c:v>388</c:v>
                </c:pt>
                <c:pt idx="2179">
                  <c:v>371</c:v>
                </c:pt>
                <c:pt idx="2180">
                  <c:v>364</c:v>
                </c:pt>
                <c:pt idx="2181">
                  <c:v>361</c:v>
                </c:pt>
                <c:pt idx="2182">
                  <c:v>377</c:v>
                </c:pt>
                <c:pt idx="2183">
                  <c:v>353</c:v>
                </c:pt>
                <c:pt idx="2184">
                  <c:v>371</c:v>
                </c:pt>
                <c:pt idx="2185">
                  <c:v>402</c:v>
                </c:pt>
                <c:pt idx="2186">
                  <c:v>400</c:v>
                </c:pt>
                <c:pt idx="2187">
                  <c:v>378</c:v>
                </c:pt>
                <c:pt idx="2188">
                  <c:v>359</c:v>
                </c:pt>
                <c:pt idx="2189">
                  <c:v>380</c:v>
                </c:pt>
                <c:pt idx="2190">
                  <c:v>395</c:v>
                </c:pt>
                <c:pt idx="2191">
                  <c:v>422</c:v>
                </c:pt>
                <c:pt idx="2192">
                  <c:v>390</c:v>
                </c:pt>
                <c:pt idx="2193">
                  <c:v>341</c:v>
                </c:pt>
                <c:pt idx="2194">
                  <c:v>369</c:v>
                </c:pt>
                <c:pt idx="2195">
                  <c:v>378</c:v>
                </c:pt>
                <c:pt idx="2196">
                  <c:v>356</c:v>
                </c:pt>
                <c:pt idx="2197">
                  <c:v>396</c:v>
                </c:pt>
                <c:pt idx="2198">
                  <c:v>389</c:v>
                </c:pt>
                <c:pt idx="2199">
                  <c:v>364</c:v>
                </c:pt>
                <c:pt idx="2200">
                  <c:v>372</c:v>
                </c:pt>
                <c:pt idx="2201">
                  <c:v>386</c:v>
                </c:pt>
                <c:pt idx="2202">
                  <c:v>367</c:v>
                </c:pt>
                <c:pt idx="2203">
                  <c:v>374</c:v>
                </c:pt>
                <c:pt idx="2204">
                  <c:v>382</c:v>
                </c:pt>
                <c:pt idx="2205">
                  <c:v>349</c:v>
                </c:pt>
                <c:pt idx="2206">
                  <c:v>393</c:v>
                </c:pt>
                <c:pt idx="2207">
                  <c:v>407</c:v>
                </c:pt>
                <c:pt idx="2208">
                  <c:v>393</c:v>
                </c:pt>
                <c:pt idx="2209">
                  <c:v>369</c:v>
                </c:pt>
                <c:pt idx="2210">
                  <c:v>349</c:v>
                </c:pt>
                <c:pt idx="2211">
                  <c:v>366</c:v>
                </c:pt>
                <c:pt idx="2212">
                  <c:v>382</c:v>
                </c:pt>
                <c:pt idx="2213">
                  <c:v>355</c:v>
                </c:pt>
                <c:pt idx="2214">
                  <c:v>348</c:v>
                </c:pt>
                <c:pt idx="2215">
                  <c:v>332</c:v>
                </c:pt>
                <c:pt idx="2216">
                  <c:v>367</c:v>
                </c:pt>
                <c:pt idx="2217">
                  <c:v>361</c:v>
                </c:pt>
                <c:pt idx="2218">
                  <c:v>370</c:v>
                </c:pt>
                <c:pt idx="2219">
                  <c:v>340</c:v>
                </c:pt>
                <c:pt idx="2220">
                  <c:v>350</c:v>
                </c:pt>
                <c:pt idx="2221">
                  <c:v>377</c:v>
                </c:pt>
                <c:pt idx="2222">
                  <c:v>360</c:v>
                </c:pt>
                <c:pt idx="2223">
                  <c:v>360</c:v>
                </c:pt>
                <c:pt idx="2224">
                  <c:v>365</c:v>
                </c:pt>
                <c:pt idx="2225">
                  <c:v>370</c:v>
                </c:pt>
                <c:pt idx="2226">
                  <c:v>360</c:v>
                </c:pt>
                <c:pt idx="2227">
                  <c:v>349</c:v>
                </c:pt>
                <c:pt idx="2228">
                  <c:v>381</c:v>
                </c:pt>
                <c:pt idx="2229">
                  <c:v>350</c:v>
                </c:pt>
                <c:pt idx="2230">
                  <c:v>343</c:v>
                </c:pt>
                <c:pt idx="2231">
                  <c:v>367</c:v>
                </c:pt>
                <c:pt idx="2232">
                  <c:v>377</c:v>
                </c:pt>
                <c:pt idx="2233">
                  <c:v>332</c:v>
                </c:pt>
                <c:pt idx="2234">
                  <c:v>345</c:v>
                </c:pt>
                <c:pt idx="2235">
                  <c:v>329</c:v>
                </c:pt>
                <c:pt idx="2236">
                  <c:v>355</c:v>
                </c:pt>
                <c:pt idx="2237">
                  <c:v>382</c:v>
                </c:pt>
                <c:pt idx="2238">
                  <c:v>367</c:v>
                </c:pt>
                <c:pt idx="2239">
                  <c:v>373</c:v>
                </c:pt>
                <c:pt idx="2240">
                  <c:v>337</c:v>
                </c:pt>
                <c:pt idx="2241">
                  <c:v>356</c:v>
                </c:pt>
                <c:pt idx="2242">
                  <c:v>362</c:v>
                </c:pt>
                <c:pt idx="2243">
                  <c:v>352</c:v>
                </c:pt>
                <c:pt idx="2244">
                  <c:v>329</c:v>
                </c:pt>
                <c:pt idx="2245">
                  <c:v>382</c:v>
                </c:pt>
                <c:pt idx="2246">
                  <c:v>351</c:v>
                </c:pt>
                <c:pt idx="2247">
                  <c:v>381</c:v>
                </c:pt>
                <c:pt idx="2248">
                  <c:v>355</c:v>
                </c:pt>
                <c:pt idx="2249">
                  <c:v>367</c:v>
                </c:pt>
                <c:pt idx="2250">
                  <c:v>326</c:v>
                </c:pt>
                <c:pt idx="2251">
                  <c:v>363</c:v>
                </c:pt>
                <c:pt idx="2252">
                  <c:v>350</c:v>
                </c:pt>
                <c:pt idx="2253">
                  <c:v>343</c:v>
                </c:pt>
                <c:pt idx="2254">
                  <c:v>331</c:v>
                </c:pt>
                <c:pt idx="2255">
                  <c:v>376</c:v>
                </c:pt>
                <c:pt idx="2256">
                  <c:v>347</c:v>
                </c:pt>
                <c:pt idx="2257">
                  <c:v>336</c:v>
                </c:pt>
                <c:pt idx="2258">
                  <c:v>317</c:v>
                </c:pt>
                <c:pt idx="2259">
                  <c:v>332</c:v>
                </c:pt>
                <c:pt idx="2260">
                  <c:v>343</c:v>
                </c:pt>
                <c:pt idx="2261">
                  <c:v>359</c:v>
                </c:pt>
                <c:pt idx="2262">
                  <c:v>345</c:v>
                </c:pt>
                <c:pt idx="2263">
                  <c:v>362</c:v>
                </c:pt>
                <c:pt idx="2264">
                  <c:v>339</c:v>
                </c:pt>
                <c:pt idx="2265">
                  <c:v>336</c:v>
                </c:pt>
                <c:pt idx="2266">
                  <c:v>372</c:v>
                </c:pt>
                <c:pt idx="2267">
                  <c:v>328</c:v>
                </c:pt>
                <c:pt idx="2268">
                  <c:v>343</c:v>
                </c:pt>
                <c:pt idx="2269">
                  <c:v>325</c:v>
                </c:pt>
                <c:pt idx="2270">
                  <c:v>340</c:v>
                </c:pt>
                <c:pt idx="2271">
                  <c:v>351</c:v>
                </c:pt>
                <c:pt idx="2272">
                  <c:v>342</c:v>
                </c:pt>
                <c:pt idx="2273">
                  <c:v>337</c:v>
                </c:pt>
                <c:pt idx="2274">
                  <c:v>322</c:v>
                </c:pt>
                <c:pt idx="2275">
                  <c:v>328</c:v>
                </c:pt>
                <c:pt idx="2276">
                  <c:v>346</c:v>
                </c:pt>
                <c:pt idx="2277">
                  <c:v>345</c:v>
                </c:pt>
                <c:pt idx="2278">
                  <c:v>335</c:v>
                </c:pt>
                <c:pt idx="2279">
                  <c:v>382</c:v>
                </c:pt>
                <c:pt idx="2280">
                  <c:v>348</c:v>
                </c:pt>
                <c:pt idx="2281">
                  <c:v>351</c:v>
                </c:pt>
                <c:pt idx="2282">
                  <c:v>333</c:v>
                </c:pt>
                <c:pt idx="2283">
                  <c:v>335</c:v>
                </c:pt>
                <c:pt idx="2284">
                  <c:v>326</c:v>
                </c:pt>
                <c:pt idx="2285">
                  <c:v>327</c:v>
                </c:pt>
                <c:pt idx="2286">
                  <c:v>329</c:v>
                </c:pt>
                <c:pt idx="2287">
                  <c:v>313</c:v>
                </c:pt>
                <c:pt idx="2288">
                  <c:v>353</c:v>
                </c:pt>
                <c:pt idx="2289">
                  <c:v>378</c:v>
                </c:pt>
                <c:pt idx="2290">
                  <c:v>313</c:v>
                </c:pt>
                <c:pt idx="2291">
                  <c:v>348</c:v>
                </c:pt>
                <c:pt idx="2292">
                  <c:v>333</c:v>
                </c:pt>
                <c:pt idx="2293">
                  <c:v>313</c:v>
                </c:pt>
                <c:pt idx="2294">
                  <c:v>356</c:v>
                </c:pt>
                <c:pt idx="2295">
                  <c:v>339</c:v>
                </c:pt>
                <c:pt idx="2296">
                  <c:v>329</c:v>
                </c:pt>
                <c:pt idx="2297">
                  <c:v>325</c:v>
                </c:pt>
                <c:pt idx="2298">
                  <c:v>351</c:v>
                </c:pt>
                <c:pt idx="2299">
                  <c:v>350</c:v>
                </c:pt>
                <c:pt idx="2300">
                  <c:v>338</c:v>
                </c:pt>
                <c:pt idx="2301">
                  <c:v>347</c:v>
                </c:pt>
                <c:pt idx="2302">
                  <c:v>323</c:v>
                </c:pt>
                <c:pt idx="2303">
                  <c:v>352</c:v>
                </c:pt>
                <c:pt idx="2304">
                  <c:v>318</c:v>
                </c:pt>
                <c:pt idx="2305">
                  <c:v>331</c:v>
                </c:pt>
                <c:pt idx="2306">
                  <c:v>358</c:v>
                </c:pt>
                <c:pt idx="2307">
                  <c:v>316</c:v>
                </c:pt>
                <c:pt idx="2308">
                  <c:v>353</c:v>
                </c:pt>
                <c:pt idx="2309">
                  <c:v>313</c:v>
                </c:pt>
                <c:pt idx="2310">
                  <c:v>341</c:v>
                </c:pt>
                <c:pt idx="2311">
                  <c:v>333</c:v>
                </c:pt>
                <c:pt idx="2312">
                  <c:v>327</c:v>
                </c:pt>
                <c:pt idx="2313">
                  <c:v>301</c:v>
                </c:pt>
                <c:pt idx="2314">
                  <c:v>311</c:v>
                </c:pt>
                <c:pt idx="2315">
                  <c:v>338</c:v>
                </c:pt>
                <c:pt idx="2316">
                  <c:v>320</c:v>
                </c:pt>
                <c:pt idx="2317">
                  <c:v>334</c:v>
                </c:pt>
                <c:pt idx="2318">
                  <c:v>295</c:v>
                </c:pt>
                <c:pt idx="2319">
                  <c:v>351</c:v>
                </c:pt>
                <c:pt idx="2320">
                  <c:v>314</c:v>
                </c:pt>
                <c:pt idx="2321">
                  <c:v>332</c:v>
                </c:pt>
                <c:pt idx="2322">
                  <c:v>336</c:v>
                </c:pt>
                <c:pt idx="2323">
                  <c:v>316</c:v>
                </c:pt>
                <c:pt idx="2324">
                  <c:v>342</c:v>
                </c:pt>
                <c:pt idx="2325">
                  <c:v>329</c:v>
                </c:pt>
                <c:pt idx="2326">
                  <c:v>366</c:v>
                </c:pt>
                <c:pt idx="2327">
                  <c:v>311</c:v>
                </c:pt>
                <c:pt idx="2328">
                  <c:v>347</c:v>
                </c:pt>
                <c:pt idx="2329">
                  <c:v>316</c:v>
                </c:pt>
                <c:pt idx="2330">
                  <c:v>318</c:v>
                </c:pt>
                <c:pt idx="2331">
                  <c:v>312</c:v>
                </c:pt>
                <c:pt idx="2332">
                  <c:v>304</c:v>
                </c:pt>
                <c:pt idx="2333">
                  <c:v>344</c:v>
                </c:pt>
                <c:pt idx="2334">
                  <c:v>304</c:v>
                </c:pt>
                <c:pt idx="2335">
                  <c:v>295</c:v>
                </c:pt>
                <c:pt idx="2336">
                  <c:v>331</c:v>
                </c:pt>
                <c:pt idx="2337">
                  <c:v>329</c:v>
                </c:pt>
                <c:pt idx="2338">
                  <c:v>307</c:v>
                </c:pt>
                <c:pt idx="2339">
                  <c:v>330</c:v>
                </c:pt>
                <c:pt idx="2340">
                  <c:v>344</c:v>
                </c:pt>
                <c:pt idx="2341">
                  <c:v>342</c:v>
                </c:pt>
                <c:pt idx="2342">
                  <c:v>313</c:v>
                </c:pt>
                <c:pt idx="2343">
                  <c:v>316</c:v>
                </c:pt>
                <c:pt idx="2344">
                  <c:v>294</c:v>
                </c:pt>
                <c:pt idx="2345">
                  <c:v>324</c:v>
                </c:pt>
                <c:pt idx="2346">
                  <c:v>309</c:v>
                </c:pt>
                <c:pt idx="2347">
                  <c:v>307</c:v>
                </c:pt>
                <c:pt idx="2348">
                  <c:v>298</c:v>
                </c:pt>
                <c:pt idx="2349">
                  <c:v>319</c:v>
                </c:pt>
                <c:pt idx="2350">
                  <c:v>340</c:v>
                </c:pt>
                <c:pt idx="2351">
                  <c:v>296</c:v>
                </c:pt>
                <c:pt idx="2352">
                  <c:v>330</c:v>
                </c:pt>
                <c:pt idx="2353">
                  <c:v>341</c:v>
                </c:pt>
                <c:pt idx="2354">
                  <c:v>315</c:v>
                </c:pt>
                <c:pt idx="2355">
                  <c:v>282</c:v>
                </c:pt>
                <c:pt idx="2356">
                  <c:v>332</c:v>
                </c:pt>
                <c:pt idx="2357">
                  <c:v>347</c:v>
                </c:pt>
                <c:pt idx="2358">
                  <c:v>331</c:v>
                </c:pt>
                <c:pt idx="2359">
                  <c:v>335</c:v>
                </c:pt>
                <c:pt idx="2360">
                  <c:v>330</c:v>
                </c:pt>
                <c:pt idx="2361">
                  <c:v>332</c:v>
                </c:pt>
                <c:pt idx="2362">
                  <c:v>304</c:v>
                </c:pt>
                <c:pt idx="2363">
                  <c:v>317</c:v>
                </c:pt>
                <c:pt idx="2364">
                  <c:v>327</c:v>
                </c:pt>
                <c:pt idx="2365">
                  <c:v>321</c:v>
                </c:pt>
                <c:pt idx="2366">
                  <c:v>289</c:v>
                </c:pt>
                <c:pt idx="2367">
                  <c:v>280</c:v>
                </c:pt>
                <c:pt idx="2368">
                  <c:v>294</c:v>
                </c:pt>
                <c:pt idx="2369">
                  <c:v>293</c:v>
                </c:pt>
                <c:pt idx="2370">
                  <c:v>325</c:v>
                </c:pt>
                <c:pt idx="2371">
                  <c:v>293</c:v>
                </c:pt>
                <c:pt idx="2372">
                  <c:v>330</c:v>
                </c:pt>
                <c:pt idx="2373">
                  <c:v>321</c:v>
                </c:pt>
                <c:pt idx="2374">
                  <c:v>294</c:v>
                </c:pt>
                <c:pt idx="2375">
                  <c:v>306</c:v>
                </c:pt>
                <c:pt idx="2376">
                  <c:v>308</c:v>
                </c:pt>
                <c:pt idx="2377">
                  <c:v>338</c:v>
                </c:pt>
                <c:pt idx="2378">
                  <c:v>300</c:v>
                </c:pt>
                <c:pt idx="2379">
                  <c:v>286</c:v>
                </c:pt>
                <c:pt idx="2380">
                  <c:v>311</c:v>
                </c:pt>
                <c:pt idx="2381">
                  <c:v>326</c:v>
                </c:pt>
                <c:pt idx="2382">
                  <c:v>305</c:v>
                </c:pt>
                <c:pt idx="2383">
                  <c:v>338</c:v>
                </c:pt>
                <c:pt idx="2384">
                  <c:v>302</c:v>
                </c:pt>
                <c:pt idx="2385">
                  <c:v>300</c:v>
                </c:pt>
                <c:pt idx="2386">
                  <c:v>332</c:v>
                </c:pt>
                <c:pt idx="2387">
                  <c:v>301</c:v>
                </c:pt>
                <c:pt idx="2388">
                  <c:v>321</c:v>
                </c:pt>
                <c:pt idx="2389">
                  <c:v>275</c:v>
                </c:pt>
                <c:pt idx="2390">
                  <c:v>320</c:v>
                </c:pt>
                <c:pt idx="2391">
                  <c:v>346</c:v>
                </c:pt>
                <c:pt idx="2392">
                  <c:v>323</c:v>
                </c:pt>
                <c:pt idx="2393">
                  <c:v>316</c:v>
                </c:pt>
                <c:pt idx="2394">
                  <c:v>317</c:v>
                </c:pt>
                <c:pt idx="2395">
                  <c:v>290</c:v>
                </c:pt>
                <c:pt idx="2396">
                  <c:v>291</c:v>
                </c:pt>
                <c:pt idx="2397">
                  <c:v>340</c:v>
                </c:pt>
                <c:pt idx="2398">
                  <c:v>319</c:v>
                </c:pt>
                <c:pt idx="2399">
                  <c:v>316</c:v>
                </c:pt>
                <c:pt idx="2400">
                  <c:v>288</c:v>
                </c:pt>
                <c:pt idx="2401">
                  <c:v>292</c:v>
                </c:pt>
                <c:pt idx="2402">
                  <c:v>315</c:v>
                </c:pt>
                <c:pt idx="2403">
                  <c:v>290</c:v>
                </c:pt>
                <c:pt idx="2404">
                  <c:v>296</c:v>
                </c:pt>
                <c:pt idx="2405">
                  <c:v>290</c:v>
                </c:pt>
                <c:pt idx="2406">
                  <c:v>294</c:v>
                </c:pt>
                <c:pt idx="2407">
                  <c:v>297</c:v>
                </c:pt>
                <c:pt idx="2408">
                  <c:v>295</c:v>
                </c:pt>
                <c:pt idx="2409">
                  <c:v>287</c:v>
                </c:pt>
                <c:pt idx="2410">
                  <c:v>311</c:v>
                </c:pt>
                <c:pt idx="2411">
                  <c:v>294</c:v>
                </c:pt>
                <c:pt idx="2412">
                  <c:v>289</c:v>
                </c:pt>
                <c:pt idx="2413">
                  <c:v>295</c:v>
                </c:pt>
                <c:pt idx="2414">
                  <c:v>274</c:v>
                </c:pt>
                <c:pt idx="2415">
                  <c:v>318</c:v>
                </c:pt>
                <c:pt idx="2416">
                  <c:v>325</c:v>
                </c:pt>
                <c:pt idx="2417">
                  <c:v>295</c:v>
                </c:pt>
                <c:pt idx="2418">
                  <c:v>309</c:v>
                </c:pt>
                <c:pt idx="2419">
                  <c:v>285</c:v>
                </c:pt>
                <c:pt idx="2420">
                  <c:v>320</c:v>
                </c:pt>
                <c:pt idx="2421">
                  <c:v>284</c:v>
                </c:pt>
                <c:pt idx="2422">
                  <c:v>301</c:v>
                </c:pt>
                <c:pt idx="2423">
                  <c:v>293</c:v>
                </c:pt>
                <c:pt idx="2424">
                  <c:v>314</c:v>
                </c:pt>
                <c:pt idx="2425">
                  <c:v>306</c:v>
                </c:pt>
                <c:pt idx="2426">
                  <c:v>298</c:v>
                </c:pt>
                <c:pt idx="2427">
                  <c:v>321</c:v>
                </c:pt>
                <c:pt idx="2428">
                  <c:v>278</c:v>
                </c:pt>
                <c:pt idx="2429">
                  <c:v>280</c:v>
                </c:pt>
                <c:pt idx="2430">
                  <c:v>301</c:v>
                </c:pt>
                <c:pt idx="2431">
                  <c:v>286</c:v>
                </c:pt>
                <c:pt idx="2432">
                  <c:v>315</c:v>
                </c:pt>
                <c:pt idx="2433">
                  <c:v>301</c:v>
                </c:pt>
                <c:pt idx="2434">
                  <c:v>302</c:v>
                </c:pt>
                <c:pt idx="2435">
                  <c:v>328</c:v>
                </c:pt>
                <c:pt idx="2436">
                  <c:v>301</c:v>
                </c:pt>
                <c:pt idx="2437">
                  <c:v>310</c:v>
                </c:pt>
                <c:pt idx="2438">
                  <c:v>283</c:v>
                </c:pt>
                <c:pt idx="2439">
                  <c:v>304</c:v>
                </c:pt>
                <c:pt idx="2440">
                  <c:v>283</c:v>
                </c:pt>
                <c:pt idx="2441">
                  <c:v>280</c:v>
                </c:pt>
                <c:pt idx="2442">
                  <c:v>279</c:v>
                </c:pt>
                <c:pt idx="2443">
                  <c:v>313</c:v>
                </c:pt>
                <c:pt idx="2444">
                  <c:v>295</c:v>
                </c:pt>
                <c:pt idx="2445">
                  <c:v>289</c:v>
                </c:pt>
                <c:pt idx="2446">
                  <c:v>290</c:v>
                </c:pt>
                <c:pt idx="2447">
                  <c:v>309</c:v>
                </c:pt>
                <c:pt idx="2448">
                  <c:v>317</c:v>
                </c:pt>
                <c:pt idx="2449">
                  <c:v>298</c:v>
                </c:pt>
                <c:pt idx="2450">
                  <c:v>271</c:v>
                </c:pt>
                <c:pt idx="2451">
                  <c:v>312</c:v>
                </c:pt>
                <c:pt idx="2452">
                  <c:v>264</c:v>
                </c:pt>
                <c:pt idx="2453">
                  <c:v>286</c:v>
                </c:pt>
                <c:pt idx="2454">
                  <c:v>294</c:v>
                </c:pt>
                <c:pt idx="2455">
                  <c:v>255</c:v>
                </c:pt>
                <c:pt idx="2456">
                  <c:v>278</c:v>
                </c:pt>
                <c:pt idx="2457">
                  <c:v>318</c:v>
                </c:pt>
                <c:pt idx="2458">
                  <c:v>279</c:v>
                </c:pt>
                <c:pt idx="2459">
                  <c:v>235</c:v>
                </c:pt>
                <c:pt idx="2460">
                  <c:v>332</c:v>
                </c:pt>
                <c:pt idx="2461">
                  <c:v>276</c:v>
                </c:pt>
                <c:pt idx="2462">
                  <c:v>294</c:v>
                </c:pt>
                <c:pt idx="2463">
                  <c:v>282</c:v>
                </c:pt>
                <c:pt idx="2464">
                  <c:v>295</c:v>
                </c:pt>
                <c:pt idx="2465">
                  <c:v>277</c:v>
                </c:pt>
                <c:pt idx="2466">
                  <c:v>257</c:v>
                </c:pt>
                <c:pt idx="2467">
                  <c:v>318</c:v>
                </c:pt>
                <c:pt idx="2468">
                  <c:v>285</c:v>
                </c:pt>
                <c:pt idx="2469">
                  <c:v>296</c:v>
                </c:pt>
                <c:pt idx="2470">
                  <c:v>278</c:v>
                </c:pt>
                <c:pt idx="2471">
                  <c:v>303</c:v>
                </c:pt>
                <c:pt idx="2472">
                  <c:v>271</c:v>
                </c:pt>
                <c:pt idx="2473">
                  <c:v>282</c:v>
                </c:pt>
                <c:pt idx="2474">
                  <c:v>273</c:v>
                </c:pt>
                <c:pt idx="2475">
                  <c:v>294</c:v>
                </c:pt>
                <c:pt idx="2476">
                  <c:v>251</c:v>
                </c:pt>
                <c:pt idx="2477">
                  <c:v>304</c:v>
                </c:pt>
                <c:pt idx="2478">
                  <c:v>296</c:v>
                </c:pt>
                <c:pt idx="2479">
                  <c:v>305</c:v>
                </c:pt>
                <c:pt idx="2480">
                  <c:v>279</c:v>
                </c:pt>
                <c:pt idx="2481">
                  <c:v>290</c:v>
                </c:pt>
                <c:pt idx="2482">
                  <c:v>286</c:v>
                </c:pt>
                <c:pt idx="2483">
                  <c:v>284</c:v>
                </c:pt>
                <c:pt idx="2484">
                  <c:v>273</c:v>
                </c:pt>
                <c:pt idx="2485">
                  <c:v>296</c:v>
                </c:pt>
                <c:pt idx="2486">
                  <c:v>301</c:v>
                </c:pt>
                <c:pt idx="2487">
                  <c:v>270</c:v>
                </c:pt>
                <c:pt idx="2488">
                  <c:v>287</c:v>
                </c:pt>
                <c:pt idx="2489">
                  <c:v>271</c:v>
                </c:pt>
                <c:pt idx="2490">
                  <c:v>282</c:v>
                </c:pt>
                <c:pt idx="2491">
                  <c:v>286</c:v>
                </c:pt>
                <c:pt idx="2492">
                  <c:v>264</c:v>
                </c:pt>
                <c:pt idx="2493">
                  <c:v>300</c:v>
                </c:pt>
                <c:pt idx="2494">
                  <c:v>289</c:v>
                </c:pt>
                <c:pt idx="2495">
                  <c:v>281</c:v>
                </c:pt>
                <c:pt idx="2496">
                  <c:v>272</c:v>
                </c:pt>
                <c:pt idx="2497">
                  <c:v>307</c:v>
                </c:pt>
                <c:pt idx="2498">
                  <c:v>288</c:v>
                </c:pt>
                <c:pt idx="2499">
                  <c:v>280</c:v>
                </c:pt>
                <c:pt idx="2500">
                  <c:v>255</c:v>
                </c:pt>
                <c:pt idx="2501">
                  <c:v>256</c:v>
                </c:pt>
                <c:pt idx="2502">
                  <c:v>284</c:v>
                </c:pt>
                <c:pt idx="2503">
                  <c:v>304</c:v>
                </c:pt>
                <c:pt idx="2504">
                  <c:v>267</c:v>
                </c:pt>
                <c:pt idx="2505">
                  <c:v>259</c:v>
                </c:pt>
                <c:pt idx="2506">
                  <c:v>297</c:v>
                </c:pt>
                <c:pt idx="2507">
                  <c:v>268</c:v>
                </c:pt>
                <c:pt idx="2508">
                  <c:v>304</c:v>
                </c:pt>
                <c:pt idx="2509">
                  <c:v>263</c:v>
                </c:pt>
                <c:pt idx="2510">
                  <c:v>266</c:v>
                </c:pt>
                <c:pt idx="2511">
                  <c:v>258</c:v>
                </c:pt>
                <c:pt idx="2512">
                  <c:v>273</c:v>
                </c:pt>
                <c:pt idx="2513">
                  <c:v>277</c:v>
                </c:pt>
                <c:pt idx="2514">
                  <c:v>247</c:v>
                </c:pt>
                <c:pt idx="2515">
                  <c:v>255</c:v>
                </c:pt>
                <c:pt idx="2516">
                  <c:v>262</c:v>
                </c:pt>
                <c:pt idx="2517">
                  <c:v>262</c:v>
                </c:pt>
                <c:pt idx="2518">
                  <c:v>259</c:v>
                </c:pt>
                <c:pt idx="2519">
                  <c:v>277</c:v>
                </c:pt>
                <c:pt idx="2520">
                  <c:v>279</c:v>
                </c:pt>
                <c:pt idx="2521">
                  <c:v>294</c:v>
                </c:pt>
                <c:pt idx="2522">
                  <c:v>278</c:v>
                </c:pt>
                <c:pt idx="2523">
                  <c:v>268</c:v>
                </c:pt>
                <c:pt idx="2524">
                  <c:v>295</c:v>
                </c:pt>
                <c:pt idx="2525">
                  <c:v>271</c:v>
                </c:pt>
                <c:pt idx="2526">
                  <c:v>283</c:v>
                </c:pt>
                <c:pt idx="2527">
                  <c:v>303</c:v>
                </c:pt>
                <c:pt idx="2528">
                  <c:v>264</c:v>
                </c:pt>
                <c:pt idx="2529">
                  <c:v>256</c:v>
                </c:pt>
                <c:pt idx="2530">
                  <c:v>246</c:v>
                </c:pt>
                <c:pt idx="2531">
                  <c:v>256</c:v>
                </c:pt>
                <c:pt idx="2532">
                  <c:v>267</c:v>
                </c:pt>
                <c:pt idx="2533">
                  <c:v>275</c:v>
                </c:pt>
                <c:pt idx="2534">
                  <c:v>253</c:v>
                </c:pt>
                <c:pt idx="2535">
                  <c:v>251</c:v>
                </c:pt>
                <c:pt idx="2536">
                  <c:v>293</c:v>
                </c:pt>
                <c:pt idx="2537">
                  <c:v>289</c:v>
                </c:pt>
                <c:pt idx="2538">
                  <c:v>273</c:v>
                </c:pt>
                <c:pt idx="2539">
                  <c:v>262</c:v>
                </c:pt>
                <c:pt idx="2540">
                  <c:v>305</c:v>
                </c:pt>
                <c:pt idx="2541">
                  <c:v>254</c:v>
                </c:pt>
                <c:pt idx="2542">
                  <c:v>290</c:v>
                </c:pt>
                <c:pt idx="2543">
                  <c:v>263</c:v>
                </c:pt>
                <c:pt idx="2544">
                  <c:v>283</c:v>
                </c:pt>
                <c:pt idx="2545">
                  <c:v>276</c:v>
                </c:pt>
                <c:pt idx="2546">
                  <c:v>299</c:v>
                </c:pt>
                <c:pt idx="2547">
                  <c:v>263</c:v>
                </c:pt>
                <c:pt idx="2548">
                  <c:v>283</c:v>
                </c:pt>
                <c:pt idx="2549">
                  <c:v>280</c:v>
                </c:pt>
                <c:pt idx="2550">
                  <c:v>262</c:v>
                </c:pt>
                <c:pt idx="2551">
                  <c:v>266</c:v>
                </c:pt>
                <c:pt idx="2552">
                  <c:v>264</c:v>
                </c:pt>
                <c:pt idx="2553">
                  <c:v>269</c:v>
                </c:pt>
                <c:pt idx="2554">
                  <c:v>262</c:v>
                </c:pt>
                <c:pt idx="2555">
                  <c:v>244</c:v>
                </c:pt>
                <c:pt idx="2556">
                  <c:v>256</c:v>
                </c:pt>
                <c:pt idx="2557">
                  <c:v>272</c:v>
                </c:pt>
                <c:pt idx="2558">
                  <c:v>265</c:v>
                </c:pt>
                <c:pt idx="2559">
                  <c:v>231</c:v>
                </c:pt>
                <c:pt idx="2560">
                  <c:v>277</c:v>
                </c:pt>
                <c:pt idx="2561">
                  <c:v>279</c:v>
                </c:pt>
                <c:pt idx="2562">
                  <c:v>238</c:v>
                </c:pt>
                <c:pt idx="2563">
                  <c:v>286</c:v>
                </c:pt>
                <c:pt idx="2564">
                  <c:v>286</c:v>
                </c:pt>
                <c:pt idx="2565">
                  <c:v>253</c:v>
                </c:pt>
                <c:pt idx="2566">
                  <c:v>244</c:v>
                </c:pt>
                <c:pt idx="2567">
                  <c:v>259</c:v>
                </c:pt>
                <c:pt idx="2568">
                  <c:v>262</c:v>
                </c:pt>
                <c:pt idx="2569">
                  <c:v>273</c:v>
                </c:pt>
                <c:pt idx="2570">
                  <c:v>240</c:v>
                </c:pt>
                <c:pt idx="2571">
                  <c:v>253</c:v>
                </c:pt>
                <c:pt idx="2572">
                  <c:v>279</c:v>
                </c:pt>
                <c:pt idx="2573">
                  <c:v>264</c:v>
                </c:pt>
                <c:pt idx="2574">
                  <c:v>262</c:v>
                </c:pt>
                <c:pt idx="2575">
                  <c:v>243</c:v>
                </c:pt>
                <c:pt idx="2576">
                  <c:v>234</c:v>
                </c:pt>
                <c:pt idx="2577">
                  <c:v>248</c:v>
                </c:pt>
                <c:pt idx="2578">
                  <c:v>260</c:v>
                </c:pt>
                <c:pt idx="2579">
                  <c:v>256</c:v>
                </c:pt>
                <c:pt idx="2580">
                  <c:v>279</c:v>
                </c:pt>
                <c:pt idx="2581">
                  <c:v>258</c:v>
                </c:pt>
                <c:pt idx="2582">
                  <c:v>257</c:v>
                </c:pt>
                <c:pt idx="2583">
                  <c:v>245</c:v>
                </c:pt>
                <c:pt idx="2584">
                  <c:v>251</c:v>
                </c:pt>
                <c:pt idx="2585">
                  <c:v>242</c:v>
                </c:pt>
                <c:pt idx="2586">
                  <c:v>255</c:v>
                </c:pt>
                <c:pt idx="2587">
                  <c:v>258</c:v>
                </c:pt>
                <c:pt idx="2588">
                  <c:v>276</c:v>
                </c:pt>
                <c:pt idx="2589">
                  <c:v>242</c:v>
                </c:pt>
                <c:pt idx="2590">
                  <c:v>256</c:v>
                </c:pt>
                <c:pt idx="2591">
                  <c:v>264</c:v>
                </c:pt>
                <c:pt idx="2592">
                  <c:v>249</c:v>
                </c:pt>
                <c:pt idx="2593">
                  <c:v>258</c:v>
                </c:pt>
                <c:pt idx="2594">
                  <c:v>231</c:v>
                </c:pt>
                <c:pt idx="2595">
                  <c:v>266</c:v>
                </c:pt>
                <c:pt idx="2596">
                  <c:v>244</c:v>
                </c:pt>
                <c:pt idx="2597">
                  <c:v>258</c:v>
                </c:pt>
                <c:pt idx="2598">
                  <c:v>262</c:v>
                </c:pt>
                <c:pt idx="2599">
                  <c:v>236</c:v>
                </c:pt>
                <c:pt idx="2600">
                  <c:v>242</c:v>
                </c:pt>
                <c:pt idx="2601">
                  <c:v>256</c:v>
                </c:pt>
                <c:pt idx="2602">
                  <c:v>260</c:v>
                </c:pt>
                <c:pt idx="2603">
                  <c:v>242</c:v>
                </c:pt>
                <c:pt idx="2604">
                  <c:v>236</c:v>
                </c:pt>
                <c:pt idx="2605">
                  <c:v>266</c:v>
                </c:pt>
                <c:pt idx="2606">
                  <c:v>249</c:v>
                </c:pt>
                <c:pt idx="2607">
                  <c:v>214</c:v>
                </c:pt>
                <c:pt idx="2608">
                  <c:v>257</c:v>
                </c:pt>
                <c:pt idx="2609">
                  <c:v>262</c:v>
                </c:pt>
                <c:pt idx="2610">
                  <c:v>251</c:v>
                </c:pt>
                <c:pt idx="2611">
                  <c:v>258</c:v>
                </c:pt>
                <c:pt idx="2612">
                  <c:v>240</c:v>
                </c:pt>
                <c:pt idx="2613">
                  <c:v>250</c:v>
                </c:pt>
                <c:pt idx="2614">
                  <c:v>239</c:v>
                </c:pt>
                <c:pt idx="2615">
                  <c:v>286</c:v>
                </c:pt>
                <c:pt idx="2616">
                  <c:v>272</c:v>
                </c:pt>
                <c:pt idx="2617">
                  <c:v>254</c:v>
                </c:pt>
                <c:pt idx="2618">
                  <c:v>263</c:v>
                </c:pt>
                <c:pt idx="2619">
                  <c:v>221</c:v>
                </c:pt>
                <c:pt idx="2620">
                  <c:v>248</c:v>
                </c:pt>
                <c:pt idx="2621">
                  <c:v>260</c:v>
                </c:pt>
                <c:pt idx="2622">
                  <c:v>243</c:v>
                </c:pt>
                <c:pt idx="2623">
                  <c:v>263</c:v>
                </c:pt>
                <c:pt idx="2624">
                  <c:v>253</c:v>
                </c:pt>
                <c:pt idx="2625">
                  <c:v>236</c:v>
                </c:pt>
                <c:pt idx="2626">
                  <c:v>266</c:v>
                </c:pt>
                <c:pt idx="2627">
                  <c:v>250</c:v>
                </c:pt>
                <c:pt idx="2628">
                  <c:v>260</c:v>
                </c:pt>
                <c:pt idx="2629">
                  <c:v>232</c:v>
                </c:pt>
                <c:pt idx="2630">
                  <c:v>266</c:v>
                </c:pt>
                <c:pt idx="2631">
                  <c:v>252</c:v>
                </c:pt>
                <c:pt idx="2632">
                  <c:v>242</c:v>
                </c:pt>
                <c:pt idx="2633">
                  <c:v>268</c:v>
                </c:pt>
                <c:pt idx="2634">
                  <c:v>244</c:v>
                </c:pt>
                <c:pt idx="2635">
                  <c:v>238</c:v>
                </c:pt>
                <c:pt idx="2636">
                  <c:v>216</c:v>
                </c:pt>
                <c:pt idx="2637">
                  <c:v>261</c:v>
                </c:pt>
                <c:pt idx="2638">
                  <c:v>239</c:v>
                </c:pt>
                <c:pt idx="2639">
                  <c:v>234</c:v>
                </c:pt>
                <c:pt idx="2640">
                  <c:v>254</c:v>
                </c:pt>
                <c:pt idx="2641">
                  <c:v>255</c:v>
                </c:pt>
                <c:pt idx="2642">
                  <c:v>250</c:v>
                </c:pt>
                <c:pt idx="2643">
                  <c:v>234</c:v>
                </c:pt>
                <c:pt idx="2644">
                  <c:v>226</c:v>
                </c:pt>
                <c:pt idx="2645">
                  <c:v>258</c:v>
                </c:pt>
                <c:pt idx="2646">
                  <c:v>247</c:v>
                </c:pt>
                <c:pt idx="2647">
                  <c:v>219</c:v>
                </c:pt>
                <c:pt idx="2648">
                  <c:v>235</c:v>
                </c:pt>
                <c:pt idx="2649">
                  <c:v>249</c:v>
                </c:pt>
                <c:pt idx="2650">
                  <c:v>248</c:v>
                </c:pt>
                <c:pt idx="2651">
                  <c:v>232</c:v>
                </c:pt>
                <c:pt idx="2652">
                  <c:v>234</c:v>
                </c:pt>
                <c:pt idx="2653">
                  <c:v>244</c:v>
                </c:pt>
                <c:pt idx="2654">
                  <c:v>245</c:v>
                </c:pt>
                <c:pt idx="2655">
                  <c:v>213</c:v>
                </c:pt>
                <c:pt idx="2656">
                  <c:v>250</c:v>
                </c:pt>
                <c:pt idx="2657">
                  <c:v>243</c:v>
                </c:pt>
                <c:pt idx="2658">
                  <c:v>262</c:v>
                </c:pt>
                <c:pt idx="2659">
                  <c:v>241</c:v>
                </c:pt>
                <c:pt idx="2660">
                  <c:v>237</c:v>
                </c:pt>
                <c:pt idx="2661">
                  <c:v>228</c:v>
                </c:pt>
                <c:pt idx="2662">
                  <c:v>240</c:v>
                </c:pt>
                <c:pt idx="2663">
                  <c:v>219</c:v>
                </c:pt>
                <c:pt idx="2664">
                  <c:v>236</c:v>
                </c:pt>
                <c:pt idx="2665">
                  <c:v>222</c:v>
                </c:pt>
                <c:pt idx="2666">
                  <c:v>239</c:v>
                </c:pt>
                <c:pt idx="2667">
                  <c:v>239</c:v>
                </c:pt>
                <c:pt idx="2668">
                  <c:v>232</c:v>
                </c:pt>
                <c:pt idx="2669">
                  <c:v>232</c:v>
                </c:pt>
                <c:pt idx="2670">
                  <c:v>232</c:v>
                </c:pt>
                <c:pt idx="2671">
                  <c:v>218</c:v>
                </c:pt>
                <c:pt idx="2672">
                  <c:v>263</c:v>
                </c:pt>
                <c:pt idx="2673">
                  <c:v>214</c:v>
                </c:pt>
                <c:pt idx="2674">
                  <c:v>254</c:v>
                </c:pt>
                <c:pt idx="2675">
                  <c:v>247</c:v>
                </c:pt>
                <c:pt idx="2676">
                  <c:v>230</c:v>
                </c:pt>
                <c:pt idx="2677">
                  <c:v>232</c:v>
                </c:pt>
                <c:pt idx="2678">
                  <c:v>242</c:v>
                </c:pt>
                <c:pt idx="2679">
                  <c:v>243</c:v>
                </c:pt>
                <c:pt idx="2680">
                  <c:v>248</c:v>
                </c:pt>
                <c:pt idx="2681">
                  <c:v>225</c:v>
                </c:pt>
                <c:pt idx="2682">
                  <c:v>255</c:v>
                </c:pt>
                <c:pt idx="2683">
                  <c:v>233</c:v>
                </c:pt>
                <c:pt idx="2684">
                  <c:v>233</c:v>
                </c:pt>
                <c:pt idx="2685">
                  <c:v>243</c:v>
                </c:pt>
                <c:pt idx="2686">
                  <c:v>222</c:v>
                </c:pt>
                <c:pt idx="2687">
                  <c:v>226</c:v>
                </c:pt>
                <c:pt idx="2688">
                  <c:v>218</c:v>
                </c:pt>
                <c:pt idx="2689">
                  <c:v>221</c:v>
                </c:pt>
                <c:pt idx="2690">
                  <c:v>238</c:v>
                </c:pt>
                <c:pt idx="2691">
                  <c:v>247</c:v>
                </c:pt>
                <c:pt idx="2692">
                  <c:v>231</c:v>
                </c:pt>
                <c:pt idx="2693">
                  <c:v>244</c:v>
                </c:pt>
                <c:pt idx="2694">
                  <c:v>249</c:v>
                </c:pt>
                <c:pt idx="2695">
                  <c:v>222</c:v>
                </c:pt>
                <c:pt idx="2696">
                  <c:v>238</c:v>
                </c:pt>
                <c:pt idx="2697">
                  <c:v>239</c:v>
                </c:pt>
                <c:pt idx="2698">
                  <c:v>233</c:v>
                </c:pt>
                <c:pt idx="2699">
                  <c:v>228</c:v>
                </c:pt>
                <c:pt idx="2700">
                  <c:v>267</c:v>
                </c:pt>
                <c:pt idx="2701">
                  <c:v>227</c:v>
                </c:pt>
                <c:pt idx="2702">
                  <c:v>245</c:v>
                </c:pt>
                <c:pt idx="2703">
                  <c:v>225</c:v>
                </c:pt>
                <c:pt idx="2704">
                  <c:v>237</c:v>
                </c:pt>
                <c:pt idx="2705">
                  <c:v>248</c:v>
                </c:pt>
                <c:pt idx="2706">
                  <c:v>193</c:v>
                </c:pt>
                <c:pt idx="2707">
                  <c:v>215</c:v>
                </c:pt>
                <c:pt idx="2708">
                  <c:v>242</c:v>
                </c:pt>
                <c:pt idx="2709">
                  <c:v>241</c:v>
                </c:pt>
                <c:pt idx="2710">
                  <c:v>227</c:v>
                </c:pt>
                <c:pt idx="2711">
                  <c:v>233</c:v>
                </c:pt>
                <c:pt idx="2712">
                  <c:v>249</c:v>
                </c:pt>
                <c:pt idx="2713">
                  <c:v>231</c:v>
                </c:pt>
                <c:pt idx="2714">
                  <c:v>246</c:v>
                </c:pt>
                <c:pt idx="2715">
                  <c:v>201</c:v>
                </c:pt>
                <c:pt idx="2716">
                  <c:v>220</c:v>
                </c:pt>
                <c:pt idx="2717">
                  <c:v>233</c:v>
                </c:pt>
                <c:pt idx="2718">
                  <c:v>257</c:v>
                </c:pt>
                <c:pt idx="2719">
                  <c:v>248</c:v>
                </c:pt>
                <c:pt idx="2720">
                  <c:v>221</c:v>
                </c:pt>
                <c:pt idx="2721">
                  <c:v>241</c:v>
                </c:pt>
                <c:pt idx="2722">
                  <c:v>217</c:v>
                </c:pt>
                <c:pt idx="2723">
                  <c:v>210</c:v>
                </c:pt>
                <c:pt idx="2724">
                  <c:v>256</c:v>
                </c:pt>
                <c:pt idx="2725">
                  <c:v>233</c:v>
                </c:pt>
                <c:pt idx="2726">
                  <c:v>227</c:v>
                </c:pt>
                <c:pt idx="2727">
                  <c:v>223</c:v>
                </c:pt>
                <c:pt idx="2728">
                  <c:v>255</c:v>
                </c:pt>
                <c:pt idx="2729">
                  <c:v>223</c:v>
                </c:pt>
                <c:pt idx="2730">
                  <c:v>216</c:v>
                </c:pt>
                <c:pt idx="2731">
                  <c:v>223</c:v>
                </c:pt>
                <c:pt idx="2732">
                  <c:v>232</c:v>
                </c:pt>
                <c:pt idx="2733">
                  <c:v>205</c:v>
                </c:pt>
                <c:pt idx="2734">
                  <c:v>228</c:v>
                </c:pt>
                <c:pt idx="2735">
                  <c:v>225</c:v>
                </c:pt>
                <c:pt idx="2736">
                  <c:v>210</c:v>
                </c:pt>
                <c:pt idx="2737">
                  <c:v>214</c:v>
                </c:pt>
                <c:pt idx="2738">
                  <c:v>222</c:v>
                </c:pt>
                <c:pt idx="2739">
                  <c:v>224</c:v>
                </c:pt>
                <c:pt idx="2740">
                  <c:v>212</c:v>
                </c:pt>
                <c:pt idx="2741">
                  <c:v>245</c:v>
                </c:pt>
                <c:pt idx="2742">
                  <c:v>213</c:v>
                </c:pt>
                <c:pt idx="2743">
                  <c:v>239</c:v>
                </c:pt>
                <c:pt idx="2744">
                  <c:v>206</c:v>
                </c:pt>
                <c:pt idx="2745">
                  <c:v>241</c:v>
                </c:pt>
                <c:pt idx="2746">
                  <c:v>199</c:v>
                </c:pt>
                <c:pt idx="2747">
                  <c:v>208</c:v>
                </c:pt>
                <c:pt idx="2748">
                  <c:v>229</c:v>
                </c:pt>
                <c:pt idx="2749">
                  <c:v>241</c:v>
                </c:pt>
                <c:pt idx="2750">
                  <c:v>225</c:v>
                </c:pt>
                <c:pt idx="2751">
                  <c:v>224</c:v>
                </c:pt>
                <c:pt idx="2752">
                  <c:v>226</c:v>
                </c:pt>
                <c:pt idx="2753">
                  <c:v>190</c:v>
                </c:pt>
                <c:pt idx="2754">
                  <c:v>198</c:v>
                </c:pt>
                <c:pt idx="2755">
                  <c:v>218</c:v>
                </c:pt>
                <c:pt idx="2756">
                  <c:v>220</c:v>
                </c:pt>
                <c:pt idx="2757">
                  <c:v>206</c:v>
                </c:pt>
                <c:pt idx="2758">
                  <c:v>224</c:v>
                </c:pt>
                <c:pt idx="2759">
                  <c:v>211</c:v>
                </c:pt>
                <c:pt idx="2760">
                  <c:v>218</c:v>
                </c:pt>
                <c:pt idx="2761">
                  <c:v>224</c:v>
                </c:pt>
                <c:pt idx="2762">
                  <c:v>197</c:v>
                </c:pt>
                <c:pt idx="2763">
                  <c:v>242</c:v>
                </c:pt>
                <c:pt idx="2764">
                  <c:v>201</c:v>
                </c:pt>
                <c:pt idx="2765">
                  <c:v>189</c:v>
                </c:pt>
                <c:pt idx="2766">
                  <c:v>242</c:v>
                </c:pt>
                <c:pt idx="2767">
                  <c:v>194</c:v>
                </c:pt>
                <c:pt idx="2768">
                  <c:v>217</c:v>
                </c:pt>
                <c:pt idx="2769">
                  <c:v>227</c:v>
                </c:pt>
                <c:pt idx="2770">
                  <c:v>226</c:v>
                </c:pt>
                <c:pt idx="2771">
                  <c:v>199</c:v>
                </c:pt>
                <c:pt idx="2772">
                  <c:v>223</c:v>
                </c:pt>
                <c:pt idx="2773">
                  <c:v>238</c:v>
                </c:pt>
                <c:pt idx="2774">
                  <c:v>223</c:v>
                </c:pt>
                <c:pt idx="2775">
                  <c:v>227</c:v>
                </c:pt>
                <c:pt idx="2776">
                  <c:v>256</c:v>
                </c:pt>
                <c:pt idx="2777">
                  <c:v>204</c:v>
                </c:pt>
                <c:pt idx="2778">
                  <c:v>205</c:v>
                </c:pt>
                <c:pt idx="2779">
                  <c:v>230</c:v>
                </c:pt>
                <c:pt idx="2780">
                  <c:v>196</c:v>
                </c:pt>
                <c:pt idx="2781">
                  <c:v>206</c:v>
                </c:pt>
                <c:pt idx="2782">
                  <c:v>212</c:v>
                </c:pt>
                <c:pt idx="2783">
                  <c:v>207</c:v>
                </c:pt>
                <c:pt idx="2784">
                  <c:v>203</c:v>
                </c:pt>
                <c:pt idx="2785">
                  <c:v>218</c:v>
                </c:pt>
                <c:pt idx="2786">
                  <c:v>214</c:v>
                </c:pt>
                <c:pt idx="2787">
                  <c:v>205</c:v>
                </c:pt>
                <c:pt idx="2788">
                  <c:v>235</c:v>
                </c:pt>
                <c:pt idx="2789">
                  <c:v>230</c:v>
                </c:pt>
                <c:pt idx="2790">
                  <c:v>196</c:v>
                </c:pt>
                <c:pt idx="2791">
                  <c:v>211</c:v>
                </c:pt>
                <c:pt idx="2792">
                  <c:v>208</c:v>
                </c:pt>
                <c:pt idx="2793">
                  <c:v>193</c:v>
                </c:pt>
                <c:pt idx="2794">
                  <c:v>199</c:v>
                </c:pt>
                <c:pt idx="2795">
                  <c:v>216</c:v>
                </c:pt>
                <c:pt idx="2796">
                  <c:v>196</c:v>
                </c:pt>
                <c:pt idx="2797">
                  <c:v>225</c:v>
                </c:pt>
                <c:pt idx="2798">
                  <c:v>219</c:v>
                </c:pt>
                <c:pt idx="2799">
                  <c:v>211</c:v>
                </c:pt>
                <c:pt idx="2800">
                  <c:v>201</c:v>
                </c:pt>
                <c:pt idx="2801">
                  <c:v>215</c:v>
                </c:pt>
                <c:pt idx="2802">
                  <c:v>183</c:v>
                </c:pt>
                <c:pt idx="2803">
                  <c:v>216</c:v>
                </c:pt>
                <c:pt idx="2804">
                  <c:v>218</c:v>
                </c:pt>
                <c:pt idx="2805">
                  <c:v>235</c:v>
                </c:pt>
                <c:pt idx="2806">
                  <c:v>195</c:v>
                </c:pt>
                <c:pt idx="2807">
                  <c:v>171</c:v>
                </c:pt>
                <c:pt idx="2808">
                  <c:v>206</c:v>
                </c:pt>
                <c:pt idx="2809">
                  <c:v>227</c:v>
                </c:pt>
                <c:pt idx="2810">
                  <c:v>190</c:v>
                </c:pt>
                <c:pt idx="2811">
                  <c:v>223</c:v>
                </c:pt>
                <c:pt idx="2812">
                  <c:v>191</c:v>
                </c:pt>
                <c:pt idx="2813">
                  <c:v>188</c:v>
                </c:pt>
                <c:pt idx="2814">
                  <c:v>175</c:v>
                </c:pt>
                <c:pt idx="2815">
                  <c:v>208</c:v>
                </c:pt>
                <c:pt idx="2816">
                  <c:v>234</c:v>
                </c:pt>
                <c:pt idx="2817">
                  <c:v>185</c:v>
                </c:pt>
                <c:pt idx="2818">
                  <c:v>202</c:v>
                </c:pt>
                <c:pt idx="2819">
                  <c:v>217</c:v>
                </c:pt>
                <c:pt idx="2820">
                  <c:v>195</c:v>
                </c:pt>
                <c:pt idx="2821">
                  <c:v>179</c:v>
                </c:pt>
                <c:pt idx="2822">
                  <c:v>169</c:v>
                </c:pt>
                <c:pt idx="2823">
                  <c:v>222</c:v>
                </c:pt>
                <c:pt idx="2824">
                  <c:v>231</c:v>
                </c:pt>
                <c:pt idx="2825">
                  <c:v>230</c:v>
                </c:pt>
                <c:pt idx="2826">
                  <c:v>193</c:v>
                </c:pt>
                <c:pt idx="2827">
                  <c:v>222</c:v>
                </c:pt>
                <c:pt idx="2828">
                  <c:v>205</c:v>
                </c:pt>
                <c:pt idx="2829">
                  <c:v>208</c:v>
                </c:pt>
                <c:pt idx="2830">
                  <c:v>196</c:v>
                </c:pt>
                <c:pt idx="2831">
                  <c:v>204</c:v>
                </c:pt>
                <c:pt idx="2832">
                  <c:v>215</c:v>
                </c:pt>
                <c:pt idx="2833">
                  <c:v>197</c:v>
                </c:pt>
                <c:pt idx="2834">
                  <c:v>219</c:v>
                </c:pt>
                <c:pt idx="2835">
                  <c:v>215</c:v>
                </c:pt>
                <c:pt idx="2836">
                  <c:v>202</c:v>
                </c:pt>
                <c:pt idx="2837">
                  <c:v>200</c:v>
                </c:pt>
                <c:pt idx="2838">
                  <c:v>195</c:v>
                </c:pt>
                <c:pt idx="2839">
                  <c:v>196</c:v>
                </c:pt>
                <c:pt idx="2840">
                  <c:v>195</c:v>
                </c:pt>
                <c:pt idx="2841">
                  <c:v>193</c:v>
                </c:pt>
                <c:pt idx="2842">
                  <c:v>197</c:v>
                </c:pt>
                <c:pt idx="2843">
                  <c:v>230</c:v>
                </c:pt>
                <c:pt idx="2844">
                  <c:v>197</c:v>
                </c:pt>
                <c:pt idx="2845">
                  <c:v>185</c:v>
                </c:pt>
                <c:pt idx="2846">
                  <c:v>206</c:v>
                </c:pt>
                <c:pt idx="2847">
                  <c:v>201</c:v>
                </c:pt>
                <c:pt idx="2848">
                  <c:v>173</c:v>
                </c:pt>
                <c:pt idx="2849">
                  <c:v>191</c:v>
                </c:pt>
                <c:pt idx="2850">
                  <c:v>184</c:v>
                </c:pt>
                <c:pt idx="2851">
                  <c:v>222</c:v>
                </c:pt>
                <c:pt idx="2852">
                  <c:v>220</c:v>
                </c:pt>
                <c:pt idx="2853">
                  <c:v>185</c:v>
                </c:pt>
                <c:pt idx="2854">
                  <c:v>179</c:v>
                </c:pt>
                <c:pt idx="2855">
                  <c:v>211</c:v>
                </c:pt>
                <c:pt idx="2856">
                  <c:v>201</c:v>
                </c:pt>
                <c:pt idx="2857">
                  <c:v>202</c:v>
                </c:pt>
                <c:pt idx="2858">
                  <c:v>209</c:v>
                </c:pt>
                <c:pt idx="2859">
                  <c:v>192</c:v>
                </c:pt>
                <c:pt idx="2860">
                  <c:v>199</c:v>
                </c:pt>
                <c:pt idx="2861">
                  <c:v>185</c:v>
                </c:pt>
                <c:pt idx="2862">
                  <c:v>205</c:v>
                </c:pt>
                <c:pt idx="2863">
                  <c:v>227</c:v>
                </c:pt>
                <c:pt idx="2864">
                  <c:v>210</c:v>
                </c:pt>
                <c:pt idx="2865">
                  <c:v>189</c:v>
                </c:pt>
                <c:pt idx="2866">
                  <c:v>173</c:v>
                </c:pt>
                <c:pt idx="2867">
                  <c:v>199</c:v>
                </c:pt>
                <c:pt idx="2868">
                  <c:v>195</c:v>
                </c:pt>
                <c:pt idx="2869">
                  <c:v>194</c:v>
                </c:pt>
                <c:pt idx="2870">
                  <c:v>175</c:v>
                </c:pt>
                <c:pt idx="2871">
                  <c:v>191</c:v>
                </c:pt>
                <c:pt idx="2872">
                  <c:v>199</c:v>
                </c:pt>
                <c:pt idx="2873">
                  <c:v>202</c:v>
                </c:pt>
                <c:pt idx="2874">
                  <c:v>211</c:v>
                </c:pt>
                <c:pt idx="2875">
                  <c:v>186</c:v>
                </c:pt>
                <c:pt idx="2876">
                  <c:v>209</c:v>
                </c:pt>
                <c:pt idx="2877">
                  <c:v>182</c:v>
                </c:pt>
                <c:pt idx="2878">
                  <c:v>180</c:v>
                </c:pt>
                <c:pt idx="2879">
                  <c:v>169</c:v>
                </c:pt>
                <c:pt idx="2880">
                  <c:v>183</c:v>
                </c:pt>
                <c:pt idx="2881">
                  <c:v>183</c:v>
                </c:pt>
                <c:pt idx="2882">
                  <c:v>203</c:v>
                </c:pt>
                <c:pt idx="2883">
                  <c:v>179</c:v>
                </c:pt>
                <c:pt idx="2884">
                  <c:v>193</c:v>
                </c:pt>
                <c:pt idx="2885">
                  <c:v>211</c:v>
                </c:pt>
                <c:pt idx="2886">
                  <c:v>202</c:v>
                </c:pt>
                <c:pt idx="2887">
                  <c:v>194</c:v>
                </c:pt>
                <c:pt idx="2888">
                  <c:v>218</c:v>
                </c:pt>
                <c:pt idx="2889">
                  <c:v>192</c:v>
                </c:pt>
                <c:pt idx="2890">
                  <c:v>192</c:v>
                </c:pt>
                <c:pt idx="2891">
                  <c:v>179</c:v>
                </c:pt>
                <c:pt idx="2892">
                  <c:v>176</c:v>
                </c:pt>
                <c:pt idx="2893">
                  <c:v>184</c:v>
                </c:pt>
                <c:pt idx="2894">
                  <c:v>182</c:v>
                </c:pt>
                <c:pt idx="2895">
                  <c:v>168</c:v>
                </c:pt>
                <c:pt idx="2896">
                  <c:v>216</c:v>
                </c:pt>
                <c:pt idx="2897">
                  <c:v>197</c:v>
                </c:pt>
                <c:pt idx="2898">
                  <c:v>208</c:v>
                </c:pt>
                <c:pt idx="2899">
                  <c:v>215</c:v>
                </c:pt>
                <c:pt idx="2900">
                  <c:v>194</c:v>
                </c:pt>
                <c:pt idx="2901">
                  <c:v>180</c:v>
                </c:pt>
                <c:pt idx="2902">
                  <c:v>204</c:v>
                </c:pt>
                <c:pt idx="2903">
                  <c:v>191</c:v>
                </c:pt>
                <c:pt idx="2904">
                  <c:v>195</c:v>
                </c:pt>
                <c:pt idx="2905">
                  <c:v>197</c:v>
                </c:pt>
                <c:pt idx="2906">
                  <c:v>209</c:v>
                </c:pt>
                <c:pt idx="2907">
                  <c:v>194</c:v>
                </c:pt>
                <c:pt idx="2908">
                  <c:v>176</c:v>
                </c:pt>
                <c:pt idx="2909">
                  <c:v>225</c:v>
                </c:pt>
                <c:pt idx="2910">
                  <c:v>175</c:v>
                </c:pt>
                <c:pt idx="2911">
                  <c:v>183</c:v>
                </c:pt>
                <c:pt idx="2912">
                  <c:v>170</c:v>
                </c:pt>
                <c:pt idx="2913">
                  <c:v>171</c:v>
                </c:pt>
                <c:pt idx="2914">
                  <c:v>199</c:v>
                </c:pt>
                <c:pt idx="2915">
                  <c:v>186</c:v>
                </c:pt>
                <c:pt idx="2916">
                  <c:v>196</c:v>
                </c:pt>
                <c:pt idx="2917">
                  <c:v>184</c:v>
                </c:pt>
                <c:pt idx="2918">
                  <c:v>175</c:v>
                </c:pt>
                <c:pt idx="2919">
                  <c:v>186</c:v>
                </c:pt>
                <c:pt idx="2920">
                  <c:v>172</c:v>
                </c:pt>
                <c:pt idx="2921">
                  <c:v>190</c:v>
                </c:pt>
                <c:pt idx="2922">
                  <c:v>184</c:v>
                </c:pt>
                <c:pt idx="2923">
                  <c:v>164</c:v>
                </c:pt>
                <c:pt idx="2924">
                  <c:v>203</c:v>
                </c:pt>
                <c:pt idx="2925">
                  <c:v>192</c:v>
                </c:pt>
                <c:pt idx="2926">
                  <c:v>170</c:v>
                </c:pt>
                <c:pt idx="2927">
                  <c:v>209</c:v>
                </c:pt>
                <c:pt idx="2928">
                  <c:v>197</c:v>
                </c:pt>
                <c:pt idx="2929">
                  <c:v>184</c:v>
                </c:pt>
                <c:pt idx="2930">
                  <c:v>188</c:v>
                </c:pt>
                <c:pt idx="2931">
                  <c:v>175</c:v>
                </c:pt>
                <c:pt idx="2932">
                  <c:v>177</c:v>
                </c:pt>
                <c:pt idx="2933">
                  <c:v>196</c:v>
                </c:pt>
                <c:pt idx="2934">
                  <c:v>188</c:v>
                </c:pt>
                <c:pt idx="2935">
                  <c:v>186</c:v>
                </c:pt>
                <c:pt idx="2936">
                  <c:v>174</c:v>
                </c:pt>
                <c:pt idx="2937">
                  <c:v>192</c:v>
                </c:pt>
                <c:pt idx="2938">
                  <c:v>184</c:v>
                </c:pt>
                <c:pt idx="2939">
                  <c:v>190</c:v>
                </c:pt>
                <c:pt idx="2940">
                  <c:v>164</c:v>
                </c:pt>
                <c:pt idx="2941">
                  <c:v>183</c:v>
                </c:pt>
                <c:pt idx="2942">
                  <c:v>194</c:v>
                </c:pt>
                <c:pt idx="2943">
                  <c:v>191</c:v>
                </c:pt>
                <c:pt idx="2944">
                  <c:v>199</c:v>
                </c:pt>
                <c:pt idx="2945">
                  <c:v>171</c:v>
                </c:pt>
                <c:pt idx="2946">
                  <c:v>207</c:v>
                </c:pt>
                <c:pt idx="2947">
                  <c:v>173</c:v>
                </c:pt>
                <c:pt idx="2948">
                  <c:v>163</c:v>
                </c:pt>
                <c:pt idx="2949">
                  <c:v>174</c:v>
                </c:pt>
                <c:pt idx="2950">
                  <c:v>215</c:v>
                </c:pt>
                <c:pt idx="2951">
                  <c:v>165</c:v>
                </c:pt>
                <c:pt idx="2952">
                  <c:v>177</c:v>
                </c:pt>
                <c:pt idx="2953">
                  <c:v>181</c:v>
                </c:pt>
                <c:pt idx="2954">
                  <c:v>180</c:v>
                </c:pt>
                <c:pt idx="2955">
                  <c:v>203</c:v>
                </c:pt>
                <c:pt idx="2956">
                  <c:v>168</c:v>
                </c:pt>
                <c:pt idx="2957">
                  <c:v>161</c:v>
                </c:pt>
                <c:pt idx="2958">
                  <c:v>188</c:v>
                </c:pt>
                <c:pt idx="2959">
                  <c:v>192</c:v>
                </c:pt>
                <c:pt idx="2960">
                  <c:v>176</c:v>
                </c:pt>
                <c:pt idx="2961">
                  <c:v>163</c:v>
                </c:pt>
                <c:pt idx="2962">
                  <c:v>168</c:v>
                </c:pt>
                <c:pt idx="2963">
                  <c:v>166</c:v>
                </c:pt>
                <c:pt idx="2964">
                  <c:v>188</c:v>
                </c:pt>
                <c:pt idx="2965">
                  <c:v>178</c:v>
                </c:pt>
                <c:pt idx="2966">
                  <c:v>169</c:v>
                </c:pt>
                <c:pt idx="2967">
                  <c:v>174</c:v>
                </c:pt>
                <c:pt idx="2968">
                  <c:v>190</c:v>
                </c:pt>
                <c:pt idx="2969">
                  <c:v>187</c:v>
                </c:pt>
                <c:pt idx="2970">
                  <c:v>200</c:v>
                </c:pt>
                <c:pt idx="2971">
                  <c:v>194</c:v>
                </c:pt>
                <c:pt idx="2972">
                  <c:v>186</c:v>
                </c:pt>
                <c:pt idx="2973">
                  <c:v>168</c:v>
                </c:pt>
                <c:pt idx="2974">
                  <c:v>175</c:v>
                </c:pt>
                <c:pt idx="2975">
                  <c:v>185</c:v>
                </c:pt>
                <c:pt idx="2976">
                  <c:v>183</c:v>
                </c:pt>
                <c:pt idx="2977">
                  <c:v>171</c:v>
                </c:pt>
                <c:pt idx="2978">
                  <c:v>151</c:v>
                </c:pt>
                <c:pt idx="2979">
                  <c:v>176</c:v>
                </c:pt>
                <c:pt idx="2980">
                  <c:v>167</c:v>
                </c:pt>
                <c:pt idx="2981">
                  <c:v>154</c:v>
                </c:pt>
                <c:pt idx="2982">
                  <c:v>204</c:v>
                </c:pt>
                <c:pt idx="2983">
                  <c:v>186</c:v>
                </c:pt>
                <c:pt idx="2984">
                  <c:v>155</c:v>
                </c:pt>
                <c:pt idx="2985">
                  <c:v>162</c:v>
                </c:pt>
                <c:pt idx="2986">
                  <c:v>170</c:v>
                </c:pt>
                <c:pt idx="2987">
                  <c:v>173</c:v>
                </c:pt>
                <c:pt idx="2988">
                  <c:v>153</c:v>
                </c:pt>
                <c:pt idx="2989">
                  <c:v>178</c:v>
                </c:pt>
                <c:pt idx="2990">
                  <c:v>177</c:v>
                </c:pt>
                <c:pt idx="2991">
                  <c:v>162</c:v>
                </c:pt>
                <c:pt idx="2992">
                  <c:v>177</c:v>
                </c:pt>
                <c:pt idx="2993">
                  <c:v>167</c:v>
                </c:pt>
                <c:pt idx="2994">
                  <c:v>223</c:v>
                </c:pt>
                <c:pt idx="2995">
                  <c:v>163</c:v>
                </c:pt>
                <c:pt idx="2996">
                  <c:v>170</c:v>
                </c:pt>
                <c:pt idx="2997">
                  <c:v>171</c:v>
                </c:pt>
                <c:pt idx="2998">
                  <c:v>156</c:v>
                </c:pt>
                <c:pt idx="2999">
                  <c:v>185</c:v>
                </c:pt>
                <c:pt idx="3000">
                  <c:v>205</c:v>
                </c:pt>
                <c:pt idx="3001">
                  <c:v>163</c:v>
                </c:pt>
                <c:pt idx="3002">
                  <c:v>184</c:v>
                </c:pt>
                <c:pt idx="3003">
                  <c:v>149</c:v>
                </c:pt>
                <c:pt idx="3004">
                  <c:v>156</c:v>
                </c:pt>
                <c:pt idx="3005">
                  <c:v>161</c:v>
                </c:pt>
                <c:pt idx="3006">
                  <c:v>176</c:v>
                </c:pt>
                <c:pt idx="3007">
                  <c:v>160</c:v>
                </c:pt>
                <c:pt idx="3008">
                  <c:v>172</c:v>
                </c:pt>
                <c:pt idx="3009">
                  <c:v>172</c:v>
                </c:pt>
                <c:pt idx="3010">
                  <c:v>169</c:v>
                </c:pt>
                <c:pt idx="3011">
                  <c:v>150</c:v>
                </c:pt>
                <c:pt idx="3012">
                  <c:v>174</c:v>
                </c:pt>
                <c:pt idx="3013">
                  <c:v>151</c:v>
                </c:pt>
                <c:pt idx="3014">
                  <c:v>177</c:v>
                </c:pt>
                <c:pt idx="3015">
                  <c:v>173</c:v>
                </c:pt>
                <c:pt idx="3016">
                  <c:v>150</c:v>
                </c:pt>
                <c:pt idx="3017">
                  <c:v>169</c:v>
                </c:pt>
                <c:pt idx="3018">
                  <c:v>193</c:v>
                </c:pt>
                <c:pt idx="3019">
                  <c:v>175</c:v>
                </c:pt>
                <c:pt idx="3020">
                  <c:v>171</c:v>
                </c:pt>
                <c:pt idx="3021">
                  <c:v>186</c:v>
                </c:pt>
                <c:pt idx="3022">
                  <c:v>176</c:v>
                </c:pt>
                <c:pt idx="3023">
                  <c:v>190</c:v>
                </c:pt>
                <c:pt idx="3024">
                  <c:v>189</c:v>
                </c:pt>
                <c:pt idx="3025">
                  <c:v>178</c:v>
                </c:pt>
                <c:pt idx="3026">
                  <c:v>163</c:v>
                </c:pt>
                <c:pt idx="3027">
                  <c:v>197</c:v>
                </c:pt>
                <c:pt idx="3028">
                  <c:v>154</c:v>
                </c:pt>
                <c:pt idx="3029">
                  <c:v>190</c:v>
                </c:pt>
                <c:pt idx="3030">
                  <c:v>166</c:v>
                </c:pt>
                <c:pt idx="3031">
                  <c:v>162</c:v>
                </c:pt>
                <c:pt idx="3032">
                  <c:v>167</c:v>
                </c:pt>
                <c:pt idx="3033">
                  <c:v>168</c:v>
                </c:pt>
                <c:pt idx="3034">
                  <c:v>185</c:v>
                </c:pt>
                <c:pt idx="3035">
                  <c:v>167</c:v>
                </c:pt>
                <c:pt idx="3036">
                  <c:v>165</c:v>
                </c:pt>
                <c:pt idx="3037">
                  <c:v>149</c:v>
                </c:pt>
                <c:pt idx="3038">
                  <c:v>177</c:v>
                </c:pt>
                <c:pt idx="3039">
                  <c:v>165</c:v>
                </c:pt>
                <c:pt idx="3040">
                  <c:v>149</c:v>
                </c:pt>
                <c:pt idx="3041">
                  <c:v>191</c:v>
                </c:pt>
                <c:pt idx="3042">
                  <c:v>186</c:v>
                </c:pt>
                <c:pt idx="3043">
                  <c:v>155</c:v>
                </c:pt>
                <c:pt idx="3044">
                  <c:v>147</c:v>
                </c:pt>
                <c:pt idx="3045">
                  <c:v>169</c:v>
                </c:pt>
                <c:pt idx="3046">
                  <c:v>165</c:v>
                </c:pt>
                <c:pt idx="3047">
                  <c:v>152</c:v>
                </c:pt>
                <c:pt idx="3048">
                  <c:v>159</c:v>
                </c:pt>
                <c:pt idx="3049">
                  <c:v>144</c:v>
                </c:pt>
                <c:pt idx="3050">
                  <c:v>184</c:v>
                </c:pt>
                <c:pt idx="3051">
                  <c:v>155</c:v>
                </c:pt>
                <c:pt idx="3052">
                  <c:v>144</c:v>
                </c:pt>
                <c:pt idx="3053">
                  <c:v>178</c:v>
                </c:pt>
                <c:pt idx="3054">
                  <c:v>130</c:v>
                </c:pt>
                <c:pt idx="3055">
                  <c:v>160</c:v>
                </c:pt>
                <c:pt idx="3056">
                  <c:v>161</c:v>
                </c:pt>
                <c:pt idx="3057">
                  <c:v>163</c:v>
                </c:pt>
                <c:pt idx="3058">
                  <c:v>160</c:v>
                </c:pt>
                <c:pt idx="3059">
                  <c:v>144</c:v>
                </c:pt>
                <c:pt idx="3060">
                  <c:v>174</c:v>
                </c:pt>
                <c:pt idx="3061">
                  <c:v>155</c:v>
                </c:pt>
                <c:pt idx="3062">
                  <c:v>170</c:v>
                </c:pt>
                <c:pt idx="3063">
                  <c:v>166</c:v>
                </c:pt>
                <c:pt idx="3064">
                  <c:v>167</c:v>
                </c:pt>
                <c:pt idx="3065">
                  <c:v>164</c:v>
                </c:pt>
                <c:pt idx="3066">
                  <c:v>155</c:v>
                </c:pt>
                <c:pt idx="3067">
                  <c:v>190</c:v>
                </c:pt>
                <c:pt idx="3068">
                  <c:v>175</c:v>
                </c:pt>
                <c:pt idx="3069">
                  <c:v>170</c:v>
                </c:pt>
                <c:pt idx="3070">
                  <c:v>143</c:v>
                </c:pt>
                <c:pt idx="3071">
                  <c:v>156</c:v>
                </c:pt>
                <c:pt idx="3072">
                  <c:v>158</c:v>
                </c:pt>
                <c:pt idx="3073">
                  <c:v>180</c:v>
                </c:pt>
                <c:pt idx="3074">
                  <c:v>172</c:v>
                </c:pt>
                <c:pt idx="3075">
                  <c:v>166</c:v>
                </c:pt>
                <c:pt idx="3076">
                  <c:v>160</c:v>
                </c:pt>
                <c:pt idx="3077">
                  <c:v>153</c:v>
                </c:pt>
                <c:pt idx="3078">
                  <c:v>163</c:v>
                </c:pt>
                <c:pt idx="3079">
                  <c:v>154</c:v>
                </c:pt>
                <c:pt idx="3080">
                  <c:v>143</c:v>
                </c:pt>
                <c:pt idx="3081">
                  <c:v>184</c:v>
                </c:pt>
                <c:pt idx="3082">
                  <c:v>140</c:v>
                </c:pt>
                <c:pt idx="3083">
                  <c:v>165</c:v>
                </c:pt>
                <c:pt idx="3084">
                  <c:v>172</c:v>
                </c:pt>
                <c:pt idx="3085">
                  <c:v>176</c:v>
                </c:pt>
                <c:pt idx="3086">
                  <c:v>177</c:v>
                </c:pt>
                <c:pt idx="3087">
                  <c:v>175</c:v>
                </c:pt>
                <c:pt idx="3088">
                  <c:v>175</c:v>
                </c:pt>
                <c:pt idx="3089">
                  <c:v>163</c:v>
                </c:pt>
                <c:pt idx="3090">
                  <c:v>169</c:v>
                </c:pt>
                <c:pt idx="3091">
                  <c:v>152</c:v>
                </c:pt>
                <c:pt idx="3092">
                  <c:v>148</c:v>
                </c:pt>
                <c:pt idx="3093">
                  <c:v>169</c:v>
                </c:pt>
                <c:pt idx="3094">
                  <c:v>152</c:v>
                </c:pt>
                <c:pt idx="3095">
                  <c:v>172</c:v>
                </c:pt>
                <c:pt idx="3096">
                  <c:v>146</c:v>
                </c:pt>
                <c:pt idx="3097">
                  <c:v>162</c:v>
                </c:pt>
                <c:pt idx="3098">
                  <c:v>178</c:v>
                </c:pt>
                <c:pt idx="3099">
                  <c:v>138</c:v>
                </c:pt>
                <c:pt idx="3100">
                  <c:v>128</c:v>
                </c:pt>
                <c:pt idx="3101">
                  <c:v>147</c:v>
                </c:pt>
                <c:pt idx="3102">
                  <c:v>144</c:v>
                </c:pt>
                <c:pt idx="3103">
                  <c:v>141</c:v>
                </c:pt>
                <c:pt idx="3104">
                  <c:v>160</c:v>
                </c:pt>
                <c:pt idx="3105">
                  <c:v>174</c:v>
                </c:pt>
                <c:pt idx="3106">
                  <c:v>148</c:v>
                </c:pt>
                <c:pt idx="3107">
                  <c:v>177</c:v>
                </c:pt>
                <c:pt idx="3108">
                  <c:v>167</c:v>
                </c:pt>
                <c:pt idx="3109">
                  <c:v>147</c:v>
                </c:pt>
                <c:pt idx="3110">
                  <c:v>165</c:v>
                </c:pt>
                <c:pt idx="3111">
                  <c:v>136</c:v>
                </c:pt>
                <c:pt idx="3112">
                  <c:v>141</c:v>
                </c:pt>
                <c:pt idx="3113">
                  <c:v>165</c:v>
                </c:pt>
                <c:pt idx="3114">
                  <c:v>132</c:v>
                </c:pt>
                <c:pt idx="3115">
                  <c:v>160</c:v>
                </c:pt>
                <c:pt idx="3116">
                  <c:v>171</c:v>
                </c:pt>
                <c:pt idx="3117">
                  <c:v>159</c:v>
                </c:pt>
                <c:pt idx="3118">
                  <c:v>174</c:v>
                </c:pt>
                <c:pt idx="3119">
                  <c:v>146</c:v>
                </c:pt>
                <c:pt idx="3120">
                  <c:v>145</c:v>
                </c:pt>
                <c:pt idx="3121">
                  <c:v>160</c:v>
                </c:pt>
                <c:pt idx="3122">
                  <c:v>130</c:v>
                </c:pt>
                <c:pt idx="3123">
                  <c:v>153</c:v>
                </c:pt>
                <c:pt idx="3124">
                  <c:v>166</c:v>
                </c:pt>
                <c:pt idx="3125">
                  <c:v>141</c:v>
                </c:pt>
                <c:pt idx="3126">
                  <c:v>131</c:v>
                </c:pt>
                <c:pt idx="3127">
                  <c:v>146</c:v>
                </c:pt>
                <c:pt idx="3128">
                  <c:v>140</c:v>
                </c:pt>
                <c:pt idx="3129">
                  <c:v>162</c:v>
                </c:pt>
                <c:pt idx="3130">
                  <c:v>154</c:v>
                </c:pt>
                <c:pt idx="3131">
                  <c:v>149</c:v>
                </c:pt>
                <c:pt idx="3132">
                  <c:v>171</c:v>
                </c:pt>
                <c:pt idx="3133">
                  <c:v>166</c:v>
                </c:pt>
                <c:pt idx="3134">
                  <c:v>173</c:v>
                </c:pt>
                <c:pt idx="3135">
                  <c:v>151</c:v>
                </c:pt>
                <c:pt idx="3136">
                  <c:v>157</c:v>
                </c:pt>
                <c:pt idx="3137">
                  <c:v>148</c:v>
                </c:pt>
                <c:pt idx="3138">
                  <c:v>155</c:v>
                </c:pt>
                <c:pt idx="3139">
                  <c:v>185</c:v>
                </c:pt>
                <c:pt idx="3140">
                  <c:v>151</c:v>
                </c:pt>
                <c:pt idx="3141">
                  <c:v>162</c:v>
                </c:pt>
                <c:pt idx="3142">
                  <c:v>150</c:v>
                </c:pt>
                <c:pt idx="3143">
                  <c:v>169</c:v>
                </c:pt>
                <c:pt idx="3144">
                  <c:v>133</c:v>
                </c:pt>
                <c:pt idx="3145">
                  <c:v>160</c:v>
                </c:pt>
                <c:pt idx="3146">
                  <c:v>161</c:v>
                </c:pt>
                <c:pt idx="3147">
                  <c:v>150</c:v>
                </c:pt>
                <c:pt idx="3148">
                  <c:v>132</c:v>
                </c:pt>
                <c:pt idx="3149">
                  <c:v>156</c:v>
                </c:pt>
                <c:pt idx="3150">
                  <c:v>155</c:v>
                </c:pt>
                <c:pt idx="3151">
                  <c:v>164</c:v>
                </c:pt>
                <c:pt idx="3152">
                  <c:v>157</c:v>
                </c:pt>
                <c:pt idx="3153">
                  <c:v>149</c:v>
                </c:pt>
                <c:pt idx="3154">
                  <c:v>163</c:v>
                </c:pt>
                <c:pt idx="3155">
                  <c:v>154</c:v>
                </c:pt>
                <c:pt idx="3156">
                  <c:v>130</c:v>
                </c:pt>
                <c:pt idx="3157">
                  <c:v>162</c:v>
                </c:pt>
                <c:pt idx="3158">
                  <c:v>152</c:v>
                </c:pt>
                <c:pt idx="3159">
                  <c:v>151</c:v>
                </c:pt>
                <c:pt idx="3160">
                  <c:v>154</c:v>
                </c:pt>
                <c:pt idx="3161">
                  <c:v>173</c:v>
                </c:pt>
                <c:pt idx="3162">
                  <c:v>144</c:v>
                </c:pt>
                <c:pt idx="3163">
                  <c:v>142</c:v>
                </c:pt>
                <c:pt idx="3164">
                  <c:v>159</c:v>
                </c:pt>
                <c:pt idx="3165">
                  <c:v>136</c:v>
                </c:pt>
                <c:pt idx="3166">
                  <c:v>113</c:v>
                </c:pt>
                <c:pt idx="3167">
                  <c:v>134</c:v>
                </c:pt>
                <c:pt idx="3168">
                  <c:v>135</c:v>
                </c:pt>
                <c:pt idx="3169">
                  <c:v>164</c:v>
                </c:pt>
                <c:pt idx="3170">
                  <c:v>161</c:v>
                </c:pt>
                <c:pt idx="3171">
                  <c:v>141</c:v>
                </c:pt>
                <c:pt idx="3172">
                  <c:v>145</c:v>
                </c:pt>
                <c:pt idx="3173">
                  <c:v>151</c:v>
                </c:pt>
                <c:pt idx="3174">
                  <c:v>146</c:v>
                </c:pt>
                <c:pt idx="3175">
                  <c:v>114</c:v>
                </c:pt>
                <c:pt idx="3176">
                  <c:v>154</c:v>
                </c:pt>
                <c:pt idx="3177">
                  <c:v>151</c:v>
                </c:pt>
                <c:pt idx="3178">
                  <c:v>146</c:v>
                </c:pt>
                <c:pt idx="3179">
                  <c:v>163</c:v>
                </c:pt>
                <c:pt idx="3180">
                  <c:v>130</c:v>
                </c:pt>
                <c:pt idx="3181">
                  <c:v>131</c:v>
                </c:pt>
                <c:pt idx="3182">
                  <c:v>141</c:v>
                </c:pt>
                <c:pt idx="3183">
                  <c:v>156</c:v>
                </c:pt>
                <c:pt idx="3184">
                  <c:v>115</c:v>
                </c:pt>
                <c:pt idx="3185">
                  <c:v>133</c:v>
                </c:pt>
                <c:pt idx="3186">
                  <c:v>122</c:v>
                </c:pt>
                <c:pt idx="3187">
                  <c:v>139</c:v>
                </c:pt>
                <c:pt idx="3188">
                  <c:v>135</c:v>
                </c:pt>
                <c:pt idx="3189">
                  <c:v>168</c:v>
                </c:pt>
                <c:pt idx="3190">
                  <c:v>154</c:v>
                </c:pt>
                <c:pt idx="3191">
                  <c:v>145</c:v>
                </c:pt>
                <c:pt idx="3192">
                  <c:v>146</c:v>
                </c:pt>
                <c:pt idx="3193">
                  <c:v>137</c:v>
                </c:pt>
                <c:pt idx="3194">
                  <c:v>154</c:v>
                </c:pt>
                <c:pt idx="3195">
                  <c:v>154</c:v>
                </c:pt>
                <c:pt idx="3196">
                  <c:v>121</c:v>
                </c:pt>
                <c:pt idx="3197">
                  <c:v>131</c:v>
                </c:pt>
                <c:pt idx="3198">
                  <c:v>147</c:v>
                </c:pt>
                <c:pt idx="3199">
                  <c:v>121</c:v>
                </c:pt>
                <c:pt idx="3200">
                  <c:v>132</c:v>
                </c:pt>
                <c:pt idx="3201">
                  <c:v>134</c:v>
                </c:pt>
                <c:pt idx="3202">
                  <c:v>124</c:v>
                </c:pt>
                <c:pt idx="3203">
                  <c:v>149</c:v>
                </c:pt>
                <c:pt idx="3204">
                  <c:v>141</c:v>
                </c:pt>
                <c:pt idx="3205">
                  <c:v>134</c:v>
                </c:pt>
                <c:pt idx="3206">
                  <c:v>145</c:v>
                </c:pt>
                <c:pt idx="3207">
                  <c:v>130</c:v>
                </c:pt>
                <c:pt idx="3208">
                  <c:v>133</c:v>
                </c:pt>
                <c:pt idx="3209">
                  <c:v>140</c:v>
                </c:pt>
                <c:pt idx="3210">
                  <c:v>127</c:v>
                </c:pt>
                <c:pt idx="3211">
                  <c:v>179</c:v>
                </c:pt>
                <c:pt idx="3212">
                  <c:v>146</c:v>
                </c:pt>
                <c:pt idx="3213">
                  <c:v>136</c:v>
                </c:pt>
                <c:pt idx="3214">
                  <c:v>121</c:v>
                </c:pt>
                <c:pt idx="3215">
                  <c:v>136</c:v>
                </c:pt>
                <c:pt idx="3216">
                  <c:v>144</c:v>
                </c:pt>
                <c:pt idx="3217">
                  <c:v>119</c:v>
                </c:pt>
                <c:pt idx="3218">
                  <c:v>135</c:v>
                </c:pt>
                <c:pt idx="3219">
                  <c:v>146</c:v>
                </c:pt>
                <c:pt idx="3220">
                  <c:v>166</c:v>
                </c:pt>
                <c:pt idx="3221">
                  <c:v>135</c:v>
                </c:pt>
                <c:pt idx="3222">
                  <c:v>137</c:v>
                </c:pt>
                <c:pt idx="3223">
                  <c:v>124</c:v>
                </c:pt>
                <c:pt idx="3224">
                  <c:v>119</c:v>
                </c:pt>
                <c:pt idx="3225">
                  <c:v>142</c:v>
                </c:pt>
                <c:pt idx="3226">
                  <c:v>133</c:v>
                </c:pt>
                <c:pt idx="3227">
                  <c:v>137</c:v>
                </c:pt>
                <c:pt idx="3228">
                  <c:v>142</c:v>
                </c:pt>
                <c:pt idx="3229">
                  <c:v>159</c:v>
                </c:pt>
                <c:pt idx="3230">
                  <c:v>128</c:v>
                </c:pt>
                <c:pt idx="3231">
                  <c:v>153</c:v>
                </c:pt>
                <c:pt idx="3232">
                  <c:v>147</c:v>
                </c:pt>
                <c:pt idx="3233">
                  <c:v>145</c:v>
                </c:pt>
                <c:pt idx="3234">
                  <c:v>114</c:v>
                </c:pt>
                <c:pt idx="3235">
                  <c:v>128</c:v>
                </c:pt>
                <c:pt idx="3236">
                  <c:v>145</c:v>
                </c:pt>
                <c:pt idx="3237">
                  <c:v>137</c:v>
                </c:pt>
                <c:pt idx="3238">
                  <c:v>135</c:v>
                </c:pt>
                <c:pt idx="3239">
                  <c:v>126</c:v>
                </c:pt>
                <c:pt idx="3240">
                  <c:v>135</c:v>
                </c:pt>
                <c:pt idx="3241">
                  <c:v>132</c:v>
                </c:pt>
                <c:pt idx="3242">
                  <c:v>149</c:v>
                </c:pt>
                <c:pt idx="3243">
                  <c:v>140</c:v>
                </c:pt>
                <c:pt idx="3244">
                  <c:v>112</c:v>
                </c:pt>
                <c:pt idx="3245">
                  <c:v>120</c:v>
                </c:pt>
                <c:pt idx="3246">
                  <c:v>157</c:v>
                </c:pt>
                <c:pt idx="3247">
                  <c:v>143</c:v>
                </c:pt>
                <c:pt idx="3248">
                  <c:v>125</c:v>
                </c:pt>
                <c:pt idx="3249">
                  <c:v>149</c:v>
                </c:pt>
                <c:pt idx="3250">
                  <c:v>142</c:v>
                </c:pt>
                <c:pt idx="3251">
                  <c:v>148</c:v>
                </c:pt>
                <c:pt idx="3252">
                  <c:v>120</c:v>
                </c:pt>
                <c:pt idx="3253">
                  <c:v>131</c:v>
                </c:pt>
                <c:pt idx="3254">
                  <c:v>135</c:v>
                </c:pt>
                <c:pt idx="3255">
                  <c:v>139</c:v>
                </c:pt>
                <c:pt idx="3256">
                  <c:v>133</c:v>
                </c:pt>
                <c:pt idx="3257">
                  <c:v>133</c:v>
                </c:pt>
                <c:pt idx="3258">
                  <c:v>126</c:v>
                </c:pt>
                <c:pt idx="3259">
                  <c:v>134</c:v>
                </c:pt>
                <c:pt idx="3260">
                  <c:v>120</c:v>
                </c:pt>
                <c:pt idx="3261">
                  <c:v>134</c:v>
                </c:pt>
                <c:pt idx="3262">
                  <c:v>138</c:v>
                </c:pt>
                <c:pt idx="3263">
                  <c:v>137</c:v>
                </c:pt>
                <c:pt idx="3264">
                  <c:v>109</c:v>
                </c:pt>
                <c:pt idx="3265">
                  <c:v>136</c:v>
                </c:pt>
                <c:pt idx="3266">
                  <c:v>141</c:v>
                </c:pt>
                <c:pt idx="3267">
                  <c:v>135</c:v>
                </c:pt>
                <c:pt idx="3268">
                  <c:v>128</c:v>
                </c:pt>
                <c:pt idx="3269">
                  <c:v>145</c:v>
                </c:pt>
                <c:pt idx="3270">
                  <c:v>133</c:v>
                </c:pt>
                <c:pt idx="3271">
                  <c:v>134</c:v>
                </c:pt>
                <c:pt idx="3272">
                  <c:v>115</c:v>
                </c:pt>
                <c:pt idx="3273">
                  <c:v>142</c:v>
                </c:pt>
                <c:pt idx="3274">
                  <c:v>151</c:v>
                </c:pt>
                <c:pt idx="3275">
                  <c:v>127</c:v>
                </c:pt>
                <c:pt idx="3276">
                  <c:v>119</c:v>
                </c:pt>
                <c:pt idx="3277">
                  <c:v>113</c:v>
                </c:pt>
                <c:pt idx="3278">
                  <c:v>115</c:v>
                </c:pt>
                <c:pt idx="3279">
                  <c:v>135</c:v>
                </c:pt>
                <c:pt idx="3280">
                  <c:v>132</c:v>
                </c:pt>
                <c:pt idx="3281">
                  <c:v>107</c:v>
                </c:pt>
                <c:pt idx="3282">
                  <c:v>112</c:v>
                </c:pt>
                <c:pt idx="3283">
                  <c:v>137</c:v>
                </c:pt>
                <c:pt idx="3284">
                  <c:v>109</c:v>
                </c:pt>
                <c:pt idx="3285">
                  <c:v>142</c:v>
                </c:pt>
                <c:pt idx="3286">
                  <c:v>134</c:v>
                </c:pt>
                <c:pt idx="3287">
                  <c:v>112</c:v>
                </c:pt>
                <c:pt idx="3288">
                  <c:v>130</c:v>
                </c:pt>
                <c:pt idx="3289">
                  <c:v>134</c:v>
                </c:pt>
                <c:pt idx="3290">
                  <c:v>133</c:v>
                </c:pt>
                <c:pt idx="3291">
                  <c:v>129</c:v>
                </c:pt>
                <c:pt idx="3292">
                  <c:v>134</c:v>
                </c:pt>
                <c:pt idx="3293">
                  <c:v>162</c:v>
                </c:pt>
                <c:pt idx="3294">
                  <c:v>104</c:v>
                </c:pt>
                <c:pt idx="3295">
                  <c:v>123</c:v>
                </c:pt>
                <c:pt idx="3296">
                  <c:v>129</c:v>
                </c:pt>
                <c:pt idx="3297">
                  <c:v>140</c:v>
                </c:pt>
                <c:pt idx="3298">
                  <c:v>109</c:v>
                </c:pt>
                <c:pt idx="3299">
                  <c:v>124</c:v>
                </c:pt>
                <c:pt idx="3300">
                  <c:v>130</c:v>
                </c:pt>
                <c:pt idx="3301">
                  <c:v>125</c:v>
                </c:pt>
                <c:pt idx="3302">
                  <c:v>133</c:v>
                </c:pt>
                <c:pt idx="3303">
                  <c:v>123</c:v>
                </c:pt>
                <c:pt idx="3304">
                  <c:v>143</c:v>
                </c:pt>
                <c:pt idx="3305">
                  <c:v>131</c:v>
                </c:pt>
                <c:pt idx="3306">
                  <c:v>120</c:v>
                </c:pt>
                <c:pt idx="3307">
                  <c:v>149</c:v>
                </c:pt>
                <c:pt idx="3308">
                  <c:v>136</c:v>
                </c:pt>
                <c:pt idx="3309">
                  <c:v>129</c:v>
                </c:pt>
                <c:pt idx="3310">
                  <c:v>130</c:v>
                </c:pt>
                <c:pt idx="3311">
                  <c:v>137</c:v>
                </c:pt>
                <c:pt idx="3312">
                  <c:v>114</c:v>
                </c:pt>
                <c:pt idx="3313">
                  <c:v>136</c:v>
                </c:pt>
                <c:pt idx="3314">
                  <c:v>108</c:v>
                </c:pt>
                <c:pt idx="3315">
                  <c:v>113</c:v>
                </c:pt>
                <c:pt idx="3316">
                  <c:v>117</c:v>
                </c:pt>
                <c:pt idx="3317">
                  <c:v>135</c:v>
                </c:pt>
                <c:pt idx="3318">
                  <c:v>135</c:v>
                </c:pt>
                <c:pt idx="3319">
                  <c:v>114</c:v>
                </c:pt>
                <c:pt idx="3320">
                  <c:v>130</c:v>
                </c:pt>
                <c:pt idx="3321">
                  <c:v>124</c:v>
                </c:pt>
                <c:pt idx="3322">
                  <c:v>104</c:v>
                </c:pt>
                <c:pt idx="3323">
                  <c:v>115</c:v>
                </c:pt>
                <c:pt idx="3324">
                  <c:v>139</c:v>
                </c:pt>
                <c:pt idx="3325">
                  <c:v>145</c:v>
                </c:pt>
                <c:pt idx="3326">
                  <c:v>134</c:v>
                </c:pt>
                <c:pt idx="3327">
                  <c:v>112</c:v>
                </c:pt>
                <c:pt idx="3328">
                  <c:v>114</c:v>
                </c:pt>
                <c:pt idx="3329">
                  <c:v>124</c:v>
                </c:pt>
                <c:pt idx="3330">
                  <c:v>126</c:v>
                </c:pt>
                <c:pt idx="3331">
                  <c:v>136</c:v>
                </c:pt>
                <c:pt idx="3332">
                  <c:v>118</c:v>
                </c:pt>
                <c:pt idx="3333">
                  <c:v>134</c:v>
                </c:pt>
                <c:pt idx="3334">
                  <c:v>104</c:v>
                </c:pt>
                <c:pt idx="3335">
                  <c:v>129</c:v>
                </c:pt>
                <c:pt idx="3336">
                  <c:v>120</c:v>
                </c:pt>
                <c:pt idx="3337">
                  <c:v>116</c:v>
                </c:pt>
                <c:pt idx="3338">
                  <c:v>132</c:v>
                </c:pt>
                <c:pt idx="3339">
                  <c:v>123</c:v>
                </c:pt>
                <c:pt idx="3340">
                  <c:v>128</c:v>
                </c:pt>
                <c:pt idx="3341">
                  <c:v>116</c:v>
                </c:pt>
                <c:pt idx="3342">
                  <c:v>119</c:v>
                </c:pt>
                <c:pt idx="3343">
                  <c:v>143</c:v>
                </c:pt>
                <c:pt idx="3344">
                  <c:v>113</c:v>
                </c:pt>
                <c:pt idx="3345">
                  <c:v>114</c:v>
                </c:pt>
                <c:pt idx="3346">
                  <c:v>118</c:v>
                </c:pt>
                <c:pt idx="3347">
                  <c:v>109</c:v>
                </c:pt>
                <c:pt idx="3348">
                  <c:v>118</c:v>
                </c:pt>
                <c:pt idx="3349">
                  <c:v>115</c:v>
                </c:pt>
                <c:pt idx="3350">
                  <c:v>138</c:v>
                </c:pt>
                <c:pt idx="3351">
                  <c:v>124</c:v>
                </c:pt>
                <c:pt idx="3352">
                  <c:v>121</c:v>
                </c:pt>
                <c:pt idx="3353">
                  <c:v>122</c:v>
                </c:pt>
                <c:pt idx="3354">
                  <c:v>125</c:v>
                </c:pt>
                <c:pt idx="3355">
                  <c:v>117</c:v>
                </c:pt>
                <c:pt idx="3356">
                  <c:v>118</c:v>
                </c:pt>
                <c:pt idx="3357">
                  <c:v>124</c:v>
                </c:pt>
                <c:pt idx="3358">
                  <c:v>118</c:v>
                </c:pt>
                <c:pt idx="3359">
                  <c:v>112</c:v>
                </c:pt>
                <c:pt idx="3360">
                  <c:v>124</c:v>
                </c:pt>
                <c:pt idx="3361">
                  <c:v>113</c:v>
                </c:pt>
                <c:pt idx="3362">
                  <c:v>116</c:v>
                </c:pt>
                <c:pt idx="3363">
                  <c:v>128</c:v>
                </c:pt>
                <c:pt idx="3364">
                  <c:v>125</c:v>
                </c:pt>
                <c:pt idx="3365">
                  <c:v>118</c:v>
                </c:pt>
                <c:pt idx="3366">
                  <c:v>152</c:v>
                </c:pt>
                <c:pt idx="3367">
                  <c:v>122</c:v>
                </c:pt>
                <c:pt idx="3368">
                  <c:v>125</c:v>
                </c:pt>
                <c:pt idx="3369">
                  <c:v>116</c:v>
                </c:pt>
                <c:pt idx="3370">
                  <c:v>158</c:v>
                </c:pt>
                <c:pt idx="3371">
                  <c:v>116</c:v>
                </c:pt>
                <c:pt idx="3372">
                  <c:v>141</c:v>
                </c:pt>
                <c:pt idx="3373">
                  <c:v>118</c:v>
                </c:pt>
                <c:pt idx="3374">
                  <c:v>124</c:v>
                </c:pt>
                <c:pt idx="3375">
                  <c:v>116</c:v>
                </c:pt>
                <c:pt idx="3376">
                  <c:v>122</c:v>
                </c:pt>
                <c:pt idx="3377">
                  <c:v>117</c:v>
                </c:pt>
                <c:pt idx="3378">
                  <c:v>108</c:v>
                </c:pt>
                <c:pt idx="3379">
                  <c:v>119</c:v>
                </c:pt>
                <c:pt idx="3380">
                  <c:v>124</c:v>
                </c:pt>
                <c:pt idx="3381">
                  <c:v>122</c:v>
                </c:pt>
                <c:pt idx="3382">
                  <c:v>130</c:v>
                </c:pt>
                <c:pt idx="3383">
                  <c:v>116</c:v>
                </c:pt>
                <c:pt idx="3384">
                  <c:v>119</c:v>
                </c:pt>
                <c:pt idx="3385">
                  <c:v>84</c:v>
                </c:pt>
                <c:pt idx="3386">
                  <c:v>125</c:v>
                </c:pt>
                <c:pt idx="3387">
                  <c:v>113</c:v>
                </c:pt>
                <c:pt idx="3388">
                  <c:v>107</c:v>
                </c:pt>
                <c:pt idx="3389">
                  <c:v>124</c:v>
                </c:pt>
                <c:pt idx="3390">
                  <c:v>105</c:v>
                </c:pt>
                <c:pt idx="3391">
                  <c:v>123</c:v>
                </c:pt>
                <c:pt idx="3392">
                  <c:v>102</c:v>
                </c:pt>
                <c:pt idx="3393">
                  <c:v>126</c:v>
                </c:pt>
                <c:pt idx="3394">
                  <c:v>111</c:v>
                </c:pt>
                <c:pt idx="3395">
                  <c:v>133</c:v>
                </c:pt>
                <c:pt idx="3396">
                  <c:v>131</c:v>
                </c:pt>
                <c:pt idx="3397">
                  <c:v>108</c:v>
                </c:pt>
                <c:pt idx="3398">
                  <c:v>141</c:v>
                </c:pt>
                <c:pt idx="3399">
                  <c:v>143</c:v>
                </c:pt>
                <c:pt idx="3400">
                  <c:v>129</c:v>
                </c:pt>
                <c:pt idx="3401">
                  <c:v>118</c:v>
                </c:pt>
                <c:pt idx="3402">
                  <c:v>124</c:v>
                </c:pt>
                <c:pt idx="3403">
                  <c:v>123</c:v>
                </c:pt>
                <c:pt idx="3404">
                  <c:v>118</c:v>
                </c:pt>
                <c:pt idx="3405">
                  <c:v>106</c:v>
                </c:pt>
                <c:pt idx="3406">
                  <c:v>117</c:v>
                </c:pt>
                <c:pt idx="3407">
                  <c:v>112</c:v>
                </c:pt>
                <c:pt idx="3408">
                  <c:v>106</c:v>
                </c:pt>
                <c:pt idx="3409">
                  <c:v>108</c:v>
                </c:pt>
                <c:pt idx="3410">
                  <c:v>101</c:v>
                </c:pt>
                <c:pt idx="3411">
                  <c:v>125</c:v>
                </c:pt>
                <c:pt idx="3412">
                  <c:v>88</c:v>
                </c:pt>
                <c:pt idx="3413">
                  <c:v>136</c:v>
                </c:pt>
                <c:pt idx="3414">
                  <c:v>117</c:v>
                </c:pt>
                <c:pt idx="3415">
                  <c:v>138</c:v>
                </c:pt>
                <c:pt idx="3416">
                  <c:v>96</c:v>
                </c:pt>
                <c:pt idx="3417">
                  <c:v>119</c:v>
                </c:pt>
                <c:pt idx="3418">
                  <c:v>116</c:v>
                </c:pt>
                <c:pt idx="3419">
                  <c:v>124</c:v>
                </c:pt>
                <c:pt idx="3420">
                  <c:v>112</c:v>
                </c:pt>
                <c:pt idx="3421">
                  <c:v>119</c:v>
                </c:pt>
                <c:pt idx="3422">
                  <c:v>121</c:v>
                </c:pt>
                <c:pt idx="3423">
                  <c:v>105</c:v>
                </c:pt>
                <c:pt idx="3424">
                  <c:v>102</c:v>
                </c:pt>
                <c:pt idx="3425">
                  <c:v>117</c:v>
                </c:pt>
                <c:pt idx="3426">
                  <c:v>118</c:v>
                </c:pt>
                <c:pt idx="3427">
                  <c:v>119</c:v>
                </c:pt>
                <c:pt idx="3428">
                  <c:v>109</c:v>
                </c:pt>
                <c:pt idx="3429">
                  <c:v>119</c:v>
                </c:pt>
                <c:pt idx="3430">
                  <c:v>127</c:v>
                </c:pt>
                <c:pt idx="3431">
                  <c:v>106</c:v>
                </c:pt>
                <c:pt idx="3432">
                  <c:v>110</c:v>
                </c:pt>
                <c:pt idx="3433">
                  <c:v>94</c:v>
                </c:pt>
                <c:pt idx="3434">
                  <c:v>97</c:v>
                </c:pt>
                <c:pt idx="3435">
                  <c:v>123</c:v>
                </c:pt>
                <c:pt idx="3436">
                  <c:v>101</c:v>
                </c:pt>
                <c:pt idx="3437">
                  <c:v>93</c:v>
                </c:pt>
                <c:pt idx="3438">
                  <c:v>129</c:v>
                </c:pt>
                <c:pt idx="3439">
                  <c:v>119</c:v>
                </c:pt>
                <c:pt idx="3440">
                  <c:v>100</c:v>
                </c:pt>
                <c:pt idx="3441">
                  <c:v>135</c:v>
                </c:pt>
                <c:pt idx="3442">
                  <c:v>100</c:v>
                </c:pt>
                <c:pt idx="3443">
                  <c:v>108</c:v>
                </c:pt>
                <c:pt idx="3444">
                  <c:v>112</c:v>
                </c:pt>
                <c:pt idx="3445">
                  <c:v>106</c:v>
                </c:pt>
                <c:pt idx="3446">
                  <c:v>105</c:v>
                </c:pt>
                <c:pt idx="3447">
                  <c:v>83</c:v>
                </c:pt>
                <c:pt idx="3448">
                  <c:v>107</c:v>
                </c:pt>
                <c:pt idx="3449">
                  <c:v>116</c:v>
                </c:pt>
                <c:pt idx="3450">
                  <c:v>104</c:v>
                </c:pt>
                <c:pt idx="3451">
                  <c:v>107</c:v>
                </c:pt>
                <c:pt idx="3452">
                  <c:v>123</c:v>
                </c:pt>
                <c:pt idx="3453">
                  <c:v>108</c:v>
                </c:pt>
                <c:pt idx="3454">
                  <c:v>114</c:v>
                </c:pt>
                <c:pt idx="3455">
                  <c:v>106</c:v>
                </c:pt>
                <c:pt idx="3456">
                  <c:v>109</c:v>
                </c:pt>
                <c:pt idx="3457">
                  <c:v>93</c:v>
                </c:pt>
                <c:pt idx="3458">
                  <c:v>107</c:v>
                </c:pt>
                <c:pt idx="3459">
                  <c:v>116</c:v>
                </c:pt>
                <c:pt idx="3460">
                  <c:v>112</c:v>
                </c:pt>
                <c:pt idx="3461">
                  <c:v>118</c:v>
                </c:pt>
                <c:pt idx="3462">
                  <c:v>106</c:v>
                </c:pt>
                <c:pt idx="3463">
                  <c:v>101</c:v>
                </c:pt>
                <c:pt idx="3464">
                  <c:v>104</c:v>
                </c:pt>
                <c:pt idx="3465">
                  <c:v>129</c:v>
                </c:pt>
                <c:pt idx="3466">
                  <c:v>118</c:v>
                </c:pt>
                <c:pt idx="3467">
                  <c:v>110</c:v>
                </c:pt>
                <c:pt idx="3468">
                  <c:v>89</c:v>
                </c:pt>
                <c:pt idx="3469">
                  <c:v>108</c:v>
                </c:pt>
                <c:pt idx="3470">
                  <c:v>107</c:v>
                </c:pt>
                <c:pt idx="3471">
                  <c:v>117</c:v>
                </c:pt>
                <c:pt idx="3472">
                  <c:v>102</c:v>
                </c:pt>
                <c:pt idx="3473">
                  <c:v>118</c:v>
                </c:pt>
                <c:pt idx="3474">
                  <c:v>121</c:v>
                </c:pt>
                <c:pt idx="3475">
                  <c:v>95</c:v>
                </c:pt>
                <c:pt idx="3476">
                  <c:v>109</c:v>
                </c:pt>
                <c:pt idx="3477">
                  <c:v>110</c:v>
                </c:pt>
                <c:pt idx="3478">
                  <c:v>99</c:v>
                </c:pt>
                <c:pt idx="3479">
                  <c:v>98</c:v>
                </c:pt>
                <c:pt idx="3480">
                  <c:v>109</c:v>
                </c:pt>
                <c:pt idx="3481">
                  <c:v>98</c:v>
                </c:pt>
                <c:pt idx="3482">
                  <c:v>109</c:v>
                </c:pt>
                <c:pt idx="3483">
                  <c:v>107</c:v>
                </c:pt>
                <c:pt idx="3484">
                  <c:v>121</c:v>
                </c:pt>
                <c:pt idx="3485">
                  <c:v>92</c:v>
                </c:pt>
                <c:pt idx="3486">
                  <c:v>119</c:v>
                </c:pt>
                <c:pt idx="3487">
                  <c:v>124</c:v>
                </c:pt>
                <c:pt idx="3488">
                  <c:v>107</c:v>
                </c:pt>
                <c:pt idx="3489">
                  <c:v>114</c:v>
                </c:pt>
                <c:pt idx="3490">
                  <c:v>110</c:v>
                </c:pt>
                <c:pt idx="3491">
                  <c:v>92</c:v>
                </c:pt>
                <c:pt idx="3492">
                  <c:v>112</c:v>
                </c:pt>
                <c:pt idx="3493">
                  <c:v>102</c:v>
                </c:pt>
                <c:pt idx="3494">
                  <c:v>113</c:v>
                </c:pt>
                <c:pt idx="3495">
                  <c:v>122</c:v>
                </c:pt>
                <c:pt idx="3496">
                  <c:v>95</c:v>
                </c:pt>
                <c:pt idx="3497">
                  <c:v>101</c:v>
                </c:pt>
                <c:pt idx="3498">
                  <c:v>114</c:v>
                </c:pt>
                <c:pt idx="3499">
                  <c:v>112</c:v>
                </c:pt>
                <c:pt idx="3500">
                  <c:v>114</c:v>
                </c:pt>
                <c:pt idx="3501">
                  <c:v>115</c:v>
                </c:pt>
                <c:pt idx="3502">
                  <c:v>110</c:v>
                </c:pt>
                <c:pt idx="3503">
                  <c:v>105</c:v>
                </c:pt>
                <c:pt idx="3504">
                  <c:v>103</c:v>
                </c:pt>
                <c:pt idx="3505">
                  <c:v>108</c:v>
                </c:pt>
                <c:pt idx="3506">
                  <c:v>93</c:v>
                </c:pt>
                <c:pt idx="3507">
                  <c:v>104</c:v>
                </c:pt>
                <c:pt idx="3508">
                  <c:v>104</c:v>
                </c:pt>
                <c:pt idx="3509">
                  <c:v>111</c:v>
                </c:pt>
                <c:pt idx="3510">
                  <c:v>109</c:v>
                </c:pt>
                <c:pt idx="3511">
                  <c:v>100</c:v>
                </c:pt>
                <c:pt idx="3512">
                  <c:v>112</c:v>
                </c:pt>
                <c:pt idx="3513">
                  <c:v>102</c:v>
                </c:pt>
                <c:pt idx="3514">
                  <c:v>103</c:v>
                </c:pt>
                <c:pt idx="3515">
                  <c:v>92</c:v>
                </c:pt>
                <c:pt idx="3516">
                  <c:v>93</c:v>
                </c:pt>
                <c:pt idx="3517">
                  <c:v>101</c:v>
                </c:pt>
                <c:pt idx="3518">
                  <c:v>107</c:v>
                </c:pt>
                <c:pt idx="3519">
                  <c:v>98</c:v>
                </c:pt>
                <c:pt idx="3520">
                  <c:v>126</c:v>
                </c:pt>
                <c:pt idx="3521">
                  <c:v>109</c:v>
                </c:pt>
                <c:pt idx="3522">
                  <c:v>98</c:v>
                </c:pt>
                <c:pt idx="3523">
                  <c:v>98</c:v>
                </c:pt>
                <c:pt idx="3524">
                  <c:v>111</c:v>
                </c:pt>
                <c:pt idx="3525">
                  <c:v>126</c:v>
                </c:pt>
                <c:pt idx="3526">
                  <c:v>89</c:v>
                </c:pt>
                <c:pt idx="3527">
                  <c:v>107</c:v>
                </c:pt>
                <c:pt idx="3528">
                  <c:v>106</c:v>
                </c:pt>
                <c:pt idx="3529">
                  <c:v>87</c:v>
                </c:pt>
                <c:pt idx="3530">
                  <c:v>98</c:v>
                </c:pt>
                <c:pt idx="3531">
                  <c:v>77</c:v>
                </c:pt>
                <c:pt idx="3532">
                  <c:v>87</c:v>
                </c:pt>
                <c:pt idx="3533">
                  <c:v>104</c:v>
                </c:pt>
                <c:pt idx="3534">
                  <c:v>93</c:v>
                </c:pt>
                <c:pt idx="3535">
                  <c:v>100</c:v>
                </c:pt>
                <c:pt idx="3536">
                  <c:v>110</c:v>
                </c:pt>
                <c:pt idx="3537">
                  <c:v>101</c:v>
                </c:pt>
                <c:pt idx="3538">
                  <c:v>90</c:v>
                </c:pt>
                <c:pt idx="3539">
                  <c:v>108</c:v>
                </c:pt>
                <c:pt idx="3540">
                  <c:v>85</c:v>
                </c:pt>
                <c:pt idx="3541">
                  <c:v>87</c:v>
                </c:pt>
                <c:pt idx="3542">
                  <c:v>87</c:v>
                </c:pt>
                <c:pt idx="3543">
                  <c:v>93</c:v>
                </c:pt>
                <c:pt idx="3544">
                  <c:v>104</c:v>
                </c:pt>
                <c:pt idx="3545">
                  <c:v>106</c:v>
                </c:pt>
                <c:pt idx="3546">
                  <c:v>88</c:v>
                </c:pt>
                <c:pt idx="3547">
                  <c:v>110</c:v>
                </c:pt>
                <c:pt idx="3548">
                  <c:v>92</c:v>
                </c:pt>
                <c:pt idx="3549">
                  <c:v>89</c:v>
                </c:pt>
                <c:pt idx="3550">
                  <c:v>97</c:v>
                </c:pt>
                <c:pt idx="3551">
                  <c:v>113</c:v>
                </c:pt>
                <c:pt idx="3552">
                  <c:v>95</c:v>
                </c:pt>
                <c:pt idx="3553">
                  <c:v>113</c:v>
                </c:pt>
                <c:pt idx="3554">
                  <c:v>97</c:v>
                </c:pt>
                <c:pt idx="3555">
                  <c:v>95</c:v>
                </c:pt>
                <c:pt idx="3556">
                  <c:v>115</c:v>
                </c:pt>
                <c:pt idx="3557">
                  <c:v>116</c:v>
                </c:pt>
                <c:pt idx="3558">
                  <c:v>91</c:v>
                </c:pt>
                <c:pt idx="3559">
                  <c:v>96</c:v>
                </c:pt>
                <c:pt idx="3560">
                  <c:v>102</c:v>
                </c:pt>
                <c:pt idx="3561">
                  <c:v>87</c:v>
                </c:pt>
                <c:pt idx="3562">
                  <c:v>112</c:v>
                </c:pt>
                <c:pt idx="3563">
                  <c:v>97</c:v>
                </c:pt>
                <c:pt idx="3564">
                  <c:v>70</c:v>
                </c:pt>
                <c:pt idx="3565">
                  <c:v>97</c:v>
                </c:pt>
                <c:pt idx="3566">
                  <c:v>98</c:v>
                </c:pt>
                <c:pt idx="3567">
                  <c:v>100</c:v>
                </c:pt>
                <c:pt idx="3568">
                  <c:v>77</c:v>
                </c:pt>
                <c:pt idx="3569">
                  <c:v>105</c:v>
                </c:pt>
                <c:pt idx="3570">
                  <c:v>108</c:v>
                </c:pt>
                <c:pt idx="3571">
                  <c:v>126</c:v>
                </c:pt>
                <c:pt idx="3572">
                  <c:v>119</c:v>
                </c:pt>
                <c:pt idx="3573">
                  <c:v>99</c:v>
                </c:pt>
                <c:pt idx="3574">
                  <c:v>91</c:v>
                </c:pt>
                <c:pt idx="3575">
                  <c:v>108</c:v>
                </c:pt>
                <c:pt idx="3576">
                  <c:v>92</c:v>
                </c:pt>
                <c:pt idx="3577">
                  <c:v>116</c:v>
                </c:pt>
                <c:pt idx="3578">
                  <c:v>110</c:v>
                </c:pt>
                <c:pt idx="3579">
                  <c:v>93</c:v>
                </c:pt>
                <c:pt idx="3580">
                  <c:v>97</c:v>
                </c:pt>
                <c:pt idx="3581">
                  <c:v>84</c:v>
                </c:pt>
                <c:pt idx="3582">
                  <c:v>98</c:v>
                </c:pt>
                <c:pt idx="3583">
                  <c:v>96</c:v>
                </c:pt>
                <c:pt idx="3584">
                  <c:v>115</c:v>
                </c:pt>
                <c:pt idx="3585">
                  <c:v>92</c:v>
                </c:pt>
                <c:pt idx="3586">
                  <c:v>92</c:v>
                </c:pt>
                <c:pt idx="3587">
                  <c:v>108</c:v>
                </c:pt>
                <c:pt idx="3588">
                  <c:v>99</c:v>
                </c:pt>
                <c:pt idx="3589">
                  <c:v>119</c:v>
                </c:pt>
                <c:pt idx="3590">
                  <c:v>103</c:v>
                </c:pt>
                <c:pt idx="3591">
                  <c:v>96</c:v>
                </c:pt>
                <c:pt idx="3592">
                  <c:v>108</c:v>
                </c:pt>
                <c:pt idx="3593">
                  <c:v>89</c:v>
                </c:pt>
                <c:pt idx="3594">
                  <c:v>104</c:v>
                </c:pt>
                <c:pt idx="3595">
                  <c:v>110</c:v>
                </c:pt>
                <c:pt idx="3596">
                  <c:v>94</c:v>
                </c:pt>
                <c:pt idx="3597">
                  <c:v>119</c:v>
                </c:pt>
                <c:pt idx="3598">
                  <c:v>103</c:v>
                </c:pt>
                <c:pt idx="3599">
                  <c:v>93</c:v>
                </c:pt>
                <c:pt idx="3600">
                  <c:v>90</c:v>
                </c:pt>
                <c:pt idx="3601">
                  <c:v>96</c:v>
                </c:pt>
                <c:pt idx="3602">
                  <c:v>90</c:v>
                </c:pt>
                <c:pt idx="3603">
                  <c:v>93</c:v>
                </c:pt>
                <c:pt idx="3604">
                  <c:v>89</c:v>
                </c:pt>
                <c:pt idx="3605">
                  <c:v>89</c:v>
                </c:pt>
                <c:pt idx="3606">
                  <c:v>92</c:v>
                </c:pt>
                <c:pt idx="3607">
                  <c:v>114</c:v>
                </c:pt>
                <c:pt idx="3608">
                  <c:v>105</c:v>
                </c:pt>
                <c:pt idx="3609">
                  <c:v>100</c:v>
                </c:pt>
                <c:pt idx="3610">
                  <c:v>91</c:v>
                </c:pt>
                <c:pt idx="3611">
                  <c:v>97</c:v>
                </c:pt>
                <c:pt idx="3612">
                  <c:v>104</c:v>
                </c:pt>
                <c:pt idx="3613">
                  <c:v>102</c:v>
                </c:pt>
                <c:pt idx="3614">
                  <c:v>98</c:v>
                </c:pt>
                <c:pt idx="3615">
                  <c:v>94</c:v>
                </c:pt>
                <c:pt idx="3616">
                  <c:v>117</c:v>
                </c:pt>
                <c:pt idx="3617">
                  <c:v>97</c:v>
                </c:pt>
                <c:pt idx="3618">
                  <c:v>82</c:v>
                </c:pt>
                <c:pt idx="3619">
                  <c:v>88</c:v>
                </c:pt>
                <c:pt idx="3620">
                  <c:v>99</c:v>
                </c:pt>
                <c:pt idx="3621">
                  <c:v>89</c:v>
                </c:pt>
                <c:pt idx="3622">
                  <c:v>89</c:v>
                </c:pt>
                <c:pt idx="3623">
                  <c:v>77</c:v>
                </c:pt>
                <c:pt idx="3624">
                  <c:v>119</c:v>
                </c:pt>
                <c:pt idx="3625">
                  <c:v>102</c:v>
                </c:pt>
                <c:pt idx="3626">
                  <c:v>91</c:v>
                </c:pt>
                <c:pt idx="3627">
                  <c:v>108</c:v>
                </c:pt>
                <c:pt idx="3628">
                  <c:v>102</c:v>
                </c:pt>
                <c:pt idx="3629">
                  <c:v>91</c:v>
                </c:pt>
                <c:pt idx="3630">
                  <c:v>88</c:v>
                </c:pt>
                <c:pt idx="3631">
                  <c:v>76</c:v>
                </c:pt>
                <c:pt idx="3632">
                  <c:v>100</c:v>
                </c:pt>
                <c:pt idx="3633">
                  <c:v>82</c:v>
                </c:pt>
                <c:pt idx="3634">
                  <c:v>72</c:v>
                </c:pt>
                <c:pt idx="3635">
                  <c:v>105</c:v>
                </c:pt>
                <c:pt idx="3636">
                  <c:v>101</c:v>
                </c:pt>
                <c:pt idx="3637">
                  <c:v>110</c:v>
                </c:pt>
                <c:pt idx="3638">
                  <c:v>80</c:v>
                </c:pt>
                <c:pt idx="3639">
                  <c:v>79</c:v>
                </c:pt>
                <c:pt idx="3640">
                  <c:v>83</c:v>
                </c:pt>
                <c:pt idx="3641">
                  <c:v>80</c:v>
                </c:pt>
                <c:pt idx="3642">
                  <c:v>95</c:v>
                </c:pt>
                <c:pt idx="3643">
                  <c:v>91</c:v>
                </c:pt>
                <c:pt idx="3644">
                  <c:v>92</c:v>
                </c:pt>
                <c:pt idx="3645">
                  <c:v>84</c:v>
                </c:pt>
                <c:pt idx="3646">
                  <c:v>84</c:v>
                </c:pt>
                <c:pt idx="3647">
                  <c:v>78</c:v>
                </c:pt>
                <c:pt idx="3648">
                  <c:v>75</c:v>
                </c:pt>
                <c:pt idx="3649">
                  <c:v>91</c:v>
                </c:pt>
                <c:pt idx="3650">
                  <c:v>83</c:v>
                </c:pt>
                <c:pt idx="3651">
                  <c:v>90</c:v>
                </c:pt>
                <c:pt idx="3652">
                  <c:v>83</c:v>
                </c:pt>
                <c:pt idx="3653">
                  <c:v>110</c:v>
                </c:pt>
                <c:pt idx="3654">
                  <c:v>102</c:v>
                </c:pt>
                <c:pt idx="3655">
                  <c:v>106</c:v>
                </c:pt>
                <c:pt idx="3656">
                  <c:v>90</c:v>
                </c:pt>
                <c:pt idx="3657">
                  <c:v>79</c:v>
                </c:pt>
                <c:pt idx="3658">
                  <c:v>85</c:v>
                </c:pt>
                <c:pt idx="3659">
                  <c:v>79</c:v>
                </c:pt>
                <c:pt idx="3660">
                  <c:v>74</c:v>
                </c:pt>
                <c:pt idx="3661">
                  <c:v>94</c:v>
                </c:pt>
                <c:pt idx="3662">
                  <c:v>97</c:v>
                </c:pt>
                <c:pt idx="3663">
                  <c:v>90</c:v>
                </c:pt>
                <c:pt idx="3664">
                  <c:v>98</c:v>
                </c:pt>
                <c:pt idx="3665">
                  <c:v>81</c:v>
                </c:pt>
                <c:pt idx="3666">
                  <c:v>92</c:v>
                </c:pt>
                <c:pt idx="3667">
                  <c:v>87</c:v>
                </c:pt>
                <c:pt idx="3668">
                  <c:v>95</c:v>
                </c:pt>
                <c:pt idx="3669">
                  <c:v>96</c:v>
                </c:pt>
                <c:pt idx="3670">
                  <c:v>65</c:v>
                </c:pt>
                <c:pt idx="3671">
                  <c:v>95</c:v>
                </c:pt>
                <c:pt idx="3672">
                  <c:v>78</c:v>
                </c:pt>
                <c:pt idx="3673">
                  <c:v>103</c:v>
                </c:pt>
                <c:pt idx="3674">
                  <c:v>87</c:v>
                </c:pt>
                <c:pt idx="3675">
                  <c:v>84</c:v>
                </c:pt>
                <c:pt idx="3676">
                  <c:v>76</c:v>
                </c:pt>
                <c:pt idx="3677">
                  <c:v>78</c:v>
                </c:pt>
                <c:pt idx="3678">
                  <c:v>80</c:v>
                </c:pt>
                <c:pt idx="3679">
                  <c:v>95</c:v>
                </c:pt>
                <c:pt idx="3680">
                  <c:v>107</c:v>
                </c:pt>
                <c:pt idx="3681">
                  <c:v>95</c:v>
                </c:pt>
                <c:pt idx="3682">
                  <c:v>77</c:v>
                </c:pt>
                <c:pt idx="3683">
                  <c:v>93</c:v>
                </c:pt>
                <c:pt idx="3684">
                  <c:v>76</c:v>
                </c:pt>
                <c:pt idx="3685">
                  <c:v>86</c:v>
                </c:pt>
                <c:pt idx="3686">
                  <c:v>105</c:v>
                </c:pt>
                <c:pt idx="3687">
                  <c:v>95</c:v>
                </c:pt>
                <c:pt idx="3688">
                  <c:v>96</c:v>
                </c:pt>
                <c:pt idx="3689">
                  <c:v>90</c:v>
                </c:pt>
                <c:pt idx="3690">
                  <c:v>81</c:v>
                </c:pt>
                <c:pt idx="3691">
                  <c:v>84</c:v>
                </c:pt>
                <c:pt idx="3692">
                  <c:v>87</c:v>
                </c:pt>
                <c:pt idx="3693">
                  <c:v>91</c:v>
                </c:pt>
                <c:pt idx="3694">
                  <c:v>83</c:v>
                </c:pt>
                <c:pt idx="3695">
                  <c:v>79</c:v>
                </c:pt>
                <c:pt idx="3696">
                  <c:v>102</c:v>
                </c:pt>
                <c:pt idx="3697">
                  <c:v>89</c:v>
                </c:pt>
                <c:pt idx="3698">
                  <c:v>84</c:v>
                </c:pt>
                <c:pt idx="3699">
                  <c:v>88</c:v>
                </c:pt>
                <c:pt idx="3700">
                  <c:v>91</c:v>
                </c:pt>
                <c:pt idx="3701">
                  <c:v>97</c:v>
                </c:pt>
                <c:pt idx="3702">
                  <c:v>88</c:v>
                </c:pt>
                <c:pt idx="3703">
                  <c:v>74</c:v>
                </c:pt>
                <c:pt idx="3704">
                  <c:v>77</c:v>
                </c:pt>
                <c:pt idx="3705">
                  <c:v>102</c:v>
                </c:pt>
                <c:pt idx="3706">
                  <c:v>86</c:v>
                </c:pt>
                <c:pt idx="3707">
                  <c:v>89</c:v>
                </c:pt>
                <c:pt idx="3708">
                  <c:v>69</c:v>
                </c:pt>
                <c:pt idx="3709">
                  <c:v>77</c:v>
                </c:pt>
                <c:pt idx="3710">
                  <c:v>88</c:v>
                </c:pt>
                <c:pt idx="3711">
                  <c:v>101</c:v>
                </c:pt>
                <c:pt idx="3712">
                  <c:v>88</c:v>
                </c:pt>
                <c:pt idx="3713">
                  <c:v>86</c:v>
                </c:pt>
                <c:pt idx="3714">
                  <c:v>89</c:v>
                </c:pt>
                <c:pt idx="3715">
                  <c:v>74</c:v>
                </c:pt>
                <c:pt idx="3716">
                  <c:v>84</c:v>
                </c:pt>
                <c:pt idx="3717">
                  <c:v>84</c:v>
                </c:pt>
                <c:pt idx="3718">
                  <c:v>94</c:v>
                </c:pt>
                <c:pt idx="3719">
                  <c:v>79</c:v>
                </c:pt>
                <c:pt idx="3720">
                  <c:v>79</c:v>
                </c:pt>
                <c:pt idx="3721">
                  <c:v>73</c:v>
                </c:pt>
                <c:pt idx="3722">
                  <c:v>78</c:v>
                </c:pt>
                <c:pt idx="3723">
                  <c:v>75</c:v>
                </c:pt>
                <c:pt idx="3724">
                  <c:v>85</c:v>
                </c:pt>
                <c:pt idx="3725">
                  <c:v>79</c:v>
                </c:pt>
                <c:pt idx="3726">
                  <c:v>93</c:v>
                </c:pt>
                <c:pt idx="3727">
                  <c:v>96</c:v>
                </c:pt>
                <c:pt idx="3728">
                  <c:v>85</c:v>
                </c:pt>
                <c:pt idx="3729">
                  <c:v>84</c:v>
                </c:pt>
                <c:pt idx="3730">
                  <c:v>82</c:v>
                </c:pt>
                <c:pt idx="3731">
                  <c:v>95</c:v>
                </c:pt>
                <c:pt idx="3732">
                  <c:v>72</c:v>
                </c:pt>
                <c:pt idx="3733">
                  <c:v>100</c:v>
                </c:pt>
                <c:pt idx="3734">
                  <c:v>81</c:v>
                </c:pt>
                <c:pt idx="3735">
                  <c:v>83</c:v>
                </c:pt>
                <c:pt idx="3736">
                  <c:v>81</c:v>
                </c:pt>
                <c:pt idx="3737">
                  <c:v>68</c:v>
                </c:pt>
                <c:pt idx="3738">
                  <c:v>69</c:v>
                </c:pt>
                <c:pt idx="3739">
                  <c:v>87</c:v>
                </c:pt>
                <c:pt idx="3740">
                  <c:v>88</c:v>
                </c:pt>
                <c:pt idx="3741">
                  <c:v>83</c:v>
                </c:pt>
                <c:pt idx="3742">
                  <c:v>88</c:v>
                </c:pt>
                <c:pt idx="3743">
                  <c:v>83</c:v>
                </c:pt>
                <c:pt idx="3744">
                  <c:v>92</c:v>
                </c:pt>
                <c:pt idx="3745">
                  <c:v>85</c:v>
                </c:pt>
                <c:pt idx="3746">
                  <c:v>94</c:v>
                </c:pt>
                <c:pt idx="3747">
                  <c:v>59</c:v>
                </c:pt>
                <c:pt idx="3748">
                  <c:v>91</c:v>
                </c:pt>
                <c:pt idx="3749">
                  <c:v>78</c:v>
                </c:pt>
                <c:pt idx="3750">
                  <c:v>97</c:v>
                </c:pt>
                <c:pt idx="3751">
                  <c:v>96</c:v>
                </c:pt>
                <c:pt idx="3752">
                  <c:v>70</c:v>
                </c:pt>
                <c:pt idx="3753">
                  <c:v>76</c:v>
                </c:pt>
                <c:pt idx="3754">
                  <c:v>87</c:v>
                </c:pt>
                <c:pt idx="3755">
                  <c:v>97</c:v>
                </c:pt>
                <c:pt idx="3756">
                  <c:v>70</c:v>
                </c:pt>
                <c:pt idx="3757">
                  <c:v>65</c:v>
                </c:pt>
                <c:pt idx="3758">
                  <c:v>105</c:v>
                </c:pt>
                <c:pt idx="3759">
                  <c:v>78</c:v>
                </c:pt>
                <c:pt idx="3760">
                  <c:v>85</c:v>
                </c:pt>
                <c:pt idx="3761">
                  <c:v>60</c:v>
                </c:pt>
                <c:pt idx="3762">
                  <c:v>79</c:v>
                </c:pt>
                <c:pt idx="3763">
                  <c:v>67</c:v>
                </c:pt>
                <c:pt idx="3764">
                  <c:v>110</c:v>
                </c:pt>
                <c:pt idx="3765">
                  <c:v>75</c:v>
                </c:pt>
                <c:pt idx="3766">
                  <c:v>93</c:v>
                </c:pt>
                <c:pt idx="3767">
                  <c:v>80</c:v>
                </c:pt>
                <c:pt idx="3768">
                  <c:v>77</c:v>
                </c:pt>
                <c:pt idx="3769">
                  <c:v>95</c:v>
                </c:pt>
                <c:pt idx="3770">
                  <c:v>63</c:v>
                </c:pt>
                <c:pt idx="3771">
                  <c:v>86</c:v>
                </c:pt>
                <c:pt idx="3772">
                  <c:v>66</c:v>
                </c:pt>
                <c:pt idx="3773">
                  <c:v>70</c:v>
                </c:pt>
                <c:pt idx="3774">
                  <c:v>84</c:v>
                </c:pt>
                <c:pt idx="3775">
                  <c:v>76</c:v>
                </c:pt>
                <c:pt idx="3776">
                  <c:v>85</c:v>
                </c:pt>
                <c:pt idx="3777">
                  <c:v>74</c:v>
                </c:pt>
                <c:pt idx="3778">
                  <c:v>76</c:v>
                </c:pt>
                <c:pt idx="3779">
                  <c:v>87</c:v>
                </c:pt>
                <c:pt idx="3780">
                  <c:v>83</c:v>
                </c:pt>
                <c:pt idx="3781">
                  <c:v>80</c:v>
                </c:pt>
                <c:pt idx="3782">
                  <c:v>97</c:v>
                </c:pt>
                <c:pt idx="3783">
                  <c:v>87</c:v>
                </c:pt>
                <c:pt idx="3784">
                  <c:v>84</c:v>
                </c:pt>
                <c:pt idx="3785">
                  <c:v>89</c:v>
                </c:pt>
                <c:pt idx="3786">
                  <c:v>68</c:v>
                </c:pt>
                <c:pt idx="3787">
                  <c:v>84</c:v>
                </c:pt>
                <c:pt idx="3788">
                  <c:v>76</c:v>
                </c:pt>
                <c:pt idx="3789">
                  <c:v>82</c:v>
                </c:pt>
                <c:pt idx="3790">
                  <c:v>87</c:v>
                </c:pt>
                <c:pt idx="3791">
                  <c:v>84</c:v>
                </c:pt>
                <c:pt idx="3792">
                  <c:v>86</c:v>
                </c:pt>
                <c:pt idx="3793">
                  <c:v>84</c:v>
                </c:pt>
                <c:pt idx="3794">
                  <c:v>71</c:v>
                </c:pt>
                <c:pt idx="3795">
                  <c:v>88</c:v>
                </c:pt>
                <c:pt idx="3796">
                  <c:v>71</c:v>
                </c:pt>
                <c:pt idx="3797">
                  <c:v>80</c:v>
                </c:pt>
                <c:pt idx="3798">
                  <c:v>68</c:v>
                </c:pt>
                <c:pt idx="3799">
                  <c:v>67</c:v>
                </c:pt>
                <c:pt idx="3800">
                  <c:v>95</c:v>
                </c:pt>
                <c:pt idx="3801">
                  <c:v>86</c:v>
                </c:pt>
                <c:pt idx="3802">
                  <c:v>88</c:v>
                </c:pt>
                <c:pt idx="3803">
                  <c:v>72</c:v>
                </c:pt>
                <c:pt idx="3804">
                  <c:v>86</c:v>
                </c:pt>
                <c:pt idx="3805">
                  <c:v>83</c:v>
                </c:pt>
                <c:pt idx="3806">
                  <c:v>74</c:v>
                </c:pt>
                <c:pt idx="3807">
                  <c:v>79</c:v>
                </c:pt>
                <c:pt idx="3808">
                  <c:v>78</c:v>
                </c:pt>
                <c:pt idx="3809">
                  <c:v>92</c:v>
                </c:pt>
                <c:pt idx="3810">
                  <c:v>67</c:v>
                </c:pt>
                <c:pt idx="3811">
                  <c:v>91</c:v>
                </c:pt>
                <c:pt idx="3812">
                  <c:v>91</c:v>
                </c:pt>
                <c:pt idx="3813">
                  <c:v>81</c:v>
                </c:pt>
                <c:pt idx="3814">
                  <c:v>68</c:v>
                </c:pt>
                <c:pt idx="3815">
                  <c:v>72</c:v>
                </c:pt>
                <c:pt idx="3816">
                  <c:v>81</c:v>
                </c:pt>
                <c:pt idx="3817">
                  <c:v>94</c:v>
                </c:pt>
                <c:pt idx="3818">
                  <c:v>84</c:v>
                </c:pt>
                <c:pt idx="3819">
                  <c:v>75</c:v>
                </c:pt>
                <c:pt idx="3820">
                  <c:v>84</c:v>
                </c:pt>
                <c:pt idx="3821">
                  <c:v>80</c:v>
                </c:pt>
                <c:pt idx="3822">
                  <c:v>72</c:v>
                </c:pt>
                <c:pt idx="3823">
                  <c:v>69</c:v>
                </c:pt>
                <c:pt idx="3824">
                  <c:v>61</c:v>
                </c:pt>
                <c:pt idx="3825">
                  <c:v>67</c:v>
                </c:pt>
                <c:pt idx="3826">
                  <c:v>97</c:v>
                </c:pt>
                <c:pt idx="3827">
                  <c:v>67</c:v>
                </c:pt>
                <c:pt idx="3828">
                  <c:v>71</c:v>
                </c:pt>
                <c:pt idx="3829">
                  <c:v>71</c:v>
                </c:pt>
                <c:pt idx="3830">
                  <c:v>79</c:v>
                </c:pt>
                <c:pt idx="3831">
                  <c:v>79</c:v>
                </c:pt>
                <c:pt idx="3832">
                  <c:v>87</c:v>
                </c:pt>
                <c:pt idx="3833">
                  <c:v>66</c:v>
                </c:pt>
                <c:pt idx="3834">
                  <c:v>78</c:v>
                </c:pt>
                <c:pt idx="3835">
                  <c:v>83</c:v>
                </c:pt>
                <c:pt idx="3836">
                  <c:v>54</c:v>
                </c:pt>
                <c:pt idx="3837">
                  <c:v>58</c:v>
                </c:pt>
                <c:pt idx="3838">
                  <c:v>68</c:v>
                </c:pt>
                <c:pt idx="3839">
                  <c:v>67</c:v>
                </c:pt>
                <c:pt idx="3840">
                  <c:v>62</c:v>
                </c:pt>
                <c:pt idx="3841">
                  <c:v>82</c:v>
                </c:pt>
                <c:pt idx="3842">
                  <c:v>73</c:v>
                </c:pt>
                <c:pt idx="3843">
                  <c:v>81</c:v>
                </c:pt>
                <c:pt idx="3844">
                  <c:v>73</c:v>
                </c:pt>
                <c:pt idx="3845">
                  <c:v>73</c:v>
                </c:pt>
                <c:pt idx="3846">
                  <c:v>84</c:v>
                </c:pt>
                <c:pt idx="3847">
                  <c:v>83</c:v>
                </c:pt>
                <c:pt idx="3848">
                  <c:v>71</c:v>
                </c:pt>
                <c:pt idx="3849">
                  <c:v>80</c:v>
                </c:pt>
                <c:pt idx="3850">
                  <c:v>69</c:v>
                </c:pt>
                <c:pt idx="3851">
                  <c:v>85</c:v>
                </c:pt>
                <c:pt idx="3852">
                  <c:v>76</c:v>
                </c:pt>
                <c:pt idx="3853">
                  <c:v>85</c:v>
                </c:pt>
                <c:pt idx="3854">
                  <c:v>74</c:v>
                </c:pt>
                <c:pt idx="3855">
                  <c:v>70</c:v>
                </c:pt>
                <c:pt idx="3856">
                  <c:v>84</c:v>
                </c:pt>
                <c:pt idx="3857">
                  <c:v>69</c:v>
                </c:pt>
                <c:pt idx="3858">
                  <c:v>74</c:v>
                </c:pt>
                <c:pt idx="3859">
                  <c:v>84</c:v>
                </c:pt>
                <c:pt idx="3860">
                  <c:v>61</c:v>
                </c:pt>
                <c:pt idx="3861">
                  <c:v>78</c:v>
                </c:pt>
                <c:pt idx="3862">
                  <c:v>81</c:v>
                </c:pt>
                <c:pt idx="3863">
                  <c:v>72</c:v>
                </c:pt>
                <c:pt idx="3864">
                  <c:v>66</c:v>
                </c:pt>
                <c:pt idx="3865">
                  <c:v>74</c:v>
                </c:pt>
                <c:pt idx="3866">
                  <c:v>80</c:v>
                </c:pt>
                <c:pt idx="3867">
                  <c:v>70</c:v>
                </c:pt>
                <c:pt idx="3868">
                  <c:v>63</c:v>
                </c:pt>
                <c:pt idx="3869">
                  <c:v>78</c:v>
                </c:pt>
                <c:pt idx="3870">
                  <c:v>84</c:v>
                </c:pt>
                <c:pt idx="3871">
                  <c:v>81</c:v>
                </c:pt>
                <c:pt idx="3872">
                  <c:v>87</c:v>
                </c:pt>
                <c:pt idx="3873">
                  <c:v>64</c:v>
                </c:pt>
                <c:pt idx="3874">
                  <c:v>72</c:v>
                </c:pt>
                <c:pt idx="3875">
                  <c:v>68</c:v>
                </c:pt>
                <c:pt idx="3876">
                  <c:v>79</c:v>
                </c:pt>
                <c:pt idx="3877">
                  <c:v>67</c:v>
                </c:pt>
                <c:pt idx="3878">
                  <c:v>68</c:v>
                </c:pt>
                <c:pt idx="3879">
                  <c:v>71</c:v>
                </c:pt>
                <c:pt idx="3880">
                  <c:v>65</c:v>
                </c:pt>
                <c:pt idx="3881">
                  <c:v>76</c:v>
                </c:pt>
                <c:pt idx="3882">
                  <c:v>66</c:v>
                </c:pt>
                <c:pt idx="3883">
                  <c:v>55</c:v>
                </c:pt>
                <c:pt idx="3884">
                  <c:v>71</c:v>
                </c:pt>
                <c:pt idx="3885">
                  <c:v>73</c:v>
                </c:pt>
                <c:pt idx="3886">
                  <c:v>72</c:v>
                </c:pt>
                <c:pt idx="3887">
                  <c:v>74</c:v>
                </c:pt>
                <c:pt idx="3888">
                  <c:v>67</c:v>
                </c:pt>
                <c:pt idx="3889">
                  <c:v>92</c:v>
                </c:pt>
                <c:pt idx="3890">
                  <c:v>74</c:v>
                </c:pt>
                <c:pt idx="3891">
                  <c:v>60</c:v>
                </c:pt>
                <c:pt idx="3892">
                  <c:v>63</c:v>
                </c:pt>
                <c:pt idx="3893">
                  <c:v>68</c:v>
                </c:pt>
                <c:pt idx="3894">
                  <c:v>67</c:v>
                </c:pt>
                <c:pt idx="3895">
                  <c:v>90</c:v>
                </c:pt>
                <c:pt idx="3896">
                  <c:v>74</c:v>
                </c:pt>
                <c:pt idx="3897">
                  <c:v>72</c:v>
                </c:pt>
                <c:pt idx="3898">
                  <c:v>72</c:v>
                </c:pt>
                <c:pt idx="3899">
                  <c:v>78</c:v>
                </c:pt>
                <c:pt idx="3900">
                  <c:v>59</c:v>
                </c:pt>
                <c:pt idx="3901">
                  <c:v>71</c:v>
                </c:pt>
                <c:pt idx="3902">
                  <c:v>71</c:v>
                </c:pt>
                <c:pt idx="3903">
                  <c:v>82</c:v>
                </c:pt>
                <c:pt idx="3904">
                  <c:v>73</c:v>
                </c:pt>
                <c:pt idx="3905">
                  <c:v>67</c:v>
                </c:pt>
                <c:pt idx="3906">
                  <c:v>74</c:v>
                </c:pt>
                <c:pt idx="3907">
                  <c:v>84</c:v>
                </c:pt>
                <c:pt idx="3908">
                  <c:v>71</c:v>
                </c:pt>
                <c:pt idx="3909">
                  <c:v>89</c:v>
                </c:pt>
                <c:pt idx="3910">
                  <c:v>55</c:v>
                </c:pt>
                <c:pt idx="3911">
                  <c:v>72</c:v>
                </c:pt>
                <c:pt idx="3912">
                  <c:v>83</c:v>
                </c:pt>
                <c:pt idx="3913">
                  <c:v>72</c:v>
                </c:pt>
                <c:pt idx="3914">
                  <c:v>58</c:v>
                </c:pt>
                <c:pt idx="3915">
                  <c:v>72</c:v>
                </c:pt>
                <c:pt idx="3916">
                  <c:v>63</c:v>
                </c:pt>
                <c:pt idx="3917">
                  <c:v>81</c:v>
                </c:pt>
                <c:pt idx="3918">
                  <c:v>77</c:v>
                </c:pt>
                <c:pt idx="3919">
                  <c:v>76</c:v>
                </c:pt>
                <c:pt idx="3920">
                  <c:v>77</c:v>
                </c:pt>
                <c:pt idx="3921">
                  <c:v>77</c:v>
                </c:pt>
                <c:pt idx="3922">
                  <c:v>69</c:v>
                </c:pt>
                <c:pt idx="3923">
                  <c:v>66</c:v>
                </c:pt>
                <c:pt idx="3924">
                  <c:v>70</c:v>
                </c:pt>
                <c:pt idx="3925">
                  <c:v>63</c:v>
                </c:pt>
                <c:pt idx="3926">
                  <c:v>59</c:v>
                </c:pt>
                <c:pt idx="3927">
                  <c:v>72</c:v>
                </c:pt>
                <c:pt idx="3928">
                  <c:v>58</c:v>
                </c:pt>
                <c:pt idx="3929">
                  <c:v>67</c:v>
                </c:pt>
                <c:pt idx="3930">
                  <c:v>68</c:v>
                </c:pt>
                <c:pt idx="3931">
                  <c:v>76</c:v>
                </c:pt>
                <c:pt idx="3932">
                  <c:v>70</c:v>
                </c:pt>
                <c:pt idx="3933">
                  <c:v>66</c:v>
                </c:pt>
                <c:pt idx="3934">
                  <c:v>62</c:v>
                </c:pt>
                <c:pt idx="3935">
                  <c:v>83</c:v>
                </c:pt>
                <c:pt idx="3936">
                  <c:v>72</c:v>
                </c:pt>
                <c:pt idx="3937">
                  <c:v>89</c:v>
                </c:pt>
                <c:pt idx="3938">
                  <c:v>63</c:v>
                </c:pt>
                <c:pt idx="3939">
                  <c:v>75</c:v>
                </c:pt>
                <c:pt idx="3940">
                  <c:v>83</c:v>
                </c:pt>
                <c:pt idx="3941">
                  <c:v>70</c:v>
                </c:pt>
                <c:pt idx="3942">
                  <c:v>54</c:v>
                </c:pt>
                <c:pt idx="3943">
                  <c:v>65</c:v>
                </c:pt>
                <c:pt idx="3944">
                  <c:v>69</c:v>
                </c:pt>
                <c:pt idx="3945">
                  <c:v>55</c:v>
                </c:pt>
                <c:pt idx="3946">
                  <c:v>87</c:v>
                </c:pt>
                <c:pt idx="3947">
                  <c:v>79</c:v>
                </c:pt>
                <c:pt idx="3948">
                  <c:v>61</c:v>
                </c:pt>
                <c:pt idx="3949">
                  <c:v>55</c:v>
                </c:pt>
                <c:pt idx="3950">
                  <c:v>86</c:v>
                </c:pt>
                <c:pt idx="3951">
                  <c:v>65</c:v>
                </c:pt>
                <c:pt idx="3952">
                  <c:v>80</c:v>
                </c:pt>
                <c:pt idx="3953">
                  <c:v>69</c:v>
                </c:pt>
                <c:pt idx="3954">
                  <c:v>61</c:v>
                </c:pt>
                <c:pt idx="3955">
                  <c:v>65</c:v>
                </c:pt>
                <c:pt idx="3956">
                  <c:v>74</c:v>
                </c:pt>
                <c:pt idx="3957">
                  <c:v>67</c:v>
                </c:pt>
                <c:pt idx="3958">
                  <c:v>71</c:v>
                </c:pt>
                <c:pt idx="3959">
                  <c:v>69</c:v>
                </c:pt>
                <c:pt idx="3960">
                  <c:v>67</c:v>
                </c:pt>
                <c:pt idx="3961">
                  <c:v>72</c:v>
                </c:pt>
                <c:pt idx="3962">
                  <c:v>76</c:v>
                </c:pt>
                <c:pt idx="3963">
                  <c:v>75</c:v>
                </c:pt>
                <c:pt idx="3964">
                  <c:v>68</c:v>
                </c:pt>
                <c:pt idx="3965">
                  <c:v>48</c:v>
                </c:pt>
                <c:pt idx="3966">
                  <c:v>73</c:v>
                </c:pt>
                <c:pt idx="3967">
                  <c:v>64</c:v>
                </c:pt>
                <c:pt idx="3968">
                  <c:v>67</c:v>
                </c:pt>
                <c:pt idx="3969">
                  <c:v>77</c:v>
                </c:pt>
                <c:pt idx="3970">
                  <c:v>73</c:v>
                </c:pt>
                <c:pt idx="3971">
                  <c:v>73</c:v>
                </c:pt>
                <c:pt idx="3972">
                  <c:v>63</c:v>
                </c:pt>
                <c:pt idx="3973">
                  <c:v>76</c:v>
                </c:pt>
                <c:pt idx="3974">
                  <c:v>84</c:v>
                </c:pt>
                <c:pt idx="3975">
                  <c:v>56</c:v>
                </c:pt>
                <c:pt idx="3976">
                  <c:v>52</c:v>
                </c:pt>
                <c:pt idx="3977">
                  <c:v>68</c:v>
                </c:pt>
                <c:pt idx="3978">
                  <c:v>67</c:v>
                </c:pt>
                <c:pt idx="3979">
                  <c:v>76</c:v>
                </c:pt>
                <c:pt idx="3980">
                  <c:v>66</c:v>
                </c:pt>
                <c:pt idx="3981">
                  <c:v>72</c:v>
                </c:pt>
                <c:pt idx="3982">
                  <c:v>64</c:v>
                </c:pt>
                <c:pt idx="3983">
                  <c:v>57</c:v>
                </c:pt>
                <c:pt idx="3984">
                  <c:v>65</c:v>
                </c:pt>
                <c:pt idx="3985">
                  <c:v>73</c:v>
                </c:pt>
                <c:pt idx="3986">
                  <c:v>71</c:v>
                </c:pt>
                <c:pt idx="3987">
                  <c:v>74</c:v>
                </c:pt>
                <c:pt idx="3988">
                  <c:v>70</c:v>
                </c:pt>
                <c:pt idx="3989">
                  <c:v>63</c:v>
                </c:pt>
                <c:pt idx="3990">
                  <c:v>71</c:v>
                </c:pt>
                <c:pt idx="3991">
                  <c:v>73</c:v>
                </c:pt>
                <c:pt idx="3992">
                  <c:v>58</c:v>
                </c:pt>
                <c:pt idx="3993">
                  <c:v>77</c:v>
                </c:pt>
                <c:pt idx="3994">
                  <c:v>62</c:v>
                </c:pt>
                <c:pt idx="3995">
                  <c:v>60</c:v>
                </c:pt>
                <c:pt idx="3996">
                  <c:v>68</c:v>
                </c:pt>
                <c:pt idx="3997">
                  <c:v>78</c:v>
                </c:pt>
                <c:pt idx="3998">
                  <c:v>63</c:v>
                </c:pt>
                <c:pt idx="3999">
                  <c:v>64</c:v>
                </c:pt>
                <c:pt idx="4000">
                  <c:v>53</c:v>
                </c:pt>
                <c:pt idx="4001">
                  <c:v>45</c:v>
                </c:pt>
                <c:pt idx="4002">
                  <c:v>82</c:v>
                </c:pt>
                <c:pt idx="4003">
                  <c:v>70</c:v>
                </c:pt>
                <c:pt idx="4004">
                  <c:v>60</c:v>
                </c:pt>
                <c:pt idx="4005">
                  <c:v>52</c:v>
                </c:pt>
                <c:pt idx="4006">
                  <c:v>52</c:v>
                </c:pt>
                <c:pt idx="4007">
                  <c:v>72</c:v>
                </c:pt>
                <c:pt idx="4008">
                  <c:v>62</c:v>
                </c:pt>
                <c:pt idx="4009">
                  <c:v>64</c:v>
                </c:pt>
                <c:pt idx="4010">
                  <c:v>75</c:v>
                </c:pt>
                <c:pt idx="4011">
                  <c:v>57</c:v>
                </c:pt>
                <c:pt idx="4012">
                  <c:v>61</c:v>
                </c:pt>
                <c:pt idx="4013">
                  <c:v>64</c:v>
                </c:pt>
                <c:pt idx="4014">
                  <c:v>61</c:v>
                </c:pt>
                <c:pt idx="4015">
                  <c:v>72</c:v>
                </c:pt>
                <c:pt idx="4016">
                  <c:v>55</c:v>
                </c:pt>
                <c:pt idx="4017">
                  <c:v>76</c:v>
                </c:pt>
                <c:pt idx="4018">
                  <c:v>62</c:v>
                </c:pt>
                <c:pt idx="4019">
                  <c:v>57</c:v>
                </c:pt>
                <c:pt idx="4020">
                  <c:v>54</c:v>
                </c:pt>
                <c:pt idx="4021">
                  <c:v>66</c:v>
                </c:pt>
                <c:pt idx="4022">
                  <c:v>58</c:v>
                </c:pt>
                <c:pt idx="4023">
                  <c:v>75</c:v>
                </c:pt>
                <c:pt idx="4024">
                  <c:v>73</c:v>
                </c:pt>
                <c:pt idx="4025">
                  <c:v>59</c:v>
                </c:pt>
                <c:pt idx="4026">
                  <c:v>59</c:v>
                </c:pt>
                <c:pt idx="4027">
                  <c:v>49</c:v>
                </c:pt>
                <c:pt idx="4028">
                  <c:v>76</c:v>
                </c:pt>
                <c:pt idx="4029">
                  <c:v>62</c:v>
                </c:pt>
                <c:pt idx="4030">
                  <c:v>49</c:v>
                </c:pt>
                <c:pt idx="4031">
                  <c:v>67</c:v>
                </c:pt>
                <c:pt idx="4032">
                  <c:v>67</c:v>
                </c:pt>
                <c:pt idx="4033">
                  <c:v>65</c:v>
                </c:pt>
                <c:pt idx="4034">
                  <c:v>65</c:v>
                </c:pt>
                <c:pt idx="4035">
                  <c:v>79</c:v>
                </c:pt>
                <c:pt idx="4036">
                  <c:v>60</c:v>
                </c:pt>
                <c:pt idx="4037">
                  <c:v>66</c:v>
                </c:pt>
                <c:pt idx="4038">
                  <c:v>63</c:v>
                </c:pt>
                <c:pt idx="4039">
                  <c:v>58</c:v>
                </c:pt>
                <c:pt idx="4040">
                  <c:v>52</c:v>
                </c:pt>
                <c:pt idx="4041">
                  <c:v>60</c:v>
                </c:pt>
                <c:pt idx="4042">
                  <c:v>56</c:v>
                </c:pt>
                <c:pt idx="4043">
                  <c:v>70</c:v>
                </c:pt>
                <c:pt idx="4044">
                  <c:v>56</c:v>
                </c:pt>
                <c:pt idx="4045">
                  <c:v>59</c:v>
                </c:pt>
                <c:pt idx="4046">
                  <c:v>59</c:v>
                </c:pt>
                <c:pt idx="4047">
                  <c:v>65</c:v>
                </c:pt>
                <c:pt idx="4048">
                  <c:v>65</c:v>
                </c:pt>
                <c:pt idx="4049">
                  <c:v>66</c:v>
                </c:pt>
                <c:pt idx="4050">
                  <c:v>61</c:v>
                </c:pt>
                <c:pt idx="4051">
                  <c:v>58</c:v>
                </c:pt>
                <c:pt idx="4052">
                  <c:v>56</c:v>
                </c:pt>
                <c:pt idx="4053">
                  <c:v>66</c:v>
                </c:pt>
                <c:pt idx="4054">
                  <c:v>77</c:v>
                </c:pt>
                <c:pt idx="4055">
                  <c:v>63</c:v>
                </c:pt>
                <c:pt idx="4056">
                  <c:v>48</c:v>
                </c:pt>
                <c:pt idx="4057">
                  <c:v>64</c:v>
                </c:pt>
                <c:pt idx="4058">
                  <c:v>55</c:v>
                </c:pt>
                <c:pt idx="4059">
                  <c:v>77</c:v>
                </c:pt>
                <c:pt idx="4060">
                  <c:v>62</c:v>
                </c:pt>
                <c:pt idx="4061">
                  <c:v>63</c:v>
                </c:pt>
                <c:pt idx="4062">
                  <c:v>63</c:v>
                </c:pt>
                <c:pt idx="4063">
                  <c:v>63</c:v>
                </c:pt>
                <c:pt idx="4064">
                  <c:v>58</c:v>
                </c:pt>
                <c:pt idx="4065">
                  <c:v>60</c:v>
                </c:pt>
                <c:pt idx="4066">
                  <c:v>76</c:v>
                </c:pt>
                <c:pt idx="4067">
                  <c:v>53</c:v>
                </c:pt>
                <c:pt idx="4068">
                  <c:v>61</c:v>
                </c:pt>
                <c:pt idx="4069">
                  <c:v>60</c:v>
                </c:pt>
                <c:pt idx="4070">
                  <c:v>72</c:v>
                </c:pt>
                <c:pt idx="4071">
                  <c:v>56</c:v>
                </c:pt>
                <c:pt idx="4072">
                  <c:v>56</c:v>
                </c:pt>
                <c:pt idx="4073">
                  <c:v>55</c:v>
                </c:pt>
                <c:pt idx="4074">
                  <c:v>69</c:v>
                </c:pt>
                <c:pt idx="4075">
                  <c:v>52</c:v>
                </c:pt>
                <c:pt idx="4076">
                  <c:v>55</c:v>
                </c:pt>
                <c:pt idx="4077">
                  <c:v>60</c:v>
                </c:pt>
                <c:pt idx="4078">
                  <c:v>72</c:v>
                </c:pt>
                <c:pt idx="4079">
                  <c:v>58</c:v>
                </c:pt>
                <c:pt idx="4080">
                  <c:v>55</c:v>
                </c:pt>
                <c:pt idx="4081">
                  <c:v>56</c:v>
                </c:pt>
                <c:pt idx="4082">
                  <c:v>59</c:v>
                </c:pt>
                <c:pt idx="4083">
                  <c:v>67</c:v>
                </c:pt>
                <c:pt idx="4084">
                  <c:v>47</c:v>
                </c:pt>
                <c:pt idx="4085">
                  <c:v>64</c:v>
                </c:pt>
                <c:pt idx="4086">
                  <c:v>56</c:v>
                </c:pt>
                <c:pt idx="4087">
                  <c:v>41</c:v>
                </c:pt>
                <c:pt idx="4088">
                  <c:v>63</c:v>
                </c:pt>
                <c:pt idx="4089">
                  <c:v>55</c:v>
                </c:pt>
                <c:pt idx="4090">
                  <c:v>57</c:v>
                </c:pt>
                <c:pt idx="4091">
                  <c:v>65</c:v>
                </c:pt>
                <c:pt idx="4092">
                  <c:v>59</c:v>
                </c:pt>
                <c:pt idx="4093">
                  <c:v>62</c:v>
                </c:pt>
                <c:pt idx="4094">
                  <c:v>53</c:v>
                </c:pt>
                <c:pt idx="4095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66-45CD-9CD8-72C73BED5471}"/>
            </c:ext>
          </c:extLst>
        </c:ser>
        <c:ser>
          <c:idx val="1"/>
          <c:order val="1"/>
          <c:tx>
            <c:strRef>
              <c:f>w3045_200V_Sr_gain5!$C$1</c:f>
              <c:strCache>
                <c:ptCount val="1"/>
                <c:pt idx="0">
                  <c:v>new ACLGAD (260V)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w3045_200V_Sr_gain5!$A$2:$A$4097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</c:numCache>
            </c:numRef>
          </c:xVal>
          <c:yVal>
            <c:numRef>
              <c:f>w3045_200V_Sr_gain5!$C$2:$C$4097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24076</c:v>
                </c:pt>
                <c:pt idx="83">
                  <c:v>60455</c:v>
                </c:pt>
                <c:pt idx="84">
                  <c:v>59833</c:v>
                </c:pt>
                <c:pt idx="85">
                  <c:v>51363</c:v>
                </c:pt>
                <c:pt idx="86">
                  <c:v>43700</c:v>
                </c:pt>
                <c:pt idx="87">
                  <c:v>37372</c:v>
                </c:pt>
                <c:pt idx="88">
                  <c:v>32382</c:v>
                </c:pt>
                <c:pt idx="89">
                  <c:v>28166</c:v>
                </c:pt>
                <c:pt idx="90">
                  <c:v>24092</c:v>
                </c:pt>
                <c:pt idx="91">
                  <c:v>20660</c:v>
                </c:pt>
                <c:pt idx="92">
                  <c:v>18084</c:v>
                </c:pt>
                <c:pt idx="93">
                  <c:v>15728</c:v>
                </c:pt>
                <c:pt idx="94">
                  <c:v>13708</c:v>
                </c:pt>
                <c:pt idx="95">
                  <c:v>11778</c:v>
                </c:pt>
                <c:pt idx="96">
                  <c:v>10443</c:v>
                </c:pt>
                <c:pt idx="97">
                  <c:v>9241</c:v>
                </c:pt>
                <c:pt idx="98">
                  <c:v>7901</c:v>
                </c:pt>
                <c:pt idx="99">
                  <c:v>7035</c:v>
                </c:pt>
                <c:pt idx="100">
                  <c:v>6489</c:v>
                </c:pt>
                <c:pt idx="101">
                  <c:v>5652</c:v>
                </c:pt>
                <c:pt idx="102">
                  <c:v>5038</c:v>
                </c:pt>
                <c:pt idx="103">
                  <c:v>4613</c:v>
                </c:pt>
                <c:pt idx="104">
                  <c:v>4286</c:v>
                </c:pt>
                <c:pt idx="105">
                  <c:v>3898</c:v>
                </c:pt>
                <c:pt idx="106">
                  <c:v>3580</c:v>
                </c:pt>
                <c:pt idx="107">
                  <c:v>3256</c:v>
                </c:pt>
                <c:pt idx="108">
                  <c:v>3024</c:v>
                </c:pt>
                <c:pt idx="109">
                  <c:v>2861</c:v>
                </c:pt>
                <c:pt idx="110">
                  <c:v>2653</c:v>
                </c:pt>
                <c:pt idx="111">
                  <c:v>2478</c:v>
                </c:pt>
                <c:pt idx="112">
                  <c:v>2424</c:v>
                </c:pt>
                <c:pt idx="113">
                  <c:v>2285</c:v>
                </c:pt>
                <c:pt idx="114">
                  <c:v>2064</c:v>
                </c:pt>
                <c:pt idx="115">
                  <c:v>2074</c:v>
                </c:pt>
                <c:pt idx="116">
                  <c:v>1980</c:v>
                </c:pt>
                <c:pt idx="117">
                  <c:v>1896</c:v>
                </c:pt>
                <c:pt idx="118">
                  <c:v>1787</c:v>
                </c:pt>
                <c:pt idx="119">
                  <c:v>1831</c:v>
                </c:pt>
                <c:pt idx="120">
                  <c:v>1724</c:v>
                </c:pt>
                <c:pt idx="121">
                  <c:v>1802</c:v>
                </c:pt>
                <c:pt idx="122">
                  <c:v>1763</c:v>
                </c:pt>
                <c:pt idx="123">
                  <c:v>1664</c:v>
                </c:pt>
                <c:pt idx="124">
                  <c:v>1592</c:v>
                </c:pt>
                <c:pt idx="125">
                  <c:v>1615</c:v>
                </c:pt>
                <c:pt idx="126">
                  <c:v>1561</c:v>
                </c:pt>
                <c:pt idx="127">
                  <c:v>1598</c:v>
                </c:pt>
                <c:pt idx="128">
                  <c:v>1574</c:v>
                </c:pt>
                <c:pt idx="129">
                  <c:v>1492</c:v>
                </c:pt>
                <c:pt idx="130">
                  <c:v>1547</c:v>
                </c:pt>
                <c:pt idx="131">
                  <c:v>1410</c:v>
                </c:pt>
                <c:pt idx="132">
                  <c:v>1464</c:v>
                </c:pt>
                <c:pt idx="133">
                  <c:v>1432</c:v>
                </c:pt>
                <c:pt idx="134">
                  <c:v>1423</c:v>
                </c:pt>
                <c:pt idx="135">
                  <c:v>1422</c:v>
                </c:pt>
                <c:pt idx="136">
                  <c:v>1442</c:v>
                </c:pt>
                <c:pt idx="137">
                  <c:v>1475</c:v>
                </c:pt>
                <c:pt idx="138">
                  <c:v>1413</c:v>
                </c:pt>
                <c:pt idx="139">
                  <c:v>1351</c:v>
                </c:pt>
                <c:pt idx="140">
                  <c:v>1441</c:v>
                </c:pt>
                <c:pt idx="141">
                  <c:v>1390</c:v>
                </c:pt>
                <c:pt idx="142">
                  <c:v>1326</c:v>
                </c:pt>
                <c:pt idx="143">
                  <c:v>1350</c:v>
                </c:pt>
                <c:pt idx="144">
                  <c:v>1396</c:v>
                </c:pt>
                <c:pt idx="145">
                  <c:v>1322</c:v>
                </c:pt>
                <c:pt idx="146">
                  <c:v>1311</c:v>
                </c:pt>
                <c:pt idx="147">
                  <c:v>1320</c:v>
                </c:pt>
                <c:pt idx="148">
                  <c:v>1399</c:v>
                </c:pt>
                <c:pt idx="149">
                  <c:v>1331</c:v>
                </c:pt>
                <c:pt idx="150">
                  <c:v>1326</c:v>
                </c:pt>
                <c:pt idx="151">
                  <c:v>1309</c:v>
                </c:pt>
                <c:pt idx="152">
                  <c:v>1326</c:v>
                </c:pt>
                <c:pt idx="153">
                  <c:v>1294</c:v>
                </c:pt>
                <c:pt idx="154">
                  <c:v>1360</c:v>
                </c:pt>
                <c:pt idx="155">
                  <c:v>1338</c:v>
                </c:pt>
                <c:pt idx="156">
                  <c:v>1344</c:v>
                </c:pt>
                <c:pt idx="157">
                  <c:v>1287</c:v>
                </c:pt>
                <c:pt idx="158">
                  <c:v>1318</c:v>
                </c:pt>
                <c:pt idx="159">
                  <c:v>1257</c:v>
                </c:pt>
                <c:pt idx="160">
                  <c:v>1282</c:v>
                </c:pt>
                <c:pt idx="161">
                  <c:v>1316</c:v>
                </c:pt>
                <c:pt idx="162">
                  <c:v>1263</c:v>
                </c:pt>
                <c:pt idx="163">
                  <c:v>1218</c:v>
                </c:pt>
                <c:pt idx="164">
                  <c:v>1300</c:v>
                </c:pt>
                <c:pt idx="165">
                  <c:v>1268</c:v>
                </c:pt>
                <c:pt idx="166">
                  <c:v>1240</c:v>
                </c:pt>
                <c:pt idx="167">
                  <c:v>1307</c:v>
                </c:pt>
                <c:pt idx="168">
                  <c:v>1265</c:v>
                </c:pt>
                <c:pt idx="169">
                  <c:v>1354</c:v>
                </c:pt>
                <c:pt idx="170">
                  <c:v>1286</c:v>
                </c:pt>
                <c:pt idx="171">
                  <c:v>1245</c:v>
                </c:pt>
                <c:pt idx="172">
                  <c:v>1225</c:v>
                </c:pt>
                <c:pt idx="173">
                  <c:v>1310</c:v>
                </c:pt>
                <c:pt idx="174">
                  <c:v>1255</c:v>
                </c:pt>
                <c:pt idx="175">
                  <c:v>1257</c:v>
                </c:pt>
                <c:pt idx="176">
                  <c:v>1236</c:v>
                </c:pt>
                <c:pt idx="177">
                  <c:v>1279</c:v>
                </c:pt>
                <c:pt idx="178">
                  <c:v>1283</c:v>
                </c:pt>
                <c:pt idx="179">
                  <c:v>1209</c:v>
                </c:pt>
                <c:pt idx="180">
                  <c:v>1235</c:v>
                </c:pt>
                <c:pt idx="181">
                  <c:v>1255</c:v>
                </c:pt>
                <c:pt idx="182">
                  <c:v>1215</c:v>
                </c:pt>
                <c:pt idx="183">
                  <c:v>1169</c:v>
                </c:pt>
                <c:pt idx="184">
                  <c:v>1248</c:v>
                </c:pt>
                <c:pt idx="185">
                  <c:v>1163</c:v>
                </c:pt>
                <c:pt idx="186">
                  <c:v>1236</c:v>
                </c:pt>
                <c:pt idx="187">
                  <c:v>1267</c:v>
                </c:pt>
                <c:pt idx="188">
                  <c:v>1149</c:v>
                </c:pt>
                <c:pt idx="189">
                  <c:v>1266</c:v>
                </c:pt>
                <c:pt idx="190">
                  <c:v>1189</c:v>
                </c:pt>
                <c:pt idx="191">
                  <c:v>1169</c:v>
                </c:pt>
                <c:pt idx="192">
                  <c:v>1239</c:v>
                </c:pt>
                <c:pt idx="193">
                  <c:v>1184</c:v>
                </c:pt>
                <c:pt idx="194">
                  <c:v>1204</c:v>
                </c:pt>
                <c:pt idx="195">
                  <c:v>1210</c:v>
                </c:pt>
                <c:pt idx="196">
                  <c:v>1314</c:v>
                </c:pt>
                <c:pt idx="197">
                  <c:v>1194</c:v>
                </c:pt>
                <c:pt idx="198">
                  <c:v>1217</c:v>
                </c:pt>
                <c:pt idx="199">
                  <c:v>1197</c:v>
                </c:pt>
                <c:pt idx="200">
                  <c:v>1242</c:v>
                </c:pt>
                <c:pt idx="201">
                  <c:v>1223</c:v>
                </c:pt>
                <c:pt idx="202">
                  <c:v>1174</c:v>
                </c:pt>
                <c:pt idx="203">
                  <c:v>1223</c:v>
                </c:pt>
                <c:pt idx="204">
                  <c:v>1164</c:v>
                </c:pt>
                <c:pt idx="205">
                  <c:v>1189</c:v>
                </c:pt>
                <c:pt idx="206">
                  <c:v>1222</c:v>
                </c:pt>
                <c:pt idx="207">
                  <c:v>1164</c:v>
                </c:pt>
                <c:pt idx="208">
                  <c:v>1209</c:v>
                </c:pt>
                <c:pt idx="209">
                  <c:v>1192</c:v>
                </c:pt>
                <c:pt idx="210">
                  <c:v>1144</c:v>
                </c:pt>
                <c:pt idx="211">
                  <c:v>1188</c:v>
                </c:pt>
                <c:pt idx="212">
                  <c:v>1297</c:v>
                </c:pt>
                <c:pt idx="213">
                  <c:v>1173</c:v>
                </c:pt>
                <c:pt idx="214">
                  <c:v>1235</c:v>
                </c:pt>
                <c:pt idx="215">
                  <c:v>1236</c:v>
                </c:pt>
                <c:pt idx="216">
                  <c:v>1203</c:v>
                </c:pt>
                <c:pt idx="217">
                  <c:v>1210</c:v>
                </c:pt>
                <c:pt idx="218">
                  <c:v>1214</c:v>
                </c:pt>
                <c:pt idx="219">
                  <c:v>1220</c:v>
                </c:pt>
                <c:pt idx="220">
                  <c:v>1190</c:v>
                </c:pt>
                <c:pt idx="221">
                  <c:v>1234</c:v>
                </c:pt>
                <c:pt idx="222">
                  <c:v>1177</c:v>
                </c:pt>
                <c:pt idx="223">
                  <c:v>1222</c:v>
                </c:pt>
                <c:pt idx="224">
                  <c:v>1164</c:v>
                </c:pt>
                <c:pt idx="225">
                  <c:v>1154</c:v>
                </c:pt>
                <c:pt idx="226">
                  <c:v>1194</c:v>
                </c:pt>
                <c:pt idx="227">
                  <c:v>1203</c:v>
                </c:pt>
                <c:pt idx="228">
                  <c:v>1135</c:v>
                </c:pt>
                <c:pt idx="229">
                  <c:v>1194</c:v>
                </c:pt>
                <c:pt idx="230">
                  <c:v>1191</c:v>
                </c:pt>
                <c:pt idx="231">
                  <c:v>1179</c:v>
                </c:pt>
                <c:pt idx="232">
                  <c:v>1143</c:v>
                </c:pt>
                <c:pt idx="233">
                  <c:v>1150</c:v>
                </c:pt>
                <c:pt idx="234">
                  <c:v>1123</c:v>
                </c:pt>
                <c:pt idx="235">
                  <c:v>1202</c:v>
                </c:pt>
                <c:pt idx="236">
                  <c:v>1187</c:v>
                </c:pt>
                <c:pt idx="237">
                  <c:v>1210</c:v>
                </c:pt>
                <c:pt idx="238">
                  <c:v>1172</c:v>
                </c:pt>
                <c:pt idx="239">
                  <c:v>1099</c:v>
                </c:pt>
                <c:pt idx="240">
                  <c:v>1211</c:v>
                </c:pt>
                <c:pt idx="241">
                  <c:v>1174</c:v>
                </c:pt>
                <c:pt idx="242">
                  <c:v>1117</c:v>
                </c:pt>
                <c:pt idx="243">
                  <c:v>1148</c:v>
                </c:pt>
                <c:pt idx="244">
                  <c:v>1181</c:v>
                </c:pt>
                <c:pt idx="245">
                  <c:v>1175</c:v>
                </c:pt>
                <c:pt idx="246">
                  <c:v>1100</c:v>
                </c:pt>
                <c:pt idx="247">
                  <c:v>1257</c:v>
                </c:pt>
                <c:pt idx="248">
                  <c:v>1137</c:v>
                </c:pt>
                <c:pt idx="249">
                  <c:v>1119</c:v>
                </c:pt>
                <c:pt idx="250">
                  <c:v>1073</c:v>
                </c:pt>
                <c:pt idx="251">
                  <c:v>1214</c:v>
                </c:pt>
                <c:pt idx="252">
                  <c:v>1175</c:v>
                </c:pt>
                <c:pt idx="253">
                  <c:v>1174</c:v>
                </c:pt>
                <c:pt idx="254">
                  <c:v>1136</c:v>
                </c:pt>
                <c:pt idx="255">
                  <c:v>1125</c:v>
                </c:pt>
                <c:pt idx="256">
                  <c:v>1085</c:v>
                </c:pt>
                <c:pt idx="257">
                  <c:v>1166</c:v>
                </c:pt>
                <c:pt idx="258">
                  <c:v>1101</c:v>
                </c:pt>
                <c:pt idx="259">
                  <c:v>1127</c:v>
                </c:pt>
                <c:pt idx="260">
                  <c:v>1096</c:v>
                </c:pt>
                <c:pt idx="261">
                  <c:v>1089</c:v>
                </c:pt>
                <c:pt idx="262">
                  <c:v>1102</c:v>
                </c:pt>
                <c:pt idx="263">
                  <c:v>1187</c:v>
                </c:pt>
                <c:pt idx="264">
                  <c:v>1158</c:v>
                </c:pt>
                <c:pt idx="265">
                  <c:v>1114</c:v>
                </c:pt>
                <c:pt idx="266">
                  <c:v>1053</c:v>
                </c:pt>
                <c:pt idx="267">
                  <c:v>1161</c:v>
                </c:pt>
                <c:pt idx="268">
                  <c:v>1185</c:v>
                </c:pt>
                <c:pt idx="269">
                  <c:v>1125</c:v>
                </c:pt>
                <c:pt idx="270">
                  <c:v>1128</c:v>
                </c:pt>
                <c:pt idx="271">
                  <c:v>1166</c:v>
                </c:pt>
                <c:pt idx="272">
                  <c:v>1097</c:v>
                </c:pt>
                <c:pt idx="273">
                  <c:v>1127</c:v>
                </c:pt>
                <c:pt idx="274">
                  <c:v>1077</c:v>
                </c:pt>
                <c:pt idx="275">
                  <c:v>1142</c:v>
                </c:pt>
                <c:pt idx="276">
                  <c:v>1121</c:v>
                </c:pt>
                <c:pt idx="277">
                  <c:v>1049</c:v>
                </c:pt>
                <c:pt idx="278">
                  <c:v>1097</c:v>
                </c:pt>
                <c:pt idx="279">
                  <c:v>1050</c:v>
                </c:pt>
                <c:pt idx="280">
                  <c:v>1138</c:v>
                </c:pt>
                <c:pt idx="281">
                  <c:v>1081</c:v>
                </c:pt>
                <c:pt idx="282">
                  <c:v>1099</c:v>
                </c:pt>
                <c:pt idx="283">
                  <c:v>1062</c:v>
                </c:pt>
                <c:pt idx="284">
                  <c:v>1098</c:v>
                </c:pt>
                <c:pt idx="285">
                  <c:v>1148</c:v>
                </c:pt>
                <c:pt idx="286">
                  <c:v>1078</c:v>
                </c:pt>
                <c:pt idx="287">
                  <c:v>1086</c:v>
                </c:pt>
                <c:pt idx="288">
                  <c:v>1140</c:v>
                </c:pt>
                <c:pt idx="289">
                  <c:v>1107</c:v>
                </c:pt>
                <c:pt idx="290">
                  <c:v>1086</c:v>
                </c:pt>
                <c:pt idx="291">
                  <c:v>1076</c:v>
                </c:pt>
                <c:pt idx="292">
                  <c:v>1102</c:v>
                </c:pt>
                <c:pt idx="293">
                  <c:v>1061</c:v>
                </c:pt>
                <c:pt idx="294">
                  <c:v>1038</c:v>
                </c:pt>
                <c:pt idx="295">
                  <c:v>1069</c:v>
                </c:pt>
                <c:pt idx="296">
                  <c:v>1022</c:v>
                </c:pt>
                <c:pt idx="297">
                  <c:v>1043</c:v>
                </c:pt>
                <c:pt idx="298">
                  <c:v>1044</c:v>
                </c:pt>
                <c:pt idx="299">
                  <c:v>1062</c:v>
                </c:pt>
                <c:pt idx="300">
                  <c:v>1120</c:v>
                </c:pt>
                <c:pt idx="301">
                  <c:v>1042</c:v>
                </c:pt>
                <c:pt idx="302">
                  <c:v>1047</c:v>
                </c:pt>
                <c:pt idx="303">
                  <c:v>1021</c:v>
                </c:pt>
                <c:pt idx="304">
                  <c:v>1044</c:v>
                </c:pt>
                <c:pt idx="305">
                  <c:v>1014</c:v>
                </c:pt>
                <c:pt idx="306">
                  <c:v>1103</c:v>
                </c:pt>
                <c:pt idx="307">
                  <c:v>1022</c:v>
                </c:pt>
                <c:pt idx="308">
                  <c:v>1026</c:v>
                </c:pt>
                <c:pt idx="309">
                  <c:v>1015</c:v>
                </c:pt>
                <c:pt idx="310">
                  <c:v>981</c:v>
                </c:pt>
                <c:pt idx="311">
                  <c:v>1054</c:v>
                </c:pt>
                <c:pt idx="312">
                  <c:v>1055</c:v>
                </c:pt>
                <c:pt idx="313">
                  <c:v>1030</c:v>
                </c:pt>
                <c:pt idx="314">
                  <c:v>1054</c:v>
                </c:pt>
                <c:pt idx="315">
                  <c:v>1010</c:v>
                </c:pt>
                <c:pt idx="316">
                  <c:v>1004</c:v>
                </c:pt>
                <c:pt idx="317">
                  <c:v>1104</c:v>
                </c:pt>
                <c:pt idx="318">
                  <c:v>1036</c:v>
                </c:pt>
                <c:pt idx="319">
                  <c:v>997</c:v>
                </c:pt>
                <c:pt idx="320">
                  <c:v>1037</c:v>
                </c:pt>
                <c:pt idx="321">
                  <c:v>976</c:v>
                </c:pt>
                <c:pt idx="322">
                  <c:v>1044</c:v>
                </c:pt>
                <c:pt idx="323">
                  <c:v>1021</c:v>
                </c:pt>
                <c:pt idx="324">
                  <c:v>993</c:v>
                </c:pt>
                <c:pt idx="325">
                  <c:v>990</c:v>
                </c:pt>
                <c:pt idx="326">
                  <c:v>1025</c:v>
                </c:pt>
                <c:pt idx="327">
                  <c:v>1011</c:v>
                </c:pt>
                <c:pt idx="328">
                  <c:v>967</c:v>
                </c:pt>
                <c:pt idx="329">
                  <c:v>1020</c:v>
                </c:pt>
                <c:pt idx="330">
                  <c:v>1013</c:v>
                </c:pt>
                <c:pt idx="331">
                  <c:v>987</c:v>
                </c:pt>
                <c:pt idx="332">
                  <c:v>1029</c:v>
                </c:pt>
                <c:pt idx="333">
                  <c:v>994</c:v>
                </c:pt>
                <c:pt idx="334">
                  <c:v>977</c:v>
                </c:pt>
                <c:pt idx="335">
                  <c:v>1014</c:v>
                </c:pt>
                <c:pt idx="336">
                  <c:v>990</c:v>
                </c:pt>
                <c:pt idx="337">
                  <c:v>1004</c:v>
                </c:pt>
                <c:pt idx="338">
                  <c:v>945</c:v>
                </c:pt>
                <c:pt idx="339">
                  <c:v>1013</c:v>
                </c:pt>
                <c:pt idx="340">
                  <c:v>977</c:v>
                </c:pt>
                <c:pt idx="341">
                  <c:v>1025</c:v>
                </c:pt>
                <c:pt idx="342">
                  <c:v>987</c:v>
                </c:pt>
                <c:pt idx="343">
                  <c:v>990</c:v>
                </c:pt>
                <c:pt idx="344">
                  <c:v>958</c:v>
                </c:pt>
                <c:pt idx="345">
                  <c:v>1073</c:v>
                </c:pt>
                <c:pt idx="346">
                  <c:v>973</c:v>
                </c:pt>
                <c:pt idx="347">
                  <c:v>979</c:v>
                </c:pt>
                <c:pt idx="348">
                  <c:v>1035</c:v>
                </c:pt>
                <c:pt idx="349">
                  <c:v>1027</c:v>
                </c:pt>
                <c:pt idx="350">
                  <c:v>986</c:v>
                </c:pt>
                <c:pt idx="351">
                  <c:v>981</c:v>
                </c:pt>
                <c:pt idx="352">
                  <c:v>989</c:v>
                </c:pt>
                <c:pt idx="353">
                  <c:v>972</c:v>
                </c:pt>
                <c:pt idx="354">
                  <c:v>932</c:v>
                </c:pt>
                <c:pt idx="355">
                  <c:v>994</c:v>
                </c:pt>
                <c:pt idx="356">
                  <c:v>990</c:v>
                </c:pt>
                <c:pt idx="357">
                  <c:v>976</c:v>
                </c:pt>
                <c:pt idx="358">
                  <c:v>948</c:v>
                </c:pt>
                <c:pt idx="359">
                  <c:v>1001</c:v>
                </c:pt>
                <c:pt idx="360">
                  <c:v>975</c:v>
                </c:pt>
                <c:pt idx="361">
                  <c:v>995</c:v>
                </c:pt>
                <c:pt idx="362">
                  <c:v>926</c:v>
                </c:pt>
                <c:pt idx="363">
                  <c:v>983</c:v>
                </c:pt>
                <c:pt idx="364">
                  <c:v>943</c:v>
                </c:pt>
                <c:pt idx="365">
                  <c:v>969</c:v>
                </c:pt>
                <c:pt idx="366">
                  <c:v>982</c:v>
                </c:pt>
                <c:pt idx="367">
                  <c:v>955</c:v>
                </c:pt>
                <c:pt idx="368">
                  <c:v>1008</c:v>
                </c:pt>
                <c:pt idx="369">
                  <c:v>1032</c:v>
                </c:pt>
                <c:pt idx="370">
                  <c:v>979</c:v>
                </c:pt>
                <c:pt idx="371">
                  <c:v>979</c:v>
                </c:pt>
                <c:pt idx="372">
                  <c:v>1013</c:v>
                </c:pt>
                <c:pt idx="373">
                  <c:v>928</c:v>
                </c:pt>
                <c:pt idx="374">
                  <c:v>973</c:v>
                </c:pt>
                <c:pt idx="375">
                  <c:v>979</c:v>
                </c:pt>
                <c:pt idx="376">
                  <c:v>966</c:v>
                </c:pt>
                <c:pt idx="377">
                  <c:v>994</c:v>
                </c:pt>
                <c:pt idx="378">
                  <c:v>956</c:v>
                </c:pt>
                <c:pt idx="379">
                  <c:v>1000</c:v>
                </c:pt>
                <c:pt idx="380">
                  <c:v>972</c:v>
                </c:pt>
                <c:pt idx="381">
                  <c:v>1019</c:v>
                </c:pt>
                <c:pt idx="382">
                  <c:v>921</c:v>
                </c:pt>
                <c:pt idx="383">
                  <c:v>976</c:v>
                </c:pt>
                <c:pt idx="384">
                  <c:v>1007</c:v>
                </c:pt>
                <c:pt idx="385">
                  <c:v>956</c:v>
                </c:pt>
                <c:pt idx="386">
                  <c:v>1078</c:v>
                </c:pt>
                <c:pt idx="387">
                  <c:v>1012</c:v>
                </c:pt>
                <c:pt idx="388">
                  <c:v>977</c:v>
                </c:pt>
                <c:pt idx="389">
                  <c:v>1064</c:v>
                </c:pt>
                <c:pt idx="390">
                  <c:v>1014</c:v>
                </c:pt>
                <c:pt idx="391">
                  <c:v>993</c:v>
                </c:pt>
                <c:pt idx="392">
                  <c:v>1093</c:v>
                </c:pt>
                <c:pt idx="393">
                  <c:v>998</c:v>
                </c:pt>
                <c:pt idx="394">
                  <c:v>951</c:v>
                </c:pt>
                <c:pt idx="395">
                  <c:v>1001</c:v>
                </c:pt>
                <c:pt idx="396">
                  <c:v>1026</c:v>
                </c:pt>
                <c:pt idx="397">
                  <c:v>962</c:v>
                </c:pt>
                <c:pt idx="398">
                  <c:v>984</c:v>
                </c:pt>
                <c:pt idx="399">
                  <c:v>988</c:v>
                </c:pt>
                <c:pt idx="400">
                  <c:v>991</c:v>
                </c:pt>
                <c:pt idx="401">
                  <c:v>998</c:v>
                </c:pt>
                <c:pt idx="402">
                  <c:v>953</c:v>
                </c:pt>
                <c:pt idx="403">
                  <c:v>980</c:v>
                </c:pt>
                <c:pt idx="404">
                  <c:v>1079</c:v>
                </c:pt>
                <c:pt idx="405">
                  <c:v>975</c:v>
                </c:pt>
                <c:pt idx="406">
                  <c:v>936</c:v>
                </c:pt>
                <c:pt idx="407">
                  <c:v>953</c:v>
                </c:pt>
                <c:pt idx="408">
                  <c:v>989</c:v>
                </c:pt>
                <c:pt idx="409">
                  <c:v>960</c:v>
                </c:pt>
                <c:pt idx="410">
                  <c:v>966</c:v>
                </c:pt>
                <c:pt idx="411">
                  <c:v>982</c:v>
                </c:pt>
                <c:pt idx="412">
                  <c:v>988</c:v>
                </c:pt>
                <c:pt idx="413">
                  <c:v>1021</c:v>
                </c:pt>
                <c:pt idx="414">
                  <c:v>971</c:v>
                </c:pt>
                <c:pt idx="415">
                  <c:v>991</c:v>
                </c:pt>
                <c:pt idx="416">
                  <c:v>1043</c:v>
                </c:pt>
                <c:pt idx="417">
                  <c:v>1046</c:v>
                </c:pt>
                <c:pt idx="418">
                  <c:v>1029</c:v>
                </c:pt>
                <c:pt idx="419">
                  <c:v>1051</c:v>
                </c:pt>
                <c:pt idx="420">
                  <c:v>954</c:v>
                </c:pt>
                <c:pt idx="421">
                  <c:v>992</c:v>
                </c:pt>
                <c:pt idx="422">
                  <c:v>1012</c:v>
                </c:pt>
                <c:pt idx="423">
                  <c:v>1027</c:v>
                </c:pt>
                <c:pt idx="424">
                  <c:v>1078</c:v>
                </c:pt>
                <c:pt idx="425">
                  <c:v>965</c:v>
                </c:pt>
                <c:pt idx="426">
                  <c:v>1103</c:v>
                </c:pt>
                <c:pt idx="427">
                  <c:v>1054</c:v>
                </c:pt>
                <c:pt idx="428">
                  <c:v>1108</c:v>
                </c:pt>
                <c:pt idx="429">
                  <c:v>996</c:v>
                </c:pt>
                <c:pt idx="430">
                  <c:v>1035</c:v>
                </c:pt>
                <c:pt idx="431">
                  <c:v>1062</c:v>
                </c:pt>
                <c:pt idx="432">
                  <c:v>1132</c:v>
                </c:pt>
                <c:pt idx="433">
                  <c:v>1086</c:v>
                </c:pt>
                <c:pt idx="434">
                  <c:v>1039</c:v>
                </c:pt>
                <c:pt idx="435">
                  <c:v>1138</c:v>
                </c:pt>
                <c:pt idx="436">
                  <c:v>1048</c:v>
                </c:pt>
                <c:pt idx="437">
                  <c:v>1077</c:v>
                </c:pt>
                <c:pt idx="438">
                  <c:v>1039</c:v>
                </c:pt>
                <c:pt idx="439">
                  <c:v>1025</c:v>
                </c:pt>
                <c:pt idx="440">
                  <c:v>1040</c:v>
                </c:pt>
                <c:pt idx="441">
                  <c:v>1093</c:v>
                </c:pt>
                <c:pt idx="442">
                  <c:v>1089</c:v>
                </c:pt>
                <c:pt idx="443">
                  <c:v>1099</c:v>
                </c:pt>
                <c:pt idx="444">
                  <c:v>1061</c:v>
                </c:pt>
                <c:pt idx="445">
                  <c:v>1043</c:v>
                </c:pt>
                <c:pt idx="446">
                  <c:v>1067</c:v>
                </c:pt>
                <c:pt idx="447">
                  <c:v>1134</c:v>
                </c:pt>
                <c:pt idx="448">
                  <c:v>1121</c:v>
                </c:pt>
                <c:pt idx="449">
                  <c:v>1070</c:v>
                </c:pt>
                <c:pt idx="450">
                  <c:v>1063</c:v>
                </c:pt>
                <c:pt idx="451">
                  <c:v>1120</c:v>
                </c:pt>
                <c:pt idx="452">
                  <c:v>1130</c:v>
                </c:pt>
                <c:pt idx="453">
                  <c:v>1089</c:v>
                </c:pt>
                <c:pt idx="454">
                  <c:v>1122</c:v>
                </c:pt>
                <c:pt idx="455">
                  <c:v>1094</c:v>
                </c:pt>
                <c:pt idx="456">
                  <c:v>1022</c:v>
                </c:pt>
                <c:pt idx="457">
                  <c:v>1076</c:v>
                </c:pt>
                <c:pt idx="458">
                  <c:v>1066</c:v>
                </c:pt>
                <c:pt idx="459">
                  <c:v>1252</c:v>
                </c:pt>
                <c:pt idx="460">
                  <c:v>1141</c:v>
                </c:pt>
                <c:pt idx="461">
                  <c:v>1089</c:v>
                </c:pt>
                <c:pt idx="462">
                  <c:v>1137</c:v>
                </c:pt>
                <c:pt idx="463">
                  <c:v>1120</c:v>
                </c:pt>
                <c:pt idx="464">
                  <c:v>1071</c:v>
                </c:pt>
                <c:pt idx="465">
                  <c:v>1159</c:v>
                </c:pt>
                <c:pt idx="466">
                  <c:v>1115</c:v>
                </c:pt>
                <c:pt idx="467">
                  <c:v>1144</c:v>
                </c:pt>
                <c:pt idx="468">
                  <c:v>1175</c:v>
                </c:pt>
                <c:pt idx="469">
                  <c:v>1189</c:v>
                </c:pt>
                <c:pt idx="470">
                  <c:v>1124</c:v>
                </c:pt>
                <c:pt idx="471">
                  <c:v>1152</c:v>
                </c:pt>
                <c:pt idx="472">
                  <c:v>1101</c:v>
                </c:pt>
                <c:pt idx="473">
                  <c:v>1184</c:v>
                </c:pt>
                <c:pt idx="474">
                  <c:v>1216</c:v>
                </c:pt>
                <c:pt idx="475">
                  <c:v>1197</c:v>
                </c:pt>
                <c:pt idx="476">
                  <c:v>1141</c:v>
                </c:pt>
                <c:pt idx="477">
                  <c:v>1117</c:v>
                </c:pt>
                <c:pt idx="478">
                  <c:v>1181</c:v>
                </c:pt>
                <c:pt idx="479">
                  <c:v>1241</c:v>
                </c:pt>
                <c:pt idx="480">
                  <c:v>1186</c:v>
                </c:pt>
                <c:pt idx="481">
                  <c:v>1155</c:v>
                </c:pt>
                <c:pt idx="482">
                  <c:v>1265</c:v>
                </c:pt>
                <c:pt idx="483">
                  <c:v>1199</c:v>
                </c:pt>
                <c:pt idx="484">
                  <c:v>1190</c:v>
                </c:pt>
                <c:pt idx="485">
                  <c:v>1154</c:v>
                </c:pt>
                <c:pt idx="486">
                  <c:v>1144</c:v>
                </c:pt>
                <c:pt idx="487">
                  <c:v>1181</c:v>
                </c:pt>
                <c:pt idx="488">
                  <c:v>1234</c:v>
                </c:pt>
                <c:pt idx="489">
                  <c:v>1188</c:v>
                </c:pt>
                <c:pt idx="490">
                  <c:v>1211</c:v>
                </c:pt>
                <c:pt idx="491">
                  <c:v>1214</c:v>
                </c:pt>
                <c:pt idx="492">
                  <c:v>1170</c:v>
                </c:pt>
                <c:pt idx="493">
                  <c:v>1219</c:v>
                </c:pt>
                <c:pt idx="494">
                  <c:v>1233</c:v>
                </c:pt>
                <c:pt idx="495">
                  <c:v>1239</c:v>
                </c:pt>
                <c:pt idx="496">
                  <c:v>1247</c:v>
                </c:pt>
                <c:pt idx="497">
                  <c:v>1204</c:v>
                </c:pt>
                <c:pt idx="498">
                  <c:v>1198</c:v>
                </c:pt>
                <c:pt idx="499">
                  <c:v>1216</c:v>
                </c:pt>
                <c:pt idx="500">
                  <c:v>1319</c:v>
                </c:pt>
                <c:pt idx="501">
                  <c:v>1223</c:v>
                </c:pt>
                <c:pt idx="502">
                  <c:v>1263</c:v>
                </c:pt>
                <c:pt idx="503">
                  <c:v>1265</c:v>
                </c:pt>
                <c:pt idx="504">
                  <c:v>1323</c:v>
                </c:pt>
                <c:pt idx="505">
                  <c:v>1274</c:v>
                </c:pt>
                <c:pt idx="506">
                  <c:v>1315</c:v>
                </c:pt>
                <c:pt idx="507">
                  <c:v>1264</c:v>
                </c:pt>
                <c:pt idx="508">
                  <c:v>1308</c:v>
                </c:pt>
                <c:pt idx="509">
                  <c:v>1290</c:v>
                </c:pt>
                <c:pt idx="510">
                  <c:v>1291</c:v>
                </c:pt>
                <c:pt idx="511">
                  <c:v>1298</c:v>
                </c:pt>
                <c:pt idx="512">
                  <c:v>1323</c:v>
                </c:pt>
                <c:pt idx="513">
                  <c:v>1337</c:v>
                </c:pt>
                <c:pt idx="514">
                  <c:v>1230</c:v>
                </c:pt>
                <c:pt idx="515">
                  <c:v>1287</c:v>
                </c:pt>
                <c:pt idx="516">
                  <c:v>1338</c:v>
                </c:pt>
                <c:pt idx="517">
                  <c:v>1319</c:v>
                </c:pt>
                <c:pt idx="518">
                  <c:v>1385</c:v>
                </c:pt>
                <c:pt idx="519">
                  <c:v>1375</c:v>
                </c:pt>
                <c:pt idx="520">
                  <c:v>1336</c:v>
                </c:pt>
                <c:pt idx="521">
                  <c:v>1360</c:v>
                </c:pt>
                <c:pt idx="522">
                  <c:v>1389</c:v>
                </c:pt>
                <c:pt idx="523">
                  <c:v>1342</c:v>
                </c:pt>
                <c:pt idx="524">
                  <c:v>1376</c:v>
                </c:pt>
                <c:pt idx="525">
                  <c:v>1323</c:v>
                </c:pt>
                <c:pt idx="526">
                  <c:v>1337</c:v>
                </c:pt>
                <c:pt idx="527">
                  <c:v>1405</c:v>
                </c:pt>
                <c:pt idx="528">
                  <c:v>1369</c:v>
                </c:pt>
                <c:pt idx="529">
                  <c:v>1323</c:v>
                </c:pt>
                <c:pt idx="530">
                  <c:v>1445</c:v>
                </c:pt>
                <c:pt idx="531">
                  <c:v>1368</c:v>
                </c:pt>
                <c:pt idx="532">
                  <c:v>1385</c:v>
                </c:pt>
                <c:pt idx="533">
                  <c:v>1399</c:v>
                </c:pt>
                <c:pt idx="534">
                  <c:v>1401</c:v>
                </c:pt>
                <c:pt idx="535">
                  <c:v>1462</c:v>
                </c:pt>
                <c:pt idx="536">
                  <c:v>1415</c:v>
                </c:pt>
                <c:pt idx="537">
                  <c:v>1337</c:v>
                </c:pt>
                <c:pt idx="538">
                  <c:v>1495</c:v>
                </c:pt>
                <c:pt idx="539">
                  <c:v>1423</c:v>
                </c:pt>
                <c:pt idx="540">
                  <c:v>1460</c:v>
                </c:pt>
                <c:pt idx="541">
                  <c:v>1448</c:v>
                </c:pt>
                <c:pt idx="542">
                  <c:v>1471</c:v>
                </c:pt>
                <c:pt idx="543">
                  <c:v>1409</c:v>
                </c:pt>
                <c:pt idx="544">
                  <c:v>1518</c:v>
                </c:pt>
                <c:pt idx="545">
                  <c:v>1416</c:v>
                </c:pt>
                <c:pt idx="546">
                  <c:v>1555</c:v>
                </c:pt>
                <c:pt idx="547">
                  <c:v>1492</c:v>
                </c:pt>
                <c:pt idx="548">
                  <c:v>1432</c:v>
                </c:pt>
                <c:pt idx="549">
                  <c:v>1431</c:v>
                </c:pt>
                <c:pt idx="550">
                  <c:v>1502</c:v>
                </c:pt>
                <c:pt idx="551">
                  <c:v>1490</c:v>
                </c:pt>
                <c:pt idx="552">
                  <c:v>1514</c:v>
                </c:pt>
                <c:pt idx="553">
                  <c:v>1468</c:v>
                </c:pt>
                <c:pt idx="554">
                  <c:v>1523</c:v>
                </c:pt>
                <c:pt idx="555">
                  <c:v>1564</c:v>
                </c:pt>
                <c:pt idx="556">
                  <c:v>1569</c:v>
                </c:pt>
                <c:pt idx="557">
                  <c:v>1555</c:v>
                </c:pt>
                <c:pt idx="558">
                  <c:v>1529</c:v>
                </c:pt>
                <c:pt idx="559">
                  <c:v>1521</c:v>
                </c:pt>
                <c:pt idx="560">
                  <c:v>1640</c:v>
                </c:pt>
                <c:pt idx="561">
                  <c:v>1517</c:v>
                </c:pt>
                <c:pt idx="562">
                  <c:v>1564</c:v>
                </c:pt>
                <c:pt idx="563">
                  <c:v>1602</c:v>
                </c:pt>
                <c:pt idx="564">
                  <c:v>1590</c:v>
                </c:pt>
                <c:pt idx="565">
                  <c:v>1556</c:v>
                </c:pt>
                <c:pt idx="566">
                  <c:v>1570</c:v>
                </c:pt>
                <c:pt idx="567">
                  <c:v>1540</c:v>
                </c:pt>
                <c:pt idx="568">
                  <c:v>1650</c:v>
                </c:pt>
                <c:pt idx="569">
                  <c:v>1525</c:v>
                </c:pt>
                <c:pt idx="570">
                  <c:v>1650</c:v>
                </c:pt>
                <c:pt idx="571">
                  <c:v>1639</c:v>
                </c:pt>
                <c:pt idx="572">
                  <c:v>1659</c:v>
                </c:pt>
                <c:pt idx="573">
                  <c:v>1523</c:v>
                </c:pt>
                <c:pt idx="574">
                  <c:v>1616</c:v>
                </c:pt>
                <c:pt idx="575">
                  <c:v>1635</c:v>
                </c:pt>
                <c:pt idx="576">
                  <c:v>1655</c:v>
                </c:pt>
                <c:pt idx="577">
                  <c:v>1706</c:v>
                </c:pt>
                <c:pt idx="578">
                  <c:v>1638</c:v>
                </c:pt>
                <c:pt idx="579">
                  <c:v>1681</c:v>
                </c:pt>
                <c:pt idx="580">
                  <c:v>1689</c:v>
                </c:pt>
                <c:pt idx="581">
                  <c:v>1707</c:v>
                </c:pt>
                <c:pt idx="582">
                  <c:v>1696</c:v>
                </c:pt>
                <c:pt idx="583">
                  <c:v>1714</c:v>
                </c:pt>
                <c:pt idx="584">
                  <c:v>1675</c:v>
                </c:pt>
                <c:pt idx="585">
                  <c:v>1660</c:v>
                </c:pt>
                <c:pt idx="586">
                  <c:v>1653</c:v>
                </c:pt>
                <c:pt idx="587">
                  <c:v>1735</c:v>
                </c:pt>
                <c:pt idx="588">
                  <c:v>1734</c:v>
                </c:pt>
                <c:pt idx="589">
                  <c:v>1736</c:v>
                </c:pt>
                <c:pt idx="590">
                  <c:v>1758</c:v>
                </c:pt>
                <c:pt idx="591">
                  <c:v>1817</c:v>
                </c:pt>
                <c:pt idx="592">
                  <c:v>1818</c:v>
                </c:pt>
                <c:pt idx="593">
                  <c:v>1731</c:v>
                </c:pt>
                <c:pt idx="594">
                  <c:v>1743</c:v>
                </c:pt>
                <c:pt idx="595">
                  <c:v>1757</c:v>
                </c:pt>
                <c:pt idx="596">
                  <c:v>1808</c:v>
                </c:pt>
                <c:pt idx="597">
                  <c:v>1765</c:v>
                </c:pt>
                <c:pt idx="598">
                  <c:v>1840</c:v>
                </c:pt>
                <c:pt idx="599">
                  <c:v>1789</c:v>
                </c:pt>
                <c:pt idx="600">
                  <c:v>1836</c:v>
                </c:pt>
                <c:pt idx="601">
                  <c:v>1833</c:v>
                </c:pt>
                <c:pt idx="602">
                  <c:v>1785</c:v>
                </c:pt>
                <c:pt idx="603">
                  <c:v>1818</c:v>
                </c:pt>
                <c:pt idx="604">
                  <c:v>1857</c:v>
                </c:pt>
                <c:pt idx="605">
                  <c:v>1868</c:v>
                </c:pt>
                <c:pt idx="606">
                  <c:v>1749</c:v>
                </c:pt>
                <c:pt idx="607">
                  <c:v>1821</c:v>
                </c:pt>
                <c:pt idx="608">
                  <c:v>1762</c:v>
                </c:pt>
                <c:pt idx="609">
                  <c:v>1823</c:v>
                </c:pt>
                <c:pt idx="610">
                  <c:v>1903</c:v>
                </c:pt>
                <c:pt idx="611">
                  <c:v>1918</c:v>
                </c:pt>
                <c:pt idx="612">
                  <c:v>1906</c:v>
                </c:pt>
                <c:pt idx="613">
                  <c:v>1899</c:v>
                </c:pt>
                <c:pt idx="614">
                  <c:v>1838</c:v>
                </c:pt>
                <c:pt idx="615">
                  <c:v>1922</c:v>
                </c:pt>
                <c:pt idx="616">
                  <c:v>1839</c:v>
                </c:pt>
                <c:pt idx="617">
                  <c:v>1816</c:v>
                </c:pt>
                <c:pt idx="618">
                  <c:v>1943</c:v>
                </c:pt>
                <c:pt idx="619">
                  <c:v>1905</c:v>
                </c:pt>
                <c:pt idx="620">
                  <c:v>1872</c:v>
                </c:pt>
                <c:pt idx="621">
                  <c:v>1919</c:v>
                </c:pt>
                <c:pt idx="622">
                  <c:v>1940</c:v>
                </c:pt>
                <c:pt idx="623">
                  <c:v>1926</c:v>
                </c:pt>
                <c:pt idx="624">
                  <c:v>1875</c:v>
                </c:pt>
                <c:pt idx="625">
                  <c:v>1915</c:v>
                </c:pt>
                <c:pt idx="626">
                  <c:v>1976</c:v>
                </c:pt>
                <c:pt idx="627">
                  <c:v>2033</c:v>
                </c:pt>
                <c:pt idx="628">
                  <c:v>1948</c:v>
                </c:pt>
                <c:pt idx="629">
                  <c:v>2006</c:v>
                </c:pt>
                <c:pt idx="630">
                  <c:v>2029</c:v>
                </c:pt>
                <c:pt idx="631">
                  <c:v>2020</c:v>
                </c:pt>
                <c:pt idx="632">
                  <c:v>1973</c:v>
                </c:pt>
                <c:pt idx="633">
                  <c:v>2048</c:v>
                </c:pt>
                <c:pt idx="634">
                  <c:v>1982</c:v>
                </c:pt>
                <c:pt idx="635">
                  <c:v>2057</c:v>
                </c:pt>
                <c:pt idx="636">
                  <c:v>2005</c:v>
                </c:pt>
                <c:pt idx="637">
                  <c:v>2056</c:v>
                </c:pt>
                <c:pt idx="638">
                  <c:v>2104</c:v>
                </c:pt>
                <c:pt idx="639">
                  <c:v>2157</c:v>
                </c:pt>
                <c:pt idx="640">
                  <c:v>2126</c:v>
                </c:pt>
                <c:pt idx="641">
                  <c:v>2065</c:v>
                </c:pt>
                <c:pt idx="642">
                  <c:v>2108</c:v>
                </c:pt>
                <c:pt idx="643">
                  <c:v>2116</c:v>
                </c:pt>
                <c:pt idx="644">
                  <c:v>2101</c:v>
                </c:pt>
                <c:pt idx="645">
                  <c:v>2183</c:v>
                </c:pt>
                <c:pt idx="646">
                  <c:v>2110</c:v>
                </c:pt>
                <c:pt idx="647">
                  <c:v>2166</c:v>
                </c:pt>
                <c:pt idx="648">
                  <c:v>2063</c:v>
                </c:pt>
                <c:pt idx="649">
                  <c:v>2143</c:v>
                </c:pt>
                <c:pt idx="650">
                  <c:v>2189</c:v>
                </c:pt>
                <c:pt idx="651">
                  <c:v>2170</c:v>
                </c:pt>
                <c:pt idx="652">
                  <c:v>2155</c:v>
                </c:pt>
                <c:pt idx="653">
                  <c:v>2115</c:v>
                </c:pt>
                <c:pt idx="654">
                  <c:v>2090</c:v>
                </c:pt>
                <c:pt idx="655">
                  <c:v>2122</c:v>
                </c:pt>
                <c:pt idx="656">
                  <c:v>2173</c:v>
                </c:pt>
                <c:pt idx="657">
                  <c:v>2197</c:v>
                </c:pt>
                <c:pt idx="658">
                  <c:v>2211</c:v>
                </c:pt>
                <c:pt idx="659">
                  <c:v>2207</c:v>
                </c:pt>
                <c:pt idx="660">
                  <c:v>2245</c:v>
                </c:pt>
                <c:pt idx="661">
                  <c:v>2287</c:v>
                </c:pt>
                <c:pt idx="662">
                  <c:v>2177</c:v>
                </c:pt>
                <c:pt idx="663">
                  <c:v>2193</c:v>
                </c:pt>
                <c:pt idx="664">
                  <c:v>2237</c:v>
                </c:pt>
                <c:pt idx="665">
                  <c:v>2159</c:v>
                </c:pt>
                <c:pt idx="666">
                  <c:v>2311</c:v>
                </c:pt>
                <c:pt idx="667">
                  <c:v>2247</c:v>
                </c:pt>
                <c:pt idx="668">
                  <c:v>2272</c:v>
                </c:pt>
                <c:pt idx="669">
                  <c:v>2303</c:v>
                </c:pt>
                <c:pt idx="670">
                  <c:v>2305</c:v>
                </c:pt>
                <c:pt idx="671">
                  <c:v>2345</c:v>
                </c:pt>
                <c:pt idx="672">
                  <c:v>2366</c:v>
                </c:pt>
                <c:pt idx="673">
                  <c:v>2342</c:v>
                </c:pt>
                <c:pt idx="674">
                  <c:v>2348</c:v>
                </c:pt>
                <c:pt idx="675">
                  <c:v>2322</c:v>
                </c:pt>
                <c:pt idx="676">
                  <c:v>2322</c:v>
                </c:pt>
                <c:pt idx="677">
                  <c:v>2317</c:v>
                </c:pt>
                <c:pt idx="678">
                  <c:v>2347</c:v>
                </c:pt>
                <c:pt idx="679">
                  <c:v>2448</c:v>
                </c:pt>
                <c:pt idx="680">
                  <c:v>2275</c:v>
                </c:pt>
                <c:pt idx="681">
                  <c:v>2430</c:v>
                </c:pt>
                <c:pt idx="682">
                  <c:v>2400</c:v>
                </c:pt>
                <c:pt idx="683">
                  <c:v>2438</c:v>
                </c:pt>
                <c:pt idx="684">
                  <c:v>2339</c:v>
                </c:pt>
                <c:pt idx="685">
                  <c:v>2345</c:v>
                </c:pt>
                <c:pt idx="686">
                  <c:v>2404</c:v>
                </c:pt>
                <c:pt idx="687">
                  <c:v>2416</c:v>
                </c:pt>
                <c:pt idx="688">
                  <c:v>2406</c:v>
                </c:pt>
                <c:pt idx="689">
                  <c:v>2407</c:v>
                </c:pt>
                <c:pt idx="690">
                  <c:v>2474</c:v>
                </c:pt>
                <c:pt idx="691">
                  <c:v>2437</c:v>
                </c:pt>
                <c:pt idx="692">
                  <c:v>2474</c:v>
                </c:pt>
                <c:pt idx="693">
                  <c:v>2437</c:v>
                </c:pt>
                <c:pt idx="694">
                  <c:v>2526</c:v>
                </c:pt>
                <c:pt idx="695">
                  <c:v>2446</c:v>
                </c:pt>
                <c:pt idx="696">
                  <c:v>2479</c:v>
                </c:pt>
                <c:pt idx="697">
                  <c:v>2592</c:v>
                </c:pt>
                <c:pt idx="698">
                  <c:v>2549</c:v>
                </c:pt>
                <c:pt idx="699">
                  <c:v>2619</c:v>
                </c:pt>
                <c:pt idx="700">
                  <c:v>2464</c:v>
                </c:pt>
                <c:pt idx="701">
                  <c:v>2551</c:v>
                </c:pt>
                <c:pt idx="702">
                  <c:v>2551</c:v>
                </c:pt>
                <c:pt idx="703">
                  <c:v>2648</c:v>
                </c:pt>
                <c:pt idx="704">
                  <c:v>2586</c:v>
                </c:pt>
                <c:pt idx="705">
                  <c:v>2703</c:v>
                </c:pt>
                <c:pt idx="706">
                  <c:v>2588</c:v>
                </c:pt>
                <c:pt idx="707">
                  <c:v>2619</c:v>
                </c:pt>
                <c:pt idx="708">
                  <c:v>2559</c:v>
                </c:pt>
                <c:pt idx="709">
                  <c:v>2586</c:v>
                </c:pt>
                <c:pt idx="710">
                  <c:v>2639</c:v>
                </c:pt>
                <c:pt idx="711">
                  <c:v>2668</c:v>
                </c:pt>
                <c:pt idx="712">
                  <c:v>2638</c:v>
                </c:pt>
                <c:pt idx="713">
                  <c:v>2698</c:v>
                </c:pt>
                <c:pt idx="714">
                  <c:v>2665</c:v>
                </c:pt>
                <c:pt idx="715">
                  <c:v>2732</c:v>
                </c:pt>
                <c:pt idx="716">
                  <c:v>2622</c:v>
                </c:pt>
                <c:pt idx="717">
                  <c:v>2715</c:v>
                </c:pt>
                <c:pt idx="718">
                  <c:v>2695</c:v>
                </c:pt>
                <c:pt idx="719">
                  <c:v>2716</c:v>
                </c:pt>
                <c:pt idx="720">
                  <c:v>2717</c:v>
                </c:pt>
                <c:pt idx="721">
                  <c:v>2842</c:v>
                </c:pt>
                <c:pt idx="722">
                  <c:v>2701</c:v>
                </c:pt>
                <c:pt idx="723">
                  <c:v>2678</c:v>
                </c:pt>
                <c:pt idx="724">
                  <c:v>2644</c:v>
                </c:pt>
                <c:pt idx="725">
                  <c:v>2749</c:v>
                </c:pt>
                <c:pt idx="726">
                  <c:v>2722</c:v>
                </c:pt>
                <c:pt idx="727">
                  <c:v>2711</c:v>
                </c:pt>
                <c:pt idx="728">
                  <c:v>2814</c:v>
                </c:pt>
                <c:pt idx="729">
                  <c:v>2643</c:v>
                </c:pt>
                <c:pt idx="730">
                  <c:v>2843</c:v>
                </c:pt>
                <c:pt idx="731">
                  <c:v>2743</c:v>
                </c:pt>
                <c:pt idx="732">
                  <c:v>2720</c:v>
                </c:pt>
                <c:pt idx="733">
                  <c:v>2786</c:v>
                </c:pt>
                <c:pt idx="734">
                  <c:v>2878</c:v>
                </c:pt>
                <c:pt idx="735">
                  <c:v>2853</c:v>
                </c:pt>
                <c:pt idx="736">
                  <c:v>2879</c:v>
                </c:pt>
                <c:pt idx="737">
                  <c:v>2675</c:v>
                </c:pt>
                <c:pt idx="738">
                  <c:v>2950</c:v>
                </c:pt>
                <c:pt idx="739">
                  <c:v>2926</c:v>
                </c:pt>
                <c:pt idx="740">
                  <c:v>2867</c:v>
                </c:pt>
                <c:pt idx="741">
                  <c:v>2939</c:v>
                </c:pt>
                <c:pt idx="742">
                  <c:v>2910</c:v>
                </c:pt>
                <c:pt idx="743">
                  <c:v>2914</c:v>
                </c:pt>
                <c:pt idx="744">
                  <c:v>2891</c:v>
                </c:pt>
                <c:pt idx="745">
                  <c:v>2999</c:v>
                </c:pt>
                <c:pt idx="746">
                  <c:v>2972</c:v>
                </c:pt>
                <c:pt idx="747">
                  <c:v>2972</c:v>
                </c:pt>
                <c:pt idx="748">
                  <c:v>2898</c:v>
                </c:pt>
                <c:pt idx="749">
                  <c:v>2938</c:v>
                </c:pt>
                <c:pt idx="750">
                  <c:v>2912</c:v>
                </c:pt>
                <c:pt idx="751">
                  <c:v>2956</c:v>
                </c:pt>
                <c:pt idx="752">
                  <c:v>2818</c:v>
                </c:pt>
                <c:pt idx="753">
                  <c:v>3029</c:v>
                </c:pt>
                <c:pt idx="754">
                  <c:v>2970</c:v>
                </c:pt>
                <c:pt idx="755">
                  <c:v>3019</c:v>
                </c:pt>
                <c:pt idx="756">
                  <c:v>2984</c:v>
                </c:pt>
                <c:pt idx="757">
                  <c:v>3035</c:v>
                </c:pt>
                <c:pt idx="758">
                  <c:v>2982</c:v>
                </c:pt>
                <c:pt idx="759">
                  <c:v>2984</c:v>
                </c:pt>
                <c:pt idx="760">
                  <c:v>3082</c:v>
                </c:pt>
                <c:pt idx="761">
                  <c:v>3083</c:v>
                </c:pt>
                <c:pt idx="762">
                  <c:v>2970</c:v>
                </c:pt>
                <c:pt idx="763">
                  <c:v>3056</c:v>
                </c:pt>
                <c:pt idx="764">
                  <c:v>2951</c:v>
                </c:pt>
                <c:pt idx="765">
                  <c:v>3077</c:v>
                </c:pt>
                <c:pt idx="766">
                  <c:v>3095</c:v>
                </c:pt>
                <c:pt idx="767">
                  <c:v>3137</c:v>
                </c:pt>
                <c:pt idx="768">
                  <c:v>2968</c:v>
                </c:pt>
                <c:pt idx="769">
                  <c:v>2996</c:v>
                </c:pt>
                <c:pt idx="770">
                  <c:v>3104</c:v>
                </c:pt>
                <c:pt idx="771">
                  <c:v>3195</c:v>
                </c:pt>
                <c:pt idx="772">
                  <c:v>3140</c:v>
                </c:pt>
                <c:pt idx="773">
                  <c:v>3197</c:v>
                </c:pt>
                <c:pt idx="774">
                  <c:v>3090</c:v>
                </c:pt>
                <c:pt idx="775">
                  <c:v>3104</c:v>
                </c:pt>
                <c:pt idx="776">
                  <c:v>3161</c:v>
                </c:pt>
                <c:pt idx="777">
                  <c:v>3125</c:v>
                </c:pt>
                <c:pt idx="778">
                  <c:v>3153</c:v>
                </c:pt>
                <c:pt idx="779">
                  <c:v>3070</c:v>
                </c:pt>
                <c:pt idx="780">
                  <c:v>3137</c:v>
                </c:pt>
                <c:pt idx="781">
                  <c:v>3281</c:v>
                </c:pt>
                <c:pt idx="782">
                  <c:v>3195</c:v>
                </c:pt>
                <c:pt idx="783">
                  <c:v>3213</c:v>
                </c:pt>
                <c:pt idx="784">
                  <c:v>3310</c:v>
                </c:pt>
                <c:pt idx="785">
                  <c:v>3207</c:v>
                </c:pt>
                <c:pt idx="786">
                  <c:v>3282</c:v>
                </c:pt>
                <c:pt idx="787">
                  <c:v>3248</c:v>
                </c:pt>
                <c:pt idx="788">
                  <c:v>3147</c:v>
                </c:pt>
                <c:pt idx="789">
                  <c:v>3331</c:v>
                </c:pt>
                <c:pt idx="790">
                  <c:v>3210</c:v>
                </c:pt>
                <c:pt idx="791">
                  <c:v>3112</c:v>
                </c:pt>
                <c:pt idx="792">
                  <c:v>3254</c:v>
                </c:pt>
                <c:pt idx="793">
                  <c:v>3322</c:v>
                </c:pt>
                <c:pt idx="794">
                  <c:v>3226</c:v>
                </c:pt>
                <c:pt idx="795">
                  <c:v>3177</c:v>
                </c:pt>
                <c:pt idx="796">
                  <c:v>3293</c:v>
                </c:pt>
                <c:pt idx="797">
                  <c:v>3196</c:v>
                </c:pt>
                <c:pt idx="798">
                  <c:v>3280</c:v>
                </c:pt>
                <c:pt idx="799">
                  <c:v>3227</c:v>
                </c:pt>
                <c:pt idx="800">
                  <c:v>3363</c:v>
                </c:pt>
                <c:pt idx="801">
                  <c:v>3379</c:v>
                </c:pt>
                <c:pt idx="802">
                  <c:v>3330</c:v>
                </c:pt>
                <c:pt idx="803">
                  <c:v>3282</c:v>
                </c:pt>
                <c:pt idx="804">
                  <c:v>3261</c:v>
                </c:pt>
                <c:pt idx="805">
                  <c:v>3407</c:v>
                </c:pt>
                <c:pt idx="806">
                  <c:v>3303</c:v>
                </c:pt>
                <c:pt idx="807">
                  <c:v>3334</c:v>
                </c:pt>
                <c:pt idx="808">
                  <c:v>3290</c:v>
                </c:pt>
                <c:pt idx="809">
                  <c:v>3419</c:v>
                </c:pt>
                <c:pt idx="810">
                  <c:v>3374</c:v>
                </c:pt>
                <c:pt idx="811">
                  <c:v>3343</c:v>
                </c:pt>
                <c:pt idx="812">
                  <c:v>3444</c:v>
                </c:pt>
                <c:pt idx="813">
                  <c:v>3439</c:v>
                </c:pt>
                <c:pt idx="814">
                  <c:v>3321</c:v>
                </c:pt>
                <c:pt idx="815">
                  <c:v>3396</c:v>
                </c:pt>
                <c:pt idx="816">
                  <c:v>3343</c:v>
                </c:pt>
                <c:pt idx="817">
                  <c:v>3391</c:v>
                </c:pt>
                <c:pt idx="818">
                  <c:v>3352</c:v>
                </c:pt>
                <c:pt idx="819">
                  <c:v>3419</c:v>
                </c:pt>
                <c:pt idx="820">
                  <c:v>3328</c:v>
                </c:pt>
                <c:pt idx="821">
                  <c:v>3286</c:v>
                </c:pt>
                <c:pt idx="822">
                  <c:v>3366</c:v>
                </c:pt>
                <c:pt idx="823">
                  <c:v>3429</c:v>
                </c:pt>
                <c:pt idx="824">
                  <c:v>3262</c:v>
                </c:pt>
                <c:pt idx="825">
                  <c:v>3508</c:v>
                </c:pt>
                <c:pt idx="826">
                  <c:v>3485</c:v>
                </c:pt>
                <c:pt idx="827">
                  <c:v>3379</c:v>
                </c:pt>
                <c:pt idx="828">
                  <c:v>3358</c:v>
                </c:pt>
                <c:pt idx="829">
                  <c:v>3434</c:v>
                </c:pt>
                <c:pt idx="830">
                  <c:v>3473</c:v>
                </c:pt>
                <c:pt idx="831">
                  <c:v>3439</c:v>
                </c:pt>
                <c:pt idx="832">
                  <c:v>3432</c:v>
                </c:pt>
                <c:pt idx="833">
                  <c:v>3528</c:v>
                </c:pt>
                <c:pt idx="834">
                  <c:v>3500</c:v>
                </c:pt>
                <c:pt idx="835">
                  <c:v>3405</c:v>
                </c:pt>
                <c:pt idx="836">
                  <c:v>3376</c:v>
                </c:pt>
                <c:pt idx="837">
                  <c:v>3364</c:v>
                </c:pt>
                <c:pt idx="838">
                  <c:v>3475</c:v>
                </c:pt>
                <c:pt idx="839">
                  <c:v>3403</c:v>
                </c:pt>
                <c:pt idx="840">
                  <c:v>3510</c:v>
                </c:pt>
                <c:pt idx="841">
                  <c:v>3415</c:v>
                </c:pt>
                <c:pt idx="842">
                  <c:v>3427</c:v>
                </c:pt>
                <c:pt idx="843">
                  <c:v>3500</c:v>
                </c:pt>
                <c:pt idx="844">
                  <c:v>3510</c:v>
                </c:pt>
                <c:pt idx="845">
                  <c:v>3468</c:v>
                </c:pt>
                <c:pt idx="846">
                  <c:v>3473</c:v>
                </c:pt>
                <c:pt idx="847">
                  <c:v>3529</c:v>
                </c:pt>
                <c:pt idx="848">
                  <c:v>3595</c:v>
                </c:pt>
                <c:pt idx="849">
                  <c:v>3410</c:v>
                </c:pt>
                <c:pt idx="850">
                  <c:v>3525</c:v>
                </c:pt>
                <c:pt idx="851">
                  <c:v>3565</c:v>
                </c:pt>
                <c:pt idx="852">
                  <c:v>3538</c:v>
                </c:pt>
                <c:pt idx="853">
                  <c:v>3424</c:v>
                </c:pt>
                <c:pt idx="854">
                  <c:v>3518</c:v>
                </c:pt>
                <c:pt idx="855">
                  <c:v>3538</c:v>
                </c:pt>
                <c:pt idx="856">
                  <c:v>3622</c:v>
                </c:pt>
                <c:pt idx="857">
                  <c:v>3627</c:v>
                </c:pt>
                <c:pt idx="858">
                  <c:v>3581</c:v>
                </c:pt>
                <c:pt idx="859">
                  <c:v>3416</c:v>
                </c:pt>
                <c:pt idx="860">
                  <c:v>3483</c:v>
                </c:pt>
                <c:pt idx="861">
                  <c:v>3511</c:v>
                </c:pt>
                <c:pt idx="862">
                  <c:v>3490</c:v>
                </c:pt>
                <c:pt idx="863">
                  <c:v>3476</c:v>
                </c:pt>
                <c:pt idx="864">
                  <c:v>3534</c:v>
                </c:pt>
                <c:pt idx="865">
                  <c:v>3609</c:v>
                </c:pt>
                <c:pt idx="866">
                  <c:v>3565</c:v>
                </c:pt>
                <c:pt idx="867">
                  <c:v>3495</c:v>
                </c:pt>
                <c:pt idx="868">
                  <c:v>3574</c:v>
                </c:pt>
                <c:pt idx="869">
                  <c:v>3541</c:v>
                </c:pt>
                <c:pt idx="870">
                  <c:v>3611</c:v>
                </c:pt>
                <c:pt idx="871">
                  <c:v>3527</c:v>
                </c:pt>
                <c:pt idx="872">
                  <c:v>3480</c:v>
                </c:pt>
                <c:pt idx="873">
                  <c:v>3625</c:v>
                </c:pt>
                <c:pt idx="874">
                  <c:v>3580</c:v>
                </c:pt>
                <c:pt idx="875">
                  <c:v>3564</c:v>
                </c:pt>
                <c:pt idx="876">
                  <c:v>3597</c:v>
                </c:pt>
                <c:pt idx="877">
                  <c:v>3604</c:v>
                </c:pt>
                <c:pt idx="878">
                  <c:v>3558</c:v>
                </c:pt>
                <c:pt idx="879">
                  <c:v>3584</c:v>
                </c:pt>
                <c:pt idx="880">
                  <c:v>3611</c:v>
                </c:pt>
                <c:pt idx="881">
                  <c:v>3706</c:v>
                </c:pt>
                <c:pt idx="882">
                  <c:v>3649</c:v>
                </c:pt>
                <c:pt idx="883">
                  <c:v>3561</c:v>
                </c:pt>
                <c:pt idx="884">
                  <c:v>3589</c:v>
                </c:pt>
                <c:pt idx="885">
                  <c:v>3507</c:v>
                </c:pt>
                <c:pt idx="886">
                  <c:v>3576</c:v>
                </c:pt>
                <c:pt idx="887">
                  <c:v>3547</c:v>
                </c:pt>
                <c:pt idx="888">
                  <c:v>3607</c:v>
                </c:pt>
                <c:pt idx="889">
                  <c:v>3588</c:v>
                </c:pt>
                <c:pt idx="890">
                  <c:v>3552</c:v>
                </c:pt>
                <c:pt idx="891">
                  <c:v>3638</c:v>
                </c:pt>
                <c:pt idx="892">
                  <c:v>3702</c:v>
                </c:pt>
                <c:pt idx="893">
                  <c:v>3644</c:v>
                </c:pt>
                <c:pt idx="894">
                  <c:v>3637</c:v>
                </c:pt>
                <c:pt idx="895">
                  <c:v>3620</c:v>
                </c:pt>
                <c:pt idx="896">
                  <c:v>3612</c:v>
                </c:pt>
                <c:pt idx="897">
                  <c:v>3566</c:v>
                </c:pt>
                <c:pt idx="898">
                  <c:v>3702</c:v>
                </c:pt>
                <c:pt idx="899">
                  <c:v>3533</c:v>
                </c:pt>
                <c:pt idx="900">
                  <c:v>3640</c:v>
                </c:pt>
                <c:pt idx="901">
                  <c:v>3620</c:v>
                </c:pt>
                <c:pt idx="902">
                  <c:v>3657</c:v>
                </c:pt>
                <c:pt idx="903">
                  <c:v>3529</c:v>
                </c:pt>
                <c:pt idx="904">
                  <c:v>3574</c:v>
                </c:pt>
                <c:pt idx="905">
                  <c:v>3721</c:v>
                </c:pt>
                <c:pt idx="906">
                  <c:v>3676</c:v>
                </c:pt>
                <c:pt idx="907">
                  <c:v>3557</c:v>
                </c:pt>
                <c:pt idx="908">
                  <c:v>3667</c:v>
                </c:pt>
                <c:pt idx="909">
                  <c:v>3796</c:v>
                </c:pt>
                <c:pt idx="910">
                  <c:v>3623</c:v>
                </c:pt>
                <c:pt idx="911">
                  <c:v>3514</c:v>
                </c:pt>
                <c:pt idx="912">
                  <c:v>3715</c:v>
                </c:pt>
                <c:pt idx="913">
                  <c:v>3602</c:v>
                </c:pt>
                <c:pt idx="914">
                  <c:v>3641</c:v>
                </c:pt>
                <c:pt idx="915">
                  <c:v>3552</c:v>
                </c:pt>
                <c:pt idx="916">
                  <c:v>3621</c:v>
                </c:pt>
                <c:pt idx="917">
                  <c:v>3656</c:v>
                </c:pt>
                <c:pt idx="918">
                  <c:v>3700</c:v>
                </c:pt>
                <c:pt idx="919">
                  <c:v>3590</c:v>
                </c:pt>
                <c:pt idx="920">
                  <c:v>3580</c:v>
                </c:pt>
                <c:pt idx="921">
                  <c:v>3628</c:v>
                </c:pt>
                <c:pt idx="922">
                  <c:v>3758</c:v>
                </c:pt>
                <c:pt idx="923">
                  <c:v>3580</c:v>
                </c:pt>
                <c:pt idx="924">
                  <c:v>3685</c:v>
                </c:pt>
                <c:pt idx="925">
                  <c:v>3632</c:v>
                </c:pt>
                <c:pt idx="926">
                  <c:v>3656</c:v>
                </c:pt>
                <c:pt idx="927">
                  <c:v>3579</c:v>
                </c:pt>
                <c:pt idx="928">
                  <c:v>3577</c:v>
                </c:pt>
                <c:pt idx="929">
                  <c:v>3579</c:v>
                </c:pt>
                <c:pt idx="930">
                  <c:v>3748</c:v>
                </c:pt>
                <c:pt idx="931">
                  <c:v>3602</c:v>
                </c:pt>
                <c:pt idx="932">
                  <c:v>3698</c:v>
                </c:pt>
                <c:pt idx="933">
                  <c:v>3596</c:v>
                </c:pt>
                <c:pt idx="934">
                  <c:v>3724</c:v>
                </c:pt>
                <c:pt idx="935">
                  <c:v>3583</c:v>
                </c:pt>
                <c:pt idx="936">
                  <c:v>3607</c:v>
                </c:pt>
                <c:pt idx="937">
                  <c:v>3662</c:v>
                </c:pt>
                <c:pt idx="938">
                  <c:v>3671</c:v>
                </c:pt>
                <c:pt idx="939">
                  <c:v>3533</c:v>
                </c:pt>
                <c:pt idx="940">
                  <c:v>3486</c:v>
                </c:pt>
                <c:pt idx="941">
                  <c:v>3637</c:v>
                </c:pt>
                <c:pt idx="942">
                  <c:v>3584</c:v>
                </c:pt>
                <c:pt idx="943">
                  <c:v>3692</c:v>
                </c:pt>
                <c:pt idx="944">
                  <c:v>3578</c:v>
                </c:pt>
                <c:pt idx="945">
                  <c:v>3705</c:v>
                </c:pt>
                <c:pt idx="946">
                  <c:v>3639</c:v>
                </c:pt>
                <c:pt idx="947">
                  <c:v>3496</c:v>
                </c:pt>
                <c:pt idx="948">
                  <c:v>3579</c:v>
                </c:pt>
                <c:pt idx="949">
                  <c:v>3588</c:v>
                </c:pt>
                <c:pt idx="950">
                  <c:v>3674</c:v>
                </c:pt>
                <c:pt idx="951">
                  <c:v>3511</c:v>
                </c:pt>
                <c:pt idx="952">
                  <c:v>3583</c:v>
                </c:pt>
                <c:pt idx="953">
                  <c:v>3709</c:v>
                </c:pt>
                <c:pt idx="954">
                  <c:v>3613</c:v>
                </c:pt>
                <c:pt idx="955">
                  <c:v>3612</c:v>
                </c:pt>
                <c:pt idx="956">
                  <c:v>3596</c:v>
                </c:pt>
                <c:pt idx="957">
                  <c:v>3452</c:v>
                </c:pt>
                <c:pt idx="958">
                  <c:v>3537</c:v>
                </c:pt>
                <c:pt idx="959">
                  <c:v>3561</c:v>
                </c:pt>
                <c:pt idx="960">
                  <c:v>3557</c:v>
                </c:pt>
                <c:pt idx="961">
                  <c:v>3521</c:v>
                </c:pt>
                <c:pt idx="962">
                  <c:v>3610</c:v>
                </c:pt>
                <c:pt idx="963">
                  <c:v>3477</c:v>
                </c:pt>
                <c:pt idx="964">
                  <c:v>3539</c:v>
                </c:pt>
                <c:pt idx="965">
                  <c:v>3544</c:v>
                </c:pt>
                <c:pt idx="966">
                  <c:v>3518</c:v>
                </c:pt>
                <c:pt idx="967">
                  <c:v>3443</c:v>
                </c:pt>
                <c:pt idx="968">
                  <c:v>3559</c:v>
                </c:pt>
                <c:pt idx="969">
                  <c:v>3543</c:v>
                </c:pt>
                <c:pt idx="970">
                  <c:v>3469</c:v>
                </c:pt>
                <c:pt idx="971">
                  <c:v>3476</c:v>
                </c:pt>
                <c:pt idx="972">
                  <c:v>3511</c:v>
                </c:pt>
                <c:pt idx="973">
                  <c:v>3514</c:v>
                </c:pt>
                <c:pt idx="974">
                  <c:v>3603</c:v>
                </c:pt>
                <c:pt idx="975">
                  <c:v>3557</c:v>
                </c:pt>
                <c:pt idx="976">
                  <c:v>3450</c:v>
                </c:pt>
                <c:pt idx="977">
                  <c:v>3517</c:v>
                </c:pt>
                <c:pt idx="978">
                  <c:v>3635</c:v>
                </c:pt>
                <c:pt idx="979">
                  <c:v>3596</c:v>
                </c:pt>
                <c:pt idx="980">
                  <c:v>3560</c:v>
                </c:pt>
                <c:pt idx="981">
                  <c:v>3556</c:v>
                </c:pt>
                <c:pt idx="982">
                  <c:v>3529</c:v>
                </c:pt>
                <c:pt idx="983">
                  <c:v>3530</c:v>
                </c:pt>
                <c:pt idx="984">
                  <c:v>3470</c:v>
                </c:pt>
                <c:pt idx="985">
                  <c:v>3594</c:v>
                </c:pt>
                <c:pt idx="986">
                  <c:v>3492</c:v>
                </c:pt>
                <c:pt idx="987">
                  <c:v>3455</c:v>
                </c:pt>
                <c:pt idx="988">
                  <c:v>3537</c:v>
                </c:pt>
                <c:pt idx="989">
                  <c:v>3506</c:v>
                </c:pt>
                <c:pt idx="990">
                  <c:v>3583</c:v>
                </c:pt>
                <c:pt idx="991">
                  <c:v>3385</c:v>
                </c:pt>
                <c:pt idx="992">
                  <c:v>3496</c:v>
                </c:pt>
                <c:pt idx="993">
                  <c:v>3443</c:v>
                </c:pt>
                <c:pt idx="994">
                  <c:v>3572</c:v>
                </c:pt>
                <c:pt idx="995">
                  <c:v>3420</c:v>
                </c:pt>
                <c:pt idx="996">
                  <c:v>3369</c:v>
                </c:pt>
                <c:pt idx="997">
                  <c:v>3455</c:v>
                </c:pt>
                <c:pt idx="998">
                  <c:v>3461</c:v>
                </c:pt>
                <c:pt idx="999">
                  <c:v>3543</c:v>
                </c:pt>
                <c:pt idx="1000">
                  <c:v>3377</c:v>
                </c:pt>
                <c:pt idx="1001">
                  <c:v>3453</c:v>
                </c:pt>
                <c:pt idx="1002">
                  <c:v>3242</c:v>
                </c:pt>
                <c:pt idx="1003">
                  <c:v>3451</c:v>
                </c:pt>
                <c:pt idx="1004">
                  <c:v>3374</c:v>
                </c:pt>
                <c:pt idx="1005">
                  <c:v>3479</c:v>
                </c:pt>
                <c:pt idx="1006">
                  <c:v>3457</c:v>
                </c:pt>
                <c:pt idx="1007">
                  <c:v>3341</c:v>
                </c:pt>
                <c:pt idx="1008">
                  <c:v>3394</c:v>
                </c:pt>
                <c:pt idx="1009">
                  <c:v>3562</c:v>
                </c:pt>
                <c:pt idx="1010">
                  <c:v>3455</c:v>
                </c:pt>
                <c:pt idx="1011">
                  <c:v>3342</c:v>
                </c:pt>
                <c:pt idx="1012">
                  <c:v>3413</c:v>
                </c:pt>
                <c:pt idx="1013">
                  <c:v>3433</c:v>
                </c:pt>
                <c:pt idx="1014">
                  <c:v>3471</c:v>
                </c:pt>
                <c:pt idx="1015">
                  <c:v>3511</c:v>
                </c:pt>
                <c:pt idx="1016">
                  <c:v>3502</c:v>
                </c:pt>
                <c:pt idx="1017">
                  <c:v>3412</c:v>
                </c:pt>
                <c:pt idx="1018">
                  <c:v>3322</c:v>
                </c:pt>
                <c:pt idx="1019">
                  <c:v>3327</c:v>
                </c:pt>
                <c:pt idx="1020">
                  <c:v>3444</c:v>
                </c:pt>
                <c:pt idx="1021">
                  <c:v>3475</c:v>
                </c:pt>
                <c:pt idx="1022">
                  <c:v>3401</c:v>
                </c:pt>
                <c:pt idx="1023">
                  <c:v>3371</c:v>
                </c:pt>
                <c:pt idx="1024">
                  <c:v>3366</c:v>
                </c:pt>
                <c:pt idx="1025">
                  <c:v>3269</c:v>
                </c:pt>
                <c:pt idx="1026">
                  <c:v>3376</c:v>
                </c:pt>
                <c:pt idx="1027">
                  <c:v>3255</c:v>
                </c:pt>
                <c:pt idx="1028">
                  <c:v>3327</c:v>
                </c:pt>
                <c:pt idx="1029">
                  <c:v>3375</c:v>
                </c:pt>
                <c:pt idx="1030">
                  <c:v>3374</c:v>
                </c:pt>
                <c:pt idx="1031">
                  <c:v>3330</c:v>
                </c:pt>
                <c:pt idx="1032">
                  <c:v>3384</c:v>
                </c:pt>
                <c:pt idx="1033">
                  <c:v>3317</c:v>
                </c:pt>
                <c:pt idx="1034">
                  <c:v>3336</c:v>
                </c:pt>
                <c:pt idx="1035">
                  <c:v>3258</c:v>
                </c:pt>
                <c:pt idx="1036">
                  <c:v>3266</c:v>
                </c:pt>
                <c:pt idx="1037">
                  <c:v>3260</c:v>
                </c:pt>
                <c:pt idx="1038">
                  <c:v>3298</c:v>
                </c:pt>
                <c:pt idx="1039">
                  <c:v>3279</c:v>
                </c:pt>
                <c:pt idx="1040">
                  <c:v>3314</c:v>
                </c:pt>
                <c:pt idx="1041">
                  <c:v>3414</c:v>
                </c:pt>
                <c:pt idx="1042">
                  <c:v>3153</c:v>
                </c:pt>
                <c:pt idx="1043">
                  <c:v>3425</c:v>
                </c:pt>
                <c:pt idx="1044">
                  <c:v>3278</c:v>
                </c:pt>
                <c:pt idx="1045">
                  <c:v>3288</c:v>
                </c:pt>
                <c:pt idx="1046">
                  <c:v>3192</c:v>
                </c:pt>
                <c:pt idx="1047">
                  <c:v>3328</c:v>
                </c:pt>
                <c:pt idx="1048">
                  <c:v>3284</c:v>
                </c:pt>
                <c:pt idx="1049">
                  <c:v>3273</c:v>
                </c:pt>
                <c:pt idx="1050">
                  <c:v>3271</c:v>
                </c:pt>
                <c:pt idx="1051">
                  <c:v>3331</c:v>
                </c:pt>
                <c:pt idx="1052">
                  <c:v>3286</c:v>
                </c:pt>
                <c:pt idx="1053">
                  <c:v>3267</c:v>
                </c:pt>
                <c:pt idx="1054">
                  <c:v>3151</c:v>
                </c:pt>
                <c:pt idx="1055">
                  <c:v>3277</c:v>
                </c:pt>
                <c:pt idx="1056">
                  <c:v>3330</c:v>
                </c:pt>
                <c:pt idx="1057">
                  <c:v>3305</c:v>
                </c:pt>
                <c:pt idx="1058">
                  <c:v>3238</c:v>
                </c:pt>
                <c:pt idx="1059">
                  <c:v>3279</c:v>
                </c:pt>
                <c:pt idx="1060">
                  <c:v>3182</c:v>
                </c:pt>
                <c:pt idx="1061">
                  <c:v>3238</c:v>
                </c:pt>
                <c:pt idx="1062">
                  <c:v>3179</c:v>
                </c:pt>
                <c:pt idx="1063">
                  <c:v>3239</c:v>
                </c:pt>
                <c:pt idx="1064">
                  <c:v>3183</c:v>
                </c:pt>
                <c:pt idx="1065">
                  <c:v>3149</c:v>
                </c:pt>
                <c:pt idx="1066">
                  <c:v>3073</c:v>
                </c:pt>
                <c:pt idx="1067">
                  <c:v>3172</c:v>
                </c:pt>
                <c:pt idx="1068">
                  <c:v>3170</c:v>
                </c:pt>
                <c:pt idx="1069">
                  <c:v>3157</c:v>
                </c:pt>
                <c:pt idx="1070">
                  <c:v>3235</c:v>
                </c:pt>
                <c:pt idx="1071">
                  <c:v>3128</c:v>
                </c:pt>
                <c:pt idx="1072">
                  <c:v>3076</c:v>
                </c:pt>
                <c:pt idx="1073">
                  <c:v>3170</c:v>
                </c:pt>
                <c:pt idx="1074">
                  <c:v>3126</c:v>
                </c:pt>
                <c:pt idx="1075">
                  <c:v>3167</c:v>
                </c:pt>
                <c:pt idx="1076">
                  <c:v>3110</c:v>
                </c:pt>
                <c:pt idx="1077">
                  <c:v>3239</c:v>
                </c:pt>
                <c:pt idx="1078">
                  <c:v>3164</c:v>
                </c:pt>
                <c:pt idx="1079">
                  <c:v>3246</c:v>
                </c:pt>
                <c:pt idx="1080">
                  <c:v>3090</c:v>
                </c:pt>
                <c:pt idx="1081">
                  <c:v>3159</c:v>
                </c:pt>
                <c:pt idx="1082">
                  <c:v>3159</c:v>
                </c:pt>
                <c:pt idx="1083">
                  <c:v>3156</c:v>
                </c:pt>
                <c:pt idx="1084">
                  <c:v>3134</c:v>
                </c:pt>
                <c:pt idx="1085">
                  <c:v>3141</c:v>
                </c:pt>
                <c:pt idx="1086">
                  <c:v>3024</c:v>
                </c:pt>
                <c:pt idx="1087">
                  <c:v>3007</c:v>
                </c:pt>
                <c:pt idx="1088">
                  <c:v>3174</c:v>
                </c:pt>
                <c:pt idx="1089">
                  <c:v>3021</c:v>
                </c:pt>
                <c:pt idx="1090">
                  <c:v>3005</c:v>
                </c:pt>
                <c:pt idx="1091">
                  <c:v>3070</c:v>
                </c:pt>
                <c:pt idx="1092">
                  <c:v>3014</c:v>
                </c:pt>
                <c:pt idx="1093">
                  <c:v>3151</c:v>
                </c:pt>
                <c:pt idx="1094">
                  <c:v>3086</c:v>
                </c:pt>
                <c:pt idx="1095">
                  <c:v>3148</c:v>
                </c:pt>
                <c:pt idx="1096">
                  <c:v>3054</c:v>
                </c:pt>
                <c:pt idx="1097">
                  <c:v>3078</c:v>
                </c:pt>
                <c:pt idx="1098">
                  <c:v>2975</c:v>
                </c:pt>
                <c:pt idx="1099">
                  <c:v>3078</c:v>
                </c:pt>
                <c:pt idx="1100">
                  <c:v>3030</c:v>
                </c:pt>
                <c:pt idx="1101">
                  <c:v>3037</c:v>
                </c:pt>
                <c:pt idx="1102">
                  <c:v>2995</c:v>
                </c:pt>
                <c:pt idx="1103">
                  <c:v>3049</c:v>
                </c:pt>
                <c:pt idx="1104">
                  <c:v>3080</c:v>
                </c:pt>
                <c:pt idx="1105">
                  <c:v>2938</c:v>
                </c:pt>
                <c:pt idx="1106">
                  <c:v>3003</c:v>
                </c:pt>
                <c:pt idx="1107">
                  <c:v>3017</c:v>
                </c:pt>
                <c:pt idx="1108">
                  <c:v>3044</c:v>
                </c:pt>
                <c:pt idx="1109">
                  <c:v>2948</c:v>
                </c:pt>
                <c:pt idx="1110">
                  <c:v>2822</c:v>
                </c:pt>
                <c:pt idx="1111">
                  <c:v>2938</c:v>
                </c:pt>
                <c:pt idx="1112">
                  <c:v>3038</c:v>
                </c:pt>
                <c:pt idx="1113">
                  <c:v>2896</c:v>
                </c:pt>
                <c:pt idx="1114">
                  <c:v>2961</c:v>
                </c:pt>
                <c:pt idx="1115">
                  <c:v>3016</c:v>
                </c:pt>
                <c:pt idx="1116">
                  <c:v>3086</c:v>
                </c:pt>
                <c:pt idx="1117">
                  <c:v>2956</c:v>
                </c:pt>
                <c:pt idx="1118">
                  <c:v>2818</c:v>
                </c:pt>
                <c:pt idx="1119">
                  <c:v>2929</c:v>
                </c:pt>
                <c:pt idx="1120">
                  <c:v>2916</c:v>
                </c:pt>
                <c:pt idx="1121">
                  <c:v>2795</c:v>
                </c:pt>
                <c:pt idx="1122">
                  <c:v>2851</c:v>
                </c:pt>
                <c:pt idx="1123">
                  <c:v>3004</c:v>
                </c:pt>
                <c:pt idx="1124">
                  <c:v>2914</c:v>
                </c:pt>
                <c:pt idx="1125">
                  <c:v>2977</c:v>
                </c:pt>
                <c:pt idx="1126">
                  <c:v>2814</c:v>
                </c:pt>
                <c:pt idx="1127">
                  <c:v>2855</c:v>
                </c:pt>
                <c:pt idx="1128">
                  <c:v>2912</c:v>
                </c:pt>
                <c:pt idx="1129">
                  <c:v>2926</c:v>
                </c:pt>
                <c:pt idx="1130">
                  <c:v>2914</c:v>
                </c:pt>
                <c:pt idx="1131">
                  <c:v>2861</c:v>
                </c:pt>
                <c:pt idx="1132">
                  <c:v>2895</c:v>
                </c:pt>
                <c:pt idx="1133">
                  <c:v>2855</c:v>
                </c:pt>
                <c:pt idx="1134">
                  <c:v>2854</c:v>
                </c:pt>
                <c:pt idx="1135">
                  <c:v>2795</c:v>
                </c:pt>
                <c:pt idx="1136">
                  <c:v>2863</c:v>
                </c:pt>
                <c:pt idx="1137">
                  <c:v>2918</c:v>
                </c:pt>
                <c:pt idx="1138">
                  <c:v>2805</c:v>
                </c:pt>
                <c:pt idx="1139">
                  <c:v>2828</c:v>
                </c:pt>
                <c:pt idx="1140">
                  <c:v>2912</c:v>
                </c:pt>
                <c:pt idx="1141">
                  <c:v>2794</c:v>
                </c:pt>
                <c:pt idx="1142">
                  <c:v>2824</c:v>
                </c:pt>
                <c:pt idx="1143">
                  <c:v>2865</c:v>
                </c:pt>
                <c:pt idx="1144">
                  <c:v>2755</c:v>
                </c:pt>
                <c:pt idx="1145">
                  <c:v>2772</c:v>
                </c:pt>
                <c:pt idx="1146">
                  <c:v>2785</c:v>
                </c:pt>
                <c:pt idx="1147">
                  <c:v>2888</c:v>
                </c:pt>
                <c:pt idx="1148">
                  <c:v>2828</c:v>
                </c:pt>
                <c:pt idx="1149">
                  <c:v>2917</c:v>
                </c:pt>
                <c:pt idx="1150">
                  <c:v>2740</c:v>
                </c:pt>
                <c:pt idx="1151">
                  <c:v>2844</c:v>
                </c:pt>
                <c:pt idx="1152">
                  <c:v>2716</c:v>
                </c:pt>
                <c:pt idx="1153">
                  <c:v>2786</c:v>
                </c:pt>
                <c:pt idx="1154">
                  <c:v>2679</c:v>
                </c:pt>
                <c:pt idx="1155">
                  <c:v>2818</c:v>
                </c:pt>
                <c:pt idx="1156">
                  <c:v>2729</c:v>
                </c:pt>
                <c:pt idx="1157">
                  <c:v>2814</c:v>
                </c:pt>
                <c:pt idx="1158">
                  <c:v>2666</c:v>
                </c:pt>
                <c:pt idx="1159">
                  <c:v>2741</c:v>
                </c:pt>
                <c:pt idx="1160">
                  <c:v>2729</c:v>
                </c:pt>
                <c:pt idx="1161">
                  <c:v>2801</c:v>
                </c:pt>
                <c:pt idx="1162">
                  <c:v>2667</c:v>
                </c:pt>
                <c:pt idx="1163">
                  <c:v>2709</c:v>
                </c:pt>
                <c:pt idx="1164">
                  <c:v>2710</c:v>
                </c:pt>
                <c:pt idx="1165">
                  <c:v>2635</c:v>
                </c:pt>
                <c:pt idx="1166">
                  <c:v>2694</c:v>
                </c:pt>
                <c:pt idx="1167">
                  <c:v>2730</c:v>
                </c:pt>
                <c:pt idx="1168">
                  <c:v>2804</c:v>
                </c:pt>
                <c:pt idx="1169">
                  <c:v>2645</c:v>
                </c:pt>
                <c:pt idx="1170">
                  <c:v>2607</c:v>
                </c:pt>
                <c:pt idx="1171">
                  <c:v>2777</c:v>
                </c:pt>
                <c:pt idx="1172">
                  <c:v>2771</c:v>
                </c:pt>
                <c:pt idx="1173">
                  <c:v>2762</c:v>
                </c:pt>
                <c:pt idx="1174">
                  <c:v>2617</c:v>
                </c:pt>
                <c:pt idx="1175">
                  <c:v>2727</c:v>
                </c:pt>
                <c:pt idx="1176">
                  <c:v>2679</c:v>
                </c:pt>
                <c:pt idx="1177">
                  <c:v>2702</c:v>
                </c:pt>
                <c:pt idx="1178">
                  <c:v>2691</c:v>
                </c:pt>
                <c:pt idx="1179">
                  <c:v>2707</c:v>
                </c:pt>
                <c:pt idx="1180">
                  <c:v>2667</c:v>
                </c:pt>
                <c:pt idx="1181">
                  <c:v>2647</c:v>
                </c:pt>
                <c:pt idx="1182">
                  <c:v>2727</c:v>
                </c:pt>
                <c:pt idx="1183">
                  <c:v>2577</c:v>
                </c:pt>
                <c:pt idx="1184">
                  <c:v>2723</c:v>
                </c:pt>
                <c:pt idx="1185">
                  <c:v>2644</c:v>
                </c:pt>
                <c:pt idx="1186">
                  <c:v>2525</c:v>
                </c:pt>
                <c:pt idx="1187">
                  <c:v>2589</c:v>
                </c:pt>
                <c:pt idx="1188">
                  <c:v>2572</c:v>
                </c:pt>
                <c:pt idx="1189">
                  <c:v>2622</c:v>
                </c:pt>
                <c:pt idx="1190">
                  <c:v>2434</c:v>
                </c:pt>
                <c:pt idx="1191">
                  <c:v>2636</c:v>
                </c:pt>
                <c:pt idx="1192">
                  <c:v>2626</c:v>
                </c:pt>
                <c:pt idx="1193">
                  <c:v>2663</c:v>
                </c:pt>
                <c:pt idx="1194">
                  <c:v>2505</c:v>
                </c:pt>
                <c:pt idx="1195">
                  <c:v>2623</c:v>
                </c:pt>
                <c:pt idx="1196">
                  <c:v>2638</c:v>
                </c:pt>
                <c:pt idx="1197">
                  <c:v>2637</c:v>
                </c:pt>
                <c:pt idx="1198">
                  <c:v>2508</c:v>
                </c:pt>
                <c:pt idx="1199">
                  <c:v>2496</c:v>
                </c:pt>
                <c:pt idx="1200">
                  <c:v>2571</c:v>
                </c:pt>
                <c:pt idx="1201">
                  <c:v>2692</c:v>
                </c:pt>
                <c:pt idx="1202">
                  <c:v>2592</c:v>
                </c:pt>
                <c:pt idx="1203">
                  <c:v>2568</c:v>
                </c:pt>
                <c:pt idx="1204">
                  <c:v>2627</c:v>
                </c:pt>
                <c:pt idx="1205">
                  <c:v>2573</c:v>
                </c:pt>
                <c:pt idx="1206">
                  <c:v>2463</c:v>
                </c:pt>
                <c:pt idx="1207">
                  <c:v>2552</c:v>
                </c:pt>
                <c:pt idx="1208">
                  <c:v>2507</c:v>
                </c:pt>
                <c:pt idx="1209">
                  <c:v>2502</c:v>
                </c:pt>
                <c:pt idx="1210">
                  <c:v>2506</c:v>
                </c:pt>
                <c:pt idx="1211">
                  <c:v>2470</c:v>
                </c:pt>
                <c:pt idx="1212">
                  <c:v>2571</c:v>
                </c:pt>
                <c:pt idx="1213">
                  <c:v>2497</c:v>
                </c:pt>
                <c:pt idx="1214">
                  <c:v>2523</c:v>
                </c:pt>
                <c:pt idx="1215">
                  <c:v>2460</c:v>
                </c:pt>
                <c:pt idx="1216">
                  <c:v>2531</c:v>
                </c:pt>
                <c:pt idx="1217">
                  <c:v>2469</c:v>
                </c:pt>
                <c:pt idx="1218">
                  <c:v>2489</c:v>
                </c:pt>
                <c:pt idx="1219">
                  <c:v>2605</c:v>
                </c:pt>
                <c:pt idx="1220">
                  <c:v>2437</c:v>
                </c:pt>
                <c:pt idx="1221">
                  <c:v>2428</c:v>
                </c:pt>
                <c:pt idx="1222">
                  <c:v>2415</c:v>
                </c:pt>
                <c:pt idx="1223">
                  <c:v>2530</c:v>
                </c:pt>
                <c:pt idx="1224">
                  <c:v>2478</c:v>
                </c:pt>
                <c:pt idx="1225">
                  <c:v>2383</c:v>
                </c:pt>
                <c:pt idx="1226">
                  <c:v>2429</c:v>
                </c:pt>
                <c:pt idx="1227">
                  <c:v>2467</c:v>
                </c:pt>
                <c:pt idx="1228">
                  <c:v>2477</c:v>
                </c:pt>
                <c:pt idx="1229">
                  <c:v>2467</c:v>
                </c:pt>
                <c:pt idx="1230">
                  <c:v>2395</c:v>
                </c:pt>
                <c:pt idx="1231">
                  <c:v>2452</c:v>
                </c:pt>
                <c:pt idx="1232">
                  <c:v>2495</c:v>
                </c:pt>
                <c:pt idx="1233">
                  <c:v>2481</c:v>
                </c:pt>
                <c:pt idx="1234">
                  <c:v>2410</c:v>
                </c:pt>
                <c:pt idx="1235">
                  <c:v>2442</c:v>
                </c:pt>
                <c:pt idx="1236">
                  <c:v>2277</c:v>
                </c:pt>
                <c:pt idx="1237">
                  <c:v>2411</c:v>
                </c:pt>
                <c:pt idx="1238">
                  <c:v>2413</c:v>
                </c:pt>
                <c:pt idx="1239">
                  <c:v>2489</c:v>
                </c:pt>
                <c:pt idx="1240">
                  <c:v>2371</c:v>
                </c:pt>
                <c:pt idx="1241">
                  <c:v>2403</c:v>
                </c:pt>
                <c:pt idx="1242">
                  <c:v>2420</c:v>
                </c:pt>
                <c:pt idx="1243">
                  <c:v>2390</c:v>
                </c:pt>
                <c:pt idx="1244">
                  <c:v>2316</c:v>
                </c:pt>
                <c:pt idx="1245">
                  <c:v>2361</c:v>
                </c:pt>
                <c:pt idx="1246">
                  <c:v>2319</c:v>
                </c:pt>
                <c:pt idx="1247">
                  <c:v>2377</c:v>
                </c:pt>
                <c:pt idx="1248">
                  <c:v>2329</c:v>
                </c:pt>
                <c:pt idx="1249">
                  <c:v>2306</c:v>
                </c:pt>
                <c:pt idx="1250">
                  <c:v>2242</c:v>
                </c:pt>
                <c:pt idx="1251">
                  <c:v>2319</c:v>
                </c:pt>
                <c:pt idx="1252">
                  <c:v>2282</c:v>
                </c:pt>
                <c:pt idx="1253">
                  <c:v>2278</c:v>
                </c:pt>
                <c:pt idx="1254">
                  <c:v>2399</c:v>
                </c:pt>
                <c:pt idx="1255">
                  <c:v>2380</c:v>
                </c:pt>
                <c:pt idx="1256">
                  <c:v>2317</c:v>
                </c:pt>
                <c:pt idx="1257">
                  <c:v>2254</c:v>
                </c:pt>
                <c:pt idx="1258">
                  <c:v>2328</c:v>
                </c:pt>
                <c:pt idx="1259">
                  <c:v>2391</c:v>
                </c:pt>
                <c:pt idx="1260">
                  <c:v>2344</c:v>
                </c:pt>
                <c:pt idx="1261">
                  <c:v>2304</c:v>
                </c:pt>
                <c:pt idx="1262">
                  <c:v>2303</c:v>
                </c:pt>
                <c:pt idx="1263">
                  <c:v>2280</c:v>
                </c:pt>
                <c:pt idx="1264">
                  <c:v>2314</c:v>
                </c:pt>
                <c:pt idx="1265">
                  <c:v>2240</c:v>
                </c:pt>
                <c:pt idx="1266">
                  <c:v>2256</c:v>
                </c:pt>
                <c:pt idx="1267">
                  <c:v>2326</c:v>
                </c:pt>
                <c:pt idx="1268">
                  <c:v>2215</c:v>
                </c:pt>
                <c:pt idx="1269">
                  <c:v>2282</c:v>
                </c:pt>
                <c:pt idx="1270">
                  <c:v>2295</c:v>
                </c:pt>
                <c:pt idx="1271">
                  <c:v>2336</c:v>
                </c:pt>
                <c:pt idx="1272">
                  <c:v>2351</c:v>
                </c:pt>
                <c:pt idx="1273">
                  <c:v>2209</c:v>
                </c:pt>
                <c:pt idx="1274">
                  <c:v>2183</c:v>
                </c:pt>
                <c:pt idx="1275">
                  <c:v>2297</c:v>
                </c:pt>
                <c:pt idx="1276">
                  <c:v>2337</c:v>
                </c:pt>
                <c:pt idx="1277">
                  <c:v>2300</c:v>
                </c:pt>
                <c:pt idx="1278">
                  <c:v>2265</c:v>
                </c:pt>
                <c:pt idx="1279">
                  <c:v>2280</c:v>
                </c:pt>
                <c:pt idx="1280">
                  <c:v>2296</c:v>
                </c:pt>
                <c:pt idx="1281">
                  <c:v>2281</c:v>
                </c:pt>
                <c:pt idx="1282">
                  <c:v>2264</c:v>
                </c:pt>
                <c:pt idx="1283">
                  <c:v>2260</c:v>
                </c:pt>
                <c:pt idx="1284">
                  <c:v>2221</c:v>
                </c:pt>
                <c:pt idx="1285">
                  <c:v>2161</c:v>
                </c:pt>
                <c:pt idx="1286">
                  <c:v>2319</c:v>
                </c:pt>
                <c:pt idx="1287">
                  <c:v>2240</c:v>
                </c:pt>
                <c:pt idx="1288">
                  <c:v>2248</c:v>
                </c:pt>
                <c:pt idx="1289">
                  <c:v>2181</c:v>
                </c:pt>
                <c:pt idx="1290">
                  <c:v>2179</c:v>
                </c:pt>
                <c:pt idx="1291">
                  <c:v>2192</c:v>
                </c:pt>
                <c:pt idx="1292">
                  <c:v>2179</c:v>
                </c:pt>
                <c:pt idx="1293">
                  <c:v>2165</c:v>
                </c:pt>
                <c:pt idx="1294">
                  <c:v>2250</c:v>
                </c:pt>
                <c:pt idx="1295">
                  <c:v>2187</c:v>
                </c:pt>
                <c:pt idx="1296">
                  <c:v>2216</c:v>
                </c:pt>
                <c:pt idx="1297">
                  <c:v>2129</c:v>
                </c:pt>
                <c:pt idx="1298">
                  <c:v>2168</c:v>
                </c:pt>
                <c:pt idx="1299">
                  <c:v>2161</c:v>
                </c:pt>
                <c:pt idx="1300">
                  <c:v>2152</c:v>
                </c:pt>
                <c:pt idx="1301">
                  <c:v>2089</c:v>
                </c:pt>
                <c:pt idx="1302">
                  <c:v>2226</c:v>
                </c:pt>
                <c:pt idx="1303">
                  <c:v>2252</c:v>
                </c:pt>
                <c:pt idx="1304">
                  <c:v>2134</c:v>
                </c:pt>
                <c:pt idx="1305">
                  <c:v>2107</c:v>
                </c:pt>
                <c:pt idx="1306">
                  <c:v>2146</c:v>
                </c:pt>
                <c:pt idx="1307">
                  <c:v>2236</c:v>
                </c:pt>
                <c:pt idx="1308">
                  <c:v>2161</c:v>
                </c:pt>
                <c:pt idx="1309">
                  <c:v>2053</c:v>
                </c:pt>
                <c:pt idx="1310">
                  <c:v>2168</c:v>
                </c:pt>
                <c:pt idx="1311">
                  <c:v>2133</c:v>
                </c:pt>
                <c:pt idx="1312">
                  <c:v>2129</c:v>
                </c:pt>
                <c:pt idx="1313">
                  <c:v>2127</c:v>
                </c:pt>
                <c:pt idx="1314">
                  <c:v>2140</c:v>
                </c:pt>
                <c:pt idx="1315">
                  <c:v>2187</c:v>
                </c:pt>
                <c:pt idx="1316">
                  <c:v>2151</c:v>
                </c:pt>
                <c:pt idx="1317">
                  <c:v>2034</c:v>
                </c:pt>
                <c:pt idx="1318">
                  <c:v>2112</c:v>
                </c:pt>
                <c:pt idx="1319">
                  <c:v>2086</c:v>
                </c:pt>
                <c:pt idx="1320">
                  <c:v>2135</c:v>
                </c:pt>
                <c:pt idx="1321">
                  <c:v>2117</c:v>
                </c:pt>
                <c:pt idx="1322">
                  <c:v>2081</c:v>
                </c:pt>
                <c:pt idx="1323">
                  <c:v>2058</c:v>
                </c:pt>
                <c:pt idx="1324">
                  <c:v>2056</c:v>
                </c:pt>
                <c:pt idx="1325">
                  <c:v>2107</c:v>
                </c:pt>
                <c:pt idx="1326">
                  <c:v>2061</c:v>
                </c:pt>
                <c:pt idx="1327">
                  <c:v>2104</c:v>
                </c:pt>
                <c:pt idx="1328">
                  <c:v>2071</c:v>
                </c:pt>
                <c:pt idx="1329">
                  <c:v>2024</c:v>
                </c:pt>
                <c:pt idx="1330">
                  <c:v>1986</c:v>
                </c:pt>
                <c:pt idx="1331">
                  <c:v>2072</c:v>
                </c:pt>
                <c:pt idx="1332">
                  <c:v>2083</c:v>
                </c:pt>
                <c:pt idx="1333">
                  <c:v>2034</c:v>
                </c:pt>
                <c:pt idx="1334">
                  <c:v>2033</c:v>
                </c:pt>
                <c:pt idx="1335">
                  <c:v>2020</c:v>
                </c:pt>
                <c:pt idx="1336">
                  <c:v>2048</c:v>
                </c:pt>
                <c:pt idx="1337">
                  <c:v>2031</c:v>
                </c:pt>
                <c:pt idx="1338">
                  <c:v>2093</c:v>
                </c:pt>
                <c:pt idx="1339">
                  <c:v>2038</c:v>
                </c:pt>
                <c:pt idx="1340">
                  <c:v>2002</c:v>
                </c:pt>
                <c:pt idx="1341">
                  <c:v>2005</c:v>
                </c:pt>
                <c:pt idx="1342">
                  <c:v>2017</c:v>
                </c:pt>
                <c:pt idx="1343">
                  <c:v>1994</c:v>
                </c:pt>
                <c:pt idx="1344">
                  <c:v>1971</c:v>
                </c:pt>
                <c:pt idx="1345">
                  <c:v>1910</c:v>
                </c:pt>
                <c:pt idx="1346">
                  <c:v>1989</c:v>
                </c:pt>
                <c:pt idx="1347">
                  <c:v>2022</c:v>
                </c:pt>
                <c:pt idx="1348">
                  <c:v>1994</c:v>
                </c:pt>
                <c:pt idx="1349">
                  <c:v>1989</c:v>
                </c:pt>
                <c:pt idx="1350">
                  <c:v>1993</c:v>
                </c:pt>
                <c:pt idx="1351">
                  <c:v>2020</c:v>
                </c:pt>
                <c:pt idx="1352">
                  <c:v>1975</c:v>
                </c:pt>
                <c:pt idx="1353">
                  <c:v>1872</c:v>
                </c:pt>
                <c:pt idx="1354">
                  <c:v>1984</c:v>
                </c:pt>
                <c:pt idx="1355">
                  <c:v>1941</c:v>
                </c:pt>
                <c:pt idx="1356">
                  <c:v>1924</c:v>
                </c:pt>
                <c:pt idx="1357">
                  <c:v>1909</c:v>
                </c:pt>
                <c:pt idx="1358">
                  <c:v>1964</c:v>
                </c:pt>
                <c:pt idx="1359">
                  <c:v>1938</c:v>
                </c:pt>
                <c:pt idx="1360">
                  <c:v>1893</c:v>
                </c:pt>
                <c:pt idx="1361">
                  <c:v>1923</c:v>
                </c:pt>
                <c:pt idx="1362">
                  <c:v>1931</c:v>
                </c:pt>
                <c:pt idx="1363">
                  <c:v>1975</c:v>
                </c:pt>
                <c:pt idx="1364">
                  <c:v>1967</c:v>
                </c:pt>
                <c:pt idx="1365">
                  <c:v>1972</c:v>
                </c:pt>
                <c:pt idx="1366">
                  <c:v>1990</c:v>
                </c:pt>
                <c:pt idx="1367">
                  <c:v>1972</c:v>
                </c:pt>
                <c:pt idx="1368">
                  <c:v>1892</c:v>
                </c:pt>
                <c:pt idx="1369">
                  <c:v>1959</c:v>
                </c:pt>
                <c:pt idx="1370">
                  <c:v>1979</c:v>
                </c:pt>
                <c:pt idx="1371">
                  <c:v>2005</c:v>
                </c:pt>
                <c:pt idx="1372">
                  <c:v>1967</c:v>
                </c:pt>
                <c:pt idx="1373">
                  <c:v>1887</c:v>
                </c:pt>
                <c:pt idx="1374">
                  <c:v>1904</c:v>
                </c:pt>
                <c:pt idx="1375">
                  <c:v>1895</c:v>
                </c:pt>
                <c:pt idx="1376">
                  <c:v>1876</c:v>
                </c:pt>
                <c:pt idx="1377">
                  <c:v>1864</c:v>
                </c:pt>
                <c:pt idx="1378">
                  <c:v>1883</c:v>
                </c:pt>
                <c:pt idx="1379">
                  <c:v>1892</c:v>
                </c:pt>
                <c:pt idx="1380">
                  <c:v>1939</c:v>
                </c:pt>
                <c:pt idx="1381">
                  <c:v>1876</c:v>
                </c:pt>
                <c:pt idx="1382">
                  <c:v>1943</c:v>
                </c:pt>
                <c:pt idx="1383">
                  <c:v>1842</c:v>
                </c:pt>
                <c:pt idx="1384">
                  <c:v>1885</c:v>
                </c:pt>
                <c:pt idx="1385">
                  <c:v>1844</c:v>
                </c:pt>
                <c:pt idx="1386">
                  <c:v>1894</c:v>
                </c:pt>
                <c:pt idx="1387">
                  <c:v>1924</c:v>
                </c:pt>
                <c:pt idx="1388">
                  <c:v>1991</c:v>
                </c:pt>
                <c:pt idx="1389">
                  <c:v>1827</c:v>
                </c:pt>
                <c:pt idx="1390">
                  <c:v>1890</c:v>
                </c:pt>
                <c:pt idx="1391">
                  <c:v>1876</c:v>
                </c:pt>
                <c:pt idx="1392">
                  <c:v>1878</c:v>
                </c:pt>
                <c:pt idx="1393">
                  <c:v>1895</c:v>
                </c:pt>
                <c:pt idx="1394">
                  <c:v>1871</c:v>
                </c:pt>
                <c:pt idx="1395">
                  <c:v>1838</c:v>
                </c:pt>
                <c:pt idx="1396">
                  <c:v>1881</c:v>
                </c:pt>
                <c:pt idx="1397">
                  <c:v>1890</c:v>
                </c:pt>
                <c:pt idx="1398">
                  <c:v>1908</c:v>
                </c:pt>
                <c:pt idx="1399">
                  <c:v>1826</c:v>
                </c:pt>
                <c:pt idx="1400">
                  <c:v>1820</c:v>
                </c:pt>
                <c:pt idx="1401">
                  <c:v>1811</c:v>
                </c:pt>
                <c:pt idx="1402">
                  <c:v>1842</c:v>
                </c:pt>
                <c:pt idx="1403">
                  <c:v>1849</c:v>
                </c:pt>
                <c:pt idx="1404">
                  <c:v>1856</c:v>
                </c:pt>
                <c:pt idx="1405">
                  <c:v>1755</c:v>
                </c:pt>
                <c:pt idx="1406">
                  <c:v>1814</c:v>
                </c:pt>
                <c:pt idx="1407">
                  <c:v>1857</c:v>
                </c:pt>
                <c:pt idx="1408">
                  <c:v>1881</c:v>
                </c:pt>
                <c:pt idx="1409">
                  <c:v>1852</c:v>
                </c:pt>
                <c:pt idx="1410">
                  <c:v>1754</c:v>
                </c:pt>
                <c:pt idx="1411">
                  <c:v>1811</c:v>
                </c:pt>
                <c:pt idx="1412">
                  <c:v>1793</c:v>
                </c:pt>
                <c:pt idx="1413">
                  <c:v>1803</c:v>
                </c:pt>
                <c:pt idx="1414">
                  <c:v>1840</c:v>
                </c:pt>
                <c:pt idx="1415">
                  <c:v>1754</c:v>
                </c:pt>
                <c:pt idx="1416">
                  <c:v>1853</c:v>
                </c:pt>
                <c:pt idx="1417">
                  <c:v>1781</c:v>
                </c:pt>
                <c:pt idx="1418">
                  <c:v>1902</c:v>
                </c:pt>
                <c:pt idx="1419">
                  <c:v>1758</c:v>
                </c:pt>
                <c:pt idx="1420">
                  <c:v>1722</c:v>
                </c:pt>
                <c:pt idx="1421">
                  <c:v>1790</c:v>
                </c:pt>
                <c:pt idx="1422">
                  <c:v>1773</c:v>
                </c:pt>
                <c:pt idx="1423">
                  <c:v>1767</c:v>
                </c:pt>
                <c:pt idx="1424">
                  <c:v>1767</c:v>
                </c:pt>
                <c:pt idx="1425">
                  <c:v>1795</c:v>
                </c:pt>
                <c:pt idx="1426">
                  <c:v>1710</c:v>
                </c:pt>
                <c:pt idx="1427">
                  <c:v>1768</c:v>
                </c:pt>
                <c:pt idx="1428">
                  <c:v>1731</c:v>
                </c:pt>
                <c:pt idx="1429">
                  <c:v>1757</c:v>
                </c:pt>
                <c:pt idx="1430">
                  <c:v>1744</c:v>
                </c:pt>
                <c:pt idx="1431">
                  <c:v>1745</c:v>
                </c:pt>
                <c:pt idx="1432">
                  <c:v>1803</c:v>
                </c:pt>
                <c:pt idx="1433">
                  <c:v>1686</c:v>
                </c:pt>
                <c:pt idx="1434">
                  <c:v>1785</c:v>
                </c:pt>
                <c:pt idx="1435">
                  <c:v>1807</c:v>
                </c:pt>
                <c:pt idx="1436">
                  <c:v>1813</c:v>
                </c:pt>
                <c:pt idx="1437">
                  <c:v>1715</c:v>
                </c:pt>
                <c:pt idx="1438">
                  <c:v>1738</c:v>
                </c:pt>
                <c:pt idx="1439">
                  <c:v>1736</c:v>
                </c:pt>
                <c:pt idx="1440">
                  <c:v>1775</c:v>
                </c:pt>
                <c:pt idx="1441">
                  <c:v>1666</c:v>
                </c:pt>
                <c:pt idx="1442">
                  <c:v>1743</c:v>
                </c:pt>
                <c:pt idx="1443">
                  <c:v>1731</c:v>
                </c:pt>
                <c:pt idx="1444">
                  <c:v>1767</c:v>
                </c:pt>
                <c:pt idx="1445">
                  <c:v>1715</c:v>
                </c:pt>
                <c:pt idx="1446">
                  <c:v>1795</c:v>
                </c:pt>
                <c:pt idx="1447">
                  <c:v>1758</c:v>
                </c:pt>
                <c:pt idx="1448">
                  <c:v>1767</c:v>
                </c:pt>
                <c:pt idx="1449">
                  <c:v>1768</c:v>
                </c:pt>
                <c:pt idx="1450">
                  <c:v>1681</c:v>
                </c:pt>
                <c:pt idx="1451">
                  <c:v>1764</c:v>
                </c:pt>
                <c:pt idx="1452">
                  <c:v>1679</c:v>
                </c:pt>
                <c:pt idx="1453">
                  <c:v>1606</c:v>
                </c:pt>
                <c:pt idx="1454">
                  <c:v>1670</c:v>
                </c:pt>
                <c:pt idx="1455">
                  <c:v>1611</c:v>
                </c:pt>
                <c:pt idx="1456">
                  <c:v>1747</c:v>
                </c:pt>
                <c:pt idx="1457">
                  <c:v>1671</c:v>
                </c:pt>
                <c:pt idx="1458">
                  <c:v>1697</c:v>
                </c:pt>
                <c:pt idx="1459">
                  <c:v>1709</c:v>
                </c:pt>
                <c:pt idx="1460">
                  <c:v>1691</c:v>
                </c:pt>
                <c:pt idx="1461">
                  <c:v>1706</c:v>
                </c:pt>
                <c:pt idx="1462">
                  <c:v>1700</c:v>
                </c:pt>
                <c:pt idx="1463">
                  <c:v>1619</c:v>
                </c:pt>
                <c:pt idx="1464">
                  <c:v>1610</c:v>
                </c:pt>
                <c:pt idx="1465">
                  <c:v>1664</c:v>
                </c:pt>
                <c:pt idx="1466">
                  <c:v>1704</c:v>
                </c:pt>
                <c:pt idx="1467">
                  <c:v>1618</c:v>
                </c:pt>
                <c:pt idx="1468">
                  <c:v>1604</c:v>
                </c:pt>
                <c:pt idx="1469">
                  <c:v>1596</c:v>
                </c:pt>
                <c:pt idx="1470">
                  <c:v>1628</c:v>
                </c:pt>
                <c:pt idx="1471">
                  <c:v>1713</c:v>
                </c:pt>
                <c:pt idx="1472">
                  <c:v>1606</c:v>
                </c:pt>
                <c:pt idx="1473">
                  <c:v>1641</c:v>
                </c:pt>
                <c:pt idx="1474">
                  <c:v>1685</c:v>
                </c:pt>
                <c:pt idx="1475">
                  <c:v>1723</c:v>
                </c:pt>
                <c:pt idx="1476">
                  <c:v>1617</c:v>
                </c:pt>
                <c:pt idx="1477">
                  <c:v>1608</c:v>
                </c:pt>
                <c:pt idx="1478">
                  <c:v>1692</c:v>
                </c:pt>
                <c:pt idx="1479">
                  <c:v>1665</c:v>
                </c:pt>
                <c:pt idx="1480">
                  <c:v>1622</c:v>
                </c:pt>
                <c:pt idx="1481">
                  <c:v>1614</c:v>
                </c:pt>
                <c:pt idx="1482">
                  <c:v>1670</c:v>
                </c:pt>
                <c:pt idx="1483">
                  <c:v>1614</c:v>
                </c:pt>
                <c:pt idx="1484">
                  <c:v>1641</c:v>
                </c:pt>
                <c:pt idx="1485">
                  <c:v>1588</c:v>
                </c:pt>
                <c:pt idx="1486">
                  <c:v>1708</c:v>
                </c:pt>
                <c:pt idx="1487">
                  <c:v>1622</c:v>
                </c:pt>
                <c:pt idx="1488">
                  <c:v>1690</c:v>
                </c:pt>
                <c:pt idx="1489">
                  <c:v>1569</c:v>
                </c:pt>
                <c:pt idx="1490">
                  <c:v>1655</c:v>
                </c:pt>
                <c:pt idx="1491">
                  <c:v>1606</c:v>
                </c:pt>
                <c:pt idx="1492">
                  <c:v>1519</c:v>
                </c:pt>
                <c:pt idx="1493">
                  <c:v>1702</c:v>
                </c:pt>
                <c:pt idx="1494">
                  <c:v>1641</c:v>
                </c:pt>
                <c:pt idx="1495">
                  <c:v>1526</c:v>
                </c:pt>
                <c:pt idx="1496">
                  <c:v>1639</c:v>
                </c:pt>
                <c:pt idx="1497">
                  <c:v>1611</c:v>
                </c:pt>
                <c:pt idx="1498">
                  <c:v>1633</c:v>
                </c:pt>
                <c:pt idx="1499">
                  <c:v>1591</c:v>
                </c:pt>
                <c:pt idx="1500">
                  <c:v>1567</c:v>
                </c:pt>
                <c:pt idx="1501">
                  <c:v>1636</c:v>
                </c:pt>
                <c:pt idx="1502">
                  <c:v>1559</c:v>
                </c:pt>
                <c:pt idx="1503">
                  <c:v>1623</c:v>
                </c:pt>
                <c:pt idx="1504">
                  <c:v>1583</c:v>
                </c:pt>
                <c:pt idx="1505">
                  <c:v>1647</c:v>
                </c:pt>
                <c:pt idx="1506">
                  <c:v>1562</c:v>
                </c:pt>
                <c:pt idx="1507">
                  <c:v>1614</c:v>
                </c:pt>
                <c:pt idx="1508">
                  <c:v>1559</c:v>
                </c:pt>
                <c:pt idx="1509">
                  <c:v>1544</c:v>
                </c:pt>
                <c:pt idx="1510">
                  <c:v>1608</c:v>
                </c:pt>
                <c:pt idx="1511">
                  <c:v>1576</c:v>
                </c:pt>
                <c:pt idx="1512">
                  <c:v>1636</c:v>
                </c:pt>
                <c:pt idx="1513">
                  <c:v>1565</c:v>
                </c:pt>
                <c:pt idx="1514">
                  <c:v>1589</c:v>
                </c:pt>
                <c:pt idx="1515">
                  <c:v>1534</c:v>
                </c:pt>
                <c:pt idx="1516">
                  <c:v>1612</c:v>
                </c:pt>
                <c:pt idx="1517">
                  <c:v>1550</c:v>
                </c:pt>
                <c:pt idx="1518">
                  <c:v>1562</c:v>
                </c:pt>
                <c:pt idx="1519">
                  <c:v>1617</c:v>
                </c:pt>
                <c:pt idx="1520">
                  <c:v>1494</c:v>
                </c:pt>
                <c:pt idx="1521">
                  <c:v>1641</c:v>
                </c:pt>
                <c:pt idx="1522">
                  <c:v>1570</c:v>
                </c:pt>
                <c:pt idx="1523">
                  <c:v>1546</c:v>
                </c:pt>
                <c:pt idx="1524">
                  <c:v>1485</c:v>
                </c:pt>
                <c:pt idx="1525">
                  <c:v>1609</c:v>
                </c:pt>
                <c:pt idx="1526">
                  <c:v>1617</c:v>
                </c:pt>
                <c:pt idx="1527">
                  <c:v>1602</c:v>
                </c:pt>
                <c:pt idx="1528">
                  <c:v>1580</c:v>
                </c:pt>
                <c:pt idx="1529">
                  <c:v>1513</c:v>
                </c:pt>
                <c:pt idx="1530">
                  <c:v>1566</c:v>
                </c:pt>
                <c:pt idx="1531">
                  <c:v>1564</c:v>
                </c:pt>
                <c:pt idx="1532">
                  <c:v>1540</c:v>
                </c:pt>
                <c:pt idx="1533">
                  <c:v>1503</c:v>
                </c:pt>
                <c:pt idx="1534">
                  <c:v>1500</c:v>
                </c:pt>
                <c:pt idx="1535">
                  <c:v>1473</c:v>
                </c:pt>
                <c:pt idx="1536">
                  <c:v>1490</c:v>
                </c:pt>
                <c:pt idx="1537">
                  <c:v>1546</c:v>
                </c:pt>
                <c:pt idx="1538">
                  <c:v>1516</c:v>
                </c:pt>
                <c:pt idx="1539">
                  <c:v>1579</c:v>
                </c:pt>
                <c:pt idx="1540">
                  <c:v>1503</c:v>
                </c:pt>
                <c:pt idx="1541">
                  <c:v>1551</c:v>
                </c:pt>
                <c:pt idx="1542">
                  <c:v>1494</c:v>
                </c:pt>
                <c:pt idx="1543">
                  <c:v>1523</c:v>
                </c:pt>
                <c:pt idx="1544">
                  <c:v>1485</c:v>
                </c:pt>
                <c:pt idx="1545">
                  <c:v>1509</c:v>
                </c:pt>
                <c:pt idx="1546">
                  <c:v>1477</c:v>
                </c:pt>
                <c:pt idx="1547">
                  <c:v>1518</c:v>
                </c:pt>
                <c:pt idx="1548">
                  <c:v>1501</c:v>
                </c:pt>
                <c:pt idx="1549">
                  <c:v>1543</c:v>
                </c:pt>
                <c:pt idx="1550">
                  <c:v>1462</c:v>
                </c:pt>
                <c:pt idx="1551">
                  <c:v>1447</c:v>
                </c:pt>
                <c:pt idx="1552">
                  <c:v>1469</c:v>
                </c:pt>
                <c:pt idx="1553">
                  <c:v>1495</c:v>
                </c:pt>
                <c:pt idx="1554">
                  <c:v>1462</c:v>
                </c:pt>
                <c:pt idx="1555">
                  <c:v>1534</c:v>
                </c:pt>
                <c:pt idx="1556">
                  <c:v>1479</c:v>
                </c:pt>
                <c:pt idx="1557">
                  <c:v>1529</c:v>
                </c:pt>
                <c:pt idx="1558">
                  <c:v>1587</c:v>
                </c:pt>
                <c:pt idx="1559">
                  <c:v>1449</c:v>
                </c:pt>
                <c:pt idx="1560">
                  <c:v>1438</c:v>
                </c:pt>
                <c:pt idx="1561">
                  <c:v>1441</c:v>
                </c:pt>
                <c:pt idx="1562">
                  <c:v>1477</c:v>
                </c:pt>
                <c:pt idx="1563">
                  <c:v>1431</c:v>
                </c:pt>
                <c:pt idx="1564">
                  <c:v>1469</c:v>
                </c:pt>
                <c:pt idx="1565">
                  <c:v>1487</c:v>
                </c:pt>
                <c:pt idx="1566">
                  <c:v>1453</c:v>
                </c:pt>
                <c:pt idx="1567">
                  <c:v>1486</c:v>
                </c:pt>
                <c:pt idx="1568">
                  <c:v>1421</c:v>
                </c:pt>
                <c:pt idx="1569">
                  <c:v>1466</c:v>
                </c:pt>
                <c:pt idx="1570">
                  <c:v>1437</c:v>
                </c:pt>
                <c:pt idx="1571">
                  <c:v>1582</c:v>
                </c:pt>
                <c:pt idx="1572">
                  <c:v>1480</c:v>
                </c:pt>
                <c:pt idx="1573">
                  <c:v>1464</c:v>
                </c:pt>
                <c:pt idx="1574">
                  <c:v>1498</c:v>
                </c:pt>
                <c:pt idx="1575">
                  <c:v>1404</c:v>
                </c:pt>
                <c:pt idx="1576">
                  <c:v>1445</c:v>
                </c:pt>
                <c:pt idx="1577">
                  <c:v>1480</c:v>
                </c:pt>
                <c:pt idx="1578">
                  <c:v>1477</c:v>
                </c:pt>
                <c:pt idx="1579">
                  <c:v>1504</c:v>
                </c:pt>
                <c:pt idx="1580">
                  <c:v>1475</c:v>
                </c:pt>
                <c:pt idx="1581">
                  <c:v>1449</c:v>
                </c:pt>
                <c:pt idx="1582">
                  <c:v>1462</c:v>
                </c:pt>
                <c:pt idx="1583">
                  <c:v>1415</c:v>
                </c:pt>
                <c:pt idx="1584">
                  <c:v>1446</c:v>
                </c:pt>
                <c:pt idx="1585">
                  <c:v>1422</c:v>
                </c:pt>
                <c:pt idx="1586">
                  <c:v>1459</c:v>
                </c:pt>
                <c:pt idx="1587">
                  <c:v>1482</c:v>
                </c:pt>
                <c:pt idx="1588">
                  <c:v>1431</c:v>
                </c:pt>
                <c:pt idx="1589">
                  <c:v>1439</c:v>
                </c:pt>
                <c:pt idx="1590">
                  <c:v>1445</c:v>
                </c:pt>
                <c:pt idx="1591">
                  <c:v>1490</c:v>
                </c:pt>
                <c:pt idx="1592">
                  <c:v>1366</c:v>
                </c:pt>
                <c:pt idx="1593">
                  <c:v>1419</c:v>
                </c:pt>
                <c:pt idx="1594">
                  <c:v>1463</c:v>
                </c:pt>
                <c:pt idx="1595">
                  <c:v>1409</c:v>
                </c:pt>
                <c:pt idx="1596">
                  <c:v>1390</c:v>
                </c:pt>
                <c:pt idx="1597">
                  <c:v>1344</c:v>
                </c:pt>
                <c:pt idx="1598">
                  <c:v>1435</c:v>
                </c:pt>
                <c:pt idx="1599">
                  <c:v>1401</c:v>
                </c:pt>
                <c:pt idx="1600">
                  <c:v>1439</c:v>
                </c:pt>
                <c:pt idx="1601">
                  <c:v>1359</c:v>
                </c:pt>
                <c:pt idx="1602">
                  <c:v>1325</c:v>
                </c:pt>
                <c:pt idx="1603">
                  <c:v>1451</c:v>
                </c:pt>
                <c:pt idx="1604">
                  <c:v>1343</c:v>
                </c:pt>
                <c:pt idx="1605">
                  <c:v>1448</c:v>
                </c:pt>
                <c:pt idx="1606">
                  <c:v>1444</c:v>
                </c:pt>
                <c:pt idx="1607">
                  <c:v>1426</c:v>
                </c:pt>
                <c:pt idx="1608">
                  <c:v>1347</c:v>
                </c:pt>
                <c:pt idx="1609">
                  <c:v>1417</c:v>
                </c:pt>
                <c:pt idx="1610">
                  <c:v>1399</c:v>
                </c:pt>
                <c:pt idx="1611">
                  <c:v>1378</c:v>
                </c:pt>
                <c:pt idx="1612">
                  <c:v>1383</c:v>
                </c:pt>
                <c:pt idx="1613">
                  <c:v>1360</c:v>
                </c:pt>
                <c:pt idx="1614">
                  <c:v>1412</c:v>
                </c:pt>
                <c:pt idx="1615">
                  <c:v>1373</c:v>
                </c:pt>
                <c:pt idx="1616">
                  <c:v>1390</c:v>
                </c:pt>
                <c:pt idx="1617">
                  <c:v>1397</c:v>
                </c:pt>
                <c:pt idx="1618">
                  <c:v>1450</c:v>
                </c:pt>
                <c:pt idx="1619">
                  <c:v>1412</c:v>
                </c:pt>
                <c:pt idx="1620">
                  <c:v>1359</c:v>
                </c:pt>
                <c:pt idx="1621">
                  <c:v>1397</c:v>
                </c:pt>
                <c:pt idx="1622">
                  <c:v>1361</c:v>
                </c:pt>
                <c:pt idx="1623">
                  <c:v>1350</c:v>
                </c:pt>
                <c:pt idx="1624">
                  <c:v>1360</c:v>
                </c:pt>
                <c:pt idx="1625">
                  <c:v>1402</c:v>
                </c:pt>
                <c:pt idx="1626">
                  <c:v>1398</c:v>
                </c:pt>
                <c:pt idx="1627">
                  <c:v>1374</c:v>
                </c:pt>
                <c:pt idx="1628">
                  <c:v>1362</c:v>
                </c:pt>
                <c:pt idx="1629">
                  <c:v>1374</c:v>
                </c:pt>
                <c:pt idx="1630">
                  <c:v>1370</c:v>
                </c:pt>
                <c:pt idx="1631">
                  <c:v>1384</c:v>
                </c:pt>
                <c:pt idx="1632">
                  <c:v>1327</c:v>
                </c:pt>
                <c:pt idx="1633">
                  <c:v>1382</c:v>
                </c:pt>
                <c:pt idx="1634">
                  <c:v>1353</c:v>
                </c:pt>
                <c:pt idx="1635">
                  <c:v>1335</c:v>
                </c:pt>
                <c:pt idx="1636">
                  <c:v>1361</c:v>
                </c:pt>
                <c:pt idx="1637">
                  <c:v>1398</c:v>
                </c:pt>
                <c:pt idx="1638">
                  <c:v>1346</c:v>
                </c:pt>
                <c:pt idx="1639">
                  <c:v>1389</c:v>
                </c:pt>
                <c:pt idx="1640">
                  <c:v>1346</c:v>
                </c:pt>
                <c:pt idx="1641">
                  <c:v>1365</c:v>
                </c:pt>
                <c:pt idx="1642">
                  <c:v>1328</c:v>
                </c:pt>
                <c:pt idx="1643">
                  <c:v>1359</c:v>
                </c:pt>
                <c:pt idx="1644">
                  <c:v>1318</c:v>
                </c:pt>
                <c:pt idx="1645">
                  <c:v>1375</c:v>
                </c:pt>
                <c:pt idx="1646">
                  <c:v>1404</c:v>
                </c:pt>
                <c:pt idx="1647">
                  <c:v>1321</c:v>
                </c:pt>
                <c:pt idx="1648">
                  <c:v>1371</c:v>
                </c:pt>
                <c:pt idx="1649">
                  <c:v>1374</c:v>
                </c:pt>
                <c:pt idx="1650">
                  <c:v>1382</c:v>
                </c:pt>
                <c:pt idx="1651">
                  <c:v>1399</c:v>
                </c:pt>
                <c:pt idx="1652">
                  <c:v>1313</c:v>
                </c:pt>
                <c:pt idx="1653">
                  <c:v>1333</c:v>
                </c:pt>
                <c:pt idx="1654">
                  <c:v>1369</c:v>
                </c:pt>
                <c:pt idx="1655">
                  <c:v>1376</c:v>
                </c:pt>
                <c:pt idx="1656">
                  <c:v>1365</c:v>
                </c:pt>
                <c:pt idx="1657">
                  <c:v>1326</c:v>
                </c:pt>
                <c:pt idx="1658">
                  <c:v>1277</c:v>
                </c:pt>
                <c:pt idx="1659">
                  <c:v>1310</c:v>
                </c:pt>
                <c:pt idx="1660">
                  <c:v>1274</c:v>
                </c:pt>
                <c:pt idx="1661">
                  <c:v>1330</c:v>
                </c:pt>
                <c:pt idx="1662">
                  <c:v>1401</c:v>
                </c:pt>
                <c:pt idx="1663">
                  <c:v>1363</c:v>
                </c:pt>
                <c:pt idx="1664">
                  <c:v>1357</c:v>
                </c:pt>
                <c:pt idx="1665">
                  <c:v>1354</c:v>
                </c:pt>
                <c:pt idx="1666">
                  <c:v>1394</c:v>
                </c:pt>
                <c:pt idx="1667">
                  <c:v>1319</c:v>
                </c:pt>
                <c:pt idx="1668">
                  <c:v>1296</c:v>
                </c:pt>
                <c:pt idx="1669">
                  <c:v>1381</c:v>
                </c:pt>
                <c:pt idx="1670">
                  <c:v>1398</c:v>
                </c:pt>
                <c:pt idx="1671">
                  <c:v>1342</c:v>
                </c:pt>
                <c:pt idx="1672">
                  <c:v>1339</c:v>
                </c:pt>
                <c:pt idx="1673">
                  <c:v>1353</c:v>
                </c:pt>
                <c:pt idx="1674">
                  <c:v>1335</c:v>
                </c:pt>
                <c:pt idx="1675">
                  <c:v>1273</c:v>
                </c:pt>
                <c:pt idx="1676">
                  <c:v>1323</c:v>
                </c:pt>
                <c:pt idx="1677">
                  <c:v>1333</c:v>
                </c:pt>
                <c:pt idx="1678">
                  <c:v>1265</c:v>
                </c:pt>
                <c:pt idx="1679">
                  <c:v>1291</c:v>
                </c:pt>
                <c:pt idx="1680">
                  <c:v>1273</c:v>
                </c:pt>
                <c:pt idx="1681">
                  <c:v>1319</c:v>
                </c:pt>
                <c:pt idx="1682">
                  <c:v>1300</c:v>
                </c:pt>
                <c:pt idx="1683">
                  <c:v>1258</c:v>
                </c:pt>
                <c:pt idx="1684">
                  <c:v>1266</c:v>
                </c:pt>
                <c:pt idx="1685">
                  <c:v>1286</c:v>
                </c:pt>
                <c:pt idx="1686">
                  <c:v>1396</c:v>
                </c:pt>
                <c:pt idx="1687">
                  <c:v>1303</c:v>
                </c:pt>
                <c:pt idx="1688">
                  <c:v>1306</c:v>
                </c:pt>
                <c:pt idx="1689">
                  <c:v>1271</c:v>
                </c:pt>
                <c:pt idx="1690">
                  <c:v>1296</c:v>
                </c:pt>
                <c:pt idx="1691">
                  <c:v>1234</c:v>
                </c:pt>
                <c:pt idx="1692">
                  <c:v>1313</c:v>
                </c:pt>
                <c:pt idx="1693">
                  <c:v>1227</c:v>
                </c:pt>
                <c:pt idx="1694">
                  <c:v>1275</c:v>
                </c:pt>
                <c:pt idx="1695">
                  <c:v>1308</c:v>
                </c:pt>
                <c:pt idx="1696">
                  <c:v>1313</c:v>
                </c:pt>
                <c:pt idx="1697">
                  <c:v>1244</c:v>
                </c:pt>
                <c:pt idx="1698">
                  <c:v>1325</c:v>
                </c:pt>
                <c:pt idx="1699">
                  <c:v>1313</c:v>
                </c:pt>
                <c:pt idx="1700">
                  <c:v>1242</c:v>
                </c:pt>
                <c:pt idx="1701">
                  <c:v>1320</c:v>
                </c:pt>
                <c:pt idx="1702">
                  <c:v>1271</c:v>
                </c:pt>
                <c:pt idx="1703">
                  <c:v>1341</c:v>
                </c:pt>
                <c:pt idx="1704">
                  <c:v>1304</c:v>
                </c:pt>
                <c:pt idx="1705">
                  <c:v>1236</c:v>
                </c:pt>
                <c:pt idx="1706">
                  <c:v>1294</c:v>
                </c:pt>
                <c:pt idx="1707">
                  <c:v>1331</c:v>
                </c:pt>
                <c:pt idx="1708">
                  <c:v>1246</c:v>
                </c:pt>
                <c:pt idx="1709">
                  <c:v>1265</c:v>
                </c:pt>
                <c:pt idx="1710">
                  <c:v>1294</c:v>
                </c:pt>
                <c:pt idx="1711">
                  <c:v>1271</c:v>
                </c:pt>
                <c:pt idx="1712">
                  <c:v>1268</c:v>
                </c:pt>
                <c:pt idx="1713">
                  <c:v>1284</c:v>
                </c:pt>
                <c:pt idx="1714">
                  <c:v>1311</c:v>
                </c:pt>
                <c:pt idx="1715">
                  <c:v>1218</c:v>
                </c:pt>
                <c:pt idx="1716">
                  <c:v>1260</c:v>
                </c:pt>
                <c:pt idx="1717">
                  <c:v>1294</c:v>
                </c:pt>
                <c:pt idx="1718">
                  <c:v>1222</c:v>
                </c:pt>
                <c:pt idx="1719">
                  <c:v>1203</c:v>
                </c:pt>
                <c:pt idx="1720">
                  <c:v>1180</c:v>
                </c:pt>
                <c:pt idx="1721">
                  <c:v>1183</c:v>
                </c:pt>
                <c:pt idx="1722">
                  <c:v>1287</c:v>
                </c:pt>
                <c:pt idx="1723">
                  <c:v>1249</c:v>
                </c:pt>
                <c:pt idx="1724">
                  <c:v>1297</c:v>
                </c:pt>
                <c:pt idx="1725">
                  <c:v>1241</c:v>
                </c:pt>
                <c:pt idx="1726">
                  <c:v>1254</c:v>
                </c:pt>
                <c:pt idx="1727">
                  <c:v>1254</c:v>
                </c:pt>
                <c:pt idx="1728">
                  <c:v>1255</c:v>
                </c:pt>
                <c:pt idx="1729">
                  <c:v>1243</c:v>
                </c:pt>
                <c:pt idx="1730">
                  <c:v>1321</c:v>
                </c:pt>
                <c:pt idx="1731">
                  <c:v>1175</c:v>
                </c:pt>
                <c:pt idx="1732">
                  <c:v>1219</c:v>
                </c:pt>
                <c:pt idx="1733">
                  <c:v>1294</c:v>
                </c:pt>
                <c:pt idx="1734">
                  <c:v>1290</c:v>
                </c:pt>
                <c:pt idx="1735">
                  <c:v>1270</c:v>
                </c:pt>
                <c:pt idx="1736">
                  <c:v>1272</c:v>
                </c:pt>
                <c:pt idx="1737">
                  <c:v>1218</c:v>
                </c:pt>
                <c:pt idx="1738">
                  <c:v>1209</c:v>
                </c:pt>
                <c:pt idx="1739">
                  <c:v>1217</c:v>
                </c:pt>
                <c:pt idx="1740">
                  <c:v>1241</c:v>
                </c:pt>
                <c:pt idx="1741">
                  <c:v>1231</c:v>
                </c:pt>
                <c:pt idx="1742">
                  <c:v>1237</c:v>
                </c:pt>
                <c:pt idx="1743">
                  <c:v>1221</c:v>
                </c:pt>
                <c:pt idx="1744">
                  <c:v>1312</c:v>
                </c:pt>
                <c:pt idx="1745">
                  <c:v>1252</c:v>
                </c:pt>
                <c:pt idx="1746">
                  <c:v>1298</c:v>
                </c:pt>
                <c:pt idx="1747">
                  <c:v>1274</c:v>
                </c:pt>
                <c:pt idx="1748">
                  <c:v>1250</c:v>
                </c:pt>
                <c:pt idx="1749">
                  <c:v>1231</c:v>
                </c:pt>
                <c:pt idx="1750">
                  <c:v>1250</c:v>
                </c:pt>
                <c:pt idx="1751">
                  <c:v>1219</c:v>
                </c:pt>
                <c:pt idx="1752">
                  <c:v>1191</c:v>
                </c:pt>
                <c:pt idx="1753">
                  <c:v>1205</c:v>
                </c:pt>
                <c:pt idx="1754">
                  <c:v>1222</c:v>
                </c:pt>
                <c:pt idx="1755">
                  <c:v>1187</c:v>
                </c:pt>
                <c:pt idx="1756">
                  <c:v>1213</c:v>
                </c:pt>
                <c:pt idx="1757">
                  <c:v>1195</c:v>
                </c:pt>
                <c:pt idx="1758">
                  <c:v>1187</c:v>
                </c:pt>
                <c:pt idx="1759">
                  <c:v>1261</c:v>
                </c:pt>
                <c:pt idx="1760">
                  <c:v>1213</c:v>
                </c:pt>
                <c:pt idx="1761">
                  <c:v>1199</c:v>
                </c:pt>
                <c:pt idx="1762">
                  <c:v>1198</c:v>
                </c:pt>
                <c:pt idx="1763">
                  <c:v>1167</c:v>
                </c:pt>
                <c:pt idx="1764">
                  <c:v>1150</c:v>
                </c:pt>
                <c:pt idx="1765">
                  <c:v>1190</c:v>
                </c:pt>
                <c:pt idx="1766">
                  <c:v>1223</c:v>
                </c:pt>
                <c:pt idx="1767">
                  <c:v>1189</c:v>
                </c:pt>
                <c:pt idx="1768">
                  <c:v>1250</c:v>
                </c:pt>
                <c:pt idx="1769">
                  <c:v>1199</c:v>
                </c:pt>
                <c:pt idx="1770">
                  <c:v>1203</c:v>
                </c:pt>
                <c:pt idx="1771">
                  <c:v>1179</c:v>
                </c:pt>
                <c:pt idx="1772">
                  <c:v>1222</c:v>
                </c:pt>
                <c:pt idx="1773">
                  <c:v>1305</c:v>
                </c:pt>
                <c:pt idx="1774">
                  <c:v>1204</c:v>
                </c:pt>
                <c:pt idx="1775">
                  <c:v>1139</c:v>
                </c:pt>
                <c:pt idx="1776">
                  <c:v>1223</c:v>
                </c:pt>
                <c:pt idx="1777">
                  <c:v>1146</c:v>
                </c:pt>
                <c:pt idx="1778">
                  <c:v>1193</c:v>
                </c:pt>
                <c:pt idx="1779">
                  <c:v>1205</c:v>
                </c:pt>
                <c:pt idx="1780">
                  <c:v>1224</c:v>
                </c:pt>
                <c:pt idx="1781">
                  <c:v>1251</c:v>
                </c:pt>
                <c:pt idx="1782">
                  <c:v>1150</c:v>
                </c:pt>
                <c:pt idx="1783">
                  <c:v>1203</c:v>
                </c:pt>
                <c:pt idx="1784">
                  <c:v>1231</c:v>
                </c:pt>
                <c:pt idx="1785">
                  <c:v>1215</c:v>
                </c:pt>
                <c:pt idx="1786">
                  <c:v>1221</c:v>
                </c:pt>
                <c:pt idx="1787">
                  <c:v>1112</c:v>
                </c:pt>
                <c:pt idx="1788">
                  <c:v>1195</c:v>
                </c:pt>
                <c:pt idx="1789">
                  <c:v>1123</c:v>
                </c:pt>
                <c:pt idx="1790">
                  <c:v>1223</c:v>
                </c:pt>
                <c:pt idx="1791">
                  <c:v>1166</c:v>
                </c:pt>
                <c:pt idx="1792">
                  <c:v>1115</c:v>
                </c:pt>
                <c:pt idx="1793">
                  <c:v>1181</c:v>
                </c:pt>
                <c:pt idx="1794">
                  <c:v>1188</c:v>
                </c:pt>
                <c:pt idx="1795">
                  <c:v>1170</c:v>
                </c:pt>
                <c:pt idx="1796">
                  <c:v>1167</c:v>
                </c:pt>
                <c:pt idx="1797">
                  <c:v>1178</c:v>
                </c:pt>
                <c:pt idx="1798">
                  <c:v>1129</c:v>
                </c:pt>
                <c:pt idx="1799">
                  <c:v>1211</c:v>
                </c:pt>
                <c:pt idx="1800">
                  <c:v>1197</c:v>
                </c:pt>
                <c:pt idx="1801">
                  <c:v>1159</c:v>
                </c:pt>
                <c:pt idx="1802">
                  <c:v>1158</c:v>
                </c:pt>
                <c:pt idx="1803">
                  <c:v>1125</c:v>
                </c:pt>
                <c:pt idx="1804">
                  <c:v>1162</c:v>
                </c:pt>
                <c:pt idx="1805">
                  <c:v>1146</c:v>
                </c:pt>
                <c:pt idx="1806">
                  <c:v>1193</c:v>
                </c:pt>
                <c:pt idx="1807">
                  <c:v>1130</c:v>
                </c:pt>
                <c:pt idx="1808">
                  <c:v>1184</c:v>
                </c:pt>
                <c:pt idx="1809">
                  <c:v>1189</c:v>
                </c:pt>
                <c:pt idx="1810">
                  <c:v>1166</c:v>
                </c:pt>
                <c:pt idx="1811">
                  <c:v>1176</c:v>
                </c:pt>
                <c:pt idx="1812">
                  <c:v>1142</c:v>
                </c:pt>
                <c:pt idx="1813">
                  <c:v>1240</c:v>
                </c:pt>
                <c:pt idx="1814">
                  <c:v>1173</c:v>
                </c:pt>
                <c:pt idx="1815">
                  <c:v>1154</c:v>
                </c:pt>
                <c:pt idx="1816">
                  <c:v>1165</c:v>
                </c:pt>
                <c:pt idx="1817">
                  <c:v>1065</c:v>
                </c:pt>
                <c:pt idx="1818">
                  <c:v>1181</c:v>
                </c:pt>
                <c:pt idx="1819">
                  <c:v>1147</c:v>
                </c:pt>
                <c:pt idx="1820">
                  <c:v>1147</c:v>
                </c:pt>
                <c:pt idx="1821">
                  <c:v>1188</c:v>
                </c:pt>
                <c:pt idx="1822">
                  <c:v>1133</c:v>
                </c:pt>
                <c:pt idx="1823">
                  <c:v>1098</c:v>
                </c:pt>
                <c:pt idx="1824">
                  <c:v>1164</c:v>
                </c:pt>
                <c:pt idx="1825">
                  <c:v>1142</c:v>
                </c:pt>
                <c:pt idx="1826">
                  <c:v>1122</c:v>
                </c:pt>
                <c:pt idx="1827">
                  <c:v>1131</c:v>
                </c:pt>
                <c:pt idx="1828">
                  <c:v>1152</c:v>
                </c:pt>
                <c:pt idx="1829">
                  <c:v>1162</c:v>
                </c:pt>
                <c:pt idx="1830">
                  <c:v>1109</c:v>
                </c:pt>
                <c:pt idx="1831">
                  <c:v>1159</c:v>
                </c:pt>
                <c:pt idx="1832">
                  <c:v>1156</c:v>
                </c:pt>
                <c:pt idx="1833">
                  <c:v>1120</c:v>
                </c:pt>
                <c:pt idx="1834">
                  <c:v>1143</c:v>
                </c:pt>
                <c:pt idx="1835">
                  <c:v>1188</c:v>
                </c:pt>
                <c:pt idx="1836">
                  <c:v>1171</c:v>
                </c:pt>
                <c:pt idx="1837">
                  <c:v>1180</c:v>
                </c:pt>
                <c:pt idx="1838">
                  <c:v>1209</c:v>
                </c:pt>
                <c:pt idx="1839">
                  <c:v>1180</c:v>
                </c:pt>
                <c:pt idx="1840">
                  <c:v>1164</c:v>
                </c:pt>
                <c:pt idx="1841">
                  <c:v>1143</c:v>
                </c:pt>
                <c:pt idx="1842">
                  <c:v>1164</c:v>
                </c:pt>
                <c:pt idx="1843">
                  <c:v>1102</c:v>
                </c:pt>
                <c:pt idx="1844">
                  <c:v>1132</c:v>
                </c:pt>
                <c:pt idx="1845">
                  <c:v>1159</c:v>
                </c:pt>
                <c:pt idx="1846">
                  <c:v>1123</c:v>
                </c:pt>
                <c:pt idx="1847">
                  <c:v>1131</c:v>
                </c:pt>
                <c:pt idx="1848">
                  <c:v>1069</c:v>
                </c:pt>
                <c:pt idx="1849">
                  <c:v>1115</c:v>
                </c:pt>
                <c:pt idx="1850">
                  <c:v>1155</c:v>
                </c:pt>
                <c:pt idx="1851">
                  <c:v>1096</c:v>
                </c:pt>
                <c:pt idx="1852">
                  <c:v>1075</c:v>
                </c:pt>
                <c:pt idx="1853">
                  <c:v>1144</c:v>
                </c:pt>
                <c:pt idx="1854">
                  <c:v>1117</c:v>
                </c:pt>
                <c:pt idx="1855">
                  <c:v>1133</c:v>
                </c:pt>
                <c:pt idx="1856">
                  <c:v>1129</c:v>
                </c:pt>
                <c:pt idx="1857">
                  <c:v>1127</c:v>
                </c:pt>
                <c:pt idx="1858">
                  <c:v>1071</c:v>
                </c:pt>
                <c:pt idx="1859">
                  <c:v>1096</c:v>
                </c:pt>
                <c:pt idx="1860">
                  <c:v>1066</c:v>
                </c:pt>
                <c:pt idx="1861">
                  <c:v>1123</c:v>
                </c:pt>
                <c:pt idx="1862">
                  <c:v>1068</c:v>
                </c:pt>
                <c:pt idx="1863">
                  <c:v>1127</c:v>
                </c:pt>
                <c:pt idx="1864">
                  <c:v>1097</c:v>
                </c:pt>
                <c:pt idx="1865">
                  <c:v>1109</c:v>
                </c:pt>
                <c:pt idx="1866">
                  <c:v>1130</c:v>
                </c:pt>
                <c:pt idx="1867">
                  <c:v>1117</c:v>
                </c:pt>
                <c:pt idx="1868">
                  <c:v>1109</c:v>
                </c:pt>
                <c:pt idx="1869">
                  <c:v>1056</c:v>
                </c:pt>
                <c:pt idx="1870">
                  <c:v>1153</c:v>
                </c:pt>
                <c:pt idx="1871">
                  <c:v>1120</c:v>
                </c:pt>
                <c:pt idx="1872">
                  <c:v>1167</c:v>
                </c:pt>
                <c:pt idx="1873">
                  <c:v>1142</c:v>
                </c:pt>
                <c:pt idx="1874">
                  <c:v>1079</c:v>
                </c:pt>
                <c:pt idx="1875">
                  <c:v>1146</c:v>
                </c:pt>
                <c:pt idx="1876">
                  <c:v>1084</c:v>
                </c:pt>
                <c:pt idx="1877">
                  <c:v>1101</c:v>
                </c:pt>
                <c:pt idx="1878">
                  <c:v>1043</c:v>
                </c:pt>
                <c:pt idx="1879">
                  <c:v>1095</c:v>
                </c:pt>
                <c:pt idx="1880">
                  <c:v>1065</c:v>
                </c:pt>
                <c:pt idx="1881">
                  <c:v>1105</c:v>
                </c:pt>
                <c:pt idx="1882">
                  <c:v>1010</c:v>
                </c:pt>
                <c:pt idx="1883">
                  <c:v>1065</c:v>
                </c:pt>
                <c:pt idx="1884">
                  <c:v>1179</c:v>
                </c:pt>
                <c:pt idx="1885">
                  <c:v>1057</c:v>
                </c:pt>
                <c:pt idx="1886">
                  <c:v>1082</c:v>
                </c:pt>
                <c:pt idx="1887">
                  <c:v>1108</c:v>
                </c:pt>
                <c:pt idx="1888">
                  <c:v>1105</c:v>
                </c:pt>
                <c:pt idx="1889">
                  <c:v>1080</c:v>
                </c:pt>
                <c:pt idx="1890">
                  <c:v>1074</c:v>
                </c:pt>
                <c:pt idx="1891">
                  <c:v>1035</c:v>
                </c:pt>
                <c:pt idx="1892">
                  <c:v>1118</c:v>
                </c:pt>
                <c:pt idx="1893">
                  <c:v>1043</c:v>
                </c:pt>
                <c:pt idx="1894">
                  <c:v>1077</c:v>
                </c:pt>
                <c:pt idx="1895">
                  <c:v>1170</c:v>
                </c:pt>
                <c:pt idx="1896">
                  <c:v>1120</c:v>
                </c:pt>
                <c:pt idx="1897">
                  <c:v>1088</c:v>
                </c:pt>
                <c:pt idx="1898">
                  <c:v>976</c:v>
                </c:pt>
                <c:pt idx="1899">
                  <c:v>1104</c:v>
                </c:pt>
                <c:pt idx="1900">
                  <c:v>1058</c:v>
                </c:pt>
                <c:pt idx="1901">
                  <c:v>1037</c:v>
                </c:pt>
                <c:pt idx="1902">
                  <c:v>1005</c:v>
                </c:pt>
                <c:pt idx="1903">
                  <c:v>1093</c:v>
                </c:pt>
                <c:pt idx="1904">
                  <c:v>1079</c:v>
                </c:pt>
                <c:pt idx="1905">
                  <c:v>1070</c:v>
                </c:pt>
                <c:pt idx="1906">
                  <c:v>1012</c:v>
                </c:pt>
                <c:pt idx="1907">
                  <c:v>1078</c:v>
                </c:pt>
                <c:pt idx="1908">
                  <c:v>1109</c:v>
                </c:pt>
                <c:pt idx="1909">
                  <c:v>1062</c:v>
                </c:pt>
                <c:pt idx="1910">
                  <c:v>1024</c:v>
                </c:pt>
                <c:pt idx="1911">
                  <c:v>1060</c:v>
                </c:pt>
                <c:pt idx="1912">
                  <c:v>1048</c:v>
                </c:pt>
                <c:pt idx="1913">
                  <c:v>1007</c:v>
                </c:pt>
                <c:pt idx="1914">
                  <c:v>1079</c:v>
                </c:pt>
                <c:pt idx="1915">
                  <c:v>1076</c:v>
                </c:pt>
                <c:pt idx="1916">
                  <c:v>1065</c:v>
                </c:pt>
                <c:pt idx="1917">
                  <c:v>1033</c:v>
                </c:pt>
                <c:pt idx="1918">
                  <c:v>1077</c:v>
                </c:pt>
                <c:pt idx="1919">
                  <c:v>1087</c:v>
                </c:pt>
                <c:pt idx="1920">
                  <c:v>1124</c:v>
                </c:pt>
                <c:pt idx="1921">
                  <c:v>1047</c:v>
                </c:pt>
                <c:pt idx="1922">
                  <c:v>1020</c:v>
                </c:pt>
                <c:pt idx="1923">
                  <c:v>1057</c:v>
                </c:pt>
                <c:pt idx="1924">
                  <c:v>1055</c:v>
                </c:pt>
                <c:pt idx="1925">
                  <c:v>1036</c:v>
                </c:pt>
                <c:pt idx="1926">
                  <c:v>1031</c:v>
                </c:pt>
                <c:pt idx="1927">
                  <c:v>1037</c:v>
                </c:pt>
                <c:pt idx="1928">
                  <c:v>1104</c:v>
                </c:pt>
                <c:pt idx="1929">
                  <c:v>1020</c:v>
                </c:pt>
                <c:pt idx="1930">
                  <c:v>1007</c:v>
                </c:pt>
                <c:pt idx="1931">
                  <c:v>1038</c:v>
                </c:pt>
                <c:pt idx="1932">
                  <c:v>998</c:v>
                </c:pt>
                <c:pt idx="1933">
                  <c:v>1042</c:v>
                </c:pt>
                <c:pt idx="1934">
                  <c:v>1024</c:v>
                </c:pt>
                <c:pt idx="1935">
                  <c:v>1056</c:v>
                </c:pt>
                <c:pt idx="1936">
                  <c:v>1021</c:v>
                </c:pt>
                <c:pt idx="1937">
                  <c:v>1040</c:v>
                </c:pt>
                <c:pt idx="1938">
                  <c:v>1065</c:v>
                </c:pt>
                <c:pt idx="1939">
                  <c:v>1041</c:v>
                </c:pt>
                <c:pt idx="1940">
                  <c:v>997</c:v>
                </c:pt>
                <c:pt idx="1941">
                  <c:v>1026</c:v>
                </c:pt>
                <c:pt idx="1942">
                  <c:v>1039</c:v>
                </c:pt>
                <c:pt idx="1943">
                  <c:v>1065</c:v>
                </c:pt>
                <c:pt idx="1944">
                  <c:v>1081</c:v>
                </c:pt>
                <c:pt idx="1945">
                  <c:v>1009</c:v>
                </c:pt>
                <c:pt idx="1946">
                  <c:v>1011</c:v>
                </c:pt>
                <c:pt idx="1947">
                  <c:v>1010</c:v>
                </c:pt>
                <c:pt idx="1948">
                  <c:v>1032</c:v>
                </c:pt>
                <c:pt idx="1949">
                  <c:v>998</c:v>
                </c:pt>
                <c:pt idx="1950">
                  <c:v>1006</c:v>
                </c:pt>
                <c:pt idx="1951">
                  <c:v>1104</c:v>
                </c:pt>
                <c:pt idx="1952">
                  <c:v>964</c:v>
                </c:pt>
                <c:pt idx="1953">
                  <c:v>1033</c:v>
                </c:pt>
                <c:pt idx="1954">
                  <c:v>1031</c:v>
                </c:pt>
                <c:pt idx="1955">
                  <c:v>970</c:v>
                </c:pt>
                <c:pt idx="1956">
                  <c:v>958</c:v>
                </c:pt>
                <c:pt idx="1957">
                  <c:v>1053</c:v>
                </c:pt>
                <c:pt idx="1958">
                  <c:v>1015</c:v>
                </c:pt>
                <c:pt idx="1959">
                  <c:v>993</c:v>
                </c:pt>
                <c:pt idx="1960">
                  <c:v>985</c:v>
                </c:pt>
                <c:pt idx="1961">
                  <c:v>996</c:v>
                </c:pt>
                <c:pt idx="1962">
                  <c:v>998</c:v>
                </c:pt>
                <c:pt idx="1963">
                  <c:v>1010</c:v>
                </c:pt>
                <c:pt idx="1964">
                  <c:v>1032</c:v>
                </c:pt>
                <c:pt idx="1965">
                  <c:v>1027</c:v>
                </c:pt>
                <c:pt idx="1966">
                  <c:v>970</c:v>
                </c:pt>
                <c:pt idx="1967">
                  <c:v>957</c:v>
                </c:pt>
                <c:pt idx="1968">
                  <c:v>1014</c:v>
                </c:pt>
                <c:pt idx="1969">
                  <c:v>1022</c:v>
                </c:pt>
                <c:pt idx="1970">
                  <c:v>960</c:v>
                </c:pt>
                <c:pt idx="1971">
                  <c:v>978</c:v>
                </c:pt>
                <c:pt idx="1972">
                  <c:v>1024</c:v>
                </c:pt>
                <c:pt idx="1973">
                  <c:v>1021</c:v>
                </c:pt>
                <c:pt idx="1974">
                  <c:v>994</c:v>
                </c:pt>
                <c:pt idx="1975">
                  <c:v>1046</c:v>
                </c:pt>
                <c:pt idx="1976">
                  <c:v>1012</c:v>
                </c:pt>
                <c:pt idx="1977">
                  <c:v>969</c:v>
                </c:pt>
                <c:pt idx="1978">
                  <c:v>921</c:v>
                </c:pt>
                <c:pt idx="1979">
                  <c:v>1006</c:v>
                </c:pt>
                <c:pt idx="1980">
                  <c:v>998</c:v>
                </c:pt>
                <c:pt idx="1981">
                  <c:v>1024</c:v>
                </c:pt>
                <c:pt idx="1982">
                  <c:v>973</c:v>
                </c:pt>
                <c:pt idx="1983">
                  <c:v>1024</c:v>
                </c:pt>
                <c:pt idx="1984">
                  <c:v>1008</c:v>
                </c:pt>
                <c:pt idx="1985">
                  <c:v>1005</c:v>
                </c:pt>
                <c:pt idx="1986">
                  <c:v>999</c:v>
                </c:pt>
                <c:pt idx="1987">
                  <c:v>994</c:v>
                </c:pt>
                <c:pt idx="1988">
                  <c:v>1010</c:v>
                </c:pt>
                <c:pt idx="1989">
                  <c:v>1021</c:v>
                </c:pt>
                <c:pt idx="1990">
                  <c:v>983</c:v>
                </c:pt>
                <c:pt idx="1991">
                  <c:v>991</c:v>
                </c:pt>
                <c:pt idx="1992">
                  <c:v>982</c:v>
                </c:pt>
                <c:pt idx="1993">
                  <c:v>1035</c:v>
                </c:pt>
                <c:pt idx="1994">
                  <c:v>969</c:v>
                </c:pt>
                <c:pt idx="1995">
                  <c:v>1054</c:v>
                </c:pt>
                <c:pt idx="1996">
                  <c:v>982</c:v>
                </c:pt>
                <c:pt idx="1997">
                  <c:v>987</c:v>
                </c:pt>
                <c:pt idx="1998">
                  <c:v>969</c:v>
                </c:pt>
                <c:pt idx="1999">
                  <c:v>985</c:v>
                </c:pt>
                <c:pt idx="2000">
                  <c:v>998</c:v>
                </c:pt>
                <c:pt idx="2001">
                  <c:v>999</c:v>
                </c:pt>
                <c:pt idx="2002">
                  <c:v>956</c:v>
                </c:pt>
                <c:pt idx="2003">
                  <c:v>1002</c:v>
                </c:pt>
                <c:pt idx="2004">
                  <c:v>980</c:v>
                </c:pt>
                <c:pt idx="2005">
                  <c:v>946</c:v>
                </c:pt>
                <c:pt idx="2006">
                  <c:v>990</c:v>
                </c:pt>
                <c:pt idx="2007">
                  <c:v>969</c:v>
                </c:pt>
                <c:pt idx="2008">
                  <c:v>993</c:v>
                </c:pt>
                <c:pt idx="2009">
                  <c:v>944</c:v>
                </c:pt>
                <c:pt idx="2010">
                  <c:v>965</c:v>
                </c:pt>
                <c:pt idx="2011">
                  <c:v>1028</c:v>
                </c:pt>
                <c:pt idx="2012">
                  <c:v>1026</c:v>
                </c:pt>
                <c:pt idx="2013">
                  <c:v>901</c:v>
                </c:pt>
                <c:pt idx="2014">
                  <c:v>1009</c:v>
                </c:pt>
                <c:pt idx="2015">
                  <c:v>948</c:v>
                </c:pt>
                <c:pt idx="2016">
                  <c:v>986</c:v>
                </c:pt>
                <c:pt idx="2017">
                  <c:v>980</c:v>
                </c:pt>
                <c:pt idx="2018">
                  <c:v>1000</c:v>
                </c:pt>
                <c:pt idx="2019">
                  <c:v>989</c:v>
                </c:pt>
                <c:pt idx="2020">
                  <c:v>989</c:v>
                </c:pt>
                <c:pt idx="2021">
                  <c:v>1010</c:v>
                </c:pt>
                <c:pt idx="2022">
                  <c:v>946</c:v>
                </c:pt>
                <c:pt idx="2023">
                  <c:v>1029</c:v>
                </c:pt>
                <c:pt idx="2024">
                  <c:v>924</c:v>
                </c:pt>
                <c:pt idx="2025">
                  <c:v>1025</c:v>
                </c:pt>
                <c:pt idx="2026">
                  <c:v>940</c:v>
                </c:pt>
                <c:pt idx="2027">
                  <c:v>968</c:v>
                </c:pt>
                <c:pt idx="2028">
                  <c:v>1015</c:v>
                </c:pt>
                <c:pt idx="2029">
                  <c:v>943</c:v>
                </c:pt>
                <c:pt idx="2030">
                  <c:v>930</c:v>
                </c:pt>
                <c:pt idx="2031">
                  <c:v>987</c:v>
                </c:pt>
                <c:pt idx="2032">
                  <c:v>926</c:v>
                </c:pt>
                <c:pt idx="2033">
                  <c:v>933</c:v>
                </c:pt>
                <c:pt idx="2034">
                  <c:v>1019</c:v>
                </c:pt>
                <c:pt idx="2035">
                  <c:v>927</c:v>
                </c:pt>
                <c:pt idx="2036">
                  <c:v>974</c:v>
                </c:pt>
                <c:pt idx="2037">
                  <c:v>972</c:v>
                </c:pt>
                <c:pt idx="2038">
                  <c:v>958</c:v>
                </c:pt>
                <c:pt idx="2039">
                  <c:v>953</c:v>
                </c:pt>
                <c:pt idx="2040">
                  <c:v>919</c:v>
                </c:pt>
                <c:pt idx="2041">
                  <c:v>923</c:v>
                </c:pt>
                <c:pt idx="2042">
                  <c:v>918</c:v>
                </c:pt>
                <c:pt idx="2043">
                  <c:v>954</c:v>
                </c:pt>
                <c:pt idx="2044">
                  <c:v>974</c:v>
                </c:pt>
                <c:pt idx="2045">
                  <c:v>937</c:v>
                </c:pt>
                <c:pt idx="2046">
                  <c:v>970</c:v>
                </c:pt>
                <c:pt idx="2047">
                  <c:v>972</c:v>
                </c:pt>
                <c:pt idx="2048">
                  <c:v>980</c:v>
                </c:pt>
                <c:pt idx="2049">
                  <c:v>963</c:v>
                </c:pt>
                <c:pt idx="2050">
                  <c:v>873</c:v>
                </c:pt>
                <c:pt idx="2051">
                  <c:v>955</c:v>
                </c:pt>
                <c:pt idx="2052">
                  <c:v>900</c:v>
                </c:pt>
                <c:pt idx="2053">
                  <c:v>933</c:v>
                </c:pt>
                <c:pt idx="2054">
                  <c:v>964</c:v>
                </c:pt>
                <c:pt idx="2055">
                  <c:v>945</c:v>
                </c:pt>
                <c:pt idx="2056">
                  <c:v>941</c:v>
                </c:pt>
                <c:pt idx="2057">
                  <c:v>934</c:v>
                </c:pt>
                <c:pt idx="2058">
                  <c:v>927</c:v>
                </c:pt>
                <c:pt idx="2059">
                  <c:v>923</c:v>
                </c:pt>
                <c:pt idx="2060">
                  <c:v>955</c:v>
                </c:pt>
                <c:pt idx="2061">
                  <c:v>962</c:v>
                </c:pt>
                <c:pt idx="2062">
                  <c:v>877</c:v>
                </c:pt>
                <c:pt idx="2063">
                  <c:v>997</c:v>
                </c:pt>
                <c:pt idx="2064">
                  <c:v>913</c:v>
                </c:pt>
                <c:pt idx="2065">
                  <c:v>934</c:v>
                </c:pt>
                <c:pt idx="2066">
                  <c:v>922</c:v>
                </c:pt>
                <c:pt idx="2067">
                  <c:v>919</c:v>
                </c:pt>
                <c:pt idx="2068">
                  <c:v>869</c:v>
                </c:pt>
                <c:pt idx="2069">
                  <c:v>958</c:v>
                </c:pt>
                <c:pt idx="2070">
                  <c:v>907</c:v>
                </c:pt>
                <c:pt idx="2071">
                  <c:v>980</c:v>
                </c:pt>
                <c:pt idx="2072">
                  <c:v>980</c:v>
                </c:pt>
                <c:pt idx="2073">
                  <c:v>924</c:v>
                </c:pt>
                <c:pt idx="2074">
                  <c:v>924</c:v>
                </c:pt>
                <c:pt idx="2075">
                  <c:v>929</c:v>
                </c:pt>
                <c:pt idx="2076">
                  <c:v>920</c:v>
                </c:pt>
                <c:pt idx="2077">
                  <c:v>894</c:v>
                </c:pt>
                <c:pt idx="2078">
                  <c:v>920</c:v>
                </c:pt>
                <c:pt idx="2079">
                  <c:v>891</c:v>
                </c:pt>
                <c:pt idx="2080">
                  <c:v>953</c:v>
                </c:pt>
                <c:pt idx="2081">
                  <c:v>940</c:v>
                </c:pt>
                <c:pt idx="2082">
                  <c:v>963</c:v>
                </c:pt>
                <c:pt idx="2083">
                  <c:v>927</c:v>
                </c:pt>
                <c:pt idx="2084">
                  <c:v>914</c:v>
                </c:pt>
                <c:pt idx="2085">
                  <c:v>889</c:v>
                </c:pt>
                <c:pt idx="2086">
                  <c:v>930</c:v>
                </c:pt>
                <c:pt idx="2087">
                  <c:v>929</c:v>
                </c:pt>
                <c:pt idx="2088">
                  <c:v>902</c:v>
                </c:pt>
                <c:pt idx="2089">
                  <c:v>889</c:v>
                </c:pt>
                <c:pt idx="2090">
                  <c:v>938</c:v>
                </c:pt>
                <c:pt idx="2091">
                  <c:v>912</c:v>
                </c:pt>
                <c:pt idx="2092">
                  <c:v>908</c:v>
                </c:pt>
                <c:pt idx="2093">
                  <c:v>919</c:v>
                </c:pt>
                <c:pt idx="2094">
                  <c:v>896</c:v>
                </c:pt>
                <c:pt idx="2095">
                  <c:v>880</c:v>
                </c:pt>
                <c:pt idx="2096">
                  <c:v>869</c:v>
                </c:pt>
                <c:pt idx="2097">
                  <c:v>880</c:v>
                </c:pt>
                <c:pt idx="2098">
                  <c:v>889</c:v>
                </c:pt>
                <c:pt idx="2099">
                  <c:v>919</c:v>
                </c:pt>
                <c:pt idx="2100">
                  <c:v>980</c:v>
                </c:pt>
                <c:pt idx="2101">
                  <c:v>887</c:v>
                </c:pt>
                <c:pt idx="2102">
                  <c:v>938</c:v>
                </c:pt>
                <c:pt idx="2103">
                  <c:v>906</c:v>
                </c:pt>
                <c:pt idx="2104">
                  <c:v>909</c:v>
                </c:pt>
                <c:pt idx="2105">
                  <c:v>898</c:v>
                </c:pt>
                <c:pt idx="2106">
                  <c:v>814</c:v>
                </c:pt>
                <c:pt idx="2107">
                  <c:v>887</c:v>
                </c:pt>
                <c:pt idx="2108">
                  <c:v>883</c:v>
                </c:pt>
                <c:pt idx="2109">
                  <c:v>860</c:v>
                </c:pt>
                <c:pt idx="2110">
                  <c:v>861</c:v>
                </c:pt>
                <c:pt idx="2111">
                  <c:v>891</c:v>
                </c:pt>
                <c:pt idx="2112">
                  <c:v>886</c:v>
                </c:pt>
                <c:pt idx="2113">
                  <c:v>888</c:v>
                </c:pt>
                <c:pt idx="2114">
                  <c:v>952</c:v>
                </c:pt>
                <c:pt idx="2115">
                  <c:v>877</c:v>
                </c:pt>
                <c:pt idx="2116">
                  <c:v>862</c:v>
                </c:pt>
                <c:pt idx="2117">
                  <c:v>903</c:v>
                </c:pt>
                <c:pt idx="2118">
                  <c:v>943</c:v>
                </c:pt>
                <c:pt idx="2119">
                  <c:v>864</c:v>
                </c:pt>
                <c:pt idx="2120">
                  <c:v>822</c:v>
                </c:pt>
                <c:pt idx="2121">
                  <c:v>877</c:v>
                </c:pt>
                <c:pt idx="2122">
                  <c:v>924</c:v>
                </c:pt>
                <c:pt idx="2123">
                  <c:v>909</c:v>
                </c:pt>
                <c:pt idx="2124">
                  <c:v>833</c:v>
                </c:pt>
                <c:pt idx="2125">
                  <c:v>849</c:v>
                </c:pt>
                <c:pt idx="2126">
                  <c:v>925</c:v>
                </c:pt>
                <c:pt idx="2127">
                  <c:v>842</c:v>
                </c:pt>
                <c:pt idx="2128">
                  <c:v>880</c:v>
                </c:pt>
                <c:pt idx="2129">
                  <c:v>888</c:v>
                </c:pt>
                <c:pt idx="2130">
                  <c:v>882</c:v>
                </c:pt>
                <c:pt idx="2131">
                  <c:v>864</c:v>
                </c:pt>
                <c:pt idx="2132">
                  <c:v>858</c:v>
                </c:pt>
                <c:pt idx="2133">
                  <c:v>880</c:v>
                </c:pt>
                <c:pt idx="2134">
                  <c:v>894</c:v>
                </c:pt>
                <c:pt idx="2135">
                  <c:v>883</c:v>
                </c:pt>
                <c:pt idx="2136">
                  <c:v>839</c:v>
                </c:pt>
                <c:pt idx="2137">
                  <c:v>826</c:v>
                </c:pt>
                <c:pt idx="2138">
                  <c:v>881</c:v>
                </c:pt>
                <c:pt idx="2139">
                  <c:v>837</c:v>
                </c:pt>
                <c:pt idx="2140">
                  <c:v>866</c:v>
                </c:pt>
                <c:pt idx="2141">
                  <c:v>868</c:v>
                </c:pt>
                <c:pt idx="2142">
                  <c:v>838</c:v>
                </c:pt>
                <c:pt idx="2143">
                  <c:v>835</c:v>
                </c:pt>
                <c:pt idx="2144">
                  <c:v>887</c:v>
                </c:pt>
                <c:pt idx="2145">
                  <c:v>850</c:v>
                </c:pt>
                <c:pt idx="2146">
                  <c:v>833</c:v>
                </c:pt>
                <c:pt idx="2147">
                  <c:v>889</c:v>
                </c:pt>
                <c:pt idx="2148">
                  <c:v>886</c:v>
                </c:pt>
                <c:pt idx="2149">
                  <c:v>840</c:v>
                </c:pt>
                <c:pt idx="2150">
                  <c:v>839</c:v>
                </c:pt>
                <c:pt idx="2151">
                  <c:v>852</c:v>
                </c:pt>
                <c:pt idx="2152">
                  <c:v>869</c:v>
                </c:pt>
                <c:pt idx="2153">
                  <c:v>838</c:v>
                </c:pt>
                <c:pt idx="2154">
                  <c:v>867</c:v>
                </c:pt>
                <c:pt idx="2155">
                  <c:v>845</c:v>
                </c:pt>
                <c:pt idx="2156">
                  <c:v>840</c:v>
                </c:pt>
                <c:pt idx="2157">
                  <c:v>867</c:v>
                </c:pt>
                <c:pt idx="2158">
                  <c:v>841</c:v>
                </c:pt>
                <c:pt idx="2159">
                  <c:v>875</c:v>
                </c:pt>
                <c:pt idx="2160">
                  <c:v>806</c:v>
                </c:pt>
                <c:pt idx="2161">
                  <c:v>857</c:v>
                </c:pt>
                <c:pt idx="2162">
                  <c:v>851</c:v>
                </c:pt>
                <c:pt idx="2163">
                  <c:v>864</c:v>
                </c:pt>
                <c:pt idx="2164">
                  <c:v>867</c:v>
                </c:pt>
                <c:pt idx="2165">
                  <c:v>841</c:v>
                </c:pt>
                <c:pt idx="2166">
                  <c:v>833</c:v>
                </c:pt>
                <c:pt idx="2167">
                  <c:v>816</c:v>
                </c:pt>
                <c:pt idx="2168">
                  <c:v>900</c:v>
                </c:pt>
                <c:pt idx="2169">
                  <c:v>841</c:v>
                </c:pt>
                <c:pt idx="2170">
                  <c:v>764</c:v>
                </c:pt>
                <c:pt idx="2171">
                  <c:v>838</c:v>
                </c:pt>
                <c:pt idx="2172">
                  <c:v>855</c:v>
                </c:pt>
                <c:pt idx="2173">
                  <c:v>879</c:v>
                </c:pt>
                <c:pt idx="2174">
                  <c:v>803</c:v>
                </c:pt>
                <c:pt idx="2175">
                  <c:v>825</c:v>
                </c:pt>
                <c:pt idx="2176">
                  <c:v>800</c:v>
                </c:pt>
                <c:pt idx="2177">
                  <c:v>813</c:v>
                </c:pt>
                <c:pt idx="2178">
                  <c:v>857</c:v>
                </c:pt>
                <c:pt idx="2179">
                  <c:v>845</c:v>
                </c:pt>
                <c:pt idx="2180">
                  <c:v>839</c:v>
                </c:pt>
                <c:pt idx="2181">
                  <c:v>817</c:v>
                </c:pt>
                <c:pt idx="2182">
                  <c:v>818</c:v>
                </c:pt>
                <c:pt idx="2183">
                  <c:v>812</c:v>
                </c:pt>
                <c:pt idx="2184">
                  <c:v>890</c:v>
                </c:pt>
                <c:pt idx="2185">
                  <c:v>863</c:v>
                </c:pt>
                <c:pt idx="2186">
                  <c:v>841</c:v>
                </c:pt>
                <c:pt idx="2187">
                  <c:v>812</c:v>
                </c:pt>
                <c:pt idx="2188">
                  <c:v>798</c:v>
                </c:pt>
                <c:pt idx="2189">
                  <c:v>818</c:v>
                </c:pt>
                <c:pt idx="2190">
                  <c:v>860</c:v>
                </c:pt>
                <c:pt idx="2191">
                  <c:v>851</c:v>
                </c:pt>
                <c:pt idx="2192">
                  <c:v>835</c:v>
                </c:pt>
                <c:pt idx="2193">
                  <c:v>766</c:v>
                </c:pt>
                <c:pt idx="2194">
                  <c:v>838</c:v>
                </c:pt>
                <c:pt idx="2195">
                  <c:v>831</c:v>
                </c:pt>
                <c:pt idx="2196">
                  <c:v>879</c:v>
                </c:pt>
                <c:pt idx="2197">
                  <c:v>823</c:v>
                </c:pt>
                <c:pt idx="2198">
                  <c:v>849</c:v>
                </c:pt>
                <c:pt idx="2199">
                  <c:v>810</c:v>
                </c:pt>
                <c:pt idx="2200">
                  <c:v>878</c:v>
                </c:pt>
                <c:pt idx="2201">
                  <c:v>901</c:v>
                </c:pt>
                <c:pt idx="2202">
                  <c:v>834</c:v>
                </c:pt>
                <c:pt idx="2203">
                  <c:v>842</c:v>
                </c:pt>
                <c:pt idx="2204">
                  <c:v>814</c:v>
                </c:pt>
                <c:pt idx="2205">
                  <c:v>804</c:v>
                </c:pt>
                <c:pt idx="2206">
                  <c:v>823</c:v>
                </c:pt>
                <c:pt idx="2207">
                  <c:v>819</c:v>
                </c:pt>
                <c:pt idx="2208">
                  <c:v>805</c:v>
                </c:pt>
                <c:pt idx="2209">
                  <c:v>840</c:v>
                </c:pt>
                <c:pt idx="2210">
                  <c:v>794</c:v>
                </c:pt>
                <c:pt idx="2211">
                  <c:v>794</c:v>
                </c:pt>
                <c:pt idx="2212">
                  <c:v>842</c:v>
                </c:pt>
                <c:pt idx="2213">
                  <c:v>827</c:v>
                </c:pt>
                <c:pt idx="2214">
                  <c:v>823</c:v>
                </c:pt>
                <c:pt idx="2215">
                  <c:v>831</c:v>
                </c:pt>
                <c:pt idx="2216">
                  <c:v>855</c:v>
                </c:pt>
                <c:pt idx="2217">
                  <c:v>860</c:v>
                </c:pt>
                <c:pt idx="2218">
                  <c:v>854</c:v>
                </c:pt>
                <c:pt idx="2219">
                  <c:v>822</c:v>
                </c:pt>
                <c:pt idx="2220">
                  <c:v>787</c:v>
                </c:pt>
                <c:pt idx="2221">
                  <c:v>845</c:v>
                </c:pt>
                <c:pt idx="2222">
                  <c:v>821</c:v>
                </c:pt>
                <c:pt idx="2223">
                  <c:v>851</c:v>
                </c:pt>
                <c:pt idx="2224">
                  <c:v>816</c:v>
                </c:pt>
                <c:pt idx="2225">
                  <c:v>817</c:v>
                </c:pt>
                <c:pt idx="2226">
                  <c:v>769</c:v>
                </c:pt>
                <c:pt idx="2227">
                  <c:v>852</c:v>
                </c:pt>
                <c:pt idx="2228">
                  <c:v>809</c:v>
                </c:pt>
                <c:pt idx="2229">
                  <c:v>794</c:v>
                </c:pt>
                <c:pt idx="2230">
                  <c:v>765</c:v>
                </c:pt>
                <c:pt idx="2231">
                  <c:v>792</c:v>
                </c:pt>
                <c:pt idx="2232">
                  <c:v>834</c:v>
                </c:pt>
                <c:pt idx="2233">
                  <c:v>776</c:v>
                </c:pt>
                <c:pt idx="2234">
                  <c:v>797</c:v>
                </c:pt>
                <c:pt idx="2235">
                  <c:v>816</c:v>
                </c:pt>
                <c:pt idx="2236">
                  <c:v>807</c:v>
                </c:pt>
                <c:pt idx="2237">
                  <c:v>838</c:v>
                </c:pt>
                <c:pt idx="2238">
                  <c:v>799</c:v>
                </c:pt>
                <c:pt idx="2239">
                  <c:v>813</c:v>
                </c:pt>
                <c:pt idx="2240">
                  <c:v>822</c:v>
                </c:pt>
                <c:pt idx="2241">
                  <c:v>821</c:v>
                </c:pt>
                <c:pt idx="2242">
                  <c:v>819</c:v>
                </c:pt>
                <c:pt idx="2243">
                  <c:v>827</c:v>
                </c:pt>
                <c:pt idx="2244">
                  <c:v>811</c:v>
                </c:pt>
                <c:pt idx="2245">
                  <c:v>770</c:v>
                </c:pt>
                <c:pt idx="2246">
                  <c:v>774</c:v>
                </c:pt>
                <c:pt idx="2247">
                  <c:v>800</c:v>
                </c:pt>
                <c:pt idx="2248">
                  <c:v>807</c:v>
                </c:pt>
                <c:pt idx="2249">
                  <c:v>790</c:v>
                </c:pt>
                <c:pt idx="2250">
                  <c:v>798</c:v>
                </c:pt>
                <c:pt idx="2251">
                  <c:v>775</c:v>
                </c:pt>
                <c:pt idx="2252">
                  <c:v>839</c:v>
                </c:pt>
                <c:pt idx="2253">
                  <c:v>739</c:v>
                </c:pt>
                <c:pt idx="2254">
                  <c:v>837</c:v>
                </c:pt>
                <c:pt idx="2255">
                  <c:v>762</c:v>
                </c:pt>
                <c:pt idx="2256">
                  <c:v>805</c:v>
                </c:pt>
                <c:pt idx="2257">
                  <c:v>774</c:v>
                </c:pt>
                <c:pt idx="2258">
                  <c:v>797</c:v>
                </c:pt>
                <c:pt idx="2259">
                  <c:v>787</c:v>
                </c:pt>
                <c:pt idx="2260">
                  <c:v>780</c:v>
                </c:pt>
                <c:pt idx="2261">
                  <c:v>758</c:v>
                </c:pt>
                <c:pt idx="2262">
                  <c:v>796</c:v>
                </c:pt>
                <c:pt idx="2263">
                  <c:v>763</c:v>
                </c:pt>
                <c:pt idx="2264">
                  <c:v>750</c:v>
                </c:pt>
                <c:pt idx="2265">
                  <c:v>761</c:v>
                </c:pt>
                <c:pt idx="2266">
                  <c:v>828</c:v>
                </c:pt>
                <c:pt idx="2267">
                  <c:v>771</c:v>
                </c:pt>
                <c:pt idx="2268">
                  <c:v>711</c:v>
                </c:pt>
                <c:pt idx="2269">
                  <c:v>819</c:v>
                </c:pt>
                <c:pt idx="2270">
                  <c:v>781</c:v>
                </c:pt>
                <c:pt idx="2271">
                  <c:v>820</c:v>
                </c:pt>
                <c:pt idx="2272">
                  <c:v>767</c:v>
                </c:pt>
                <c:pt idx="2273">
                  <c:v>751</c:v>
                </c:pt>
                <c:pt idx="2274">
                  <c:v>770</c:v>
                </c:pt>
                <c:pt idx="2275">
                  <c:v>799</c:v>
                </c:pt>
                <c:pt idx="2276">
                  <c:v>780</c:v>
                </c:pt>
                <c:pt idx="2277">
                  <c:v>763</c:v>
                </c:pt>
                <c:pt idx="2278">
                  <c:v>771</c:v>
                </c:pt>
                <c:pt idx="2279">
                  <c:v>746</c:v>
                </c:pt>
                <c:pt idx="2280">
                  <c:v>808</c:v>
                </c:pt>
                <c:pt idx="2281">
                  <c:v>806</c:v>
                </c:pt>
                <c:pt idx="2282">
                  <c:v>813</c:v>
                </c:pt>
                <c:pt idx="2283">
                  <c:v>794</c:v>
                </c:pt>
                <c:pt idx="2284">
                  <c:v>801</c:v>
                </c:pt>
                <c:pt idx="2285">
                  <c:v>822</c:v>
                </c:pt>
                <c:pt idx="2286">
                  <c:v>784</c:v>
                </c:pt>
                <c:pt idx="2287">
                  <c:v>808</c:v>
                </c:pt>
                <c:pt idx="2288">
                  <c:v>766</c:v>
                </c:pt>
                <c:pt idx="2289">
                  <c:v>748</c:v>
                </c:pt>
                <c:pt idx="2290">
                  <c:v>765</c:v>
                </c:pt>
                <c:pt idx="2291">
                  <c:v>758</c:v>
                </c:pt>
                <c:pt idx="2292">
                  <c:v>763</c:v>
                </c:pt>
                <c:pt idx="2293">
                  <c:v>816</c:v>
                </c:pt>
                <c:pt idx="2294">
                  <c:v>798</c:v>
                </c:pt>
                <c:pt idx="2295">
                  <c:v>799</c:v>
                </c:pt>
                <c:pt idx="2296">
                  <c:v>701</c:v>
                </c:pt>
                <c:pt idx="2297">
                  <c:v>782</c:v>
                </c:pt>
                <c:pt idx="2298">
                  <c:v>775</c:v>
                </c:pt>
                <c:pt idx="2299">
                  <c:v>767</c:v>
                </c:pt>
                <c:pt idx="2300">
                  <c:v>739</c:v>
                </c:pt>
                <c:pt idx="2301">
                  <c:v>727</c:v>
                </c:pt>
                <c:pt idx="2302">
                  <c:v>763</c:v>
                </c:pt>
                <c:pt idx="2303">
                  <c:v>768</c:v>
                </c:pt>
                <c:pt idx="2304">
                  <c:v>815</c:v>
                </c:pt>
                <c:pt idx="2305">
                  <c:v>770</c:v>
                </c:pt>
                <c:pt idx="2306">
                  <c:v>799</c:v>
                </c:pt>
                <c:pt idx="2307">
                  <c:v>741</c:v>
                </c:pt>
                <c:pt idx="2308">
                  <c:v>727</c:v>
                </c:pt>
                <c:pt idx="2309">
                  <c:v>764</c:v>
                </c:pt>
                <c:pt idx="2310">
                  <c:v>797</c:v>
                </c:pt>
                <c:pt idx="2311">
                  <c:v>810</c:v>
                </c:pt>
                <c:pt idx="2312">
                  <c:v>717</c:v>
                </c:pt>
                <c:pt idx="2313">
                  <c:v>770</c:v>
                </c:pt>
                <c:pt idx="2314">
                  <c:v>753</c:v>
                </c:pt>
                <c:pt idx="2315">
                  <c:v>735</c:v>
                </c:pt>
                <c:pt idx="2316">
                  <c:v>710</c:v>
                </c:pt>
                <c:pt idx="2317">
                  <c:v>767</c:v>
                </c:pt>
                <c:pt idx="2318">
                  <c:v>716</c:v>
                </c:pt>
                <c:pt idx="2319">
                  <c:v>757</c:v>
                </c:pt>
                <c:pt idx="2320">
                  <c:v>765</c:v>
                </c:pt>
                <c:pt idx="2321">
                  <c:v>791</c:v>
                </c:pt>
                <c:pt idx="2322">
                  <c:v>757</c:v>
                </c:pt>
                <c:pt idx="2323">
                  <c:v>748</c:v>
                </c:pt>
                <c:pt idx="2324">
                  <c:v>784</c:v>
                </c:pt>
                <c:pt idx="2325">
                  <c:v>771</c:v>
                </c:pt>
                <c:pt idx="2326">
                  <c:v>747</c:v>
                </c:pt>
                <c:pt idx="2327">
                  <c:v>749</c:v>
                </c:pt>
                <c:pt idx="2328">
                  <c:v>739</c:v>
                </c:pt>
                <c:pt idx="2329">
                  <c:v>772</c:v>
                </c:pt>
                <c:pt idx="2330">
                  <c:v>767</c:v>
                </c:pt>
                <c:pt idx="2331">
                  <c:v>733</c:v>
                </c:pt>
                <c:pt idx="2332">
                  <c:v>713</c:v>
                </c:pt>
                <c:pt idx="2333">
                  <c:v>700</c:v>
                </c:pt>
                <c:pt idx="2334">
                  <c:v>717</c:v>
                </c:pt>
                <c:pt idx="2335">
                  <c:v>712</c:v>
                </c:pt>
                <c:pt idx="2336">
                  <c:v>786</c:v>
                </c:pt>
                <c:pt idx="2337">
                  <c:v>700</c:v>
                </c:pt>
                <c:pt idx="2338">
                  <c:v>741</c:v>
                </c:pt>
                <c:pt idx="2339">
                  <c:v>755</c:v>
                </c:pt>
                <c:pt idx="2340">
                  <c:v>670</c:v>
                </c:pt>
                <c:pt idx="2341">
                  <c:v>709</c:v>
                </c:pt>
                <c:pt idx="2342">
                  <c:v>774</c:v>
                </c:pt>
                <c:pt idx="2343">
                  <c:v>724</c:v>
                </c:pt>
                <c:pt idx="2344">
                  <c:v>789</c:v>
                </c:pt>
                <c:pt idx="2345">
                  <c:v>784</c:v>
                </c:pt>
                <c:pt idx="2346">
                  <c:v>734</c:v>
                </c:pt>
                <c:pt idx="2347">
                  <c:v>757</c:v>
                </c:pt>
                <c:pt idx="2348">
                  <c:v>686</c:v>
                </c:pt>
                <c:pt idx="2349">
                  <c:v>732</c:v>
                </c:pt>
                <c:pt idx="2350">
                  <c:v>727</c:v>
                </c:pt>
                <c:pt idx="2351">
                  <c:v>719</c:v>
                </c:pt>
                <c:pt idx="2352">
                  <c:v>762</c:v>
                </c:pt>
                <c:pt idx="2353">
                  <c:v>763</c:v>
                </c:pt>
                <c:pt idx="2354">
                  <c:v>742</c:v>
                </c:pt>
                <c:pt idx="2355">
                  <c:v>780</c:v>
                </c:pt>
                <c:pt idx="2356">
                  <c:v>726</c:v>
                </c:pt>
                <c:pt idx="2357">
                  <c:v>772</c:v>
                </c:pt>
                <c:pt idx="2358">
                  <c:v>720</c:v>
                </c:pt>
                <c:pt idx="2359">
                  <c:v>735</c:v>
                </c:pt>
                <c:pt idx="2360">
                  <c:v>707</c:v>
                </c:pt>
                <c:pt idx="2361">
                  <c:v>781</c:v>
                </c:pt>
                <c:pt idx="2362">
                  <c:v>740</c:v>
                </c:pt>
                <c:pt idx="2363">
                  <c:v>676</c:v>
                </c:pt>
                <c:pt idx="2364">
                  <c:v>687</c:v>
                </c:pt>
                <c:pt idx="2365">
                  <c:v>714</c:v>
                </c:pt>
                <c:pt idx="2366">
                  <c:v>669</c:v>
                </c:pt>
                <c:pt idx="2367">
                  <c:v>720</c:v>
                </c:pt>
                <c:pt idx="2368">
                  <c:v>673</c:v>
                </c:pt>
                <c:pt idx="2369">
                  <c:v>745</c:v>
                </c:pt>
                <c:pt idx="2370">
                  <c:v>754</c:v>
                </c:pt>
                <c:pt idx="2371">
                  <c:v>763</c:v>
                </c:pt>
                <c:pt idx="2372">
                  <c:v>698</c:v>
                </c:pt>
                <c:pt idx="2373">
                  <c:v>682</c:v>
                </c:pt>
                <c:pt idx="2374">
                  <c:v>713</c:v>
                </c:pt>
                <c:pt idx="2375">
                  <c:v>712</c:v>
                </c:pt>
                <c:pt idx="2376">
                  <c:v>736</c:v>
                </c:pt>
                <c:pt idx="2377">
                  <c:v>766</c:v>
                </c:pt>
                <c:pt idx="2378">
                  <c:v>720</c:v>
                </c:pt>
                <c:pt idx="2379">
                  <c:v>751</c:v>
                </c:pt>
                <c:pt idx="2380">
                  <c:v>701</c:v>
                </c:pt>
                <c:pt idx="2381">
                  <c:v>710</c:v>
                </c:pt>
                <c:pt idx="2382">
                  <c:v>681</c:v>
                </c:pt>
                <c:pt idx="2383">
                  <c:v>733</c:v>
                </c:pt>
                <c:pt idx="2384">
                  <c:v>748</c:v>
                </c:pt>
                <c:pt idx="2385">
                  <c:v>672</c:v>
                </c:pt>
                <c:pt idx="2386">
                  <c:v>706</c:v>
                </c:pt>
                <c:pt idx="2387">
                  <c:v>728</c:v>
                </c:pt>
                <c:pt idx="2388">
                  <c:v>696</c:v>
                </c:pt>
                <c:pt idx="2389">
                  <c:v>663</c:v>
                </c:pt>
                <c:pt idx="2390">
                  <c:v>687</c:v>
                </c:pt>
                <c:pt idx="2391">
                  <c:v>717</c:v>
                </c:pt>
                <c:pt idx="2392">
                  <c:v>757</c:v>
                </c:pt>
                <c:pt idx="2393">
                  <c:v>738</c:v>
                </c:pt>
                <c:pt idx="2394">
                  <c:v>665</c:v>
                </c:pt>
                <c:pt idx="2395">
                  <c:v>728</c:v>
                </c:pt>
                <c:pt idx="2396">
                  <c:v>700</c:v>
                </c:pt>
                <c:pt idx="2397">
                  <c:v>680</c:v>
                </c:pt>
                <c:pt idx="2398">
                  <c:v>721</c:v>
                </c:pt>
                <c:pt idx="2399">
                  <c:v>679</c:v>
                </c:pt>
                <c:pt idx="2400">
                  <c:v>703</c:v>
                </c:pt>
                <c:pt idx="2401">
                  <c:v>727</c:v>
                </c:pt>
                <c:pt idx="2402">
                  <c:v>703</c:v>
                </c:pt>
                <c:pt idx="2403">
                  <c:v>722</c:v>
                </c:pt>
                <c:pt idx="2404">
                  <c:v>690</c:v>
                </c:pt>
                <c:pt idx="2405">
                  <c:v>680</c:v>
                </c:pt>
                <c:pt idx="2406">
                  <c:v>684</c:v>
                </c:pt>
                <c:pt idx="2407">
                  <c:v>730</c:v>
                </c:pt>
                <c:pt idx="2408">
                  <c:v>701</c:v>
                </c:pt>
                <c:pt idx="2409">
                  <c:v>726</c:v>
                </c:pt>
                <c:pt idx="2410">
                  <c:v>738</c:v>
                </c:pt>
                <c:pt idx="2411">
                  <c:v>716</c:v>
                </c:pt>
                <c:pt idx="2412">
                  <c:v>724</c:v>
                </c:pt>
                <c:pt idx="2413">
                  <c:v>746</c:v>
                </c:pt>
                <c:pt idx="2414">
                  <c:v>743</c:v>
                </c:pt>
                <c:pt idx="2415">
                  <c:v>726</c:v>
                </c:pt>
                <c:pt idx="2416">
                  <c:v>691</c:v>
                </c:pt>
                <c:pt idx="2417">
                  <c:v>702</c:v>
                </c:pt>
                <c:pt idx="2418">
                  <c:v>696</c:v>
                </c:pt>
                <c:pt idx="2419">
                  <c:v>682</c:v>
                </c:pt>
                <c:pt idx="2420">
                  <c:v>677</c:v>
                </c:pt>
                <c:pt idx="2421">
                  <c:v>694</c:v>
                </c:pt>
                <c:pt idx="2422">
                  <c:v>756</c:v>
                </c:pt>
                <c:pt idx="2423">
                  <c:v>719</c:v>
                </c:pt>
                <c:pt idx="2424">
                  <c:v>725</c:v>
                </c:pt>
                <c:pt idx="2425">
                  <c:v>744</c:v>
                </c:pt>
                <c:pt idx="2426">
                  <c:v>664</c:v>
                </c:pt>
                <c:pt idx="2427">
                  <c:v>684</c:v>
                </c:pt>
                <c:pt idx="2428">
                  <c:v>677</c:v>
                </c:pt>
                <c:pt idx="2429">
                  <c:v>698</c:v>
                </c:pt>
                <c:pt idx="2430">
                  <c:v>700</c:v>
                </c:pt>
                <c:pt idx="2431">
                  <c:v>716</c:v>
                </c:pt>
                <c:pt idx="2432">
                  <c:v>663</c:v>
                </c:pt>
                <c:pt idx="2433">
                  <c:v>682</c:v>
                </c:pt>
                <c:pt idx="2434">
                  <c:v>670</c:v>
                </c:pt>
                <c:pt idx="2435">
                  <c:v>714</c:v>
                </c:pt>
                <c:pt idx="2436">
                  <c:v>667</c:v>
                </c:pt>
                <c:pt idx="2437">
                  <c:v>666</c:v>
                </c:pt>
                <c:pt idx="2438">
                  <c:v>755</c:v>
                </c:pt>
                <c:pt idx="2439">
                  <c:v>713</c:v>
                </c:pt>
                <c:pt idx="2440">
                  <c:v>685</c:v>
                </c:pt>
                <c:pt idx="2441">
                  <c:v>708</c:v>
                </c:pt>
                <c:pt idx="2442">
                  <c:v>689</c:v>
                </c:pt>
                <c:pt idx="2443">
                  <c:v>713</c:v>
                </c:pt>
                <c:pt idx="2444">
                  <c:v>722</c:v>
                </c:pt>
                <c:pt idx="2445">
                  <c:v>779</c:v>
                </c:pt>
                <c:pt idx="2446">
                  <c:v>682</c:v>
                </c:pt>
                <c:pt idx="2447">
                  <c:v>691</c:v>
                </c:pt>
                <c:pt idx="2448">
                  <c:v>682</c:v>
                </c:pt>
                <c:pt idx="2449">
                  <c:v>739</c:v>
                </c:pt>
                <c:pt idx="2450">
                  <c:v>685</c:v>
                </c:pt>
                <c:pt idx="2451">
                  <c:v>679</c:v>
                </c:pt>
                <c:pt idx="2452">
                  <c:v>645</c:v>
                </c:pt>
                <c:pt idx="2453">
                  <c:v>714</c:v>
                </c:pt>
                <c:pt idx="2454">
                  <c:v>685</c:v>
                </c:pt>
                <c:pt idx="2455">
                  <c:v>680</c:v>
                </c:pt>
                <c:pt idx="2456">
                  <c:v>696</c:v>
                </c:pt>
                <c:pt idx="2457">
                  <c:v>708</c:v>
                </c:pt>
                <c:pt idx="2458">
                  <c:v>675</c:v>
                </c:pt>
                <c:pt idx="2459">
                  <c:v>661</c:v>
                </c:pt>
                <c:pt idx="2460">
                  <c:v>720</c:v>
                </c:pt>
                <c:pt idx="2461">
                  <c:v>683</c:v>
                </c:pt>
                <c:pt idx="2462">
                  <c:v>722</c:v>
                </c:pt>
                <c:pt idx="2463">
                  <c:v>697</c:v>
                </c:pt>
                <c:pt idx="2464">
                  <c:v>712</c:v>
                </c:pt>
                <c:pt idx="2465">
                  <c:v>654</c:v>
                </c:pt>
                <c:pt idx="2466">
                  <c:v>677</c:v>
                </c:pt>
                <c:pt idx="2467">
                  <c:v>635</c:v>
                </c:pt>
                <c:pt idx="2468">
                  <c:v>661</c:v>
                </c:pt>
                <c:pt idx="2469">
                  <c:v>682</c:v>
                </c:pt>
                <c:pt idx="2470">
                  <c:v>685</c:v>
                </c:pt>
                <c:pt idx="2471">
                  <c:v>675</c:v>
                </c:pt>
                <c:pt idx="2472">
                  <c:v>670</c:v>
                </c:pt>
                <c:pt idx="2473">
                  <c:v>701</c:v>
                </c:pt>
                <c:pt idx="2474">
                  <c:v>681</c:v>
                </c:pt>
                <c:pt idx="2475">
                  <c:v>664</c:v>
                </c:pt>
                <c:pt idx="2476">
                  <c:v>642</c:v>
                </c:pt>
                <c:pt idx="2477">
                  <c:v>662</c:v>
                </c:pt>
                <c:pt idx="2478">
                  <c:v>728</c:v>
                </c:pt>
                <c:pt idx="2479">
                  <c:v>698</c:v>
                </c:pt>
                <c:pt idx="2480">
                  <c:v>677</c:v>
                </c:pt>
                <c:pt idx="2481">
                  <c:v>659</c:v>
                </c:pt>
                <c:pt idx="2482">
                  <c:v>701</c:v>
                </c:pt>
                <c:pt idx="2483">
                  <c:v>698</c:v>
                </c:pt>
                <c:pt idx="2484">
                  <c:v>691</c:v>
                </c:pt>
                <c:pt idx="2485">
                  <c:v>667</c:v>
                </c:pt>
                <c:pt idx="2486">
                  <c:v>700</c:v>
                </c:pt>
                <c:pt idx="2487">
                  <c:v>674</c:v>
                </c:pt>
                <c:pt idx="2488">
                  <c:v>641</c:v>
                </c:pt>
                <c:pt idx="2489">
                  <c:v>665</c:v>
                </c:pt>
                <c:pt idx="2490">
                  <c:v>666</c:v>
                </c:pt>
                <c:pt idx="2491">
                  <c:v>656</c:v>
                </c:pt>
                <c:pt idx="2492">
                  <c:v>645</c:v>
                </c:pt>
                <c:pt idx="2493">
                  <c:v>638</c:v>
                </c:pt>
                <c:pt idx="2494">
                  <c:v>657</c:v>
                </c:pt>
                <c:pt idx="2495">
                  <c:v>669</c:v>
                </c:pt>
                <c:pt idx="2496">
                  <c:v>641</c:v>
                </c:pt>
                <c:pt idx="2497">
                  <c:v>714</c:v>
                </c:pt>
                <c:pt idx="2498">
                  <c:v>666</c:v>
                </c:pt>
                <c:pt idx="2499">
                  <c:v>674</c:v>
                </c:pt>
                <c:pt idx="2500">
                  <c:v>694</c:v>
                </c:pt>
                <c:pt idx="2501">
                  <c:v>625</c:v>
                </c:pt>
                <c:pt idx="2502">
                  <c:v>692</c:v>
                </c:pt>
                <c:pt idx="2503">
                  <c:v>657</c:v>
                </c:pt>
                <c:pt idx="2504">
                  <c:v>656</c:v>
                </c:pt>
                <c:pt idx="2505">
                  <c:v>655</c:v>
                </c:pt>
                <c:pt idx="2506">
                  <c:v>696</c:v>
                </c:pt>
                <c:pt idx="2507">
                  <c:v>657</c:v>
                </c:pt>
                <c:pt idx="2508">
                  <c:v>699</c:v>
                </c:pt>
                <c:pt idx="2509">
                  <c:v>689</c:v>
                </c:pt>
                <c:pt idx="2510">
                  <c:v>673</c:v>
                </c:pt>
                <c:pt idx="2511">
                  <c:v>626</c:v>
                </c:pt>
                <c:pt idx="2512">
                  <c:v>640</c:v>
                </c:pt>
                <c:pt idx="2513">
                  <c:v>659</c:v>
                </c:pt>
                <c:pt idx="2514">
                  <c:v>631</c:v>
                </c:pt>
                <c:pt idx="2515">
                  <c:v>681</c:v>
                </c:pt>
                <c:pt idx="2516">
                  <c:v>655</c:v>
                </c:pt>
                <c:pt idx="2517">
                  <c:v>648</c:v>
                </c:pt>
                <c:pt idx="2518">
                  <c:v>717</c:v>
                </c:pt>
                <c:pt idx="2519">
                  <c:v>677</c:v>
                </c:pt>
                <c:pt idx="2520">
                  <c:v>641</c:v>
                </c:pt>
                <c:pt idx="2521">
                  <c:v>620</c:v>
                </c:pt>
                <c:pt idx="2522">
                  <c:v>629</c:v>
                </c:pt>
                <c:pt idx="2523">
                  <c:v>616</c:v>
                </c:pt>
                <c:pt idx="2524">
                  <c:v>688</c:v>
                </c:pt>
                <c:pt idx="2525">
                  <c:v>621</c:v>
                </c:pt>
                <c:pt idx="2526">
                  <c:v>662</c:v>
                </c:pt>
                <c:pt idx="2527">
                  <c:v>609</c:v>
                </c:pt>
                <c:pt idx="2528">
                  <c:v>719</c:v>
                </c:pt>
                <c:pt idx="2529">
                  <c:v>631</c:v>
                </c:pt>
                <c:pt idx="2530">
                  <c:v>677</c:v>
                </c:pt>
                <c:pt idx="2531">
                  <c:v>656</c:v>
                </c:pt>
                <c:pt idx="2532">
                  <c:v>668</c:v>
                </c:pt>
                <c:pt idx="2533">
                  <c:v>684</c:v>
                </c:pt>
                <c:pt idx="2534">
                  <c:v>648</c:v>
                </c:pt>
                <c:pt idx="2535">
                  <c:v>599</c:v>
                </c:pt>
                <c:pt idx="2536">
                  <c:v>657</c:v>
                </c:pt>
                <c:pt idx="2537">
                  <c:v>632</c:v>
                </c:pt>
                <c:pt idx="2538">
                  <c:v>621</c:v>
                </c:pt>
                <c:pt idx="2539">
                  <c:v>659</c:v>
                </c:pt>
                <c:pt idx="2540">
                  <c:v>667</c:v>
                </c:pt>
                <c:pt idx="2541">
                  <c:v>640</c:v>
                </c:pt>
                <c:pt idx="2542">
                  <c:v>636</c:v>
                </c:pt>
                <c:pt idx="2543">
                  <c:v>593</c:v>
                </c:pt>
                <c:pt idx="2544">
                  <c:v>623</c:v>
                </c:pt>
                <c:pt idx="2545">
                  <c:v>621</c:v>
                </c:pt>
                <c:pt idx="2546">
                  <c:v>694</c:v>
                </c:pt>
                <c:pt idx="2547">
                  <c:v>647</c:v>
                </c:pt>
                <c:pt idx="2548">
                  <c:v>652</c:v>
                </c:pt>
                <c:pt idx="2549">
                  <c:v>641</c:v>
                </c:pt>
                <c:pt idx="2550">
                  <c:v>711</c:v>
                </c:pt>
                <c:pt idx="2551">
                  <c:v>610</c:v>
                </c:pt>
                <c:pt idx="2552">
                  <c:v>651</c:v>
                </c:pt>
                <c:pt idx="2553">
                  <c:v>654</c:v>
                </c:pt>
                <c:pt idx="2554">
                  <c:v>665</c:v>
                </c:pt>
                <c:pt idx="2555">
                  <c:v>624</c:v>
                </c:pt>
                <c:pt idx="2556">
                  <c:v>648</c:v>
                </c:pt>
                <c:pt idx="2557">
                  <c:v>610</c:v>
                </c:pt>
                <c:pt idx="2558">
                  <c:v>662</c:v>
                </c:pt>
                <c:pt idx="2559">
                  <c:v>617</c:v>
                </c:pt>
                <c:pt idx="2560">
                  <c:v>679</c:v>
                </c:pt>
                <c:pt idx="2561">
                  <c:v>621</c:v>
                </c:pt>
                <c:pt idx="2562">
                  <c:v>652</c:v>
                </c:pt>
                <c:pt idx="2563">
                  <c:v>658</c:v>
                </c:pt>
                <c:pt idx="2564">
                  <c:v>675</c:v>
                </c:pt>
                <c:pt idx="2565">
                  <c:v>599</c:v>
                </c:pt>
                <c:pt idx="2566">
                  <c:v>640</c:v>
                </c:pt>
                <c:pt idx="2567">
                  <c:v>600</c:v>
                </c:pt>
                <c:pt idx="2568">
                  <c:v>632</c:v>
                </c:pt>
                <c:pt idx="2569">
                  <c:v>640</c:v>
                </c:pt>
                <c:pt idx="2570">
                  <c:v>659</c:v>
                </c:pt>
                <c:pt idx="2571">
                  <c:v>628</c:v>
                </c:pt>
                <c:pt idx="2572">
                  <c:v>688</c:v>
                </c:pt>
                <c:pt idx="2573">
                  <c:v>636</c:v>
                </c:pt>
                <c:pt idx="2574">
                  <c:v>643</c:v>
                </c:pt>
                <c:pt idx="2575">
                  <c:v>643</c:v>
                </c:pt>
                <c:pt idx="2576">
                  <c:v>619</c:v>
                </c:pt>
                <c:pt idx="2577">
                  <c:v>628</c:v>
                </c:pt>
                <c:pt idx="2578">
                  <c:v>670</c:v>
                </c:pt>
                <c:pt idx="2579">
                  <c:v>565</c:v>
                </c:pt>
                <c:pt idx="2580">
                  <c:v>611</c:v>
                </c:pt>
                <c:pt idx="2581">
                  <c:v>569</c:v>
                </c:pt>
                <c:pt idx="2582">
                  <c:v>625</c:v>
                </c:pt>
                <c:pt idx="2583">
                  <c:v>624</c:v>
                </c:pt>
                <c:pt idx="2584">
                  <c:v>585</c:v>
                </c:pt>
                <c:pt idx="2585">
                  <c:v>637</c:v>
                </c:pt>
                <c:pt idx="2586">
                  <c:v>624</c:v>
                </c:pt>
                <c:pt idx="2587">
                  <c:v>636</c:v>
                </c:pt>
                <c:pt idx="2588">
                  <c:v>628</c:v>
                </c:pt>
                <c:pt idx="2589">
                  <c:v>637</c:v>
                </c:pt>
                <c:pt idx="2590">
                  <c:v>637</c:v>
                </c:pt>
                <c:pt idx="2591">
                  <c:v>544</c:v>
                </c:pt>
                <c:pt idx="2592">
                  <c:v>648</c:v>
                </c:pt>
                <c:pt idx="2593">
                  <c:v>615</c:v>
                </c:pt>
                <c:pt idx="2594">
                  <c:v>647</c:v>
                </c:pt>
                <c:pt idx="2595">
                  <c:v>627</c:v>
                </c:pt>
                <c:pt idx="2596">
                  <c:v>645</c:v>
                </c:pt>
                <c:pt idx="2597">
                  <c:v>616</c:v>
                </c:pt>
                <c:pt idx="2598">
                  <c:v>646</c:v>
                </c:pt>
                <c:pt idx="2599">
                  <c:v>596</c:v>
                </c:pt>
                <c:pt idx="2600">
                  <c:v>632</c:v>
                </c:pt>
                <c:pt idx="2601">
                  <c:v>589</c:v>
                </c:pt>
                <c:pt idx="2602">
                  <c:v>629</c:v>
                </c:pt>
                <c:pt idx="2603">
                  <c:v>639</c:v>
                </c:pt>
                <c:pt idx="2604">
                  <c:v>619</c:v>
                </c:pt>
                <c:pt idx="2605">
                  <c:v>614</c:v>
                </c:pt>
                <c:pt idx="2606">
                  <c:v>626</c:v>
                </c:pt>
                <c:pt idx="2607">
                  <c:v>577</c:v>
                </c:pt>
                <c:pt idx="2608">
                  <c:v>552</c:v>
                </c:pt>
                <c:pt idx="2609">
                  <c:v>582</c:v>
                </c:pt>
                <c:pt idx="2610">
                  <c:v>619</c:v>
                </c:pt>
                <c:pt idx="2611">
                  <c:v>637</c:v>
                </c:pt>
                <c:pt idx="2612">
                  <c:v>627</c:v>
                </c:pt>
                <c:pt idx="2613">
                  <c:v>595</c:v>
                </c:pt>
                <c:pt idx="2614">
                  <c:v>638</c:v>
                </c:pt>
                <c:pt idx="2615">
                  <c:v>562</c:v>
                </c:pt>
                <c:pt idx="2616">
                  <c:v>602</c:v>
                </c:pt>
                <c:pt idx="2617">
                  <c:v>624</c:v>
                </c:pt>
                <c:pt idx="2618">
                  <c:v>638</c:v>
                </c:pt>
                <c:pt idx="2619">
                  <c:v>552</c:v>
                </c:pt>
                <c:pt idx="2620">
                  <c:v>590</c:v>
                </c:pt>
                <c:pt idx="2621">
                  <c:v>606</c:v>
                </c:pt>
                <c:pt idx="2622">
                  <c:v>653</c:v>
                </c:pt>
                <c:pt idx="2623">
                  <c:v>602</c:v>
                </c:pt>
                <c:pt idx="2624">
                  <c:v>604</c:v>
                </c:pt>
                <c:pt idx="2625">
                  <c:v>629</c:v>
                </c:pt>
                <c:pt idx="2626">
                  <c:v>578</c:v>
                </c:pt>
                <c:pt idx="2627">
                  <c:v>591</c:v>
                </c:pt>
                <c:pt idx="2628">
                  <c:v>586</c:v>
                </c:pt>
                <c:pt idx="2629">
                  <c:v>576</c:v>
                </c:pt>
                <c:pt idx="2630">
                  <c:v>594</c:v>
                </c:pt>
                <c:pt idx="2631">
                  <c:v>621</c:v>
                </c:pt>
                <c:pt idx="2632">
                  <c:v>626</c:v>
                </c:pt>
                <c:pt idx="2633">
                  <c:v>599</c:v>
                </c:pt>
                <c:pt idx="2634">
                  <c:v>602</c:v>
                </c:pt>
                <c:pt idx="2635">
                  <c:v>575</c:v>
                </c:pt>
                <c:pt idx="2636">
                  <c:v>594</c:v>
                </c:pt>
                <c:pt idx="2637">
                  <c:v>596</c:v>
                </c:pt>
                <c:pt idx="2638">
                  <c:v>591</c:v>
                </c:pt>
                <c:pt idx="2639">
                  <c:v>566</c:v>
                </c:pt>
                <c:pt idx="2640">
                  <c:v>593</c:v>
                </c:pt>
                <c:pt idx="2641">
                  <c:v>634</c:v>
                </c:pt>
                <c:pt idx="2642">
                  <c:v>618</c:v>
                </c:pt>
                <c:pt idx="2643">
                  <c:v>569</c:v>
                </c:pt>
                <c:pt idx="2644">
                  <c:v>594</c:v>
                </c:pt>
                <c:pt idx="2645">
                  <c:v>561</c:v>
                </c:pt>
                <c:pt idx="2646">
                  <c:v>609</c:v>
                </c:pt>
                <c:pt idx="2647">
                  <c:v>573</c:v>
                </c:pt>
                <c:pt idx="2648">
                  <c:v>595</c:v>
                </c:pt>
                <c:pt idx="2649">
                  <c:v>623</c:v>
                </c:pt>
                <c:pt idx="2650">
                  <c:v>579</c:v>
                </c:pt>
                <c:pt idx="2651">
                  <c:v>573</c:v>
                </c:pt>
                <c:pt idx="2652">
                  <c:v>570</c:v>
                </c:pt>
                <c:pt idx="2653">
                  <c:v>562</c:v>
                </c:pt>
                <c:pt idx="2654">
                  <c:v>650</c:v>
                </c:pt>
                <c:pt idx="2655">
                  <c:v>557</c:v>
                </c:pt>
                <c:pt idx="2656">
                  <c:v>580</c:v>
                </c:pt>
                <c:pt idx="2657">
                  <c:v>642</c:v>
                </c:pt>
                <c:pt idx="2658">
                  <c:v>578</c:v>
                </c:pt>
                <c:pt idx="2659">
                  <c:v>553</c:v>
                </c:pt>
                <c:pt idx="2660">
                  <c:v>583</c:v>
                </c:pt>
                <c:pt idx="2661">
                  <c:v>603</c:v>
                </c:pt>
                <c:pt idx="2662">
                  <c:v>594</c:v>
                </c:pt>
                <c:pt idx="2663">
                  <c:v>607</c:v>
                </c:pt>
                <c:pt idx="2664">
                  <c:v>577</c:v>
                </c:pt>
                <c:pt idx="2665">
                  <c:v>573</c:v>
                </c:pt>
                <c:pt idx="2666">
                  <c:v>574</c:v>
                </c:pt>
                <c:pt idx="2667">
                  <c:v>557</c:v>
                </c:pt>
                <c:pt idx="2668">
                  <c:v>617</c:v>
                </c:pt>
                <c:pt idx="2669">
                  <c:v>566</c:v>
                </c:pt>
                <c:pt idx="2670">
                  <c:v>584</c:v>
                </c:pt>
                <c:pt idx="2671">
                  <c:v>577</c:v>
                </c:pt>
                <c:pt idx="2672">
                  <c:v>595</c:v>
                </c:pt>
                <c:pt idx="2673">
                  <c:v>580</c:v>
                </c:pt>
                <c:pt idx="2674">
                  <c:v>567</c:v>
                </c:pt>
                <c:pt idx="2675">
                  <c:v>593</c:v>
                </c:pt>
                <c:pt idx="2676">
                  <c:v>561</c:v>
                </c:pt>
                <c:pt idx="2677">
                  <c:v>577</c:v>
                </c:pt>
                <c:pt idx="2678">
                  <c:v>556</c:v>
                </c:pt>
                <c:pt idx="2679">
                  <c:v>550</c:v>
                </c:pt>
                <c:pt idx="2680">
                  <c:v>598</c:v>
                </c:pt>
                <c:pt idx="2681">
                  <c:v>613</c:v>
                </c:pt>
                <c:pt idx="2682">
                  <c:v>595</c:v>
                </c:pt>
                <c:pt idx="2683">
                  <c:v>575</c:v>
                </c:pt>
                <c:pt idx="2684">
                  <c:v>557</c:v>
                </c:pt>
                <c:pt idx="2685">
                  <c:v>606</c:v>
                </c:pt>
                <c:pt idx="2686">
                  <c:v>567</c:v>
                </c:pt>
                <c:pt idx="2687">
                  <c:v>546</c:v>
                </c:pt>
                <c:pt idx="2688">
                  <c:v>564</c:v>
                </c:pt>
                <c:pt idx="2689">
                  <c:v>576</c:v>
                </c:pt>
                <c:pt idx="2690">
                  <c:v>638</c:v>
                </c:pt>
                <c:pt idx="2691">
                  <c:v>550</c:v>
                </c:pt>
                <c:pt idx="2692">
                  <c:v>594</c:v>
                </c:pt>
                <c:pt idx="2693">
                  <c:v>599</c:v>
                </c:pt>
                <c:pt idx="2694">
                  <c:v>549</c:v>
                </c:pt>
                <c:pt idx="2695">
                  <c:v>561</c:v>
                </c:pt>
                <c:pt idx="2696">
                  <c:v>620</c:v>
                </c:pt>
                <c:pt idx="2697">
                  <c:v>583</c:v>
                </c:pt>
                <c:pt idx="2698">
                  <c:v>582</c:v>
                </c:pt>
                <c:pt idx="2699">
                  <c:v>566</c:v>
                </c:pt>
                <c:pt idx="2700">
                  <c:v>563</c:v>
                </c:pt>
                <c:pt idx="2701">
                  <c:v>554</c:v>
                </c:pt>
                <c:pt idx="2702">
                  <c:v>583</c:v>
                </c:pt>
                <c:pt idx="2703">
                  <c:v>538</c:v>
                </c:pt>
                <c:pt idx="2704">
                  <c:v>599</c:v>
                </c:pt>
                <c:pt idx="2705">
                  <c:v>583</c:v>
                </c:pt>
                <c:pt idx="2706">
                  <c:v>571</c:v>
                </c:pt>
                <c:pt idx="2707">
                  <c:v>570</c:v>
                </c:pt>
                <c:pt idx="2708">
                  <c:v>580</c:v>
                </c:pt>
                <c:pt idx="2709">
                  <c:v>573</c:v>
                </c:pt>
                <c:pt idx="2710">
                  <c:v>550</c:v>
                </c:pt>
                <c:pt idx="2711">
                  <c:v>609</c:v>
                </c:pt>
                <c:pt idx="2712">
                  <c:v>594</c:v>
                </c:pt>
                <c:pt idx="2713">
                  <c:v>578</c:v>
                </c:pt>
                <c:pt idx="2714">
                  <c:v>550</c:v>
                </c:pt>
                <c:pt idx="2715">
                  <c:v>574</c:v>
                </c:pt>
                <c:pt idx="2716">
                  <c:v>584</c:v>
                </c:pt>
                <c:pt idx="2717">
                  <c:v>520</c:v>
                </c:pt>
                <c:pt idx="2718">
                  <c:v>535</c:v>
                </c:pt>
                <c:pt idx="2719">
                  <c:v>527</c:v>
                </c:pt>
                <c:pt idx="2720">
                  <c:v>553</c:v>
                </c:pt>
                <c:pt idx="2721">
                  <c:v>576</c:v>
                </c:pt>
                <c:pt idx="2722">
                  <c:v>595</c:v>
                </c:pt>
                <c:pt idx="2723">
                  <c:v>555</c:v>
                </c:pt>
                <c:pt idx="2724">
                  <c:v>590</c:v>
                </c:pt>
                <c:pt idx="2725">
                  <c:v>551</c:v>
                </c:pt>
                <c:pt idx="2726">
                  <c:v>582</c:v>
                </c:pt>
                <c:pt idx="2727">
                  <c:v>630</c:v>
                </c:pt>
                <c:pt idx="2728">
                  <c:v>561</c:v>
                </c:pt>
                <c:pt idx="2729">
                  <c:v>604</c:v>
                </c:pt>
                <c:pt idx="2730">
                  <c:v>577</c:v>
                </c:pt>
                <c:pt idx="2731">
                  <c:v>538</c:v>
                </c:pt>
                <c:pt idx="2732">
                  <c:v>577</c:v>
                </c:pt>
                <c:pt idx="2733">
                  <c:v>594</c:v>
                </c:pt>
                <c:pt idx="2734">
                  <c:v>587</c:v>
                </c:pt>
                <c:pt idx="2735">
                  <c:v>521</c:v>
                </c:pt>
                <c:pt idx="2736">
                  <c:v>566</c:v>
                </c:pt>
                <c:pt idx="2737">
                  <c:v>578</c:v>
                </c:pt>
                <c:pt idx="2738">
                  <c:v>528</c:v>
                </c:pt>
                <c:pt idx="2739">
                  <c:v>567</c:v>
                </c:pt>
                <c:pt idx="2740">
                  <c:v>555</c:v>
                </c:pt>
                <c:pt idx="2741">
                  <c:v>558</c:v>
                </c:pt>
                <c:pt idx="2742">
                  <c:v>535</c:v>
                </c:pt>
                <c:pt idx="2743">
                  <c:v>571</c:v>
                </c:pt>
                <c:pt idx="2744">
                  <c:v>575</c:v>
                </c:pt>
                <c:pt idx="2745">
                  <c:v>570</c:v>
                </c:pt>
                <c:pt idx="2746">
                  <c:v>565</c:v>
                </c:pt>
                <c:pt idx="2747">
                  <c:v>559</c:v>
                </c:pt>
                <c:pt idx="2748">
                  <c:v>549</c:v>
                </c:pt>
                <c:pt idx="2749">
                  <c:v>550</c:v>
                </c:pt>
                <c:pt idx="2750">
                  <c:v>543</c:v>
                </c:pt>
                <c:pt idx="2751">
                  <c:v>570</c:v>
                </c:pt>
                <c:pt idx="2752">
                  <c:v>499</c:v>
                </c:pt>
                <c:pt idx="2753">
                  <c:v>543</c:v>
                </c:pt>
                <c:pt idx="2754">
                  <c:v>517</c:v>
                </c:pt>
                <c:pt idx="2755">
                  <c:v>585</c:v>
                </c:pt>
                <c:pt idx="2756">
                  <c:v>538</c:v>
                </c:pt>
                <c:pt idx="2757">
                  <c:v>540</c:v>
                </c:pt>
                <c:pt idx="2758">
                  <c:v>539</c:v>
                </c:pt>
                <c:pt idx="2759">
                  <c:v>541</c:v>
                </c:pt>
                <c:pt idx="2760">
                  <c:v>574</c:v>
                </c:pt>
                <c:pt idx="2761">
                  <c:v>531</c:v>
                </c:pt>
                <c:pt idx="2762">
                  <c:v>561</c:v>
                </c:pt>
                <c:pt idx="2763">
                  <c:v>542</c:v>
                </c:pt>
                <c:pt idx="2764">
                  <c:v>538</c:v>
                </c:pt>
                <c:pt idx="2765">
                  <c:v>577</c:v>
                </c:pt>
                <c:pt idx="2766">
                  <c:v>530</c:v>
                </c:pt>
                <c:pt idx="2767">
                  <c:v>559</c:v>
                </c:pt>
                <c:pt idx="2768">
                  <c:v>582</c:v>
                </c:pt>
                <c:pt idx="2769">
                  <c:v>534</c:v>
                </c:pt>
                <c:pt idx="2770">
                  <c:v>538</c:v>
                </c:pt>
                <c:pt idx="2771">
                  <c:v>528</c:v>
                </c:pt>
                <c:pt idx="2772">
                  <c:v>545</c:v>
                </c:pt>
                <c:pt idx="2773">
                  <c:v>587</c:v>
                </c:pt>
                <c:pt idx="2774">
                  <c:v>536</c:v>
                </c:pt>
                <c:pt idx="2775">
                  <c:v>532</c:v>
                </c:pt>
                <c:pt idx="2776">
                  <c:v>551</c:v>
                </c:pt>
                <c:pt idx="2777">
                  <c:v>544</c:v>
                </c:pt>
                <c:pt idx="2778">
                  <c:v>513</c:v>
                </c:pt>
                <c:pt idx="2779">
                  <c:v>551</c:v>
                </c:pt>
                <c:pt idx="2780">
                  <c:v>499</c:v>
                </c:pt>
                <c:pt idx="2781">
                  <c:v>562</c:v>
                </c:pt>
                <c:pt idx="2782">
                  <c:v>517</c:v>
                </c:pt>
                <c:pt idx="2783">
                  <c:v>563</c:v>
                </c:pt>
                <c:pt idx="2784">
                  <c:v>525</c:v>
                </c:pt>
                <c:pt idx="2785">
                  <c:v>485</c:v>
                </c:pt>
                <c:pt idx="2786">
                  <c:v>545</c:v>
                </c:pt>
                <c:pt idx="2787">
                  <c:v>547</c:v>
                </c:pt>
                <c:pt idx="2788">
                  <c:v>517</c:v>
                </c:pt>
                <c:pt idx="2789">
                  <c:v>568</c:v>
                </c:pt>
                <c:pt idx="2790">
                  <c:v>556</c:v>
                </c:pt>
                <c:pt idx="2791">
                  <c:v>541</c:v>
                </c:pt>
                <c:pt idx="2792">
                  <c:v>546</c:v>
                </c:pt>
                <c:pt idx="2793">
                  <c:v>553</c:v>
                </c:pt>
                <c:pt idx="2794">
                  <c:v>548</c:v>
                </c:pt>
                <c:pt idx="2795">
                  <c:v>541</c:v>
                </c:pt>
                <c:pt idx="2796">
                  <c:v>569</c:v>
                </c:pt>
                <c:pt idx="2797">
                  <c:v>528</c:v>
                </c:pt>
                <c:pt idx="2798">
                  <c:v>507</c:v>
                </c:pt>
                <c:pt idx="2799">
                  <c:v>520</c:v>
                </c:pt>
                <c:pt idx="2800">
                  <c:v>516</c:v>
                </c:pt>
                <c:pt idx="2801">
                  <c:v>538</c:v>
                </c:pt>
                <c:pt idx="2802">
                  <c:v>525</c:v>
                </c:pt>
                <c:pt idx="2803">
                  <c:v>540</c:v>
                </c:pt>
                <c:pt idx="2804">
                  <c:v>530</c:v>
                </c:pt>
                <c:pt idx="2805">
                  <c:v>551</c:v>
                </c:pt>
                <c:pt idx="2806">
                  <c:v>551</c:v>
                </c:pt>
                <c:pt idx="2807">
                  <c:v>546</c:v>
                </c:pt>
                <c:pt idx="2808">
                  <c:v>508</c:v>
                </c:pt>
                <c:pt idx="2809">
                  <c:v>533</c:v>
                </c:pt>
                <c:pt idx="2810">
                  <c:v>500</c:v>
                </c:pt>
                <c:pt idx="2811">
                  <c:v>499</c:v>
                </c:pt>
                <c:pt idx="2812">
                  <c:v>494</c:v>
                </c:pt>
                <c:pt idx="2813">
                  <c:v>508</c:v>
                </c:pt>
                <c:pt idx="2814">
                  <c:v>517</c:v>
                </c:pt>
                <c:pt idx="2815">
                  <c:v>507</c:v>
                </c:pt>
                <c:pt idx="2816">
                  <c:v>516</c:v>
                </c:pt>
                <c:pt idx="2817">
                  <c:v>514</c:v>
                </c:pt>
                <c:pt idx="2818">
                  <c:v>488</c:v>
                </c:pt>
                <c:pt idx="2819">
                  <c:v>506</c:v>
                </c:pt>
                <c:pt idx="2820">
                  <c:v>496</c:v>
                </c:pt>
                <c:pt idx="2821">
                  <c:v>536</c:v>
                </c:pt>
                <c:pt idx="2822">
                  <c:v>533</c:v>
                </c:pt>
                <c:pt idx="2823">
                  <c:v>494</c:v>
                </c:pt>
                <c:pt idx="2824">
                  <c:v>511</c:v>
                </c:pt>
                <c:pt idx="2825">
                  <c:v>513</c:v>
                </c:pt>
                <c:pt idx="2826">
                  <c:v>570</c:v>
                </c:pt>
                <c:pt idx="2827">
                  <c:v>535</c:v>
                </c:pt>
                <c:pt idx="2828">
                  <c:v>525</c:v>
                </c:pt>
                <c:pt idx="2829">
                  <c:v>528</c:v>
                </c:pt>
                <c:pt idx="2830">
                  <c:v>489</c:v>
                </c:pt>
                <c:pt idx="2831">
                  <c:v>548</c:v>
                </c:pt>
                <c:pt idx="2832">
                  <c:v>581</c:v>
                </c:pt>
                <c:pt idx="2833">
                  <c:v>501</c:v>
                </c:pt>
                <c:pt idx="2834">
                  <c:v>537</c:v>
                </c:pt>
                <c:pt idx="2835">
                  <c:v>543</c:v>
                </c:pt>
                <c:pt idx="2836">
                  <c:v>516</c:v>
                </c:pt>
                <c:pt idx="2837">
                  <c:v>508</c:v>
                </c:pt>
                <c:pt idx="2838">
                  <c:v>508</c:v>
                </c:pt>
                <c:pt idx="2839">
                  <c:v>547</c:v>
                </c:pt>
                <c:pt idx="2840">
                  <c:v>523</c:v>
                </c:pt>
                <c:pt idx="2841">
                  <c:v>563</c:v>
                </c:pt>
                <c:pt idx="2842">
                  <c:v>487</c:v>
                </c:pt>
                <c:pt idx="2843">
                  <c:v>548</c:v>
                </c:pt>
                <c:pt idx="2844">
                  <c:v>557</c:v>
                </c:pt>
                <c:pt idx="2845">
                  <c:v>526</c:v>
                </c:pt>
                <c:pt idx="2846">
                  <c:v>507</c:v>
                </c:pt>
                <c:pt idx="2847">
                  <c:v>518</c:v>
                </c:pt>
                <c:pt idx="2848">
                  <c:v>487</c:v>
                </c:pt>
                <c:pt idx="2849">
                  <c:v>512</c:v>
                </c:pt>
                <c:pt idx="2850">
                  <c:v>492</c:v>
                </c:pt>
                <c:pt idx="2851">
                  <c:v>508</c:v>
                </c:pt>
                <c:pt idx="2852">
                  <c:v>512</c:v>
                </c:pt>
                <c:pt idx="2853">
                  <c:v>538</c:v>
                </c:pt>
                <c:pt idx="2854">
                  <c:v>516</c:v>
                </c:pt>
                <c:pt idx="2855">
                  <c:v>528</c:v>
                </c:pt>
                <c:pt idx="2856">
                  <c:v>503</c:v>
                </c:pt>
                <c:pt idx="2857">
                  <c:v>531</c:v>
                </c:pt>
                <c:pt idx="2858">
                  <c:v>493</c:v>
                </c:pt>
                <c:pt idx="2859">
                  <c:v>547</c:v>
                </c:pt>
                <c:pt idx="2860">
                  <c:v>515</c:v>
                </c:pt>
                <c:pt idx="2861">
                  <c:v>528</c:v>
                </c:pt>
                <c:pt idx="2862">
                  <c:v>503</c:v>
                </c:pt>
                <c:pt idx="2863">
                  <c:v>480</c:v>
                </c:pt>
                <c:pt idx="2864">
                  <c:v>489</c:v>
                </c:pt>
                <c:pt idx="2865">
                  <c:v>550</c:v>
                </c:pt>
                <c:pt idx="2866">
                  <c:v>499</c:v>
                </c:pt>
                <c:pt idx="2867">
                  <c:v>517</c:v>
                </c:pt>
                <c:pt idx="2868">
                  <c:v>547</c:v>
                </c:pt>
                <c:pt idx="2869">
                  <c:v>516</c:v>
                </c:pt>
                <c:pt idx="2870">
                  <c:v>502</c:v>
                </c:pt>
                <c:pt idx="2871">
                  <c:v>492</c:v>
                </c:pt>
                <c:pt idx="2872">
                  <c:v>517</c:v>
                </c:pt>
                <c:pt idx="2873">
                  <c:v>474</c:v>
                </c:pt>
                <c:pt idx="2874">
                  <c:v>500</c:v>
                </c:pt>
                <c:pt idx="2875">
                  <c:v>539</c:v>
                </c:pt>
                <c:pt idx="2876">
                  <c:v>506</c:v>
                </c:pt>
                <c:pt idx="2877">
                  <c:v>572</c:v>
                </c:pt>
                <c:pt idx="2878">
                  <c:v>513</c:v>
                </c:pt>
                <c:pt idx="2879">
                  <c:v>504</c:v>
                </c:pt>
                <c:pt idx="2880">
                  <c:v>524</c:v>
                </c:pt>
                <c:pt idx="2881">
                  <c:v>528</c:v>
                </c:pt>
                <c:pt idx="2882">
                  <c:v>550</c:v>
                </c:pt>
                <c:pt idx="2883">
                  <c:v>496</c:v>
                </c:pt>
                <c:pt idx="2884">
                  <c:v>517</c:v>
                </c:pt>
                <c:pt idx="2885">
                  <c:v>514</c:v>
                </c:pt>
                <c:pt idx="2886">
                  <c:v>542</c:v>
                </c:pt>
                <c:pt idx="2887">
                  <c:v>512</c:v>
                </c:pt>
                <c:pt idx="2888">
                  <c:v>506</c:v>
                </c:pt>
                <c:pt idx="2889">
                  <c:v>476</c:v>
                </c:pt>
                <c:pt idx="2890">
                  <c:v>489</c:v>
                </c:pt>
                <c:pt idx="2891">
                  <c:v>521</c:v>
                </c:pt>
                <c:pt idx="2892">
                  <c:v>497</c:v>
                </c:pt>
                <c:pt idx="2893">
                  <c:v>525</c:v>
                </c:pt>
                <c:pt idx="2894">
                  <c:v>462</c:v>
                </c:pt>
                <c:pt idx="2895">
                  <c:v>532</c:v>
                </c:pt>
                <c:pt idx="2896">
                  <c:v>471</c:v>
                </c:pt>
                <c:pt idx="2897">
                  <c:v>559</c:v>
                </c:pt>
                <c:pt idx="2898">
                  <c:v>479</c:v>
                </c:pt>
                <c:pt idx="2899">
                  <c:v>508</c:v>
                </c:pt>
                <c:pt idx="2900">
                  <c:v>505</c:v>
                </c:pt>
                <c:pt idx="2901">
                  <c:v>523</c:v>
                </c:pt>
                <c:pt idx="2902">
                  <c:v>479</c:v>
                </c:pt>
                <c:pt idx="2903">
                  <c:v>531</c:v>
                </c:pt>
                <c:pt idx="2904">
                  <c:v>488</c:v>
                </c:pt>
                <c:pt idx="2905">
                  <c:v>493</c:v>
                </c:pt>
                <c:pt idx="2906">
                  <c:v>477</c:v>
                </c:pt>
                <c:pt idx="2907">
                  <c:v>498</c:v>
                </c:pt>
                <c:pt idx="2908">
                  <c:v>532</c:v>
                </c:pt>
                <c:pt idx="2909">
                  <c:v>489</c:v>
                </c:pt>
                <c:pt idx="2910">
                  <c:v>510</c:v>
                </c:pt>
                <c:pt idx="2911">
                  <c:v>496</c:v>
                </c:pt>
                <c:pt idx="2912">
                  <c:v>484</c:v>
                </c:pt>
                <c:pt idx="2913">
                  <c:v>525</c:v>
                </c:pt>
                <c:pt idx="2914">
                  <c:v>477</c:v>
                </c:pt>
                <c:pt idx="2915">
                  <c:v>485</c:v>
                </c:pt>
                <c:pt idx="2916">
                  <c:v>524</c:v>
                </c:pt>
                <c:pt idx="2917">
                  <c:v>512</c:v>
                </c:pt>
                <c:pt idx="2918">
                  <c:v>481</c:v>
                </c:pt>
                <c:pt idx="2919">
                  <c:v>480</c:v>
                </c:pt>
                <c:pt idx="2920">
                  <c:v>481</c:v>
                </c:pt>
                <c:pt idx="2921">
                  <c:v>486</c:v>
                </c:pt>
                <c:pt idx="2922">
                  <c:v>501</c:v>
                </c:pt>
                <c:pt idx="2923">
                  <c:v>485</c:v>
                </c:pt>
                <c:pt idx="2924">
                  <c:v>514</c:v>
                </c:pt>
                <c:pt idx="2925">
                  <c:v>511</c:v>
                </c:pt>
                <c:pt idx="2926">
                  <c:v>506</c:v>
                </c:pt>
                <c:pt idx="2927">
                  <c:v>462</c:v>
                </c:pt>
                <c:pt idx="2928">
                  <c:v>563</c:v>
                </c:pt>
                <c:pt idx="2929">
                  <c:v>469</c:v>
                </c:pt>
                <c:pt idx="2930">
                  <c:v>501</c:v>
                </c:pt>
                <c:pt idx="2931">
                  <c:v>525</c:v>
                </c:pt>
                <c:pt idx="2932">
                  <c:v>466</c:v>
                </c:pt>
                <c:pt idx="2933">
                  <c:v>498</c:v>
                </c:pt>
                <c:pt idx="2934">
                  <c:v>519</c:v>
                </c:pt>
                <c:pt idx="2935">
                  <c:v>527</c:v>
                </c:pt>
                <c:pt idx="2936">
                  <c:v>517</c:v>
                </c:pt>
                <c:pt idx="2937">
                  <c:v>495</c:v>
                </c:pt>
                <c:pt idx="2938">
                  <c:v>468</c:v>
                </c:pt>
                <c:pt idx="2939">
                  <c:v>479</c:v>
                </c:pt>
                <c:pt idx="2940">
                  <c:v>504</c:v>
                </c:pt>
                <c:pt idx="2941">
                  <c:v>483</c:v>
                </c:pt>
                <c:pt idx="2942">
                  <c:v>510</c:v>
                </c:pt>
                <c:pt idx="2943">
                  <c:v>462</c:v>
                </c:pt>
                <c:pt idx="2944">
                  <c:v>470</c:v>
                </c:pt>
                <c:pt idx="2945">
                  <c:v>495</c:v>
                </c:pt>
                <c:pt idx="2946">
                  <c:v>474</c:v>
                </c:pt>
                <c:pt idx="2947">
                  <c:v>480</c:v>
                </c:pt>
                <c:pt idx="2948">
                  <c:v>490</c:v>
                </c:pt>
                <c:pt idx="2949">
                  <c:v>447</c:v>
                </c:pt>
                <c:pt idx="2950">
                  <c:v>518</c:v>
                </c:pt>
                <c:pt idx="2951">
                  <c:v>469</c:v>
                </c:pt>
                <c:pt idx="2952">
                  <c:v>453</c:v>
                </c:pt>
                <c:pt idx="2953">
                  <c:v>466</c:v>
                </c:pt>
                <c:pt idx="2954">
                  <c:v>481</c:v>
                </c:pt>
                <c:pt idx="2955">
                  <c:v>522</c:v>
                </c:pt>
                <c:pt idx="2956">
                  <c:v>461</c:v>
                </c:pt>
                <c:pt idx="2957">
                  <c:v>473</c:v>
                </c:pt>
                <c:pt idx="2958">
                  <c:v>490</c:v>
                </c:pt>
                <c:pt idx="2959">
                  <c:v>471</c:v>
                </c:pt>
                <c:pt idx="2960">
                  <c:v>477</c:v>
                </c:pt>
                <c:pt idx="2961">
                  <c:v>480</c:v>
                </c:pt>
                <c:pt idx="2962">
                  <c:v>532</c:v>
                </c:pt>
                <c:pt idx="2963">
                  <c:v>490</c:v>
                </c:pt>
                <c:pt idx="2964">
                  <c:v>477</c:v>
                </c:pt>
                <c:pt idx="2965">
                  <c:v>483</c:v>
                </c:pt>
                <c:pt idx="2966">
                  <c:v>436</c:v>
                </c:pt>
                <c:pt idx="2967">
                  <c:v>468</c:v>
                </c:pt>
                <c:pt idx="2968">
                  <c:v>510</c:v>
                </c:pt>
                <c:pt idx="2969">
                  <c:v>449</c:v>
                </c:pt>
                <c:pt idx="2970">
                  <c:v>445</c:v>
                </c:pt>
                <c:pt idx="2971">
                  <c:v>502</c:v>
                </c:pt>
                <c:pt idx="2972">
                  <c:v>456</c:v>
                </c:pt>
                <c:pt idx="2973">
                  <c:v>470</c:v>
                </c:pt>
                <c:pt idx="2974">
                  <c:v>513</c:v>
                </c:pt>
                <c:pt idx="2975">
                  <c:v>496</c:v>
                </c:pt>
                <c:pt idx="2976">
                  <c:v>482</c:v>
                </c:pt>
                <c:pt idx="2977">
                  <c:v>512</c:v>
                </c:pt>
                <c:pt idx="2978">
                  <c:v>485</c:v>
                </c:pt>
                <c:pt idx="2979">
                  <c:v>481</c:v>
                </c:pt>
                <c:pt idx="2980">
                  <c:v>456</c:v>
                </c:pt>
                <c:pt idx="2981">
                  <c:v>480</c:v>
                </c:pt>
                <c:pt idx="2982">
                  <c:v>442</c:v>
                </c:pt>
                <c:pt idx="2983">
                  <c:v>474</c:v>
                </c:pt>
                <c:pt idx="2984">
                  <c:v>503</c:v>
                </c:pt>
                <c:pt idx="2985">
                  <c:v>493</c:v>
                </c:pt>
                <c:pt idx="2986">
                  <c:v>445</c:v>
                </c:pt>
                <c:pt idx="2987">
                  <c:v>483</c:v>
                </c:pt>
                <c:pt idx="2988">
                  <c:v>486</c:v>
                </c:pt>
                <c:pt idx="2989">
                  <c:v>467</c:v>
                </c:pt>
                <c:pt idx="2990">
                  <c:v>478</c:v>
                </c:pt>
                <c:pt idx="2991">
                  <c:v>487</c:v>
                </c:pt>
                <c:pt idx="2992">
                  <c:v>449</c:v>
                </c:pt>
                <c:pt idx="2993">
                  <c:v>439</c:v>
                </c:pt>
                <c:pt idx="2994">
                  <c:v>479</c:v>
                </c:pt>
                <c:pt idx="2995">
                  <c:v>437</c:v>
                </c:pt>
                <c:pt idx="2996">
                  <c:v>437</c:v>
                </c:pt>
                <c:pt idx="2997">
                  <c:v>455</c:v>
                </c:pt>
                <c:pt idx="2998">
                  <c:v>416</c:v>
                </c:pt>
                <c:pt idx="2999">
                  <c:v>475</c:v>
                </c:pt>
                <c:pt idx="3000">
                  <c:v>451</c:v>
                </c:pt>
                <c:pt idx="3001">
                  <c:v>458</c:v>
                </c:pt>
                <c:pt idx="3002">
                  <c:v>466</c:v>
                </c:pt>
                <c:pt idx="3003">
                  <c:v>489</c:v>
                </c:pt>
                <c:pt idx="3004">
                  <c:v>493</c:v>
                </c:pt>
                <c:pt idx="3005">
                  <c:v>455</c:v>
                </c:pt>
                <c:pt idx="3006">
                  <c:v>496</c:v>
                </c:pt>
                <c:pt idx="3007">
                  <c:v>452</c:v>
                </c:pt>
                <c:pt idx="3008">
                  <c:v>440</c:v>
                </c:pt>
                <c:pt idx="3009">
                  <c:v>515</c:v>
                </c:pt>
                <c:pt idx="3010">
                  <c:v>469</c:v>
                </c:pt>
                <c:pt idx="3011">
                  <c:v>439</c:v>
                </c:pt>
                <c:pt idx="3012">
                  <c:v>445</c:v>
                </c:pt>
                <c:pt idx="3013">
                  <c:v>491</c:v>
                </c:pt>
                <c:pt idx="3014">
                  <c:v>442</c:v>
                </c:pt>
                <c:pt idx="3015">
                  <c:v>441</c:v>
                </c:pt>
                <c:pt idx="3016">
                  <c:v>461</c:v>
                </c:pt>
                <c:pt idx="3017">
                  <c:v>471</c:v>
                </c:pt>
                <c:pt idx="3018">
                  <c:v>459</c:v>
                </c:pt>
                <c:pt idx="3019">
                  <c:v>452</c:v>
                </c:pt>
                <c:pt idx="3020">
                  <c:v>490</c:v>
                </c:pt>
                <c:pt idx="3021">
                  <c:v>447</c:v>
                </c:pt>
                <c:pt idx="3022">
                  <c:v>490</c:v>
                </c:pt>
                <c:pt idx="3023">
                  <c:v>472</c:v>
                </c:pt>
                <c:pt idx="3024">
                  <c:v>466</c:v>
                </c:pt>
                <c:pt idx="3025">
                  <c:v>493</c:v>
                </c:pt>
                <c:pt idx="3026">
                  <c:v>473</c:v>
                </c:pt>
                <c:pt idx="3027">
                  <c:v>439</c:v>
                </c:pt>
                <c:pt idx="3028">
                  <c:v>456</c:v>
                </c:pt>
                <c:pt idx="3029">
                  <c:v>468</c:v>
                </c:pt>
                <c:pt idx="3030">
                  <c:v>460</c:v>
                </c:pt>
                <c:pt idx="3031">
                  <c:v>422</c:v>
                </c:pt>
                <c:pt idx="3032">
                  <c:v>443</c:v>
                </c:pt>
                <c:pt idx="3033">
                  <c:v>432</c:v>
                </c:pt>
                <c:pt idx="3034">
                  <c:v>466</c:v>
                </c:pt>
                <c:pt idx="3035">
                  <c:v>448</c:v>
                </c:pt>
                <c:pt idx="3036">
                  <c:v>533</c:v>
                </c:pt>
                <c:pt idx="3037">
                  <c:v>500</c:v>
                </c:pt>
                <c:pt idx="3038">
                  <c:v>444</c:v>
                </c:pt>
                <c:pt idx="3039">
                  <c:v>429</c:v>
                </c:pt>
                <c:pt idx="3040">
                  <c:v>461</c:v>
                </c:pt>
                <c:pt idx="3041">
                  <c:v>467</c:v>
                </c:pt>
                <c:pt idx="3042">
                  <c:v>469</c:v>
                </c:pt>
                <c:pt idx="3043">
                  <c:v>472</c:v>
                </c:pt>
                <c:pt idx="3044">
                  <c:v>418</c:v>
                </c:pt>
                <c:pt idx="3045">
                  <c:v>407</c:v>
                </c:pt>
                <c:pt idx="3046">
                  <c:v>437</c:v>
                </c:pt>
                <c:pt idx="3047">
                  <c:v>461</c:v>
                </c:pt>
                <c:pt idx="3048">
                  <c:v>459</c:v>
                </c:pt>
                <c:pt idx="3049">
                  <c:v>454</c:v>
                </c:pt>
                <c:pt idx="3050">
                  <c:v>477</c:v>
                </c:pt>
                <c:pt idx="3051">
                  <c:v>428</c:v>
                </c:pt>
                <c:pt idx="3052">
                  <c:v>441</c:v>
                </c:pt>
                <c:pt idx="3053">
                  <c:v>455</c:v>
                </c:pt>
                <c:pt idx="3054">
                  <c:v>433</c:v>
                </c:pt>
                <c:pt idx="3055">
                  <c:v>472</c:v>
                </c:pt>
                <c:pt idx="3056">
                  <c:v>431</c:v>
                </c:pt>
                <c:pt idx="3057">
                  <c:v>414</c:v>
                </c:pt>
                <c:pt idx="3058">
                  <c:v>428</c:v>
                </c:pt>
                <c:pt idx="3059">
                  <c:v>468</c:v>
                </c:pt>
                <c:pt idx="3060">
                  <c:v>448</c:v>
                </c:pt>
                <c:pt idx="3061">
                  <c:v>420</c:v>
                </c:pt>
                <c:pt idx="3062">
                  <c:v>428</c:v>
                </c:pt>
                <c:pt idx="3063">
                  <c:v>445</c:v>
                </c:pt>
                <c:pt idx="3064">
                  <c:v>454</c:v>
                </c:pt>
                <c:pt idx="3065">
                  <c:v>414</c:v>
                </c:pt>
                <c:pt idx="3066">
                  <c:v>449</c:v>
                </c:pt>
                <c:pt idx="3067">
                  <c:v>468</c:v>
                </c:pt>
                <c:pt idx="3068">
                  <c:v>464</c:v>
                </c:pt>
                <c:pt idx="3069">
                  <c:v>437</c:v>
                </c:pt>
                <c:pt idx="3070">
                  <c:v>431</c:v>
                </c:pt>
                <c:pt idx="3071">
                  <c:v>455</c:v>
                </c:pt>
                <c:pt idx="3072">
                  <c:v>453</c:v>
                </c:pt>
                <c:pt idx="3073">
                  <c:v>417</c:v>
                </c:pt>
                <c:pt idx="3074">
                  <c:v>450</c:v>
                </c:pt>
                <c:pt idx="3075">
                  <c:v>456</c:v>
                </c:pt>
                <c:pt idx="3076">
                  <c:v>437</c:v>
                </c:pt>
                <c:pt idx="3077">
                  <c:v>457</c:v>
                </c:pt>
                <c:pt idx="3078">
                  <c:v>481</c:v>
                </c:pt>
                <c:pt idx="3079">
                  <c:v>459</c:v>
                </c:pt>
                <c:pt idx="3080">
                  <c:v>441</c:v>
                </c:pt>
                <c:pt idx="3081">
                  <c:v>425</c:v>
                </c:pt>
                <c:pt idx="3082">
                  <c:v>419</c:v>
                </c:pt>
                <c:pt idx="3083">
                  <c:v>459</c:v>
                </c:pt>
                <c:pt idx="3084">
                  <c:v>469</c:v>
                </c:pt>
                <c:pt idx="3085">
                  <c:v>445</c:v>
                </c:pt>
                <c:pt idx="3086">
                  <c:v>484</c:v>
                </c:pt>
                <c:pt idx="3087">
                  <c:v>429</c:v>
                </c:pt>
                <c:pt idx="3088">
                  <c:v>443</c:v>
                </c:pt>
                <c:pt idx="3089">
                  <c:v>429</c:v>
                </c:pt>
                <c:pt idx="3090">
                  <c:v>419</c:v>
                </c:pt>
                <c:pt idx="3091">
                  <c:v>439</c:v>
                </c:pt>
                <c:pt idx="3092">
                  <c:v>448</c:v>
                </c:pt>
                <c:pt idx="3093">
                  <c:v>446</c:v>
                </c:pt>
                <c:pt idx="3094">
                  <c:v>417</c:v>
                </c:pt>
                <c:pt idx="3095">
                  <c:v>422</c:v>
                </c:pt>
                <c:pt idx="3096">
                  <c:v>454</c:v>
                </c:pt>
                <c:pt idx="3097">
                  <c:v>414</c:v>
                </c:pt>
                <c:pt idx="3098">
                  <c:v>450</c:v>
                </c:pt>
                <c:pt idx="3099">
                  <c:v>389</c:v>
                </c:pt>
                <c:pt idx="3100">
                  <c:v>464</c:v>
                </c:pt>
                <c:pt idx="3101">
                  <c:v>407</c:v>
                </c:pt>
                <c:pt idx="3102">
                  <c:v>443</c:v>
                </c:pt>
                <c:pt idx="3103">
                  <c:v>448</c:v>
                </c:pt>
                <c:pt idx="3104">
                  <c:v>437</c:v>
                </c:pt>
                <c:pt idx="3105">
                  <c:v>423</c:v>
                </c:pt>
                <c:pt idx="3106">
                  <c:v>430</c:v>
                </c:pt>
                <c:pt idx="3107">
                  <c:v>452</c:v>
                </c:pt>
                <c:pt idx="3108">
                  <c:v>447</c:v>
                </c:pt>
                <c:pt idx="3109">
                  <c:v>436</c:v>
                </c:pt>
                <c:pt idx="3110">
                  <c:v>435</c:v>
                </c:pt>
                <c:pt idx="3111">
                  <c:v>427</c:v>
                </c:pt>
                <c:pt idx="3112">
                  <c:v>408</c:v>
                </c:pt>
                <c:pt idx="3113">
                  <c:v>465</c:v>
                </c:pt>
                <c:pt idx="3114">
                  <c:v>408</c:v>
                </c:pt>
                <c:pt idx="3115">
                  <c:v>414</c:v>
                </c:pt>
                <c:pt idx="3116">
                  <c:v>457</c:v>
                </c:pt>
                <c:pt idx="3117">
                  <c:v>441</c:v>
                </c:pt>
                <c:pt idx="3118">
                  <c:v>437</c:v>
                </c:pt>
                <c:pt idx="3119">
                  <c:v>475</c:v>
                </c:pt>
                <c:pt idx="3120">
                  <c:v>417</c:v>
                </c:pt>
                <c:pt idx="3121">
                  <c:v>414</c:v>
                </c:pt>
                <c:pt idx="3122">
                  <c:v>467</c:v>
                </c:pt>
                <c:pt idx="3123">
                  <c:v>459</c:v>
                </c:pt>
                <c:pt idx="3124">
                  <c:v>423</c:v>
                </c:pt>
                <c:pt idx="3125">
                  <c:v>458</c:v>
                </c:pt>
                <c:pt idx="3126">
                  <c:v>385</c:v>
                </c:pt>
                <c:pt idx="3127">
                  <c:v>426</c:v>
                </c:pt>
                <c:pt idx="3128">
                  <c:v>410</c:v>
                </c:pt>
                <c:pt idx="3129">
                  <c:v>396</c:v>
                </c:pt>
                <c:pt idx="3130">
                  <c:v>447</c:v>
                </c:pt>
                <c:pt idx="3131">
                  <c:v>471</c:v>
                </c:pt>
                <c:pt idx="3132">
                  <c:v>489</c:v>
                </c:pt>
                <c:pt idx="3133">
                  <c:v>434</c:v>
                </c:pt>
                <c:pt idx="3134">
                  <c:v>438</c:v>
                </c:pt>
                <c:pt idx="3135">
                  <c:v>434</c:v>
                </c:pt>
                <c:pt idx="3136">
                  <c:v>418</c:v>
                </c:pt>
                <c:pt idx="3137">
                  <c:v>413</c:v>
                </c:pt>
                <c:pt idx="3138">
                  <c:v>415</c:v>
                </c:pt>
                <c:pt idx="3139">
                  <c:v>430</c:v>
                </c:pt>
                <c:pt idx="3140">
                  <c:v>439</c:v>
                </c:pt>
                <c:pt idx="3141">
                  <c:v>438</c:v>
                </c:pt>
                <c:pt idx="3142">
                  <c:v>442</c:v>
                </c:pt>
                <c:pt idx="3143">
                  <c:v>428</c:v>
                </c:pt>
                <c:pt idx="3144">
                  <c:v>404</c:v>
                </c:pt>
                <c:pt idx="3145">
                  <c:v>419</c:v>
                </c:pt>
                <c:pt idx="3146">
                  <c:v>397</c:v>
                </c:pt>
                <c:pt idx="3147">
                  <c:v>403</c:v>
                </c:pt>
                <c:pt idx="3148">
                  <c:v>433</c:v>
                </c:pt>
                <c:pt idx="3149">
                  <c:v>449</c:v>
                </c:pt>
                <c:pt idx="3150">
                  <c:v>420</c:v>
                </c:pt>
                <c:pt idx="3151">
                  <c:v>408</c:v>
                </c:pt>
                <c:pt idx="3152">
                  <c:v>424</c:v>
                </c:pt>
                <c:pt idx="3153">
                  <c:v>397</c:v>
                </c:pt>
                <c:pt idx="3154">
                  <c:v>455</c:v>
                </c:pt>
                <c:pt idx="3155">
                  <c:v>430</c:v>
                </c:pt>
                <c:pt idx="3156">
                  <c:v>428</c:v>
                </c:pt>
                <c:pt idx="3157">
                  <c:v>399</c:v>
                </c:pt>
                <c:pt idx="3158">
                  <c:v>417</c:v>
                </c:pt>
                <c:pt idx="3159">
                  <c:v>431</c:v>
                </c:pt>
                <c:pt idx="3160">
                  <c:v>450</c:v>
                </c:pt>
                <c:pt idx="3161">
                  <c:v>396</c:v>
                </c:pt>
                <c:pt idx="3162">
                  <c:v>483</c:v>
                </c:pt>
                <c:pt idx="3163">
                  <c:v>388</c:v>
                </c:pt>
                <c:pt idx="3164">
                  <c:v>434</c:v>
                </c:pt>
                <c:pt idx="3165">
                  <c:v>440</c:v>
                </c:pt>
                <c:pt idx="3166">
                  <c:v>443</c:v>
                </c:pt>
                <c:pt idx="3167">
                  <c:v>422</c:v>
                </c:pt>
                <c:pt idx="3168">
                  <c:v>423</c:v>
                </c:pt>
                <c:pt idx="3169">
                  <c:v>419</c:v>
                </c:pt>
                <c:pt idx="3170">
                  <c:v>464</c:v>
                </c:pt>
                <c:pt idx="3171">
                  <c:v>457</c:v>
                </c:pt>
                <c:pt idx="3172">
                  <c:v>418</c:v>
                </c:pt>
                <c:pt idx="3173">
                  <c:v>400</c:v>
                </c:pt>
                <c:pt idx="3174">
                  <c:v>418</c:v>
                </c:pt>
                <c:pt idx="3175">
                  <c:v>435</c:v>
                </c:pt>
                <c:pt idx="3176">
                  <c:v>429</c:v>
                </c:pt>
                <c:pt idx="3177">
                  <c:v>441</c:v>
                </c:pt>
                <c:pt idx="3178">
                  <c:v>375</c:v>
                </c:pt>
                <c:pt idx="3179">
                  <c:v>439</c:v>
                </c:pt>
                <c:pt idx="3180">
                  <c:v>423</c:v>
                </c:pt>
                <c:pt idx="3181">
                  <c:v>391</c:v>
                </c:pt>
                <c:pt idx="3182">
                  <c:v>433</c:v>
                </c:pt>
                <c:pt idx="3183">
                  <c:v>418</c:v>
                </c:pt>
                <c:pt idx="3184">
                  <c:v>398</c:v>
                </c:pt>
                <c:pt idx="3185">
                  <c:v>459</c:v>
                </c:pt>
                <c:pt idx="3186">
                  <c:v>430</c:v>
                </c:pt>
                <c:pt idx="3187">
                  <c:v>395</c:v>
                </c:pt>
                <c:pt idx="3188">
                  <c:v>386</c:v>
                </c:pt>
                <c:pt idx="3189">
                  <c:v>438</c:v>
                </c:pt>
                <c:pt idx="3190">
                  <c:v>392</c:v>
                </c:pt>
                <c:pt idx="3191">
                  <c:v>415</c:v>
                </c:pt>
                <c:pt idx="3192">
                  <c:v>400</c:v>
                </c:pt>
                <c:pt idx="3193">
                  <c:v>417</c:v>
                </c:pt>
                <c:pt idx="3194">
                  <c:v>394</c:v>
                </c:pt>
                <c:pt idx="3195">
                  <c:v>408</c:v>
                </c:pt>
                <c:pt idx="3196">
                  <c:v>404</c:v>
                </c:pt>
                <c:pt idx="3197">
                  <c:v>436</c:v>
                </c:pt>
                <c:pt idx="3198">
                  <c:v>436</c:v>
                </c:pt>
                <c:pt idx="3199">
                  <c:v>403</c:v>
                </c:pt>
                <c:pt idx="3200">
                  <c:v>398</c:v>
                </c:pt>
                <c:pt idx="3201">
                  <c:v>448</c:v>
                </c:pt>
                <c:pt idx="3202">
                  <c:v>424</c:v>
                </c:pt>
                <c:pt idx="3203">
                  <c:v>390</c:v>
                </c:pt>
                <c:pt idx="3204">
                  <c:v>429</c:v>
                </c:pt>
                <c:pt idx="3205">
                  <c:v>415</c:v>
                </c:pt>
                <c:pt idx="3206">
                  <c:v>393</c:v>
                </c:pt>
                <c:pt idx="3207">
                  <c:v>384</c:v>
                </c:pt>
                <c:pt idx="3208">
                  <c:v>422</c:v>
                </c:pt>
                <c:pt idx="3209">
                  <c:v>436</c:v>
                </c:pt>
                <c:pt idx="3210">
                  <c:v>397</c:v>
                </c:pt>
                <c:pt idx="3211">
                  <c:v>434</c:v>
                </c:pt>
                <c:pt idx="3212">
                  <c:v>439</c:v>
                </c:pt>
                <c:pt idx="3213">
                  <c:v>411</c:v>
                </c:pt>
                <c:pt idx="3214">
                  <c:v>413</c:v>
                </c:pt>
                <c:pt idx="3215">
                  <c:v>384</c:v>
                </c:pt>
                <c:pt idx="3216">
                  <c:v>401</c:v>
                </c:pt>
                <c:pt idx="3217">
                  <c:v>441</c:v>
                </c:pt>
                <c:pt idx="3218">
                  <c:v>409</c:v>
                </c:pt>
                <c:pt idx="3219">
                  <c:v>410</c:v>
                </c:pt>
                <c:pt idx="3220">
                  <c:v>416</c:v>
                </c:pt>
                <c:pt idx="3221">
                  <c:v>397</c:v>
                </c:pt>
                <c:pt idx="3222">
                  <c:v>401</c:v>
                </c:pt>
                <c:pt idx="3223">
                  <c:v>396</c:v>
                </c:pt>
                <c:pt idx="3224">
                  <c:v>439</c:v>
                </c:pt>
                <c:pt idx="3225">
                  <c:v>422</c:v>
                </c:pt>
                <c:pt idx="3226">
                  <c:v>402</c:v>
                </c:pt>
                <c:pt idx="3227">
                  <c:v>389</c:v>
                </c:pt>
                <c:pt idx="3228">
                  <c:v>423</c:v>
                </c:pt>
                <c:pt idx="3229">
                  <c:v>452</c:v>
                </c:pt>
                <c:pt idx="3230">
                  <c:v>409</c:v>
                </c:pt>
                <c:pt idx="3231">
                  <c:v>421</c:v>
                </c:pt>
                <c:pt idx="3232">
                  <c:v>423</c:v>
                </c:pt>
                <c:pt idx="3233">
                  <c:v>392</c:v>
                </c:pt>
                <c:pt idx="3234">
                  <c:v>389</c:v>
                </c:pt>
                <c:pt idx="3235">
                  <c:v>378</c:v>
                </c:pt>
                <c:pt idx="3236">
                  <c:v>411</c:v>
                </c:pt>
                <c:pt idx="3237">
                  <c:v>425</c:v>
                </c:pt>
                <c:pt idx="3238">
                  <c:v>420</c:v>
                </c:pt>
                <c:pt idx="3239">
                  <c:v>432</c:v>
                </c:pt>
                <c:pt idx="3240">
                  <c:v>399</c:v>
                </c:pt>
                <c:pt idx="3241">
                  <c:v>376</c:v>
                </c:pt>
                <c:pt idx="3242">
                  <c:v>379</c:v>
                </c:pt>
                <c:pt idx="3243">
                  <c:v>402</c:v>
                </c:pt>
                <c:pt idx="3244">
                  <c:v>382</c:v>
                </c:pt>
                <c:pt idx="3245">
                  <c:v>434</c:v>
                </c:pt>
                <c:pt idx="3246">
                  <c:v>401</c:v>
                </c:pt>
                <c:pt idx="3247">
                  <c:v>391</c:v>
                </c:pt>
                <c:pt idx="3248">
                  <c:v>407</c:v>
                </c:pt>
                <c:pt idx="3249">
                  <c:v>371</c:v>
                </c:pt>
                <c:pt idx="3250">
                  <c:v>381</c:v>
                </c:pt>
                <c:pt idx="3251">
                  <c:v>399</c:v>
                </c:pt>
                <c:pt idx="3252">
                  <c:v>385</c:v>
                </c:pt>
                <c:pt idx="3253">
                  <c:v>374</c:v>
                </c:pt>
                <c:pt idx="3254">
                  <c:v>375</c:v>
                </c:pt>
                <c:pt idx="3255">
                  <c:v>396</c:v>
                </c:pt>
                <c:pt idx="3256">
                  <c:v>376</c:v>
                </c:pt>
                <c:pt idx="3257">
                  <c:v>407</c:v>
                </c:pt>
                <c:pt idx="3258">
                  <c:v>424</c:v>
                </c:pt>
                <c:pt idx="3259">
                  <c:v>384</c:v>
                </c:pt>
                <c:pt idx="3260">
                  <c:v>422</c:v>
                </c:pt>
                <c:pt idx="3261">
                  <c:v>431</c:v>
                </c:pt>
                <c:pt idx="3262">
                  <c:v>431</c:v>
                </c:pt>
                <c:pt idx="3263">
                  <c:v>395</c:v>
                </c:pt>
                <c:pt idx="3264">
                  <c:v>379</c:v>
                </c:pt>
                <c:pt idx="3265">
                  <c:v>380</c:v>
                </c:pt>
                <c:pt idx="3266">
                  <c:v>396</c:v>
                </c:pt>
                <c:pt idx="3267">
                  <c:v>416</c:v>
                </c:pt>
                <c:pt idx="3268">
                  <c:v>393</c:v>
                </c:pt>
                <c:pt idx="3269">
                  <c:v>397</c:v>
                </c:pt>
                <c:pt idx="3270">
                  <c:v>395</c:v>
                </c:pt>
                <c:pt idx="3271">
                  <c:v>377</c:v>
                </c:pt>
                <c:pt idx="3272">
                  <c:v>383</c:v>
                </c:pt>
                <c:pt idx="3273">
                  <c:v>434</c:v>
                </c:pt>
                <c:pt idx="3274">
                  <c:v>370</c:v>
                </c:pt>
                <c:pt idx="3275">
                  <c:v>376</c:v>
                </c:pt>
                <c:pt idx="3276">
                  <c:v>387</c:v>
                </c:pt>
                <c:pt idx="3277">
                  <c:v>374</c:v>
                </c:pt>
                <c:pt idx="3278">
                  <c:v>404</c:v>
                </c:pt>
                <c:pt idx="3279">
                  <c:v>388</c:v>
                </c:pt>
                <c:pt idx="3280">
                  <c:v>354</c:v>
                </c:pt>
                <c:pt idx="3281">
                  <c:v>374</c:v>
                </c:pt>
                <c:pt idx="3282">
                  <c:v>376</c:v>
                </c:pt>
                <c:pt idx="3283">
                  <c:v>427</c:v>
                </c:pt>
                <c:pt idx="3284">
                  <c:v>350</c:v>
                </c:pt>
                <c:pt idx="3285">
                  <c:v>392</c:v>
                </c:pt>
                <c:pt idx="3286">
                  <c:v>380</c:v>
                </c:pt>
                <c:pt idx="3287">
                  <c:v>374</c:v>
                </c:pt>
                <c:pt idx="3288">
                  <c:v>394</c:v>
                </c:pt>
                <c:pt idx="3289">
                  <c:v>385</c:v>
                </c:pt>
                <c:pt idx="3290">
                  <c:v>369</c:v>
                </c:pt>
                <c:pt idx="3291">
                  <c:v>383</c:v>
                </c:pt>
                <c:pt idx="3292">
                  <c:v>393</c:v>
                </c:pt>
                <c:pt idx="3293">
                  <c:v>365</c:v>
                </c:pt>
                <c:pt idx="3294">
                  <c:v>390</c:v>
                </c:pt>
                <c:pt idx="3295">
                  <c:v>360</c:v>
                </c:pt>
                <c:pt idx="3296">
                  <c:v>413</c:v>
                </c:pt>
                <c:pt idx="3297">
                  <c:v>347</c:v>
                </c:pt>
                <c:pt idx="3298">
                  <c:v>375</c:v>
                </c:pt>
                <c:pt idx="3299">
                  <c:v>404</c:v>
                </c:pt>
                <c:pt idx="3300">
                  <c:v>411</c:v>
                </c:pt>
                <c:pt idx="3301">
                  <c:v>370</c:v>
                </c:pt>
                <c:pt idx="3302">
                  <c:v>393</c:v>
                </c:pt>
                <c:pt idx="3303">
                  <c:v>410</c:v>
                </c:pt>
                <c:pt idx="3304">
                  <c:v>372</c:v>
                </c:pt>
                <c:pt idx="3305">
                  <c:v>404</c:v>
                </c:pt>
                <c:pt idx="3306">
                  <c:v>399</c:v>
                </c:pt>
                <c:pt idx="3307">
                  <c:v>379</c:v>
                </c:pt>
                <c:pt idx="3308">
                  <c:v>356</c:v>
                </c:pt>
                <c:pt idx="3309">
                  <c:v>382</c:v>
                </c:pt>
                <c:pt idx="3310">
                  <c:v>380</c:v>
                </c:pt>
                <c:pt idx="3311">
                  <c:v>379</c:v>
                </c:pt>
                <c:pt idx="3312">
                  <c:v>386</c:v>
                </c:pt>
                <c:pt idx="3313">
                  <c:v>403</c:v>
                </c:pt>
                <c:pt idx="3314">
                  <c:v>392</c:v>
                </c:pt>
                <c:pt idx="3315">
                  <c:v>395</c:v>
                </c:pt>
                <c:pt idx="3316">
                  <c:v>383</c:v>
                </c:pt>
                <c:pt idx="3317">
                  <c:v>374</c:v>
                </c:pt>
                <c:pt idx="3318">
                  <c:v>388</c:v>
                </c:pt>
                <c:pt idx="3319">
                  <c:v>349</c:v>
                </c:pt>
                <c:pt idx="3320">
                  <c:v>376</c:v>
                </c:pt>
                <c:pt idx="3321">
                  <c:v>419</c:v>
                </c:pt>
                <c:pt idx="3322">
                  <c:v>412</c:v>
                </c:pt>
                <c:pt idx="3323">
                  <c:v>371</c:v>
                </c:pt>
                <c:pt idx="3324">
                  <c:v>374</c:v>
                </c:pt>
                <c:pt idx="3325">
                  <c:v>362</c:v>
                </c:pt>
                <c:pt idx="3326">
                  <c:v>327</c:v>
                </c:pt>
                <c:pt idx="3327">
                  <c:v>384</c:v>
                </c:pt>
                <c:pt idx="3328">
                  <c:v>359</c:v>
                </c:pt>
                <c:pt idx="3329">
                  <c:v>373</c:v>
                </c:pt>
                <c:pt idx="3330">
                  <c:v>374</c:v>
                </c:pt>
                <c:pt idx="3331">
                  <c:v>371</c:v>
                </c:pt>
                <c:pt idx="3332">
                  <c:v>410</c:v>
                </c:pt>
                <c:pt idx="3333">
                  <c:v>413</c:v>
                </c:pt>
                <c:pt idx="3334">
                  <c:v>358</c:v>
                </c:pt>
                <c:pt idx="3335">
                  <c:v>357</c:v>
                </c:pt>
                <c:pt idx="3336">
                  <c:v>373</c:v>
                </c:pt>
                <c:pt idx="3337">
                  <c:v>351</c:v>
                </c:pt>
                <c:pt idx="3338">
                  <c:v>432</c:v>
                </c:pt>
                <c:pt idx="3339">
                  <c:v>387</c:v>
                </c:pt>
                <c:pt idx="3340">
                  <c:v>356</c:v>
                </c:pt>
                <c:pt idx="3341">
                  <c:v>388</c:v>
                </c:pt>
                <c:pt idx="3342">
                  <c:v>375</c:v>
                </c:pt>
                <c:pt idx="3343">
                  <c:v>375</c:v>
                </c:pt>
                <c:pt idx="3344">
                  <c:v>370</c:v>
                </c:pt>
                <c:pt idx="3345">
                  <c:v>386</c:v>
                </c:pt>
                <c:pt idx="3346">
                  <c:v>379</c:v>
                </c:pt>
                <c:pt idx="3347">
                  <c:v>368</c:v>
                </c:pt>
                <c:pt idx="3348">
                  <c:v>349</c:v>
                </c:pt>
                <c:pt idx="3349">
                  <c:v>390</c:v>
                </c:pt>
                <c:pt idx="3350">
                  <c:v>345</c:v>
                </c:pt>
                <c:pt idx="3351">
                  <c:v>347</c:v>
                </c:pt>
                <c:pt idx="3352">
                  <c:v>379</c:v>
                </c:pt>
                <c:pt idx="3353">
                  <c:v>357</c:v>
                </c:pt>
                <c:pt idx="3354">
                  <c:v>391</c:v>
                </c:pt>
                <c:pt idx="3355">
                  <c:v>386</c:v>
                </c:pt>
                <c:pt idx="3356">
                  <c:v>363</c:v>
                </c:pt>
                <c:pt idx="3357">
                  <c:v>405</c:v>
                </c:pt>
                <c:pt idx="3358">
                  <c:v>381</c:v>
                </c:pt>
                <c:pt idx="3359">
                  <c:v>369</c:v>
                </c:pt>
                <c:pt idx="3360">
                  <c:v>333</c:v>
                </c:pt>
                <c:pt idx="3361">
                  <c:v>369</c:v>
                </c:pt>
                <c:pt idx="3362">
                  <c:v>366</c:v>
                </c:pt>
                <c:pt idx="3363">
                  <c:v>385</c:v>
                </c:pt>
                <c:pt idx="3364">
                  <c:v>400</c:v>
                </c:pt>
                <c:pt idx="3365">
                  <c:v>373</c:v>
                </c:pt>
                <c:pt idx="3366">
                  <c:v>345</c:v>
                </c:pt>
                <c:pt idx="3367">
                  <c:v>352</c:v>
                </c:pt>
                <c:pt idx="3368">
                  <c:v>350</c:v>
                </c:pt>
                <c:pt idx="3369">
                  <c:v>373</c:v>
                </c:pt>
                <c:pt idx="3370">
                  <c:v>346</c:v>
                </c:pt>
                <c:pt idx="3371">
                  <c:v>382</c:v>
                </c:pt>
                <c:pt idx="3372">
                  <c:v>378</c:v>
                </c:pt>
                <c:pt idx="3373">
                  <c:v>395</c:v>
                </c:pt>
                <c:pt idx="3374">
                  <c:v>373</c:v>
                </c:pt>
                <c:pt idx="3375">
                  <c:v>353</c:v>
                </c:pt>
                <c:pt idx="3376">
                  <c:v>367</c:v>
                </c:pt>
                <c:pt idx="3377">
                  <c:v>376</c:v>
                </c:pt>
                <c:pt idx="3378">
                  <c:v>372</c:v>
                </c:pt>
                <c:pt idx="3379">
                  <c:v>351</c:v>
                </c:pt>
                <c:pt idx="3380">
                  <c:v>368</c:v>
                </c:pt>
                <c:pt idx="3381">
                  <c:v>393</c:v>
                </c:pt>
                <c:pt idx="3382">
                  <c:v>378</c:v>
                </c:pt>
                <c:pt idx="3383">
                  <c:v>358</c:v>
                </c:pt>
                <c:pt idx="3384">
                  <c:v>380</c:v>
                </c:pt>
                <c:pt idx="3385">
                  <c:v>348</c:v>
                </c:pt>
                <c:pt idx="3386">
                  <c:v>374</c:v>
                </c:pt>
                <c:pt idx="3387">
                  <c:v>354</c:v>
                </c:pt>
                <c:pt idx="3388">
                  <c:v>362</c:v>
                </c:pt>
                <c:pt idx="3389">
                  <c:v>376</c:v>
                </c:pt>
                <c:pt idx="3390">
                  <c:v>395</c:v>
                </c:pt>
                <c:pt idx="3391">
                  <c:v>330</c:v>
                </c:pt>
                <c:pt idx="3392">
                  <c:v>355</c:v>
                </c:pt>
                <c:pt idx="3393">
                  <c:v>348</c:v>
                </c:pt>
                <c:pt idx="3394">
                  <c:v>347</c:v>
                </c:pt>
                <c:pt idx="3395">
                  <c:v>389</c:v>
                </c:pt>
                <c:pt idx="3396">
                  <c:v>398</c:v>
                </c:pt>
                <c:pt idx="3397">
                  <c:v>319</c:v>
                </c:pt>
                <c:pt idx="3398">
                  <c:v>339</c:v>
                </c:pt>
                <c:pt idx="3399">
                  <c:v>350</c:v>
                </c:pt>
                <c:pt idx="3400">
                  <c:v>374</c:v>
                </c:pt>
                <c:pt idx="3401">
                  <c:v>391</c:v>
                </c:pt>
                <c:pt idx="3402">
                  <c:v>393</c:v>
                </c:pt>
                <c:pt idx="3403">
                  <c:v>399</c:v>
                </c:pt>
                <c:pt idx="3404">
                  <c:v>372</c:v>
                </c:pt>
                <c:pt idx="3405">
                  <c:v>370</c:v>
                </c:pt>
                <c:pt idx="3406">
                  <c:v>381</c:v>
                </c:pt>
                <c:pt idx="3407">
                  <c:v>350</c:v>
                </c:pt>
                <c:pt idx="3408">
                  <c:v>370</c:v>
                </c:pt>
                <c:pt idx="3409">
                  <c:v>354</c:v>
                </c:pt>
                <c:pt idx="3410">
                  <c:v>352</c:v>
                </c:pt>
                <c:pt idx="3411">
                  <c:v>348</c:v>
                </c:pt>
                <c:pt idx="3412">
                  <c:v>366</c:v>
                </c:pt>
                <c:pt idx="3413">
                  <c:v>348</c:v>
                </c:pt>
                <c:pt idx="3414">
                  <c:v>337</c:v>
                </c:pt>
                <c:pt idx="3415">
                  <c:v>357</c:v>
                </c:pt>
                <c:pt idx="3416">
                  <c:v>348</c:v>
                </c:pt>
                <c:pt idx="3417">
                  <c:v>302</c:v>
                </c:pt>
                <c:pt idx="3418">
                  <c:v>340</c:v>
                </c:pt>
                <c:pt idx="3419">
                  <c:v>362</c:v>
                </c:pt>
                <c:pt idx="3420">
                  <c:v>363</c:v>
                </c:pt>
                <c:pt idx="3421">
                  <c:v>355</c:v>
                </c:pt>
                <c:pt idx="3422">
                  <c:v>361</c:v>
                </c:pt>
                <c:pt idx="3423">
                  <c:v>328</c:v>
                </c:pt>
                <c:pt idx="3424">
                  <c:v>374</c:v>
                </c:pt>
                <c:pt idx="3425">
                  <c:v>367</c:v>
                </c:pt>
                <c:pt idx="3426">
                  <c:v>391</c:v>
                </c:pt>
                <c:pt idx="3427">
                  <c:v>354</c:v>
                </c:pt>
                <c:pt idx="3428">
                  <c:v>372</c:v>
                </c:pt>
                <c:pt idx="3429">
                  <c:v>356</c:v>
                </c:pt>
                <c:pt idx="3430">
                  <c:v>358</c:v>
                </c:pt>
                <c:pt idx="3431">
                  <c:v>348</c:v>
                </c:pt>
                <c:pt idx="3432">
                  <c:v>372</c:v>
                </c:pt>
                <c:pt idx="3433">
                  <c:v>347</c:v>
                </c:pt>
                <c:pt idx="3434">
                  <c:v>377</c:v>
                </c:pt>
                <c:pt idx="3435">
                  <c:v>338</c:v>
                </c:pt>
                <c:pt idx="3436">
                  <c:v>345</c:v>
                </c:pt>
                <c:pt idx="3437">
                  <c:v>336</c:v>
                </c:pt>
                <c:pt idx="3438">
                  <c:v>333</c:v>
                </c:pt>
                <c:pt idx="3439">
                  <c:v>358</c:v>
                </c:pt>
                <c:pt idx="3440">
                  <c:v>352</c:v>
                </c:pt>
                <c:pt idx="3441">
                  <c:v>344</c:v>
                </c:pt>
                <c:pt idx="3442">
                  <c:v>385</c:v>
                </c:pt>
                <c:pt idx="3443">
                  <c:v>362</c:v>
                </c:pt>
                <c:pt idx="3444">
                  <c:v>357</c:v>
                </c:pt>
                <c:pt idx="3445">
                  <c:v>367</c:v>
                </c:pt>
                <c:pt idx="3446">
                  <c:v>374</c:v>
                </c:pt>
                <c:pt idx="3447">
                  <c:v>344</c:v>
                </c:pt>
                <c:pt idx="3448">
                  <c:v>339</c:v>
                </c:pt>
                <c:pt idx="3449">
                  <c:v>337</c:v>
                </c:pt>
                <c:pt idx="3450">
                  <c:v>362</c:v>
                </c:pt>
                <c:pt idx="3451">
                  <c:v>315</c:v>
                </c:pt>
                <c:pt idx="3452">
                  <c:v>359</c:v>
                </c:pt>
                <c:pt idx="3453">
                  <c:v>351</c:v>
                </c:pt>
                <c:pt idx="3454">
                  <c:v>318</c:v>
                </c:pt>
                <c:pt idx="3455">
                  <c:v>306</c:v>
                </c:pt>
                <c:pt idx="3456">
                  <c:v>340</c:v>
                </c:pt>
                <c:pt idx="3457">
                  <c:v>337</c:v>
                </c:pt>
                <c:pt idx="3458">
                  <c:v>361</c:v>
                </c:pt>
                <c:pt idx="3459">
                  <c:v>346</c:v>
                </c:pt>
                <c:pt idx="3460">
                  <c:v>344</c:v>
                </c:pt>
                <c:pt idx="3461">
                  <c:v>321</c:v>
                </c:pt>
                <c:pt idx="3462">
                  <c:v>345</c:v>
                </c:pt>
                <c:pt idx="3463">
                  <c:v>357</c:v>
                </c:pt>
                <c:pt idx="3464">
                  <c:v>324</c:v>
                </c:pt>
                <c:pt idx="3465">
                  <c:v>351</c:v>
                </c:pt>
                <c:pt idx="3466">
                  <c:v>353</c:v>
                </c:pt>
                <c:pt idx="3467">
                  <c:v>370</c:v>
                </c:pt>
                <c:pt idx="3468">
                  <c:v>342</c:v>
                </c:pt>
                <c:pt idx="3469">
                  <c:v>350</c:v>
                </c:pt>
                <c:pt idx="3470">
                  <c:v>361</c:v>
                </c:pt>
                <c:pt idx="3471">
                  <c:v>343</c:v>
                </c:pt>
                <c:pt idx="3472">
                  <c:v>333</c:v>
                </c:pt>
                <c:pt idx="3473">
                  <c:v>336</c:v>
                </c:pt>
                <c:pt idx="3474">
                  <c:v>335</c:v>
                </c:pt>
                <c:pt idx="3475">
                  <c:v>341</c:v>
                </c:pt>
                <c:pt idx="3476">
                  <c:v>333</c:v>
                </c:pt>
                <c:pt idx="3477">
                  <c:v>314</c:v>
                </c:pt>
                <c:pt idx="3478">
                  <c:v>353</c:v>
                </c:pt>
                <c:pt idx="3479">
                  <c:v>359</c:v>
                </c:pt>
                <c:pt idx="3480">
                  <c:v>339</c:v>
                </c:pt>
                <c:pt idx="3481">
                  <c:v>342</c:v>
                </c:pt>
                <c:pt idx="3482">
                  <c:v>362</c:v>
                </c:pt>
                <c:pt idx="3483">
                  <c:v>329</c:v>
                </c:pt>
                <c:pt idx="3484">
                  <c:v>329</c:v>
                </c:pt>
                <c:pt idx="3485">
                  <c:v>377</c:v>
                </c:pt>
                <c:pt idx="3486">
                  <c:v>310</c:v>
                </c:pt>
                <c:pt idx="3487">
                  <c:v>354</c:v>
                </c:pt>
                <c:pt idx="3488">
                  <c:v>337</c:v>
                </c:pt>
                <c:pt idx="3489">
                  <c:v>337</c:v>
                </c:pt>
                <c:pt idx="3490">
                  <c:v>336</c:v>
                </c:pt>
                <c:pt idx="3491">
                  <c:v>331</c:v>
                </c:pt>
                <c:pt idx="3492">
                  <c:v>367</c:v>
                </c:pt>
                <c:pt idx="3493">
                  <c:v>334</c:v>
                </c:pt>
                <c:pt idx="3494">
                  <c:v>334</c:v>
                </c:pt>
                <c:pt idx="3495">
                  <c:v>327</c:v>
                </c:pt>
                <c:pt idx="3496">
                  <c:v>331</c:v>
                </c:pt>
                <c:pt idx="3497">
                  <c:v>310</c:v>
                </c:pt>
                <c:pt idx="3498">
                  <c:v>353</c:v>
                </c:pt>
                <c:pt idx="3499">
                  <c:v>328</c:v>
                </c:pt>
                <c:pt idx="3500">
                  <c:v>346</c:v>
                </c:pt>
                <c:pt idx="3501">
                  <c:v>302</c:v>
                </c:pt>
                <c:pt idx="3502">
                  <c:v>377</c:v>
                </c:pt>
                <c:pt idx="3503">
                  <c:v>313</c:v>
                </c:pt>
                <c:pt idx="3504">
                  <c:v>328</c:v>
                </c:pt>
                <c:pt idx="3505">
                  <c:v>351</c:v>
                </c:pt>
                <c:pt idx="3506">
                  <c:v>326</c:v>
                </c:pt>
                <c:pt idx="3507">
                  <c:v>339</c:v>
                </c:pt>
                <c:pt idx="3508">
                  <c:v>343</c:v>
                </c:pt>
                <c:pt idx="3509">
                  <c:v>325</c:v>
                </c:pt>
                <c:pt idx="3510">
                  <c:v>331</c:v>
                </c:pt>
                <c:pt idx="3511">
                  <c:v>306</c:v>
                </c:pt>
                <c:pt idx="3512">
                  <c:v>319</c:v>
                </c:pt>
                <c:pt idx="3513">
                  <c:v>340</c:v>
                </c:pt>
                <c:pt idx="3514">
                  <c:v>296</c:v>
                </c:pt>
                <c:pt idx="3515">
                  <c:v>308</c:v>
                </c:pt>
                <c:pt idx="3516">
                  <c:v>320</c:v>
                </c:pt>
                <c:pt idx="3517">
                  <c:v>360</c:v>
                </c:pt>
                <c:pt idx="3518">
                  <c:v>349</c:v>
                </c:pt>
                <c:pt idx="3519">
                  <c:v>353</c:v>
                </c:pt>
                <c:pt idx="3520">
                  <c:v>348</c:v>
                </c:pt>
                <c:pt idx="3521">
                  <c:v>325</c:v>
                </c:pt>
                <c:pt idx="3522">
                  <c:v>309</c:v>
                </c:pt>
                <c:pt idx="3523">
                  <c:v>317</c:v>
                </c:pt>
                <c:pt idx="3524">
                  <c:v>318</c:v>
                </c:pt>
                <c:pt idx="3525">
                  <c:v>322</c:v>
                </c:pt>
                <c:pt idx="3526">
                  <c:v>338</c:v>
                </c:pt>
                <c:pt idx="3527">
                  <c:v>336</c:v>
                </c:pt>
                <c:pt idx="3528">
                  <c:v>331</c:v>
                </c:pt>
                <c:pt idx="3529">
                  <c:v>316</c:v>
                </c:pt>
                <c:pt idx="3530">
                  <c:v>301</c:v>
                </c:pt>
                <c:pt idx="3531">
                  <c:v>337</c:v>
                </c:pt>
                <c:pt idx="3532">
                  <c:v>306</c:v>
                </c:pt>
                <c:pt idx="3533">
                  <c:v>320</c:v>
                </c:pt>
                <c:pt idx="3534">
                  <c:v>316</c:v>
                </c:pt>
                <c:pt idx="3535">
                  <c:v>331</c:v>
                </c:pt>
                <c:pt idx="3536">
                  <c:v>313</c:v>
                </c:pt>
                <c:pt idx="3537">
                  <c:v>330</c:v>
                </c:pt>
                <c:pt idx="3538">
                  <c:v>335</c:v>
                </c:pt>
                <c:pt idx="3539">
                  <c:v>346</c:v>
                </c:pt>
                <c:pt idx="3540">
                  <c:v>297</c:v>
                </c:pt>
                <c:pt idx="3541">
                  <c:v>314</c:v>
                </c:pt>
                <c:pt idx="3542">
                  <c:v>313</c:v>
                </c:pt>
                <c:pt idx="3543">
                  <c:v>338</c:v>
                </c:pt>
                <c:pt idx="3544">
                  <c:v>367</c:v>
                </c:pt>
                <c:pt idx="3545">
                  <c:v>344</c:v>
                </c:pt>
                <c:pt idx="3546">
                  <c:v>311</c:v>
                </c:pt>
                <c:pt idx="3547">
                  <c:v>336</c:v>
                </c:pt>
                <c:pt idx="3548">
                  <c:v>339</c:v>
                </c:pt>
                <c:pt idx="3549">
                  <c:v>306</c:v>
                </c:pt>
                <c:pt idx="3550">
                  <c:v>331</c:v>
                </c:pt>
                <c:pt idx="3551">
                  <c:v>321</c:v>
                </c:pt>
                <c:pt idx="3552">
                  <c:v>331</c:v>
                </c:pt>
                <c:pt idx="3553">
                  <c:v>293</c:v>
                </c:pt>
                <c:pt idx="3554">
                  <c:v>332</c:v>
                </c:pt>
                <c:pt idx="3555">
                  <c:v>317</c:v>
                </c:pt>
                <c:pt idx="3556">
                  <c:v>312</c:v>
                </c:pt>
                <c:pt idx="3557">
                  <c:v>314</c:v>
                </c:pt>
                <c:pt idx="3558">
                  <c:v>358</c:v>
                </c:pt>
                <c:pt idx="3559">
                  <c:v>299</c:v>
                </c:pt>
                <c:pt idx="3560">
                  <c:v>341</c:v>
                </c:pt>
                <c:pt idx="3561">
                  <c:v>374</c:v>
                </c:pt>
                <c:pt idx="3562">
                  <c:v>344</c:v>
                </c:pt>
                <c:pt idx="3563">
                  <c:v>356</c:v>
                </c:pt>
                <c:pt idx="3564">
                  <c:v>311</c:v>
                </c:pt>
                <c:pt idx="3565">
                  <c:v>322</c:v>
                </c:pt>
                <c:pt idx="3566">
                  <c:v>310</c:v>
                </c:pt>
                <c:pt idx="3567">
                  <c:v>311</c:v>
                </c:pt>
                <c:pt idx="3568">
                  <c:v>315</c:v>
                </c:pt>
                <c:pt idx="3569">
                  <c:v>345</c:v>
                </c:pt>
                <c:pt idx="3570">
                  <c:v>328</c:v>
                </c:pt>
                <c:pt idx="3571">
                  <c:v>341</c:v>
                </c:pt>
                <c:pt idx="3572">
                  <c:v>325</c:v>
                </c:pt>
                <c:pt idx="3573">
                  <c:v>318</c:v>
                </c:pt>
                <c:pt idx="3574">
                  <c:v>317</c:v>
                </c:pt>
                <c:pt idx="3575">
                  <c:v>340</c:v>
                </c:pt>
                <c:pt idx="3576">
                  <c:v>324</c:v>
                </c:pt>
                <c:pt idx="3577">
                  <c:v>313</c:v>
                </c:pt>
                <c:pt idx="3578">
                  <c:v>323</c:v>
                </c:pt>
                <c:pt idx="3579">
                  <c:v>318</c:v>
                </c:pt>
                <c:pt idx="3580">
                  <c:v>309</c:v>
                </c:pt>
                <c:pt idx="3581">
                  <c:v>340</c:v>
                </c:pt>
                <c:pt idx="3582">
                  <c:v>300</c:v>
                </c:pt>
                <c:pt idx="3583">
                  <c:v>303</c:v>
                </c:pt>
                <c:pt idx="3584">
                  <c:v>340</c:v>
                </c:pt>
                <c:pt idx="3585">
                  <c:v>329</c:v>
                </c:pt>
                <c:pt idx="3586">
                  <c:v>308</c:v>
                </c:pt>
                <c:pt idx="3587">
                  <c:v>304</c:v>
                </c:pt>
                <c:pt idx="3588">
                  <c:v>337</c:v>
                </c:pt>
                <c:pt idx="3589">
                  <c:v>310</c:v>
                </c:pt>
                <c:pt idx="3590">
                  <c:v>319</c:v>
                </c:pt>
                <c:pt idx="3591">
                  <c:v>333</c:v>
                </c:pt>
                <c:pt idx="3592">
                  <c:v>341</c:v>
                </c:pt>
                <c:pt idx="3593">
                  <c:v>300</c:v>
                </c:pt>
                <c:pt idx="3594">
                  <c:v>291</c:v>
                </c:pt>
                <c:pt idx="3595">
                  <c:v>330</c:v>
                </c:pt>
                <c:pt idx="3596">
                  <c:v>331</c:v>
                </c:pt>
                <c:pt idx="3597">
                  <c:v>312</c:v>
                </c:pt>
                <c:pt idx="3598">
                  <c:v>326</c:v>
                </c:pt>
                <c:pt idx="3599">
                  <c:v>359</c:v>
                </c:pt>
                <c:pt idx="3600">
                  <c:v>307</c:v>
                </c:pt>
                <c:pt idx="3601">
                  <c:v>304</c:v>
                </c:pt>
                <c:pt idx="3602">
                  <c:v>307</c:v>
                </c:pt>
                <c:pt idx="3603">
                  <c:v>299</c:v>
                </c:pt>
                <c:pt idx="3604">
                  <c:v>313</c:v>
                </c:pt>
                <c:pt idx="3605">
                  <c:v>337</c:v>
                </c:pt>
                <c:pt idx="3606">
                  <c:v>339</c:v>
                </c:pt>
                <c:pt idx="3607">
                  <c:v>315</c:v>
                </c:pt>
                <c:pt idx="3608">
                  <c:v>363</c:v>
                </c:pt>
                <c:pt idx="3609">
                  <c:v>309</c:v>
                </c:pt>
                <c:pt idx="3610">
                  <c:v>312</c:v>
                </c:pt>
                <c:pt idx="3611">
                  <c:v>322</c:v>
                </c:pt>
                <c:pt idx="3612">
                  <c:v>304</c:v>
                </c:pt>
                <c:pt idx="3613">
                  <c:v>307</c:v>
                </c:pt>
                <c:pt idx="3614">
                  <c:v>324</c:v>
                </c:pt>
                <c:pt idx="3615">
                  <c:v>295</c:v>
                </c:pt>
                <c:pt idx="3616">
                  <c:v>329</c:v>
                </c:pt>
                <c:pt idx="3617">
                  <c:v>320</c:v>
                </c:pt>
                <c:pt idx="3618">
                  <c:v>298</c:v>
                </c:pt>
                <c:pt idx="3619">
                  <c:v>329</c:v>
                </c:pt>
                <c:pt idx="3620">
                  <c:v>318</c:v>
                </c:pt>
                <c:pt idx="3621">
                  <c:v>337</c:v>
                </c:pt>
                <c:pt idx="3622">
                  <c:v>295</c:v>
                </c:pt>
                <c:pt idx="3623">
                  <c:v>292</c:v>
                </c:pt>
                <c:pt idx="3624">
                  <c:v>301</c:v>
                </c:pt>
                <c:pt idx="3625">
                  <c:v>342</c:v>
                </c:pt>
                <c:pt idx="3626">
                  <c:v>312</c:v>
                </c:pt>
                <c:pt idx="3627">
                  <c:v>323</c:v>
                </c:pt>
                <c:pt idx="3628">
                  <c:v>312</c:v>
                </c:pt>
                <c:pt idx="3629">
                  <c:v>322</c:v>
                </c:pt>
                <c:pt idx="3630">
                  <c:v>329</c:v>
                </c:pt>
                <c:pt idx="3631">
                  <c:v>313</c:v>
                </c:pt>
                <c:pt idx="3632">
                  <c:v>295</c:v>
                </c:pt>
                <c:pt idx="3633">
                  <c:v>330</c:v>
                </c:pt>
                <c:pt idx="3634">
                  <c:v>297</c:v>
                </c:pt>
                <c:pt idx="3635">
                  <c:v>313</c:v>
                </c:pt>
                <c:pt idx="3636">
                  <c:v>311</c:v>
                </c:pt>
                <c:pt idx="3637">
                  <c:v>339</c:v>
                </c:pt>
                <c:pt idx="3638">
                  <c:v>310</c:v>
                </c:pt>
                <c:pt idx="3639">
                  <c:v>314</c:v>
                </c:pt>
                <c:pt idx="3640">
                  <c:v>287</c:v>
                </c:pt>
                <c:pt idx="3641">
                  <c:v>298</c:v>
                </c:pt>
                <c:pt idx="3642">
                  <c:v>286</c:v>
                </c:pt>
                <c:pt idx="3643">
                  <c:v>288</c:v>
                </c:pt>
                <c:pt idx="3644">
                  <c:v>345</c:v>
                </c:pt>
                <c:pt idx="3645">
                  <c:v>297</c:v>
                </c:pt>
                <c:pt idx="3646">
                  <c:v>280</c:v>
                </c:pt>
                <c:pt idx="3647">
                  <c:v>306</c:v>
                </c:pt>
                <c:pt idx="3648">
                  <c:v>305</c:v>
                </c:pt>
                <c:pt idx="3649">
                  <c:v>331</c:v>
                </c:pt>
                <c:pt idx="3650">
                  <c:v>278</c:v>
                </c:pt>
                <c:pt idx="3651">
                  <c:v>324</c:v>
                </c:pt>
                <c:pt idx="3652">
                  <c:v>320</c:v>
                </c:pt>
                <c:pt idx="3653">
                  <c:v>300</c:v>
                </c:pt>
                <c:pt idx="3654">
                  <c:v>293</c:v>
                </c:pt>
                <c:pt idx="3655">
                  <c:v>305</c:v>
                </c:pt>
                <c:pt idx="3656">
                  <c:v>301</c:v>
                </c:pt>
                <c:pt idx="3657">
                  <c:v>331</c:v>
                </c:pt>
                <c:pt idx="3658">
                  <c:v>301</c:v>
                </c:pt>
                <c:pt idx="3659">
                  <c:v>322</c:v>
                </c:pt>
                <c:pt idx="3660">
                  <c:v>306</c:v>
                </c:pt>
                <c:pt idx="3661">
                  <c:v>314</c:v>
                </c:pt>
                <c:pt idx="3662">
                  <c:v>309</c:v>
                </c:pt>
                <c:pt idx="3663">
                  <c:v>313</c:v>
                </c:pt>
                <c:pt idx="3664">
                  <c:v>340</c:v>
                </c:pt>
                <c:pt idx="3665">
                  <c:v>331</c:v>
                </c:pt>
                <c:pt idx="3666">
                  <c:v>301</c:v>
                </c:pt>
                <c:pt idx="3667">
                  <c:v>290</c:v>
                </c:pt>
                <c:pt idx="3668">
                  <c:v>308</c:v>
                </c:pt>
                <c:pt idx="3669">
                  <c:v>329</c:v>
                </c:pt>
                <c:pt idx="3670">
                  <c:v>292</c:v>
                </c:pt>
                <c:pt idx="3671">
                  <c:v>338</c:v>
                </c:pt>
                <c:pt idx="3672">
                  <c:v>277</c:v>
                </c:pt>
                <c:pt idx="3673">
                  <c:v>288</c:v>
                </c:pt>
                <c:pt idx="3674">
                  <c:v>305</c:v>
                </c:pt>
                <c:pt idx="3675">
                  <c:v>331</c:v>
                </c:pt>
                <c:pt idx="3676">
                  <c:v>297</c:v>
                </c:pt>
                <c:pt idx="3677">
                  <c:v>284</c:v>
                </c:pt>
                <c:pt idx="3678">
                  <c:v>306</c:v>
                </c:pt>
                <c:pt idx="3679">
                  <c:v>301</c:v>
                </c:pt>
                <c:pt idx="3680">
                  <c:v>284</c:v>
                </c:pt>
                <c:pt idx="3681">
                  <c:v>320</c:v>
                </c:pt>
                <c:pt idx="3682">
                  <c:v>315</c:v>
                </c:pt>
                <c:pt idx="3683">
                  <c:v>319</c:v>
                </c:pt>
                <c:pt idx="3684">
                  <c:v>317</c:v>
                </c:pt>
                <c:pt idx="3685">
                  <c:v>305</c:v>
                </c:pt>
                <c:pt idx="3686">
                  <c:v>319</c:v>
                </c:pt>
                <c:pt idx="3687">
                  <c:v>307</c:v>
                </c:pt>
                <c:pt idx="3688">
                  <c:v>333</c:v>
                </c:pt>
                <c:pt idx="3689">
                  <c:v>279</c:v>
                </c:pt>
                <c:pt idx="3690">
                  <c:v>301</c:v>
                </c:pt>
                <c:pt idx="3691">
                  <c:v>315</c:v>
                </c:pt>
                <c:pt idx="3692">
                  <c:v>275</c:v>
                </c:pt>
                <c:pt idx="3693">
                  <c:v>283</c:v>
                </c:pt>
                <c:pt idx="3694">
                  <c:v>290</c:v>
                </c:pt>
                <c:pt idx="3695">
                  <c:v>307</c:v>
                </c:pt>
                <c:pt idx="3696">
                  <c:v>311</c:v>
                </c:pt>
                <c:pt idx="3697">
                  <c:v>316</c:v>
                </c:pt>
                <c:pt idx="3698">
                  <c:v>288</c:v>
                </c:pt>
                <c:pt idx="3699">
                  <c:v>312</c:v>
                </c:pt>
                <c:pt idx="3700">
                  <c:v>295</c:v>
                </c:pt>
                <c:pt idx="3701">
                  <c:v>299</c:v>
                </c:pt>
                <c:pt idx="3702">
                  <c:v>296</c:v>
                </c:pt>
                <c:pt idx="3703">
                  <c:v>292</c:v>
                </c:pt>
                <c:pt idx="3704">
                  <c:v>308</c:v>
                </c:pt>
                <c:pt idx="3705">
                  <c:v>298</c:v>
                </c:pt>
                <c:pt idx="3706">
                  <c:v>309</c:v>
                </c:pt>
                <c:pt idx="3707">
                  <c:v>273</c:v>
                </c:pt>
                <c:pt idx="3708">
                  <c:v>280</c:v>
                </c:pt>
                <c:pt idx="3709">
                  <c:v>288</c:v>
                </c:pt>
                <c:pt idx="3710">
                  <c:v>300</c:v>
                </c:pt>
                <c:pt idx="3711">
                  <c:v>308</c:v>
                </c:pt>
                <c:pt idx="3712">
                  <c:v>312</c:v>
                </c:pt>
                <c:pt idx="3713">
                  <c:v>290</c:v>
                </c:pt>
                <c:pt idx="3714">
                  <c:v>303</c:v>
                </c:pt>
                <c:pt idx="3715">
                  <c:v>291</c:v>
                </c:pt>
                <c:pt idx="3716">
                  <c:v>322</c:v>
                </c:pt>
                <c:pt idx="3717">
                  <c:v>266</c:v>
                </c:pt>
                <c:pt idx="3718">
                  <c:v>276</c:v>
                </c:pt>
                <c:pt idx="3719">
                  <c:v>280</c:v>
                </c:pt>
                <c:pt idx="3720">
                  <c:v>288</c:v>
                </c:pt>
                <c:pt idx="3721">
                  <c:v>293</c:v>
                </c:pt>
                <c:pt idx="3722">
                  <c:v>312</c:v>
                </c:pt>
                <c:pt idx="3723">
                  <c:v>307</c:v>
                </c:pt>
                <c:pt idx="3724">
                  <c:v>278</c:v>
                </c:pt>
                <c:pt idx="3725">
                  <c:v>267</c:v>
                </c:pt>
                <c:pt idx="3726">
                  <c:v>278</c:v>
                </c:pt>
                <c:pt idx="3727">
                  <c:v>260</c:v>
                </c:pt>
                <c:pt idx="3728">
                  <c:v>260</c:v>
                </c:pt>
                <c:pt idx="3729">
                  <c:v>321</c:v>
                </c:pt>
                <c:pt idx="3730">
                  <c:v>272</c:v>
                </c:pt>
                <c:pt idx="3731">
                  <c:v>276</c:v>
                </c:pt>
                <c:pt idx="3732">
                  <c:v>302</c:v>
                </c:pt>
                <c:pt idx="3733">
                  <c:v>290</c:v>
                </c:pt>
                <c:pt idx="3734">
                  <c:v>302</c:v>
                </c:pt>
                <c:pt idx="3735">
                  <c:v>305</c:v>
                </c:pt>
                <c:pt idx="3736">
                  <c:v>313</c:v>
                </c:pt>
                <c:pt idx="3737">
                  <c:v>303</c:v>
                </c:pt>
                <c:pt idx="3738">
                  <c:v>296</c:v>
                </c:pt>
                <c:pt idx="3739">
                  <c:v>297</c:v>
                </c:pt>
                <c:pt idx="3740">
                  <c:v>290</c:v>
                </c:pt>
                <c:pt idx="3741">
                  <c:v>269</c:v>
                </c:pt>
                <c:pt idx="3742">
                  <c:v>279</c:v>
                </c:pt>
                <c:pt idx="3743">
                  <c:v>276</c:v>
                </c:pt>
                <c:pt idx="3744">
                  <c:v>273</c:v>
                </c:pt>
                <c:pt idx="3745">
                  <c:v>309</c:v>
                </c:pt>
                <c:pt idx="3746">
                  <c:v>280</c:v>
                </c:pt>
                <c:pt idx="3747">
                  <c:v>297</c:v>
                </c:pt>
                <c:pt idx="3748">
                  <c:v>320</c:v>
                </c:pt>
                <c:pt idx="3749">
                  <c:v>281</c:v>
                </c:pt>
                <c:pt idx="3750">
                  <c:v>297</c:v>
                </c:pt>
                <c:pt idx="3751">
                  <c:v>309</c:v>
                </c:pt>
                <c:pt idx="3752">
                  <c:v>277</c:v>
                </c:pt>
                <c:pt idx="3753">
                  <c:v>295</c:v>
                </c:pt>
                <c:pt idx="3754">
                  <c:v>273</c:v>
                </c:pt>
                <c:pt idx="3755">
                  <c:v>287</c:v>
                </c:pt>
                <c:pt idx="3756">
                  <c:v>281</c:v>
                </c:pt>
                <c:pt idx="3757">
                  <c:v>280</c:v>
                </c:pt>
                <c:pt idx="3758">
                  <c:v>301</c:v>
                </c:pt>
                <c:pt idx="3759">
                  <c:v>260</c:v>
                </c:pt>
                <c:pt idx="3760">
                  <c:v>301</c:v>
                </c:pt>
                <c:pt idx="3761">
                  <c:v>269</c:v>
                </c:pt>
                <c:pt idx="3762">
                  <c:v>286</c:v>
                </c:pt>
                <c:pt idx="3763">
                  <c:v>296</c:v>
                </c:pt>
                <c:pt idx="3764">
                  <c:v>301</c:v>
                </c:pt>
                <c:pt idx="3765">
                  <c:v>307</c:v>
                </c:pt>
                <c:pt idx="3766">
                  <c:v>287</c:v>
                </c:pt>
                <c:pt idx="3767">
                  <c:v>263</c:v>
                </c:pt>
                <c:pt idx="3768">
                  <c:v>282</c:v>
                </c:pt>
                <c:pt idx="3769">
                  <c:v>250</c:v>
                </c:pt>
                <c:pt idx="3770">
                  <c:v>283</c:v>
                </c:pt>
                <c:pt idx="3771">
                  <c:v>264</c:v>
                </c:pt>
                <c:pt idx="3772">
                  <c:v>283</c:v>
                </c:pt>
                <c:pt idx="3773">
                  <c:v>322</c:v>
                </c:pt>
                <c:pt idx="3774">
                  <c:v>303</c:v>
                </c:pt>
                <c:pt idx="3775">
                  <c:v>273</c:v>
                </c:pt>
                <c:pt idx="3776">
                  <c:v>281</c:v>
                </c:pt>
                <c:pt idx="3777">
                  <c:v>290</c:v>
                </c:pt>
                <c:pt idx="3778">
                  <c:v>264</c:v>
                </c:pt>
                <c:pt idx="3779">
                  <c:v>332</c:v>
                </c:pt>
                <c:pt idx="3780">
                  <c:v>260</c:v>
                </c:pt>
                <c:pt idx="3781">
                  <c:v>252</c:v>
                </c:pt>
                <c:pt idx="3782">
                  <c:v>309</c:v>
                </c:pt>
                <c:pt idx="3783">
                  <c:v>275</c:v>
                </c:pt>
                <c:pt idx="3784">
                  <c:v>289</c:v>
                </c:pt>
                <c:pt idx="3785">
                  <c:v>289</c:v>
                </c:pt>
                <c:pt idx="3786">
                  <c:v>273</c:v>
                </c:pt>
                <c:pt idx="3787">
                  <c:v>278</c:v>
                </c:pt>
                <c:pt idx="3788">
                  <c:v>296</c:v>
                </c:pt>
                <c:pt idx="3789">
                  <c:v>285</c:v>
                </c:pt>
                <c:pt idx="3790">
                  <c:v>276</c:v>
                </c:pt>
                <c:pt idx="3791">
                  <c:v>244</c:v>
                </c:pt>
                <c:pt idx="3792">
                  <c:v>275</c:v>
                </c:pt>
                <c:pt idx="3793">
                  <c:v>290</c:v>
                </c:pt>
                <c:pt idx="3794">
                  <c:v>317</c:v>
                </c:pt>
                <c:pt idx="3795">
                  <c:v>282</c:v>
                </c:pt>
                <c:pt idx="3796">
                  <c:v>262</c:v>
                </c:pt>
                <c:pt idx="3797">
                  <c:v>295</c:v>
                </c:pt>
                <c:pt idx="3798">
                  <c:v>247</c:v>
                </c:pt>
                <c:pt idx="3799">
                  <c:v>273</c:v>
                </c:pt>
                <c:pt idx="3800">
                  <c:v>257</c:v>
                </c:pt>
                <c:pt idx="3801">
                  <c:v>294</c:v>
                </c:pt>
                <c:pt idx="3802">
                  <c:v>256</c:v>
                </c:pt>
                <c:pt idx="3803">
                  <c:v>266</c:v>
                </c:pt>
                <c:pt idx="3804">
                  <c:v>271</c:v>
                </c:pt>
                <c:pt idx="3805">
                  <c:v>283</c:v>
                </c:pt>
                <c:pt idx="3806">
                  <c:v>274</c:v>
                </c:pt>
                <c:pt idx="3807">
                  <c:v>295</c:v>
                </c:pt>
                <c:pt idx="3808">
                  <c:v>271</c:v>
                </c:pt>
                <c:pt idx="3809">
                  <c:v>261</c:v>
                </c:pt>
                <c:pt idx="3810">
                  <c:v>285</c:v>
                </c:pt>
                <c:pt idx="3811">
                  <c:v>284</c:v>
                </c:pt>
                <c:pt idx="3812">
                  <c:v>297</c:v>
                </c:pt>
                <c:pt idx="3813">
                  <c:v>274</c:v>
                </c:pt>
                <c:pt idx="3814">
                  <c:v>287</c:v>
                </c:pt>
                <c:pt idx="3815">
                  <c:v>269</c:v>
                </c:pt>
                <c:pt idx="3816">
                  <c:v>288</c:v>
                </c:pt>
                <c:pt idx="3817">
                  <c:v>270</c:v>
                </c:pt>
                <c:pt idx="3818">
                  <c:v>290</c:v>
                </c:pt>
                <c:pt idx="3819">
                  <c:v>258</c:v>
                </c:pt>
                <c:pt idx="3820">
                  <c:v>279</c:v>
                </c:pt>
                <c:pt idx="3821">
                  <c:v>241</c:v>
                </c:pt>
                <c:pt idx="3822">
                  <c:v>264</c:v>
                </c:pt>
                <c:pt idx="3823">
                  <c:v>287</c:v>
                </c:pt>
                <c:pt idx="3824">
                  <c:v>294</c:v>
                </c:pt>
                <c:pt idx="3825">
                  <c:v>277</c:v>
                </c:pt>
                <c:pt idx="3826">
                  <c:v>274</c:v>
                </c:pt>
                <c:pt idx="3827">
                  <c:v>258</c:v>
                </c:pt>
                <c:pt idx="3828">
                  <c:v>280</c:v>
                </c:pt>
                <c:pt idx="3829">
                  <c:v>277</c:v>
                </c:pt>
                <c:pt idx="3830">
                  <c:v>270</c:v>
                </c:pt>
                <c:pt idx="3831">
                  <c:v>293</c:v>
                </c:pt>
                <c:pt idx="3832">
                  <c:v>260</c:v>
                </c:pt>
                <c:pt idx="3833">
                  <c:v>269</c:v>
                </c:pt>
                <c:pt idx="3834">
                  <c:v>267</c:v>
                </c:pt>
                <c:pt idx="3835">
                  <c:v>288</c:v>
                </c:pt>
                <c:pt idx="3836">
                  <c:v>291</c:v>
                </c:pt>
                <c:pt idx="3837">
                  <c:v>276</c:v>
                </c:pt>
                <c:pt idx="3838">
                  <c:v>272</c:v>
                </c:pt>
                <c:pt idx="3839">
                  <c:v>245</c:v>
                </c:pt>
                <c:pt idx="3840">
                  <c:v>254</c:v>
                </c:pt>
                <c:pt idx="3841">
                  <c:v>270</c:v>
                </c:pt>
                <c:pt idx="3842">
                  <c:v>270</c:v>
                </c:pt>
                <c:pt idx="3843">
                  <c:v>252</c:v>
                </c:pt>
                <c:pt idx="3844">
                  <c:v>265</c:v>
                </c:pt>
                <c:pt idx="3845">
                  <c:v>258</c:v>
                </c:pt>
                <c:pt idx="3846">
                  <c:v>268</c:v>
                </c:pt>
                <c:pt idx="3847">
                  <c:v>276</c:v>
                </c:pt>
                <c:pt idx="3848">
                  <c:v>270</c:v>
                </c:pt>
                <c:pt idx="3849">
                  <c:v>265</c:v>
                </c:pt>
                <c:pt idx="3850">
                  <c:v>264</c:v>
                </c:pt>
                <c:pt idx="3851">
                  <c:v>285</c:v>
                </c:pt>
                <c:pt idx="3852">
                  <c:v>278</c:v>
                </c:pt>
                <c:pt idx="3853">
                  <c:v>264</c:v>
                </c:pt>
                <c:pt idx="3854">
                  <c:v>263</c:v>
                </c:pt>
                <c:pt idx="3855">
                  <c:v>257</c:v>
                </c:pt>
                <c:pt idx="3856">
                  <c:v>305</c:v>
                </c:pt>
                <c:pt idx="3857">
                  <c:v>252</c:v>
                </c:pt>
                <c:pt idx="3858">
                  <c:v>269</c:v>
                </c:pt>
                <c:pt idx="3859">
                  <c:v>280</c:v>
                </c:pt>
                <c:pt idx="3860">
                  <c:v>292</c:v>
                </c:pt>
                <c:pt idx="3861">
                  <c:v>261</c:v>
                </c:pt>
                <c:pt idx="3862">
                  <c:v>271</c:v>
                </c:pt>
                <c:pt idx="3863">
                  <c:v>277</c:v>
                </c:pt>
                <c:pt idx="3864">
                  <c:v>277</c:v>
                </c:pt>
                <c:pt idx="3865">
                  <c:v>257</c:v>
                </c:pt>
                <c:pt idx="3866">
                  <c:v>258</c:v>
                </c:pt>
                <c:pt idx="3867">
                  <c:v>264</c:v>
                </c:pt>
                <c:pt idx="3868">
                  <c:v>257</c:v>
                </c:pt>
                <c:pt idx="3869">
                  <c:v>244</c:v>
                </c:pt>
                <c:pt idx="3870">
                  <c:v>282</c:v>
                </c:pt>
                <c:pt idx="3871">
                  <c:v>272</c:v>
                </c:pt>
                <c:pt idx="3872">
                  <c:v>264</c:v>
                </c:pt>
                <c:pt idx="3873">
                  <c:v>250</c:v>
                </c:pt>
                <c:pt idx="3874">
                  <c:v>274</c:v>
                </c:pt>
                <c:pt idx="3875">
                  <c:v>267</c:v>
                </c:pt>
                <c:pt idx="3876">
                  <c:v>267</c:v>
                </c:pt>
                <c:pt idx="3877">
                  <c:v>245</c:v>
                </c:pt>
                <c:pt idx="3878">
                  <c:v>273</c:v>
                </c:pt>
                <c:pt idx="3879">
                  <c:v>273</c:v>
                </c:pt>
                <c:pt idx="3880">
                  <c:v>259</c:v>
                </c:pt>
                <c:pt idx="3881">
                  <c:v>245</c:v>
                </c:pt>
                <c:pt idx="3882">
                  <c:v>262</c:v>
                </c:pt>
                <c:pt idx="3883">
                  <c:v>266</c:v>
                </c:pt>
                <c:pt idx="3884">
                  <c:v>289</c:v>
                </c:pt>
                <c:pt idx="3885">
                  <c:v>238</c:v>
                </c:pt>
                <c:pt idx="3886">
                  <c:v>252</c:v>
                </c:pt>
                <c:pt idx="3887">
                  <c:v>268</c:v>
                </c:pt>
                <c:pt idx="3888">
                  <c:v>290</c:v>
                </c:pt>
                <c:pt idx="3889">
                  <c:v>240</c:v>
                </c:pt>
                <c:pt idx="3890">
                  <c:v>282</c:v>
                </c:pt>
                <c:pt idx="3891">
                  <c:v>273</c:v>
                </c:pt>
                <c:pt idx="3892">
                  <c:v>250</c:v>
                </c:pt>
                <c:pt idx="3893">
                  <c:v>259</c:v>
                </c:pt>
                <c:pt idx="3894">
                  <c:v>258</c:v>
                </c:pt>
                <c:pt idx="3895">
                  <c:v>272</c:v>
                </c:pt>
                <c:pt idx="3896">
                  <c:v>264</c:v>
                </c:pt>
                <c:pt idx="3897">
                  <c:v>249</c:v>
                </c:pt>
                <c:pt idx="3898">
                  <c:v>242</c:v>
                </c:pt>
                <c:pt idx="3899">
                  <c:v>262</c:v>
                </c:pt>
                <c:pt idx="3900">
                  <c:v>250</c:v>
                </c:pt>
                <c:pt idx="3901">
                  <c:v>245</c:v>
                </c:pt>
                <c:pt idx="3902">
                  <c:v>252</c:v>
                </c:pt>
                <c:pt idx="3903">
                  <c:v>283</c:v>
                </c:pt>
                <c:pt idx="3904">
                  <c:v>262</c:v>
                </c:pt>
                <c:pt idx="3905">
                  <c:v>249</c:v>
                </c:pt>
                <c:pt idx="3906">
                  <c:v>257</c:v>
                </c:pt>
                <c:pt idx="3907">
                  <c:v>251</c:v>
                </c:pt>
                <c:pt idx="3908">
                  <c:v>237</c:v>
                </c:pt>
                <c:pt idx="3909">
                  <c:v>223</c:v>
                </c:pt>
                <c:pt idx="3910">
                  <c:v>257</c:v>
                </c:pt>
                <c:pt idx="3911">
                  <c:v>244</c:v>
                </c:pt>
                <c:pt idx="3912">
                  <c:v>269</c:v>
                </c:pt>
                <c:pt idx="3913">
                  <c:v>257</c:v>
                </c:pt>
                <c:pt idx="3914">
                  <c:v>267</c:v>
                </c:pt>
                <c:pt idx="3915">
                  <c:v>233</c:v>
                </c:pt>
                <c:pt idx="3916">
                  <c:v>287</c:v>
                </c:pt>
                <c:pt idx="3917">
                  <c:v>251</c:v>
                </c:pt>
                <c:pt idx="3918">
                  <c:v>249</c:v>
                </c:pt>
                <c:pt idx="3919">
                  <c:v>274</c:v>
                </c:pt>
                <c:pt idx="3920">
                  <c:v>264</c:v>
                </c:pt>
                <c:pt idx="3921">
                  <c:v>222</c:v>
                </c:pt>
                <c:pt idx="3922">
                  <c:v>261</c:v>
                </c:pt>
                <c:pt idx="3923">
                  <c:v>232</c:v>
                </c:pt>
                <c:pt idx="3924">
                  <c:v>260</c:v>
                </c:pt>
                <c:pt idx="3925">
                  <c:v>265</c:v>
                </c:pt>
                <c:pt idx="3926">
                  <c:v>258</c:v>
                </c:pt>
                <c:pt idx="3927">
                  <c:v>281</c:v>
                </c:pt>
                <c:pt idx="3928">
                  <c:v>247</c:v>
                </c:pt>
                <c:pt idx="3929">
                  <c:v>247</c:v>
                </c:pt>
                <c:pt idx="3930">
                  <c:v>285</c:v>
                </c:pt>
                <c:pt idx="3931">
                  <c:v>256</c:v>
                </c:pt>
                <c:pt idx="3932">
                  <c:v>241</c:v>
                </c:pt>
                <c:pt idx="3933">
                  <c:v>228</c:v>
                </c:pt>
                <c:pt idx="3934">
                  <c:v>241</c:v>
                </c:pt>
                <c:pt idx="3935">
                  <c:v>256</c:v>
                </c:pt>
                <c:pt idx="3936">
                  <c:v>219</c:v>
                </c:pt>
                <c:pt idx="3937">
                  <c:v>267</c:v>
                </c:pt>
                <c:pt idx="3938">
                  <c:v>275</c:v>
                </c:pt>
                <c:pt idx="3939">
                  <c:v>241</c:v>
                </c:pt>
                <c:pt idx="3940">
                  <c:v>255</c:v>
                </c:pt>
                <c:pt idx="3941">
                  <c:v>242</c:v>
                </c:pt>
                <c:pt idx="3942">
                  <c:v>257</c:v>
                </c:pt>
                <c:pt idx="3943">
                  <c:v>242</c:v>
                </c:pt>
                <c:pt idx="3944">
                  <c:v>230</c:v>
                </c:pt>
                <c:pt idx="3945">
                  <c:v>244</c:v>
                </c:pt>
                <c:pt idx="3946">
                  <c:v>242</c:v>
                </c:pt>
                <c:pt idx="3947">
                  <c:v>255</c:v>
                </c:pt>
                <c:pt idx="3948">
                  <c:v>268</c:v>
                </c:pt>
                <c:pt idx="3949">
                  <c:v>246</c:v>
                </c:pt>
                <c:pt idx="3950">
                  <c:v>252</c:v>
                </c:pt>
                <c:pt idx="3951">
                  <c:v>251</c:v>
                </c:pt>
                <c:pt idx="3952">
                  <c:v>247</c:v>
                </c:pt>
                <c:pt idx="3953">
                  <c:v>265</c:v>
                </c:pt>
                <c:pt idx="3954">
                  <c:v>263</c:v>
                </c:pt>
                <c:pt idx="3955">
                  <c:v>247</c:v>
                </c:pt>
                <c:pt idx="3956">
                  <c:v>245</c:v>
                </c:pt>
                <c:pt idx="3957">
                  <c:v>245</c:v>
                </c:pt>
                <c:pt idx="3958">
                  <c:v>238</c:v>
                </c:pt>
                <c:pt idx="3959">
                  <c:v>239</c:v>
                </c:pt>
                <c:pt idx="3960">
                  <c:v>245</c:v>
                </c:pt>
                <c:pt idx="3961">
                  <c:v>265</c:v>
                </c:pt>
                <c:pt idx="3962">
                  <c:v>272</c:v>
                </c:pt>
                <c:pt idx="3963">
                  <c:v>250</c:v>
                </c:pt>
                <c:pt idx="3964">
                  <c:v>261</c:v>
                </c:pt>
                <c:pt idx="3965">
                  <c:v>242</c:v>
                </c:pt>
                <c:pt idx="3966">
                  <c:v>244</c:v>
                </c:pt>
                <c:pt idx="3967">
                  <c:v>227</c:v>
                </c:pt>
                <c:pt idx="3968">
                  <c:v>238</c:v>
                </c:pt>
                <c:pt idx="3969">
                  <c:v>247</c:v>
                </c:pt>
                <c:pt idx="3970">
                  <c:v>248</c:v>
                </c:pt>
                <c:pt idx="3971">
                  <c:v>265</c:v>
                </c:pt>
                <c:pt idx="3972">
                  <c:v>224</c:v>
                </c:pt>
                <c:pt idx="3973">
                  <c:v>217</c:v>
                </c:pt>
                <c:pt idx="3974">
                  <c:v>277</c:v>
                </c:pt>
                <c:pt idx="3975">
                  <c:v>229</c:v>
                </c:pt>
                <c:pt idx="3976">
                  <c:v>259</c:v>
                </c:pt>
                <c:pt idx="3977">
                  <c:v>262</c:v>
                </c:pt>
                <c:pt idx="3978">
                  <c:v>233</c:v>
                </c:pt>
                <c:pt idx="3979">
                  <c:v>244</c:v>
                </c:pt>
                <c:pt idx="3980">
                  <c:v>229</c:v>
                </c:pt>
                <c:pt idx="3981">
                  <c:v>254</c:v>
                </c:pt>
                <c:pt idx="3982">
                  <c:v>253</c:v>
                </c:pt>
                <c:pt idx="3983">
                  <c:v>245</c:v>
                </c:pt>
                <c:pt idx="3984">
                  <c:v>241</c:v>
                </c:pt>
                <c:pt idx="3985">
                  <c:v>258</c:v>
                </c:pt>
                <c:pt idx="3986">
                  <c:v>262</c:v>
                </c:pt>
                <c:pt idx="3987">
                  <c:v>285</c:v>
                </c:pt>
                <c:pt idx="3988">
                  <c:v>258</c:v>
                </c:pt>
                <c:pt idx="3989">
                  <c:v>259</c:v>
                </c:pt>
                <c:pt idx="3990">
                  <c:v>239</c:v>
                </c:pt>
                <c:pt idx="3991">
                  <c:v>222</c:v>
                </c:pt>
                <c:pt idx="3992">
                  <c:v>221</c:v>
                </c:pt>
                <c:pt idx="3993">
                  <c:v>240</c:v>
                </c:pt>
                <c:pt idx="3994">
                  <c:v>266</c:v>
                </c:pt>
                <c:pt idx="3995">
                  <c:v>241</c:v>
                </c:pt>
                <c:pt idx="3996">
                  <c:v>241</c:v>
                </c:pt>
                <c:pt idx="3997">
                  <c:v>228</c:v>
                </c:pt>
                <c:pt idx="3998">
                  <c:v>249</c:v>
                </c:pt>
                <c:pt idx="3999">
                  <c:v>250</c:v>
                </c:pt>
                <c:pt idx="4000">
                  <c:v>234</c:v>
                </c:pt>
                <c:pt idx="4001">
                  <c:v>246</c:v>
                </c:pt>
                <c:pt idx="4002">
                  <c:v>221</c:v>
                </c:pt>
                <c:pt idx="4003">
                  <c:v>253</c:v>
                </c:pt>
                <c:pt idx="4004">
                  <c:v>254</c:v>
                </c:pt>
                <c:pt idx="4005">
                  <c:v>257</c:v>
                </c:pt>
                <c:pt idx="4006">
                  <c:v>235</c:v>
                </c:pt>
                <c:pt idx="4007">
                  <c:v>232</c:v>
                </c:pt>
                <c:pt idx="4008">
                  <c:v>250</c:v>
                </c:pt>
                <c:pt idx="4009">
                  <c:v>212</c:v>
                </c:pt>
                <c:pt idx="4010">
                  <c:v>242</c:v>
                </c:pt>
                <c:pt idx="4011">
                  <c:v>221</c:v>
                </c:pt>
                <c:pt idx="4012">
                  <c:v>245</c:v>
                </c:pt>
                <c:pt idx="4013">
                  <c:v>262</c:v>
                </c:pt>
                <c:pt idx="4014">
                  <c:v>254</c:v>
                </c:pt>
                <c:pt idx="4015">
                  <c:v>223</c:v>
                </c:pt>
                <c:pt idx="4016">
                  <c:v>267</c:v>
                </c:pt>
                <c:pt idx="4017">
                  <c:v>255</c:v>
                </c:pt>
                <c:pt idx="4018">
                  <c:v>254</c:v>
                </c:pt>
                <c:pt idx="4019">
                  <c:v>270</c:v>
                </c:pt>
                <c:pt idx="4020">
                  <c:v>226</c:v>
                </c:pt>
                <c:pt idx="4021">
                  <c:v>234</c:v>
                </c:pt>
                <c:pt idx="4022">
                  <c:v>266</c:v>
                </c:pt>
                <c:pt idx="4023">
                  <c:v>198</c:v>
                </c:pt>
                <c:pt idx="4024">
                  <c:v>255</c:v>
                </c:pt>
                <c:pt idx="4025">
                  <c:v>222</c:v>
                </c:pt>
                <c:pt idx="4026">
                  <c:v>230</c:v>
                </c:pt>
                <c:pt idx="4027">
                  <c:v>251</c:v>
                </c:pt>
                <c:pt idx="4028">
                  <c:v>251</c:v>
                </c:pt>
                <c:pt idx="4029">
                  <c:v>242</c:v>
                </c:pt>
                <c:pt idx="4030">
                  <c:v>238</c:v>
                </c:pt>
                <c:pt idx="4031">
                  <c:v>229</c:v>
                </c:pt>
                <c:pt idx="4032">
                  <c:v>230</c:v>
                </c:pt>
                <c:pt idx="4033">
                  <c:v>268</c:v>
                </c:pt>
                <c:pt idx="4034">
                  <c:v>225</c:v>
                </c:pt>
                <c:pt idx="4035">
                  <c:v>229</c:v>
                </c:pt>
                <c:pt idx="4036">
                  <c:v>233</c:v>
                </c:pt>
                <c:pt idx="4037">
                  <c:v>229</c:v>
                </c:pt>
                <c:pt idx="4038">
                  <c:v>221</c:v>
                </c:pt>
                <c:pt idx="4039">
                  <c:v>246</c:v>
                </c:pt>
                <c:pt idx="4040">
                  <c:v>259</c:v>
                </c:pt>
                <c:pt idx="4041">
                  <c:v>226</c:v>
                </c:pt>
                <c:pt idx="4042">
                  <c:v>249</c:v>
                </c:pt>
                <c:pt idx="4043">
                  <c:v>214</c:v>
                </c:pt>
                <c:pt idx="4044">
                  <c:v>222</c:v>
                </c:pt>
                <c:pt idx="4045">
                  <c:v>238</c:v>
                </c:pt>
                <c:pt idx="4046">
                  <c:v>223</c:v>
                </c:pt>
                <c:pt idx="4047">
                  <c:v>246</c:v>
                </c:pt>
                <c:pt idx="4048">
                  <c:v>226</c:v>
                </c:pt>
                <c:pt idx="4049">
                  <c:v>240</c:v>
                </c:pt>
                <c:pt idx="4050">
                  <c:v>226</c:v>
                </c:pt>
                <c:pt idx="4051">
                  <c:v>246</c:v>
                </c:pt>
                <c:pt idx="4052">
                  <c:v>236</c:v>
                </c:pt>
                <c:pt idx="4053">
                  <c:v>226</c:v>
                </c:pt>
                <c:pt idx="4054">
                  <c:v>241</c:v>
                </c:pt>
                <c:pt idx="4055">
                  <c:v>236</c:v>
                </c:pt>
                <c:pt idx="4056">
                  <c:v>229</c:v>
                </c:pt>
                <c:pt idx="4057">
                  <c:v>227</c:v>
                </c:pt>
                <c:pt idx="4058">
                  <c:v>241</c:v>
                </c:pt>
                <c:pt idx="4059">
                  <c:v>244</c:v>
                </c:pt>
                <c:pt idx="4060">
                  <c:v>202</c:v>
                </c:pt>
                <c:pt idx="4061">
                  <c:v>227</c:v>
                </c:pt>
                <c:pt idx="4062">
                  <c:v>245</c:v>
                </c:pt>
                <c:pt idx="4063">
                  <c:v>251</c:v>
                </c:pt>
                <c:pt idx="4064">
                  <c:v>239</c:v>
                </c:pt>
                <c:pt idx="4065">
                  <c:v>241</c:v>
                </c:pt>
                <c:pt idx="4066">
                  <c:v>244</c:v>
                </c:pt>
                <c:pt idx="4067">
                  <c:v>225</c:v>
                </c:pt>
                <c:pt idx="4068">
                  <c:v>232</c:v>
                </c:pt>
                <c:pt idx="4069">
                  <c:v>245</c:v>
                </c:pt>
                <c:pt idx="4070">
                  <c:v>236</c:v>
                </c:pt>
                <c:pt idx="4071">
                  <c:v>243</c:v>
                </c:pt>
                <c:pt idx="4072">
                  <c:v>246</c:v>
                </c:pt>
                <c:pt idx="4073">
                  <c:v>235</c:v>
                </c:pt>
                <c:pt idx="4074">
                  <c:v>199</c:v>
                </c:pt>
                <c:pt idx="4075">
                  <c:v>259</c:v>
                </c:pt>
                <c:pt idx="4076">
                  <c:v>235</c:v>
                </c:pt>
                <c:pt idx="4077">
                  <c:v>245</c:v>
                </c:pt>
                <c:pt idx="4078">
                  <c:v>231</c:v>
                </c:pt>
                <c:pt idx="4079">
                  <c:v>197</c:v>
                </c:pt>
                <c:pt idx="4080">
                  <c:v>224</c:v>
                </c:pt>
                <c:pt idx="4081">
                  <c:v>213</c:v>
                </c:pt>
                <c:pt idx="4082">
                  <c:v>220</c:v>
                </c:pt>
                <c:pt idx="4083">
                  <c:v>225</c:v>
                </c:pt>
                <c:pt idx="4084">
                  <c:v>213</c:v>
                </c:pt>
                <c:pt idx="4085">
                  <c:v>236</c:v>
                </c:pt>
                <c:pt idx="4086">
                  <c:v>238</c:v>
                </c:pt>
                <c:pt idx="4087">
                  <c:v>248</c:v>
                </c:pt>
                <c:pt idx="4088">
                  <c:v>193</c:v>
                </c:pt>
                <c:pt idx="4089">
                  <c:v>234</c:v>
                </c:pt>
                <c:pt idx="4090">
                  <c:v>212</c:v>
                </c:pt>
                <c:pt idx="4091">
                  <c:v>218</c:v>
                </c:pt>
                <c:pt idx="4092">
                  <c:v>231</c:v>
                </c:pt>
                <c:pt idx="4093">
                  <c:v>219</c:v>
                </c:pt>
                <c:pt idx="4094">
                  <c:v>246</c:v>
                </c:pt>
                <c:pt idx="4095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66-45CD-9CD8-72C73BED5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551256"/>
        <c:axId val="1086551616"/>
      </c:scatterChart>
      <c:valAx>
        <c:axId val="1086551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channel</a:t>
                </a:r>
                <a:r>
                  <a:rPr lang="en-US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51616"/>
        <c:crosses val="autoZero"/>
        <c:crossBetween val="midCat"/>
      </c:valAx>
      <c:valAx>
        <c:axId val="108655161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51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675370099997044"/>
          <c:y val="0.28683065679332498"/>
          <c:w val="0.41052432363518759"/>
          <c:h val="0.21290668180065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C155-0BC8-82AC-DA80-332928EDC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053FD-98C9-44EB-5CDE-4D4A611DA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93630-3EBA-7C24-4A32-5E656276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50AE-E5EA-4E30-BAE4-2B062DE8B63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84505-6E6F-CC18-35D8-D1B4AB36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6F41-B762-884C-3866-3AD68FE6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8F0-847B-46DD-AF4A-BD21D2E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C41C3C-01CD-9F6A-EF65-EDFAE4DC5CEB}"/>
              </a:ext>
            </a:extLst>
          </p:cNvPr>
          <p:cNvGrpSpPr/>
          <p:nvPr/>
        </p:nvGrpSpPr>
        <p:grpSpPr>
          <a:xfrm>
            <a:off x="284728" y="170873"/>
            <a:ext cx="5857875" cy="3063601"/>
            <a:chOff x="397946" y="1275426"/>
            <a:chExt cx="5857875" cy="3514104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B9FCF2F3-E608-0E57-1957-66A1DB673F3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7946" y="1275426"/>
            <a:ext cx="5857875" cy="3514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F7960C-2159-10D4-E94E-A6F63209717F}"/>
                </a:ext>
              </a:extLst>
            </p:cNvPr>
            <p:cNvSpPr txBox="1"/>
            <p:nvPr/>
          </p:nvSpPr>
          <p:spPr>
            <a:xfrm>
              <a:off x="3559946" y="2077375"/>
              <a:ext cx="1998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Old BNL gain layer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DACADE-3BC7-329A-85F2-C376142D40E3}"/>
                </a:ext>
              </a:extLst>
            </p:cNvPr>
            <p:cNvSpPr txBox="1"/>
            <p:nvPr/>
          </p:nvSpPr>
          <p:spPr>
            <a:xfrm>
              <a:off x="3326883" y="3149600"/>
              <a:ext cx="1174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DC-LGAD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5002A4-C37B-5B15-EB60-E8E3E3489E41}"/>
              </a:ext>
            </a:extLst>
          </p:cNvPr>
          <p:cNvGrpSpPr/>
          <p:nvPr/>
        </p:nvGrpSpPr>
        <p:grpSpPr>
          <a:xfrm>
            <a:off x="284728" y="3442488"/>
            <a:ext cx="5857875" cy="3208464"/>
            <a:chOff x="6391922" y="1275426"/>
            <a:chExt cx="5688039" cy="351410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9756E87-18F2-ECF2-A571-D7510CA6941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391922" y="1275426"/>
            <a:ext cx="5688039" cy="3514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30B996-B6E9-4E24-5916-957F5E107AC0}"/>
                </a:ext>
              </a:extLst>
            </p:cNvPr>
            <p:cNvSpPr txBox="1"/>
            <p:nvPr/>
          </p:nvSpPr>
          <p:spPr>
            <a:xfrm>
              <a:off x="7955872" y="2077375"/>
              <a:ext cx="2055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BNL gain layer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B9F713-D0BB-390B-D850-AD9D78D2961F}"/>
                </a:ext>
              </a:extLst>
            </p:cNvPr>
            <p:cNvSpPr txBox="1"/>
            <p:nvPr/>
          </p:nvSpPr>
          <p:spPr>
            <a:xfrm>
              <a:off x="8762483" y="3244334"/>
              <a:ext cx="1174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DC-LGAD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D5A12D-DFFB-F6B7-B0FE-DD65CADF109A}"/>
                </a:ext>
              </a:extLst>
            </p:cNvPr>
            <p:cNvSpPr txBox="1"/>
            <p:nvPr/>
          </p:nvSpPr>
          <p:spPr>
            <a:xfrm>
              <a:off x="10815243" y="2663146"/>
              <a:ext cx="1174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AC-LGAD</a:t>
              </a: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DE63369-DB2E-1A1E-2DBB-BEA48ABD118D}"/>
              </a:ext>
            </a:extLst>
          </p:cNvPr>
          <p:cNvGraphicFramePr>
            <a:graphicFrameLocks/>
          </p:cNvGraphicFramePr>
          <p:nvPr/>
        </p:nvGraphicFramePr>
        <p:xfrm>
          <a:off x="6384549" y="1497806"/>
          <a:ext cx="5553364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14ABB3-D814-A1DA-F72E-D6CC242E3D29}"/>
              </a:ext>
            </a:extLst>
          </p:cNvPr>
          <p:cNvSpPr txBox="1"/>
          <p:nvPr/>
        </p:nvSpPr>
        <p:spPr>
          <a:xfrm>
            <a:off x="6384549" y="418208"/>
            <a:ext cx="542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Towards higher gains for improved timing&amp; spatial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703C5-0F86-E129-4E6A-7B2BFA0F37E7}"/>
              </a:ext>
            </a:extLst>
          </p:cNvPr>
          <p:cNvSpPr txBox="1"/>
          <p:nvPr/>
        </p:nvSpPr>
        <p:spPr>
          <a:xfrm>
            <a:off x="6788727" y="5299509"/>
            <a:ext cx="3470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gains by a deeper implant</a:t>
            </a:r>
          </a:p>
          <a:p>
            <a:r>
              <a:rPr lang="en-US" dirty="0"/>
              <a:t>(we can implant deeper)</a:t>
            </a:r>
          </a:p>
        </p:txBody>
      </p:sp>
    </p:spTree>
    <p:extLst>
      <p:ext uri="{BB962C8B-B14F-4D97-AF65-F5344CB8AC3E}">
        <p14:creationId xmlns:p14="http://schemas.microsoft.com/office/powerpoint/2010/main" val="7295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07B4A-C893-B25A-7309-568E65B3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9" y="991492"/>
            <a:ext cx="2573949" cy="250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C5C75-625A-B6BE-30EE-750FB9BD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496" y="1063550"/>
            <a:ext cx="2513132" cy="243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8E2AF-C0BF-32E7-19AA-ACAEA88E4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923" y="1063550"/>
            <a:ext cx="2521039" cy="2433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F28FA-D469-F88E-7F75-1B66745C8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375" y="1043087"/>
            <a:ext cx="2573950" cy="2453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906163-7D28-A255-61AE-D205C03F9AC3}"/>
              </a:ext>
            </a:extLst>
          </p:cNvPr>
          <p:cNvSpPr txBox="1"/>
          <p:nvPr/>
        </p:nvSpPr>
        <p:spPr>
          <a:xfrm>
            <a:off x="549552" y="348523"/>
            <a:ext cx="96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Several AC-LGAD/LGAD productions for R&amp;D towards LGADs/ACLGADs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6B7A1-8197-E508-CDCD-96DEB3B74241}"/>
              </a:ext>
            </a:extLst>
          </p:cNvPr>
          <p:cNvSpPr txBox="1"/>
          <p:nvPr/>
        </p:nvSpPr>
        <p:spPr>
          <a:xfrm>
            <a:off x="549552" y="3770396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(Another production possible later this year)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FFFDF-329E-472F-62E3-08FEC5206E22}"/>
              </a:ext>
            </a:extLst>
          </p:cNvPr>
          <p:cNvSpPr txBox="1"/>
          <p:nvPr/>
        </p:nvSpPr>
        <p:spPr>
          <a:xfrm>
            <a:off x="549552" y="4446165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1MeV gain layer as standard gain implantation energy</a:t>
            </a:r>
          </a:p>
          <a:p>
            <a:r>
              <a:rPr lang="en-US" dirty="0"/>
              <a:t>Option to go deeper with some wafers</a:t>
            </a:r>
          </a:p>
        </p:txBody>
      </p:sp>
    </p:spTree>
    <p:extLst>
      <p:ext uri="{BB962C8B-B14F-4D97-AF65-F5344CB8AC3E}">
        <p14:creationId xmlns:p14="http://schemas.microsoft.com/office/powerpoint/2010/main" val="395665603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70</TotalTime>
  <Words>90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Giacomini, Gabriele</dc:creator>
  <cp:keywords/>
  <dc:description/>
  <cp:lastModifiedBy>Giacomini, Gabriele</cp:lastModifiedBy>
  <cp:revision>2</cp:revision>
  <dcterms:created xsi:type="dcterms:W3CDTF">2024-07-10T13:44:09Z</dcterms:created>
  <dcterms:modified xsi:type="dcterms:W3CDTF">2024-07-10T14:54:36Z</dcterms:modified>
  <cp:category/>
</cp:coreProperties>
</file>