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
  </p:notesMasterIdLst>
  <p:sldIdLst>
    <p:sldId id="264" r:id="rId2"/>
    <p:sldId id="265" r:id="rId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8" d="100"/>
          <a:sy n="88" d="100"/>
        </p:scale>
        <p:origin x="1386" y="12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6FF57D9-F244-4432-8E17-3702F2DB1FC1}" type="datetimeFigureOut">
              <a:rPr lang="en-US" smtClean="0"/>
              <a:t>9/28/2016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807FAEF-A43B-4EC0-B2DF-66CA790468BF}" type="slidenum">
              <a:rPr lang="en-US" smtClean="0"/>
              <a:t>‹#›</a:t>
            </a:fld>
            <a:endParaRPr lang="en-US"/>
          </a:p>
        </p:txBody>
      </p:sp>
    </p:spTree>
    <p:extLst>
      <p:ext uri="{BB962C8B-B14F-4D97-AF65-F5344CB8AC3E}">
        <p14:creationId xmlns:p14="http://schemas.microsoft.com/office/powerpoint/2010/main" val="8378998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51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2C80785A-A73E-4504-A35F-56FC9405BF01}" type="slidenum">
              <a:rPr lang="en-US" altLang="en-US" smtClean="0">
                <a:solidFill>
                  <a:srgbClr val="FF0000"/>
                </a:solidFill>
                <a:latin typeface="Times New Roman" panose="02020603050405020304" pitchFamily="18" charset="0"/>
                <a:cs typeface="Times New Roman" panose="02020603050405020304" pitchFamily="18" charset="0"/>
              </a:rPr>
              <a:pPr/>
              <a:t>1</a:t>
            </a:fld>
            <a:endParaRPr lang="en-US" altLang="en-US" smtClean="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531548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51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2C80785A-A73E-4504-A35F-56FC9405BF01}" type="slidenum">
              <a:rPr lang="en-US" altLang="en-US" smtClean="0">
                <a:solidFill>
                  <a:srgbClr val="FF0000"/>
                </a:solidFill>
                <a:latin typeface="Times New Roman" panose="02020603050405020304" pitchFamily="18" charset="0"/>
                <a:cs typeface="Times New Roman" panose="02020603050405020304" pitchFamily="18" charset="0"/>
              </a:rPr>
              <a:pPr/>
              <a:t>2</a:t>
            </a:fld>
            <a:endParaRPr lang="en-US" altLang="en-US" smtClean="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555042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4" name="Rectangle 20"/>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fontAlgn="base" hangingPunct="1">
              <a:spcBef>
                <a:spcPct val="0"/>
              </a:spcBef>
              <a:spcAft>
                <a:spcPct val="0"/>
              </a:spcAft>
              <a:defRPr/>
            </a:pPr>
            <a:endParaRPr lang="en-US" altLang="en-US" smtClean="0">
              <a:solidFill>
                <a:prstClr val="black"/>
              </a:solidFill>
            </a:endParaRPr>
          </a:p>
        </p:txBody>
      </p:sp>
      <p:sp>
        <p:nvSpPr>
          <p:cNvPr id="5" name="Rectangle 23"/>
          <p:cNvSpPr>
            <a:spLocks noChangeArrowheads="1"/>
          </p:cNvSpPr>
          <p:nvPr/>
        </p:nvSpPr>
        <p:spPr bwMode="white">
          <a:xfrm>
            <a:off x="8991600" y="3175"/>
            <a:ext cx="152400" cy="68580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fontAlgn="base" hangingPunct="1">
              <a:spcBef>
                <a:spcPct val="0"/>
              </a:spcBef>
              <a:spcAft>
                <a:spcPct val="0"/>
              </a:spcAft>
              <a:defRPr/>
            </a:pPr>
            <a:endParaRPr lang="en-US" altLang="en-US" smtClean="0">
              <a:solidFill>
                <a:prstClr val="black"/>
              </a:solidFill>
            </a:endParaRPr>
          </a:p>
        </p:txBody>
      </p:sp>
      <p:sp>
        <p:nvSpPr>
          <p:cNvPr id="6" name="Rectangle 24"/>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fontAlgn="base" hangingPunct="1">
              <a:spcBef>
                <a:spcPct val="0"/>
              </a:spcBef>
              <a:spcAft>
                <a:spcPct val="0"/>
              </a:spcAft>
              <a:defRPr/>
            </a:pPr>
            <a:endParaRPr lang="en-US" altLang="en-US" smtClean="0">
              <a:solidFill>
                <a:prstClr val="black"/>
              </a:solidFill>
            </a:endParaRPr>
          </a:p>
        </p:txBody>
      </p:sp>
      <p:sp>
        <p:nvSpPr>
          <p:cNvPr id="7" name="Rectangle 25"/>
          <p:cNvSpPr>
            <a:spLocks noChangeArrowheads="1"/>
          </p:cNvSpPr>
          <p:nvPr/>
        </p:nvSpPr>
        <p:spPr bwMode="white">
          <a:xfrm>
            <a:off x="0" y="0"/>
            <a:ext cx="9144000" cy="25146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fontAlgn="base" hangingPunct="1">
              <a:spcBef>
                <a:spcPct val="0"/>
              </a:spcBef>
              <a:spcAft>
                <a:spcPct val="0"/>
              </a:spcAft>
              <a:defRPr/>
            </a:pPr>
            <a:endParaRPr lang="en-US" altLang="en-US" smtClean="0">
              <a:solidFill>
                <a:prstClr val="black"/>
              </a:solidFill>
            </a:endParaRPr>
          </a:p>
        </p:txBody>
      </p:sp>
      <p:sp>
        <p:nvSpPr>
          <p:cNvPr id="10" name="Rectangle 9"/>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base">
              <a:spcBef>
                <a:spcPct val="0"/>
              </a:spcBef>
              <a:spcAft>
                <a:spcPct val="0"/>
              </a:spcAft>
              <a:defRPr/>
            </a:pPr>
            <a:endParaRPr lang="en-US" sz="2400">
              <a:solidFill>
                <a:prstClr val="black"/>
              </a:solidFill>
              <a:latin typeface="Arial" charset="0"/>
              <a:ea typeface="ＭＳ Ｐゴシック" pitchFamily="34" charset="-128"/>
            </a:endParaRPr>
          </a:p>
        </p:txBody>
      </p:sp>
      <p:sp>
        <p:nvSpPr>
          <p:cNvPr id="11" name="Straight Connector 10"/>
          <p:cNvSpPr>
            <a:spLocks noChangeShapeType="1"/>
          </p:cNvSpPr>
          <p:nvPr/>
        </p:nvSpPr>
        <p:spPr bwMode="auto">
          <a:xfrm>
            <a:off x="155575" y="241935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base">
              <a:spcBef>
                <a:spcPct val="0"/>
              </a:spcBef>
              <a:spcAft>
                <a:spcPct val="0"/>
              </a:spcAft>
              <a:defRPr/>
            </a:pPr>
            <a:endParaRPr lang="en-US" sz="2400">
              <a:solidFill>
                <a:prstClr val="black"/>
              </a:solidFill>
              <a:latin typeface="Arial" charset="0"/>
              <a:ea typeface="ＭＳ Ｐゴシック" pitchFamily="34" charset="-128"/>
            </a:endParaRPr>
          </a:p>
        </p:txBody>
      </p:sp>
      <p:sp>
        <p:nvSpPr>
          <p:cNvPr id="12" name="Rectangle 11"/>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base">
              <a:spcBef>
                <a:spcPct val="0"/>
              </a:spcBef>
              <a:spcAft>
                <a:spcPct val="0"/>
              </a:spcAft>
              <a:defRPr/>
            </a:pPr>
            <a:endParaRPr lang="en-US" sz="2400" dirty="0">
              <a:solidFill>
                <a:prstClr val="black"/>
              </a:solidFill>
              <a:latin typeface="Arial" charset="0"/>
              <a:ea typeface="ＭＳ Ｐゴシック" pitchFamily="34" charset="-128"/>
            </a:endParaRPr>
          </a:p>
        </p:txBody>
      </p:sp>
      <p:sp>
        <p:nvSpPr>
          <p:cNvPr id="13" name="Oval 12"/>
          <p:cNvSpPr/>
          <p:nvPr/>
        </p:nvSpPr>
        <p:spPr>
          <a:xfrm>
            <a:off x="4267200" y="211455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sz="2400">
              <a:solidFill>
                <a:prstClr val="white"/>
              </a:solidFill>
            </a:endParaRPr>
          </a:p>
        </p:txBody>
      </p:sp>
      <p:sp>
        <p:nvSpPr>
          <p:cNvPr id="14" name="Oval 13"/>
          <p:cNvSpPr/>
          <p:nvPr/>
        </p:nvSpPr>
        <p:spPr>
          <a:xfrm>
            <a:off x="4362450" y="2209800"/>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sz="2400">
              <a:solidFill>
                <a:prstClr val="white"/>
              </a:solidFill>
            </a:endParaRPr>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8" name="Title 7"/>
          <p:cNvSpPr>
            <a:spLocks noGrp="1"/>
          </p:cNvSpPr>
          <p:nvPr>
            <p:ph type="ctrTitle"/>
          </p:nvPr>
        </p:nvSpPr>
        <p:spPr>
          <a:xfrm>
            <a:off x="685800" y="381000"/>
            <a:ext cx="7772400" cy="1752600"/>
          </a:xfrm>
        </p:spPr>
        <p:txBody>
          <a:bodyPr/>
          <a:lstStyle>
            <a:lvl1pPr>
              <a:defRPr sz="4200">
                <a:solidFill>
                  <a:schemeClr val="accent1"/>
                </a:solidFill>
              </a:defRPr>
            </a:lvl1pPr>
          </a:lstStyle>
          <a:p>
            <a:r>
              <a:rPr lang="en-US" smtClean="0"/>
              <a:t>Click to edit Master title style</a:t>
            </a:r>
            <a:endParaRPr lang="en-US"/>
          </a:p>
        </p:txBody>
      </p:sp>
      <p:sp>
        <p:nvSpPr>
          <p:cNvPr id="15" name="Date Placeholder 27"/>
          <p:cNvSpPr>
            <a:spLocks noGrp="1"/>
          </p:cNvSpPr>
          <p:nvPr>
            <p:ph type="dt" sz="half" idx="10"/>
          </p:nvPr>
        </p:nvSpPr>
        <p:spPr/>
        <p:txBody>
          <a:bodyPr/>
          <a:lstStyle>
            <a:lvl1pPr>
              <a:defRPr/>
            </a:lvl1pPr>
          </a:lstStyle>
          <a:p>
            <a:pPr>
              <a:defRPr/>
            </a:pPr>
            <a:r>
              <a:rPr lang="en-US"/>
              <a:t>March 26, 2015</a:t>
            </a:r>
          </a:p>
        </p:txBody>
      </p:sp>
      <p:sp>
        <p:nvSpPr>
          <p:cNvPr id="16" name="Footer Placeholder 16"/>
          <p:cNvSpPr>
            <a:spLocks noGrp="1"/>
          </p:cNvSpPr>
          <p:nvPr>
            <p:ph type="ftr" sz="quarter" idx="11"/>
          </p:nvPr>
        </p:nvSpPr>
        <p:spPr/>
        <p:txBody>
          <a:bodyPr/>
          <a:lstStyle>
            <a:lvl1pPr>
              <a:defRPr/>
            </a:lvl1pPr>
          </a:lstStyle>
          <a:p>
            <a:pPr>
              <a:defRPr/>
            </a:pPr>
            <a:r>
              <a:rPr lang="en-US"/>
              <a:t>Don Lynch,</a:t>
            </a:r>
          </a:p>
        </p:txBody>
      </p:sp>
      <p:sp>
        <p:nvSpPr>
          <p:cNvPr id="17" name="Slide Number Placeholder 28"/>
          <p:cNvSpPr>
            <a:spLocks noGrp="1"/>
          </p:cNvSpPr>
          <p:nvPr>
            <p:ph type="sldNum" sz="quarter" idx="12"/>
          </p:nvPr>
        </p:nvSpPr>
        <p:spPr>
          <a:xfrm>
            <a:off x="4343400" y="2198688"/>
            <a:ext cx="457200" cy="441325"/>
          </a:xfrm>
        </p:spPr>
        <p:txBody>
          <a:bodyPr/>
          <a:lstStyle>
            <a:lvl1pPr>
              <a:defRPr/>
            </a:lvl1pPr>
          </a:lstStyle>
          <a:p>
            <a:fld id="{7446F880-D8B7-42C7-94E0-029E4816C123}" type="slidenum">
              <a:rPr lang="en-US" altLang="en-US"/>
              <a:pPr/>
              <a:t>‹#›</a:t>
            </a:fld>
            <a:endParaRPr lang="en-US" altLang="en-US"/>
          </a:p>
        </p:txBody>
      </p:sp>
    </p:spTree>
    <p:extLst>
      <p:ext uri="{BB962C8B-B14F-4D97-AF65-F5344CB8AC3E}">
        <p14:creationId xmlns:p14="http://schemas.microsoft.com/office/powerpoint/2010/main" val="4247259044"/>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r>
              <a:rPr lang="en-US"/>
              <a:t>March 26, 2015</a:t>
            </a:r>
          </a:p>
        </p:txBody>
      </p:sp>
      <p:sp>
        <p:nvSpPr>
          <p:cNvPr id="5" name="Footer Placeholder 4"/>
          <p:cNvSpPr>
            <a:spLocks noGrp="1"/>
          </p:cNvSpPr>
          <p:nvPr>
            <p:ph type="ftr" sz="quarter" idx="11"/>
          </p:nvPr>
        </p:nvSpPr>
        <p:spPr/>
        <p:txBody>
          <a:bodyPr/>
          <a:lstStyle>
            <a:lvl1pPr>
              <a:defRPr/>
            </a:lvl1pPr>
          </a:lstStyle>
          <a:p>
            <a:pPr>
              <a:defRPr/>
            </a:pPr>
            <a:r>
              <a:rPr lang="en-US"/>
              <a:t>Don Lynch,</a:t>
            </a:r>
          </a:p>
        </p:txBody>
      </p:sp>
      <p:sp>
        <p:nvSpPr>
          <p:cNvPr id="6" name="Slide Number Placeholder 5"/>
          <p:cNvSpPr>
            <a:spLocks noGrp="1"/>
          </p:cNvSpPr>
          <p:nvPr>
            <p:ph type="sldNum" sz="quarter" idx="12"/>
          </p:nvPr>
        </p:nvSpPr>
        <p:spPr/>
        <p:txBody>
          <a:bodyPr/>
          <a:lstStyle>
            <a:lvl1pPr>
              <a:defRPr/>
            </a:lvl1pPr>
          </a:lstStyle>
          <a:p>
            <a:fld id="{F938330C-0238-4493-9E2B-596A3A1E2AED}" type="slidenum">
              <a:rPr lang="en-US" altLang="en-US"/>
              <a:pPr/>
              <a:t>‹#›</a:t>
            </a:fld>
            <a:endParaRPr lang="en-US" altLang="en-US"/>
          </a:p>
        </p:txBody>
      </p:sp>
    </p:spTree>
    <p:extLst>
      <p:ext uri="{BB962C8B-B14F-4D97-AF65-F5344CB8AC3E}">
        <p14:creationId xmlns:p14="http://schemas.microsoft.com/office/powerpoint/2010/main" val="1457888488"/>
      </p:ext>
    </p:extLst>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Pr>
        <a:solidFill>
          <a:schemeClr val="bg2"/>
        </a:solidFill>
        <a:effectLst/>
      </p:bgPr>
    </p:bg>
    <p:spTree>
      <p:nvGrpSpPr>
        <p:cNvPr id="1" name=""/>
        <p:cNvGrpSpPr/>
        <p:nvPr/>
      </p:nvGrpSpPr>
      <p:grpSpPr>
        <a:xfrm>
          <a:off x="0" y="0"/>
          <a:ext cx="0" cy="0"/>
          <a:chOff x="0" y="0"/>
          <a:chExt cx="0" cy="0"/>
        </a:xfrm>
      </p:grpSpPr>
      <p:sp>
        <p:nvSpPr>
          <p:cNvPr id="4" name="Rectangle 20"/>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fontAlgn="base" hangingPunct="1">
              <a:spcBef>
                <a:spcPct val="0"/>
              </a:spcBef>
              <a:spcAft>
                <a:spcPct val="0"/>
              </a:spcAft>
              <a:defRPr/>
            </a:pPr>
            <a:endParaRPr lang="en-US" altLang="en-US" smtClean="0">
              <a:solidFill>
                <a:prstClr val="black"/>
              </a:solidFill>
            </a:endParaRPr>
          </a:p>
        </p:txBody>
      </p:sp>
      <p:sp>
        <p:nvSpPr>
          <p:cNvPr id="5" name="Rectangle 23"/>
          <p:cNvSpPr>
            <a:spLocks noChangeArrowheads="1"/>
          </p:cNvSpPr>
          <p:nvPr/>
        </p:nvSpPr>
        <p:spPr bwMode="white">
          <a:xfrm>
            <a:off x="7010400" y="0"/>
            <a:ext cx="2133600" cy="68580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fontAlgn="base" hangingPunct="1">
              <a:spcBef>
                <a:spcPct val="0"/>
              </a:spcBef>
              <a:spcAft>
                <a:spcPct val="0"/>
              </a:spcAft>
              <a:defRPr/>
            </a:pPr>
            <a:endParaRPr lang="en-US" altLang="en-US" smtClean="0">
              <a:solidFill>
                <a:prstClr val="black"/>
              </a:solidFill>
            </a:endParaRPr>
          </a:p>
        </p:txBody>
      </p:sp>
      <p:sp>
        <p:nvSpPr>
          <p:cNvPr id="6" name="Rectangle 24"/>
          <p:cNvSpPr>
            <a:spLocks noChangeArrowheads="1"/>
          </p:cNvSpPr>
          <p:nvPr/>
        </p:nvSpPr>
        <p:spPr bwMode="white">
          <a:xfrm>
            <a:off x="0" y="0"/>
            <a:ext cx="9144000" cy="15557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fontAlgn="base" hangingPunct="1">
              <a:spcBef>
                <a:spcPct val="0"/>
              </a:spcBef>
              <a:spcAft>
                <a:spcPct val="0"/>
              </a:spcAft>
              <a:defRPr/>
            </a:pPr>
            <a:endParaRPr lang="en-US" altLang="en-US" smtClean="0">
              <a:solidFill>
                <a:prstClr val="black"/>
              </a:solidFill>
            </a:endParaRPr>
          </a:p>
        </p:txBody>
      </p:sp>
      <p:sp>
        <p:nvSpPr>
          <p:cNvPr id="7" name="Rectangle 25"/>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fontAlgn="base" hangingPunct="1">
              <a:spcBef>
                <a:spcPct val="0"/>
              </a:spcBef>
              <a:spcAft>
                <a:spcPct val="0"/>
              </a:spcAft>
              <a:defRPr/>
            </a:pPr>
            <a:endParaRPr lang="en-US" altLang="en-US" smtClean="0">
              <a:solidFill>
                <a:prstClr val="black"/>
              </a:solidFill>
            </a:endParaRPr>
          </a:p>
        </p:txBody>
      </p:sp>
      <p:sp>
        <p:nvSpPr>
          <p:cNvPr id="8" name="Rectangle 7"/>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base">
              <a:spcBef>
                <a:spcPct val="0"/>
              </a:spcBef>
              <a:spcAft>
                <a:spcPct val="0"/>
              </a:spcAft>
              <a:defRPr/>
            </a:pPr>
            <a:endParaRPr lang="en-US" sz="2400">
              <a:solidFill>
                <a:prstClr val="black"/>
              </a:solidFill>
              <a:latin typeface="Arial" charset="0"/>
              <a:ea typeface="ＭＳ Ｐゴシック" pitchFamily="34" charset="-128"/>
            </a:endParaRPr>
          </a:p>
        </p:txBody>
      </p:sp>
      <p:sp>
        <p:nvSpPr>
          <p:cNvPr id="9" name="Rectangle 8"/>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base">
              <a:spcBef>
                <a:spcPct val="0"/>
              </a:spcBef>
              <a:spcAft>
                <a:spcPct val="0"/>
              </a:spcAft>
              <a:defRPr/>
            </a:pPr>
            <a:endParaRPr lang="en-US" sz="2400" dirty="0">
              <a:solidFill>
                <a:prstClr val="black"/>
              </a:solidFill>
              <a:latin typeface="Arial" charset="0"/>
              <a:ea typeface="ＭＳ Ｐゴシック" pitchFamily="34" charset="-128"/>
            </a:endParaRPr>
          </a:p>
        </p:txBody>
      </p:sp>
      <p:sp>
        <p:nvSpPr>
          <p:cNvPr id="10" name="Straight Connector 9"/>
          <p:cNvSpPr>
            <a:spLocks noChangeShapeType="1"/>
          </p:cNvSpPr>
          <p:nvPr/>
        </p:nvSpPr>
        <p:spPr bwMode="auto">
          <a:xfrm rot="5400000">
            <a:off x="4021137" y="3278188"/>
            <a:ext cx="6245225"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wrap="none" anchor="ctr"/>
          <a:lstStyle/>
          <a:p>
            <a:pPr fontAlgn="base">
              <a:spcBef>
                <a:spcPct val="0"/>
              </a:spcBef>
              <a:spcAft>
                <a:spcPct val="0"/>
              </a:spcAft>
              <a:defRPr/>
            </a:pPr>
            <a:endParaRPr lang="en-US" sz="2400">
              <a:solidFill>
                <a:prstClr val="black"/>
              </a:solidFill>
              <a:latin typeface="Arial" charset="0"/>
              <a:ea typeface="ＭＳ Ｐゴシック" pitchFamily="34" charset="-128"/>
            </a:endParaRPr>
          </a:p>
        </p:txBody>
      </p:sp>
      <p:sp>
        <p:nvSpPr>
          <p:cNvPr id="11" name="Oval 10"/>
          <p:cNvSpPr/>
          <p:nvPr/>
        </p:nvSpPr>
        <p:spPr>
          <a:xfrm>
            <a:off x="6838950"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sz="2400">
              <a:solidFill>
                <a:prstClr val="white"/>
              </a:solidFill>
            </a:endParaRPr>
          </a:p>
        </p:txBody>
      </p:sp>
      <p:sp>
        <p:nvSpPr>
          <p:cNvPr id="12" name="Oval 11"/>
          <p:cNvSpPr/>
          <p:nvPr/>
        </p:nvSpPr>
        <p:spPr>
          <a:xfrm>
            <a:off x="6934200" y="3021013"/>
            <a:ext cx="420688"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sz="2400">
              <a:solidFill>
                <a:prstClr val="white"/>
              </a:solidFill>
            </a:endParaRPr>
          </a:p>
        </p:txBody>
      </p:sp>
      <p:sp>
        <p:nvSpPr>
          <p:cNvPr id="3" name="Vertical Text Placeholder 2"/>
          <p:cNvSpPr>
            <a:spLocks noGrp="1"/>
          </p:cNvSpPr>
          <p:nvPr>
            <p:ph type="body" orient="vert" idx="1"/>
          </p:nvPr>
        </p:nvSpPr>
        <p:spPr>
          <a:xfrm>
            <a:off x="304800" y="304800"/>
            <a:ext cx="6553200" cy="582136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 name="Vertical Title 1"/>
          <p:cNvSpPr>
            <a:spLocks noGrp="1"/>
          </p:cNvSpPr>
          <p:nvPr>
            <p:ph type="title" orient="vert"/>
          </p:nvPr>
        </p:nvSpPr>
        <p:spPr>
          <a:xfrm>
            <a:off x="7391400" y="304801"/>
            <a:ext cx="1447800" cy="5851525"/>
          </a:xfrm>
        </p:spPr>
        <p:txBody>
          <a:bodyPr vert="eaVert"/>
          <a:lstStyle/>
          <a:p>
            <a:r>
              <a:rPr lang="en-US" smtClean="0"/>
              <a:t>Click to edit Master title style</a:t>
            </a:r>
            <a:endParaRPr lang="en-US"/>
          </a:p>
        </p:txBody>
      </p:sp>
      <p:sp>
        <p:nvSpPr>
          <p:cNvPr id="13" name="Slide Number Placeholder 5"/>
          <p:cNvSpPr>
            <a:spLocks noGrp="1"/>
          </p:cNvSpPr>
          <p:nvPr>
            <p:ph type="sldNum" sz="quarter" idx="10"/>
          </p:nvPr>
        </p:nvSpPr>
        <p:spPr>
          <a:xfrm>
            <a:off x="6915150" y="3009900"/>
            <a:ext cx="457200" cy="441325"/>
          </a:xfrm>
        </p:spPr>
        <p:txBody>
          <a:bodyPr/>
          <a:lstStyle>
            <a:lvl1pPr>
              <a:defRPr/>
            </a:lvl1pPr>
          </a:lstStyle>
          <a:p>
            <a:fld id="{FA700FCF-68CC-44F2-8EDD-F02BFBD0A233}" type="slidenum">
              <a:rPr lang="en-US" altLang="en-US"/>
              <a:pPr/>
              <a:t>‹#›</a:t>
            </a:fld>
            <a:endParaRPr lang="en-US" altLang="en-US"/>
          </a:p>
        </p:txBody>
      </p:sp>
      <p:sp>
        <p:nvSpPr>
          <p:cNvPr id="14" name="Date Placeholder 3"/>
          <p:cNvSpPr>
            <a:spLocks noGrp="1"/>
          </p:cNvSpPr>
          <p:nvPr>
            <p:ph type="dt" sz="half" idx="11"/>
          </p:nvPr>
        </p:nvSpPr>
        <p:spPr/>
        <p:txBody>
          <a:bodyPr/>
          <a:lstStyle>
            <a:lvl1pPr>
              <a:defRPr/>
            </a:lvl1pPr>
          </a:lstStyle>
          <a:p>
            <a:pPr>
              <a:defRPr/>
            </a:pPr>
            <a:r>
              <a:rPr lang="en-US"/>
              <a:t>March 26, 2015</a:t>
            </a:r>
          </a:p>
        </p:txBody>
      </p:sp>
      <p:sp>
        <p:nvSpPr>
          <p:cNvPr id="15" name="Footer Placeholder 4"/>
          <p:cNvSpPr>
            <a:spLocks noGrp="1"/>
          </p:cNvSpPr>
          <p:nvPr>
            <p:ph type="ftr" sz="quarter" idx="12"/>
          </p:nvPr>
        </p:nvSpPr>
        <p:spPr/>
        <p:txBody>
          <a:bodyPr/>
          <a:lstStyle>
            <a:lvl1pPr>
              <a:defRPr/>
            </a:lvl1pPr>
          </a:lstStyle>
          <a:p>
            <a:pPr>
              <a:defRPr/>
            </a:pPr>
            <a:r>
              <a:rPr lang="en-US"/>
              <a:t>Don Lynch,</a:t>
            </a:r>
          </a:p>
        </p:txBody>
      </p:sp>
    </p:spTree>
    <p:extLst>
      <p:ext uri="{BB962C8B-B14F-4D97-AF65-F5344CB8AC3E}">
        <p14:creationId xmlns:p14="http://schemas.microsoft.com/office/powerpoint/2010/main" val="2948971515"/>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lang="en-US" smtClean="0"/>
              <a:t>Click to edit Master title style</a:t>
            </a:r>
            <a:endParaRPr lang="en-US"/>
          </a:p>
        </p:txBody>
      </p:sp>
      <p:sp>
        <p:nvSpPr>
          <p:cNvPr id="8" name="Content Placeholder 7"/>
          <p:cNvSpPr>
            <a:spLocks noGrp="1"/>
          </p:cNvSpPr>
          <p:nvPr>
            <p:ph sz="quarter" idx="1"/>
          </p:nvPr>
        </p:nvSpPr>
        <p:spPr>
          <a:xfrm>
            <a:off x="301752" y="1527048"/>
            <a:ext cx="850392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r>
              <a:rPr lang="en-US"/>
              <a:t>March 26, 2015</a:t>
            </a:r>
          </a:p>
        </p:txBody>
      </p:sp>
      <p:sp>
        <p:nvSpPr>
          <p:cNvPr id="5" name="Footer Placeholder 4"/>
          <p:cNvSpPr>
            <a:spLocks noGrp="1"/>
          </p:cNvSpPr>
          <p:nvPr>
            <p:ph type="ftr" sz="quarter" idx="11"/>
          </p:nvPr>
        </p:nvSpPr>
        <p:spPr/>
        <p:txBody>
          <a:bodyPr/>
          <a:lstStyle>
            <a:lvl1pPr>
              <a:defRPr/>
            </a:lvl1pPr>
          </a:lstStyle>
          <a:p>
            <a:pPr>
              <a:defRPr/>
            </a:pPr>
            <a:r>
              <a:rPr lang="en-US"/>
              <a:t>Don Lynch,</a:t>
            </a:r>
          </a:p>
        </p:txBody>
      </p:sp>
      <p:sp>
        <p:nvSpPr>
          <p:cNvPr id="6" name="Slide Number Placeholder 5"/>
          <p:cNvSpPr>
            <a:spLocks noGrp="1"/>
          </p:cNvSpPr>
          <p:nvPr>
            <p:ph type="sldNum" sz="quarter" idx="12"/>
          </p:nvPr>
        </p:nvSpPr>
        <p:spPr>
          <a:xfrm>
            <a:off x="4362450" y="1027113"/>
            <a:ext cx="457200" cy="441325"/>
          </a:xfrm>
        </p:spPr>
        <p:txBody>
          <a:bodyPr/>
          <a:lstStyle>
            <a:lvl1pPr>
              <a:defRPr/>
            </a:lvl1pPr>
          </a:lstStyle>
          <a:p>
            <a:fld id="{2B298F20-D43C-4E60-AB56-407822351549}" type="slidenum">
              <a:rPr lang="en-US" altLang="en-US"/>
              <a:pPr/>
              <a:t>‹#›</a:t>
            </a:fld>
            <a:endParaRPr lang="en-US" altLang="en-US"/>
          </a:p>
        </p:txBody>
      </p:sp>
    </p:spTree>
    <p:extLst>
      <p:ext uri="{BB962C8B-B14F-4D97-AF65-F5344CB8AC3E}">
        <p14:creationId xmlns:p14="http://schemas.microsoft.com/office/powerpoint/2010/main" val="558331250"/>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20"/>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fontAlgn="base" hangingPunct="1">
              <a:spcBef>
                <a:spcPct val="0"/>
              </a:spcBef>
              <a:spcAft>
                <a:spcPct val="0"/>
              </a:spcAft>
              <a:defRPr/>
            </a:pPr>
            <a:endParaRPr lang="en-US" altLang="en-US" smtClean="0">
              <a:solidFill>
                <a:prstClr val="black"/>
              </a:solidFill>
            </a:endParaRPr>
          </a:p>
        </p:txBody>
      </p:sp>
      <p:sp>
        <p:nvSpPr>
          <p:cNvPr id="5" name="Rectangle 23"/>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fontAlgn="base" hangingPunct="1">
              <a:spcBef>
                <a:spcPct val="0"/>
              </a:spcBef>
              <a:spcAft>
                <a:spcPct val="0"/>
              </a:spcAft>
              <a:defRPr/>
            </a:pPr>
            <a:endParaRPr lang="en-US" altLang="en-US" smtClean="0">
              <a:solidFill>
                <a:prstClr val="black"/>
              </a:solidFill>
            </a:endParaRPr>
          </a:p>
        </p:txBody>
      </p:sp>
      <p:sp>
        <p:nvSpPr>
          <p:cNvPr id="6" name="Rectangle 24"/>
          <p:cNvSpPr>
            <a:spLocks noChangeArrowheads="1"/>
          </p:cNvSpPr>
          <p:nvPr/>
        </p:nvSpPr>
        <p:spPr bwMode="white">
          <a:xfrm>
            <a:off x="0" y="0"/>
            <a:ext cx="9144000" cy="1524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fontAlgn="base" hangingPunct="1">
              <a:spcBef>
                <a:spcPct val="0"/>
              </a:spcBef>
              <a:spcAft>
                <a:spcPct val="0"/>
              </a:spcAft>
              <a:defRPr/>
            </a:pPr>
            <a:endParaRPr lang="en-US" altLang="en-US" smtClean="0">
              <a:solidFill>
                <a:prstClr val="black"/>
              </a:solidFill>
            </a:endParaRPr>
          </a:p>
        </p:txBody>
      </p:sp>
      <p:sp>
        <p:nvSpPr>
          <p:cNvPr id="7" name="Rectangle 25"/>
          <p:cNvSpPr>
            <a:spLocks noChangeArrowheads="1"/>
          </p:cNvSpPr>
          <p:nvPr/>
        </p:nvSpPr>
        <p:spPr bwMode="white">
          <a:xfrm>
            <a:off x="8991600" y="19050"/>
            <a:ext cx="152400" cy="68580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fontAlgn="base" hangingPunct="1">
              <a:spcBef>
                <a:spcPct val="0"/>
              </a:spcBef>
              <a:spcAft>
                <a:spcPct val="0"/>
              </a:spcAft>
              <a:defRPr/>
            </a:pPr>
            <a:endParaRPr lang="en-US" altLang="en-US" smtClean="0">
              <a:solidFill>
                <a:prstClr val="black"/>
              </a:solidFill>
            </a:endParaRPr>
          </a:p>
        </p:txBody>
      </p:sp>
      <p:sp>
        <p:nvSpPr>
          <p:cNvPr id="8" name="Rectangle 26"/>
          <p:cNvSpPr>
            <a:spLocks noChangeArrowheads="1"/>
          </p:cNvSpPr>
          <p:nvPr/>
        </p:nvSpPr>
        <p:spPr bwMode="white">
          <a:xfrm>
            <a:off x="152400" y="2286000"/>
            <a:ext cx="8832850" cy="3048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fontAlgn="base" hangingPunct="1">
              <a:spcBef>
                <a:spcPct val="0"/>
              </a:spcBef>
              <a:spcAft>
                <a:spcPct val="0"/>
              </a:spcAft>
              <a:defRPr/>
            </a:pPr>
            <a:endParaRPr lang="en-US" altLang="en-US" smtClean="0">
              <a:solidFill>
                <a:prstClr val="black"/>
              </a:solidFill>
            </a:endParaRPr>
          </a:p>
        </p:txBody>
      </p:sp>
      <p:sp>
        <p:nvSpPr>
          <p:cNvPr id="9" name="Rectangle 27"/>
          <p:cNvSpPr>
            <a:spLocks noChangeArrowheads="1"/>
          </p:cNvSpPr>
          <p:nvPr/>
        </p:nvSpPr>
        <p:spPr bwMode="auto">
          <a:xfrm>
            <a:off x="155575" y="142875"/>
            <a:ext cx="8832850" cy="2139950"/>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fontAlgn="base" hangingPunct="1">
              <a:spcBef>
                <a:spcPct val="0"/>
              </a:spcBef>
              <a:spcAft>
                <a:spcPct val="0"/>
              </a:spcAft>
              <a:defRPr/>
            </a:pPr>
            <a:endParaRPr lang="en-US" altLang="en-US" smtClean="0">
              <a:solidFill>
                <a:prstClr val="black"/>
              </a:solidFill>
            </a:endParaRPr>
          </a:p>
        </p:txBody>
      </p:sp>
      <p:sp>
        <p:nvSpPr>
          <p:cNvPr id="10" name="Rectangle 9"/>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base">
              <a:spcBef>
                <a:spcPct val="0"/>
              </a:spcBef>
              <a:spcAft>
                <a:spcPct val="0"/>
              </a:spcAft>
              <a:defRPr/>
            </a:pPr>
            <a:endParaRPr lang="en-US" sz="2400">
              <a:solidFill>
                <a:prstClr val="black"/>
              </a:solidFill>
              <a:latin typeface="Arial" charset="0"/>
              <a:ea typeface="ＭＳ Ｐゴシック" pitchFamily="34" charset="-128"/>
            </a:endParaRPr>
          </a:p>
        </p:txBody>
      </p:sp>
      <p:sp>
        <p:nvSpPr>
          <p:cNvPr id="11" name="Rectangle 10"/>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base">
              <a:spcBef>
                <a:spcPct val="0"/>
              </a:spcBef>
              <a:spcAft>
                <a:spcPct val="0"/>
              </a:spcAft>
              <a:defRPr/>
            </a:pPr>
            <a:endParaRPr lang="en-US" sz="2400" dirty="0">
              <a:solidFill>
                <a:prstClr val="black"/>
              </a:solidFill>
              <a:latin typeface="Arial" charset="0"/>
              <a:ea typeface="ＭＳ Ｐゴシック" pitchFamily="34" charset="-128"/>
            </a:endParaRPr>
          </a:p>
        </p:txBody>
      </p:sp>
      <p:sp>
        <p:nvSpPr>
          <p:cNvPr id="12" name="Straight Connector 11"/>
          <p:cNvSpPr>
            <a:spLocks noChangeShapeType="1"/>
          </p:cNvSpPr>
          <p:nvPr/>
        </p:nvSpPr>
        <p:spPr bwMode="auto">
          <a:xfrm>
            <a:off x="152400" y="2438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base">
              <a:spcBef>
                <a:spcPct val="0"/>
              </a:spcBef>
              <a:spcAft>
                <a:spcPct val="0"/>
              </a:spcAft>
              <a:defRPr/>
            </a:pPr>
            <a:endParaRPr lang="en-US" sz="2400">
              <a:solidFill>
                <a:prstClr val="black"/>
              </a:solidFill>
              <a:latin typeface="Arial" charset="0"/>
              <a:ea typeface="ＭＳ Ｐゴシック" pitchFamily="34" charset="-128"/>
            </a:endParaRPr>
          </a:p>
        </p:txBody>
      </p:sp>
      <p:sp>
        <p:nvSpPr>
          <p:cNvPr id="13" name="Oval 12"/>
          <p:cNvSpPr/>
          <p:nvPr/>
        </p:nvSpPr>
        <p:spPr>
          <a:xfrm>
            <a:off x="4267200" y="211455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sz="2400">
              <a:solidFill>
                <a:prstClr val="white"/>
              </a:solidFill>
            </a:endParaRPr>
          </a:p>
        </p:txBody>
      </p:sp>
      <p:sp>
        <p:nvSpPr>
          <p:cNvPr id="14" name="Oval 13"/>
          <p:cNvSpPr/>
          <p:nvPr/>
        </p:nvSpPr>
        <p:spPr>
          <a:xfrm>
            <a:off x="4362450" y="2209800"/>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sz="2400">
              <a:solidFill>
                <a:prstClr val="white"/>
              </a:solidFill>
            </a:endParaRPr>
          </a:p>
        </p:txBody>
      </p:sp>
      <p:sp>
        <p:nvSpPr>
          <p:cNvPr id="3" name="Text Placeholder 2"/>
          <p:cNvSpPr>
            <a:spLocks noGrp="1"/>
          </p:cNvSpPr>
          <p:nvPr>
            <p:ph type="body" idx="1"/>
          </p:nvPr>
        </p:nvSpPr>
        <p:spPr>
          <a:xfrm>
            <a:off x="1368426" y="2743200"/>
            <a:ext cx="6480174" cy="1673225"/>
          </a:xfrm>
        </p:spPr>
        <p:txBody>
          <a:bodyPr/>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2" name="Title 1"/>
          <p:cNvSpPr>
            <a:spLocks noGrp="1"/>
          </p:cNvSpPr>
          <p:nvPr>
            <p:ph type="title"/>
          </p:nvPr>
        </p:nvSpPr>
        <p:spPr>
          <a:xfrm>
            <a:off x="722313" y="533400"/>
            <a:ext cx="7772400" cy="1524000"/>
          </a:xfrm>
        </p:spPr>
        <p:txBody>
          <a:bodyPr/>
          <a:lstStyle>
            <a:lvl1pPr algn="ctr">
              <a:buNone/>
              <a:defRPr sz="4200" b="0" cap="none" baseline="0">
                <a:solidFill>
                  <a:srgbClr val="FFFFFF"/>
                </a:solidFill>
              </a:defRPr>
            </a:lvl1pPr>
          </a:lstStyle>
          <a:p>
            <a:r>
              <a:rPr lang="en-US" smtClean="0"/>
              <a:t>Click to edit Master title style</a:t>
            </a:r>
            <a:endParaRPr lang="en-US"/>
          </a:p>
        </p:txBody>
      </p:sp>
      <p:sp>
        <p:nvSpPr>
          <p:cNvPr id="15" name="Footer Placeholder 4"/>
          <p:cNvSpPr>
            <a:spLocks noGrp="1"/>
          </p:cNvSpPr>
          <p:nvPr>
            <p:ph type="ftr" sz="quarter" idx="10"/>
          </p:nvPr>
        </p:nvSpPr>
        <p:spPr/>
        <p:txBody>
          <a:bodyPr/>
          <a:lstStyle>
            <a:lvl1pPr>
              <a:defRPr/>
            </a:lvl1pPr>
          </a:lstStyle>
          <a:p>
            <a:pPr>
              <a:defRPr/>
            </a:pPr>
            <a:r>
              <a:rPr lang="en-US"/>
              <a:t>Don Lynch,</a:t>
            </a:r>
          </a:p>
        </p:txBody>
      </p:sp>
      <p:sp>
        <p:nvSpPr>
          <p:cNvPr id="16" name="Date Placeholder 3"/>
          <p:cNvSpPr>
            <a:spLocks noGrp="1"/>
          </p:cNvSpPr>
          <p:nvPr>
            <p:ph type="dt" sz="half" idx="11"/>
          </p:nvPr>
        </p:nvSpPr>
        <p:spPr/>
        <p:txBody>
          <a:bodyPr/>
          <a:lstStyle>
            <a:lvl1pPr>
              <a:defRPr/>
            </a:lvl1pPr>
          </a:lstStyle>
          <a:p>
            <a:pPr>
              <a:defRPr/>
            </a:pPr>
            <a:r>
              <a:rPr lang="en-US"/>
              <a:t>March 26, 2015</a:t>
            </a:r>
          </a:p>
        </p:txBody>
      </p:sp>
      <p:sp>
        <p:nvSpPr>
          <p:cNvPr id="17" name="Slide Number Placeholder 5"/>
          <p:cNvSpPr>
            <a:spLocks noGrp="1"/>
          </p:cNvSpPr>
          <p:nvPr>
            <p:ph type="sldNum" sz="quarter" idx="12"/>
          </p:nvPr>
        </p:nvSpPr>
        <p:spPr>
          <a:xfrm>
            <a:off x="4343400" y="2198688"/>
            <a:ext cx="457200" cy="441325"/>
          </a:xfrm>
        </p:spPr>
        <p:txBody>
          <a:bodyPr/>
          <a:lstStyle>
            <a:lvl1pPr>
              <a:defRPr/>
            </a:lvl1pPr>
          </a:lstStyle>
          <a:p>
            <a:fld id="{F40B15D2-32B9-4192-B92A-55E4A2140FCB}" type="slidenum">
              <a:rPr lang="en-US" altLang="en-US"/>
              <a:pPr/>
              <a:t>‹#›</a:t>
            </a:fld>
            <a:endParaRPr lang="en-US" altLang="en-US"/>
          </a:p>
        </p:txBody>
      </p:sp>
    </p:spTree>
    <p:extLst>
      <p:ext uri="{BB962C8B-B14F-4D97-AF65-F5344CB8AC3E}">
        <p14:creationId xmlns:p14="http://schemas.microsoft.com/office/powerpoint/2010/main" val="3069583184"/>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bg2"/>
        </a:solidFill>
        <a:effectLst/>
      </p:bgPr>
    </p:bg>
    <p:spTree>
      <p:nvGrpSpPr>
        <p:cNvPr id="1" name=""/>
        <p:cNvGrpSpPr/>
        <p:nvPr/>
      </p:nvGrpSpPr>
      <p:grpSpPr>
        <a:xfrm>
          <a:off x="0" y="0"/>
          <a:ext cx="0" cy="0"/>
          <a:chOff x="0" y="0"/>
          <a:chExt cx="0" cy="0"/>
        </a:xfrm>
      </p:grpSpPr>
      <p:sp>
        <p:nvSpPr>
          <p:cNvPr id="5" name="Straight Connector 20"/>
          <p:cNvSpPr>
            <a:spLocks noChangeShapeType="1"/>
          </p:cNvSpPr>
          <p:nvPr/>
        </p:nvSpPr>
        <p:spPr bwMode="auto">
          <a:xfrm flipV="1">
            <a:off x="4562475" y="1576388"/>
            <a:ext cx="9525" cy="4818062"/>
          </a:xfrm>
          <a:prstGeom prst="line">
            <a:avLst/>
          </a:prstGeom>
          <a:noFill/>
          <a:ln w="9525">
            <a:solidFill>
              <a:schemeClr val="tx2"/>
            </a:solidFill>
            <a:prstDash val="sysDash"/>
            <a:round/>
            <a:headEnd/>
            <a:tailEnd/>
          </a:ln>
          <a:extLst>
            <a:ext uri="{909E8E84-426E-40DD-AFC4-6F175D3DCCD1}">
              <a14:hiddenFill xmlns:a14="http://schemas.microsoft.com/office/drawing/2010/main">
                <a:noFill/>
              </a14:hiddenFill>
            </a:ext>
          </a:extLst>
        </p:spPr>
        <p:txBody>
          <a:bodyPr wrap="none" anchor="ctr"/>
          <a:lstStyle/>
          <a:p>
            <a:pPr fontAlgn="base">
              <a:spcBef>
                <a:spcPct val="0"/>
              </a:spcBef>
              <a:spcAft>
                <a:spcPct val="0"/>
              </a:spcAft>
            </a:pPr>
            <a:endParaRPr lang="en-US" sz="2400">
              <a:solidFill>
                <a:prstClr val="black"/>
              </a:solidFill>
              <a:latin typeface="Arial" pitchFamily="34" charset="0"/>
              <a:ea typeface="ＭＳ Ｐゴシック" pitchFamily="34" charset="-128"/>
            </a:endParaRPr>
          </a:p>
        </p:txBody>
      </p:sp>
      <p:sp>
        <p:nvSpPr>
          <p:cNvPr id="2" name="Title 1"/>
          <p:cNvSpPr>
            <a:spLocks noGrp="1"/>
          </p:cNvSpPr>
          <p:nvPr>
            <p:ph type="title"/>
          </p:nvPr>
        </p:nvSpPr>
        <p:spPr>
          <a:xfrm>
            <a:off x="301752" y="228600"/>
            <a:ext cx="8534400" cy="758952"/>
          </a:xfrm>
        </p:spPr>
        <p:txBody>
          <a:bodyPr/>
          <a:lstStyle/>
          <a:p>
            <a:r>
              <a:rPr lang="en-US" smtClean="0"/>
              <a:t>Click to edit Master title style</a:t>
            </a:r>
            <a:endParaRPr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4"/>
          <p:cNvSpPr>
            <a:spLocks noGrp="1"/>
          </p:cNvSpPr>
          <p:nvPr>
            <p:ph type="dt" sz="half" idx="10"/>
          </p:nvPr>
        </p:nvSpPr>
        <p:spPr>
          <a:xfrm>
            <a:off x="5791200" y="6410325"/>
            <a:ext cx="3044825" cy="365125"/>
          </a:xfrm>
        </p:spPr>
        <p:txBody>
          <a:bodyPr/>
          <a:lstStyle>
            <a:lvl1pPr>
              <a:defRPr/>
            </a:lvl1pPr>
          </a:lstStyle>
          <a:p>
            <a:pPr>
              <a:defRPr/>
            </a:pPr>
            <a:r>
              <a:rPr lang="en-US"/>
              <a:t>March 26, 2015</a:t>
            </a:r>
          </a:p>
        </p:txBody>
      </p:sp>
      <p:sp>
        <p:nvSpPr>
          <p:cNvPr id="7" name="Footer Placeholder 5"/>
          <p:cNvSpPr>
            <a:spLocks noGrp="1"/>
          </p:cNvSpPr>
          <p:nvPr>
            <p:ph type="ftr" sz="quarter" idx="11"/>
          </p:nvPr>
        </p:nvSpPr>
        <p:spPr/>
        <p:txBody>
          <a:bodyPr/>
          <a:lstStyle>
            <a:lvl1pPr>
              <a:defRPr/>
            </a:lvl1pPr>
          </a:lstStyle>
          <a:p>
            <a:pPr>
              <a:defRPr/>
            </a:pPr>
            <a:r>
              <a:rPr lang="en-US"/>
              <a:t>Don Lynch,</a:t>
            </a:r>
          </a:p>
        </p:txBody>
      </p:sp>
      <p:sp>
        <p:nvSpPr>
          <p:cNvPr id="8" name="Slide Number Placeholder 6"/>
          <p:cNvSpPr>
            <a:spLocks noGrp="1"/>
          </p:cNvSpPr>
          <p:nvPr>
            <p:ph type="sldNum" sz="quarter" idx="12"/>
          </p:nvPr>
        </p:nvSpPr>
        <p:spPr/>
        <p:txBody>
          <a:bodyPr/>
          <a:lstStyle>
            <a:lvl1pPr>
              <a:defRPr/>
            </a:lvl1pPr>
          </a:lstStyle>
          <a:p>
            <a:fld id="{583699A8-2C3A-445F-BFC5-128AEDCA7E77}" type="slidenum">
              <a:rPr lang="en-US" altLang="en-US"/>
              <a:pPr/>
              <a:t>‹#›</a:t>
            </a:fld>
            <a:endParaRPr lang="en-US" altLang="en-US"/>
          </a:p>
        </p:txBody>
      </p:sp>
    </p:spTree>
    <p:extLst>
      <p:ext uri="{BB962C8B-B14F-4D97-AF65-F5344CB8AC3E}">
        <p14:creationId xmlns:p14="http://schemas.microsoft.com/office/powerpoint/2010/main" val="2700067083"/>
      </p:ext>
    </p:extLst>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Pr>
        <a:solidFill>
          <a:schemeClr val="bg2"/>
        </a:solidFill>
        <a:effectLst/>
      </p:bgPr>
    </p:bg>
    <p:spTree>
      <p:nvGrpSpPr>
        <p:cNvPr id="1" name=""/>
        <p:cNvGrpSpPr/>
        <p:nvPr/>
      </p:nvGrpSpPr>
      <p:grpSpPr>
        <a:xfrm>
          <a:off x="0" y="0"/>
          <a:ext cx="0" cy="0"/>
          <a:chOff x="0" y="0"/>
          <a:chExt cx="0" cy="0"/>
        </a:xfrm>
      </p:grpSpPr>
      <p:sp>
        <p:nvSpPr>
          <p:cNvPr id="7" name="Straight Connector 20"/>
          <p:cNvSpPr>
            <a:spLocks noChangeShapeType="1"/>
          </p:cNvSpPr>
          <p:nvPr/>
        </p:nvSpPr>
        <p:spPr bwMode="auto">
          <a:xfrm flipV="1">
            <a:off x="4572000" y="2200275"/>
            <a:ext cx="0" cy="4187825"/>
          </a:xfrm>
          <a:prstGeom prst="line">
            <a:avLst/>
          </a:prstGeom>
          <a:noFill/>
          <a:ln w="9525">
            <a:solidFill>
              <a:schemeClr val="tx2"/>
            </a:solidFill>
            <a:prstDash val="sysDash"/>
            <a:round/>
            <a:headEnd/>
            <a:tailEnd/>
          </a:ln>
          <a:extLst>
            <a:ext uri="{909E8E84-426E-40DD-AFC4-6F175D3DCCD1}">
              <a14:hiddenFill xmlns:a14="http://schemas.microsoft.com/office/drawing/2010/main">
                <a:noFill/>
              </a14:hiddenFill>
            </a:ext>
          </a:extLst>
        </p:spPr>
        <p:txBody>
          <a:bodyPr wrap="none" anchor="ctr"/>
          <a:lstStyle/>
          <a:p>
            <a:pPr fontAlgn="base">
              <a:spcBef>
                <a:spcPct val="0"/>
              </a:spcBef>
              <a:spcAft>
                <a:spcPct val="0"/>
              </a:spcAft>
            </a:pPr>
            <a:endParaRPr lang="en-US" sz="2400">
              <a:solidFill>
                <a:prstClr val="black"/>
              </a:solidFill>
              <a:latin typeface="Arial" pitchFamily="34" charset="0"/>
              <a:ea typeface="ＭＳ Ｐゴシック" pitchFamily="34" charset="-128"/>
            </a:endParaRPr>
          </a:p>
        </p:txBody>
      </p:sp>
      <p:sp>
        <p:nvSpPr>
          <p:cNvPr id="8" name="Rectangle 23"/>
          <p:cNvSpPr>
            <a:spLocks noChangeArrowheads="1"/>
          </p:cNvSpPr>
          <p:nvPr/>
        </p:nvSpPr>
        <p:spPr bwMode="white">
          <a:xfrm>
            <a:off x="0" y="0"/>
            <a:ext cx="9144000" cy="14478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fontAlgn="base" hangingPunct="1">
              <a:spcBef>
                <a:spcPct val="0"/>
              </a:spcBef>
              <a:spcAft>
                <a:spcPct val="0"/>
              </a:spcAft>
              <a:defRPr/>
            </a:pPr>
            <a:endParaRPr lang="en-US" altLang="en-US" smtClean="0">
              <a:solidFill>
                <a:prstClr val="black"/>
              </a:solidFill>
            </a:endParaRPr>
          </a:p>
        </p:txBody>
      </p:sp>
      <p:sp>
        <p:nvSpPr>
          <p:cNvPr id="9" name="Rectangle 24"/>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fontAlgn="base" hangingPunct="1">
              <a:spcBef>
                <a:spcPct val="0"/>
              </a:spcBef>
              <a:spcAft>
                <a:spcPct val="0"/>
              </a:spcAft>
              <a:defRPr/>
            </a:pPr>
            <a:endParaRPr lang="en-US" altLang="en-US" smtClean="0">
              <a:solidFill>
                <a:prstClr val="black"/>
              </a:solidFill>
            </a:endParaRPr>
          </a:p>
        </p:txBody>
      </p:sp>
      <p:sp>
        <p:nvSpPr>
          <p:cNvPr id="10" name="Rectangle 25"/>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fontAlgn="base" hangingPunct="1">
              <a:spcBef>
                <a:spcPct val="0"/>
              </a:spcBef>
              <a:spcAft>
                <a:spcPct val="0"/>
              </a:spcAft>
              <a:defRPr/>
            </a:pPr>
            <a:endParaRPr lang="en-US" altLang="en-US" smtClean="0">
              <a:solidFill>
                <a:prstClr val="black"/>
              </a:solidFill>
            </a:endParaRPr>
          </a:p>
        </p:txBody>
      </p:sp>
      <p:sp>
        <p:nvSpPr>
          <p:cNvPr id="11" name="Rectangle 26"/>
          <p:cNvSpPr>
            <a:spLocks noChangeArrowheads="1"/>
          </p:cNvSpPr>
          <p:nvPr/>
        </p:nvSpPr>
        <p:spPr bwMode="white">
          <a:xfrm>
            <a:off x="8991600" y="0"/>
            <a:ext cx="152400" cy="68580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fontAlgn="base" hangingPunct="1">
              <a:spcBef>
                <a:spcPct val="0"/>
              </a:spcBef>
              <a:spcAft>
                <a:spcPct val="0"/>
              </a:spcAft>
              <a:defRPr/>
            </a:pPr>
            <a:endParaRPr lang="en-US" altLang="en-US" smtClean="0">
              <a:solidFill>
                <a:prstClr val="black"/>
              </a:solidFill>
            </a:endParaRPr>
          </a:p>
        </p:txBody>
      </p:sp>
      <p:sp>
        <p:nvSpPr>
          <p:cNvPr id="12" name="Rectangle 11"/>
          <p:cNvSpPr/>
          <p:nvPr/>
        </p:nvSpPr>
        <p:spPr>
          <a:xfrm>
            <a:off x="152400" y="1371600"/>
            <a:ext cx="8832850"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sz="2400">
              <a:solidFill>
                <a:prstClr val="white"/>
              </a:solidFill>
            </a:endParaRPr>
          </a:p>
        </p:txBody>
      </p:sp>
      <p:sp>
        <p:nvSpPr>
          <p:cNvPr id="13" name="Rectangle 12"/>
          <p:cNvSpPr>
            <a:spLocks noChangeArrowheads="1"/>
          </p:cNvSpPr>
          <p:nvPr/>
        </p:nvSpPr>
        <p:spPr bwMode="auto">
          <a:xfrm>
            <a:off x="146050" y="6391275"/>
            <a:ext cx="8832850" cy="311150"/>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base">
              <a:spcBef>
                <a:spcPct val="0"/>
              </a:spcBef>
              <a:spcAft>
                <a:spcPct val="0"/>
              </a:spcAft>
              <a:defRPr/>
            </a:pPr>
            <a:endParaRPr lang="en-US" sz="2400">
              <a:solidFill>
                <a:prstClr val="black"/>
              </a:solidFill>
              <a:latin typeface="Arial" charset="0"/>
              <a:ea typeface="ＭＳ Ｐゴシック" pitchFamily="34" charset="-128"/>
            </a:endParaRPr>
          </a:p>
        </p:txBody>
      </p:sp>
      <p:sp>
        <p:nvSpPr>
          <p:cNvPr id="14" name="Straight Connector 13"/>
          <p:cNvSpPr>
            <a:spLocks noChangeShapeType="1"/>
          </p:cNvSpPr>
          <p:nvPr/>
        </p:nvSpPr>
        <p:spPr bwMode="auto">
          <a:xfrm>
            <a:off x="152400" y="1279525"/>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base">
              <a:spcBef>
                <a:spcPct val="0"/>
              </a:spcBef>
              <a:spcAft>
                <a:spcPct val="0"/>
              </a:spcAft>
              <a:defRPr/>
            </a:pPr>
            <a:endParaRPr lang="en-US" sz="2400">
              <a:solidFill>
                <a:prstClr val="black"/>
              </a:solidFill>
              <a:latin typeface="Arial" charset="0"/>
              <a:ea typeface="ＭＳ Ｐゴシック" pitchFamily="34" charset="-128"/>
            </a:endParaRPr>
          </a:p>
        </p:txBody>
      </p:sp>
      <p:sp>
        <p:nvSpPr>
          <p:cNvPr id="15" name="Rectangle 14"/>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base">
              <a:spcBef>
                <a:spcPct val="0"/>
              </a:spcBef>
              <a:spcAft>
                <a:spcPct val="0"/>
              </a:spcAft>
              <a:defRPr/>
            </a:pPr>
            <a:endParaRPr lang="en-US" sz="2400" dirty="0">
              <a:solidFill>
                <a:prstClr val="black"/>
              </a:solidFill>
              <a:latin typeface="Arial" charset="0"/>
              <a:ea typeface="ＭＳ Ｐゴシック" pitchFamily="34" charset="-128"/>
            </a:endParaRPr>
          </a:p>
        </p:txBody>
      </p:sp>
      <p:sp>
        <p:nvSpPr>
          <p:cNvPr id="16" name="Oval 15"/>
          <p:cNvSpPr/>
          <p:nvPr/>
        </p:nvSpPr>
        <p:spPr>
          <a:xfrm>
            <a:off x="4267200" y="955675"/>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sz="2400">
              <a:solidFill>
                <a:prstClr val="white"/>
              </a:solidFill>
            </a:endParaRPr>
          </a:p>
        </p:txBody>
      </p:sp>
      <p:sp>
        <p:nvSpPr>
          <p:cNvPr id="17" name="Oval 16"/>
          <p:cNvSpPr/>
          <p:nvPr/>
        </p:nvSpPr>
        <p:spPr>
          <a:xfrm>
            <a:off x="4362450" y="1050925"/>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sz="2400">
              <a:solidFill>
                <a:prstClr val="white"/>
              </a:solidFill>
            </a:endParaRPr>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24" name="Content Placeholder 23"/>
          <p:cNvSpPr>
            <a:spLocks noGrp="1"/>
          </p:cNvSpPr>
          <p:nvPr>
            <p:ph sz="quarter" idx="2"/>
          </p:nvPr>
        </p:nvSpPr>
        <p:spPr>
          <a:xfrm>
            <a:off x="301752" y="2471383"/>
            <a:ext cx="4041648" cy="381840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6" name="Content Placeholder 25"/>
          <p:cNvSpPr>
            <a:spLocks noGrp="1"/>
          </p:cNvSpPr>
          <p:nvPr>
            <p:ph sz="quarter" idx="4"/>
          </p:nvPr>
        </p:nvSpPr>
        <p:spPr>
          <a:xfrm>
            <a:off x="4800600" y="2471383"/>
            <a:ext cx="4038600" cy="382219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3" name="Title 22"/>
          <p:cNvSpPr>
            <a:spLocks noGrp="1"/>
          </p:cNvSpPr>
          <p:nvPr>
            <p:ph type="title"/>
          </p:nvPr>
        </p:nvSpPr>
        <p:spPr/>
        <p:txBody>
          <a:bodyPr rtlCol="0"/>
          <a:lstStyle/>
          <a:p>
            <a:r>
              <a:rPr lang="en-US" smtClean="0"/>
              <a:t>Click to edit Master title style</a:t>
            </a:r>
            <a:endParaRPr lang="en-US"/>
          </a:p>
        </p:txBody>
      </p:sp>
      <p:sp>
        <p:nvSpPr>
          <p:cNvPr id="18" name="Date Placeholder 6"/>
          <p:cNvSpPr>
            <a:spLocks noGrp="1"/>
          </p:cNvSpPr>
          <p:nvPr>
            <p:ph type="dt" sz="half" idx="10"/>
          </p:nvPr>
        </p:nvSpPr>
        <p:spPr/>
        <p:txBody>
          <a:bodyPr/>
          <a:lstStyle>
            <a:lvl1pPr>
              <a:defRPr/>
            </a:lvl1pPr>
          </a:lstStyle>
          <a:p>
            <a:pPr>
              <a:defRPr/>
            </a:pPr>
            <a:r>
              <a:rPr lang="en-US"/>
              <a:t>March 26, 2015</a:t>
            </a:r>
          </a:p>
        </p:txBody>
      </p:sp>
      <p:sp>
        <p:nvSpPr>
          <p:cNvPr id="19" name="Footer Placeholder 7"/>
          <p:cNvSpPr>
            <a:spLocks noGrp="1"/>
          </p:cNvSpPr>
          <p:nvPr>
            <p:ph type="ftr" sz="quarter" idx="11"/>
          </p:nvPr>
        </p:nvSpPr>
        <p:spPr>
          <a:xfrm>
            <a:off x="304800" y="6410325"/>
            <a:ext cx="3581400" cy="365125"/>
          </a:xfrm>
        </p:spPr>
        <p:txBody>
          <a:bodyPr/>
          <a:lstStyle>
            <a:lvl1pPr>
              <a:defRPr/>
            </a:lvl1pPr>
          </a:lstStyle>
          <a:p>
            <a:pPr>
              <a:defRPr/>
            </a:pPr>
            <a:r>
              <a:rPr lang="en-US"/>
              <a:t>Don Lynch,</a:t>
            </a:r>
          </a:p>
        </p:txBody>
      </p:sp>
      <p:sp>
        <p:nvSpPr>
          <p:cNvPr id="20" name="Slide Number Placeholder 8"/>
          <p:cNvSpPr>
            <a:spLocks noGrp="1"/>
          </p:cNvSpPr>
          <p:nvPr>
            <p:ph type="sldNum" sz="quarter" idx="12"/>
          </p:nvPr>
        </p:nvSpPr>
        <p:spPr>
          <a:xfrm>
            <a:off x="4343400" y="1042988"/>
            <a:ext cx="457200" cy="441325"/>
          </a:xfrm>
        </p:spPr>
        <p:txBody>
          <a:bodyPr/>
          <a:lstStyle>
            <a:lvl1pPr>
              <a:defRPr/>
            </a:lvl1pPr>
          </a:lstStyle>
          <a:p>
            <a:fld id="{1AB58079-B8BE-4E5C-986A-EA3AD98B30AE}" type="slidenum">
              <a:rPr lang="en-US" altLang="en-US"/>
              <a:pPr/>
              <a:t>‹#›</a:t>
            </a:fld>
            <a:endParaRPr lang="en-US" altLang="en-US"/>
          </a:p>
        </p:txBody>
      </p:sp>
    </p:spTree>
    <p:extLst>
      <p:ext uri="{BB962C8B-B14F-4D97-AF65-F5344CB8AC3E}">
        <p14:creationId xmlns:p14="http://schemas.microsoft.com/office/powerpoint/2010/main" val="943001174"/>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pPr>
              <a:defRPr/>
            </a:pPr>
            <a:r>
              <a:rPr lang="en-US"/>
              <a:t>March 26, 2015</a:t>
            </a:r>
          </a:p>
        </p:txBody>
      </p:sp>
      <p:sp>
        <p:nvSpPr>
          <p:cNvPr id="4" name="Footer Placeholder 3"/>
          <p:cNvSpPr>
            <a:spLocks noGrp="1"/>
          </p:cNvSpPr>
          <p:nvPr>
            <p:ph type="ftr" sz="quarter" idx="11"/>
          </p:nvPr>
        </p:nvSpPr>
        <p:spPr/>
        <p:txBody>
          <a:bodyPr/>
          <a:lstStyle>
            <a:lvl1pPr>
              <a:defRPr/>
            </a:lvl1pPr>
          </a:lstStyle>
          <a:p>
            <a:pPr>
              <a:defRPr/>
            </a:pPr>
            <a:r>
              <a:rPr lang="en-US"/>
              <a:t>Don Lynch,</a:t>
            </a:r>
          </a:p>
        </p:txBody>
      </p:sp>
      <p:sp>
        <p:nvSpPr>
          <p:cNvPr id="5" name="Slide Number Placeholder 4"/>
          <p:cNvSpPr>
            <a:spLocks noGrp="1"/>
          </p:cNvSpPr>
          <p:nvPr>
            <p:ph type="sldNum" sz="quarter" idx="12"/>
          </p:nvPr>
        </p:nvSpPr>
        <p:spPr>
          <a:xfrm>
            <a:off x="4343400" y="1036638"/>
            <a:ext cx="457200" cy="441325"/>
          </a:xfrm>
        </p:spPr>
        <p:txBody>
          <a:bodyPr/>
          <a:lstStyle>
            <a:lvl1pPr>
              <a:defRPr/>
            </a:lvl1pPr>
          </a:lstStyle>
          <a:p>
            <a:fld id="{72D456E3-E921-4798-9D12-A6C4A8C18CA8}" type="slidenum">
              <a:rPr lang="en-US" altLang="en-US"/>
              <a:pPr/>
              <a:t>‹#›</a:t>
            </a:fld>
            <a:endParaRPr lang="en-US" altLang="en-US"/>
          </a:p>
        </p:txBody>
      </p:sp>
    </p:spTree>
    <p:extLst>
      <p:ext uri="{BB962C8B-B14F-4D97-AF65-F5344CB8AC3E}">
        <p14:creationId xmlns:p14="http://schemas.microsoft.com/office/powerpoint/2010/main" val="22550312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20"/>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fontAlgn="base" hangingPunct="1">
              <a:spcBef>
                <a:spcPct val="0"/>
              </a:spcBef>
              <a:spcAft>
                <a:spcPct val="0"/>
              </a:spcAft>
              <a:defRPr/>
            </a:pPr>
            <a:endParaRPr lang="en-US" altLang="en-US" smtClean="0">
              <a:solidFill>
                <a:prstClr val="black"/>
              </a:solidFill>
            </a:endParaRPr>
          </a:p>
        </p:txBody>
      </p:sp>
      <p:sp>
        <p:nvSpPr>
          <p:cNvPr id="3" name="Rectangle 23"/>
          <p:cNvSpPr>
            <a:spLocks noChangeArrowheads="1"/>
          </p:cNvSpPr>
          <p:nvPr/>
        </p:nvSpPr>
        <p:spPr bwMode="white">
          <a:xfrm>
            <a:off x="0" y="0"/>
            <a:ext cx="9144000" cy="15557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fontAlgn="base" hangingPunct="1">
              <a:spcBef>
                <a:spcPct val="0"/>
              </a:spcBef>
              <a:spcAft>
                <a:spcPct val="0"/>
              </a:spcAft>
              <a:defRPr/>
            </a:pPr>
            <a:endParaRPr lang="en-US" altLang="en-US" smtClean="0">
              <a:solidFill>
                <a:prstClr val="black"/>
              </a:solidFill>
            </a:endParaRPr>
          </a:p>
        </p:txBody>
      </p:sp>
      <p:sp>
        <p:nvSpPr>
          <p:cNvPr id="4" name="Rectangle 24"/>
          <p:cNvSpPr>
            <a:spLocks noChangeArrowheads="1"/>
          </p:cNvSpPr>
          <p:nvPr/>
        </p:nvSpPr>
        <p:spPr bwMode="white">
          <a:xfrm>
            <a:off x="8991600" y="0"/>
            <a:ext cx="152400" cy="68580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fontAlgn="base" hangingPunct="1">
              <a:spcBef>
                <a:spcPct val="0"/>
              </a:spcBef>
              <a:spcAft>
                <a:spcPct val="0"/>
              </a:spcAft>
              <a:defRPr/>
            </a:pPr>
            <a:endParaRPr lang="en-US" altLang="en-US" smtClean="0">
              <a:solidFill>
                <a:prstClr val="black"/>
              </a:solidFill>
            </a:endParaRPr>
          </a:p>
        </p:txBody>
      </p:sp>
      <p:sp>
        <p:nvSpPr>
          <p:cNvPr id="5" name="Rectangle 25"/>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fontAlgn="base" hangingPunct="1">
              <a:spcBef>
                <a:spcPct val="0"/>
              </a:spcBef>
              <a:spcAft>
                <a:spcPct val="0"/>
              </a:spcAft>
              <a:defRPr/>
            </a:pPr>
            <a:endParaRPr lang="en-US" altLang="en-US" smtClean="0">
              <a:solidFill>
                <a:prstClr val="black"/>
              </a:solidFill>
            </a:endParaRPr>
          </a:p>
        </p:txBody>
      </p:sp>
      <p:sp>
        <p:nvSpPr>
          <p:cNvPr id="7" name="Rectangle 6"/>
          <p:cNvSpPr>
            <a:spLocks noChangeArrowheads="1"/>
          </p:cNvSpPr>
          <p:nvPr/>
        </p:nvSpPr>
        <p:spPr bwMode="auto">
          <a:xfrm>
            <a:off x="152400" y="15875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base">
              <a:spcBef>
                <a:spcPct val="0"/>
              </a:spcBef>
              <a:spcAft>
                <a:spcPct val="0"/>
              </a:spcAft>
              <a:defRPr/>
            </a:pPr>
            <a:endParaRPr lang="en-US" sz="2400" dirty="0">
              <a:solidFill>
                <a:prstClr val="black"/>
              </a:solidFill>
              <a:latin typeface="Arial" charset="0"/>
              <a:ea typeface="ＭＳ Ｐゴシック" pitchFamily="34" charset="-128"/>
            </a:endParaRPr>
          </a:p>
        </p:txBody>
      </p:sp>
      <p:sp>
        <p:nvSpPr>
          <p:cNvPr id="12" name="Footer Placeholder 11"/>
          <p:cNvSpPr>
            <a:spLocks noGrp="1"/>
          </p:cNvSpPr>
          <p:nvPr>
            <p:ph type="ftr" sz="quarter" idx="11"/>
          </p:nvPr>
        </p:nvSpPr>
        <p:spPr/>
        <p:txBody>
          <a:bodyPr/>
          <a:lstStyle/>
          <a:p>
            <a:pPr fontAlgn="base">
              <a:spcBef>
                <a:spcPct val="0"/>
              </a:spcBef>
              <a:spcAft>
                <a:spcPct val="0"/>
              </a:spcAft>
              <a:defRPr/>
            </a:pPr>
            <a:r>
              <a:rPr lang="en-US" smtClean="0"/>
              <a:t>Don Lynch,</a:t>
            </a:r>
            <a:endParaRPr lang="en-US" dirty="0"/>
          </a:p>
        </p:txBody>
      </p:sp>
      <p:sp>
        <p:nvSpPr>
          <p:cNvPr id="13" name="Slide Number Placeholder 12"/>
          <p:cNvSpPr>
            <a:spLocks noGrp="1"/>
          </p:cNvSpPr>
          <p:nvPr>
            <p:ph type="sldNum" sz="quarter" idx="12"/>
          </p:nvPr>
        </p:nvSpPr>
        <p:spPr>
          <a:xfrm>
            <a:off x="8461375" y="6267450"/>
            <a:ext cx="457200" cy="441325"/>
          </a:xfrm>
        </p:spPr>
        <p:txBody>
          <a:bodyPr/>
          <a:lstStyle>
            <a:lvl1pPr>
              <a:defRPr sz="2000">
                <a:solidFill>
                  <a:srgbClr val="FF0000"/>
                </a:solidFill>
                <a:latin typeface="Times New Roman" panose="02020603050405020304" pitchFamily="18" charset="0"/>
                <a:cs typeface="Times New Roman" panose="02020603050405020304" pitchFamily="18" charset="0"/>
              </a:defRPr>
            </a:lvl1pPr>
          </a:lstStyle>
          <a:p>
            <a:pPr fontAlgn="base">
              <a:spcBef>
                <a:spcPct val="0"/>
              </a:spcBef>
              <a:spcAft>
                <a:spcPct val="0"/>
              </a:spcAft>
            </a:pPr>
            <a:fld id="{3A40AC4F-F62B-45BE-93EB-7BFC5438119F}" type="slidenum">
              <a:rPr lang="en-US" altLang="en-US" smtClean="0">
                <a:ea typeface="ＭＳ Ｐゴシック" pitchFamily="34" charset="-128"/>
              </a:rPr>
              <a:pPr fontAlgn="base">
                <a:spcBef>
                  <a:spcPct val="0"/>
                </a:spcBef>
                <a:spcAft>
                  <a:spcPct val="0"/>
                </a:spcAft>
              </a:pPr>
              <a:t>‹#›</a:t>
            </a:fld>
            <a:endParaRPr lang="en-US" altLang="en-US" dirty="0">
              <a:ea typeface="ＭＳ Ｐゴシック" pitchFamily="34" charset="-128"/>
            </a:endParaRPr>
          </a:p>
        </p:txBody>
      </p:sp>
    </p:spTree>
    <p:extLst>
      <p:ext uri="{BB962C8B-B14F-4D97-AF65-F5344CB8AC3E}">
        <p14:creationId xmlns:p14="http://schemas.microsoft.com/office/powerpoint/2010/main" val="41928645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Rectangle 4"/>
          <p:cNvSpPr>
            <a:spLocks noChangeArrowheads="1"/>
          </p:cNvSpPr>
          <p:nvPr/>
        </p:nvSpPr>
        <p:spPr bwMode="auto">
          <a:xfrm>
            <a:off x="152400" y="152400"/>
            <a:ext cx="8832850" cy="304800"/>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base">
              <a:spcBef>
                <a:spcPct val="0"/>
              </a:spcBef>
              <a:spcAft>
                <a:spcPct val="0"/>
              </a:spcAft>
              <a:defRPr/>
            </a:pPr>
            <a:endParaRPr lang="en-US" sz="2400">
              <a:solidFill>
                <a:prstClr val="black"/>
              </a:solidFill>
              <a:latin typeface="Arial" charset="0"/>
              <a:ea typeface="ＭＳ Ｐゴシック" pitchFamily="34" charset="-128"/>
            </a:endParaRPr>
          </a:p>
        </p:txBody>
      </p:sp>
      <p:sp>
        <p:nvSpPr>
          <p:cNvPr id="6" name="Rectangle 23"/>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fontAlgn="base" hangingPunct="1">
              <a:spcBef>
                <a:spcPct val="0"/>
              </a:spcBef>
              <a:spcAft>
                <a:spcPct val="0"/>
              </a:spcAft>
              <a:defRPr/>
            </a:pPr>
            <a:endParaRPr lang="en-US" altLang="en-US" smtClean="0">
              <a:solidFill>
                <a:prstClr val="black"/>
              </a:solidFill>
            </a:endParaRPr>
          </a:p>
        </p:txBody>
      </p:sp>
      <p:sp>
        <p:nvSpPr>
          <p:cNvPr id="7" name="Rectangle 24"/>
          <p:cNvSpPr>
            <a:spLocks noChangeArrowheads="1"/>
          </p:cNvSpPr>
          <p:nvPr/>
        </p:nvSpPr>
        <p:spPr bwMode="white">
          <a:xfrm>
            <a:off x="8991600" y="0"/>
            <a:ext cx="152400" cy="68580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fontAlgn="base" hangingPunct="1">
              <a:spcBef>
                <a:spcPct val="0"/>
              </a:spcBef>
              <a:spcAft>
                <a:spcPct val="0"/>
              </a:spcAft>
              <a:defRPr/>
            </a:pPr>
            <a:endParaRPr lang="en-US" altLang="en-US" smtClean="0">
              <a:solidFill>
                <a:prstClr val="black"/>
              </a:solidFill>
            </a:endParaRPr>
          </a:p>
        </p:txBody>
      </p:sp>
      <p:sp>
        <p:nvSpPr>
          <p:cNvPr id="8" name="Rectangle 25"/>
          <p:cNvSpPr>
            <a:spLocks noChangeArrowheads="1"/>
          </p:cNvSpPr>
          <p:nvPr/>
        </p:nvSpPr>
        <p:spPr bwMode="white">
          <a:xfrm>
            <a:off x="0" y="0"/>
            <a:ext cx="9144000" cy="11906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fontAlgn="base" hangingPunct="1">
              <a:spcBef>
                <a:spcPct val="0"/>
              </a:spcBef>
              <a:spcAft>
                <a:spcPct val="0"/>
              </a:spcAft>
              <a:defRPr/>
            </a:pPr>
            <a:endParaRPr lang="en-US" altLang="en-US" smtClean="0">
              <a:solidFill>
                <a:prstClr val="black"/>
              </a:solidFill>
            </a:endParaRPr>
          </a:p>
        </p:txBody>
      </p:sp>
      <p:sp>
        <p:nvSpPr>
          <p:cNvPr id="9" name="Rectangle 26"/>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fontAlgn="base" hangingPunct="1">
              <a:spcBef>
                <a:spcPct val="0"/>
              </a:spcBef>
              <a:spcAft>
                <a:spcPct val="0"/>
              </a:spcAft>
              <a:defRPr/>
            </a:pPr>
            <a:endParaRPr lang="en-US" altLang="en-US" smtClean="0">
              <a:solidFill>
                <a:prstClr val="black"/>
              </a:solidFill>
            </a:endParaRPr>
          </a:p>
        </p:txBody>
      </p:sp>
      <p:sp>
        <p:nvSpPr>
          <p:cNvPr id="10" name="Rectangle 9"/>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sz="2400">
              <a:solidFill>
                <a:prstClr val="white"/>
              </a:solidFill>
            </a:endParaRPr>
          </a:p>
        </p:txBody>
      </p:sp>
      <p:sp>
        <p:nvSpPr>
          <p:cNvPr id="11" name="Rectangle 10"/>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base">
              <a:spcBef>
                <a:spcPct val="0"/>
              </a:spcBef>
              <a:spcAft>
                <a:spcPct val="0"/>
              </a:spcAft>
              <a:defRPr/>
            </a:pPr>
            <a:endParaRPr lang="en-US" sz="2400" dirty="0">
              <a:solidFill>
                <a:prstClr val="black"/>
              </a:solidFill>
              <a:latin typeface="Arial" charset="0"/>
              <a:ea typeface="ＭＳ Ｐゴシック" pitchFamily="34" charset="-128"/>
            </a:endParaRPr>
          </a:p>
        </p:txBody>
      </p:sp>
      <p:sp>
        <p:nvSpPr>
          <p:cNvPr id="12" name="Straight Connector 11"/>
          <p:cNvSpPr>
            <a:spLocks noChangeShapeType="1"/>
          </p:cNvSpPr>
          <p:nvPr/>
        </p:nvSpPr>
        <p:spPr bwMode="auto">
          <a:xfrm>
            <a:off x="152400" y="533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base">
              <a:spcBef>
                <a:spcPct val="0"/>
              </a:spcBef>
              <a:spcAft>
                <a:spcPct val="0"/>
              </a:spcAft>
              <a:defRPr/>
            </a:pPr>
            <a:endParaRPr lang="en-US" sz="2400">
              <a:solidFill>
                <a:prstClr val="black"/>
              </a:solidFill>
              <a:latin typeface="Arial" charset="0"/>
              <a:ea typeface="ＭＳ Ｐゴシック" pitchFamily="34" charset="-128"/>
            </a:endParaRPr>
          </a:p>
        </p:txBody>
      </p:sp>
      <p:sp>
        <p:nvSpPr>
          <p:cNvPr id="13" name="Oval 12"/>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sz="2400">
              <a:solidFill>
                <a:prstClr val="white"/>
              </a:solidFill>
            </a:endParaRPr>
          </a:p>
        </p:txBody>
      </p:sp>
      <p:sp>
        <p:nvSpPr>
          <p:cNvPr id="14" name="Oval 13"/>
          <p:cNvSpPr/>
          <p:nvPr/>
        </p:nvSpPr>
        <p:spPr>
          <a:xfrm>
            <a:off x="1390650" y="323850"/>
            <a:ext cx="419100"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sz="2400">
              <a:solidFill>
                <a:prstClr val="white"/>
              </a:solidFill>
            </a:endParaRPr>
          </a:p>
        </p:txBody>
      </p:sp>
      <p:sp>
        <p:nvSpPr>
          <p:cNvPr id="15" name="Rectangle 14"/>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base">
              <a:spcBef>
                <a:spcPct val="0"/>
              </a:spcBef>
              <a:spcAft>
                <a:spcPct val="0"/>
              </a:spcAft>
              <a:defRPr/>
            </a:pPr>
            <a:endParaRPr lang="en-US" sz="2400">
              <a:solidFill>
                <a:prstClr val="black"/>
              </a:solidFill>
              <a:latin typeface="Arial" charset="0"/>
              <a:ea typeface="ＭＳ Ｐゴシック" pitchFamily="34" charset="-128"/>
            </a:endParaRPr>
          </a:p>
        </p:txBody>
      </p:sp>
      <p:sp>
        <p:nvSpPr>
          <p:cNvPr id="2" name="Title 1"/>
          <p:cNvSpPr>
            <a:spLocks noGrp="1"/>
          </p:cNvSpPr>
          <p:nvPr>
            <p:ph type="title"/>
          </p:nvPr>
        </p:nvSpPr>
        <p:spPr>
          <a:xfrm>
            <a:off x="381000" y="914400"/>
            <a:ext cx="2362200" cy="990600"/>
          </a:xfrm>
        </p:spPr>
        <p:txBody>
          <a:bodyPr>
            <a:noAutofit/>
          </a:bodyPr>
          <a:lstStyle>
            <a:lvl1pPr algn="l">
              <a:buNone/>
              <a:defRPr sz="2200" b="1">
                <a:solidFill>
                  <a:srgbClr val="FFFFFF"/>
                </a:solidFill>
              </a:defRPr>
            </a:lvl1pPr>
          </a:lstStyle>
          <a:p>
            <a:r>
              <a:rPr lang="en-US" smtClean="0"/>
              <a:t>Click to edit Master title style</a:t>
            </a:r>
            <a:endParaRPr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20" name="Content Placeholder 19"/>
          <p:cNvSpPr>
            <a:spLocks noGrp="1"/>
          </p:cNvSpPr>
          <p:nvPr>
            <p:ph sz="quarter" idx="1"/>
          </p:nvPr>
        </p:nvSpPr>
        <p:spPr>
          <a:xfrm>
            <a:off x="3124200" y="685800"/>
            <a:ext cx="5638800" cy="5410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6" name="Slide Number Placeholder 6"/>
          <p:cNvSpPr>
            <a:spLocks noGrp="1"/>
          </p:cNvSpPr>
          <p:nvPr>
            <p:ph type="sldNum" sz="quarter" idx="10"/>
          </p:nvPr>
        </p:nvSpPr>
        <p:spPr>
          <a:xfrm>
            <a:off x="1371600" y="312738"/>
            <a:ext cx="457200" cy="441325"/>
          </a:xfrm>
        </p:spPr>
        <p:txBody>
          <a:bodyPr/>
          <a:lstStyle>
            <a:lvl1pPr>
              <a:defRPr/>
            </a:lvl1pPr>
          </a:lstStyle>
          <a:p>
            <a:fld id="{93BC0EC6-4BB3-40DE-AEFD-7C2A2B85CF4D}" type="slidenum">
              <a:rPr lang="en-US" altLang="en-US"/>
              <a:pPr/>
              <a:t>‹#›</a:t>
            </a:fld>
            <a:endParaRPr lang="en-US" altLang="en-US"/>
          </a:p>
        </p:txBody>
      </p:sp>
      <p:sp>
        <p:nvSpPr>
          <p:cNvPr id="17" name="Date Placeholder 4"/>
          <p:cNvSpPr>
            <a:spLocks noGrp="1"/>
          </p:cNvSpPr>
          <p:nvPr>
            <p:ph type="dt" sz="half" idx="11"/>
          </p:nvPr>
        </p:nvSpPr>
        <p:spPr/>
        <p:txBody>
          <a:bodyPr/>
          <a:lstStyle>
            <a:lvl1pPr>
              <a:defRPr/>
            </a:lvl1pPr>
          </a:lstStyle>
          <a:p>
            <a:pPr>
              <a:defRPr/>
            </a:pPr>
            <a:r>
              <a:rPr lang="en-US"/>
              <a:t>March 26, 2015</a:t>
            </a:r>
          </a:p>
        </p:txBody>
      </p:sp>
      <p:sp>
        <p:nvSpPr>
          <p:cNvPr id="18" name="Footer Placeholder 5"/>
          <p:cNvSpPr>
            <a:spLocks noGrp="1"/>
          </p:cNvSpPr>
          <p:nvPr>
            <p:ph type="ftr" sz="quarter" idx="12"/>
          </p:nvPr>
        </p:nvSpPr>
        <p:spPr>
          <a:xfrm>
            <a:off x="301625" y="6410325"/>
            <a:ext cx="3382963" cy="366713"/>
          </a:xfrm>
        </p:spPr>
        <p:txBody>
          <a:bodyPr/>
          <a:lstStyle>
            <a:lvl1pPr>
              <a:defRPr/>
            </a:lvl1pPr>
          </a:lstStyle>
          <a:p>
            <a:pPr>
              <a:defRPr/>
            </a:pPr>
            <a:r>
              <a:rPr lang="en-US"/>
              <a:t>Don Lynch,</a:t>
            </a:r>
          </a:p>
        </p:txBody>
      </p:sp>
    </p:spTree>
    <p:extLst>
      <p:ext uri="{BB962C8B-B14F-4D97-AF65-F5344CB8AC3E}">
        <p14:creationId xmlns:p14="http://schemas.microsoft.com/office/powerpoint/2010/main" val="3450054277"/>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152400" y="533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base">
              <a:spcBef>
                <a:spcPct val="0"/>
              </a:spcBef>
              <a:spcAft>
                <a:spcPct val="0"/>
              </a:spcAft>
              <a:defRPr/>
            </a:pPr>
            <a:endParaRPr lang="en-US" sz="2400">
              <a:solidFill>
                <a:prstClr val="black"/>
              </a:solidFill>
              <a:latin typeface="Arial" charset="0"/>
              <a:ea typeface="ＭＳ Ｐゴシック" pitchFamily="34" charset="-128"/>
            </a:endParaRPr>
          </a:p>
        </p:txBody>
      </p:sp>
      <p:sp>
        <p:nvSpPr>
          <p:cNvPr id="6" name="Rectangle 23"/>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fontAlgn="base" hangingPunct="1">
              <a:spcBef>
                <a:spcPct val="0"/>
              </a:spcBef>
              <a:spcAft>
                <a:spcPct val="0"/>
              </a:spcAft>
              <a:defRPr/>
            </a:pPr>
            <a:endParaRPr lang="en-US" altLang="en-US" smtClean="0">
              <a:solidFill>
                <a:prstClr val="black"/>
              </a:solidFill>
            </a:endParaRPr>
          </a:p>
        </p:txBody>
      </p:sp>
      <p:sp>
        <p:nvSpPr>
          <p:cNvPr id="7" name="Rectangle 24"/>
          <p:cNvSpPr>
            <a:spLocks noChangeArrowheads="1"/>
          </p:cNvSpPr>
          <p:nvPr/>
        </p:nvSpPr>
        <p:spPr bwMode="white">
          <a:xfrm>
            <a:off x="8991600" y="0"/>
            <a:ext cx="152400" cy="68580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fontAlgn="base" hangingPunct="1">
              <a:spcBef>
                <a:spcPct val="0"/>
              </a:spcBef>
              <a:spcAft>
                <a:spcPct val="0"/>
              </a:spcAft>
              <a:defRPr/>
            </a:pPr>
            <a:endParaRPr lang="en-US" altLang="en-US" smtClean="0">
              <a:solidFill>
                <a:prstClr val="black"/>
              </a:solidFill>
            </a:endParaRPr>
          </a:p>
        </p:txBody>
      </p:sp>
      <p:sp>
        <p:nvSpPr>
          <p:cNvPr id="8" name="Rectangle 25"/>
          <p:cNvSpPr>
            <a:spLocks noChangeArrowheads="1"/>
          </p:cNvSpPr>
          <p:nvPr/>
        </p:nvSpPr>
        <p:spPr bwMode="white">
          <a:xfrm>
            <a:off x="0" y="0"/>
            <a:ext cx="9144000" cy="1524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fontAlgn="base" hangingPunct="1">
              <a:spcBef>
                <a:spcPct val="0"/>
              </a:spcBef>
              <a:spcAft>
                <a:spcPct val="0"/>
              </a:spcAft>
              <a:defRPr/>
            </a:pPr>
            <a:endParaRPr lang="en-US" altLang="en-US" smtClean="0">
              <a:solidFill>
                <a:prstClr val="black"/>
              </a:solidFill>
            </a:endParaRPr>
          </a:p>
        </p:txBody>
      </p:sp>
      <p:sp>
        <p:nvSpPr>
          <p:cNvPr id="9" name="Rectangle 26"/>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fontAlgn="base" hangingPunct="1">
              <a:spcBef>
                <a:spcPct val="0"/>
              </a:spcBef>
              <a:spcAft>
                <a:spcPct val="0"/>
              </a:spcAft>
              <a:defRPr/>
            </a:pPr>
            <a:endParaRPr lang="en-US" altLang="en-US" smtClean="0">
              <a:solidFill>
                <a:prstClr val="black"/>
              </a:solidFill>
            </a:endParaRPr>
          </a:p>
        </p:txBody>
      </p:sp>
      <p:sp>
        <p:nvSpPr>
          <p:cNvPr id="10" name="Rectangle 9"/>
          <p:cNvSpPr>
            <a:spLocks noChangeArrowheads="1"/>
          </p:cNvSpPr>
          <p:nvPr/>
        </p:nvSpPr>
        <p:spPr bwMode="auto">
          <a:xfrm>
            <a:off x="152400" y="152400"/>
            <a:ext cx="8832850" cy="301625"/>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base">
              <a:spcBef>
                <a:spcPct val="0"/>
              </a:spcBef>
              <a:spcAft>
                <a:spcPct val="0"/>
              </a:spcAft>
              <a:defRPr/>
            </a:pPr>
            <a:endParaRPr lang="en-US" sz="2400">
              <a:solidFill>
                <a:prstClr val="black"/>
              </a:solidFill>
              <a:latin typeface="Arial" charset="0"/>
              <a:ea typeface="ＭＳ Ｐゴシック" pitchFamily="34" charset="-128"/>
            </a:endParaRPr>
          </a:p>
        </p:txBody>
      </p:sp>
      <p:sp>
        <p:nvSpPr>
          <p:cNvPr id="11" name="Rectangle 10"/>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sz="2400">
              <a:solidFill>
                <a:prstClr val="white"/>
              </a:solidFill>
            </a:endParaRPr>
          </a:p>
        </p:txBody>
      </p:sp>
      <p:sp>
        <p:nvSpPr>
          <p:cNvPr id="12" name="Rectangle 11"/>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base">
              <a:spcBef>
                <a:spcPct val="0"/>
              </a:spcBef>
              <a:spcAft>
                <a:spcPct val="0"/>
              </a:spcAft>
              <a:defRPr/>
            </a:pPr>
            <a:endParaRPr lang="en-US" sz="2400" dirty="0">
              <a:solidFill>
                <a:prstClr val="black"/>
              </a:solidFill>
              <a:latin typeface="Arial" charset="0"/>
              <a:ea typeface="ＭＳ Ｐゴシック" pitchFamily="34" charset="-128"/>
            </a:endParaRPr>
          </a:p>
        </p:txBody>
      </p:sp>
      <p:sp>
        <p:nvSpPr>
          <p:cNvPr id="13" name="Oval 12"/>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sz="2400">
              <a:solidFill>
                <a:prstClr val="white"/>
              </a:solidFill>
            </a:endParaRPr>
          </a:p>
        </p:txBody>
      </p:sp>
      <p:sp>
        <p:nvSpPr>
          <p:cNvPr id="14" name="Oval 13"/>
          <p:cNvSpPr/>
          <p:nvPr/>
        </p:nvSpPr>
        <p:spPr>
          <a:xfrm>
            <a:off x="1390650" y="323850"/>
            <a:ext cx="419100"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sz="2400">
              <a:solidFill>
                <a:prstClr val="white"/>
              </a:solidFill>
            </a:endParaRPr>
          </a:p>
        </p:txBody>
      </p:sp>
      <p:sp>
        <p:nvSpPr>
          <p:cNvPr id="15" name="Rectangle 14"/>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base">
              <a:spcBef>
                <a:spcPct val="0"/>
              </a:spcBef>
              <a:spcAft>
                <a:spcPct val="0"/>
              </a:spcAft>
              <a:defRPr/>
            </a:pPr>
            <a:endParaRPr lang="en-US" sz="2400">
              <a:solidFill>
                <a:prstClr val="black"/>
              </a:solidFill>
              <a:latin typeface="Arial" charset="0"/>
              <a:ea typeface="ＭＳ Ｐゴシック" pitchFamily="34" charset="-128"/>
            </a:endParaRPr>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lang="en-US" smtClean="0"/>
              <a:t>Click to edit Master title style</a:t>
            </a:r>
            <a:endParaRPr lang="en-US"/>
          </a:p>
        </p:txBody>
      </p:sp>
      <p:sp>
        <p:nvSpPr>
          <p:cNvPr id="3" name="Picture Placeholder 2"/>
          <p:cNvSpPr>
            <a:spLocks noGrp="1"/>
          </p:cNvSpPr>
          <p:nvPr>
            <p:ph type="pic" idx="1"/>
          </p:nvPr>
        </p:nvSpPr>
        <p:spPr>
          <a:xfrm>
            <a:off x="3000375" y="609600"/>
            <a:ext cx="5867400" cy="4267200"/>
          </a:xfrm>
        </p:spPr>
        <p:txBody>
          <a:bodyPr>
            <a:normAutofit/>
          </a:bodyPr>
          <a:lstStyle>
            <a:lvl1pPr marL="0" indent="0">
              <a:buNone/>
              <a:defRPr sz="3200"/>
            </a:lvl1pPr>
          </a:lstStyle>
          <a:p>
            <a:pPr lvl="0"/>
            <a:r>
              <a:rPr lang="en-US" noProof="0" smtClean="0"/>
              <a:t>Drag picture to placeholder or click icon to add</a:t>
            </a:r>
            <a:endParaRPr lang="en-US" noProof="0"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a:r>
              <a:rPr lang="en-US" smtClean="0"/>
              <a:t>Click to edit Master text styles</a:t>
            </a:r>
          </a:p>
        </p:txBody>
      </p:sp>
      <p:sp>
        <p:nvSpPr>
          <p:cNvPr id="16" name="Slide Number Placeholder 6"/>
          <p:cNvSpPr>
            <a:spLocks noGrp="1"/>
          </p:cNvSpPr>
          <p:nvPr>
            <p:ph type="sldNum" sz="quarter" idx="10"/>
          </p:nvPr>
        </p:nvSpPr>
        <p:spPr>
          <a:xfrm>
            <a:off x="1371600" y="312738"/>
            <a:ext cx="457200" cy="441325"/>
          </a:xfrm>
        </p:spPr>
        <p:txBody>
          <a:bodyPr/>
          <a:lstStyle>
            <a:lvl1pPr>
              <a:defRPr/>
            </a:lvl1pPr>
          </a:lstStyle>
          <a:p>
            <a:fld id="{51A8D118-9091-41DA-87B1-6FA212C48144}" type="slidenum">
              <a:rPr lang="en-US" altLang="en-US"/>
              <a:pPr/>
              <a:t>‹#›</a:t>
            </a:fld>
            <a:endParaRPr lang="en-US" altLang="en-US"/>
          </a:p>
        </p:txBody>
      </p:sp>
      <p:sp>
        <p:nvSpPr>
          <p:cNvPr id="17" name="Date Placeholder 4"/>
          <p:cNvSpPr>
            <a:spLocks noGrp="1"/>
          </p:cNvSpPr>
          <p:nvPr>
            <p:ph type="dt" sz="half" idx="11"/>
          </p:nvPr>
        </p:nvSpPr>
        <p:spPr>
          <a:xfrm>
            <a:off x="5788025" y="6405563"/>
            <a:ext cx="3044825" cy="365125"/>
          </a:xfrm>
        </p:spPr>
        <p:txBody>
          <a:bodyPr/>
          <a:lstStyle>
            <a:lvl1pPr>
              <a:defRPr/>
            </a:lvl1pPr>
          </a:lstStyle>
          <a:p>
            <a:pPr>
              <a:defRPr/>
            </a:pPr>
            <a:r>
              <a:rPr lang="en-US"/>
              <a:t>March 26, 2015</a:t>
            </a:r>
          </a:p>
        </p:txBody>
      </p:sp>
      <p:sp>
        <p:nvSpPr>
          <p:cNvPr id="18" name="Footer Placeholder 5"/>
          <p:cNvSpPr>
            <a:spLocks noGrp="1"/>
          </p:cNvSpPr>
          <p:nvPr>
            <p:ph type="ftr" sz="quarter" idx="12"/>
          </p:nvPr>
        </p:nvSpPr>
        <p:spPr>
          <a:xfrm>
            <a:off x="301625" y="6410325"/>
            <a:ext cx="3584575" cy="366713"/>
          </a:xfrm>
        </p:spPr>
        <p:txBody>
          <a:bodyPr/>
          <a:lstStyle>
            <a:lvl1pPr>
              <a:defRPr/>
            </a:lvl1pPr>
          </a:lstStyle>
          <a:p>
            <a:pPr>
              <a:defRPr/>
            </a:pPr>
            <a:r>
              <a:rPr lang="en-US"/>
              <a:t>Don Lynch,</a:t>
            </a:r>
          </a:p>
        </p:txBody>
      </p:sp>
    </p:spTree>
    <p:extLst>
      <p:ext uri="{BB962C8B-B14F-4D97-AF65-F5344CB8AC3E}">
        <p14:creationId xmlns:p14="http://schemas.microsoft.com/office/powerpoint/2010/main" val="30724332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602" name="Rectangle 16"/>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fontAlgn="base" hangingPunct="1">
              <a:spcBef>
                <a:spcPct val="0"/>
              </a:spcBef>
              <a:spcAft>
                <a:spcPct val="0"/>
              </a:spcAft>
              <a:defRPr/>
            </a:pPr>
            <a:endParaRPr lang="en-US" altLang="en-US" smtClean="0">
              <a:solidFill>
                <a:prstClr val="black"/>
              </a:solidFill>
            </a:endParaRPr>
          </a:p>
        </p:txBody>
      </p:sp>
      <p:sp>
        <p:nvSpPr>
          <p:cNvPr id="25603" name="Rectangle 15"/>
          <p:cNvSpPr>
            <a:spLocks noChangeArrowheads="1"/>
          </p:cNvSpPr>
          <p:nvPr/>
        </p:nvSpPr>
        <p:spPr bwMode="white">
          <a:xfrm>
            <a:off x="0" y="0"/>
            <a:ext cx="9144000" cy="139382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fontAlgn="base" hangingPunct="1">
              <a:spcBef>
                <a:spcPct val="0"/>
              </a:spcBef>
              <a:spcAft>
                <a:spcPct val="0"/>
              </a:spcAft>
              <a:defRPr/>
            </a:pPr>
            <a:endParaRPr lang="en-US" altLang="en-US" smtClean="0">
              <a:solidFill>
                <a:prstClr val="black"/>
              </a:solidFill>
            </a:endParaRPr>
          </a:p>
        </p:txBody>
      </p:sp>
      <p:sp>
        <p:nvSpPr>
          <p:cNvPr id="25604" name="Rectangle 17"/>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fontAlgn="base" hangingPunct="1">
              <a:spcBef>
                <a:spcPct val="0"/>
              </a:spcBef>
              <a:spcAft>
                <a:spcPct val="0"/>
              </a:spcAft>
              <a:defRPr/>
            </a:pPr>
            <a:endParaRPr lang="en-US" altLang="en-US" smtClean="0">
              <a:solidFill>
                <a:prstClr val="black"/>
              </a:solidFill>
            </a:endParaRPr>
          </a:p>
        </p:txBody>
      </p:sp>
      <p:sp>
        <p:nvSpPr>
          <p:cNvPr id="25605" name="Rectangle 18"/>
          <p:cNvSpPr>
            <a:spLocks noChangeArrowheads="1"/>
          </p:cNvSpPr>
          <p:nvPr/>
        </p:nvSpPr>
        <p:spPr bwMode="white">
          <a:xfrm>
            <a:off x="8991600" y="0"/>
            <a:ext cx="152400" cy="68580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fontAlgn="base" hangingPunct="1">
              <a:spcBef>
                <a:spcPct val="0"/>
              </a:spcBef>
              <a:spcAft>
                <a:spcPct val="0"/>
              </a:spcAft>
              <a:defRPr/>
            </a:pPr>
            <a:endParaRPr lang="en-US" altLang="en-US" smtClean="0">
              <a:solidFill>
                <a:prstClr val="black"/>
              </a:solidFill>
            </a:endParaRPr>
          </a:p>
        </p:txBody>
      </p:sp>
      <p:sp>
        <p:nvSpPr>
          <p:cNvPr id="9" name="Rectangle 8"/>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base">
              <a:spcBef>
                <a:spcPct val="0"/>
              </a:spcBef>
              <a:spcAft>
                <a:spcPct val="0"/>
              </a:spcAft>
              <a:defRPr/>
            </a:pPr>
            <a:endParaRPr lang="en-US" sz="2400">
              <a:solidFill>
                <a:prstClr val="black"/>
              </a:solidFill>
              <a:latin typeface="Arial" charset="0"/>
              <a:ea typeface="ＭＳ Ｐゴシック" pitchFamily="34" charset="-128"/>
            </a:endParaRPr>
          </a:p>
        </p:txBody>
      </p:sp>
      <p:sp>
        <p:nvSpPr>
          <p:cNvPr id="14" name="Date Placeholder 13"/>
          <p:cNvSpPr>
            <a:spLocks noGrp="1"/>
          </p:cNvSpPr>
          <p:nvPr>
            <p:ph type="dt" sz="half" idx="2"/>
          </p:nvPr>
        </p:nvSpPr>
        <p:spPr>
          <a:xfrm>
            <a:off x="5791200" y="6405563"/>
            <a:ext cx="3044825" cy="365125"/>
          </a:xfrm>
          <a:prstGeom prst="rect">
            <a:avLst/>
          </a:prstGeom>
        </p:spPr>
        <p:txBody>
          <a:bodyPr vert="horz"/>
          <a:lstStyle>
            <a:lvl1pPr algn="r" eaLnBrk="1" latinLnBrk="0" hangingPunct="1">
              <a:defRPr kumimoji="0" sz="1400">
                <a:solidFill>
                  <a:srgbClr val="FFFFFF"/>
                </a:solidFill>
                <a:latin typeface="Arial" charset="0"/>
                <a:ea typeface="+mn-ea"/>
                <a:cs typeface="+mn-cs"/>
              </a:defRPr>
            </a:lvl1pPr>
          </a:lstStyle>
          <a:p>
            <a:pPr fontAlgn="base">
              <a:spcBef>
                <a:spcPct val="0"/>
              </a:spcBef>
              <a:spcAft>
                <a:spcPct val="0"/>
              </a:spcAft>
              <a:defRPr/>
            </a:pPr>
            <a:r>
              <a:rPr lang="en-US"/>
              <a:t>March 26, 2015</a:t>
            </a:r>
            <a:endParaRPr lang="en-US" dirty="0"/>
          </a:p>
        </p:txBody>
      </p:sp>
      <p:sp>
        <p:nvSpPr>
          <p:cNvPr id="3" name="Footer Placeholder 2"/>
          <p:cNvSpPr>
            <a:spLocks noGrp="1"/>
          </p:cNvSpPr>
          <p:nvPr>
            <p:ph type="ftr" sz="quarter" idx="3"/>
          </p:nvPr>
        </p:nvSpPr>
        <p:spPr>
          <a:xfrm>
            <a:off x="304800" y="6410325"/>
            <a:ext cx="3581400" cy="366713"/>
          </a:xfrm>
          <a:prstGeom prst="rect">
            <a:avLst/>
          </a:prstGeom>
        </p:spPr>
        <p:txBody>
          <a:bodyPr vert="horz"/>
          <a:lstStyle>
            <a:lvl1pPr algn="l" eaLnBrk="1" latinLnBrk="0" hangingPunct="1">
              <a:defRPr kumimoji="0" sz="1200">
                <a:solidFill>
                  <a:srgbClr val="FFFFFF"/>
                </a:solidFill>
                <a:latin typeface="Arial" charset="0"/>
                <a:ea typeface="+mn-ea"/>
                <a:cs typeface="+mn-cs"/>
              </a:defRPr>
            </a:lvl1pPr>
          </a:lstStyle>
          <a:p>
            <a:pPr fontAlgn="base">
              <a:spcBef>
                <a:spcPct val="0"/>
              </a:spcBef>
              <a:spcAft>
                <a:spcPct val="0"/>
              </a:spcAft>
              <a:defRPr/>
            </a:pPr>
            <a:r>
              <a:rPr lang="en-US"/>
              <a:t>Don Lynch,</a:t>
            </a:r>
            <a:endParaRPr lang="en-US" dirty="0"/>
          </a:p>
        </p:txBody>
      </p:sp>
      <p:sp>
        <p:nvSpPr>
          <p:cNvPr id="8" name="Rectangle 7"/>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base">
              <a:spcBef>
                <a:spcPct val="0"/>
              </a:spcBef>
              <a:spcAft>
                <a:spcPct val="0"/>
              </a:spcAft>
              <a:defRPr/>
            </a:pPr>
            <a:endParaRPr lang="en-US" sz="2400" dirty="0">
              <a:solidFill>
                <a:prstClr val="black"/>
              </a:solidFill>
              <a:latin typeface="Arial" charset="0"/>
              <a:ea typeface="ＭＳ Ｐゴシック" pitchFamily="34" charset="-128"/>
            </a:endParaRPr>
          </a:p>
        </p:txBody>
      </p:sp>
      <p:sp>
        <p:nvSpPr>
          <p:cNvPr id="10" name="Straight Connector 9"/>
          <p:cNvSpPr>
            <a:spLocks noChangeShapeType="1"/>
          </p:cNvSpPr>
          <p:nvPr/>
        </p:nvSpPr>
        <p:spPr bwMode="auto">
          <a:xfrm>
            <a:off x="152400" y="1276350"/>
            <a:ext cx="8832850"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wrap="none" anchor="ctr"/>
          <a:lstStyle/>
          <a:p>
            <a:pPr fontAlgn="base">
              <a:spcBef>
                <a:spcPct val="0"/>
              </a:spcBef>
              <a:spcAft>
                <a:spcPct val="0"/>
              </a:spcAft>
              <a:defRPr/>
            </a:pPr>
            <a:endParaRPr lang="en-US" sz="2400">
              <a:solidFill>
                <a:prstClr val="black"/>
              </a:solidFill>
              <a:latin typeface="Arial" charset="0"/>
              <a:ea typeface="ＭＳ Ｐゴシック" pitchFamily="34" charset="-128"/>
            </a:endParaRPr>
          </a:p>
        </p:txBody>
      </p:sp>
      <p:sp>
        <p:nvSpPr>
          <p:cNvPr id="12" name="Oval 11"/>
          <p:cNvSpPr/>
          <p:nvPr/>
        </p:nvSpPr>
        <p:spPr>
          <a:xfrm>
            <a:off x="4267200" y="955675"/>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sz="2400">
              <a:solidFill>
                <a:prstClr val="white"/>
              </a:solidFill>
            </a:endParaRPr>
          </a:p>
        </p:txBody>
      </p:sp>
      <p:sp>
        <p:nvSpPr>
          <p:cNvPr id="15" name="Oval 14"/>
          <p:cNvSpPr/>
          <p:nvPr/>
        </p:nvSpPr>
        <p:spPr>
          <a:xfrm>
            <a:off x="4362450" y="1050925"/>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sz="2400">
              <a:solidFill>
                <a:prstClr val="white"/>
              </a:solidFill>
            </a:endParaRPr>
          </a:p>
        </p:txBody>
      </p:sp>
      <p:sp>
        <p:nvSpPr>
          <p:cNvPr id="23" name="Slide Number Placeholder 22"/>
          <p:cNvSpPr>
            <a:spLocks noGrp="1"/>
          </p:cNvSpPr>
          <p:nvPr>
            <p:ph type="sldNum" sz="quarter" idx="4"/>
          </p:nvPr>
        </p:nvSpPr>
        <p:spPr>
          <a:xfrm>
            <a:off x="4343400" y="1039813"/>
            <a:ext cx="457200" cy="441325"/>
          </a:xfrm>
          <a:prstGeom prst="rect">
            <a:avLst/>
          </a:prstGeom>
        </p:spPr>
        <p:txBody>
          <a:bodyPr vert="horz" wrap="square" lIns="45720" tIns="45720" rIns="45720" bIns="45720" numCol="1" anchor="ctr" anchorCtr="0" compatLnSpc="1">
            <a:prstTxWarp prst="textNoShape">
              <a:avLst/>
            </a:prstTxWarp>
            <a:normAutofit/>
          </a:bodyPr>
          <a:lstStyle>
            <a:lvl1pPr algn="ctr">
              <a:defRPr sz="1600">
                <a:solidFill>
                  <a:srgbClr val="7B9899"/>
                </a:solidFill>
              </a:defRPr>
            </a:lvl1pPr>
          </a:lstStyle>
          <a:p>
            <a:pPr fontAlgn="base">
              <a:spcBef>
                <a:spcPct val="0"/>
              </a:spcBef>
              <a:spcAft>
                <a:spcPct val="0"/>
              </a:spcAft>
            </a:pPr>
            <a:fld id="{3A40AC4F-F62B-45BE-93EB-7BFC5438119F}" type="slidenum">
              <a:rPr lang="en-US" altLang="en-US">
                <a:latin typeface="Arial" pitchFamily="34" charset="0"/>
                <a:ea typeface="ＭＳ Ｐゴシック" pitchFamily="34" charset="-128"/>
              </a:rPr>
              <a:pPr fontAlgn="base">
                <a:spcBef>
                  <a:spcPct val="0"/>
                </a:spcBef>
                <a:spcAft>
                  <a:spcPct val="0"/>
                </a:spcAft>
              </a:pPr>
              <a:t>‹#›</a:t>
            </a:fld>
            <a:endParaRPr lang="en-US" altLang="en-US">
              <a:latin typeface="Arial" pitchFamily="34" charset="0"/>
              <a:ea typeface="ＭＳ Ｐゴシック" pitchFamily="34" charset="-128"/>
            </a:endParaRPr>
          </a:p>
        </p:txBody>
      </p:sp>
      <p:sp>
        <p:nvSpPr>
          <p:cNvPr id="25614" name="Title Placeholder 21"/>
          <p:cNvSpPr>
            <a:spLocks noGrp="1"/>
          </p:cNvSpPr>
          <p:nvPr>
            <p:ph type="title"/>
          </p:nvPr>
        </p:nvSpPr>
        <p:spPr bwMode="auto">
          <a:xfrm>
            <a:off x="301625" y="228600"/>
            <a:ext cx="8534400" cy="758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p>
        </p:txBody>
      </p:sp>
      <p:sp>
        <p:nvSpPr>
          <p:cNvPr id="25615" name="Text Placeholder 12"/>
          <p:cNvSpPr>
            <a:spLocks noGrp="1"/>
          </p:cNvSpPr>
          <p:nvPr>
            <p:ph type="body" idx="1"/>
          </p:nvPr>
        </p:nvSpPr>
        <p:spPr bwMode="auto">
          <a:xfrm>
            <a:off x="301625" y="1524000"/>
            <a:ext cx="8534400" cy="4598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pic>
        <p:nvPicPr>
          <p:cNvPr id="25616" name="Picture 19" descr="sPHENIX.jpg"/>
          <p:cNvPicPr>
            <a:picLocks noChangeAspect="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3505200" y="6172200"/>
            <a:ext cx="20320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2061293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algn="ctr" rtl="0" eaLnBrk="0" fontAlgn="base" hangingPunct="0">
        <a:spcBef>
          <a:spcPct val="0"/>
        </a:spcBef>
        <a:spcAft>
          <a:spcPct val="0"/>
        </a:spcAft>
        <a:defRPr sz="3300" kern="1200">
          <a:solidFill>
            <a:srgbClr val="7B9899"/>
          </a:solidFill>
          <a:latin typeface="+mj-lt"/>
          <a:ea typeface="ＭＳ Ｐゴシック" charset="0"/>
          <a:cs typeface="ＭＳ Ｐゴシック" charset="0"/>
        </a:defRPr>
      </a:lvl1pPr>
      <a:lvl2pPr algn="ctr" rtl="0" eaLnBrk="0" fontAlgn="base" hangingPunct="0">
        <a:spcBef>
          <a:spcPct val="0"/>
        </a:spcBef>
        <a:spcAft>
          <a:spcPct val="0"/>
        </a:spcAft>
        <a:defRPr sz="3300">
          <a:solidFill>
            <a:srgbClr val="7B9899"/>
          </a:solidFill>
          <a:latin typeface="Georgia" charset="0"/>
          <a:ea typeface="ＭＳ Ｐゴシック" charset="0"/>
          <a:cs typeface="ＭＳ Ｐゴシック" charset="0"/>
        </a:defRPr>
      </a:lvl2pPr>
      <a:lvl3pPr algn="ctr" rtl="0" eaLnBrk="0" fontAlgn="base" hangingPunct="0">
        <a:spcBef>
          <a:spcPct val="0"/>
        </a:spcBef>
        <a:spcAft>
          <a:spcPct val="0"/>
        </a:spcAft>
        <a:defRPr sz="3300">
          <a:solidFill>
            <a:srgbClr val="7B9899"/>
          </a:solidFill>
          <a:latin typeface="Georgia" charset="0"/>
          <a:ea typeface="ＭＳ Ｐゴシック" charset="0"/>
          <a:cs typeface="ＭＳ Ｐゴシック" charset="0"/>
        </a:defRPr>
      </a:lvl3pPr>
      <a:lvl4pPr algn="ctr" rtl="0" eaLnBrk="0" fontAlgn="base" hangingPunct="0">
        <a:spcBef>
          <a:spcPct val="0"/>
        </a:spcBef>
        <a:spcAft>
          <a:spcPct val="0"/>
        </a:spcAft>
        <a:defRPr sz="3300">
          <a:solidFill>
            <a:srgbClr val="7B9899"/>
          </a:solidFill>
          <a:latin typeface="Georgia" charset="0"/>
          <a:ea typeface="ＭＳ Ｐゴシック" charset="0"/>
          <a:cs typeface="ＭＳ Ｐゴシック" charset="0"/>
        </a:defRPr>
      </a:lvl4pPr>
      <a:lvl5pPr algn="ctr" rtl="0" eaLnBrk="0" fontAlgn="base" hangingPunct="0">
        <a:spcBef>
          <a:spcPct val="0"/>
        </a:spcBef>
        <a:spcAft>
          <a:spcPct val="0"/>
        </a:spcAft>
        <a:defRPr sz="3300">
          <a:solidFill>
            <a:srgbClr val="7B9899"/>
          </a:solidFill>
          <a:latin typeface="Georgia" charset="0"/>
          <a:ea typeface="ＭＳ Ｐゴシック" charset="0"/>
          <a:cs typeface="ＭＳ Ｐゴシック" charset="0"/>
        </a:defRPr>
      </a:lvl5pPr>
      <a:lvl6pPr marL="457200" algn="ctr" rtl="0" fontAlgn="base">
        <a:spcBef>
          <a:spcPct val="0"/>
        </a:spcBef>
        <a:spcAft>
          <a:spcPct val="0"/>
        </a:spcAft>
        <a:defRPr sz="3300">
          <a:solidFill>
            <a:srgbClr val="7B9899"/>
          </a:solidFill>
          <a:latin typeface="Georgia" charset="0"/>
          <a:ea typeface="ＭＳ Ｐゴシック" charset="0"/>
          <a:cs typeface="ＭＳ Ｐゴシック" charset="0"/>
        </a:defRPr>
      </a:lvl6pPr>
      <a:lvl7pPr marL="914400" algn="ctr" rtl="0" fontAlgn="base">
        <a:spcBef>
          <a:spcPct val="0"/>
        </a:spcBef>
        <a:spcAft>
          <a:spcPct val="0"/>
        </a:spcAft>
        <a:defRPr sz="3300">
          <a:solidFill>
            <a:srgbClr val="7B9899"/>
          </a:solidFill>
          <a:latin typeface="Georgia" charset="0"/>
          <a:ea typeface="ＭＳ Ｐゴシック" charset="0"/>
          <a:cs typeface="ＭＳ Ｐゴシック" charset="0"/>
        </a:defRPr>
      </a:lvl7pPr>
      <a:lvl8pPr marL="1371600" algn="ctr" rtl="0" fontAlgn="base">
        <a:spcBef>
          <a:spcPct val="0"/>
        </a:spcBef>
        <a:spcAft>
          <a:spcPct val="0"/>
        </a:spcAft>
        <a:defRPr sz="3300">
          <a:solidFill>
            <a:srgbClr val="7B9899"/>
          </a:solidFill>
          <a:latin typeface="Georgia" charset="0"/>
          <a:ea typeface="ＭＳ Ｐゴシック" charset="0"/>
          <a:cs typeface="ＭＳ Ｐゴシック" charset="0"/>
        </a:defRPr>
      </a:lvl8pPr>
      <a:lvl9pPr marL="1828800" algn="ctr" rtl="0" fontAlgn="base">
        <a:spcBef>
          <a:spcPct val="0"/>
        </a:spcBef>
        <a:spcAft>
          <a:spcPct val="0"/>
        </a:spcAft>
        <a:defRPr sz="3300">
          <a:solidFill>
            <a:srgbClr val="7B9899"/>
          </a:solidFill>
          <a:latin typeface="Georgia" charset="0"/>
          <a:ea typeface="ＭＳ Ｐゴシック" charset="0"/>
          <a:cs typeface="ＭＳ Ｐゴシック" charset="0"/>
        </a:defRPr>
      </a:lvl9pPr>
    </p:titleStyle>
    <p:bodyStyle>
      <a:lvl1pPr marL="273050" indent="-273050" algn="l" rtl="0" eaLnBrk="0" fontAlgn="base" hangingPunct="0">
        <a:spcBef>
          <a:spcPct val="20000"/>
        </a:spcBef>
        <a:spcAft>
          <a:spcPct val="0"/>
        </a:spcAft>
        <a:buClr>
          <a:schemeClr val="accent1"/>
        </a:buClr>
        <a:buSzPct val="85000"/>
        <a:buFont typeface="Wingdings 2" pitchFamily="18" charset="2"/>
        <a:buChar char=""/>
        <a:defRPr sz="2700" kern="1200">
          <a:solidFill>
            <a:schemeClr val="tx1"/>
          </a:solidFill>
          <a:latin typeface="+mn-lt"/>
          <a:ea typeface="ＭＳ Ｐゴシック" charset="0"/>
          <a:cs typeface="ＭＳ Ｐゴシック" charset="0"/>
        </a:defRPr>
      </a:lvl1pPr>
      <a:lvl2pPr marL="547688" indent="-273050" algn="l" rtl="0" eaLnBrk="0" fontAlgn="base" hangingPunct="0">
        <a:spcBef>
          <a:spcPct val="20000"/>
        </a:spcBef>
        <a:spcAft>
          <a:spcPct val="0"/>
        </a:spcAft>
        <a:buClr>
          <a:schemeClr val="accent2"/>
        </a:buClr>
        <a:buSzPct val="70000"/>
        <a:buFont typeface="Wingdings" pitchFamily="2" charset="2"/>
        <a:buChar char=""/>
        <a:defRPr sz="2200" kern="1200">
          <a:solidFill>
            <a:schemeClr val="tx2"/>
          </a:solidFill>
          <a:latin typeface="+mn-lt"/>
          <a:ea typeface="ＭＳ Ｐゴシック" charset="0"/>
          <a:cs typeface="+mn-cs"/>
        </a:defRPr>
      </a:lvl2pPr>
      <a:lvl3pPr marL="822325" indent="-228600" algn="l" rtl="0" eaLnBrk="0" fontAlgn="base" hangingPunct="0">
        <a:spcBef>
          <a:spcPct val="20000"/>
        </a:spcBef>
        <a:spcAft>
          <a:spcPct val="0"/>
        </a:spcAft>
        <a:buClr>
          <a:srgbClr val="8CADAE"/>
        </a:buClr>
        <a:buSzPct val="75000"/>
        <a:buFont typeface="Wingdings 2" pitchFamily="18" charset="2"/>
        <a:buChar char=""/>
        <a:defRPr sz="2000" kern="1200">
          <a:solidFill>
            <a:schemeClr val="tx1"/>
          </a:solidFill>
          <a:latin typeface="+mn-lt"/>
          <a:ea typeface="ＭＳ Ｐゴシック" charset="0"/>
          <a:cs typeface="+mn-cs"/>
        </a:defRPr>
      </a:lvl3pPr>
      <a:lvl4pPr marL="1096963" indent="-228600" algn="l" rtl="0" eaLnBrk="0" fontAlgn="base" hangingPunct="0">
        <a:spcBef>
          <a:spcPct val="20000"/>
        </a:spcBef>
        <a:spcAft>
          <a:spcPct val="0"/>
        </a:spcAft>
        <a:buClr>
          <a:srgbClr val="8C7B70"/>
        </a:buClr>
        <a:buSzPct val="70000"/>
        <a:buFont typeface="Wingdings" pitchFamily="2" charset="2"/>
        <a:buChar char=""/>
        <a:defRPr sz="2000" kern="1200">
          <a:solidFill>
            <a:schemeClr val="tx2"/>
          </a:solidFill>
          <a:latin typeface="+mn-lt"/>
          <a:ea typeface="ＭＳ Ｐゴシック" charset="0"/>
          <a:cs typeface="+mn-cs"/>
        </a:defRPr>
      </a:lvl4pPr>
      <a:lvl5pPr marL="1371600" indent="-228600" algn="l" rtl="0" eaLnBrk="0" fontAlgn="base" hangingPunct="0">
        <a:spcBef>
          <a:spcPct val="20000"/>
        </a:spcBef>
        <a:spcAft>
          <a:spcPct val="0"/>
        </a:spcAft>
        <a:buClr>
          <a:srgbClr val="8FB08C"/>
        </a:buClr>
        <a:buChar char="•"/>
        <a:defRPr kern="1200">
          <a:solidFill>
            <a:schemeClr val="tx1"/>
          </a:solidFill>
          <a:latin typeface="+mn-lt"/>
          <a:ea typeface="ＭＳ Ｐゴシック" charset="0"/>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5.GIF"/></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5.GIF"/></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Content Placeholder 2"/>
          <p:cNvSpPr txBox="1">
            <a:spLocks/>
          </p:cNvSpPr>
          <p:nvPr/>
        </p:nvSpPr>
        <p:spPr bwMode="auto">
          <a:xfrm>
            <a:off x="152400" y="156543"/>
            <a:ext cx="8763000" cy="65490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a:solidFill>
                  <a:schemeClr val="tx1"/>
                </a:solidFill>
                <a:latin typeface="Arial" panose="020B0604020202020204" pitchFamily="34" charset="0"/>
                <a:cs typeface="Arial" panose="020B0604020202020204" pitchFamily="34" charset="0"/>
              </a:defRPr>
            </a:lvl1pPr>
            <a:lvl2pPr marL="800100" indent="-34290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indent="0" algn="ctr" eaLnBrk="1" hangingPunct="1">
              <a:spcBef>
                <a:spcPct val="20000"/>
              </a:spcBef>
              <a:defRPr/>
            </a:pPr>
            <a:r>
              <a:rPr lang="en-US" sz="3800" dirty="0" smtClean="0">
                <a:solidFill>
                  <a:srgbClr val="0000CC"/>
                </a:solidFill>
                <a:latin typeface="Times New Roman" panose="02020603050405020304" pitchFamily="18" charset="0"/>
                <a:cs typeface="Times New Roman" panose="02020603050405020304" pitchFamily="18" charset="0"/>
              </a:rPr>
              <a:t>Agenda</a:t>
            </a:r>
          </a:p>
          <a:p>
            <a:pPr marL="0" indent="0" algn="ctr" eaLnBrk="1" hangingPunct="1">
              <a:spcBef>
                <a:spcPct val="20000"/>
              </a:spcBef>
              <a:defRPr/>
            </a:pPr>
            <a:r>
              <a:rPr lang="en-US" sz="2000" dirty="0">
                <a:solidFill>
                  <a:srgbClr val="0000CC"/>
                </a:solidFill>
                <a:latin typeface="Times New Roman" panose="02020603050405020304" pitchFamily="18" charset="0"/>
                <a:cs typeface="Times New Roman" panose="02020603050405020304" pitchFamily="18" charset="0"/>
              </a:rPr>
              <a:t>(https://indico.bnl.gov/conferenceDisplay.py?confId=2419)</a:t>
            </a:r>
            <a:endParaRPr lang="en-US" sz="2000" dirty="0" smtClean="0">
              <a:solidFill>
                <a:srgbClr val="0000CC"/>
              </a:solidFill>
              <a:latin typeface="Times New Roman" panose="02020603050405020304" pitchFamily="18" charset="0"/>
              <a:cs typeface="Times New Roman" panose="02020603050405020304" pitchFamily="18" charset="0"/>
            </a:endParaRPr>
          </a:p>
          <a:p>
            <a:pPr marL="0" indent="0" algn="just">
              <a:lnSpc>
                <a:spcPct val="85000"/>
              </a:lnSpc>
            </a:pPr>
            <a:endParaRPr lang="en-US" sz="2000" dirty="0" smtClean="0">
              <a:solidFill>
                <a:srgbClr val="0000FF"/>
              </a:solidFill>
              <a:latin typeface="Times New Roman" panose="02020603050405020304" pitchFamily="18" charset="0"/>
              <a:cs typeface="Times New Roman" panose="02020603050405020304" pitchFamily="18" charset="0"/>
            </a:endParaRPr>
          </a:p>
          <a:p>
            <a:pPr marL="184130" indent="-184130" algn="just">
              <a:lnSpc>
                <a:spcPct val="85000"/>
              </a:lnSpc>
              <a:buBlip>
                <a:blip r:embed="rId3"/>
              </a:buBlip>
            </a:pPr>
            <a:r>
              <a:rPr lang="en-US" sz="2000" dirty="0" smtClean="0">
                <a:solidFill>
                  <a:srgbClr val="0000FF"/>
                </a:solidFill>
                <a:latin typeface="Times New Roman" panose="02020603050405020304" pitchFamily="18" charset="0"/>
                <a:cs typeface="Times New Roman" panose="02020603050405020304" pitchFamily="18" charset="0"/>
              </a:rPr>
              <a:t> Differences in B field (Steels 1006 vs 1020)  (K. Yip using Opera)</a:t>
            </a:r>
          </a:p>
          <a:p>
            <a:pPr marL="0" indent="0" algn="just">
              <a:lnSpc>
                <a:spcPct val="85000"/>
              </a:lnSpc>
            </a:pPr>
            <a:endParaRPr lang="en-US" sz="2000" dirty="0">
              <a:solidFill>
                <a:srgbClr val="0000FF"/>
              </a:solidFill>
              <a:latin typeface="Times New Roman" panose="02020603050405020304" pitchFamily="18" charset="0"/>
              <a:cs typeface="Times New Roman" panose="02020603050405020304" pitchFamily="18" charset="0"/>
            </a:endParaRPr>
          </a:p>
          <a:p>
            <a:pPr marL="184130" indent="-184130" algn="just">
              <a:lnSpc>
                <a:spcPct val="85000"/>
              </a:lnSpc>
              <a:buBlip>
                <a:blip r:embed="rId3"/>
              </a:buBlip>
            </a:pPr>
            <a:r>
              <a:rPr lang="en-US" sz="2000" dirty="0">
                <a:solidFill>
                  <a:srgbClr val="0000FF"/>
                </a:solidFill>
                <a:latin typeface="Times New Roman" panose="02020603050405020304" pitchFamily="18" charset="0"/>
                <a:cs typeface="Times New Roman" panose="02020603050405020304" pitchFamily="18" charset="0"/>
              </a:rPr>
              <a:t> </a:t>
            </a:r>
            <a:r>
              <a:rPr lang="en-US" sz="2000" dirty="0" smtClean="0">
                <a:solidFill>
                  <a:srgbClr val="0000FF"/>
                </a:solidFill>
                <a:latin typeface="Times New Roman" panose="02020603050405020304" pitchFamily="18" charset="0"/>
                <a:cs typeface="Times New Roman" panose="02020603050405020304" pitchFamily="18" charset="0"/>
              </a:rPr>
              <a:t>Status Reports </a:t>
            </a:r>
            <a:r>
              <a:rPr lang="en-US" sz="2000" smtClean="0">
                <a:solidFill>
                  <a:srgbClr val="0000FF"/>
                </a:solidFill>
                <a:latin typeface="Times New Roman" panose="02020603050405020304" pitchFamily="18" charset="0"/>
                <a:cs typeface="Times New Roman" panose="02020603050405020304" pitchFamily="18" charset="0"/>
              </a:rPr>
              <a:t>/ Discussion: </a:t>
            </a:r>
            <a:endParaRPr lang="en-US" sz="2000" dirty="0">
              <a:solidFill>
                <a:srgbClr val="0000FF"/>
              </a:solidFill>
              <a:latin typeface="Times New Roman" panose="02020603050405020304" pitchFamily="18" charset="0"/>
              <a:cs typeface="Times New Roman" panose="02020603050405020304" pitchFamily="18" charset="0"/>
            </a:endParaRPr>
          </a:p>
          <a:p>
            <a:pPr marL="0" indent="0" algn="just">
              <a:lnSpc>
                <a:spcPct val="85000"/>
              </a:lnSpc>
            </a:pPr>
            <a:endParaRPr lang="en-US" sz="2000" dirty="0">
              <a:solidFill>
                <a:srgbClr val="0000FF"/>
              </a:solidFill>
              <a:latin typeface="Times New Roman" panose="02020603050405020304" pitchFamily="18" charset="0"/>
              <a:cs typeface="Times New Roman" panose="02020603050405020304" pitchFamily="18" charset="0"/>
            </a:endParaRPr>
          </a:p>
          <a:p>
            <a:pPr lvl="1" eaLnBrk="1" hangingPunct="1">
              <a:spcBef>
                <a:spcPts val="500"/>
              </a:spcBef>
              <a:spcAft>
                <a:spcPts val="500"/>
              </a:spcAft>
              <a:buBlip>
                <a:blip r:embed="rId4"/>
              </a:buBlip>
              <a:defRPr/>
            </a:pPr>
            <a:r>
              <a:rPr lang="en-US" sz="2000" dirty="0" smtClean="0"/>
              <a:t>Steel </a:t>
            </a:r>
            <a:r>
              <a:rPr lang="en-US" sz="2000" dirty="0"/>
              <a:t>preparation (work in B912, </a:t>
            </a:r>
            <a:r>
              <a:rPr lang="en-US" sz="2000" dirty="0" err="1"/>
              <a:t>Strecks</a:t>
            </a:r>
            <a:r>
              <a:rPr lang="en-US" sz="2000" dirty="0"/>
              <a:t> estimate and procurement, bracket </a:t>
            </a:r>
            <a:r>
              <a:rPr lang="en-US" sz="2000" dirty="0" smtClean="0"/>
              <a:t>design) </a:t>
            </a:r>
            <a:r>
              <a:rPr lang="en-US" sz="2000" dirty="0" smtClean="0">
                <a:solidFill>
                  <a:srgbClr val="0000FF"/>
                </a:solidFill>
                <a:latin typeface="Times New Roman" panose="02020603050405020304" pitchFamily="18" charset="0"/>
                <a:cs typeface="Times New Roman" panose="02020603050405020304" pitchFamily="18" charset="0"/>
                <a:sym typeface="Symbol" panose="05050102010706020507" pitchFamily="18" charset="2"/>
              </a:rPr>
              <a:t> s</a:t>
            </a:r>
            <a:r>
              <a:rPr lang="en-US" sz="2000" dirty="0" smtClean="0">
                <a:solidFill>
                  <a:srgbClr val="0000FF"/>
                </a:solidFill>
                <a:latin typeface="Times New Roman" panose="02020603050405020304" pitchFamily="18" charset="0"/>
                <a:cs typeface="Times New Roman" panose="02020603050405020304" pitchFamily="18" charset="0"/>
              </a:rPr>
              <a:t>ee status</a:t>
            </a:r>
            <a:endParaRPr lang="en-US" sz="2000" dirty="0" smtClean="0"/>
          </a:p>
          <a:p>
            <a:pPr lvl="1" eaLnBrk="1" hangingPunct="1">
              <a:spcBef>
                <a:spcPts val="500"/>
              </a:spcBef>
              <a:spcAft>
                <a:spcPts val="500"/>
              </a:spcAft>
              <a:buBlip>
                <a:blip r:embed="rId4"/>
              </a:buBlip>
              <a:defRPr/>
            </a:pPr>
            <a:r>
              <a:rPr lang="en-US" sz="2000" dirty="0" smtClean="0"/>
              <a:t>Power </a:t>
            </a:r>
            <a:r>
              <a:rPr lang="en-US" sz="2000" dirty="0"/>
              <a:t>Supply </a:t>
            </a:r>
            <a:r>
              <a:rPr lang="en-US" sz="2000" dirty="0" err="1" smtClean="0"/>
              <a:t>Preprepation</a:t>
            </a:r>
            <a:r>
              <a:rPr lang="en-US" sz="2000" dirty="0" smtClean="0"/>
              <a:t>/Dump Resistor </a:t>
            </a:r>
            <a:r>
              <a:rPr lang="en-US" sz="2000" dirty="0">
                <a:solidFill>
                  <a:srgbClr val="0000FF"/>
                </a:solidFill>
                <a:latin typeface="Times New Roman" panose="02020603050405020304" pitchFamily="18" charset="0"/>
                <a:cs typeface="Times New Roman" panose="02020603050405020304" pitchFamily="18" charset="0"/>
                <a:sym typeface="Symbol" panose="05050102010706020507" pitchFamily="18" charset="2"/>
              </a:rPr>
              <a:t> s</a:t>
            </a:r>
            <a:r>
              <a:rPr lang="en-US" sz="2000" dirty="0">
                <a:solidFill>
                  <a:srgbClr val="0000FF"/>
                </a:solidFill>
                <a:latin typeface="Times New Roman" panose="02020603050405020304" pitchFamily="18" charset="0"/>
                <a:cs typeface="Times New Roman" panose="02020603050405020304" pitchFamily="18" charset="0"/>
              </a:rPr>
              <a:t>ee </a:t>
            </a:r>
            <a:r>
              <a:rPr lang="en-US" sz="2000" dirty="0" smtClean="0">
                <a:solidFill>
                  <a:srgbClr val="0000FF"/>
                </a:solidFill>
                <a:latin typeface="Times New Roman" panose="02020603050405020304" pitchFamily="18" charset="0"/>
                <a:cs typeface="Times New Roman" panose="02020603050405020304" pitchFamily="18" charset="0"/>
              </a:rPr>
              <a:t>status</a:t>
            </a:r>
            <a:endParaRPr lang="en-US" sz="2000" dirty="0"/>
          </a:p>
          <a:p>
            <a:pPr lvl="1" eaLnBrk="1" hangingPunct="1">
              <a:spcBef>
                <a:spcPts val="500"/>
              </a:spcBef>
              <a:spcAft>
                <a:spcPts val="500"/>
              </a:spcAft>
              <a:buBlip>
                <a:blip r:embed="rId4"/>
              </a:buBlip>
              <a:defRPr/>
            </a:pPr>
            <a:r>
              <a:rPr lang="en-US" sz="2000" dirty="0" smtClean="0"/>
              <a:t>Quench Protection / DAQ Preparation.</a:t>
            </a:r>
            <a:endParaRPr lang="en-US" sz="2000" dirty="0"/>
          </a:p>
          <a:p>
            <a:pPr lvl="1" eaLnBrk="1" hangingPunct="1">
              <a:spcBef>
                <a:spcPts val="500"/>
              </a:spcBef>
              <a:spcAft>
                <a:spcPts val="500"/>
              </a:spcAft>
              <a:buBlip>
                <a:blip r:embed="rId4"/>
              </a:buBlip>
              <a:defRPr/>
            </a:pPr>
            <a:r>
              <a:rPr lang="en-US" sz="2000" dirty="0" err="1" smtClean="0"/>
              <a:t>Cryo</a:t>
            </a:r>
            <a:r>
              <a:rPr lang="en-US" sz="2000" dirty="0" smtClean="0"/>
              <a:t> Preparation </a:t>
            </a:r>
            <a:r>
              <a:rPr lang="en-US" sz="2000" dirty="0"/>
              <a:t>(anything needed to be done prior to steel </a:t>
            </a:r>
            <a:r>
              <a:rPr lang="en-US" sz="2000" dirty="0" smtClean="0"/>
              <a:t>installation ?)</a:t>
            </a:r>
          </a:p>
          <a:p>
            <a:pPr lvl="1" eaLnBrk="1" hangingPunct="1">
              <a:spcBef>
                <a:spcPts val="500"/>
              </a:spcBef>
              <a:spcAft>
                <a:spcPts val="500"/>
              </a:spcAft>
              <a:buBlip>
                <a:blip r:embed="rId4"/>
              </a:buBlip>
              <a:defRPr/>
            </a:pPr>
            <a:r>
              <a:rPr lang="en-US" sz="2000" dirty="0" smtClean="0"/>
              <a:t>Valve </a:t>
            </a:r>
            <a:r>
              <a:rPr lang="en-US" sz="2000" dirty="0"/>
              <a:t>Box Extension (how are the shops doing</a:t>
            </a:r>
            <a:r>
              <a:rPr lang="en-US" sz="2000" dirty="0" smtClean="0"/>
              <a:t>?)</a:t>
            </a:r>
          </a:p>
          <a:p>
            <a:pPr lvl="1" eaLnBrk="1" hangingPunct="1">
              <a:spcBef>
                <a:spcPts val="500"/>
              </a:spcBef>
              <a:spcAft>
                <a:spcPts val="500"/>
              </a:spcAft>
              <a:buBlip>
                <a:blip r:embed="rId4"/>
              </a:buBlip>
              <a:defRPr/>
            </a:pPr>
            <a:r>
              <a:rPr lang="en-US" sz="2000" dirty="0" smtClean="0"/>
              <a:t>Mag</a:t>
            </a:r>
            <a:r>
              <a:rPr lang="en-US" sz="2000" dirty="0"/>
              <a:t>. Measurements (anything needed to be purchased)</a:t>
            </a:r>
          </a:p>
          <a:p>
            <a:r>
              <a:rPr lang="en-US" sz="2000" dirty="0"/>
              <a:t> </a:t>
            </a:r>
          </a:p>
          <a:p>
            <a:pPr marL="184130" indent="-184130" algn="just">
              <a:lnSpc>
                <a:spcPct val="85000"/>
              </a:lnSpc>
              <a:buBlip>
                <a:blip r:embed="rId3"/>
              </a:buBlip>
            </a:pPr>
            <a:r>
              <a:rPr lang="en-US" sz="2000" dirty="0" smtClean="0">
                <a:solidFill>
                  <a:srgbClr val="0000FF"/>
                </a:solidFill>
                <a:latin typeface="Times New Roman" panose="02020603050405020304" pitchFamily="18" charset="0"/>
                <a:cs typeface="Times New Roman" panose="02020603050405020304" pitchFamily="18" charset="0"/>
              </a:rPr>
              <a:t> Should we test the </a:t>
            </a:r>
            <a:r>
              <a:rPr lang="en-US" sz="2000" dirty="0" err="1" smtClean="0">
                <a:solidFill>
                  <a:srgbClr val="0000FF"/>
                </a:solidFill>
                <a:latin typeface="Times New Roman" panose="02020603050405020304" pitchFamily="18" charset="0"/>
                <a:cs typeface="Times New Roman" panose="02020603050405020304" pitchFamily="18" charset="0"/>
              </a:rPr>
              <a:t>Cryo</a:t>
            </a:r>
            <a:r>
              <a:rPr lang="en-US" sz="2000" dirty="0" smtClean="0">
                <a:solidFill>
                  <a:srgbClr val="0000FF"/>
                </a:solidFill>
                <a:latin typeface="Times New Roman" panose="02020603050405020304" pitchFamily="18" charset="0"/>
                <a:cs typeface="Times New Roman" panose="02020603050405020304" pitchFamily="18" charset="0"/>
              </a:rPr>
              <a:t> Extension before mounting it on top of the Magnet ? How ?</a:t>
            </a:r>
            <a:endParaRPr lang="en-US" sz="2000" dirty="0" smtClean="0">
              <a:solidFill>
                <a:srgbClr val="0000CC"/>
              </a:solidFill>
              <a:latin typeface="Times New Roman" panose="02020603050405020304" pitchFamily="18" charset="0"/>
              <a:cs typeface="Times New Roman" panose="02020603050405020304" pitchFamily="18" charset="0"/>
            </a:endParaRPr>
          </a:p>
          <a:p>
            <a:pPr marL="0" indent="0" algn="just">
              <a:lnSpc>
                <a:spcPct val="85000"/>
              </a:lnSpc>
            </a:pPr>
            <a:endParaRPr lang="en-US" sz="2000" dirty="0" smtClean="0">
              <a:solidFill>
                <a:srgbClr val="0000CC"/>
              </a:solidFill>
              <a:latin typeface="Times New Roman" panose="02020603050405020304" pitchFamily="18" charset="0"/>
              <a:cs typeface="Times New Roman" panose="02020603050405020304" pitchFamily="18" charset="0"/>
            </a:endParaRPr>
          </a:p>
        </p:txBody>
      </p:sp>
      <p:sp>
        <p:nvSpPr>
          <p:cNvPr id="4099" name="Slide Number Placeholder 1"/>
          <p:cNvSpPr>
            <a:spLocks noGrp="1"/>
          </p:cNvSpPr>
          <p:nvPr>
            <p:ph type="sldNum" sz="quarter" idx="12"/>
          </p:nvPr>
        </p:nvSpPr>
        <p:spPr bwMode="auto">
          <a:xfrm>
            <a:off x="7924800" y="6146800"/>
            <a:ext cx="609600" cy="4413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Blip>
                <a:blip r:embed="rId3"/>
              </a:buBlip>
              <a:defRPr sz="2000">
                <a:solidFill>
                  <a:schemeClr val="tx1"/>
                </a:solidFill>
                <a:latin typeface="Times New Roman" panose="02020603050405020304" pitchFamily="18" charset="0"/>
                <a:cs typeface="Times New Roman" panose="02020603050405020304" pitchFamily="18" charset="0"/>
              </a:defRPr>
            </a:lvl1pPr>
            <a:lvl2pPr marL="742950" indent="-285750">
              <a:spcBef>
                <a:spcPct val="20000"/>
              </a:spcBef>
              <a:buFont typeface="Arial" panose="020B0604020202020204" pitchFamily="34" charset="0"/>
              <a:defRPr sz="2000">
                <a:solidFill>
                  <a:schemeClr val="tx1"/>
                </a:solidFill>
                <a:latin typeface="Times New Roman" panose="02020603050405020304" pitchFamily="18" charset="0"/>
                <a:cs typeface="Times New Roman" panose="02020603050405020304" pitchFamily="18" charset="0"/>
              </a:defRPr>
            </a:lvl2pPr>
            <a:lvl3pPr marL="1143000" indent="-228600">
              <a:spcBef>
                <a:spcPct val="20000"/>
              </a:spcBef>
              <a:buFont typeface="Arial" panose="020B0604020202020204" pitchFamily="34" charset="0"/>
              <a:buChar char="•"/>
              <a:defRPr sz="2400">
                <a:solidFill>
                  <a:schemeClr val="tx1"/>
                </a:solidFill>
                <a:latin typeface="Times New Roman" panose="02020603050405020304" pitchFamily="18" charset="0"/>
                <a:cs typeface="Times New Roman" panose="02020603050405020304" pitchFamily="18" charset="0"/>
              </a:defRPr>
            </a:lvl3pPr>
            <a:lvl4pPr marL="1600200" indent="-228600">
              <a:spcBef>
                <a:spcPct val="20000"/>
              </a:spcBef>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4pPr>
            <a:lvl5pPr marL="2057400" indent="-228600">
              <a:spcBef>
                <a:spcPct val="20000"/>
              </a:spcBef>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9pPr>
          </a:lstStyle>
          <a:p>
            <a:pPr>
              <a:spcBef>
                <a:spcPct val="0"/>
              </a:spcBef>
              <a:buFontTx/>
              <a:buNone/>
            </a:pPr>
            <a:fld id="{ADF45B0A-9A8E-4609-837A-15CD9F795822}" type="slidenum">
              <a:rPr lang="en-US" altLang="en-US" sz="1200" smtClean="0">
                <a:solidFill>
                  <a:srgbClr val="898989"/>
                </a:solidFill>
                <a:latin typeface="Calibri" panose="020F0502020204030204" pitchFamily="34" charset="0"/>
                <a:cs typeface="Arial" panose="020B0604020202020204" pitchFamily="34" charset="0"/>
              </a:rPr>
              <a:pPr>
                <a:spcBef>
                  <a:spcPct val="0"/>
                </a:spcBef>
                <a:buFontTx/>
                <a:buNone/>
              </a:pPr>
              <a:t>1</a:t>
            </a:fld>
            <a:endParaRPr lang="en-US" altLang="en-US" sz="1200" smtClean="0">
              <a:solidFill>
                <a:srgbClr val="898989"/>
              </a:solidFill>
              <a:latin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79873688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Content Placeholder 2"/>
          <p:cNvSpPr txBox="1">
            <a:spLocks/>
          </p:cNvSpPr>
          <p:nvPr/>
        </p:nvSpPr>
        <p:spPr bwMode="auto">
          <a:xfrm>
            <a:off x="155575" y="0"/>
            <a:ext cx="8763000" cy="47964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a:solidFill>
                  <a:schemeClr val="tx1"/>
                </a:solidFill>
                <a:latin typeface="Arial" panose="020B0604020202020204" pitchFamily="34" charset="0"/>
                <a:cs typeface="Arial" panose="020B0604020202020204" pitchFamily="34" charset="0"/>
              </a:defRPr>
            </a:lvl1pPr>
            <a:lvl2pPr marL="800100" indent="-34290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indent="0" algn="ctr" eaLnBrk="1" hangingPunct="1">
              <a:spcBef>
                <a:spcPct val="20000"/>
              </a:spcBef>
              <a:defRPr/>
            </a:pPr>
            <a:r>
              <a:rPr lang="en-US" sz="3800" dirty="0" smtClean="0">
                <a:solidFill>
                  <a:srgbClr val="0000CC"/>
                </a:solidFill>
                <a:latin typeface="Times New Roman" panose="02020603050405020304" pitchFamily="18" charset="0"/>
                <a:cs typeface="Times New Roman" panose="02020603050405020304" pitchFamily="18" charset="0"/>
              </a:rPr>
              <a:t>Statuses</a:t>
            </a:r>
            <a:endParaRPr lang="en-US" sz="2000" dirty="0" smtClean="0">
              <a:solidFill>
                <a:srgbClr val="0000FF"/>
              </a:solidFill>
              <a:latin typeface="Times New Roman" panose="02020603050405020304" pitchFamily="18" charset="0"/>
              <a:cs typeface="Times New Roman" panose="02020603050405020304" pitchFamily="18" charset="0"/>
            </a:endParaRPr>
          </a:p>
          <a:p>
            <a:pPr marL="184130" indent="-184130" algn="just">
              <a:lnSpc>
                <a:spcPct val="85000"/>
              </a:lnSpc>
              <a:buBlip>
                <a:blip r:embed="rId3"/>
              </a:buBlip>
            </a:pPr>
            <a:r>
              <a:rPr lang="en-US" sz="2000" dirty="0" smtClean="0">
                <a:solidFill>
                  <a:srgbClr val="0000FF"/>
                </a:solidFill>
                <a:latin typeface="Times New Roman" panose="02020603050405020304" pitchFamily="18" charset="0"/>
                <a:cs typeface="Times New Roman" panose="02020603050405020304" pitchFamily="18" charset="0"/>
              </a:rPr>
              <a:t> J. Hock still hasn’t made (Sept. 27) the drawing necessary starting getting quotes for making the Jack Support/Bracket.</a:t>
            </a:r>
          </a:p>
          <a:p>
            <a:pPr marL="184130" indent="-184130" algn="just">
              <a:lnSpc>
                <a:spcPct val="85000"/>
              </a:lnSpc>
              <a:buBlip>
                <a:blip r:embed="rId3"/>
              </a:buBlip>
            </a:pPr>
            <a:endParaRPr lang="en-US" sz="2000" dirty="0" smtClean="0">
              <a:solidFill>
                <a:srgbClr val="0000FF"/>
              </a:solidFill>
              <a:latin typeface="Times New Roman" panose="02020603050405020304" pitchFamily="18" charset="0"/>
              <a:cs typeface="Times New Roman" panose="02020603050405020304" pitchFamily="18" charset="0"/>
            </a:endParaRPr>
          </a:p>
          <a:p>
            <a:pPr marL="184130" indent="-184130" algn="just">
              <a:lnSpc>
                <a:spcPct val="85000"/>
              </a:lnSpc>
              <a:buBlip>
                <a:blip r:embed="rId3"/>
              </a:buBlip>
            </a:pPr>
            <a:r>
              <a:rPr lang="en-US" sz="2000" dirty="0">
                <a:solidFill>
                  <a:srgbClr val="0000FF"/>
                </a:solidFill>
                <a:latin typeface="Times New Roman" panose="02020603050405020304" pitchFamily="18" charset="0"/>
                <a:cs typeface="Times New Roman" panose="02020603050405020304" pitchFamily="18" charset="0"/>
              </a:rPr>
              <a:t> </a:t>
            </a:r>
            <a:r>
              <a:rPr lang="en-US" sz="2000" dirty="0" smtClean="0">
                <a:solidFill>
                  <a:srgbClr val="0000FF"/>
                </a:solidFill>
                <a:latin typeface="Times New Roman" panose="02020603050405020304" pitchFamily="18" charset="0"/>
                <a:cs typeface="Times New Roman" panose="02020603050405020304" pitchFamily="18" charset="0"/>
              </a:rPr>
              <a:t>D. Phillips told me (Sept. 27):</a:t>
            </a:r>
            <a:endParaRPr lang="en-US" sz="2000" dirty="0">
              <a:solidFill>
                <a:srgbClr val="0000FF"/>
              </a:solidFill>
              <a:latin typeface="Times New Roman" panose="02020603050405020304" pitchFamily="18" charset="0"/>
              <a:cs typeface="Times New Roman" panose="02020603050405020304" pitchFamily="18" charset="0"/>
            </a:endParaRPr>
          </a:p>
          <a:p>
            <a:pPr marL="0" indent="0" algn="just">
              <a:lnSpc>
                <a:spcPct val="85000"/>
              </a:lnSpc>
            </a:pPr>
            <a:endParaRPr lang="en-US" dirty="0"/>
          </a:p>
          <a:p>
            <a:pPr lvl="1" eaLnBrk="1" hangingPunct="1">
              <a:spcBef>
                <a:spcPts val="500"/>
              </a:spcBef>
              <a:spcAft>
                <a:spcPts val="500"/>
              </a:spcAft>
              <a:buBlip>
                <a:blip r:embed="rId4"/>
              </a:buBlip>
              <a:defRPr/>
            </a:pPr>
            <a:r>
              <a:rPr lang="en-US" sz="2000" dirty="0" smtClean="0">
                <a:solidFill>
                  <a:srgbClr val="0000FF"/>
                </a:solidFill>
                <a:latin typeface="Times New Roman" panose="02020603050405020304" pitchFamily="18" charset="0"/>
                <a:cs typeface="Times New Roman" panose="02020603050405020304" pitchFamily="18" charset="0"/>
              </a:rPr>
              <a:t>The last piece of steel had been transported to the location for radiation scanning and hopefully the technicians would take out the pole tip on Wed. and then it’d be ready for the HP to scan.</a:t>
            </a:r>
          </a:p>
          <a:p>
            <a:pPr lvl="1" eaLnBrk="1" hangingPunct="1">
              <a:spcBef>
                <a:spcPts val="500"/>
              </a:spcBef>
              <a:spcAft>
                <a:spcPts val="500"/>
              </a:spcAft>
              <a:buBlip>
                <a:blip r:embed="rId4"/>
              </a:buBlip>
              <a:defRPr/>
            </a:pPr>
            <a:r>
              <a:rPr lang="en-US" sz="2000" dirty="0" smtClean="0">
                <a:solidFill>
                  <a:srgbClr val="0000FF"/>
                </a:solidFill>
                <a:latin typeface="Times New Roman" panose="02020603050405020304" pitchFamily="18" charset="0"/>
                <a:cs typeface="Times New Roman" panose="02020603050405020304" pitchFamily="18" charset="0"/>
              </a:rPr>
              <a:t>If welders available, they could do a little tapping/drilling …</a:t>
            </a:r>
          </a:p>
          <a:p>
            <a:pPr marL="184130" indent="-184130" algn="just">
              <a:lnSpc>
                <a:spcPct val="85000"/>
              </a:lnSpc>
              <a:buBlip>
                <a:blip r:embed="rId3"/>
              </a:buBlip>
            </a:pPr>
            <a:endParaRPr lang="en-US" sz="2000" dirty="0" smtClean="0">
              <a:solidFill>
                <a:srgbClr val="0000FF"/>
              </a:solidFill>
              <a:latin typeface="Times New Roman" panose="02020603050405020304" pitchFamily="18" charset="0"/>
              <a:cs typeface="Times New Roman" panose="02020603050405020304" pitchFamily="18" charset="0"/>
            </a:endParaRPr>
          </a:p>
          <a:p>
            <a:pPr marL="184130" indent="-184130" algn="just">
              <a:lnSpc>
                <a:spcPct val="85000"/>
              </a:lnSpc>
              <a:buBlip>
                <a:blip r:embed="rId3"/>
              </a:buBlip>
            </a:pPr>
            <a:r>
              <a:rPr lang="en-US" sz="2000" dirty="0">
                <a:solidFill>
                  <a:srgbClr val="0000FF"/>
                </a:solidFill>
                <a:latin typeface="Times New Roman" panose="02020603050405020304" pitchFamily="18" charset="0"/>
                <a:cs typeface="Times New Roman" panose="02020603050405020304" pitchFamily="18" charset="0"/>
              </a:rPr>
              <a:t> Pablo Rosas told me (Sept. 26) </a:t>
            </a:r>
            <a:r>
              <a:rPr lang="en-US" sz="2000" dirty="0" smtClean="0">
                <a:solidFill>
                  <a:srgbClr val="0000FF"/>
                </a:solidFill>
                <a:latin typeface="Times New Roman" panose="02020603050405020304" pitchFamily="18" charset="0"/>
                <a:cs typeface="Times New Roman" panose="02020603050405020304" pitchFamily="18" charset="0"/>
              </a:rPr>
              <a:t>:</a:t>
            </a:r>
          </a:p>
          <a:p>
            <a:pPr marL="0" indent="0" algn="just">
              <a:lnSpc>
                <a:spcPct val="85000"/>
              </a:lnSpc>
            </a:pPr>
            <a:endParaRPr lang="en-US" dirty="0"/>
          </a:p>
          <a:p>
            <a:pPr lvl="1" eaLnBrk="1" hangingPunct="1">
              <a:spcBef>
                <a:spcPts val="500"/>
              </a:spcBef>
              <a:spcAft>
                <a:spcPts val="500"/>
              </a:spcAft>
              <a:buBlip>
                <a:blip r:embed="rId4"/>
              </a:buBlip>
              <a:defRPr/>
            </a:pPr>
            <a:r>
              <a:rPr lang="en-US" dirty="0" smtClean="0"/>
              <a:t>All </a:t>
            </a:r>
            <a:r>
              <a:rPr lang="en-US" dirty="0"/>
              <a:t>work on the </a:t>
            </a:r>
            <a:r>
              <a:rPr lang="en-US" dirty="0" err="1" smtClean="0"/>
              <a:t>sPHENIX</a:t>
            </a:r>
            <a:r>
              <a:rPr lang="en-US" dirty="0" smtClean="0"/>
              <a:t> </a:t>
            </a:r>
            <a:r>
              <a:rPr lang="en-US" dirty="0"/>
              <a:t>PS and Dump Resistor </a:t>
            </a:r>
            <a:r>
              <a:rPr lang="en-US" dirty="0" smtClean="0"/>
              <a:t>has stopped </a:t>
            </a:r>
            <a:r>
              <a:rPr lang="en-US" dirty="0"/>
              <a:t>since last week due to manpower work on ATR. </a:t>
            </a:r>
            <a:r>
              <a:rPr lang="en-US" dirty="0" smtClean="0"/>
              <a:t>  Hopefully </a:t>
            </a:r>
            <a:r>
              <a:rPr lang="en-US" dirty="0"/>
              <a:t>we will get back to it next </a:t>
            </a:r>
            <a:r>
              <a:rPr lang="en-US" dirty="0" smtClean="0"/>
              <a:t>month.</a:t>
            </a:r>
            <a:br>
              <a:rPr lang="en-US" dirty="0" smtClean="0"/>
            </a:br>
            <a:endParaRPr lang="en-US" dirty="0" smtClean="0"/>
          </a:p>
          <a:p>
            <a:pPr lvl="1" eaLnBrk="1" hangingPunct="1">
              <a:spcBef>
                <a:spcPts val="500"/>
              </a:spcBef>
              <a:spcAft>
                <a:spcPts val="500"/>
              </a:spcAft>
              <a:buBlip>
                <a:blip r:embed="rId4"/>
              </a:buBlip>
              <a:defRPr/>
            </a:pPr>
            <a:r>
              <a:rPr lang="en-US" dirty="0" smtClean="0"/>
              <a:t>The </a:t>
            </a:r>
            <a:r>
              <a:rPr lang="en-US" dirty="0"/>
              <a:t>PS was getting ready to be connected to the new magnet load, and we were starting control wiring of the dump resistor, still need info to interface to Quench </a:t>
            </a:r>
            <a:r>
              <a:rPr lang="en-US"/>
              <a:t>Detection </a:t>
            </a:r>
            <a:r>
              <a:rPr lang="en-US" smtClean="0"/>
              <a:t>System. </a:t>
            </a:r>
            <a:r>
              <a:rPr lang="en-US" dirty="0"/>
              <a:t>Carl </a:t>
            </a:r>
            <a:r>
              <a:rPr lang="en-US" dirty="0" err="1"/>
              <a:t>Schultheiss</a:t>
            </a:r>
            <a:r>
              <a:rPr lang="en-US" dirty="0"/>
              <a:t> is working on getting me the info</a:t>
            </a:r>
            <a:r>
              <a:rPr lang="en-US" dirty="0" smtClean="0"/>
              <a:t>.</a:t>
            </a:r>
          </a:p>
        </p:txBody>
      </p:sp>
      <p:sp>
        <p:nvSpPr>
          <p:cNvPr id="4099"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Blip>
                <a:blip r:embed="rId3"/>
              </a:buBlip>
              <a:defRPr sz="2000">
                <a:solidFill>
                  <a:schemeClr val="tx1"/>
                </a:solidFill>
                <a:latin typeface="Times New Roman" panose="02020603050405020304" pitchFamily="18" charset="0"/>
                <a:cs typeface="Times New Roman" panose="02020603050405020304" pitchFamily="18" charset="0"/>
              </a:defRPr>
            </a:lvl1pPr>
            <a:lvl2pPr marL="742950" indent="-285750">
              <a:spcBef>
                <a:spcPct val="20000"/>
              </a:spcBef>
              <a:buFont typeface="Arial" panose="020B0604020202020204" pitchFamily="34" charset="0"/>
              <a:defRPr sz="2000">
                <a:solidFill>
                  <a:schemeClr val="tx1"/>
                </a:solidFill>
                <a:latin typeface="Times New Roman" panose="02020603050405020304" pitchFamily="18" charset="0"/>
                <a:cs typeface="Times New Roman" panose="02020603050405020304" pitchFamily="18" charset="0"/>
              </a:defRPr>
            </a:lvl2pPr>
            <a:lvl3pPr marL="1143000" indent="-228600">
              <a:spcBef>
                <a:spcPct val="20000"/>
              </a:spcBef>
              <a:buFont typeface="Arial" panose="020B0604020202020204" pitchFamily="34" charset="0"/>
              <a:buChar char="•"/>
              <a:defRPr sz="2400">
                <a:solidFill>
                  <a:schemeClr val="tx1"/>
                </a:solidFill>
                <a:latin typeface="Times New Roman" panose="02020603050405020304" pitchFamily="18" charset="0"/>
                <a:cs typeface="Times New Roman" panose="02020603050405020304" pitchFamily="18" charset="0"/>
              </a:defRPr>
            </a:lvl3pPr>
            <a:lvl4pPr marL="1600200" indent="-228600">
              <a:spcBef>
                <a:spcPct val="20000"/>
              </a:spcBef>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4pPr>
            <a:lvl5pPr marL="2057400" indent="-228600">
              <a:spcBef>
                <a:spcPct val="20000"/>
              </a:spcBef>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9pPr>
          </a:lstStyle>
          <a:p>
            <a:pPr>
              <a:spcBef>
                <a:spcPct val="0"/>
              </a:spcBef>
              <a:buFontTx/>
              <a:buNone/>
            </a:pPr>
            <a:fld id="{ADF45B0A-9A8E-4609-837A-15CD9F795822}" type="slidenum">
              <a:rPr lang="en-US" altLang="en-US" sz="1200" smtClean="0">
                <a:solidFill>
                  <a:srgbClr val="898989"/>
                </a:solidFill>
                <a:latin typeface="Calibri" panose="020F0502020204030204" pitchFamily="34" charset="0"/>
                <a:cs typeface="Arial" panose="020B0604020202020204" pitchFamily="34" charset="0"/>
              </a:rPr>
              <a:pPr>
                <a:spcBef>
                  <a:spcPct val="0"/>
                </a:spcBef>
                <a:buFontTx/>
                <a:buNone/>
              </a:pPr>
              <a:t>2</a:t>
            </a:fld>
            <a:endParaRPr lang="en-US" altLang="en-US" sz="1200" smtClean="0">
              <a:solidFill>
                <a:srgbClr val="898989"/>
              </a:solidFill>
              <a:latin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48653919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华文新魏"/>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ln w="25400">
          <a:solidFill>
            <a:schemeClr val="tx1"/>
          </a:solidFill>
          <a:prstDash val="solid"/>
          <a:tailEnd type="arrow" w="med" len="lg"/>
        </a:ln>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38704</TotalTime>
  <Words>225</Words>
  <Application>Microsoft Office PowerPoint</Application>
  <PresentationFormat>On-screen Show (4:3)</PresentationFormat>
  <Paragraphs>31</Paragraphs>
  <Slides>2</Slides>
  <Notes>2</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vt:i4>
      </vt:variant>
    </vt:vector>
  </HeadingPairs>
  <TitlesOfParts>
    <vt:vector size="11" baseType="lpstr">
      <vt:lpstr>ＭＳ Ｐゴシック</vt:lpstr>
      <vt:lpstr>Arial</vt:lpstr>
      <vt:lpstr>Calibri</vt:lpstr>
      <vt:lpstr>Georgia</vt:lpstr>
      <vt:lpstr>Symbol</vt:lpstr>
      <vt:lpstr>Times New Roman</vt:lpstr>
      <vt:lpstr>Wingdings</vt:lpstr>
      <vt:lpstr>Wingdings 2</vt:lpstr>
      <vt:lpstr>Civic</vt:lpstr>
      <vt:lpstr>PowerPoint Presentation</vt:lpstr>
      <vt:lpstr>PowerPoint Presentation</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Hock, Jonathan</dc:creator>
  <cp:lastModifiedBy>Yip, Kin</cp:lastModifiedBy>
  <cp:revision>109</cp:revision>
  <dcterms:created xsi:type="dcterms:W3CDTF">2015-04-20T12:10:02Z</dcterms:created>
  <dcterms:modified xsi:type="dcterms:W3CDTF">2016-09-28T20:33:23Z</dcterms:modified>
</cp:coreProperties>
</file>