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70" autoAdjust="0"/>
  </p:normalViewPr>
  <p:slideViewPr>
    <p:cSldViewPr>
      <p:cViewPr varScale="1">
        <p:scale>
          <a:sx n="89" d="100"/>
          <a:sy n="89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F57D9-F244-4432-8E17-3702F2DB1FC1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7FAEF-A43B-4EC0-B2DF-66CA7904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99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548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132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627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69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295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853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83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77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003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85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61375" y="6267450"/>
            <a:ext cx="457200" cy="441325"/>
          </a:xfrm>
        </p:spPr>
        <p:txBody>
          <a:bodyPr/>
          <a:lstStyle>
            <a:lvl1pPr>
              <a:defRPr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hyperlink" Target="http://www.fieldp.com/magneticproperties.html#Steel1020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63286" y="80343"/>
            <a:ext cx="8904514" cy="6549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Differences in magnetic field with different steels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have used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Wuzheng’s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model of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which has used a file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iron6a.bh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something that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Wuzheng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used in g-2 for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1006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steel (with his smoothing)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J. Haggerty pointed me to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http://www.fieldp.com/magneticproperties.html#Steel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1020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 have to do H = B/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000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(CGS) to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make the B-H curve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(and dropped the 1</a:t>
            </a:r>
            <a:r>
              <a:rPr lang="en-US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st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non-zero point as its H is bigger than the 2</a:t>
            </a:r>
            <a:r>
              <a:rPr lang="en-US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nd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H that “Opera” doesn’t like).</a:t>
            </a:r>
            <a:endParaRPr lang="en-US" baseline="-25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402990"/>
            <a:ext cx="6553200" cy="444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7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997"/>
            <a:ext cx="9144000" cy="4520006"/>
          </a:xfrm>
          <a:prstGeom prst="rect">
            <a:avLst/>
          </a:prstGeom>
        </p:spPr>
      </p:pic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4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5" name="Content Placeholder 2"/>
          <p:cNvSpPr txBox="1">
            <a:spLocks/>
          </p:cNvSpPr>
          <p:nvPr/>
        </p:nvSpPr>
        <p:spPr bwMode="auto">
          <a:xfrm>
            <a:off x="170933" y="178380"/>
            <a:ext cx="8904514" cy="924994"/>
          </a:xfrm>
          <a:prstGeom prst="rect">
            <a:avLst/>
          </a:prstGeom>
          <a:ln>
            <a:noFill/>
          </a:ln>
          <a:extLst/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(to larger extent in x and z)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5904965"/>
            <a:ext cx="8904514" cy="92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 1020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-315738" y="1471002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(Gauss)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43800" y="5754626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27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63286" y="613743"/>
            <a:ext cx="8904514" cy="6549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have used Opera 18.0 in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fido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ITD (which would disappear at the end of . Nov. 2016) to run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Wuzheng’s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3D model: “sphenix_m1q_dz=0_24-coils.oppre”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run using Steel 1020, I started before 4 pm last Friday (Sept. 23) and it finished after 2 am on Sat. (Sept. 24)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10 hours.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It has taken into account everything that exists in the model ( ~ |700 cm| ).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Mostly, to consider the field inside TPC, I’ve typically plotted</a:t>
            </a:r>
            <a:r>
              <a:rPr lang="en-US" sz="2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br>
              <a:rPr lang="en-US" sz="2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sz="2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r80 cm  and  |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z|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 100 cm.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6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8737"/>
            <a:ext cx="9144000" cy="3780525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19743" y="381000"/>
            <a:ext cx="8904514" cy="92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800" baseline="-25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(magnetic field) in 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y=0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plane  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5442468"/>
            <a:ext cx="8904514" cy="92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 1006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9743" y="4949930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(Gauss)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52800" y="4852473"/>
            <a:ext cx="2783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(x/y/z coordinates in 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0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5" name="Content Placeholder 2"/>
          <p:cNvSpPr txBox="1">
            <a:spLocks/>
          </p:cNvSpPr>
          <p:nvPr/>
        </p:nvSpPr>
        <p:spPr bwMode="auto">
          <a:xfrm>
            <a:off x="119743" y="381000"/>
            <a:ext cx="8904514" cy="924994"/>
          </a:xfrm>
          <a:prstGeom prst="rect">
            <a:avLst/>
          </a:prstGeom>
          <a:ln>
            <a:noFill/>
          </a:ln>
          <a:extLst/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800" baseline="-25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(magnetic field) in 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y=0 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plane  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5442468"/>
            <a:ext cx="8904514" cy="92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 1020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8737"/>
            <a:ext cx="9144000" cy="37805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9743" y="4949930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(Gauss)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52800" y="4852473"/>
            <a:ext cx="2783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(x/y/z coordinates in 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74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5" name="Content Placeholder 2"/>
          <p:cNvSpPr txBox="1">
            <a:spLocks/>
          </p:cNvSpPr>
          <p:nvPr/>
        </p:nvSpPr>
        <p:spPr bwMode="auto">
          <a:xfrm>
            <a:off x="119743" y="381000"/>
            <a:ext cx="8904514" cy="924994"/>
          </a:xfrm>
          <a:prstGeom prst="rect">
            <a:avLst/>
          </a:prstGeom>
          <a:ln>
            <a:noFill/>
          </a:ln>
          <a:extLst/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800" baseline="-25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(magnetic field) </a:t>
            </a:r>
            <a:r>
              <a:rPr lang="en-US" sz="3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wrt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anz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(beam-axis)  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5904965"/>
            <a:ext cx="8904514" cy="92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 1006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997"/>
            <a:ext cx="9144000" cy="4520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6200000">
            <a:off x="-290338" y="2681462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(Gauss)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464957" y="1396523"/>
            <a:ext cx="1173843" cy="9227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953000" y="1078468"/>
            <a:ext cx="2254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B</a:t>
            </a:r>
            <a:r>
              <a:rPr lang="en-US" baseline="-25000" dirty="0" err="1" smtClean="0">
                <a:solidFill>
                  <a:srgbClr val="FF0000"/>
                </a:solidFill>
              </a:rPr>
              <a:t>z</a:t>
            </a:r>
            <a:r>
              <a:rPr lang="en-US" dirty="0" smtClean="0">
                <a:solidFill>
                  <a:srgbClr val="FF0000"/>
                </a:solidFill>
              </a:rPr>
              <a:t>(0,0,0) = 14001 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43800" y="5754626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79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5" name="Content Placeholder 2"/>
          <p:cNvSpPr txBox="1">
            <a:spLocks/>
          </p:cNvSpPr>
          <p:nvPr/>
        </p:nvSpPr>
        <p:spPr bwMode="auto">
          <a:xfrm>
            <a:off x="119743" y="381000"/>
            <a:ext cx="8904514" cy="924994"/>
          </a:xfrm>
          <a:prstGeom prst="rect">
            <a:avLst/>
          </a:prstGeom>
          <a:ln>
            <a:noFill/>
          </a:ln>
          <a:extLst/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800" baseline="-25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(magnetic field) </a:t>
            </a:r>
            <a:r>
              <a:rPr lang="en-US" sz="3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wrt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anz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(beam-axis)  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5904965"/>
            <a:ext cx="8904514" cy="92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 1020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997"/>
            <a:ext cx="9144000" cy="4520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6200000">
            <a:off x="-290338" y="2681462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(Gauss)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419600" y="1396523"/>
            <a:ext cx="1219201" cy="9829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53000" y="1078468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B</a:t>
            </a:r>
            <a:r>
              <a:rPr lang="en-US" baseline="-25000" dirty="0" err="1" smtClean="0">
                <a:solidFill>
                  <a:srgbClr val="FF0000"/>
                </a:solidFill>
              </a:rPr>
              <a:t>z</a:t>
            </a:r>
            <a:r>
              <a:rPr lang="en-US" dirty="0" smtClean="0">
                <a:solidFill>
                  <a:srgbClr val="FF0000"/>
                </a:solidFill>
              </a:rPr>
              <a:t>(0,0,0) = 13979 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43800" y="5754626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18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5" name="Content Placeholder 2"/>
          <p:cNvSpPr txBox="1">
            <a:spLocks/>
          </p:cNvSpPr>
          <p:nvPr/>
        </p:nvSpPr>
        <p:spPr bwMode="auto">
          <a:xfrm>
            <a:off x="170933" y="178380"/>
            <a:ext cx="8904514" cy="924994"/>
          </a:xfrm>
          <a:prstGeom prst="rect">
            <a:avLst/>
          </a:prstGeom>
          <a:ln>
            <a:noFill/>
          </a:ln>
          <a:extLst/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Contour of B (from 5 G to 50 G)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5904965"/>
            <a:ext cx="8904514" cy="92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 1006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8737"/>
            <a:ext cx="9144000" cy="37805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438400" y="5134596"/>
            <a:ext cx="2783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(x/y/z coordinates in 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23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5" name="Content Placeholder 2"/>
          <p:cNvSpPr txBox="1">
            <a:spLocks/>
          </p:cNvSpPr>
          <p:nvPr/>
        </p:nvSpPr>
        <p:spPr bwMode="auto">
          <a:xfrm>
            <a:off x="170933" y="178380"/>
            <a:ext cx="8904514" cy="924994"/>
          </a:xfrm>
          <a:prstGeom prst="rect">
            <a:avLst/>
          </a:prstGeom>
          <a:ln>
            <a:noFill/>
          </a:ln>
          <a:extLst/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Contour of B (from 5 G to 50 G)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5904965"/>
            <a:ext cx="8904514" cy="92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 1020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8737"/>
            <a:ext cx="9144000" cy="37805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441448" y="5134596"/>
            <a:ext cx="2783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(x/y/z coordinates in 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86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5" name="Content Placeholder 2"/>
          <p:cNvSpPr txBox="1">
            <a:spLocks/>
          </p:cNvSpPr>
          <p:nvPr/>
        </p:nvSpPr>
        <p:spPr bwMode="auto">
          <a:xfrm>
            <a:off x="170933" y="178380"/>
            <a:ext cx="8904514" cy="924994"/>
          </a:xfrm>
          <a:prstGeom prst="rect">
            <a:avLst/>
          </a:prstGeom>
          <a:ln>
            <a:noFill/>
          </a:ln>
          <a:extLst/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(to larger extent in x </a:t>
            </a:r>
            <a:r>
              <a:rPr lang="en-US" sz="38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z)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5904965"/>
            <a:ext cx="8904514" cy="92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Steel 1006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997"/>
            <a:ext cx="9144000" cy="4520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6200000">
            <a:off x="-315738" y="1471002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(Gauss)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43800" y="5754626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86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38701</TotalTime>
  <Words>384</Words>
  <Application>Microsoft Office PowerPoint</Application>
  <PresentationFormat>On-screen Show (4:3)</PresentationFormat>
  <Paragraphs>65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Georgia</vt:lpstr>
      <vt:lpstr>Symbol</vt:lpstr>
      <vt:lpstr>Times New Roman</vt:lpstr>
      <vt:lpstr>Wingdings</vt:lpstr>
      <vt:lpstr>Wingdings 2</vt:lpstr>
      <vt:lpstr>Civic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Hock, Jonathan</dc:creator>
  <cp:lastModifiedBy>Yip, Kin</cp:lastModifiedBy>
  <cp:revision>113</cp:revision>
  <dcterms:created xsi:type="dcterms:W3CDTF">2015-04-20T12:10:02Z</dcterms:created>
  <dcterms:modified xsi:type="dcterms:W3CDTF">2016-09-28T17:27:20Z</dcterms:modified>
</cp:coreProperties>
</file>