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9"/>
  </p:notesMasterIdLst>
  <p:handoutMasterIdLst>
    <p:handoutMasterId r:id="rId10"/>
  </p:handoutMasterIdLst>
  <p:sldIdLst>
    <p:sldId id="264" r:id="rId2"/>
    <p:sldId id="259" r:id="rId3"/>
    <p:sldId id="265" r:id="rId4"/>
    <p:sldId id="266" r:id="rId5"/>
    <p:sldId id="260" r:id="rId6"/>
    <p:sldId id="267" r:id="rId7"/>
    <p:sldId id="268"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760"/>
    <p:restoredTop sz="96159"/>
  </p:normalViewPr>
  <p:slideViewPr>
    <p:cSldViewPr snapToGrid="0">
      <p:cViewPr varScale="1">
        <p:scale>
          <a:sx n="111" d="100"/>
          <a:sy n="111" d="100"/>
        </p:scale>
        <p:origin x="224" y="440"/>
      </p:cViewPr>
      <p:guideLst/>
    </p:cSldViewPr>
  </p:slideViewPr>
  <p:notesTextViewPr>
    <p:cViewPr>
      <p:scale>
        <a:sx n="1" d="1"/>
        <a:sy n="1" d="1"/>
      </p:scale>
      <p:origin x="0" y="0"/>
    </p:cViewPr>
  </p:notesTextViewPr>
  <p:notesViewPr>
    <p:cSldViewPr snapToGrid="0">
      <p:cViewPr varScale="1">
        <p:scale>
          <a:sx n="97" d="100"/>
          <a:sy n="97" d="100"/>
        </p:scale>
        <p:origin x="4328" y="20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C2E8871-B9D9-F5C7-BF4A-4CBB215FC23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C58437D5-DAAB-967F-187A-EF153FF43D9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1C7DB77-FCF4-7A49-87CF-58E832FF6395}" type="datetimeFigureOut">
              <a:rPr lang="en-US" smtClean="0"/>
              <a:t>7/11/24</a:t>
            </a:fld>
            <a:endParaRPr lang="en-US"/>
          </a:p>
        </p:txBody>
      </p:sp>
      <p:sp>
        <p:nvSpPr>
          <p:cNvPr id="4" name="Footer Placeholder 3">
            <a:extLst>
              <a:ext uri="{FF2B5EF4-FFF2-40B4-BE49-F238E27FC236}">
                <a16:creationId xmlns:a16="http://schemas.microsoft.com/office/drawing/2014/main" id="{CDF23A1F-B1F6-6AB0-8C5C-723573DD3B6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39BBF3DC-0DE3-82EC-9E44-35DB9920F8B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D680E4E-EB54-3443-8E55-86A8861B286A}" type="slidenum">
              <a:rPr lang="en-US" smtClean="0"/>
              <a:t>‹#›</a:t>
            </a:fld>
            <a:endParaRPr lang="en-US"/>
          </a:p>
        </p:txBody>
      </p:sp>
    </p:spTree>
    <p:extLst>
      <p:ext uri="{BB962C8B-B14F-4D97-AF65-F5344CB8AC3E}">
        <p14:creationId xmlns:p14="http://schemas.microsoft.com/office/powerpoint/2010/main" val="41541055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A4201F1-A00A-0C40-8657-17C535C66D87}" type="datetimeFigureOut">
              <a:rPr lang="en-US" smtClean="0"/>
              <a:t>7/11/24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636EBD3-D1C6-B34D-A58E-223F8EC02889}" type="slidenum">
              <a:rPr lang="en-US" smtClean="0"/>
              <a:t>‹#›</a:t>
            </a:fld>
            <a:endParaRPr lang="en-US"/>
          </a:p>
        </p:txBody>
      </p:sp>
    </p:spTree>
    <p:extLst>
      <p:ext uri="{BB962C8B-B14F-4D97-AF65-F5344CB8AC3E}">
        <p14:creationId xmlns:p14="http://schemas.microsoft.com/office/powerpoint/2010/main" val="5231022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current process of their framework. Here is the raw data in CERN. The datafiles are in .hdf5 format. Then they manually put all datafile in the process of </a:t>
            </a:r>
            <a:r>
              <a:rPr lang="en-US" dirty="0" err="1"/>
              <a:t>larsoft</a:t>
            </a:r>
            <a:r>
              <a:rPr lang="en-US" dirty="0"/>
              <a:t>. This is where they generate all the data of plots they want to see to monitor the quality of the data.  Next the data is extracted by a python script and generate all the plots, and store it at some place. They also develop an interface on a website for users to easily see the result. </a:t>
            </a:r>
          </a:p>
          <a:p>
            <a:endParaRPr lang="en-US" dirty="0"/>
          </a:p>
          <a:p>
            <a:r>
              <a:rPr lang="en-US" dirty="0"/>
              <a:t> For now they only have the plot for the waveform. And each step is doing manually. And the whole process consume lots of time. So there is still lots of things need to be done.</a:t>
            </a:r>
          </a:p>
          <a:p>
            <a:endParaRPr lang="en-US" dirty="0"/>
          </a:p>
          <a:p>
            <a:r>
              <a:rPr lang="en-US" dirty="0"/>
              <a:t>For me, now with all the configuration file, python script they provide. And with help of </a:t>
            </a:r>
            <a:r>
              <a:rPr lang="en-US" dirty="0" err="1"/>
              <a:t>Wenqiang</a:t>
            </a:r>
            <a:r>
              <a:rPr lang="en-US" dirty="0"/>
              <a:t>, I can now, first get the </a:t>
            </a:r>
            <a:r>
              <a:rPr lang="en-US" dirty="0" err="1"/>
              <a:t>numpy</a:t>
            </a:r>
            <a:r>
              <a:rPr lang="en-US" dirty="0"/>
              <a:t> file for the waveform, and then draw the plot with python script. And then, </a:t>
            </a:r>
          </a:p>
        </p:txBody>
      </p:sp>
      <p:sp>
        <p:nvSpPr>
          <p:cNvPr id="4" name="Slide Number Placeholder 3"/>
          <p:cNvSpPr>
            <a:spLocks noGrp="1"/>
          </p:cNvSpPr>
          <p:nvPr>
            <p:ph type="sldNum" sz="quarter" idx="5"/>
          </p:nvPr>
        </p:nvSpPr>
        <p:spPr/>
        <p:txBody>
          <a:bodyPr/>
          <a:lstStyle/>
          <a:p>
            <a:fld id="{F636EBD3-D1C6-B34D-A58E-223F8EC02889}" type="slidenum">
              <a:rPr lang="en-US" smtClean="0"/>
              <a:t>5</a:t>
            </a:fld>
            <a:endParaRPr lang="en-US"/>
          </a:p>
        </p:txBody>
      </p:sp>
    </p:spTree>
    <p:extLst>
      <p:ext uri="{BB962C8B-B14F-4D97-AF65-F5344CB8AC3E}">
        <p14:creationId xmlns:p14="http://schemas.microsoft.com/office/powerpoint/2010/main" val="107445689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27110BA2-9B68-CC4C-A636-3277ABFA5F1F}"/>
              </a:ext>
            </a:extLst>
          </p:cNvPr>
          <p:cNvSpPr>
            <a:spLocks noGrp="1"/>
          </p:cNvSpPr>
          <p:nvPr>
            <p:ph type="ctrTitle" hasCustomPrompt="1"/>
          </p:nvPr>
        </p:nvSpPr>
        <p:spPr>
          <a:xfrm>
            <a:off x="813177" y="2541806"/>
            <a:ext cx="10334625" cy="1947460"/>
          </a:xfrm>
        </p:spPr>
        <p:txBody>
          <a:bodyPr anchor="t" anchorCtr="0">
            <a:normAutofit/>
          </a:bodyPr>
          <a:lstStyle>
            <a:lvl1pPr algn="l">
              <a:defRPr sz="4800" b="1" i="0">
                <a:solidFill>
                  <a:schemeClr val="bg1"/>
                </a:solidFill>
                <a:latin typeface="+mn-lt"/>
                <a:cs typeface="Arial" panose="020B0604020202020204" pitchFamily="34" charset="0"/>
              </a:defRPr>
            </a:lvl1pPr>
          </a:lstStyle>
          <a:p>
            <a:r>
              <a:rPr lang="en-US" dirty="0"/>
              <a:t>Click To Edit Master Title Style</a:t>
            </a:r>
          </a:p>
        </p:txBody>
      </p:sp>
      <p:sp>
        <p:nvSpPr>
          <p:cNvPr id="8" name="Text Placeholder 4">
            <a:extLst>
              <a:ext uri="{FF2B5EF4-FFF2-40B4-BE49-F238E27FC236}">
                <a16:creationId xmlns:a16="http://schemas.microsoft.com/office/drawing/2014/main" id="{9FCBF15F-CA7F-7641-B9E3-4E9C3E92F434}"/>
              </a:ext>
            </a:extLst>
          </p:cNvPr>
          <p:cNvSpPr>
            <a:spLocks noGrp="1"/>
          </p:cNvSpPr>
          <p:nvPr>
            <p:ph type="body" sz="quarter" idx="10"/>
          </p:nvPr>
        </p:nvSpPr>
        <p:spPr>
          <a:xfrm>
            <a:off x="813177" y="4501446"/>
            <a:ext cx="10334625" cy="1259607"/>
          </a:xfrm>
        </p:spPr>
        <p:txBody>
          <a:bodyPr>
            <a:noAutofit/>
          </a:bodyPr>
          <a:lstStyle>
            <a:lvl1pPr marL="0" indent="0">
              <a:buFontTx/>
              <a:buNone/>
              <a:defRPr sz="2400">
                <a:solidFill>
                  <a:schemeClr val="bg1"/>
                </a:solidFill>
              </a:defRPr>
            </a:lvl1pPr>
            <a:lvl2pPr marL="342900" indent="0">
              <a:buFontTx/>
              <a:buNone/>
              <a:defRPr sz="1500"/>
            </a:lvl2pPr>
            <a:lvl3pPr marL="685800" indent="0">
              <a:buFontTx/>
              <a:buNone/>
              <a:defRPr sz="1500"/>
            </a:lvl3pPr>
            <a:lvl4pPr marL="1028700" indent="0">
              <a:buFontTx/>
              <a:buNone/>
              <a:defRPr sz="1500"/>
            </a:lvl4pPr>
            <a:lvl5pPr marL="1371600" indent="0">
              <a:buFontTx/>
              <a:buNone/>
              <a:defRPr sz="1500"/>
            </a:lvl5pPr>
          </a:lstStyle>
          <a:p>
            <a:pPr lvl="0"/>
            <a:r>
              <a:rPr lang="en-US"/>
              <a:t>Click to edit Master text styles</a:t>
            </a:r>
          </a:p>
        </p:txBody>
      </p:sp>
      <p:sp>
        <p:nvSpPr>
          <p:cNvPr id="2" name="Slide Number Placeholder 5">
            <a:extLst>
              <a:ext uri="{FF2B5EF4-FFF2-40B4-BE49-F238E27FC236}">
                <a16:creationId xmlns:a16="http://schemas.microsoft.com/office/drawing/2014/main" id="{EE9AA518-E690-1AC1-FB37-01A0653E5AD0}"/>
              </a:ext>
            </a:extLst>
          </p:cNvPr>
          <p:cNvSpPr>
            <a:spLocks noGrp="1"/>
          </p:cNvSpPr>
          <p:nvPr>
            <p:ph type="sldNum" sz="quarter" idx="4"/>
          </p:nvPr>
        </p:nvSpPr>
        <p:spPr>
          <a:xfrm>
            <a:off x="0" y="6492875"/>
            <a:ext cx="295028" cy="365125"/>
          </a:xfrm>
          <a:prstGeom prst="rect">
            <a:avLst/>
          </a:prstGeom>
        </p:spPr>
        <p:txBody>
          <a:bodyPr lIns="0" tIns="0" rIns="45720" bIns="0" anchor="ctr"/>
          <a:lstStyle>
            <a:lvl1pPr algn="r">
              <a:defRPr sz="750"/>
            </a:lvl1pPr>
          </a:lstStyle>
          <a:p>
            <a:fld id="{8AA1D71B-AAED-EF4A-ABC7-A1A378F53DEB}" type="slidenum">
              <a:rPr lang="en-US" smtClean="0"/>
              <a:t>‹#›</a:t>
            </a:fld>
            <a:endParaRPr lang="en-US"/>
          </a:p>
        </p:txBody>
      </p:sp>
    </p:spTree>
    <p:extLst>
      <p:ext uri="{BB962C8B-B14F-4D97-AF65-F5344CB8AC3E}">
        <p14:creationId xmlns:p14="http://schemas.microsoft.com/office/powerpoint/2010/main" val="28740805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E20394D8-BD07-8DA1-FB4D-8F004448B106}"/>
              </a:ext>
            </a:extLst>
          </p:cNvPr>
          <p:cNvSpPr>
            <a:spLocks noGrp="1"/>
          </p:cNvSpPr>
          <p:nvPr>
            <p:ph type="sldNum" sz="quarter" idx="4"/>
          </p:nvPr>
        </p:nvSpPr>
        <p:spPr>
          <a:xfrm>
            <a:off x="0" y="6492875"/>
            <a:ext cx="295028" cy="365125"/>
          </a:xfrm>
          <a:prstGeom prst="rect">
            <a:avLst/>
          </a:prstGeom>
        </p:spPr>
        <p:txBody>
          <a:bodyPr lIns="0" tIns="0" rIns="45720" bIns="0" anchor="ctr"/>
          <a:lstStyle>
            <a:lvl1pPr algn="r">
              <a:defRPr sz="750"/>
            </a:lvl1pPr>
          </a:lstStyle>
          <a:p>
            <a:fld id="{8AA1D71B-AAED-EF4A-ABC7-A1A378F53DEB}" type="slidenum">
              <a:rPr lang="en-US" smtClean="0"/>
              <a:t>‹#›</a:t>
            </a:fld>
            <a:endParaRPr lang="en-US"/>
          </a:p>
        </p:txBody>
      </p:sp>
    </p:spTree>
    <p:extLst>
      <p:ext uri="{BB962C8B-B14F-4D97-AF65-F5344CB8AC3E}">
        <p14:creationId xmlns:p14="http://schemas.microsoft.com/office/powerpoint/2010/main" val="23308763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Section Header_Print-friend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27110BA2-9B68-CC4C-A636-3277ABFA5F1F}"/>
              </a:ext>
            </a:extLst>
          </p:cNvPr>
          <p:cNvSpPr>
            <a:spLocks noGrp="1"/>
          </p:cNvSpPr>
          <p:nvPr>
            <p:ph type="ctrTitle" hasCustomPrompt="1"/>
          </p:nvPr>
        </p:nvSpPr>
        <p:spPr>
          <a:xfrm>
            <a:off x="813177" y="2541806"/>
            <a:ext cx="10334625" cy="1947460"/>
          </a:xfrm>
        </p:spPr>
        <p:txBody>
          <a:bodyPr anchor="t" anchorCtr="0">
            <a:normAutofit/>
          </a:bodyPr>
          <a:lstStyle>
            <a:lvl1pPr algn="l">
              <a:defRPr sz="4800" b="1" i="0">
                <a:solidFill>
                  <a:schemeClr val="tx1"/>
                </a:solidFill>
                <a:latin typeface="+mn-lt"/>
                <a:cs typeface="Arial" panose="020B0604020202020204" pitchFamily="34" charset="0"/>
              </a:defRPr>
            </a:lvl1pPr>
          </a:lstStyle>
          <a:p>
            <a:r>
              <a:rPr lang="en-US" dirty="0"/>
              <a:t>Click To Edit Master Title Style</a:t>
            </a:r>
          </a:p>
        </p:txBody>
      </p:sp>
      <p:sp>
        <p:nvSpPr>
          <p:cNvPr id="8" name="Text Placeholder 4">
            <a:extLst>
              <a:ext uri="{FF2B5EF4-FFF2-40B4-BE49-F238E27FC236}">
                <a16:creationId xmlns:a16="http://schemas.microsoft.com/office/drawing/2014/main" id="{9FCBF15F-CA7F-7641-B9E3-4E9C3E92F434}"/>
              </a:ext>
            </a:extLst>
          </p:cNvPr>
          <p:cNvSpPr>
            <a:spLocks noGrp="1"/>
          </p:cNvSpPr>
          <p:nvPr>
            <p:ph type="body" sz="quarter" idx="10"/>
          </p:nvPr>
        </p:nvSpPr>
        <p:spPr>
          <a:xfrm>
            <a:off x="813177" y="4501446"/>
            <a:ext cx="10334625" cy="1259607"/>
          </a:xfrm>
        </p:spPr>
        <p:txBody>
          <a:bodyPr>
            <a:noAutofit/>
          </a:bodyPr>
          <a:lstStyle>
            <a:lvl1pPr marL="0" indent="0">
              <a:buFontTx/>
              <a:buNone/>
              <a:defRPr sz="2400">
                <a:solidFill>
                  <a:schemeClr val="tx1"/>
                </a:solidFill>
              </a:defRPr>
            </a:lvl1pPr>
            <a:lvl2pPr marL="342900" indent="0">
              <a:buFontTx/>
              <a:buNone/>
              <a:defRPr sz="1500"/>
            </a:lvl2pPr>
            <a:lvl3pPr marL="685800" indent="0">
              <a:buFontTx/>
              <a:buNone/>
              <a:defRPr sz="1500"/>
            </a:lvl3pPr>
            <a:lvl4pPr marL="1028700" indent="0">
              <a:buFontTx/>
              <a:buNone/>
              <a:defRPr sz="1500"/>
            </a:lvl4pPr>
            <a:lvl5pPr marL="1371600" indent="0">
              <a:buFontTx/>
              <a:buNone/>
              <a:defRPr sz="1500"/>
            </a:lvl5pPr>
          </a:lstStyle>
          <a:p>
            <a:pPr lvl="0"/>
            <a:r>
              <a:rPr lang="en-US"/>
              <a:t>Click to edit Master text styles</a:t>
            </a:r>
          </a:p>
        </p:txBody>
      </p:sp>
      <p:sp>
        <p:nvSpPr>
          <p:cNvPr id="2" name="Slide Number Placeholder 5">
            <a:extLst>
              <a:ext uri="{FF2B5EF4-FFF2-40B4-BE49-F238E27FC236}">
                <a16:creationId xmlns:a16="http://schemas.microsoft.com/office/drawing/2014/main" id="{E2A906EF-03B6-D7F6-B8AB-3C0489ED6214}"/>
              </a:ext>
            </a:extLst>
          </p:cNvPr>
          <p:cNvSpPr>
            <a:spLocks noGrp="1"/>
          </p:cNvSpPr>
          <p:nvPr>
            <p:ph type="sldNum" sz="quarter" idx="4"/>
          </p:nvPr>
        </p:nvSpPr>
        <p:spPr>
          <a:xfrm>
            <a:off x="0" y="6492875"/>
            <a:ext cx="295028" cy="365125"/>
          </a:xfrm>
          <a:prstGeom prst="rect">
            <a:avLst/>
          </a:prstGeom>
        </p:spPr>
        <p:txBody>
          <a:bodyPr lIns="0" tIns="0" rIns="45720" bIns="0" anchor="ctr"/>
          <a:lstStyle>
            <a:lvl1pPr algn="r">
              <a:defRPr sz="750"/>
            </a:lvl1pPr>
          </a:lstStyle>
          <a:p>
            <a:fld id="{8AA1D71B-AAED-EF4A-ABC7-A1A378F53DEB}" type="slidenum">
              <a:rPr lang="en-US" smtClean="0"/>
              <a:t>‹#›</a:t>
            </a:fld>
            <a:endParaRPr lang="en-US"/>
          </a:p>
        </p:txBody>
      </p:sp>
    </p:spTree>
    <p:extLst>
      <p:ext uri="{BB962C8B-B14F-4D97-AF65-F5344CB8AC3E}">
        <p14:creationId xmlns:p14="http://schemas.microsoft.com/office/powerpoint/2010/main" val="38778566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Title On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64730-9F2C-9B2F-4F7C-8BF418FE5F17}"/>
              </a:ext>
            </a:extLst>
          </p:cNvPr>
          <p:cNvSpPr>
            <a:spLocks noGrp="1"/>
          </p:cNvSpPr>
          <p:nvPr>
            <p:ph type="ctrTitle" hasCustomPrompt="1"/>
          </p:nvPr>
        </p:nvSpPr>
        <p:spPr>
          <a:xfrm>
            <a:off x="813177" y="2541806"/>
            <a:ext cx="10334625" cy="1947460"/>
          </a:xfrm>
        </p:spPr>
        <p:txBody>
          <a:bodyPr anchor="t" anchorCtr="0">
            <a:normAutofit/>
          </a:bodyPr>
          <a:lstStyle>
            <a:lvl1pPr algn="l">
              <a:defRPr sz="4800" b="1" i="0">
                <a:solidFill>
                  <a:schemeClr val="tx1"/>
                </a:solidFill>
                <a:latin typeface="+mn-lt"/>
                <a:cs typeface="Arial" panose="020B0604020202020204" pitchFamily="34" charset="0"/>
              </a:defRPr>
            </a:lvl1pPr>
          </a:lstStyle>
          <a:p>
            <a:r>
              <a:rPr lang="en-US" dirty="0"/>
              <a:t>Click To Edit Master Title Style</a:t>
            </a:r>
          </a:p>
        </p:txBody>
      </p:sp>
      <p:sp>
        <p:nvSpPr>
          <p:cNvPr id="3" name="Subtitle 2">
            <a:extLst>
              <a:ext uri="{FF2B5EF4-FFF2-40B4-BE49-F238E27FC236}">
                <a16:creationId xmlns:a16="http://schemas.microsoft.com/office/drawing/2014/main" id="{2F28E77F-7858-3B86-9084-215FEB97CBFD}"/>
              </a:ext>
            </a:extLst>
          </p:cNvPr>
          <p:cNvSpPr>
            <a:spLocks noGrp="1"/>
          </p:cNvSpPr>
          <p:nvPr>
            <p:ph type="subTitle" idx="1"/>
          </p:nvPr>
        </p:nvSpPr>
        <p:spPr>
          <a:xfrm>
            <a:off x="813177" y="5773231"/>
            <a:ext cx="10334625" cy="746185"/>
          </a:xfrm>
        </p:spPr>
        <p:txBody>
          <a:bodyPr>
            <a:normAutofit/>
          </a:bodyPr>
          <a:lstStyle>
            <a:lvl1pPr marL="0" indent="0" algn="l">
              <a:buNone/>
              <a:defRPr sz="180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Text Placeholder 4">
            <a:extLst>
              <a:ext uri="{FF2B5EF4-FFF2-40B4-BE49-F238E27FC236}">
                <a16:creationId xmlns:a16="http://schemas.microsoft.com/office/drawing/2014/main" id="{B5CBEBD1-C48B-293A-D90D-2B2626184C77}"/>
              </a:ext>
            </a:extLst>
          </p:cNvPr>
          <p:cNvSpPr>
            <a:spLocks noGrp="1"/>
          </p:cNvSpPr>
          <p:nvPr>
            <p:ph type="body" sz="quarter" idx="10"/>
          </p:nvPr>
        </p:nvSpPr>
        <p:spPr>
          <a:xfrm>
            <a:off x="813177" y="4501446"/>
            <a:ext cx="10334625" cy="1259607"/>
          </a:xfrm>
        </p:spPr>
        <p:txBody>
          <a:bodyPr>
            <a:noAutofit/>
          </a:bodyPr>
          <a:lstStyle>
            <a:lvl1pPr marL="0" indent="0">
              <a:buFontTx/>
              <a:buNone/>
              <a:defRPr sz="2400">
                <a:solidFill>
                  <a:schemeClr val="tx1"/>
                </a:solidFill>
              </a:defRPr>
            </a:lvl1pPr>
            <a:lvl2pPr marL="342900" indent="0">
              <a:buFontTx/>
              <a:buNone/>
              <a:defRPr sz="1500"/>
            </a:lvl2pPr>
            <a:lvl3pPr marL="685800" indent="0">
              <a:buFontTx/>
              <a:buNone/>
              <a:defRPr sz="1500"/>
            </a:lvl3pPr>
            <a:lvl4pPr marL="1028700" indent="0">
              <a:buFontTx/>
              <a:buNone/>
              <a:defRPr sz="1500"/>
            </a:lvl4pPr>
            <a:lvl5pPr marL="1371600" indent="0">
              <a:buFontTx/>
              <a:buNone/>
              <a:defRPr sz="1500"/>
            </a:lvl5pPr>
          </a:lstStyle>
          <a:p>
            <a:pPr lvl="0"/>
            <a:r>
              <a:rPr lang="en-US"/>
              <a:t>Click to edit Master text styles</a:t>
            </a:r>
          </a:p>
        </p:txBody>
      </p:sp>
      <p:sp>
        <p:nvSpPr>
          <p:cNvPr id="5" name="Slide Number Placeholder 5">
            <a:extLst>
              <a:ext uri="{FF2B5EF4-FFF2-40B4-BE49-F238E27FC236}">
                <a16:creationId xmlns:a16="http://schemas.microsoft.com/office/drawing/2014/main" id="{07413DEE-031A-69C8-0B9E-D55C8D1D9D60}"/>
              </a:ext>
            </a:extLst>
          </p:cNvPr>
          <p:cNvSpPr>
            <a:spLocks noGrp="1"/>
          </p:cNvSpPr>
          <p:nvPr>
            <p:ph type="sldNum" sz="quarter" idx="4"/>
          </p:nvPr>
        </p:nvSpPr>
        <p:spPr>
          <a:xfrm>
            <a:off x="0" y="6492875"/>
            <a:ext cx="295028" cy="365125"/>
          </a:xfrm>
          <a:prstGeom prst="rect">
            <a:avLst/>
          </a:prstGeom>
        </p:spPr>
        <p:txBody>
          <a:bodyPr lIns="0" tIns="0" rIns="45720" bIns="0" anchor="ctr"/>
          <a:lstStyle>
            <a:lvl1pPr algn="r">
              <a:defRPr sz="750"/>
            </a:lvl1pPr>
          </a:lstStyle>
          <a:p>
            <a:fld id="{8AA1D71B-AAED-EF4A-ABC7-A1A378F53DEB}" type="slidenum">
              <a:rPr lang="en-US" smtClean="0"/>
              <a:t>‹#›</a:t>
            </a:fld>
            <a:endParaRPr lang="en-US"/>
          </a:p>
        </p:txBody>
      </p:sp>
    </p:spTree>
    <p:extLst>
      <p:ext uri="{BB962C8B-B14F-4D97-AF65-F5344CB8AC3E}">
        <p14:creationId xmlns:p14="http://schemas.microsoft.com/office/powerpoint/2010/main" val="464398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On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82A50E-0218-05D5-AF39-3CC1A83B7340}"/>
              </a:ext>
            </a:extLst>
          </p:cNvPr>
          <p:cNvSpPr>
            <a:spLocks noGrp="1"/>
          </p:cNvSpPr>
          <p:nvPr>
            <p:ph type="title"/>
          </p:nvPr>
        </p:nvSpPr>
        <p:spPr>
          <a:xfrm>
            <a:off x="314646" y="0"/>
            <a:ext cx="11049000" cy="734209"/>
          </a:xfrm>
        </p:spPr>
        <p:txBody>
          <a:bodyPr/>
          <a:lstStyle/>
          <a:p>
            <a:r>
              <a:rPr lang="en-US"/>
              <a:t>Click to edit Master title style</a:t>
            </a:r>
          </a:p>
        </p:txBody>
      </p:sp>
      <p:sp>
        <p:nvSpPr>
          <p:cNvPr id="3" name="Slide Number Placeholder 5">
            <a:extLst>
              <a:ext uri="{FF2B5EF4-FFF2-40B4-BE49-F238E27FC236}">
                <a16:creationId xmlns:a16="http://schemas.microsoft.com/office/drawing/2014/main" id="{B0FB44A8-3F7F-148E-DABD-A7011BBA790B}"/>
              </a:ext>
            </a:extLst>
          </p:cNvPr>
          <p:cNvSpPr>
            <a:spLocks noGrp="1"/>
          </p:cNvSpPr>
          <p:nvPr>
            <p:ph type="sldNum" sz="quarter" idx="4"/>
          </p:nvPr>
        </p:nvSpPr>
        <p:spPr>
          <a:xfrm>
            <a:off x="0" y="6492875"/>
            <a:ext cx="295028" cy="365125"/>
          </a:xfrm>
          <a:prstGeom prst="rect">
            <a:avLst/>
          </a:prstGeom>
        </p:spPr>
        <p:txBody>
          <a:bodyPr lIns="0" tIns="0" rIns="45720" bIns="0" anchor="ctr"/>
          <a:lstStyle>
            <a:lvl1pPr algn="r">
              <a:defRPr sz="750"/>
            </a:lvl1pPr>
          </a:lstStyle>
          <a:p>
            <a:fld id="{8AA1D71B-AAED-EF4A-ABC7-A1A378F53DEB}" type="slidenum">
              <a:rPr lang="en-US" smtClean="0"/>
              <a:t>‹#›</a:t>
            </a:fld>
            <a:endParaRPr lang="en-US"/>
          </a:p>
        </p:txBody>
      </p:sp>
    </p:spTree>
    <p:extLst>
      <p:ext uri="{BB962C8B-B14F-4D97-AF65-F5344CB8AC3E}">
        <p14:creationId xmlns:p14="http://schemas.microsoft.com/office/powerpoint/2010/main" val="42782120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6_Title On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82A50E-0218-05D5-AF39-3CC1A83B7340}"/>
              </a:ext>
            </a:extLst>
          </p:cNvPr>
          <p:cNvSpPr>
            <a:spLocks noGrp="1"/>
          </p:cNvSpPr>
          <p:nvPr>
            <p:ph type="title"/>
          </p:nvPr>
        </p:nvSpPr>
        <p:spPr>
          <a:xfrm>
            <a:off x="314646" y="0"/>
            <a:ext cx="11049000" cy="734209"/>
          </a:xfrm>
        </p:spPr>
        <p:txBody>
          <a:bodyPr/>
          <a:lstStyle/>
          <a:p>
            <a:r>
              <a:rPr lang="en-US"/>
              <a:t>Click to edit Master title style</a:t>
            </a:r>
          </a:p>
        </p:txBody>
      </p:sp>
      <p:sp>
        <p:nvSpPr>
          <p:cNvPr id="4" name="Content Placeholder 3">
            <a:extLst>
              <a:ext uri="{FF2B5EF4-FFF2-40B4-BE49-F238E27FC236}">
                <a16:creationId xmlns:a16="http://schemas.microsoft.com/office/drawing/2014/main" id="{0377D62B-5559-E6C1-4331-085C94288ADD}"/>
              </a:ext>
            </a:extLst>
          </p:cNvPr>
          <p:cNvSpPr>
            <a:spLocks noGrp="1"/>
          </p:cNvSpPr>
          <p:nvPr>
            <p:ph sz="quarter" idx="10"/>
          </p:nvPr>
        </p:nvSpPr>
        <p:spPr>
          <a:xfrm>
            <a:off x="5292722" y="734209"/>
            <a:ext cx="6899278" cy="59945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3">
            <a:extLst>
              <a:ext uri="{FF2B5EF4-FFF2-40B4-BE49-F238E27FC236}">
                <a16:creationId xmlns:a16="http://schemas.microsoft.com/office/drawing/2014/main" id="{610B598A-D4EE-E56D-A2B5-E03A50B2935E}"/>
              </a:ext>
            </a:extLst>
          </p:cNvPr>
          <p:cNvSpPr>
            <a:spLocks noGrp="1"/>
          </p:cNvSpPr>
          <p:nvPr>
            <p:ph sz="quarter" idx="11"/>
          </p:nvPr>
        </p:nvSpPr>
        <p:spPr>
          <a:xfrm>
            <a:off x="344194" y="734209"/>
            <a:ext cx="4948528" cy="59945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id="{1B3281F6-56B1-0085-69F1-11BD6FBA805E}"/>
              </a:ext>
            </a:extLst>
          </p:cNvPr>
          <p:cNvSpPr>
            <a:spLocks noGrp="1"/>
          </p:cNvSpPr>
          <p:nvPr>
            <p:ph type="sldNum" sz="quarter" idx="4"/>
          </p:nvPr>
        </p:nvSpPr>
        <p:spPr>
          <a:xfrm>
            <a:off x="0" y="6492875"/>
            <a:ext cx="295028" cy="365125"/>
          </a:xfrm>
          <a:prstGeom prst="rect">
            <a:avLst/>
          </a:prstGeom>
        </p:spPr>
        <p:txBody>
          <a:bodyPr lIns="0" tIns="0" rIns="45720" bIns="0" anchor="ctr"/>
          <a:lstStyle>
            <a:lvl1pPr algn="r">
              <a:defRPr sz="750"/>
            </a:lvl1pPr>
          </a:lstStyle>
          <a:p>
            <a:fld id="{8AA1D71B-AAED-EF4A-ABC7-A1A378F53DEB}" type="slidenum">
              <a:rPr lang="en-US" smtClean="0"/>
              <a:t>‹#›</a:t>
            </a:fld>
            <a:endParaRPr lang="en-US"/>
          </a:p>
        </p:txBody>
      </p:sp>
    </p:spTree>
    <p:extLst>
      <p:ext uri="{BB962C8B-B14F-4D97-AF65-F5344CB8AC3E}">
        <p14:creationId xmlns:p14="http://schemas.microsoft.com/office/powerpoint/2010/main" val="28948170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5_Title On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82A50E-0218-05D5-AF39-3CC1A83B7340}"/>
              </a:ext>
            </a:extLst>
          </p:cNvPr>
          <p:cNvSpPr>
            <a:spLocks noGrp="1"/>
          </p:cNvSpPr>
          <p:nvPr>
            <p:ph type="title"/>
          </p:nvPr>
        </p:nvSpPr>
        <p:spPr>
          <a:xfrm>
            <a:off x="314646" y="0"/>
            <a:ext cx="11049000" cy="734209"/>
          </a:xfrm>
        </p:spPr>
        <p:txBody>
          <a:bodyPr/>
          <a:lstStyle/>
          <a:p>
            <a:r>
              <a:rPr lang="en-US"/>
              <a:t>Click to edit Master title style</a:t>
            </a:r>
          </a:p>
        </p:txBody>
      </p:sp>
      <p:sp>
        <p:nvSpPr>
          <p:cNvPr id="8" name="Content Placeholder 3">
            <a:extLst>
              <a:ext uri="{FF2B5EF4-FFF2-40B4-BE49-F238E27FC236}">
                <a16:creationId xmlns:a16="http://schemas.microsoft.com/office/drawing/2014/main" id="{C090CAF0-39B4-B0FE-A34F-E21FFAE30876}"/>
              </a:ext>
            </a:extLst>
          </p:cNvPr>
          <p:cNvSpPr>
            <a:spLocks noGrp="1"/>
          </p:cNvSpPr>
          <p:nvPr>
            <p:ph sz="half" idx="13"/>
          </p:nvPr>
        </p:nvSpPr>
        <p:spPr>
          <a:xfrm>
            <a:off x="729465" y="855428"/>
            <a:ext cx="4948237" cy="29406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5">
            <a:extLst>
              <a:ext uri="{FF2B5EF4-FFF2-40B4-BE49-F238E27FC236}">
                <a16:creationId xmlns:a16="http://schemas.microsoft.com/office/drawing/2014/main" id="{C3EA18DB-844C-C3E3-71DE-B55FAB8C376C}"/>
              </a:ext>
            </a:extLst>
          </p:cNvPr>
          <p:cNvSpPr>
            <a:spLocks noGrp="1"/>
          </p:cNvSpPr>
          <p:nvPr>
            <p:ph sz="quarter" idx="14"/>
          </p:nvPr>
        </p:nvSpPr>
        <p:spPr>
          <a:xfrm>
            <a:off x="6514300" y="860368"/>
            <a:ext cx="4972606" cy="29406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3">
            <a:extLst>
              <a:ext uri="{FF2B5EF4-FFF2-40B4-BE49-F238E27FC236}">
                <a16:creationId xmlns:a16="http://schemas.microsoft.com/office/drawing/2014/main" id="{FB754E0B-D69B-FAAD-5C64-A5E492950EED}"/>
              </a:ext>
            </a:extLst>
          </p:cNvPr>
          <p:cNvSpPr>
            <a:spLocks noGrp="1"/>
          </p:cNvSpPr>
          <p:nvPr>
            <p:ph sz="half" idx="15"/>
          </p:nvPr>
        </p:nvSpPr>
        <p:spPr>
          <a:xfrm>
            <a:off x="729465" y="3912383"/>
            <a:ext cx="4948237" cy="29406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5">
            <a:extLst>
              <a:ext uri="{FF2B5EF4-FFF2-40B4-BE49-F238E27FC236}">
                <a16:creationId xmlns:a16="http://schemas.microsoft.com/office/drawing/2014/main" id="{235E25A2-097C-4306-4AA3-9DB5B79A1C6B}"/>
              </a:ext>
            </a:extLst>
          </p:cNvPr>
          <p:cNvSpPr>
            <a:spLocks noGrp="1"/>
          </p:cNvSpPr>
          <p:nvPr>
            <p:ph sz="quarter" idx="16"/>
          </p:nvPr>
        </p:nvSpPr>
        <p:spPr>
          <a:xfrm>
            <a:off x="6514300" y="3917323"/>
            <a:ext cx="4972606" cy="29406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5">
            <a:extLst>
              <a:ext uri="{FF2B5EF4-FFF2-40B4-BE49-F238E27FC236}">
                <a16:creationId xmlns:a16="http://schemas.microsoft.com/office/drawing/2014/main" id="{8BE40020-19B7-3CC5-099A-C1684604F451}"/>
              </a:ext>
            </a:extLst>
          </p:cNvPr>
          <p:cNvSpPr>
            <a:spLocks noGrp="1"/>
          </p:cNvSpPr>
          <p:nvPr>
            <p:ph type="sldNum" sz="quarter" idx="4"/>
          </p:nvPr>
        </p:nvSpPr>
        <p:spPr>
          <a:xfrm>
            <a:off x="0" y="6492875"/>
            <a:ext cx="295028" cy="365125"/>
          </a:xfrm>
          <a:prstGeom prst="rect">
            <a:avLst/>
          </a:prstGeom>
        </p:spPr>
        <p:txBody>
          <a:bodyPr lIns="0" tIns="0" rIns="45720" bIns="0" anchor="ctr"/>
          <a:lstStyle>
            <a:lvl1pPr algn="r">
              <a:defRPr sz="750"/>
            </a:lvl1pPr>
          </a:lstStyle>
          <a:p>
            <a:fld id="{8AA1D71B-AAED-EF4A-ABC7-A1A378F53DEB}" type="slidenum">
              <a:rPr lang="en-US" smtClean="0"/>
              <a:t>‹#›</a:t>
            </a:fld>
            <a:endParaRPr lang="en-US"/>
          </a:p>
        </p:txBody>
      </p:sp>
    </p:spTree>
    <p:extLst>
      <p:ext uri="{BB962C8B-B14F-4D97-AF65-F5344CB8AC3E}">
        <p14:creationId xmlns:p14="http://schemas.microsoft.com/office/powerpoint/2010/main" val="36791528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_Title On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82A50E-0218-05D5-AF39-3CC1A83B7340}"/>
              </a:ext>
            </a:extLst>
          </p:cNvPr>
          <p:cNvSpPr>
            <a:spLocks noGrp="1"/>
          </p:cNvSpPr>
          <p:nvPr>
            <p:ph type="title"/>
          </p:nvPr>
        </p:nvSpPr>
        <p:spPr>
          <a:xfrm>
            <a:off x="314646" y="0"/>
            <a:ext cx="11049000" cy="734209"/>
          </a:xfrm>
        </p:spPr>
        <p:txBody>
          <a:bodyPr/>
          <a:lstStyle/>
          <a:p>
            <a:r>
              <a:rPr lang="en-US"/>
              <a:t>Click to edit Master title style</a:t>
            </a:r>
          </a:p>
        </p:txBody>
      </p:sp>
      <p:sp>
        <p:nvSpPr>
          <p:cNvPr id="3" name="Text Placeholder 2">
            <a:extLst>
              <a:ext uri="{FF2B5EF4-FFF2-40B4-BE49-F238E27FC236}">
                <a16:creationId xmlns:a16="http://schemas.microsoft.com/office/drawing/2014/main" id="{E87C9B17-C959-6EA5-FCCF-32F40E3566B3}"/>
              </a:ext>
            </a:extLst>
          </p:cNvPr>
          <p:cNvSpPr>
            <a:spLocks noGrp="1"/>
          </p:cNvSpPr>
          <p:nvPr>
            <p:ph type="body" idx="1"/>
          </p:nvPr>
        </p:nvSpPr>
        <p:spPr>
          <a:xfrm>
            <a:off x="571501" y="886777"/>
            <a:ext cx="5497424" cy="734210"/>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95FC7727-A32C-C4BA-7193-6B1B997064CF}"/>
              </a:ext>
            </a:extLst>
          </p:cNvPr>
          <p:cNvSpPr>
            <a:spLocks noGrp="1"/>
          </p:cNvSpPr>
          <p:nvPr>
            <p:ph sz="half" idx="2"/>
          </p:nvPr>
        </p:nvSpPr>
        <p:spPr>
          <a:xfrm>
            <a:off x="571501" y="1986747"/>
            <a:ext cx="5497424" cy="43626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9120D563-7217-AF2F-1EBF-F6091A3F9367}"/>
              </a:ext>
            </a:extLst>
          </p:cNvPr>
          <p:cNvSpPr>
            <a:spLocks noGrp="1"/>
          </p:cNvSpPr>
          <p:nvPr>
            <p:ph type="body" sz="quarter" idx="3"/>
          </p:nvPr>
        </p:nvSpPr>
        <p:spPr>
          <a:xfrm>
            <a:off x="6096001" y="886777"/>
            <a:ext cx="5524498" cy="734210"/>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7" name="Content Placeholder 5">
            <a:extLst>
              <a:ext uri="{FF2B5EF4-FFF2-40B4-BE49-F238E27FC236}">
                <a16:creationId xmlns:a16="http://schemas.microsoft.com/office/drawing/2014/main" id="{423E3477-9F9F-F2F2-9EB2-F7312515F86B}"/>
              </a:ext>
            </a:extLst>
          </p:cNvPr>
          <p:cNvSpPr>
            <a:spLocks noGrp="1"/>
          </p:cNvSpPr>
          <p:nvPr>
            <p:ph sz="quarter" idx="10"/>
          </p:nvPr>
        </p:nvSpPr>
        <p:spPr>
          <a:xfrm>
            <a:off x="6096001" y="1986747"/>
            <a:ext cx="5524498" cy="43626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a:extLst>
              <a:ext uri="{FF2B5EF4-FFF2-40B4-BE49-F238E27FC236}">
                <a16:creationId xmlns:a16="http://schemas.microsoft.com/office/drawing/2014/main" id="{31D5F2C3-D9DB-2ED3-9B45-9FDE9BFC8855}"/>
              </a:ext>
            </a:extLst>
          </p:cNvPr>
          <p:cNvSpPr>
            <a:spLocks noGrp="1"/>
          </p:cNvSpPr>
          <p:nvPr>
            <p:ph type="sldNum" sz="quarter" idx="4"/>
          </p:nvPr>
        </p:nvSpPr>
        <p:spPr>
          <a:xfrm>
            <a:off x="0" y="6492875"/>
            <a:ext cx="295028" cy="365125"/>
          </a:xfrm>
          <a:prstGeom prst="rect">
            <a:avLst/>
          </a:prstGeom>
        </p:spPr>
        <p:txBody>
          <a:bodyPr lIns="0" tIns="0" rIns="45720" bIns="0" anchor="ctr"/>
          <a:lstStyle>
            <a:lvl1pPr algn="r">
              <a:defRPr sz="750"/>
            </a:lvl1pPr>
          </a:lstStyle>
          <a:p>
            <a:fld id="{8AA1D71B-AAED-EF4A-ABC7-A1A378F53DEB}" type="slidenum">
              <a:rPr lang="en-US" smtClean="0"/>
              <a:t>‹#›</a:t>
            </a:fld>
            <a:endParaRPr lang="en-US"/>
          </a:p>
        </p:txBody>
      </p:sp>
    </p:spTree>
    <p:extLst>
      <p:ext uri="{BB962C8B-B14F-4D97-AF65-F5344CB8AC3E}">
        <p14:creationId xmlns:p14="http://schemas.microsoft.com/office/powerpoint/2010/main" val="32152605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_Title On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00D6FDB5-5C90-C844-8D34-266A469CEC57}"/>
              </a:ext>
            </a:extLst>
          </p:cNvPr>
          <p:cNvSpPr>
            <a:spLocks noGrp="1"/>
          </p:cNvSpPr>
          <p:nvPr>
            <p:ph type="sldNum" sz="quarter" idx="4"/>
          </p:nvPr>
        </p:nvSpPr>
        <p:spPr>
          <a:xfrm>
            <a:off x="0" y="6492875"/>
            <a:ext cx="295028" cy="365125"/>
          </a:xfrm>
          <a:prstGeom prst="rect">
            <a:avLst/>
          </a:prstGeom>
        </p:spPr>
        <p:txBody>
          <a:bodyPr lIns="0" tIns="0" rIns="45720" bIns="0" anchor="ctr"/>
          <a:lstStyle>
            <a:lvl1pPr algn="r">
              <a:defRPr sz="750"/>
            </a:lvl1pPr>
          </a:lstStyle>
          <a:p>
            <a:fld id="{8AA1D71B-AAED-EF4A-ABC7-A1A378F53DEB}" type="slidenum">
              <a:rPr lang="en-US" smtClean="0"/>
              <a:t>‹#›</a:t>
            </a:fld>
            <a:endParaRPr lang="en-US"/>
          </a:p>
        </p:txBody>
      </p:sp>
      <p:sp>
        <p:nvSpPr>
          <p:cNvPr id="2" name="Title 1">
            <a:extLst>
              <a:ext uri="{FF2B5EF4-FFF2-40B4-BE49-F238E27FC236}">
                <a16:creationId xmlns:a16="http://schemas.microsoft.com/office/drawing/2014/main" id="{FA82A50E-0218-05D5-AF39-3CC1A83B7340}"/>
              </a:ext>
            </a:extLst>
          </p:cNvPr>
          <p:cNvSpPr>
            <a:spLocks noGrp="1"/>
          </p:cNvSpPr>
          <p:nvPr>
            <p:ph type="title"/>
          </p:nvPr>
        </p:nvSpPr>
        <p:spPr>
          <a:xfrm>
            <a:off x="324920" y="0"/>
            <a:ext cx="11049000" cy="734209"/>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84126EAB-05EF-5FD1-B4B8-EFAEDB418C0C}"/>
              </a:ext>
            </a:extLst>
          </p:cNvPr>
          <p:cNvSpPr>
            <a:spLocks noGrp="1"/>
          </p:cNvSpPr>
          <p:nvPr>
            <p:ph sz="half" idx="1"/>
          </p:nvPr>
        </p:nvSpPr>
        <p:spPr>
          <a:xfrm>
            <a:off x="324920" y="810682"/>
            <a:ext cx="3805291" cy="27068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2">
            <a:extLst>
              <a:ext uri="{FF2B5EF4-FFF2-40B4-BE49-F238E27FC236}">
                <a16:creationId xmlns:a16="http://schemas.microsoft.com/office/drawing/2014/main" id="{DA2BEBF7-F336-8664-DF4E-B47523958A91}"/>
              </a:ext>
            </a:extLst>
          </p:cNvPr>
          <p:cNvSpPr>
            <a:spLocks noGrp="1"/>
          </p:cNvSpPr>
          <p:nvPr>
            <p:ph sz="half" idx="10"/>
          </p:nvPr>
        </p:nvSpPr>
        <p:spPr>
          <a:xfrm>
            <a:off x="4355814" y="814475"/>
            <a:ext cx="3805291" cy="27068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Content Placeholder 2">
            <a:extLst>
              <a:ext uri="{FF2B5EF4-FFF2-40B4-BE49-F238E27FC236}">
                <a16:creationId xmlns:a16="http://schemas.microsoft.com/office/drawing/2014/main" id="{0CBF1DC7-6962-4C66-0F33-D6FD26B7F108}"/>
              </a:ext>
            </a:extLst>
          </p:cNvPr>
          <p:cNvSpPr>
            <a:spLocks noGrp="1"/>
          </p:cNvSpPr>
          <p:nvPr>
            <p:ph sz="half" idx="11"/>
          </p:nvPr>
        </p:nvSpPr>
        <p:spPr>
          <a:xfrm>
            <a:off x="8386709" y="810682"/>
            <a:ext cx="3805291" cy="27068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2">
            <a:extLst>
              <a:ext uri="{FF2B5EF4-FFF2-40B4-BE49-F238E27FC236}">
                <a16:creationId xmlns:a16="http://schemas.microsoft.com/office/drawing/2014/main" id="{D0E35C84-5F80-27CC-3CDF-F9BF4D531E2A}"/>
              </a:ext>
            </a:extLst>
          </p:cNvPr>
          <p:cNvSpPr>
            <a:spLocks noGrp="1"/>
          </p:cNvSpPr>
          <p:nvPr>
            <p:ph sz="half" idx="12"/>
          </p:nvPr>
        </p:nvSpPr>
        <p:spPr>
          <a:xfrm>
            <a:off x="324920" y="3815689"/>
            <a:ext cx="3805291" cy="27068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5507AB4B-51D9-9AB3-A637-C37AFFA81BCA}"/>
              </a:ext>
            </a:extLst>
          </p:cNvPr>
          <p:cNvSpPr>
            <a:spLocks noGrp="1"/>
          </p:cNvSpPr>
          <p:nvPr>
            <p:ph sz="half" idx="13"/>
          </p:nvPr>
        </p:nvSpPr>
        <p:spPr>
          <a:xfrm>
            <a:off x="4355814" y="3792293"/>
            <a:ext cx="3805291" cy="27068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2">
            <a:extLst>
              <a:ext uri="{FF2B5EF4-FFF2-40B4-BE49-F238E27FC236}">
                <a16:creationId xmlns:a16="http://schemas.microsoft.com/office/drawing/2014/main" id="{E9E36D74-5192-51B3-E847-A2DB7F25A10C}"/>
              </a:ext>
            </a:extLst>
          </p:cNvPr>
          <p:cNvSpPr>
            <a:spLocks noGrp="1"/>
          </p:cNvSpPr>
          <p:nvPr>
            <p:ph sz="half" idx="14"/>
          </p:nvPr>
        </p:nvSpPr>
        <p:spPr>
          <a:xfrm>
            <a:off x="8386708" y="3792293"/>
            <a:ext cx="3805291" cy="27068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303654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B8B74D72-2600-4FF5-2980-A3EDA1C4532E}"/>
              </a:ext>
            </a:extLst>
          </p:cNvPr>
          <p:cNvSpPr>
            <a:spLocks noGrp="1"/>
          </p:cNvSpPr>
          <p:nvPr>
            <p:ph type="sldNum" sz="quarter" idx="4"/>
          </p:nvPr>
        </p:nvSpPr>
        <p:spPr>
          <a:xfrm>
            <a:off x="0" y="6492875"/>
            <a:ext cx="295028" cy="365125"/>
          </a:xfrm>
          <a:prstGeom prst="rect">
            <a:avLst/>
          </a:prstGeom>
        </p:spPr>
        <p:txBody>
          <a:bodyPr lIns="0" tIns="0" rIns="45720" bIns="0" anchor="ctr"/>
          <a:lstStyle>
            <a:lvl1pPr algn="r">
              <a:defRPr sz="750"/>
            </a:lvl1pPr>
          </a:lstStyle>
          <a:p>
            <a:fld id="{8AA1D71B-AAED-EF4A-ABC7-A1A378F53DEB}" type="slidenum">
              <a:rPr lang="en-US" smtClean="0"/>
              <a:t>‹#›</a:t>
            </a:fld>
            <a:endParaRPr lang="en-US"/>
          </a:p>
        </p:txBody>
      </p:sp>
    </p:spTree>
    <p:extLst>
      <p:ext uri="{BB962C8B-B14F-4D97-AF65-F5344CB8AC3E}">
        <p14:creationId xmlns:p14="http://schemas.microsoft.com/office/powerpoint/2010/main" val="31721216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2">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D7DAAA2-8718-2247-8539-9A0DC22C048C}"/>
              </a:ext>
            </a:extLst>
          </p:cNvPr>
          <p:cNvSpPr>
            <a:spLocks noGrp="1"/>
          </p:cNvSpPr>
          <p:nvPr>
            <p:ph type="title"/>
          </p:nvPr>
        </p:nvSpPr>
        <p:spPr>
          <a:xfrm>
            <a:off x="571500" y="365126"/>
            <a:ext cx="11049000" cy="1325563"/>
          </a:xfrm>
          <a:prstGeom prst="rect">
            <a:avLst/>
          </a:prstGeom>
        </p:spPr>
        <p:txBody>
          <a:bodyPr vert="horz" lIns="91440" tIns="45720" rIns="91440" bIns="45720" rtlCol="0" anchor="ctr">
            <a:normAutofit/>
          </a:bodyPr>
          <a:lstStyle/>
          <a:p>
            <a:endParaRPr lang="en-US" dirty="0"/>
          </a:p>
        </p:txBody>
      </p:sp>
      <p:sp>
        <p:nvSpPr>
          <p:cNvPr id="3" name="Text Placeholder 2">
            <a:extLst>
              <a:ext uri="{FF2B5EF4-FFF2-40B4-BE49-F238E27FC236}">
                <a16:creationId xmlns:a16="http://schemas.microsoft.com/office/drawing/2014/main" id="{A73056FE-C136-A54B-9DE3-EACD8E08FED9}"/>
              </a:ext>
            </a:extLst>
          </p:cNvPr>
          <p:cNvSpPr>
            <a:spLocks noGrp="1"/>
          </p:cNvSpPr>
          <p:nvPr>
            <p:ph type="body" idx="1"/>
          </p:nvPr>
        </p:nvSpPr>
        <p:spPr>
          <a:xfrm>
            <a:off x="571500" y="1825626"/>
            <a:ext cx="11049000" cy="420718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Slide Number Placeholder 5">
            <a:extLst>
              <a:ext uri="{FF2B5EF4-FFF2-40B4-BE49-F238E27FC236}">
                <a16:creationId xmlns:a16="http://schemas.microsoft.com/office/drawing/2014/main" id="{DE882976-6858-4C4B-113E-CDE6798D1110}"/>
              </a:ext>
            </a:extLst>
          </p:cNvPr>
          <p:cNvSpPr>
            <a:spLocks noGrp="1"/>
          </p:cNvSpPr>
          <p:nvPr>
            <p:ph type="sldNum" sz="quarter" idx="4"/>
          </p:nvPr>
        </p:nvSpPr>
        <p:spPr>
          <a:xfrm>
            <a:off x="0" y="6492875"/>
            <a:ext cx="295028" cy="365125"/>
          </a:xfrm>
          <a:prstGeom prst="rect">
            <a:avLst/>
          </a:prstGeom>
        </p:spPr>
        <p:txBody>
          <a:bodyPr lIns="0" tIns="0" rIns="45720" bIns="0" anchor="ctr"/>
          <a:lstStyle>
            <a:lvl1pPr algn="r">
              <a:defRPr sz="750"/>
            </a:lvl1pPr>
          </a:lstStyle>
          <a:p>
            <a:fld id="{8AA1D71B-AAED-EF4A-ABC7-A1A378F53DEB}" type="slidenum">
              <a:rPr lang="en-US" smtClean="0"/>
              <a:t>‹#›</a:t>
            </a:fld>
            <a:endParaRPr lang="en-US"/>
          </a:p>
        </p:txBody>
      </p:sp>
    </p:spTree>
    <p:extLst>
      <p:ext uri="{BB962C8B-B14F-4D97-AF65-F5344CB8AC3E}">
        <p14:creationId xmlns:p14="http://schemas.microsoft.com/office/powerpoint/2010/main" val="3533289566"/>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75" r:id="rId3"/>
    <p:sldLayoutId id="2147483674" r:id="rId4"/>
    <p:sldLayoutId id="2147483679" r:id="rId5"/>
    <p:sldLayoutId id="2147483678" r:id="rId6"/>
    <p:sldLayoutId id="2147483677" r:id="rId7"/>
    <p:sldLayoutId id="2147483676" r:id="rId8"/>
    <p:sldLayoutId id="2147483668" r:id="rId9"/>
    <p:sldLayoutId id="2147483669" r:id="rId10"/>
  </p:sldLayoutIdLst>
  <p:txStyles>
    <p:titleStyle>
      <a:lvl1pPr algn="l" defTabSz="685800" rtl="0" eaLnBrk="1" latinLnBrk="0" hangingPunct="1">
        <a:lnSpc>
          <a:spcPct val="90000"/>
        </a:lnSpc>
        <a:spcBef>
          <a:spcPct val="0"/>
        </a:spcBef>
        <a:buNone/>
        <a:defRPr sz="3600" b="1" kern="1200">
          <a:solidFill>
            <a:schemeClr val="tx1"/>
          </a:solidFill>
          <a:latin typeface="+mn-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0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7" orient="horz" pos="2160">
          <p15:clr>
            <a:srgbClr val="F26B43"/>
          </p15:clr>
        </p15:guide>
        <p15:guide id="8" pos="2880">
          <p15:clr>
            <a:srgbClr val="F26B43"/>
          </p15:clr>
        </p15:guide>
        <p15:guide id="9" pos="270">
          <p15:clr>
            <a:srgbClr val="F26B43"/>
          </p15:clr>
        </p15:guide>
        <p15:guide id="10" orient="horz" pos="3888">
          <p15:clr>
            <a:srgbClr val="F26B43"/>
          </p15:clr>
        </p15:guide>
        <p15:guide id="11" pos="5490">
          <p15:clr>
            <a:srgbClr val="F26B43"/>
          </p15:clr>
        </p15:guide>
        <p15:guide id="12" orient="horz" pos="4128">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hyperlink" Target="http://127.0.0.1:8050/" TargetMode="External"/><Relationship Id="rId2" Type="http://schemas.openxmlformats.org/officeDocument/2006/relationships/hyperlink" Target="mailto:xning@dunegpvm07.fnal.gov" TargetMode="Externa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BB650-8736-E5B7-9038-31CB4E38E252}"/>
              </a:ext>
            </a:extLst>
          </p:cNvPr>
          <p:cNvSpPr>
            <a:spLocks noGrp="1"/>
          </p:cNvSpPr>
          <p:nvPr>
            <p:ph type="ctrTitle"/>
          </p:nvPr>
        </p:nvSpPr>
        <p:spPr>
          <a:xfrm>
            <a:off x="739606" y="1932206"/>
            <a:ext cx="10334624" cy="1947460"/>
          </a:xfrm>
        </p:spPr>
        <p:txBody>
          <a:bodyPr>
            <a:normAutofit/>
          </a:bodyPr>
          <a:lstStyle/>
          <a:p>
            <a:r>
              <a:rPr lang="en-US" dirty="0"/>
              <a:t>Offline Data Quality Monitoring</a:t>
            </a:r>
          </a:p>
        </p:txBody>
      </p:sp>
      <p:sp>
        <p:nvSpPr>
          <p:cNvPr id="4" name="Text Placeholder 3">
            <a:extLst>
              <a:ext uri="{FF2B5EF4-FFF2-40B4-BE49-F238E27FC236}">
                <a16:creationId xmlns:a16="http://schemas.microsoft.com/office/drawing/2014/main" id="{8C1185AB-3F78-9BE1-48EC-791A9F16A5D2}"/>
              </a:ext>
            </a:extLst>
          </p:cNvPr>
          <p:cNvSpPr>
            <a:spLocks noGrp="1"/>
          </p:cNvSpPr>
          <p:nvPr>
            <p:ph type="body" sz="quarter" idx="10"/>
          </p:nvPr>
        </p:nvSpPr>
        <p:spPr>
          <a:xfrm>
            <a:off x="739605" y="3891846"/>
            <a:ext cx="10334625" cy="1259607"/>
          </a:xfrm>
        </p:spPr>
        <p:txBody>
          <a:bodyPr/>
          <a:lstStyle/>
          <a:p>
            <a:r>
              <a:rPr lang="en-US" dirty="0"/>
              <a:t>Xuyang Ning, </a:t>
            </a:r>
            <a:r>
              <a:rPr lang="en-US" dirty="0" err="1"/>
              <a:t>Wenqiang</a:t>
            </a:r>
            <a:r>
              <a:rPr lang="en-US" dirty="0"/>
              <a:t> Gu</a:t>
            </a:r>
          </a:p>
          <a:p>
            <a:r>
              <a:rPr lang="en-US" dirty="0"/>
              <a:t>07/11</a:t>
            </a:r>
          </a:p>
        </p:txBody>
      </p:sp>
    </p:spTree>
    <p:extLst>
      <p:ext uri="{BB962C8B-B14F-4D97-AF65-F5344CB8AC3E}">
        <p14:creationId xmlns:p14="http://schemas.microsoft.com/office/powerpoint/2010/main" val="40938587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3D4487F-0D75-C211-600E-99D54BA46C1F}"/>
              </a:ext>
            </a:extLst>
          </p:cNvPr>
          <p:cNvSpPr txBox="1"/>
          <p:nvPr/>
        </p:nvSpPr>
        <p:spPr>
          <a:xfrm>
            <a:off x="8933793" y="1845301"/>
            <a:ext cx="3258207" cy="2585323"/>
          </a:xfrm>
          <a:prstGeom prst="rect">
            <a:avLst/>
          </a:prstGeom>
          <a:noFill/>
        </p:spPr>
        <p:txBody>
          <a:bodyPr wrap="square">
            <a:spAutoFit/>
          </a:bodyPr>
          <a:lstStyle/>
          <a:p>
            <a:pPr algn="ctr" rtl="0">
              <a:spcBef>
                <a:spcPts val="0"/>
              </a:spcBef>
              <a:spcAft>
                <a:spcPts val="0"/>
              </a:spcAft>
            </a:pPr>
            <a:r>
              <a:rPr lang="en-US" sz="1800" b="1" i="0" u="sng" strike="noStrike" dirty="0">
                <a:solidFill>
                  <a:srgbClr val="000000"/>
                </a:solidFill>
                <a:effectLst/>
                <a:latin typeface="Source Code Pro" panose="020F0502020204030204" pitchFamily="34" charset="0"/>
              </a:rPr>
              <a:t>Team:</a:t>
            </a:r>
            <a:endParaRPr lang="en-US" b="0" i="0" u="none" strike="noStrike" dirty="0">
              <a:solidFill>
                <a:srgbClr val="000000"/>
              </a:solidFill>
              <a:effectLst/>
            </a:endParaRPr>
          </a:p>
          <a:p>
            <a:pPr algn="ctr" rtl="0">
              <a:spcBef>
                <a:spcPts val="0"/>
              </a:spcBef>
              <a:spcAft>
                <a:spcPts val="0"/>
              </a:spcAft>
            </a:pPr>
            <a:br>
              <a:rPr lang="en-US" b="0" i="0" u="none" strike="noStrike" dirty="0">
                <a:solidFill>
                  <a:srgbClr val="000000"/>
                </a:solidFill>
                <a:effectLst/>
              </a:rPr>
            </a:br>
            <a:r>
              <a:rPr lang="en-US" sz="1800" b="0" i="0" u="none" strike="noStrike" dirty="0">
                <a:solidFill>
                  <a:srgbClr val="000000"/>
                </a:solidFill>
                <a:effectLst/>
                <a:latin typeface="Source Code Pro" panose="020F0502020204030204" pitchFamily="34" charset="0"/>
              </a:rPr>
              <a:t>Gabriela </a:t>
            </a:r>
            <a:r>
              <a:rPr lang="en-US" sz="1800" b="0" i="0" u="none" strike="noStrike" dirty="0" err="1">
                <a:solidFill>
                  <a:srgbClr val="000000"/>
                </a:solidFill>
                <a:effectLst/>
                <a:latin typeface="Source Code Pro" panose="020F0502020204030204" pitchFamily="34" charset="0"/>
              </a:rPr>
              <a:t>Vitti</a:t>
            </a:r>
            <a:r>
              <a:rPr lang="en-US" sz="1800" b="0" i="0" u="none" strike="noStrike" dirty="0">
                <a:solidFill>
                  <a:srgbClr val="000000"/>
                </a:solidFill>
                <a:effectLst/>
                <a:latin typeface="Source Code Pro" panose="020F0502020204030204" pitchFamily="34" charset="0"/>
              </a:rPr>
              <a:t> </a:t>
            </a:r>
            <a:r>
              <a:rPr lang="en-US" sz="1800" b="0" i="0" u="none" strike="noStrike" dirty="0" err="1">
                <a:solidFill>
                  <a:srgbClr val="000000"/>
                </a:solidFill>
                <a:effectLst/>
                <a:latin typeface="Source Code Pro" panose="020F0502020204030204" pitchFamily="34" charset="0"/>
              </a:rPr>
              <a:t>Stenico</a:t>
            </a:r>
            <a:endParaRPr lang="en-US" b="0" i="0" u="none" strike="noStrike" dirty="0">
              <a:solidFill>
                <a:srgbClr val="000000"/>
              </a:solidFill>
              <a:effectLst/>
            </a:endParaRPr>
          </a:p>
          <a:p>
            <a:pPr algn="ctr" rtl="0">
              <a:spcBef>
                <a:spcPts val="0"/>
              </a:spcBef>
              <a:spcAft>
                <a:spcPts val="0"/>
              </a:spcAft>
            </a:pPr>
            <a:r>
              <a:rPr lang="en-US" sz="1800" b="0" i="0" u="none" strike="noStrike" dirty="0">
                <a:solidFill>
                  <a:srgbClr val="000000"/>
                </a:solidFill>
                <a:effectLst/>
                <a:latin typeface="Source Code Pro" panose="020F0502020204030204" pitchFamily="34" charset="0"/>
              </a:rPr>
              <a:t>Robert Currie</a:t>
            </a:r>
            <a:endParaRPr lang="en-US" b="0" i="0" u="none" strike="noStrike" dirty="0">
              <a:solidFill>
                <a:srgbClr val="000000"/>
              </a:solidFill>
              <a:effectLst/>
            </a:endParaRPr>
          </a:p>
          <a:p>
            <a:pPr algn="ctr" rtl="0">
              <a:spcBef>
                <a:spcPts val="0"/>
              </a:spcBef>
              <a:spcAft>
                <a:spcPts val="0"/>
              </a:spcAft>
            </a:pPr>
            <a:r>
              <a:rPr lang="en-US" sz="1800" b="0" i="0" u="none" strike="noStrike" dirty="0" err="1">
                <a:solidFill>
                  <a:srgbClr val="000000"/>
                </a:solidFill>
                <a:effectLst/>
                <a:latin typeface="Source Code Pro" panose="020F0502020204030204" pitchFamily="34" charset="0"/>
              </a:rPr>
              <a:t>Wenlong</a:t>
            </a:r>
            <a:r>
              <a:rPr lang="en-US" sz="1800" b="0" i="0" u="none" strike="noStrike" dirty="0">
                <a:solidFill>
                  <a:srgbClr val="000000"/>
                </a:solidFill>
                <a:effectLst/>
                <a:latin typeface="Source Code Pro" panose="020F0502020204030204" pitchFamily="34" charset="0"/>
              </a:rPr>
              <a:t> Yuan</a:t>
            </a:r>
          </a:p>
          <a:p>
            <a:pPr algn="ctr" rtl="0">
              <a:spcBef>
                <a:spcPts val="0"/>
              </a:spcBef>
              <a:spcAft>
                <a:spcPts val="0"/>
              </a:spcAft>
            </a:pPr>
            <a:r>
              <a:rPr lang="en-US" dirty="0">
                <a:solidFill>
                  <a:srgbClr val="000000"/>
                </a:solidFill>
                <a:latin typeface="Source Code Pro" panose="020F0502020204030204" pitchFamily="34" charset="0"/>
              </a:rPr>
              <a:t>Xuyang Ning</a:t>
            </a:r>
            <a:endParaRPr lang="en-US" b="0" i="0" u="none" strike="noStrike" dirty="0">
              <a:solidFill>
                <a:srgbClr val="000000"/>
              </a:solidFill>
              <a:effectLst/>
            </a:endParaRPr>
          </a:p>
          <a:p>
            <a:br>
              <a:rPr lang="en-US" dirty="0"/>
            </a:br>
            <a:br>
              <a:rPr lang="en-US" dirty="0"/>
            </a:br>
            <a:endParaRPr lang="en-US" dirty="0"/>
          </a:p>
        </p:txBody>
      </p:sp>
      <p:pic>
        <p:nvPicPr>
          <p:cNvPr id="5" name="Picture 4">
            <a:extLst>
              <a:ext uri="{FF2B5EF4-FFF2-40B4-BE49-F238E27FC236}">
                <a16:creationId xmlns:a16="http://schemas.microsoft.com/office/drawing/2014/main" id="{EF328178-5E68-ABAF-6275-78B8226BCEA6}"/>
              </a:ext>
            </a:extLst>
          </p:cNvPr>
          <p:cNvPicPr>
            <a:picLocks noChangeAspect="1"/>
          </p:cNvPicPr>
          <p:nvPr/>
        </p:nvPicPr>
        <p:blipFill>
          <a:blip r:embed="rId2"/>
          <a:stretch>
            <a:fillRect/>
          </a:stretch>
        </p:blipFill>
        <p:spPr>
          <a:xfrm>
            <a:off x="425321" y="1354638"/>
            <a:ext cx="8222066" cy="4625747"/>
          </a:xfrm>
          <a:prstGeom prst="rect">
            <a:avLst/>
          </a:prstGeom>
        </p:spPr>
      </p:pic>
      <p:sp>
        <p:nvSpPr>
          <p:cNvPr id="6" name="Title 1">
            <a:extLst>
              <a:ext uri="{FF2B5EF4-FFF2-40B4-BE49-F238E27FC236}">
                <a16:creationId xmlns:a16="http://schemas.microsoft.com/office/drawing/2014/main" id="{644584E9-AF99-2582-8FD6-A54D938CA8C2}"/>
              </a:ext>
            </a:extLst>
          </p:cNvPr>
          <p:cNvSpPr txBox="1">
            <a:spLocks/>
          </p:cNvSpPr>
          <p:nvPr/>
        </p:nvSpPr>
        <p:spPr>
          <a:xfrm>
            <a:off x="314646" y="0"/>
            <a:ext cx="11049000" cy="734209"/>
          </a:xfrm>
          <a:prstGeom prst="rect">
            <a:avLst/>
          </a:prstGeom>
        </p:spPr>
        <p:txBody>
          <a:bodyPr>
            <a:normAutofit/>
          </a:bodyPr>
          <a:lstStyle>
            <a:lvl1pPr algn="l" defTabSz="685800" rtl="0" eaLnBrk="1" latinLnBrk="0" hangingPunct="1">
              <a:lnSpc>
                <a:spcPct val="90000"/>
              </a:lnSpc>
              <a:spcBef>
                <a:spcPct val="0"/>
              </a:spcBef>
              <a:buNone/>
              <a:defRPr sz="3600" b="1" kern="1200">
                <a:solidFill>
                  <a:schemeClr val="tx1"/>
                </a:solidFill>
                <a:latin typeface="+mn-lt"/>
                <a:ea typeface="+mj-ea"/>
                <a:cs typeface="+mj-cs"/>
              </a:defRPr>
            </a:lvl1pPr>
          </a:lstStyle>
          <a:p>
            <a:r>
              <a:rPr lang="en-US" dirty="0" err="1"/>
              <a:t>protoDUNE</a:t>
            </a:r>
            <a:r>
              <a:rPr lang="en-US" dirty="0"/>
              <a:t> offline Data Quality Monitoring</a:t>
            </a:r>
          </a:p>
        </p:txBody>
      </p:sp>
    </p:spTree>
    <p:extLst>
      <p:ext uri="{BB962C8B-B14F-4D97-AF65-F5344CB8AC3E}">
        <p14:creationId xmlns:p14="http://schemas.microsoft.com/office/powerpoint/2010/main" val="38702351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38FD35A6-A5C9-9EBB-8483-2DD71DE1D7CA}"/>
              </a:ext>
            </a:extLst>
          </p:cNvPr>
          <p:cNvPicPr>
            <a:picLocks noChangeAspect="1"/>
          </p:cNvPicPr>
          <p:nvPr/>
        </p:nvPicPr>
        <p:blipFill>
          <a:blip r:embed="rId2"/>
          <a:stretch>
            <a:fillRect/>
          </a:stretch>
        </p:blipFill>
        <p:spPr>
          <a:xfrm>
            <a:off x="1050974" y="349447"/>
            <a:ext cx="10367592" cy="5773058"/>
          </a:xfrm>
          <a:prstGeom prst="rect">
            <a:avLst/>
          </a:prstGeom>
        </p:spPr>
      </p:pic>
      <p:sp>
        <p:nvSpPr>
          <p:cNvPr id="4" name="TextBox 3">
            <a:extLst>
              <a:ext uri="{FF2B5EF4-FFF2-40B4-BE49-F238E27FC236}">
                <a16:creationId xmlns:a16="http://schemas.microsoft.com/office/drawing/2014/main" id="{3D7A3103-EF13-57DA-D02A-9F5478E5622F}"/>
              </a:ext>
            </a:extLst>
          </p:cNvPr>
          <p:cNvSpPr txBox="1"/>
          <p:nvPr/>
        </p:nvSpPr>
        <p:spPr>
          <a:xfrm>
            <a:off x="8860221" y="6323887"/>
            <a:ext cx="3052332" cy="369332"/>
          </a:xfrm>
          <a:prstGeom prst="rect">
            <a:avLst/>
          </a:prstGeom>
          <a:noFill/>
        </p:spPr>
        <p:txBody>
          <a:bodyPr wrap="square">
            <a:spAutoFit/>
          </a:bodyPr>
          <a:lstStyle/>
          <a:p>
            <a:r>
              <a:rPr lang="en-US" sz="1800" b="0" i="0" u="none" strike="noStrike" dirty="0">
                <a:solidFill>
                  <a:srgbClr val="000000"/>
                </a:solidFill>
                <a:effectLst/>
                <a:latin typeface="Source Code Pro" panose="020F0502020204030204" pitchFamily="34" charset="0"/>
              </a:rPr>
              <a:t>From Gabriela</a:t>
            </a:r>
            <a:endParaRPr lang="en-US" dirty="0"/>
          </a:p>
        </p:txBody>
      </p:sp>
    </p:spTree>
    <p:extLst>
      <p:ext uri="{BB962C8B-B14F-4D97-AF65-F5344CB8AC3E}">
        <p14:creationId xmlns:p14="http://schemas.microsoft.com/office/powerpoint/2010/main" val="8023796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B1789A40-24EF-1334-9E27-1F2465CC4BC3}"/>
              </a:ext>
            </a:extLst>
          </p:cNvPr>
          <p:cNvPicPr>
            <a:picLocks noChangeAspect="1"/>
          </p:cNvPicPr>
          <p:nvPr/>
        </p:nvPicPr>
        <p:blipFill>
          <a:blip r:embed="rId2"/>
          <a:stretch>
            <a:fillRect/>
          </a:stretch>
        </p:blipFill>
        <p:spPr>
          <a:xfrm>
            <a:off x="1187670" y="164781"/>
            <a:ext cx="9447214" cy="6177657"/>
          </a:xfrm>
          <a:prstGeom prst="rect">
            <a:avLst/>
          </a:prstGeom>
        </p:spPr>
      </p:pic>
      <p:sp>
        <p:nvSpPr>
          <p:cNvPr id="3" name="TextBox 2">
            <a:extLst>
              <a:ext uri="{FF2B5EF4-FFF2-40B4-BE49-F238E27FC236}">
                <a16:creationId xmlns:a16="http://schemas.microsoft.com/office/drawing/2014/main" id="{748F3B05-972A-57AE-7B98-61F4A00924DB}"/>
              </a:ext>
            </a:extLst>
          </p:cNvPr>
          <p:cNvSpPr txBox="1"/>
          <p:nvPr/>
        </p:nvSpPr>
        <p:spPr>
          <a:xfrm>
            <a:off x="9139668" y="6342438"/>
            <a:ext cx="3052332" cy="369332"/>
          </a:xfrm>
          <a:prstGeom prst="rect">
            <a:avLst/>
          </a:prstGeom>
          <a:noFill/>
        </p:spPr>
        <p:txBody>
          <a:bodyPr wrap="square">
            <a:spAutoFit/>
          </a:bodyPr>
          <a:lstStyle/>
          <a:p>
            <a:r>
              <a:rPr lang="en-US" sz="1800" b="0" i="0" u="none" strike="noStrike" dirty="0">
                <a:solidFill>
                  <a:srgbClr val="000000"/>
                </a:solidFill>
                <a:effectLst/>
                <a:latin typeface="Source Code Pro" panose="020F0502020204030204" pitchFamily="34" charset="0"/>
              </a:rPr>
              <a:t>From Gabriela</a:t>
            </a:r>
            <a:endParaRPr lang="en-US" dirty="0"/>
          </a:p>
        </p:txBody>
      </p:sp>
    </p:spTree>
    <p:extLst>
      <p:ext uri="{BB962C8B-B14F-4D97-AF65-F5344CB8AC3E}">
        <p14:creationId xmlns:p14="http://schemas.microsoft.com/office/powerpoint/2010/main" val="10020522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5A5C08-3F59-C5A6-AC60-B235BFB10EF9}"/>
              </a:ext>
            </a:extLst>
          </p:cNvPr>
          <p:cNvSpPr>
            <a:spLocks noGrp="1"/>
          </p:cNvSpPr>
          <p:nvPr>
            <p:ph type="title"/>
          </p:nvPr>
        </p:nvSpPr>
        <p:spPr/>
        <p:txBody>
          <a:bodyPr/>
          <a:lstStyle/>
          <a:p>
            <a:r>
              <a:rPr lang="en-US" dirty="0"/>
              <a:t>Improve</a:t>
            </a:r>
          </a:p>
        </p:txBody>
      </p:sp>
      <p:pic>
        <p:nvPicPr>
          <p:cNvPr id="3" name="Picture 2">
            <a:extLst>
              <a:ext uri="{FF2B5EF4-FFF2-40B4-BE49-F238E27FC236}">
                <a16:creationId xmlns:a16="http://schemas.microsoft.com/office/drawing/2014/main" id="{237DC9C3-351A-93B9-74D8-DDD12B9C618C}"/>
              </a:ext>
            </a:extLst>
          </p:cNvPr>
          <p:cNvPicPr>
            <a:picLocks noChangeAspect="1"/>
          </p:cNvPicPr>
          <p:nvPr/>
        </p:nvPicPr>
        <p:blipFill>
          <a:blip r:embed="rId3"/>
          <a:stretch>
            <a:fillRect/>
          </a:stretch>
        </p:blipFill>
        <p:spPr>
          <a:xfrm>
            <a:off x="194331" y="705884"/>
            <a:ext cx="9740906" cy="5424096"/>
          </a:xfrm>
          <a:prstGeom prst="rect">
            <a:avLst/>
          </a:prstGeom>
        </p:spPr>
      </p:pic>
      <p:sp>
        <p:nvSpPr>
          <p:cNvPr id="5" name="Rectangle 4">
            <a:extLst>
              <a:ext uri="{FF2B5EF4-FFF2-40B4-BE49-F238E27FC236}">
                <a16:creationId xmlns:a16="http://schemas.microsoft.com/office/drawing/2014/main" id="{9420D7E3-B617-4874-0BDA-35C6739E4F3C}"/>
              </a:ext>
            </a:extLst>
          </p:cNvPr>
          <p:cNvSpPr/>
          <p:nvPr/>
        </p:nvSpPr>
        <p:spPr>
          <a:xfrm>
            <a:off x="4708634" y="2911366"/>
            <a:ext cx="3846787" cy="1093075"/>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723860AF-7CF9-28C6-51A7-42C4DA6FE659}"/>
              </a:ext>
            </a:extLst>
          </p:cNvPr>
          <p:cNvSpPr txBox="1"/>
          <p:nvPr/>
        </p:nvSpPr>
        <p:spPr>
          <a:xfrm>
            <a:off x="9077442" y="3273237"/>
            <a:ext cx="3095407" cy="369332"/>
          </a:xfrm>
          <a:prstGeom prst="rect">
            <a:avLst/>
          </a:prstGeom>
          <a:noFill/>
        </p:spPr>
        <p:txBody>
          <a:bodyPr wrap="square" rtlCol="0">
            <a:spAutoFit/>
          </a:bodyPr>
          <a:lstStyle/>
          <a:p>
            <a:r>
              <a:rPr lang="en-US" dirty="0">
                <a:solidFill>
                  <a:srgbClr val="FF0000"/>
                </a:solidFill>
              </a:rPr>
              <a:t>Outputs Art </a:t>
            </a:r>
            <a:r>
              <a:rPr lang="en-US" dirty="0" err="1">
                <a:solidFill>
                  <a:srgbClr val="FF0000"/>
                </a:solidFill>
              </a:rPr>
              <a:t>rootfile</a:t>
            </a:r>
            <a:endParaRPr lang="en-US" dirty="0">
              <a:solidFill>
                <a:srgbClr val="FF0000"/>
              </a:solidFill>
            </a:endParaRPr>
          </a:p>
        </p:txBody>
      </p:sp>
      <p:sp>
        <p:nvSpPr>
          <p:cNvPr id="7" name="TextBox 6">
            <a:extLst>
              <a:ext uri="{FF2B5EF4-FFF2-40B4-BE49-F238E27FC236}">
                <a16:creationId xmlns:a16="http://schemas.microsoft.com/office/drawing/2014/main" id="{77DAA1D2-2C5C-F2E9-E0CC-FC3D6868DA6C}"/>
              </a:ext>
            </a:extLst>
          </p:cNvPr>
          <p:cNvSpPr txBox="1"/>
          <p:nvPr/>
        </p:nvSpPr>
        <p:spPr>
          <a:xfrm>
            <a:off x="9212341" y="4348453"/>
            <a:ext cx="2151306" cy="646331"/>
          </a:xfrm>
          <a:prstGeom prst="rect">
            <a:avLst/>
          </a:prstGeom>
          <a:noFill/>
        </p:spPr>
        <p:txBody>
          <a:bodyPr wrap="square" rtlCol="0">
            <a:spAutoFit/>
          </a:bodyPr>
          <a:lstStyle/>
          <a:p>
            <a:r>
              <a:rPr lang="en-US" dirty="0">
                <a:solidFill>
                  <a:srgbClr val="FF0000"/>
                </a:solidFill>
              </a:rPr>
              <a:t>Gallery root script</a:t>
            </a:r>
          </a:p>
          <a:p>
            <a:r>
              <a:rPr lang="en-US" dirty="0">
                <a:solidFill>
                  <a:srgbClr val="FF0000"/>
                </a:solidFill>
              </a:rPr>
              <a:t>Add some plots</a:t>
            </a:r>
          </a:p>
        </p:txBody>
      </p:sp>
      <p:sp>
        <p:nvSpPr>
          <p:cNvPr id="8" name="Rectangle 7">
            <a:extLst>
              <a:ext uri="{FF2B5EF4-FFF2-40B4-BE49-F238E27FC236}">
                <a16:creationId xmlns:a16="http://schemas.microsoft.com/office/drawing/2014/main" id="{23C23D70-1A67-2497-A5E9-C8D0200B88A6}"/>
              </a:ext>
            </a:extLst>
          </p:cNvPr>
          <p:cNvSpPr/>
          <p:nvPr/>
        </p:nvSpPr>
        <p:spPr>
          <a:xfrm>
            <a:off x="2319825" y="4004441"/>
            <a:ext cx="2304727" cy="861848"/>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4E34F06B-B268-937C-5816-3CC12E537A94}"/>
              </a:ext>
            </a:extLst>
          </p:cNvPr>
          <p:cNvSpPr txBox="1"/>
          <p:nvPr/>
        </p:nvSpPr>
        <p:spPr>
          <a:xfrm>
            <a:off x="9096592" y="5441730"/>
            <a:ext cx="3095407" cy="369332"/>
          </a:xfrm>
          <a:prstGeom prst="rect">
            <a:avLst/>
          </a:prstGeom>
          <a:noFill/>
        </p:spPr>
        <p:txBody>
          <a:bodyPr wrap="square" rtlCol="0">
            <a:spAutoFit/>
          </a:bodyPr>
          <a:lstStyle/>
          <a:p>
            <a:r>
              <a:rPr lang="en-US" dirty="0">
                <a:solidFill>
                  <a:srgbClr val="FF0000"/>
                </a:solidFill>
              </a:rPr>
              <a:t>For us, I run it on </a:t>
            </a:r>
            <a:r>
              <a:rPr lang="en-US" dirty="0" err="1">
                <a:solidFill>
                  <a:srgbClr val="FF0000"/>
                </a:solidFill>
              </a:rPr>
              <a:t>dunegpvm</a:t>
            </a:r>
            <a:endParaRPr lang="en-US" dirty="0">
              <a:solidFill>
                <a:srgbClr val="FF0000"/>
              </a:solidFill>
            </a:endParaRPr>
          </a:p>
        </p:txBody>
      </p:sp>
    </p:spTree>
    <p:extLst>
      <p:ext uri="{BB962C8B-B14F-4D97-AF65-F5344CB8AC3E}">
        <p14:creationId xmlns:p14="http://schemas.microsoft.com/office/powerpoint/2010/main" val="32396578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CBF9C8-8123-8185-BB38-99397900FA0A}"/>
              </a:ext>
            </a:extLst>
          </p:cNvPr>
          <p:cNvSpPr>
            <a:spLocks noGrp="1"/>
          </p:cNvSpPr>
          <p:nvPr>
            <p:ph type="title"/>
          </p:nvPr>
        </p:nvSpPr>
        <p:spPr/>
        <p:txBody>
          <a:bodyPr/>
          <a:lstStyle/>
          <a:p>
            <a:r>
              <a:rPr lang="en-US" dirty="0"/>
              <a:t>Demo</a:t>
            </a:r>
          </a:p>
        </p:txBody>
      </p:sp>
      <p:sp>
        <p:nvSpPr>
          <p:cNvPr id="6" name="TextBox 5">
            <a:extLst>
              <a:ext uri="{FF2B5EF4-FFF2-40B4-BE49-F238E27FC236}">
                <a16:creationId xmlns:a16="http://schemas.microsoft.com/office/drawing/2014/main" id="{94A6DE8F-300A-F7D6-DFEE-593EC15A1E8D}"/>
              </a:ext>
            </a:extLst>
          </p:cNvPr>
          <p:cNvSpPr txBox="1"/>
          <p:nvPr/>
        </p:nvSpPr>
        <p:spPr>
          <a:xfrm>
            <a:off x="1277656" y="4124575"/>
            <a:ext cx="9122979" cy="1938992"/>
          </a:xfrm>
          <a:prstGeom prst="rect">
            <a:avLst/>
          </a:prstGeom>
          <a:noFill/>
        </p:spPr>
        <p:txBody>
          <a:bodyPr wrap="square">
            <a:spAutoFit/>
          </a:bodyPr>
          <a:lstStyle/>
          <a:p>
            <a:r>
              <a:rPr lang="en-US" sz="2000" dirty="0">
                <a:latin typeface="Helvetica Neue" panose="02000503000000020004" pitchFamily="2" charset="0"/>
              </a:rPr>
              <a:t>On your local terminal:</a:t>
            </a:r>
          </a:p>
          <a:p>
            <a:endParaRPr lang="en-US" sz="2000" dirty="0">
              <a:latin typeface="Helvetica Neue" panose="02000503000000020004" pitchFamily="2" charset="0"/>
            </a:endParaRPr>
          </a:p>
          <a:p>
            <a:r>
              <a:rPr lang="en-US" sz="2000" b="0" i="0" dirty="0">
                <a:solidFill>
                  <a:srgbClr val="1D1C1D"/>
                </a:solidFill>
                <a:effectLst/>
                <a:highlight>
                  <a:srgbClr val="F8F8F8"/>
                </a:highlight>
                <a:latin typeface="Slack-Lato"/>
              </a:rPr>
              <a:t>ssh -N -f -L localhost:8050:localhost:8050 &lt;</a:t>
            </a:r>
            <a:r>
              <a:rPr lang="en-US" sz="2000" dirty="0">
                <a:solidFill>
                  <a:srgbClr val="1D1C1D"/>
                </a:solidFill>
                <a:highlight>
                  <a:srgbClr val="F8F8F8"/>
                </a:highlight>
                <a:latin typeface="Slack-Lato"/>
              </a:rPr>
              <a:t>username&gt;</a:t>
            </a:r>
            <a:r>
              <a:rPr lang="en-US" sz="2000" b="0" i="0" u="none" strike="noStrike" dirty="0">
                <a:effectLst/>
                <a:highlight>
                  <a:srgbClr val="F8F8F8"/>
                </a:highlight>
                <a:latin typeface="Slack-Lato"/>
                <a:hlinkClick r:id="rId2"/>
              </a:rPr>
              <a:t>@dunegpvm11.fnal.gov</a:t>
            </a:r>
            <a:endParaRPr lang="en-US" sz="2000" b="0" i="0" u="none" strike="noStrike" dirty="0">
              <a:effectLst/>
              <a:highlight>
                <a:srgbClr val="F8F8F8"/>
              </a:highlight>
              <a:latin typeface="Slack-Lato"/>
            </a:endParaRPr>
          </a:p>
          <a:p>
            <a:endParaRPr lang="en-US" sz="2000" dirty="0">
              <a:highlight>
                <a:srgbClr val="F8F8F8"/>
              </a:highlight>
              <a:latin typeface="Slack-Lato"/>
            </a:endParaRPr>
          </a:p>
          <a:p>
            <a:r>
              <a:rPr lang="en-US" sz="2000" dirty="0">
                <a:effectLst/>
                <a:latin typeface="Helvetica Neue" panose="02000503000000020004" pitchFamily="2" charset="0"/>
                <a:hlinkClick r:id="rId3"/>
              </a:rPr>
              <a:t>http://127.0.0.1:8050/</a:t>
            </a:r>
            <a:endParaRPr lang="en-US" sz="2000" dirty="0">
              <a:effectLst/>
              <a:latin typeface="Helvetica Neue" panose="02000503000000020004" pitchFamily="2" charset="0"/>
            </a:endParaRPr>
          </a:p>
          <a:p>
            <a:endParaRPr lang="en-US" sz="2000" dirty="0">
              <a:effectLst/>
              <a:latin typeface="Helvetica Neue" panose="02000503000000020004" pitchFamily="2" charset="0"/>
            </a:endParaRPr>
          </a:p>
        </p:txBody>
      </p:sp>
      <p:sp>
        <p:nvSpPr>
          <p:cNvPr id="3" name="TextBox 2">
            <a:extLst>
              <a:ext uri="{FF2B5EF4-FFF2-40B4-BE49-F238E27FC236}">
                <a16:creationId xmlns:a16="http://schemas.microsoft.com/office/drawing/2014/main" id="{D0A0E604-C1D9-1E39-8D85-0AC90231C764}"/>
              </a:ext>
            </a:extLst>
          </p:cNvPr>
          <p:cNvSpPr txBox="1"/>
          <p:nvPr/>
        </p:nvSpPr>
        <p:spPr>
          <a:xfrm>
            <a:off x="1135117" y="987972"/>
            <a:ext cx="7966842" cy="2062103"/>
          </a:xfrm>
          <a:prstGeom prst="rect">
            <a:avLst/>
          </a:prstGeom>
          <a:noFill/>
        </p:spPr>
        <p:txBody>
          <a:bodyPr wrap="square" rtlCol="0">
            <a:spAutoFit/>
          </a:bodyPr>
          <a:lstStyle/>
          <a:p>
            <a:r>
              <a:rPr lang="en-US" sz="2000" dirty="0"/>
              <a:t>Plots available now:</a:t>
            </a:r>
          </a:p>
          <a:p>
            <a:endParaRPr lang="en-US" dirty="0"/>
          </a:p>
          <a:p>
            <a:pPr marL="285750" indent="-285750">
              <a:buFont typeface="Arial" panose="020B0604020202020204" pitchFamily="34" charset="0"/>
              <a:buChar char="•"/>
            </a:pPr>
            <a:r>
              <a:rPr lang="en-US" dirty="0"/>
              <a:t>Baseline</a:t>
            </a:r>
          </a:p>
          <a:p>
            <a:pPr marL="285750" indent="-285750">
              <a:buFont typeface="Arial" panose="020B0604020202020204" pitchFamily="34" charset="0"/>
              <a:buChar char="•"/>
            </a:pPr>
            <a:r>
              <a:rPr lang="en-US" dirty="0"/>
              <a:t>Waveform; </a:t>
            </a:r>
            <a:r>
              <a:rPr lang="en-US" dirty="0" err="1">
                <a:solidFill>
                  <a:schemeClr val="accent2"/>
                </a:solidFill>
              </a:rPr>
              <a:t>before&amp;after</a:t>
            </a:r>
            <a:r>
              <a:rPr lang="en-US" dirty="0">
                <a:solidFill>
                  <a:schemeClr val="accent2"/>
                </a:solidFill>
              </a:rPr>
              <a:t> noise filter</a:t>
            </a:r>
          </a:p>
          <a:p>
            <a:pPr marL="285750" indent="-285750">
              <a:buFont typeface="Arial" panose="020B0604020202020204" pitchFamily="34" charset="0"/>
              <a:buChar char="•"/>
            </a:pPr>
            <a:r>
              <a:rPr lang="en-US" dirty="0"/>
              <a:t>RMS;</a:t>
            </a:r>
            <a:r>
              <a:rPr lang="en-US" dirty="0">
                <a:solidFill>
                  <a:schemeClr val="accent2"/>
                </a:solidFill>
              </a:rPr>
              <a:t> </a:t>
            </a:r>
            <a:r>
              <a:rPr lang="en-US" dirty="0" err="1">
                <a:solidFill>
                  <a:schemeClr val="accent2"/>
                </a:solidFill>
              </a:rPr>
              <a:t>before&amp;after</a:t>
            </a:r>
            <a:r>
              <a:rPr lang="en-US" dirty="0">
                <a:solidFill>
                  <a:schemeClr val="accent2"/>
                </a:solidFill>
              </a:rPr>
              <a:t> noise filter</a:t>
            </a:r>
            <a:endParaRPr lang="en-US" dirty="0"/>
          </a:p>
          <a:p>
            <a:pPr marL="285750" indent="-285750">
              <a:buFont typeface="Arial" panose="020B0604020202020204" pitchFamily="34" charset="0"/>
              <a:buChar char="•"/>
            </a:pPr>
            <a:r>
              <a:rPr lang="en-US" dirty="0"/>
              <a:t>Spectra vs frequency;</a:t>
            </a:r>
            <a:r>
              <a:rPr lang="en-US" dirty="0">
                <a:solidFill>
                  <a:schemeClr val="accent2"/>
                </a:solidFill>
              </a:rPr>
              <a:t> </a:t>
            </a:r>
            <a:r>
              <a:rPr lang="en-US" dirty="0" err="1">
                <a:solidFill>
                  <a:schemeClr val="accent2"/>
                </a:solidFill>
              </a:rPr>
              <a:t>before&amp;after</a:t>
            </a:r>
            <a:r>
              <a:rPr lang="en-US" dirty="0">
                <a:solidFill>
                  <a:schemeClr val="accent2"/>
                </a:solidFill>
              </a:rPr>
              <a:t> noise filter</a:t>
            </a:r>
            <a:endParaRPr lang="en-US" dirty="0"/>
          </a:p>
          <a:p>
            <a:pPr marL="285750" indent="-285750">
              <a:buFont typeface="Arial" panose="020B0604020202020204" pitchFamily="34" charset="0"/>
              <a:buChar char="•"/>
            </a:pPr>
            <a:r>
              <a:rPr lang="en-US" dirty="0"/>
              <a:t>Channel-to-channel correlation;</a:t>
            </a:r>
            <a:r>
              <a:rPr lang="en-US" dirty="0">
                <a:solidFill>
                  <a:schemeClr val="accent2"/>
                </a:solidFill>
              </a:rPr>
              <a:t> </a:t>
            </a:r>
            <a:r>
              <a:rPr lang="en-US" dirty="0" err="1">
                <a:solidFill>
                  <a:schemeClr val="accent2"/>
                </a:solidFill>
              </a:rPr>
              <a:t>before&amp;after</a:t>
            </a:r>
            <a:r>
              <a:rPr lang="en-US" dirty="0">
                <a:solidFill>
                  <a:schemeClr val="accent2"/>
                </a:solidFill>
              </a:rPr>
              <a:t> noise filter</a:t>
            </a:r>
            <a:endParaRPr lang="en-US" dirty="0"/>
          </a:p>
        </p:txBody>
      </p:sp>
    </p:spTree>
    <p:extLst>
      <p:ext uri="{BB962C8B-B14F-4D97-AF65-F5344CB8AC3E}">
        <p14:creationId xmlns:p14="http://schemas.microsoft.com/office/powerpoint/2010/main" val="31686881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ECFC97-6FED-B607-686A-7FED914BE5CB}"/>
              </a:ext>
            </a:extLst>
          </p:cNvPr>
          <p:cNvSpPr>
            <a:spLocks noGrp="1"/>
          </p:cNvSpPr>
          <p:nvPr>
            <p:ph type="title"/>
          </p:nvPr>
        </p:nvSpPr>
        <p:spPr/>
        <p:txBody>
          <a:bodyPr/>
          <a:lstStyle/>
          <a:p>
            <a:r>
              <a:rPr lang="en-US" dirty="0"/>
              <a:t>Next</a:t>
            </a:r>
          </a:p>
        </p:txBody>
      </p:sp>
      <p:sp>
        <p:nvSpPr>
          <p:cNvPr id="3" name="TextBox 2">
            <a:extLst>
              <a:ext uri="{FF2B5EF4-FFF2-40B4-BE49-F238E27FC236}">
                <a16:creationId xmlns:a16="http://schemas.microsoft.com/office/drawing/2014/main" id="{C6F9A34C-50E6-72BA-DCC4-1C2798C3FB0D}"/>
              </a:ext>
            </a:extLst>
          </p:cNvPr>
          <p:cNvSpPr txBox="1"/>
          <p:nvPr/>
        </p:nvSpPr>
        <p:spPr>
          <a:xfrm>
            <a:off x="1608880" y="1527859"/>
            <a:ext cx="5578998" cy="4062651"/>
          </a:xfrm>
          <a:prstGeom prst="rect">
            <a:avLst/>
          </a:prstGeom>
          <a:noFill/>
        </p:spPr>
        <p:txBody>
          <a:bodyPr wrap="square" rtlCol="0">
            <a:spAutoFit/>
          </a:bodyPr>
          <a:lstStyle/>
          <a:p>
            <a:pPr marL="285750" indent="-285750">
              <a:buFont typeface="Arial" panose="020B0604020202020204" pitchFamily="34" charset="0"/>
              <a:buChar char="•"/>
            </a:pPr>
            <a:r>
              <a:rPr lang="en-US" sz="2400" dirty="0"/>
              <a:t>More plots:</a:t>
            </a:r>
          </a:p>
          <a:p>
            <a:pPr marL="742950" lvl="1" indent="-285750">
              <a:buFont typeface="Wingdings" pitchFamily="2" charset="2"/>
              <a:buChar char="Ø"/>
            </a:pPr>
            <a:r>
              <a:rPr lang="en-US" dirty="0"/>
              <a:t>Hit finding information</a:t>
            </a:r>
          </a:p>
          <a:p>
            <a:pPr marL="742950" lvl="1" indent="-285750">
              <a:buFont typeface="Wingdings" pitchFamily="2" charset="2"/>
              <a:buChar char="Ø"/>
            </a:pPr>
            <a:r>
              <a:rPr lang="en-US" dirty="0"/>
              <a:t>Summary plots of different runs</a:t>
            </a:r>
          </a:p>
          <a:p>
            <a:pPr marL="742950" lvl="1" indent="-285750">
              <a:buFont typeface="Wingdings" pitchFamily="2" charset="2"/>
              <a:buChar char="Ø"/>
            </a:pPr>
            <a:r>
              <a:rPr lang="en-US" dirty="0"/>
              <a:t>…</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a:t>Improve the interface.</a:t>
            </a:r>
          </a:p>
          <a:p>
            <a:pPr marL="800100" lvl="1" indent="-342900">
              <a:buFont typeface="Wingdings" pitchFamily="2" charset="2"/>
              <a:buChar char="Ø"/>
            </a:pPr>
            <a:r>
              <a:rPr lang="en-US" dirty="0"/>
              <a:t>Move to Django</a:t>
            </a:r>
          </a:p>
          <a:p>
            <a:pPr marL="800100" lvl="1" indent="-342900">
              <a:buFont typeface="Wingdings" pitchFamily="2" charset="2"/>
              <a:buChar char="Ø"/>
            </a:pPr>
            <a:r>
              <a:rPr lang="en-US" dirty="0"/>
              <a:t>…</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a:t>Reduce running time.</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a:t>Setup automatic process</a:t>
            </a:r>
          </a:p>
        </p:txBody>
      </p:sp>
    </p:spTree>
    <p:extLst>
      <p:ext uri="{BB962C8B-B14F-4D97-AF65-F5344CB8AC3E}">
        <p14:creationId xmlns:p14="http://schemas.microsoft.com/office/powerpoint/2010/main" val="925209485"/>
      </p:ext>
    </p:extLst>
  </p:cSld>
  <p:clrMapOvr>
    <a:masterClrMapping/>
  </p:clrMapOvr>
</p:sld>
</file>

<file path=ppt/theme/theme1.xml><?xml version="1.0" encoding="utf-8"?>
<a:theme xmlns:a="http://schemas.openxmlformats.org/drawingml/2006/main" name="BNL">
  <a:themeElements>
    <a:clrScheme name="BNL Color Palette">
      <a:dk1>
        <a:srgbClr val="000000"/>
      </a:dk1>
      <a:lt1>
        <a:srgbClr val="FFFFFF"/>
      </a:lt1>
      <a:dk2>
        <a:srgbClr val="000000"/>
      </a:dk2>
      <a:lt2>
        <a:srgbClr val="FFFFFF"/>
      </a:lt2>
      <a:accent1>
        <a:srgbClr val="105C78"/>
      </a:accent1>
      <a:accent2>
        <a:srgbClr val="00ADDC"/>
      </a:accent2>
      <a:accent3>
        <a:srgbClr val="B2D33B"/>
      </a:accent3>
      <a:accent4>
        <a:srgbClr val="F68B1F"/>
      </a:accent4>
      <a:accent5>
        <a:srgbClr val="B72467"/>
      </a:accent5>
      <a:accent6>
        <a:srgbClr val="FFCD34"/>
      </a:accent6>
      <a:hlink>
        <a:srgbClr val="4881C3"/>
      </a:hlink>
      <a:folHlink>
        <a:srgbClr val="51499E"/>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1" id="{BE07FA5D-D576-0F49-A31A-B9F2BA5FA94E}" vid="{9C8DA4DC-702A-6F4A-A5C0-4D244A8F828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BNL</Template>
  <TotalTime>659</TotalTime>
  <Words>331</Words>
  <Application>Microsoft Macintosh PowerPoint</Application>
  <PresentationFormat>Widescreen</PresentationFormat>
  <Paragraphs>49</Paragraphs>
  <Slides>7</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vt:i4>
      </vt:variant>
    </vt:vector>
  </HeadingPairs>
  <TitlesOfParts>
    <vt:vector size="15" baseType="lpstr">
      <vt:lpstr>Slack-Lato</vt:lpstr>
      <vt:lpstr>Aptos</vt:lpstr>
      <vt:lpstr>Arial</vt:lpstr>
      <vt:lpstr>Calibri</vt:lpstr>
      <vt:lpstr>Helvetica Neue</vt:lpstr>
      <vt:lpstr>Source Code Pro</vt:lpstr>
      <vt:lpstr>Wingdings</vt:lpstr>
      <vt:lpstr>BNL</vt:lpstr>
      <vt:lpstr>Offline Data Quality Monitoring</vt:lpstr>
      <vt:lpstr>PowerPoint Presentation</vt:lpstr>
      <vt:lpstr>PowerPoint Presentation</vt:lpstr>
      <vt:lpstr>PowerPoint Presentation</vt:lpstr>
      <vt:lpstr>Improve</vt:lpstr>
      <vt:lpstr>Demo</vt:lpstr>
      <vt:lpstr>Next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xy n</dc:creator>
  <cp:lastModifiedBy>xy n</cp:lastModifiedBy>
  <cp:revision>42</cp:revision>
  <dcterms:created xsi:type="dcterms:W3CDTF">2024-06-30T22:09:18Z</dcterms:created>
  <dcterms:modified xsi:type="dcterms:W3CDTF">2024-07-11T14:34:17Z</dcterms:modified>
</cp:coreProperties>
</file>