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35"/>
  </p:notesMasterIdLst>
  <p:handoutMasterIdLst>
    <p:handoutMasterId r:id="rId36"/>
  </p:handoutMasterIdLst>
  <p:sldIdLst>
    <p:sldId id="520" r:id="rId5"/>
    <p:sldId id="334" r:id="rId6"/>
    <p:sldId id="580" r:id="rId7"/>
    <p:sldId id="577" r:id="rId8"/>
    <p:sldId id="589" r:id="rId9"/>
    <p:sldId id="5788" r:id="rId10"/>
    <p:sldId id="570" r:id="rId11"/>
    <p:sldId id="5794" r:id="rId12"/>
    <p:sldId id="563" r:id="rId13"/>
    <p:sldId id="564" r:id="rId14"/>
    <p:sldId id="5795" r:id="rId15"/>
    <p:sldId id="5797" r:id="rId16"/>
    <p:sldId id="578" r:id="rId17"/>
    <p:sldId id="5796" r:id="rId18"/>
    <p:sldId id="571" r:id="rId19"/>
    <p:sldId id="5789" r:id="rId20"/>
    <p:sldId id="5790" r:id="rId21"/>
    <p:sldId id="5784" r:id="rId22"/>
    <p:sldId id="584" r:id="rId23"/>
    <p:sldId id="5787" r:id="rId24"/>
    <p:sldId id="5785" r:id="rId25"/>
    <p:sldId id="558" r:id="rId26"/>
    <p:sldId id="574" r:id="rId27"/>
    <p:sldId id="567" r:id="rId28"/>
    <p:sldId id="5791" r:id="rId29"/>
    <p:sldId id="5792" r:id="rId30"/>
    <p:sldId id="5793" r:id="rId31"/>
    <p:sldId id="586" r:id="rId32"/>
    <p:sldId id="583" r:id="rId33"/>
    <p:sldId id="5786" r:id="rId34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  <p:embeddedFont>
      <p:font typeface="Lucida Sans" panose="020B0602030504020204" pitchFamily="34" charset="0"/>
      <p:regular r:id="rId42"/>
      <p:bold r:id="rId43"/>
      <p:italic r:id="rId44"/>
      <p:boldItalic r:id="rId45"/>
    </p:embeddedFont>
    <p:embeddedFont>
      <p:font typeface="Wingdings 2" panose="05020102010507070707" pitchFamily="18" charset="2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B9FF"/>
    <a:srgbClr val="00FFFF"/>
    <a:srgbClr val="0091FF"/>
    <a:srgbClr val="AAFF0F"/>
    <a:srgbClr val="FF00FF"/>
    <a:srgbClr val="C800C8"/>
    <a:srgbClr val="3232FF"/>
    <a:srgbClr val="21A0FF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49" autoAdjust="0"/>
    <p:restoredTop sz="94694"/>
  </p:normalViewPr>
  <p:slideViewPr>
    <p:cSldViewPr snapToGrid="0">
      <p:cViewPr varScale="1">
        <p:scale>
          <a:sx n="82" d="100"/>
          <a:sy n="82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ndo Gnanvo" userId="138e8ee5-071e-4200-bbe9-20c101fa0b3f" providerId="ADAL" clId="{96C91F22-CAF6-4431-8886-EB066042FCC4}"/>
  </pc:docChgLst>
  <pc:docChgLst>
    <pc:chgData name="Kondo Gnanvo" userId="138e8ee5-071e-4200-bbe9-20c101fa0b3f" providerId="ADAL" clId="{C959375D-CC21-45E1-B50A-C92D9BC2DC10}"/>
    <pc:docChg chg="modSld">
      <pc:chgData name="Kondo Gnanvo" userId="138e8ee5-071e-4200-bbe9-20c101fa0b3f" providerId="ADAL" clId="{C959375D-CC21-45E1-B50A-C92D9BC2DC10}" dt="2024-06-16T22:53:09.129" v="1" actId="1076"/>
      <pc:docMkLst>
        <pc:docMk/>
      </pc:docMkLst>
      <pc:sldChg chg="modSp">
        <pc:chgData name="Kondo Gnanvo" userId="138e8ee5-071e-4200-bbe9-20c101fa0b3f" providerId="ADAL" clId="{C959375D-CC21-45E1-B50A-C92D9BC2DC10}" dt="2024-06-16T22:53:09.129" v="1" actId="1076"/>
        <pc:sldMkLst>
          <pc:docMk/>
          <pc:sldMk cId="373055448" sldId="577"/>
        </pc:sldMkLst>
        <pc:grpChg chg="mod">
          <ac:chgData name="Kondo Gnanvo" userId="138e8ee5-071e-4200-bbe9-20c101fa0b3f" providerId="ADAL" clId="{C959375D-CC21-45E1-B50A-C92D9BC2DC10}" dt="2024-06-16T22:53:09.129" v="1" actId="1076"/>
          <ac:grpSpMkLst>
            <pc:docMk/>
            <pc:sldMk cId="373055448" sldId="577"/>
            <ac:grpSpMk id="5" creationId="{C14E0BE7-CE11-4EC1-8001-D96A8BC860EB}"/>
          </ac:grpSpMkLst>
        </pc:grpChg>
      </pc:sldChg>
    </pc:docChg>
  </pc:docChgLst>
  <pc:docChgLst>
    <pc:chgData name="Kondo Gnanvo" userId="138e8ee5-071e-4200-bbe9-20c101fa0b3f" providerId="ADAL" clId="{FBD3C221-A0CB-4439-BF86-EDB895B756A6}"/>
  </pc:docChgLst>
  <pc:docChgLst>
    <pc:chgData name="Kondo Gnanvo" userId="138e8ee5-071e-4200-bbe9-20c101fa0b3f" providerId="ADAL" clId="{C8B8D2B9-DBF5-42A3-B670-AB36BBC0644B}"/>
  </pc:docChgLst>
  <pc:docChgLst>
    <pc:chgData name="Kondo Gnanvo" userId="138e8ee5-071e-4200-bbe9-20c101fa0b3f" providerId="ADAL" clId="{D0C93D7F-9029-4A89-BE81-575940B1FA30}"/>
    <pc:docChg chg="undo redo custSel addSld delSld modSld sldOrd modMainMaster">
      <pc:chgData name="Kondo Gnanvo" userId="138e8ee5-071e-4200-bbe9-20c101fa0b3f" providerId="ADAL" clId="{D0C93D7F-9029-4A89-BE81-575940B1FA30}" dt="2024-08-21T13:54:44.494" v="6543" actId="20577"/>
      <pc:docMkLst>
        <pc:docMk/>
      </pc:docMkLst>
      <pc:sldChg chg="modSp">
        <pc:chgData name="Kondo Gnanvo" userId="138e8ee5-071e-4200-bbe9-20c101fa0b3f" providerId="ADAL" clId="{D0C93D7F-9029-4A89-BE81-575940B1FA30}" dt="2024-08-17T22:27:32.073" v="361" actId="1036"/>
        <pc:sldMkLst>
          <pc:docMk/>
          <pc:sldMk cId="3296281483" sldId="334"/>
        </pc:sldMkLst>
        <pc:spChg chg="mod">
          <ac:chgData name="Kondo Gnanvo" userId="138e8ee5-071e-4200-bbe9-20c101fa0b3f" providerId="ADAL" clId="{D0C93D7F-9029-4A89-BE81-575940B1FA30}" dt="2024-08-17T22:27:32.073" v="361" actId="1036"/>
          <ac:spMkLst>
            <pc:docMk/>
            <pc:sldMk cId="3296281483" sldId="334"/>
            <ac:spMk id="3" creationId="{E636F969-3FD3-0ED4-3913-51867AB88D56}"/>
          </ac:spMkLst>
        </pc:spChg>
      </pc:sldChg>
      <pc:sldChg chg="modSp">
        <pc:chgData name="Kondo Gnanvo" userId="138e8ee5-071e-4200-bbe9-20c101fa0b3f" providerId="ADAL" clId="{D0C93D7F-9029-4A89-BE81-575940B1FA30}" dt="2024-08-17T22:24:31.799" v="195" actId="553"/>
        <pc:sldMkLst>
          <pc:docMk/>
          <pc:sldMk cId="553597436" sldId="520"/>
        </pc:sldMkLst>
        <pc:spChg chg="mod">
          <ac:chgData name="Kondo Gnanvo" userId="138e8ee5-071e-4200-bbe9-20c101fa0b3f" providerId="ADAL" clId="{D0C93D7F-9029-4A89-BE81-575940B1FA30}" dt="2024-08-17T22:24:12.007" v="139" actId="553"/>
          <ac:spMkLst>
            <pc:docMk/>
            <pc:sldMk cId="553597436" sldId="520"/>
            <ac:spMk id="2" creationId="{2381F5B5-4B25-C469-87BE-41A75A7120BC}"/>
          </ac:spMkLst>
        </pc:spChg>
        <pc:spChg chg="mod">
          <ac:chgData name="Kondo Gnanvo" userId="138e8ee5-071e-4200-bbe9-20c101fa0b3f" providerId="ADAL" clId="{D0C93D7F-9029-4A89-BE81-575940B1FA30}" dt="2024-08-17T22:24:31.799" v="195" actId="553"/>
          <ac:spMkLst>
            <pc:docMk/>
            <pc:sldMk cId="553597436" sldId="520"/>
            <ac:spMk id="3" creationId="{7DD984CA-F83A-B1FD-C7E1-1E5A30ADD38F}"/>
          </ac:spMkLst>
        </pc:spChg>
        <pc:spChg chg="mod">
          <ac:chgData name="Kondo Gnanvo" userId="138e8ee5-071e-4200-bbe9-20c101fa0b3f" providerId="ADAL" clId="{D0C93D7F-9029-4A89-BE81-575940B1FA30}" dt="2024-08-17T22:24:12.007" v="139" actId="553"/>
          <ac:spMkLst>
            <pc:docMk/>
            <pc:sldMk cId="553597436" sldId="520"/>
            <ac:spMk id="4" creationId="{EE1A2A0F-F73E-004D-868A-1A4D79DBE132}"/>
          </ac:spMkLst>
        </pc:spChg>
        <pc:spChg chg="mod">
          <ac:chgData name="Kondo Gnanvo" userId="138e8ee5-071e-4200-bbe9-20c101fa0b3f" providerId="ADAL" clId="{D0C93D7F-9029-4A89-BE81-575940B1FA30}" dt="2024-08-17T22:24:12.007" v="139" actId="553"/>
          <ac:spMkLst>
            <pc:docMk/>
            <pc:sldMk cId="553597436" sldId="520"/>
            <ac:spMk id="13" creationId="{8D13EC63-917B-D26C-12EF-6465F0A65A44}"/>
          </ac:spMkLst>
        </pc:spChg>
      </pc:sldChg>
      <pc:sldChg chg="addSp delSp modSp ord">
        <pc:chgData name="Kondo Gnanvo" userId="138e8ee5-071e-4200-bbe9-20c101fa0b3f" providerId="ADAL" clId="{D0C93D7F-9029-4A89-BE81-575940B1FA30}" dt="2024-08-18T17:39:47.231" v="2012" actId="1037"/>
        <pc:sldMkLst>
          <pc:docMk/>
          <pc:sldMk cId="3600659891" sldId="563"/>
        </pc:sldMkLst>
        <pc:spChg chg="mod">
          <ac:chgData name="Kondo Gnanvo" userId="138e8ee5-071e-4200-bbe9-20c101fa0b3f" providerId="ADAL" clId="{D0C93D7F-9029-4A89-BE81-575940B1FA30}" dt="2024-08-18T17:39:15.995" v="1998"/>
          <ac:spMkLst>
            <pc:docMk/>
            <pc:sldMk cId="3600659891" sldId="563"/>
            <ac:spMk id="2" creationId="{83D7F87F-4417-AE66-F0C1-881F752A1CE2}"/>
          </ac:spMkLst>
        </pc:spChg>
        <pc:spChg chg="mod">
          <ac:chgData name="Kondo Gnanvo" userId="138e8ee5-071e-4200-bbe9-20c101fa0b3f" providerId="ADAL" clId="{D0C93D7F-9029-4A89-BE81-575940B1FA30}" dt="2024-08-18T17:35:25.446" v="1918" actId="1076"/>
          <ac:spMkLst>
            <pc:docMk/>
            <pc:sldMk cId="3600659891" sldId="563"/>
            <ac:spMk id="18" creationId="{D16EF4E3-FF9F-4F36-8479-E7193036D0AA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1" creationId="{6EBDD749-0AA6-466A-AD50-A5B4C4939C40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2" creationId="{79C94AB6-CE74-494B-9A19-48643C0930ED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33" creationId="{3EC8DC7D-CD75-44DC-9261-E2322733211B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36" creationId="{A04A6B36-457C-4CEE-9B6E-085C7ACD37E6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37" creationId="{76C961F3-5748-4C52-8DD2-270A4B5D84DC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38" creationId="{CF491589-31A5-49FF-907D-01573BF68FAB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39" creationId="{12522F2C-8514-478A-973B-89F4AB61BFCB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40" creationId="{3D157202-0A3E-4521-A1E4-0B7900EFFAFA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41" creationId="{B1AE465C-84FB-4E2C-8B2B-89EA15DC4533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43" creationId="{D936A25E-2C9A-433E-B998-8C9DB99654EC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44" creationId="{A813287A-99B4-456F-8A6C-E3E9396E3CF6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45" creationId="{2B8712A2-DB2F-4CE1-A636-913D842F1C2E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46" creationId="{68255217-403A-4EA6-8F3E-56AE7042DE89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47" creationId="{863A350D-8ACC-43CB-B101-A4C4E2B66359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50" creationId="{6715C945-0818-4797-9D90-5C0618F60AEC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51" creationId="{2078B807-1C5F-401D-A7AD-240BC9BECFA7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52" creationId="{B8F00F44-19A7-4D18-A8A8-E58607BD7BEF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53" creationId="{1C1939A6-9158-4E18-BDDB-B8CB0EFA3D20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54" creationId="{88D61B6C-BE5B-4B43-A89C-A65C16A86DFA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55" creationId="{C07FDCF8-42D7-4E35-AA5C-F18FB943E55E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57" creationId="{4467E084-89BB-4916-BD76-3EA387AA8F6E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58" creationId="{0F06A353-9CD1-4BB1-AC0E-201B82FEA7D9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59" creationId="{86F57F14-4B42-4A44-AFBD-204651C184BF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60" creationId="{BC5C6562-B275-44AD-877A-7D3624324B59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61" creationId="{9DCC3A55-4881-4EB2-9653-17D091D93FCC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64" creationId="{BE51845B-F413-4FB5-AA29-AADF5966EBB5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65" creationId="{264EEFB0-84A3-4B4A-BA69-4F2B7A8E4745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66" creationId="{B4FC1722-3492-4BB0-B766-22C854978555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67" creationId="{2AE8F714-714D-45C1-8980-1729F864D65D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68" creationId="{298AD98E-39FC-499A-A051-3D80AAB98AB4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69" creationId="{85FD4163-CE87-48DE-AD30-B7AFC0A244CF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71" creationId="{87C84A70-BE77-41BC-90EA-0042348BA6A4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72" creationId="{099078DE-B6D8-41FE-87CC-4F18C545CD67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73" creationId="{5BD1D0AC-2506-4E25-BB67-85A5835EFD9A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74" creationId="{3A7EA179-1107-4AA0-8F26-4F9CB9A14280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75" creationId="{C607F452-6195-473F-B53F-FB1A8589C7AF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78" creationId="{203A7F94-F433-494E-8E1A-D13830A5C0EB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79" creationId="{C9745831-4A0D-4DE6-AB7E-E78AF0936475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80" creationId="{5BC49045-8F29-4136-BCE3-F5004D7DE9F8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81" creationId="{1DA6CE74-8EDF-4F2C-9748-8E466F04BD1D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82" creationId="{1339B330-C990-44C5-87A1-A18F643FEC74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83" creationId="{28AA4F3A-C6F9-40F7-9C72-6CDECCC6B4DE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85" creationId="{156281D7-BAF3-4170-B255-4CEF8455C16E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86" creationId="{BB1AB29D-EBBE-4B1C-8704-F2A41407BE5D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87" creationId="{C6B3A46A-0002-4AF2-A3D5-4E4B810AA98C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88" creationId="{AB856A2D-791E-4A74-9CED-39EFAFB14787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89" creationId="{5134CD68-DFBA-4086-A56F-696474DD86B3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92" creationId="{478DB442-6131-4933-BCF1-83C5426DEA55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93" creationId="{4015BD62-C97D-447B-8379-7802EACCA625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94" creationId="{C01BEEC1-3D7E-48E0-9B4B-9988E06C472C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95" creationId="{F030F036-C339-479F-899A-E0F108E342ED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96" creationId="{DCD6C6E2-1DB8-4E26-B771-7CF6482A423A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97" creationId="{3C25C4CD-128D-4085-8BA4-AD7241DB54E2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99" creationId="{D533D3B1-EDD8-440E-8D1C-222916086BDE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00" creationId="{F6CB5BF2-2185-43F1-9526-CA3E1453A2E2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01" creationId="{DBFA36BA-F8B4-4A7B-A89F-5C6F0EC5E6E0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02" creationId="{259DD3E3-DA9E-4AD9-8799-A0357B38FAEE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03" creationId="{5591CA59-6248-4E5F-AC80-DD9EABF737FA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06" creationId="{8C0C7D77-0C4E-4321-9412-7E544A7C553F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07" creationId="{B9185DF9-EB29-4DD5-9444-F23F602947A7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08" creationId="{E07084FE-78D3-4158-96BA-BB394AA7549A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09" creationId="{8C376B54-C8ED-4E4E-A447-80C143F76E67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10" creationId="{16A7E153-67AF-4838-9DB3-9AD2FE6FEA75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11" creationId="{29A394FF-BCF4-4BC7-9968-262CC845FFF3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13" creationId="{3DA53F3A-E0C7-43BE-87E3-70DA866216AA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14" creationId="{A43A9ABE-2DF3-4F14-996A-A0DB05D66E8B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15" creationId="{40C06EE2-A2DF-463D-9396-B79803055A64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16" creationId="{10A25828-C63F-40F0-8303-ABDB44E403DA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23" creationId="{E85A0DD5-CA4F-40A6-8E3F-157667481D89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26" creationId="{DB50BE2C-3B59-4A4B-8620-A1FFD1806F4B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27" creationId="{9C634C5C-1F8F-438C-BE5A-176BDDF4ED89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28" creationId="{6F32B10C-0D65-495E-AEDC-8E92975959BB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29" creationId="{30011A32-1346-4D4D-930E-3D34498005BE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30" creationId="{C5B032D8-0D8B-4305-A46D-86A466F35F23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31" creationId="{2D8DA2DB-8CE6-4D68-BF25-150C38F24092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33" creationId="{3BAFE015-693C-4FA3-BB4E-85D4898325D9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34" creationId="{A6EE81E2-1836-4A56-9C9A-3C3F1B9973D6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35" creationId="{7DC6E7A0-419B-47FA-B664-807F9099A54E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36" creationId="{84C7FD60-A818-45AA-B48F-30FE633C6DA2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37" creationId="{4DDB2432-59CD-437E-93A9-F4C3F0B46B4A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40" creationId="{DEA7A8F6-7C7D-4C0A-ABA3-D2E7E0D2EC3D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41" creationId="{AFF12A9B-5848-42B7-8C87-91EED98496A6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42" creationId="{996F6191-C326-46B3-A258-CB81E637B053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43" creationId="{6B8B04B2-B30B-43FE-8FA9-AFD48E4A23F8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44" creationId="{2F504958-9AD6-4DAB-8AC8-C12B809788FC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45" creationId="{76E8DE0D-0383-4242-949C-D2B7576AB4D1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47" creationId="{8E52C5A3-C961-46E2-A168-1E29D91F8B4D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48" creationId="{23A1C5F2-0FBD-4AA6-9BB8-DBD7C8374B26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49" creationId="{B6E75A02-CBF7-412A-9412-3AC017256F5B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50" creationId="{115FD5D4-53CC-4C28-ADD8-F589B2968B7B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51" creationId="{D989EF29-5BA9-4809-AF00-3C396BFB095E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54" creationId="{D1E272F8-DEC4-4BE2-960C-1CF2FD65554E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55" creationId="{8CE64B67-4639-4B8F-8D4D-358FF9BE7852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56" creationId="{1C7D26C9-E2D2-41C8-8ECB-B723BC1302D5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57" creationId="{892F7CAC-0273-483B-A12C-37AA8DCAC0E1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58" creationId="{A184D95E-5FB9-44E7-8DE2-B129A9EFE51F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59" creationId="{EB68B2B4-AF66-432C-A875-C647D9F669FD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61" creationId="{8890E722-1E01-4E50-900C-D3E33CC284B1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62" creationId="{4E8358FE-8A9A-4F66-A2BB-9CBCB28369F5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63" creationId="{7111F9E3-7C41-40C3-B424-44F03A3B3309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64" creationId="{BCBD4DD0-2F68-4AE8-8C72-D23AA46D1295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65" creationId="{B72EF924-B752-422B-B434-3B5C5030D8E9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68" creationId="{8C5C6CA7-192C-4EDD-BD06-E555554560AF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69" creationId="{C7DF9537-4F3E-4224-9B00-57B088E13041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70" creationId="{131E6CC0-0C10-41B5-9DCA-AA5952BF1F7F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71" creationId="{39A9633D-5CBA-48A6-B4C9-61FED953EBB8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72" creationId="{556676FC-108C-483A-BBAF-A7105BF4AB4F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73" creationId="{B30B09D7-895C-484F-AAA9-B3B57DCE7976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75" creationId="{96F6E237-5F86-4DFF-A72E-4B028AE55AA5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76" creationId="{A92EAADC-AA6A-4265-99BF-DADB330B7CAA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77" creationId="{28037D5D-5F62-488D-A704-2AADFDAFC826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78" creationId="{AE16348A-B061-4625-8554-2EA4CEE4E725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79" creationId="{48E1CEF4-611A-4718-ADA8-4E8C4C39F12B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82" creationId="{B3140C93-A7C1-4B92-BECE-22F1DBB618D5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83" creationId="{D6C85BB4-9702-4A0F-A487-43592F42ACD9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84" creationId="{42C8AABC-2B88-4AB0-B4F9-F12E1CC4318E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85" creationId="{15A89750-2360-4CAE-8424-ADC387A79758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86" creationId="{2F5E209C-720C-4EC6-8E4E-28C834B5A8EF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87" creationId="{E91C810B-EF8D-43AA-8C96-9798188F4082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89" creationId="{2BCEFF16-447A-40A5-9A13-128974904473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90" creationId="{23E551F1-6A06-4319-B678-C128BACD55BF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91" creationId="{60B415F2-7FAC-4C06-B20C-7440CDE06C63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92" creationId="{91FB97FE-B54C-4E74-BD84-5DB862675FBD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93" creationId="{994912C8-67BC-4559-BD41-3F5B5469F8E2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96" creationId="{5831AA96-9729-426F-A24F-D7B61BF805BD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97" creationId="{7F22C9CC-265C-4DEF-980C-59BE40B4AC28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98" creationId="{D3FDD68A-E705-4FBF-984B-4306E9FB729B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199" creationId="{FCB69528-B009-4D36-A789-5F7AB6799152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00" creationId="{7CB81DE7-2D4A-4CFC-9C71-34D3F6D35B2E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01" creationId="{F0FE9F4E-CD67-43DE-A0D3-2B1833D84111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03" creationId="{AB93CAF7-21DD-4745-9EA0-B1A51EEA3284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04" creationId="{769EDBF7-3377-4827-A811-2851CA86A447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05" creationId="{C96BEC9B-B03D-4ECC-892D-6CB75B1C01BF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06" creationId="{37BE1AD2-BD24-4CCB-8C22-AF9AC396D0FD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09" creationId="{2D4ED800-A365-4D1A-8152-FA645513B099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12" creationId="{EFF6B963-09BF-4CED-B47A-915DFF2838FB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13" creationId="{97FD39F1-E5D4-4CDC-8E64-2D374F78C109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14" creationId="{E32B0348-E7AA-4FF2-A0C6-E354AF9DD604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15" creationId="{300C5471-F774-498B-ADB5-C894AC75E9A8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16" creationId="{CCAB25BC-6C2E-46ED-A25E-1667A7475F59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17" creationId="{FE5E1183-F9CF-4D8A-8420-A7A23A9AD393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19" creationId="{F841027A-268F-441D-A199-D4AA80A78A3A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20" creationId="{D541F1AA-0460-4B0D-BE55-D54FECABCCE9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21" creationId="{4ABB783D-BBB4-4F51-A34F-BB2F88CFADA1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22" creationId="{184094F9-A8C8-4A60-9E7A-3C67A5AC3331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23" creationId="{F7E744CB-9206-4368-B0D6-711845BC2CE2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26" creationId="{2BCCB295-ADDC-4761-9A9B-C177679D9D07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27" creationId="{9B8DE1AC-F87D-4043-9EF3-00433A2DD481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28" creationId="{13E877F7-B897-4E93-831F-F5B7FB1040CE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29" creationId="{9906F22D-A6A1-4E88-BBFB-900F187A88A1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30" creationId="{A0D6B351-C4E1-4F71-B1FD-D0C84F8974EA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31" creationId="{21BBE90A-CAF5-44DA-9CAA-6B2CDF8A21B8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33" creationId="{DB3D9FA9-AD41-4721-9374-9770C67E48A6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34" creationId="{AC886F77-CC97-42BB-8E31-F3CDCF089E77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35" creationId="{04EF3117-20AB-44DF-B8B4-5178D7EA940C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36" creationId="{6C88D1CF-AA29-45C1-9BB3-773A6880DC90}"/>
          </ac:spMkLst>
        </pc:spChg>
        <pc:spChg chg="mod">
          <ac:chgData name="Kondo Gnanvo" userId="138e8ee5-071e-4200-bbe9-20c101fa0b3f" providerId="ADAL" clId="{D0C93D7F-9029-4A89-BE81-575940B1FA30}" dt="2024-08-18T17:35:29.095" v="1919" actId="1076"/>
          <ac:spMkLst>
            <pc:docMk/>
            <pc:sldMk cId="3600659891" sldId="563"/>
            <ac:spMk id="257" creationId="{C09619AD-390C-4789-AB9F-7FE6433F22EE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58" creationId="{8C751073-5B2C-4363-846D-A443DEDEB917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59" creationId="{95A31FFF-B517-4606-9F6E-68B799369578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62" creationId="{C28A75C7-0565-4EB7-9C44-99DC8CF07DB4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68" creationId="{8E42D8AC-87E9-4D15-A858-9E78849F1A99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70" creationId="{B2E94039-3845-4F8D-9DA0-00C7F136574C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91" creationId="{278C840A-896B-4692-9506-5474E93728F7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92" creationId="{DB9FD7F3-7705-469C-A173-611246BEA359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293" creationId="{1B5B2828-3D1E-47DE-A815-CE62E9AD7370}"/>
          </ac:spMkLst>
        </pc:spChg>
        <pc:spChg chg="mod">
          <ac:chgData name="Kondo Gnanvo" userId="138e8ee5-071e-4200-bbe9-20c101fa0b3f" providerId="ADAL" clId="{D0C93D7F-9029-4A89-BE81-575940B1FA30}" dt="2024-08-18T17:39:47.231" v="2012" actId="1037"/>
          <ac:spMkLst>
            <pc:docMk/>
            <pc:sldMk cId="3600659891" sldId="563"/>
            <ac:spMk id="294" creationId="{67D81FE9-F00B-4407-905D-22E57413E033}"/>
          </ac:spMkLst>
        </pc:spChg>
        <pc:spChg chg="mod">
          <ac:chgData name="Kondo Gnanvo" userId="138e8ee5-071e-4200-bbe9-20c101fa0b3f" providerId="ADAL" clId="{D0C93D7F-9029-4A89-BE81-575940B1FA30}" dt="2024-08-18T17:35:09.078" v="1916" actId="1076"/>
          <ac:spMkLst>
            <pc:docMk/>
            <pc:sldMk cId="3600659891" sldId="563"/>
            <ac:spMk id="309" creationId="{CAA4F401-509A-447A-A188-BA040EDC3020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312" creationId="{2AEDBEB4-2C93-430B-A324-CF313810500B}"/>
          </ac:spMkLst>
        </pc:spChg>
        <pc:spChg chg="mod">
          <ac:chgData name="Kondo Gnanvo" userId="138e8ee5-071e-4200-bbe9-20c101fa0b3f" providerId="ADAL" clId="{D0C93D7F-9029-4A89-BE81-575940B1FA30}" dt="2024-08-18T17:34:28.155" v="1907" actId="6549"/>
          <ac:spMkLst>
            <pc:docMk/>
            <pc:sldMk cId="3600659891" sldId="563"/>
            <ac:spMk id="316" creationId="{2211FD37-7C59-4C07-9271-755D2C6DD16F}"/>
          </ac:spMkLst>
        </pc:spChg>
        <pc:spChg chg="del mod">
          <ac:chgData name="Kondo Gnanvo" userId="138e8ee5-071e-4200-bbe9-20c101fa0b3f" providerId="ADAL" clId="{D0C93D7F-9029-4A89-BE81-575940B1FA30}" dt="2024-08-18T17:35:47.409" v="1921" actId="478"/>
          <ac:spMkLst>
            <pc:docMk/>
            <pc:sldMk cId="3600659891" sldId="563"/>
            <ac:spMk id="318" creationId="{F811DAE1-E5CB-471A-9465-32B9DA71847B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323" creationId="{44BE7593-96E4-4168-AB98-96FAD025A67B}"/>
          </ac:spMkLst>
        </pc:spChg>
        <pc:spChg chg="mod">
          <ac:chgData name="Kondo Gnanvo" userId="138e8ee5-071e-4200-bbe9-20c101fa0b3f" providerId="ADAL" clId="{D0C93D7F-9029-4A89-BE81-575940B1FA30}" dt="2024-08-18T17:35:11.645" v="1917" actId="1076"/>
          <ac:spMkLst>
            <pc:docMk/>
            <pc:sldMk cId="3600659891" sldId="563"/>
            <ac:spMk id="325" creationId="{EE9599E6-BC9E-4A81-BE6B-B1FDD85DB288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326" creationId="{9432F74D-114A-4DAE-9DCF-D0B78D940C42}"/>
          </ac:spMkLst>
        </pc:spChg>
        <pc:spChg chg="mod">
          <ac:chgData name="Kondo Gnanvo" userId="138e8ee5-071e-4200-bbe9-20c101fa0b3f" providerId="ADAL" clId="{D0C93D7F-9029-4A89-BE81-575940B1FA30}" dt="2024-08-18T17:36:32.948" v="1932" actId="1076"/>
          <ac:spMkLst>
            <pc:docMk/>
            <pc:sldMk cId="3600659891" sldId="563"/>
            <ac:spMk id="328" creationId="{3467024E-F967-4AE3-9FB8-568C29A9F6C9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329" creationId="{585F62AB-4BB7-416E-A32A-AF8CF03552F9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330" creationId="{037762C8-EC0E-4CBD-9653-4336D9741950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338" creationId="{B8653C2D-7709-4041-942F-BA70DE6FD719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339" creationId="{5EB3DF71-B97E-4A0F-B553-659F1FCF7C22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340" creationId="{855AE814-FF5B-4B61-9B42-66E3DF1BAC45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344" creationId="{7B0BB3A0-E2A7-4B4B-93E3-7583166B0366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345" creationId="{6DFEDD12-FC82-43B7-BBE7-744ED44FC71B}"/>
          </ac:spMkLst>
        </pc:spChg>
        <pc:spChg chg="mod">
          <ac:chgData name="Kondo Gnanvo" userId="138e8ee5-071e-4200-bbe9-20c101fa0b3f" providerId="ADAL" clId="{D0C93D7F-9029-4A89-BE81-575940B1FA30}" dt="2024-08-18T17:36:17.235" v="1930" actId="1076"/>
          <ac:spMkLst>
            <pc:docMk/>
            <pc:sldMk cId="3600659891" sldId="563"/>
            <ac:spMk id="346" creationId="{177F9B11-27AA-4B27-9F1C-5AADB639BF3C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347" creationId="{C4DF3959-9E8F-447C-BAA6-ACB4AA5BC413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348" creationId="{87330D11-A1D5-4298-9F99-EAE22158E2AD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349" creationId="{DDC1CBB1-2283-42BC-83FF-8FE92C621CCA}"/>
          </ac:spMkLst>
        </pc:spChg>
        <pc:spChg chg="mod">
          <ac:chgData name="Kondo Gnanvo" userId="138e8ee5-071e-4200-bbe9-20c101fa0b3f" providerId="ADAL" clId="{D0C93D7F-9029-4A89-BE81-575940B1FA30}" dt="2024-08-18T17:33:15.591" v="1896" actId="404"/>
          <ac:spMkLst>
            <pc:docMk/>
            <pc:sldMk cId="3600659891" sldId="563"/>
            <ac:spMk id="350" creationId="{6D3C3AA1-01CE-40F7-B682-428038F244C0}"/>
          </ac:spMkLst>
        </pc:spChg>
        <pc:grpChg chg="del mod">
          <ac:chgData name="Kondo Gnanvo" userId="138e8ee5-071e-4200-bbe9-20c101fa0b3f" providerId="ADAL" clId="{D0C93D7F-9029-4A89-BE81-575940B1FA30}" dt="2024-08-18T17:33:45.657" v="1898" actId="478"/>
          <ac:grpSpMkLst>
            <pc:docMk/>
            <pc:sldMk cId="3600659891" sldId="563"/>
            <ac:grpSpMk id="10" creationId="{39AEBF74-9FEE-42A7-9D84-806D36A1B44D}"/>
          </ac:grpSpMkLst>
        </pc:grpChg>
        <pc:grpChg chg="mod">
          <ac:chgData name="Kondo Gnanvo" userId="138e8ee5-071e-4200-bbe9-20c101fa0b3f" providerId="ADAL" clId="{D0C93D7F-9029-4A89-BE81-575940B1FA30}" dt="2024-08-18T17:39:28.600" v="2006" actId="1036"/>
          <ac:grpSpMkLst>
            <pc:docMk/>
            <pc:sldMk cId="3600659891" sldId="563"/>
            <ac:grpSpMk id="14" creationId="{E45BE03C-B562-4278-B667-BE3D5E6C5B01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6" creationId="{B9832738-592A-4547-992A-656AF89230CF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9" creationId="{148EE44B-6BDB-4C4F-88D6-85C929AD21F4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23" creationId="{4512E3B6-CBFE-45B5-B421-112622F9B236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24" creationId="{C6B146E7-3E18-4C67-B4E0-50E0B4292813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25" creationId="{E32B3463-EA50-4319-9A66-C3F2250D477F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26" creationId="{6B670613-4388-440D-A26B-47663E2139C8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27" creationId="{1558D29F-2146-4656-9FE3-4732444F5253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28" creationId="{D888F5AA-6FBA-4985-ACD3-3334538B0280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29" creationId="{3C5729B0-A02B-4D18-8ED1-4460B4AACF3B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30" creationId="{903E544A-7E04-44C4-B10D-94E10BE6D5C2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31" creationId="{CE2F8216-B79E-46AB-94FE-3948D59B8997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32" creationId="{5D96CE14-09AB-4025-93F2-B6A7E4557029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34" creationId="{32AA90A7-F19F-46B1-B365-1276D692B2F8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35" creationId="{82C15EDD-CFB1-4429-B5E7-A8A6017FB479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42" creationId="{0A5AD92F-A8E7-41DD-A726-445E78BA4425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48" creationId="{66FBBD2B-DB3E-4AF3-988B-EBFFE3E46277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49" creationId="{8B274EE7-3471-48A7-A591-C09AC26B0D9E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56" creationId="{1D7BBBA8-ED2B-4A4F-AFFE-79D64BA42FB2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62" creationId="{E0606757-1414-4561-9007-B0FB4380D7E2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63" creationId="{F0394A5C-55B7-4FB5-B684-CC832DC7B26C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70" creationId="{4F330BEC-88D5-4C15-A75A-179D699B33FF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76" creationId="{A0464112-C74A-4792-B8EE-F561A060ECC5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77" creationId="{2E5E3D9A-4077-4A24-B371-5E93AAA57F82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84" creationId="{DC8FFC0E-9E6C-4F60-A0E0-D669E31387E0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90" creationId="{D904A857-F88D-4201-AF41-D3F91C5A8A1C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91" creationId="{DB2CD459-CDB4-4321-8855-F2C47C083355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98" creationId="{3D75A62E-6ECA-4F2C-B39C-D5C008402905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04" creationId="{18868631-C05B-4BDF-8744-F3C6A9AEB439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05" creationId="{B7B3859D-E43C-4CF5-90A3-93F04DD05A63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12" creationId="{1AFDF6DB-1D94-4F5E-A3DB-B0FBDC9F4A81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17" creationId="{88E2ED3C-F6F4-4993-B8E7-F3AAF9AEBB90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18" creationId="{BAF7EB56-891A-49E3-9900-69D181280989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19" creationId="{940DC2B7-6CB4-4902-931A-056C175227EE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20" creationId="{F22F878F-0987-46C6-92DD-366A5E64615B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21" creationId="{D38D5469-931D-4828-91B7-9A2549840160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22" creationId="{6CD38129-248D-42B1-AAD3-749EC60B6D0F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24" creationId="{5DBDC260-D34F-4094-BD40-0CFCE4A4B4D2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25" creationId="{871F3640-724D-46F1-BF98-5F8DC0DA80D1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32" creationId="{D5D52861-FB0B-446C-875C-769D2DBFB156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38" creationId="{95D50DD7-5F6B-40D0-B914-B2B500985025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39" creationId="{4BADBD20-3E8E-47A9-A631-68F5208A0D46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46" creationId="{AAADE7F3-BAAA-4A27-961F-E61005121988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52" creationId="{81EF1EDB-F3FF-4636-929B-5633315DCA60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53" creationId="{7784E2FA-F11C-4AE8-A915-DF22B69BE342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60" creationId="{D5D2FA16-D615-440D-B7EA-D2ED127BEE25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66" creationId="{4B70A252-90FC-4849-B09B-BE3CA9CCC305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67" creationId="{198CBCEB-441D-45FE-8858-E7DCCC1FC422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74" creationId="{EA937224-49E6-4C9D-9F7B-98877118FECF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80" creationId="{E1E3EABA-E968-4303-9DFB-B8F5441A2321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81" creationId="{A7AE43ED-E576-4B68-A0FC-D1F2908D50FA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88" creationId="{F97CA8E6-D661-4C3A-82DA-209280701B15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94" creationId="{2B90FFFA-6564-4F2F-930F-AB20A70F2CBA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195" creationId="{76632B09-B7C9-42A7-A99B-EF5C1D107459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202" creationId="{BE3834FE-7A4E-4493-AA46-AA85F09D0818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207" creationId="{5BFDB24A-9716-4137-B0F1-A3EFA7D62024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208" creationId="{135F4199-5E1B-4810-88C7-7B30F58256A1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210" creationId="{C5F40833-2236-453D-9125-C6BFB3E077A9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211" creationId="{C2E1A81E-7D99-4857-A137-C76F2BE4FB88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218" creationId="{7F4F963E-F30A-4AA7-AD6F-1D8CCB844C0D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224" creationId="{C719836C-3627-42AB-BB44-ABA712CEE885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225" creationId="{1206D395-7649-46AD-8EEE-2A18D89E458A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232" creationId="{9C11780D-545E-4777-A2EC-77B10BEC0B04}"/>
          </ac:grpSpMkLst>
        </pc:grpChg>
        <pc:grpChg chg="mod">
          <ac:chgData name="Kondo Gnanvo" userId="138e8ee5-071e-4200-bbe9-20c101fa0b3f" providerId="ADAL" clId="{D0C93D7F-9029-4A89-BE81-575940B1FA30}" dt="2024-08-18T17:39:28.600" v="2006" actId="1036"/>
          <ac:grpSpMkLst>
            <pc:docMk/>
            <pc:sldMk cId="3600659891" sldId="563"/>
            <ac:grpSpMk id="255" creationId="{AABC2078-346C-4151-89E0-483B4DAC07B9}"/>
          </ac:grpSpMkLst>
        </pc:grpChg>
        <pc:grpChg chg="mod">
          <ac:chgData name="Kondo Gnanvo" userId="138e8ee5-071e-4200-bbe9-20c101fa0b3f" providerId="ADAL" clId="{D0C93D7F-9029-4A89-BE81-575940B1FA30}" dt="2024-08-18T17:38:39.446" v="1994" actId="465"/>
          <ac:grpSpMkLst>
            <pc:docMk/>
            <pc:sldMk cId="3600659891" sldId="563"/>
            <ac:grpSpMk id="256" creationId="{5F4967F0-3AB0-495C-A5A9-F9ADA880C655}"/>
          </ac:grpSpMkLst>
        </pc:grpChg>
        <pc:grpChg chg="mod">
          <ac:chgData name="Kondo Gnanvo" userId="138e8ee5-071e-4200-bbe9-20c101fa0b3f" providerId="ADAL" clId="{D0C93D7F-9029-4A89-BE81-575940B1FA30}" dt="2024-08-18T17:38:39.446" v="1994" actId="465"/>
          <ac:grpSpMkLst>
            <pc:docMk/>
            <pc:sldMk cId="3600659891" sldId="563"/>
            <ac:grpSpMk id="260" creationId="{934A6370-0CC2-4AD5-AF1A-6EE15D0D2EDD}"/>
          </ac:grpSpMkLst>
        </pc:grpChg>
        <pc:grpChg chg="mod">
          <ac:chgData name="Kondo Gnanvo" userId="138e8ee5-071e-4200-bbe9-20c101fa0b3f" providerId="ADAL" clId="{D0C93D7F-9029-4A89-BE81-575940B1FA30}" dt="2024-08-18T17:38:39.446" v="1994" actId="465"/>
          <ac:grpSpMkLst>
            <pc:docMk/>
            <pc:sldMk cId="3600659891" sldId="563"/>
            <ac:grpSpMk id="263" creationId="{5ACABD51-8B88-4BF3-A718-3C09C06A3FD5}"/>
          </ac:grpSpMkLst>
        </pc:grpChg>
        <pc:grpChg chg="mod">
          <ac:chgData name="Kondo Gnanvo" userId="138e8ee5-071e-4200-bbe9-20c101fa0b3f" providerId="ADAL" clId="{D0C93D7F-9029-4A89-BE81-575940B1FA30}" dt="2024-08-18T17:38:39.446" v="1994" actId="465"/>
          <ac:grpSpMkLst>
            <pc:docMk/>
            <pc:sldMk cId="3600659891" sldId="563"/>
            <ac:grpSpMk id="265" creationId="{100A1F1B-6331-4310-95BC-5DDD949BE2F6}"/>
          </ac:grpSpMkLst>
        </pc:grpChg>
        <pc:grpChg chg="mod">
          <ac:chgData name="Kondo Gnanvo" userId="138e8ee5-071e-4200-bbe9-20c101fa0b3f" providerId="ADAL" clId="{D0C93D7F-9029-4A89-BE81-575940B1FA30}" dt="2024-08-18T17:38:39.446" v="1994" actId="465"/>
          <ac:grpSpMkLst>
            <pc:docMk/>
            <pc:sldMk cId="3600659891" sldId="563"/>
            <ac:grpSpMk id="271" creationId="{41BC49F9-CD54-44D0-8C9F-B0800644592E}"/>
          </ac:grpSpMkLst>
        </pc:grpChg>
        <pc:grpChg chg="mod">
          <ac:chgData name="Kondo Gnanvo" userId="138e8ee5-071e-4200-bbe9-20c101fa0b3f" providerId="ADAL" clId="{D0C93D7F-9029-4A89-BE81-575940B1FA30}" dt="2024-08-18T17:38:39.446" v="1994" actId="465"/>
          <ac:grpSpMkLst>
            <pc:docMk/>
            <pc:sldMk cId="3600659891" sldId="563"/>
            <ac:grpSpMk id="272" creationId="{826BF8C5-7876-49F1-B1C8-31FD311A87FE}"/>
          </ac:grpSpMkLst>
        </pc:grpChg>
        <pc:grpChg chg="mod">
          <ac:chgData name="Kondo Gnanvo" userId="138e8ee5-071e-4200-bbe9-20c101fa0b3f" providerId="ADAL" clId="{D0C93D7F-9029-4A89-BE81-575940B1FA30}" dt="2024-08-18T17:38:39.446" v="1994" actId="465"/>
          <ac:grpSpMkLst>
            <pc:docMk/>
            <pc:sldMk cId="3600659891" sldId="563"/>
            <ac:grpSpMk id="273" creationId="{C99CC37C-C1F4-4EBF-AEFD-E9A49B87550D}"/>
          </ac:grpSpMkLst>
        </pc:grpChg>
        <pc:grpChg chg="mod">
          <ac:chgData name="Kondo Gnanvo" userId="138e8ee5-071e-4200-bbe9-20c101fa0b3f" providerId="ADAL" clId="{D0C93D7F-9029-4A89-BE81-575940B1FA30}" dt="2024-08-18T17:38:39.446" v="1994" actId="465"/>
          <ac:grpSpMkLst>
            <pc:docMk/>
            <pc:sldMk cId="3600659891" sldId="563"/>
            <ac:grpSpMk id="274" creationId="{01A643C8-8DE1-4AE0-9D0F-2F99F4C07812}"/>
          </ac:grpSpMkLst>
        </pc:grpChg>
        <pc:grpChg chg="add del mod">
          <ac:chgData name="Kondo Gnanvo" userId="138e8ee5-071e-4200-bbe9-20c101fa0b3f" providerId="ADAL" clId="{D0C93D7F-9029-4A89-BE81-575940B1FA30}" dt="2024-08-18T17:39:28.600" v="2006" actId="1036"/>
          <ac:grpSpMkLst>
            <pc:docMk/>
            <pc:sldMk cId="3600659891" sldId="563"/>
            <ac:grpSpMk id="297" creationId="{B5A216F1-FD89-40F4-A88A-5AC23236D9B7}"/>
          </ac:grpSpMkLst>
        </pc:grpChg>
        <pc:grpChg chg="mod">
          <ac:chgData name="Kondo Gnanvo" userId="138e8ee5-071e-4200-bbe9-20c101fa0b3f" providerId="ADAL" clId="{D0C93D7F-9029-4A89-BE81-575940B1FA30}" dt="2024-08-18T17:38:06.065" v="1963" actId="1076"/>
          <ac:grpSpMkLst>
            <pc:docMk/>
            <pc:sldMk cId="3600659891" sldId="563"/>
            <ac:grpSpMk id="298" creationId="{A9860A31-233E-483E-90DF-48A5C9D8E58C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308" creationId="{E853E86B-D8FB-422C-B3E6-5E3825F62796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310" creationId="{947D2202-F233-41BE-A8EF-855824D50250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314" creationId="{90DD5351-2ABB-47E9-90DB-8D1A98A35B17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333" creationId="{C5837087-2614-4522-AFC0-6DC4BDD9BFEF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334" creationId="{40FE9803-43EF-4A9A-ABFC-AFCA6E2A189D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336" creationId="{04FC467D-5435-47D3-ADF4-BA4C2194AFD3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337" creationId="{B3CE656C-88EA-4D63-99F3-6EA81B67F145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341" creationId="{79BF3FDC-9CAA-4838-A0DE-8BF5B76359CE}"/>
          </ac:grpSpMkLst>
        </pc:grpChg>
        <pc:grpChg chg="mod">
          <ac:chgData name="Kondo Gnanvo" userId="138e8ee5-071e-4200-bbe9-20c101fa0b3f" providerId="ADAL" clId="{D0C93D7F-9029-4A89-BE81-575940B1FA30}" dt="2024-08-18T17:37:09.160" v="1938" actId="12788"/>
          <ac:grpSpMkLst>
            <pc:docMk/>
            <pc:sldMk cId="3600659891" sldId="563"/>
            <ac:grpSpMk id="342" creationId="{78052E09-5125-4EAF-9663-025AB439F92E}"/>
          </ac:grpSpMkLst>
        </pc:grpChg>
        <pc:cxnChg chg="mod">
          <ac:chgData name="Kondo Gnanvo" userId="138e8ee5-071e-4200-bbe9-20c101fa0b3f" providerId="ADAL" clId="{D0C93D7F-9029-4A89-BE81-575940B1FA30}" dt="2024-08-18T17:39:34.416" v="2007" actId="14100"/>
          <ac:cxnSpMkLst>
            <pc:docMk/>
            <pc:sldMk cId="3600659891" sldId="563"/>
            <ac:cxnSpMk id="295" creationId="{04941F6A-8C3B-4779-9CB6-732E525E3CB5}"/>
          </ac:cxnSpMkLst>
        </pc:cxnChg>
        <pc:cxnChg chg="mod">
          <ac:chgData name="Kondo Gnanvo" userId="138e8ee5-071e-4200-bbe9-20c101fa0b3f" providerId="ADAL" clId="{D0C93D7F-9029-4A89-BE81-575940B1FA30}" dt="2024-08-18T17:33:45.657" v="1898" actId="478"/>
          <ac:cxnSpMkLst>
            <pc:docMk/>
            <pc:sldMk cId="3600659891" sldId="563"/>
            <ac:cxnSpMk id="296" creationId="{84E28514-E3F9-4EEB-BFEE-15600F714C9A}"/>
          </ac:cxnSpMkLst>
        </pc:cxnChg>
        <pc:cxnChg chg="mod">
          <ac:chgData name="Kondo Gnanvo" userId="138e8ee5-071e-4200-bbe9-20c101fa0b3f" providerId="ADAL" clId="{D0C93D7F-9029-4A89-BE81-575940B1FA30}" dt="2024-08-18T17:33:45.657" v="1898" actId="478"/>
          <ac:cxnSpMkLst>
            <pc:docMk/>
            <pc:sldMk cId="3600659891" sldId="563"/>
            <ac:cxnSpMk id="306" creationId="{8F9013DE-2DDB-45FF-8335-BDC1E31BFA5D}"/>
          </ac:cxnSpMkLst>
        </pc:cxnChg>
        <pc:cxnChg chg="mod">
          <ac:chgData name="Kondo Gnanvo" userId="138e8ee5-071e-4200-bbe9-20c101fa0b3f" providerId="ADAL" clId="{D0C93D7F-9029-4A89-BE81-575940B1FA30}" dt="2024-08-18T17:35:59.015" v="1925" actId="478"/>
          <ac:cxnSpMkLst>
            <pc:docMk/>
            <pc:sldMk cId="3600659891" sldId="563"/>
            <ac:cxnSpMk id="313" creationId="{0113D4CE-8E2F-4453-8632-B78F67969BEA}"/>
          </ac:cxnSpMkLst>
        </pc:cxnChg>
        <pc:cxnChg chg="del">
          <ac:chgData name="Kondo Gnanvo" userId="138e8ee5-071e-4200-bbe9-20c101fa0b3f" providerId="ADAL" clId="{D0C93D7F-9029-4A89-BE81-575940B1FA30}" dt="2024-08-18T17:35:51.752" v="1922" actId="478"/>
          <ac:cxnSpMkLst>
            <pc:docMk/>
            <pc:sldMk cId="3600659891" sldId="563"/>
            <ac:cxnSpMk id="317" creationId="{B366C66A-75F8-4E9E-9963-237E38BE312A}"/>
          </ac:cxnSpMkLst>
        </pc:cxnChg>
        <pc:cxnChg chg="del">
          <ac:chgData name="Kondo Gnanvo" userId="138e8ee5-071e-4200-bbe9-20c101fa0b3f" providerId="ADAL" clId="{D0C93D7F-9029-4A89-BE81-575940B1FA30}" dt="2024-08-18T17:35:53.525" v="1923" actId="478"/>
          <ac:cxnSpMkLst>
            <pc:docMk/>
            <pc:sldMk cId="3600659891" sldId="563"/>
            <ac:cxnSpMk id="321" creationId="{D6622550-1CD9-42FF-AB2B-FF97B74659E5}"/>
          </ac:cxnSpMkLst>
        </pc:cxnChg>
        <pc:cxnChg chg="del">
          <ac:chgData name="Kondo Gnanvo" userId="138e8ee5-071e-4200-bbe9-20c101fa0b3f" providerId="ADAL" clId="{D0C93D7F-9029-4A89-BE81-575940B1FA30}" dt="2024-08-18T17:36:01.345" v="1926" actId="478"/>
          <ac:cxnSpMkLst>
            <pc:docMk/>
            <pc:sldMk cId="3600659891" sldId="563"/>
            <ac:cxnSpMk id="322" creationId="{47C3DCEB-9BF4-47D4-9CF6-2168A61DAA8E}"/>
          </ac:cxnSpMkLst>
        </pc:cxnChg>
        <pc:cxnChg chg="mod">
          <ac:chgData name="Kondo Gnanvo" userId="138e8ee5-071e-4200-bbe9-20c101fa0b3f" providerId="ADAL" clId="{D0C93D7F-9029-4A89-BE81-575940B1FA30}" dt="2024-08-18T17:35:59.015" v="1925" actId="478"/>
          <ac:cxnSpMkLst>
            <pc:docMk/>
            <pc:sldMk cId="3600659891" sldId="563"/>
            <ac:cxnSpMk id="324" creationId="{8D5BA669-AA9D-4DE2-BAA5-10A39B5798E4}"/>
          </ac:cxnSpMkLst>
        </pc:cxnChg>
        <pc:cxnChg chg="mod">
          <ac:chgData name="Kondo Gnanvo" userId="138e8ee5-071e-4200-bbe9-20c101fa0b3f" providerId="ADAL" clId="{D0C93D7F-9029-4A89-BE81-575940B1FA30}" dt="2024-08-18T17:35:59.015" v="1925" actId="478"/>
          <ac:cxnSpMkLst>
            <pc:docMk/>
            <pc:sldMk cId="3600659891" sldId="563"/>
            <ac:cxnSpMk id="327" creationId="{BBDA0F9B-B4DB-4A56-918A-DCAD57F09877}"/>
          </ac:cxnSpMkLst>
        </pc:cxnChg>
        <pc:cxnChg chg="mod">
          <ac:chgData name="Kondo Gnanvo" userId="138e8ee5-071e-4200-bbe9-20c101fa0b3f" providerId="ADAL" clId="{D0C93D7F-9029-4A89-BE81-575940B1FA30}" dt="2024-08-18T17:35:59.015" v="1925" actId="478"/>
          <ac:cxnSpMkLst>
            <pc:docMk/>
            <pc:sldMk cId="3600659891" sldId="563"/>
            <ac:cxnSpMk id="331" creationId="{AB21FF0B-07DD-4F38-822B-78E38249B121}"/>
          </ac:cxnSpMkLst>
        </pc:cxnChg>
        <pc:cxnChg chg="mod">
          <ac:chgData name="Kondo Gnanvo" userId="138e8ee5-071e-4200-bbe9-20c101fa0b3f" providerId="ADAL" clId="{D0C93D7F-9029-4A89-BE81-575940B1FA30}" dt="2024-08-18T17:35:59.015" v="1925" actId="478"/>
          <ac:cxnSpMkLst>
            <pc:docMk/>
            <pc:sldMk cId="3600659891" sldId="563"/>
            <ac:cxnSpMk id="332" creationId="{B7CB0F7C-5C17-4C8E-BEC1-D41CB9318B84}"/>
          </ac:cxnSpMkLst>
        </pc:cxnChg>
      </pc:sldChg>
      <pc:sldChg chg="addSp delSp modSp">
        <pc:chgData name="Kondo Gnanvo" userId="138e8ee5-071e-4200-bbe9-20c101fa0b3f" providerId="ADAL" clId="{D0C93D7F-9029-4A89-BE81-575940B1FA30}" dt="2024-08-18T22:05:32.708" v="3730" actId="164"/>
        <pc:sldMkLst>
          <pc:docMk/>
          <pc:sldMk cId="1035909708" sldId="564"/>
        </pc:sldMkLst>
        <pc:spChg chg="add mod">
          <ac:chgData name="Kondo Gnanvo" userId="138e8ee5-071e-4200-bbe9-20c101fa0b3f" providerId="ADAL" clId="{D0C93D7F-9029-4A89-BE81-575940B1FA30}" dt="2024-08-18T22:05:32.708" v="3730" actId="164"/>
          <ac:spMkLst>
            <pc:docMk/>
            <pc:sldMk cId="1035909708" sldId="564"/>
            <ac:spMk id="54" creationId="{CE287D76-1820-4832-B655-292715F8EEEA}"/>
          </ac:spMkLst>
        </pc:spChg>
        <pc:spChg chg="mod">
          <ac:chgData name="Kondo Gnanvo" userId="138e8ee5-071e-4200-bbe9-20c101fa0b3f" providerId="ADAL" clId="{D0C93D7F-9029-4A89-BE81-575940B1FA30}" dt="2024-08-18T22:04:32.763" v="3691" actId="948"/>
          <ac:spMkLst>
            <pc:docMk/>
            <pc:sldMk cId="1035909708" sldId="564"/>
            <ac:spMk id="100" creationId="{55358365-8B13-499B-A477-A22736798BFE}"/>
          </ac:spMkLst>
        </pc:spChg>
        <pc:spChg chg="mod">
          <ac:chgData name="Kondo Gnanvo" userId="138e8ee5-071e-4200-bbe9-20c101fa0b3f" providerId="ADAL" clId="{D0C93D7F-9029-4A89-BE81-575940B1FA30}" dt="2024-08-18T22:01:29.780" v="3679" actId="1076"/>
          <ac:spMkLst>
            <pc:docMk/>
            <pc:sldMk cId="1035909708" sldId="564"/>
            <ac:spMk id="103" creationId="{18222B93-8280-40D7-9069-94186AD24BB4}"/>
          </ac:spMkLst>
        </pc:spChg>
        <pc:spChg chg="del mod topLvl">
          <ac:chgData name="Kondo Gnanvo" userId="138e8ee5-071e-4200-bbe9-20c101fa0b3f" providerId="ADAL" clId="{D0C93D7F-9029-4A89-BE81-575940B1FA30}" dt="2024-08-18T22:04:10.102" v="3689" actId="478"/>
          <ac:spMkLst>
            <pc:docMk/>
            <pc:sldMk cId="1035909708" sldId="564"/>
            <ac:spMk id="104" creationId="{FD734480-B044-48A0-9CF4-470E711ED877}"/>
          </ac:spMkLst>
        </pc:spChg>
        <pc:grpChg chg="add mod">
          <ac:chgData name="Kondo Gnanvo" userId="138e8ee5-071e-4200-bbe9-20c101fa0b3f" providerId="ADAL" clId="{D0C93D7F-9029-4A89-BE81-575940B1FA30}" dt="2024-08-18T22:05:32.708" v="3730" actId="164"/>
          <ac:grpSpMkLst>
            <pc:docMk/>
            <pc:sldMk cId="1035909708" sldId="564"/>
            <ac:grpSpMk id="5" creationId="{AD38643D-6CF8-4CEA-9242-F2B3273BC95C}"/>
          </ac:grpSpMkLst>
        </pc:grpChg>
        <pc:grpChg chg="del">
          <ac:chgData name="Kondo Gnanvo" userId="138e8ee5-071e-4200-bbe9-20c101fa0b3f" providerId="ADAL" clId="{D0C93D7F-9029-4A89-BE81-575940B1FA30}" dt="2024-08-18T22:03:47.974" v="3681" actId="478"/>
          <ac:grpSpMkLst>
            <pc:docMk/>
            <pc:sldMk cId="1035909708" sldId="564"/>
            <ac:grpSpMk id="101" creationId="{7666F431-86AA-455C-8B52-33968549BF7B}"/>
          </ac:grpSpMkLst>
        </pc:grpChg>
        <pc:picChg chg="add mod">
          <ac:chgData name="Kondo Gnanvo" userId="138e8ee5-071e-4200-bbe9-20c101fa0b3f" providerId="ADAL" clId="{D0C93D7F-9029-4A89-BE81-575940B1FA30}" dt="2024-08-18T22:05:32.708" v="3730" actId="164"/>
          <ac:picMkLst>
            <pc:docMk/>
            <pc:sldMk cId="1035909708" sldId="564"/>
            <ac:picMk id="4" creationId="{5EB679ED-08FC-4833-A22D-4A71C7A532F2}"/>
          </ac:picMkLst>
        </pc:picChg>
        <pc:picChg chg="del topLvl">
          <ac:chgData name="Kondo Gnanvo" userId="138e8ee5-071e-4200-bbe9-20c101fa0b3f" providerId="ADAL" clId="{D0C93D7F-9029-4A89-BE81-575940B1FA30}" dt="2024-08-18T22:03:47.974" v="3681" actId="478"/>
          <ac:picMkLst>
            <pc:docMk/>
            <pc:sldMk cId="1035909708" sldId="564"/>
            <ac:picMk id="102" creationId="{5945E571-A705-46A4-ACBA-23E7F8882D64}"/>
          </ac:picMkLst>
        </pc:picChg>
      </pc:sldChg>
      <pc:sldChg chg="addSp delSp modSp">
        <pc:chgData name="Kondo Gnanvo" userId="138e8ee5-071e-4200-bbe9-20c101fa0b3f" providerId="ADAL" clId="{D0C93D7F-9029-4A89-BE81-575940B1FA30}" dt="2024-08-18T18:15:48.171" v="2729" actId="1076"/>
        <pc:sldMkLst>
          <pc:docMk/>
          <pc:sldMk cId="1498479562" sldId="570"/>
        </pc:sldMkLst>
        <pc:spChg chg="mod">
          <ac:chgData name="Kondo Gnanvo" userId="138e8ee5-071e-4200-bbe9-20c101fa0b3f" providerId="ADAL" clId="{D0C93D7F-9029-4A89-BE81-575940B1FA30}" dt="2024-08-18T17:28:48.786" v="1874" actId="6549"/>
          <ac:spMkLst>
            <pc:docMk/>
            <pc:sldMk cId="1498479562" sldId="570"/>
            <ac:spMk id="2" creationId="{83D7F87F-4417-AE66-F0C1-881F752A1CE2}"/>
          </ac:spMkLst>
        </pc:spChg>
        <pc:spChg chg="del mod">
          <ac:chgData name="Kondo Gnanvo" userId="138e8ee5-071e-4200-bbe9-20c101fa0b3f" providerId="ADAL" clId="{D0C93D7F-9029-4A89-BE81-575940B1FA30}" dt="2024-08-18T17:25:41.058" v="1787" actId="478"/>
          <ac:spMkLst>
            <pc:docMk/>
            <pc:sldMk cId="1498479562" sldId="570"/>
            <ac:spMk id="36" creationId="{D60F5E24-C043-4A82-B980-58FD60080045}"/>
          </ac:spMkLst>
        </pc:spChg>
        <pc:spChg chg="add del mod">
          <ac:chgData name="Kondo Gnanvo" userId="138e8ee5-071e-4200-bbe9-20c101fa0b3f" providerId="ADAL" clId="{D0C93D7F-9029-4A89-BE81-575940B1FA30}" dt="2024-08-18T17:26:21.242" v="1795" actId="478"/>
          <ac:spMkLst>
            <pc:docMk/>
            <pc:sldMk cId="1498479562" sldId="570"/>
            <ac:spMk id="37" creationId="{D0DF41A3-E3B4-4034-A095-987F7D13794B}"/>
          </ac:spMkLst>
        </pc:spChg>
        <pc:spChg chg="add del mod">
          <ac:chgData name="Kondo Gnanvo" userId="138e8ee5-071e-4200-bbe9-20c101fa0b3f" providerId="ADAL" clId="{D0C93D7F-9029-4A89-BE81-575940B1FA30}" dt="2024-08-18T18:10:59.172" v="2677" actId="478"/>
          <ac:spMkLst>
            <pc:docMk/>
            <pc:sldMk cId="1498479562" sldId="570"/>
            <ac:spMk id="38" creationId="{82930C69-11DA-4731-8032-3FA890B22D49}"/>
          </ac:spMkLst>
        </pc:spChg>
        <pc:spChg chg="add del">
          <ac:chgData name="Kondo Gnanvo" userId="138e8ee5-071e-4200-bbe9-20c101fa0b3f" providerId="ADAL" clId="{D0C93D7F-9029-4A89-BE81-575940B1FA30}" dt="2024-08-18T17:26:47.356" v="1797"/>
          <ac:spMkLst>
            <pc:docMk/>
            <pc:sldMk cId="1498479562" sldId="570"/>
            <ac:spMk id="41" creationId="{4577265C-B546-47B3-8F7E-548ED4BDA7AB}"/>
          </ac:spMkLst>
        </pc:spChg>
        <pc:spChg chg="add del">
          <ac:chgData name="Kondo Gnanvo" userId="138e8ee5-071e-4200-bbe9-20c101fa0b3f" providerId="ADAL" clId="{D0C93D7F-9029-4A89-BE81-575940B1FA30}" dt="2024-08-18T17:26:47.356" v="1797"/>
          <ac:spMkLst>
            <pc:docMk/>
            <pc:sldMk cId="1498479562" sldId="570"/>
            <ac:spMk id="43" creationId="{1F59DA86-0B09-41BD-B4F5-F579116A627C}"/>
          </ac:spMkLst>
        </pc:spChg>
        <pc:spChg chg="add del">
          <ac:chgData name="Kondo Gnanvo" userId="138e8ee5-071e-4200-bbe9-20c101fa0b3f" providerId="ADAL" clId="{D0C93D7F-9029-4A89-BE81-575940B1FA30}" dt="2024-08-18T17:26:47.356" v="1797"/>
          <ac:spMkLst>
            <pc:docMk/>
            <pc:sldMk cId="1498479562" sldId="570"/>
            <ac:spMk id="44" creationId="{8F858139-1C74-4B18-BF3E-5510DED4D61D}"/>
          </ac:spMkLst>
        </pc:spChg>
        <pc:spChg chg="add del">
          <ac:chgData name="Kondo Gnanvo" userId="138e8ee5-071e-4200-bbe9-20c101fa0b3f" providerId="ADAL" clId="{D0C93D7F-9029-4A89-BE81-575940B1FA30}" dt="2024-08-18T17:26:47.356" v="1797"/>
          <ac:spMkLst>
            <pc:docMk/>
            <pc:sldMk cId="1498479562" sldId="570"/>
            <ac:spMk id="45" creationId="{EC231ACF-302B-4F4B-B588-5D01E87AE27D}"/>
          </ac:spMkLst>
        </pc:spChg>
        <pc:spChg chg="add mod ord">
          <ac:chgData name="Kondo Gnanvo" userId="138e8ee5-071e-4200-bbe9-20c101fa0b3f" providerId="ADAL" clId="{D0C93D7F-9029-4A89-BE81-575940B1FA30}" dt="2024-08-18T18:14:14.797" v="2711" actId="1076"/>
          <ac:spMkLst>
            <pc:docMk/>
            <pc:sldMk cId="1498479562" sldId="570"/>
            <ac:spMk id="49" creationId="{AB2811A5-DAE8-49CA-BBF7-067CE3471AF2}"/>
          </ac:spMkLst>
        </pc:spChg>
        <pc:spChg chg="add mod ord">
          <ac:chgData name="Kondo Gnanvo" userId="138e8ee5-071e-4200-bbe9-20c101fa0b3f" providerId="ADAL" clId="{D0C93D7F-9029-4A89-BE81-575940B1FA30}" dt="2024-08-18T18:14:06.441" v="2709" actId="1076"/>
          <ac:spMkLst>
            <pc:docMk/>
            <pc:sldMk cId="1498479562" sldId="570"/>
            <ac:spMk id="51" creationId="{6D4B6AC1-64A2-48EE-904C-7CB0C0C7CF58}"/>
          </ac:spMkLst>
        </pc:spChg>
        <pc:spChg chg="add mod ord">
          <ac:chgData name="Kondo Gnanvo" userId="138e8ee5-071e-4200-bbe9-20c101fa0b3f" providerId="ADAL" clId="{D0C93D7F-9029-4A89-BE81-575940B1FA30}" dt="2024-08-18T18:15:42.594" v="2728" actId="1076"/>
          <ac:spMkLst>
            <pc:docMk/>
            <pc:sldMk cId="1498479562" sldId="570"/>
            <ac:spMk id="52" creationId="{7DE608D6-FB2E-4965-94A3-B0DC43FDC003}"/>
          </ac:spMkLst>
        </pc:spChg>
        <pc:spChg chg="add mod ord">
          <ac:chgData name="Kondo Gnanvo" userId="138e8ee5-071e-4200-bbe9-20c101fa0b3f" providerId="ADAL" clId="{D0C93D7F-9029-4A89-BE81-575940B1FA30}" dt="2024-08-18T18:12:44.322" v="2689" actId="164"/>
          <ac:spMkLst>
            <pc:docMk/>
            <pc:sldMk cId="1498479562" sldId="570"/>
            <ac:spMk id="53" creationId="{BCD78AE1-6030-4BEF-933A-CF49C04ACD3E}"/>
          </ac:spMkLst>
        </pc:spChg>
        <pc:spChg chg="add mod">
          <ac:chgData name="Kondo Gnanvo" userId="138e8ee5-071e-4200-bbe9-20c101fa0b3f" providerId="ADAL" clId="{D0C93D7F-9029-4A89-BE81-575940B1FA30}" dt="2024-08-18T18:14:27.744" v="2714" actId="1076"/>
          <ac:spMkLst>
            <pc:docMk/>
            <pc:sldMk cId="1498479562" sldId="570"/>
            <ac:spMk id="54" creationId="{1C3FC012-8C1C-4ED7-8C1D-126BAB31A788}"/>
          </ac:spMkLst>
        </pc:spChg>
        <pc:spChg chg="add del">
          <ac:chgData name="Kondo Gnanvo" userId="138e8ee5-071e-4200-bbe9-20c101fa0b3f" providerId="ADAL" clId="{D0C93D7F-9029-4A89-BE81-575940B1FA30}" dt="2024-08-18T18:12:06.196" v="2682"/>
          <ac:spMkLst>
            <pc:docMk/>
            <pc:sldMk cId="1498479562" sldId="570"/>
            <ac:spMk id="55" creationId="{6921A861-DD6E-4986-9E63-74C72B95FC49}"/>
          </ac:spMkLst>
        </pc:spChg>
        <pc:spChg chg="add mod">
          <ac:chgData name="Kondo Gnanvo" userId="138e8ee5-071e-4200-bbe9-20c101fa0b3f" providerId="ADAL" clId="{D0C93D7F-9029-4A89-BE81-575940B1FA30}" dt="2024-08-18T18:15:21.155" v="2724" actId="14100"/>
          <ac:spMkLst>
            <pc:docMk/>
            <pc:sldMk cId="1498479562" sldId="570"/>
            <ac:spMk id="56" creationId="{283C767A-2AD0-4E72-828C-AF6BFF324E59}"/>
          </ac:spMkLst>
        </pc:spChg>
        <pc:grpChg chg="add mod">
          <ac:chgData name="Kondo Gnanvo" userId="138e8ee5-071e-4200-bbe9-20c101fa0b3f" providerId="ADAL" clId="{D0C93D7F-9029-4A89-BE81-575940B1FA30}" dt="2024-08-18T18:15:48.171" v="2729" actId="1076"/>
          <ac:grpSpMkLst>
            <pc:docMk/>
            <pc:sldMk cId="1498479562" sldId="570"/>
            <ac:grpSpMk id="3" creationId="{3D9E8646-36D5-4C3C-9538-FCCE8B251F80}"/>
          </ac:grpSpMkLst>
        </pc:grpChg>
        <pc:grpChg chg="del">
          <ac:chgData name="Kondo Gnanvo" userId="138e8ee5-071e-4200-bbe9-20c101fa0b3f" providerId="ADAL" clId="{D0C93D7F-9029-4A89-BE81-575940B1FA30}" dt="2024-08-18T17:18:02.169" v="1656" actId="478"/>
          <ac:grpSpMkLst>
            <pc:docMk/>
            <pc:sldMk cId="1498479562" sldId="570"/>
            <ac:grpSpMk id="4" creationId="{8ACF7801-A42C-40F2-BC3D-33DB8565BBE9}"/>
          </ac:grpSpMkLst>
        </pc:grpChg>
        <pc:grpChg chg="add mod ord">
          <ac:chgData name="Kondo Gnanvo" userId="138e8ee5-071e-4200-bbe9-20c101fa0b3f" providerId="ADAL" clId="{D0C93D7F-9029-4A89-BE81-575940B1FA30}" dt="2024-08-18T18:14:20.502" v="2712" actId="164"/>
          <ac:grpSpMkLst>
            <pc:docMk/>
            <pc:sldMk cId="1498479562" sldId="570"/>
            <ac:grpSpMk id="5" creationId="{590BB82A-5242-4835-AF2B-CBCF7ED4E9CF}"/>
          </ac:grpSpMkLst>
        </pc:grpChg>
        <pc:grpChg chg="add mod">
          <ac:chgData name="Kondo Gnanvo" userId="138e8ee5-071e-4200-bbe9-20c101fa0b3f" providerId="ADAL" clId="{D0C93D7F-9029-4A89-BE81-575940B1FA30}" dt="2024-08-18T18:15:13.045" v="2722" actId="1076"/>
          <ac:grpSpMkLst>
            <pc:docMk/>
            <pc:sldMk cId="1498479562" sldId="570"/>
            <ac:grpSpMk id="7" creationId="{F99D99F0-5A56-4161-9B99-D620926C0ACB}"/>
          </ac:grpSpMkLst>
        </pc:grpChg>
        <pc:grpChg chg="del">
          <ac:chgData name="Kondo Gnanvo" userId="138e8ee5-071e-4200-bbe9-20c101fa0b3f" providerId="ADAL" clId="{D0C93D7F-9029-4A89-BE81-575940B1FA30}" dt="2024-08-18T17:18:32.850" v="1660" actId="478"/>
          <ac:grpSpMkLst>
            <pc:docMk/>
            <pc:sldMk cId="1498479562" sldId="570"/>
            <ac:grpSpMk id="26" creationId="{5AB12FA9-F918-45FD-A22A-AAB040D3B18A}"/>
          </ac:grpSpMkLst>
        </pc:grpChg>
        <pc:picChg chg="add del mod">
          <ac:chgData name="Kondo Gnanvo" userId="138e8ee5-071e-4200-bbe9-20c101fa0b3f" providerId="ADAL" clId="{D0C93D7F-9029-4A89-BE81-575940B1FA30}" dt="2024-08-18T17:26:21.242" v="1795" actId="478"/>
          <ac:picMkLst>
            <pc:docMk/>
            <pc:sldMk cId="1498479562" sldId="570"/>
            <ac:picMk id="33" creationId="{CC3FF261-CC53-4EE6-A789-4BC8CBF101F8}"/>
          </ac:picMkLst>
        </pc:picChg>
        <pc:picChg chg="del">
          <ac:chgData name="Kondo Gnanvo" userId="138e8ee5-071e-4200-bbe9-20c101fa0b3f" providerId="ADAL" clId="{D0C93D7F-9029-4A89-BE81-575940B1FA30}" dt="2024-08-18T17:18:16.333" v="1659" actId="478"/>
          <ac:picMkLst>
            <pc:docMk/>
            <pc:sldMk cId="1498479562" sldId="570"/>
            <ac:picMk id="34" creationId="{96CA720C-6C36-4C2B-A464-48915E2C4E42}"/>
          </ac:picMkLst>
        </pc:picChg>
        <pc:picChg chg="add del mod ord">
          <ac:chgData name="Kondo Gnanvo" userId="138e8ee5-071e-4200-bbe9-20c101fa0b3f" providerId="ADAL" clId="{D0C93D7F-9029-4A89-BE81-575940B1FA30}" dt="2024-08-18T17:26:21.242" v="1795" actId="478"/>
          <ac:picMkLst>
            <pc:docMk/>
            <pc:sldMk cId="1498479562" sldId="570"/>
            <ac:picMk id="35" creationId="{64C164B4-1ED9-4E62-A453-20AF4442C177}"/>
          </ac:picMkLst>
        </pc:picChg>
        <pc:picChg chg="add del">
          <ac:chgData name="Kondo Gnanvo" userId="138e8ee5-071e-4200-bbe9-20c101fa0b3f" providerId="ADAL" clId="{D0C93D7F-9029-4A89-BE81-575940B1FA30}" dt="2024-08-18T17:26:47.356" v="1797"/>
          <ac:picMkLst>
            <pc:docMk/>
            <pc:sldMk cId="1498479562" sldId="570"/>
            <ac:picMk id="39" creationId="{F20FB09F-41EC-479E-BF7C-93602B9CB7B9}"/>
          </ac:picMkLst>
        </pc:picChg>
        <pc:picChg chg="add mod ord">
          <ac:chgData name="Kondo Gnanvo" userId="138e8ee5-071e-4200-bbe9-20c101fa0b3f" providerId="ADAL" clId="{D0C93D7F-9029-4A89-BE81-575940B1FA30}" dt="2024-08-18T18:13:47.744" v="2704" actId="1076"/>
          <ac:picMkLst>
            <pc:docMk/>
            <pc:sldMk cId="1498479562" sldId="570"/>
            <ac:picMk id="46" creationId="{8A382D55-98CF-45D8-B33D-1B588ED61734}"/>
          </ac:picMkLst>
        </pc:picChg>
        <pc:picChg chg="add mod ord">
          <ac:chgData name="Kondo Gnanvo" userId="138e8ee5-071e-4200-bbe9-20c101fa0b3f" providerId="ADAL" clId="{D0C93D7F-9029-4A89-BE81-575940B1FA30}" dt="2024-08-18T18:12:44.322" v="2689" actId="164"/>
          <ac:picMkLst>
            <pc:docMk/>
            <pc:sldMk cId="1498479562" sldId="570"/>
            <ac:picMk id="47" creationId="{B5212531-163F-410A-A034-C55E6C8047A6}"/>
          </ac:picMkLst>
        </pc:picChg>
        <pc:cxnChg chg="del mod">
          <ac:chgData name="Kondo Gnanvo" userId="138e8ee5-071e-4200-bbe9-20c101fa0b3f" providerId="ADAL" clId="{D0C93D7F-9029-4A89-BE81-575940B1FA30}" dt="2024-08-18T17:25:58.566" v="1794" actId="478"/>
          <ac:cxnSpMkLst>
            <pc:docMk/>
            <pc:sldMk cId="1498479562" sldId="570"/>
            <ac:cxnSpMk id="6" creationId="{38EFC4A8-D22E-4D9F-B933-07EFA85A0011}"/>
          </ac:cxnSpMkLst>
        </pc:cxnChg>
        <pc:cxnChg chg="mod">
          <ac:chgData name="Kondo Gnanvo" userId="138e8ee5-071e-4200-bbe9-20c101fa0b3f" providerId="ADAL" clId="{D0C93D7F-9029-4A89-BE81-575940B1FA30}" dt="2024-08-18T17:18:32.850" v="1660" actId="478"/>
          <ac:cxnSpMkLst>
            <pc:docMk/>
            <pc:sldMk cId="1498479562" sldId="570"/>
            <ac:cxnSpMk id="29" creationId="{3C955607-FC70-4209-AE01-2D3B72FAE43A}"/>
          </ac:cxnSpMkLst>
        </pc:cxnChg>
        <pc:cxnChg chg="mod">
          <ac:chgData name="Kondo Gnanvo" userId="138e8ee5-071e-4200-bbe9-20c101fa0b3f" providerId="ADAL" clId="{D0C93D7F-9029-4A89-BE81-575940B1FA30}" dt="2024-08-18T17:18:32.850" v="1660" actId="478"/>
          <ac:cxnSpMkLst>
            <pc:docMk/>
            <pc:sldMk cId="1498479562" sldId="570"/>
            <ac:cxnSpMk id="31" creationId="{293CE055-987C-48CA-AF02-A7B40404B109}"/>
          </ac:cxnSpMkLst>
        </pc:cxnChg>
        <pc:cxnChg chg="add del">
          <ac:chgData name="Kondo Gnanvo" userId="138e8ee5-071e-4200-bbe9-20c101fa0b3f" providerId="ADAL" clId="{D0C93D7F-9029-4A89-BE81-575940B1FA30}" dt="2024-08-18T17:26:47.356" v="1797"/>
          <ac:cxnSpMkLst>
            <pc:docMk/>
            <pc:sldMk cId="1498479562" sldId="570"/>
            <ac:cxnSpMk id="40" creationId="{3A14206C-CFEB-4BC8-808B-553C5863FD25}"/>
          </ac:cxnSpMkLst>
        </pc:cxnChg>
        <pc:cxnChg chg="add del">
          <ac:chgData name="Kondo Gnanvo" userId="138e8ee5-071e-4200-bbe9-20c101fa0b3f" providerId="ADAL" clId="{D0C93D7F-9029-4A89-BE81-575940B1FA30}" dt="2024-08-18T17:26:47.356" v="1797"/>
          <ac:cxnSpMkLst>
            <pc:docMk/>
            <pc:sldMk cId="1498479562" sldId="570"/>
            <ac:cxnSpMk id="42" creationId="{F8897444-6120-4B4B-8061-743BDB7C6F99}"/>
          </ac:cxnSpMkLst>
        </pc:cxnChg>
        <pc:cxnChg chg="add mod ord">
          <ac:chgData name="Kondo Gnanvo" userId="138e8ee5-071e-4200-bbe9-20c101fa0b3f" providerId="ADAL" clId="{D0C93D7F-9029-4A89-BE81-575940B1FA30}" dt="2024-08-18T18:14:20.502" v="2712" actId="164"/>
          <ac:cxnSpMkLst>
            <pc:docMk/>
            <pc:sldMk cId="1498479562" sldId="570"/>
            <ac:cxnSpMk id="48" creationId="{5AA02B3A-5FC8-4CD3-8C9D-3E58133934FB}"/>
          </ac:cxnSpMkLst>
        </pc:cxnChg>
        <pc:cxnChg chg="add mod ord">
          <ac:chgData name="Kondo Gnanvo" userId="138e8ee5-071e-4200-bbe9-20c101fa0b3f" providerId="ADAL" clId="{D0C93D7F-9029-4A89-BE81-575940B1FA30}" dt="2024-08-18T18:13:13.996" v="2695" actId="164"/>
          <ac:cxnSpMkLst>
            <pc:docMk/>
            <pc:sldMk cId="1498479562" sldId="570"/>
            <ac:cxnSpMk id="50" creationId="{4E7DCE88-1752-4713-AFFD-7C7254504DBE}"/>
          </ac:cxnSpMkLst>
        </pc:cxnChg>
      </pc:sldChg>
      <pc:sldChg chg="ord">
        <pc:chgData name="Kondo Gnanvo" userId="138e8ee5-071e-4200-bbe9-20c101fa0b3f" providerId="ADAL" clId="{D0C93D7F-9029-4A89-BE81-575940B1FA30}" dt="2024-08-19T12:22:20.232" v="5628"/>
        <pc:sldMkLst>
          <pc:docMk/>
          <pc:sldMk cId="2404163947" sldId="574"/>
        </pc:sldMkLst>
      </pc:sldChg>
      <pc:sldChg chg="addSp delSp modSp">
        <pc:chgData name="Kondo Gnanvo" userId="138e8ee5-071e-4200-bbe9-20c101fa0b3f" providerId="ADAL" clId="{D0C93D7F-9029-4A89-BE81-575940B1FA30}" dt="2024-08-18T21:48:58.786" v="3455" actId="14100"/>
        <pc:sldMkLst>
          <pc:docMk/>
          <pc:sldMk cId="373055448" sldId="577"/>
        </pc:sldMkLst>
        <pc:spChg chg="mod">
          <ac:chgData name="Kondo Gnanvo" userId="138e8ee5-071e-4200-bbe9-20c101fa0b3f" providerId="ADAL" clId="{D0C93D7F-9029-4A89-BE81-575940B1FA30}" dt="2024-08-18T21:48:58.786" v="3455" actId="14100"/>
          <ac:spMkLst>
            <pc:docMk/>
            <pc:sldMk cId="373055448" sldId="577"/>
            <ac:spMk id="2" creationId="{83D7F87F-4417-AE66-F0C1-881F752A1CE2}"/>
          </ac:spMkLst>
        </pc:spChg>
        <pc:spChg chg="mod">
          <ac:chgData name="Kondo Gnanvo" userId="138e8ee5-071e-4200-bbe9-20c101fa0b3f" providerId="ADAL" clId="{D0C93D7F-9029-4A89-BE81-575940B1FA30}" dt="2024-08-18T21:47:37.023" v="3317" actId="6549"/>
          <ac:spMkLst>
            <pc:docMk/>
            <pc:sldMk cId="373055448" sldId="577"/>
            <ac:spMk id="12" creationId="{EF483163-1F11-4366-A660-616B18D359F4}"/>
          </ac:spMkLst>
        </pc:spChg>
        <pc:spChg chg="del mod">
          <ac:chgData name="Kondo Gnanvo" userId="138e8ee5-071e-4200-bbe9-20c101fa0b3f" providerId="ADAL" clId="{D0C93D7F-9029-4A89-BE81-575940B1FA30}" dt="2024-08-17T22:43:44.109" v="1324" actId="478"/>
          <ac:spMkLst>
            <pc:docMk/>
            <pc:sldMk cId="373055448" sldId="577"/>
            <ac:spMk id="14" creationId="{CEF9786B-F9EA-419C-BD85-D440566961E3}"/>
          </ac:spMkLst>
        </pc:spChg>
        <pc:spChg chg="add mod">
          <ac:chgData name="Kondo Gnanvo" userId="138e8ee5-071e-4200-bbe9-20c101fa0b3f" providerId="ADAL" clId="{D0C93D7F-9029-4A89-BE81-575940B1FA30}" dt="2024-08-18T17:25:05.459" v="1762" actId="1076"/>
          <ac:spMkLst>
            <pc:docMk/>
            <pc:sldMk cId="373055448" sldId="577"/>
            <ac:spMk id="15" creationId="{374FAC3D-E410-4B16-BABC-204E40A8D724}"/>
          </ac:spMkLst>
        </pc:spChg>
        <pc:spChg chg="mod">
          <ac:chgData name="Kondo Gnanvo" userId="138e8ee5-071e-4200-bbe9-20c101fa0b3f" providerId="ADAL" clId="{D0C93D7F-9029-4A89-BE81-575940B1FA30}" dt="2024-08-18T17:24:57.877" v="1761" actId="12788"/>
          <ac:spMkLst>
            <pc:docMk/>
            <pc:sldMk cId="373055448" sldId="577"/>
            <ac:spMk id="39" creationId="{1F828F7B-A3BD-4057-A810-6545D156C599}"/>
          </ac:spMkLst>
        </pc:spChg>
        <pc:grpChg chg="add mod">
          <ac:chgData name="Kondo Gnanvo" userId="138e8ee5-071e-4200-bbe9-20c101fa0b3f" providerId="ADAL" clId="{D0C93D7F-9029-4A89-BE81-575940B1FA30}" dt="2024-08-17T22:43:52.653" v="1325" actId="1076"/>
          <ac:grpSpMkLst>
            <pc:docMk/>
            <pc:sldMk cId="373055448" sldId="577"/>
            <ac:grpSpMk id="3" creationId="{D164C899-7881-4577-B2A2-8AF914C136E8}"/>
          </ac:grpSpMkLst>
        </pc:grpChg>
        <pc:grpChg chg="mod">
          <ac:chgData name="Kondo Gnanvo" userId="138e8ee5-071e-4200-bbe9-20c101fa0b3f" providerId="ADAL" clId="{D0C93D7F-9029-4A89-BE81-575940B1FA30}" dt="2024-08-18T17:24:57.877" v="1761" actId="12788"/>
          <ac:grpSpMkLst>
            <pc:docMk/>
            <pc:sldMk cId="373055448" sldId="577"/>
            <ac:grpSpMk id="5" creationId="{C14E0BE7-CE11-4EC1-8001-D96A8BC860EB}"/>
          </ac:grpSpMkLst>
        </pc:grpChg>
        <pc:picChg chg="mod">
          <ac:chgData name="Kondo Gnanvo" userId="138e8ee5-071e-4200-bbe9-20c101fa0b3f" providerId="ADAL" clId="{D0C93D7F-9029-4A89-BE81-575940B1FA30}" dt="2024-08-17T22:41:42.134" v="1208" actId="164"/>
          <ac:picMkLst>
            <pc:docMk/>
            <pc:sldMk cId="373055448" sldId="577"/>
            <ac:picMk id="6" creationId="{860962CF-1E6C-4CBB-83AC-49CAF6AAD3BA}"/>
          </ac:picMkLst>
        </pc:picChg>
      </pc:sldChg>
      <pc:sldChg chg="modSp">
        <pc:chgData name="Kondo Gnanvo" userId="138e8ee5-071e-4200-bbe9-20c101fa0b3f" providerId="ADAL" clId="{D0C93D7F-9029-4A89-BE81-575940B1FA30}" dt="2024-08-18T22:19:14.277" v="3992" actId="14100"/>
        <pc:sldMkLst>
          <pc:docMk/>
          <pc:sldMk cId="3064961114" sldId="578"/>
        </pc:sldMkLst>
        <pc:spChg chg="mod">
          <ac:chgData name="Kondo Gnanvo" userId="138e8ee5-071e-4200-bbe9-20c101fa0b3f" providerId="ADAL" clId="{D0C93D7F-9029-4A89-BE81-575940B1FA30}" dt="2024-08-18T17:52:25.066" v="2275" actId="20577"/>
          <ac:spMkLst>
            <pc:docMk/>
            <pc:sldMk cId="3064961114" sldId="578"/>
            <ac:spMk id="2" creationId="{83D7F87F-4417-AE66-F0C1-881F752A1CE2}"/>
          </ac:spMkLst>
        </pc:spChg>
        <pc:spChg chg="mod">
          <ac:chgData name="Kondo Gnanvo" userId="138e8ee5-071e-4200-bbe9-20c101fa0b3f" providerId="ADAL" clId="{D0C93D7F-9029-4A89-BE81-575940B1FA30}" dt="2024-08-18T22:19:14.277" v="3992" actId="14100"/>
          <ac:spMkLst>
            <pc:docMk/>
            <pc:sldMk cId="3064961114" sldId="578"/>
            <ac:spMk id="21" creationId="{C7167F11-A5B3-4E7A-96BD-8E748ACDC802}"/>
          </ac:spMkLst>
        </pc:spChg>
      </pc:sldChg>
      <pc:sldChg chg="modSp ord">
        <pc:chgData name="Kondo Gnanvo" userId="138e8ee5-071e-4200-bbe9-20c101fa0b3f" providerId="ADAL" clId="{D0C93D7F-9029-4A89-BE81-575940B1FA30}" dt="2024-08-19T12:23:06.615" v="5669" actId="20577"/>
        <pc:sldMkLst>
          <pc:docMk/>
          <pc:sldMk cId="3511199360" sldId="584"/>
        </pc:sldMkLst>
        <pc:spChg chg="mod">
          <ac:chgData name="Kondo Gnanvo" userId="138e8ee5-071e-4200-bbe9-20c101fa0b3f" providerId="ADAL" clId="{D0C93D7F-9029-4A89-BE81-575940B1FA30}" dt="2024-08-19T12:22:36.632" v="5655" actId="20577"/>
          <ac:spMkLst>
            <pc:docMk/>
            <pc:sldMk cId="3511199360" sldId="584"/>
            <ac:spMk id="2" creationId="{83D7F87F-4417-AE66-F0C1-881F752A1CE2}"/>
          </ac:spMkLst>
        </pc:spChg>
        <pc:spChg chg="mod">
          <ac:chgData name="Kondo Gnanvo" userId="138e8ee5-071e-4200-bbe9-20c101fa0b3f" providerId="ADAL" clId="{D0C93D7F-9029-4A89-BE81-575940B1FA30}" dt="2024-08-19T12:23:06.615" v="5669" actId="20577"/>
          <ac:spMkLst>
            <pc:docMk/>
            <pc:sldMk cId="3511199360" sldId="584"/>
            <ac:spMk id="28" creationId="{0F28B589-C99E-4529-A1BE-2BA0428AA51F}"/>
          </ac:spMkLst>
        </pc:spChg>
      </pc:sldChg>
      <pc:sldChg chg="delSp modSp">
        <pc:chgData name="Kondo Gnanvo" userId="138e8ee5-071e-4200-bbe9-20c101fa0b3f" providerId="ADAL" clId="{D0C93D7F-9029-4A89-BE81-575940B1FA30}" dt="2024-08-18T21:49:52.054" v="3466" actId="1076"/>
        <pc:sldMkLst>
          <pc:docMk/>
          <pc:sldMk cId="1671925909" sldId="589"/>
        </pc:sldMkLst>
        <pc:spChg chg="mod">
          <ac:chgData name="Kondo Gnanvo" userId="138e8ee5-071e-4200-bbe9-20c101fa0b3f" providerId="ADAL" clId="{D0C93D7F-9029-4A89-BE81-575940B1FA30}" dt="2024-08-18T21:49:41.969" v="3463" actId="14100"/>
          <ac:spMkLst>
            <pc:docMk/>
            <pc:sldMk cId="1671925909" sldId="589"/>
            <ac:spMk id="2" creationId="{83D7F87F-4417-AE66-F0C1-881F752A1CE2}"/>
          </ac:spMkLst>
        </pc:spChg>
        <pc:spChg chg="del topLvl">
          <ac:chgData name="Kondo Gnanvo" userId="138e8ee5-071e-4200-bbe9-20c101fa0b3f" providerId="ADAL" clId="{D0C93D7F-9029-4A89-BE81-575940B1FA30}" dt="2024-08-17T22:36:05.697" v="1009" actId="478"/>
          <ac:spMkLst>
            <pc:docMk/>
            <pc:sldMk cId="1671925909" sldId="589"/>
            <ac:spMk id="16" creationId="{721CC06B-255D-40CB-B260-8466B8E83773}"/>
          </ac:spMkLst>
        </pc:spChg>
        <pc:spChg chg="del mod topLvl">
          <ac:chgData name="Kondo Gnanvo" userId="138e8ee5-071e-4200-bbe9-20c101fa0b3f" providerId="ADAL" clId="{D0C93D7F-9029-4A89-BE81-575940B1FA30}" dt="2024-08-18T21:49:15.387" v="3456" actId="478"/>
          <ac:spMkLst>
            <pc:docMk/>
            <pc:sldMk cId="1671925909" sldId="589"/>
            <ac:spMk id="22" creationId="{88291AA6-36B1-4EB1-B94C-E44910546ED1}"/>
          </ac:spMkLst>
        </pc:spChg>
        <pc:spChg chg="mod">
          <ac:chgData name="Kondo Gnanvo" userId="138e8ee5-071e-4200-bbe9-20c101fa0b3f" providerId="ADAL" clId="{D0C93D7F-9029-4A89-BE81-575940B1FA30}" dt="2024-08-18T21:49:46.936" v="3464" actId="1076"/>
          <ac:spMkLst>
            <pc:docMk/>
            <pc:sldMk cId="1671925909" sldId="589"/>
            <ac:spMk id="24" creationId="{52C3D0C9-F2FE-4717-8256-8632AACB45A9}"/>
          </ac:spMkLst>
        </pc:spChg>
        <pc:spChg chg="del topLvl">
          <ac:chgData name="Kondo Gnanvo" userId="138e8ee5-071e-4200-bbe9-20c101fa0b3f" providerId="ADAL" clId="{D0C93D7F-9029-4A89-BE81-575940B1FA30}" dt="2024-08-17T22:36:19.334" v="1012" actId="478"/>
          <ac:spMkLst>
            <pc:docMk/>
            <pc:sldMk cId="1671925909" sldId="589"/>
            <ac:spMk id="25" creationId="{0F258D8F-CD0B-4D16-9A33-7CEC0743DB9B}"/>
          </ac:spMkLst>
        </pc:spChg>
        <pc:spChg chg="del">
          <ac:chgData name="Kondo Gnanvo" userId="138e8ee5-071e-4200-bbe9-20c101fa0b3f" providerId="ADAL" clId="{D0C93D7F-9029-4A89-BE81-575940B1FA30}" dt="2024-08-17T22:36:26.147" v="1013" actId="478"/>
          <ac:spMkLst>
            <pc:docMk/>
            <pc:sldMk cId="1671925909" sldId="589"/>
            <ac:spMk id="26" creationId="{787ADE6B-E816-4E46-9944-11CDC2B7D145}"/>
          </ac:spMkLst>
        </pc:spChg>
        <pc:grpChg chg="del mod">
          <ac:chgData name="Kondo Gnanvo" userId="138e8ee5-071e-4200-bbe9-20c101fa0b3f" providerId="ADAL" clId="{D0C93D7F-9029-4A89-BE81-575940B1FA30}" dt="2024-08-17T22:36:05.697" v="1009" actId="478"/>
          <ac:grpSpMkLst>
            <pc:docMk/>
            <pc:sldMk cId="1671925909" sldId="589"/>
            <ac:grpSpMk id="4" creationId="{85B28712-C201-4729-B13B-BE8EC86C870C}"/>
          </ac:grpSpMkLst>
        </pc:grpChg>
        <pc:grpChg chg="del mod">
          <ac:chgData name="Kondo Gnanvo" userId="138e8ee5-071e-4200-bbe9-20c101fa0b3f" providerId="ADAL" clId="{D0C93D7F-9029-4A89-BE81-575940B1FA30}" dt="2024-08-17T22:37:49.133" v="1032" actId="165"/>
          <ac:grpSpMkLst>
            <pc:docMk/>
            <pc:sldMk cId="1671925909" sldId="589"/>
            <ac:grpSpMk id="5" creationId="{D661E4E5-F541-4551-8E06-3320DDC59467}"/>
          </ac:grpSpMkLst>
        </pc:grpChg>
        <pc:picChg chg="del mod">
          <ac:chgData name="Kondo Gnanvo" userId="138e8ee5-071e-4200-bbe9-20c101fa0b3f" providerId="ADAL" clId="{D0C93D7F-9029-4A89-BE81-575940B1FA30}" dt="2024-08-17T22:36:01.523" v="1007" actId="478"/>
          <ac:picMkLst>
            <pc:docMk/>
            <pc:sldMk cId="1671925909" sldId="589"/>
            <ac:picMk id="12" creationId="{E9285582-DEE9-4CEC-96BF-671BCCA88C4E}"/>
          </ac:picMkLst>
        </pc:picChg>
        <pc:picChg chg="del">
          <ac:chgData name="Kondo Gnanvo" userId="138e8ee5-071e-4200-bbe9-20c101fa0b3f" providerId="ADAL" clId="{D0C93D7F-9029-4A89-BE81-575940B1FA30}" dt="2024-08-17T22:36:03.524" v="1008" actId="478"/>
          <ac:picMkLst>
            <pc:docMk/>
            <pc:sldMk cId="1671925909" sldId="589"/>
            <ac:picMk id="14" creationId="{234B5EFA-B35E-4C84-9E2D-4C209973D393}"/>
          </ac:picMkLst>
        </pc:picChg>
        <pc:picChg chg="mod ord topLvl">
          <ac:chgData name="Kondo Gnanvo" userId="138e8ee5-071e-4200-bbe9-20c101fa0b3f" providerId="ADAL" clId="{D0C93D7F-9029-4A89-BE81-575940B1FA30}" dt="2024-08-18T21:49:52.054" v="3466" actId="1076"/>
          <ac:picMkLst>
            <pc:docMk/>
            <pc:sldMk cId="1671925909" sldId="589"/>
            <ac:picMk id="20" creationId="{4BC9968E-4822-4DB0-ACC5-641B87415A1E}"/>
          </ac:picMkLst>
        </pc:picChg>
        <pc:picChg chg="mod topLvl">
          <ac:chgData name="Kondo Gnanvo" userId="138e8ee5-071e-4200-bbe9-20c101fa0b3f" providerId="ADAL" clId="{D0C93D7F-9029-4A89-BE81-575940B1FA30}" dt="2024-08-18T21:49:18.437" v="3457" actId="1076"/>
          <ac:picMkLst>
            <pc:docMk/>
            <pc:sldMk cId="1671925909" sldId="589"/>
            <ac:picMk id="21" creationId="{336AB554-6BB4-403E-87D3-34CDCDB90B6B}"/>
          </ac:picMkLst>
        </pc:picChg>
      </pc:sldChg>
      <pc:sldChg chg="addSp delSp modSp">
        <pc:chgData name="Kondo Gnanvo" userId="138e8ee5-071e-4200-bbe9-20c101fa0b3f" providerId="ADAL" clId="{D0C93D7F-9029-4A89-BE81-575940B1FA30}" dt="2024-08-19T12:21:36.662" v="5627" actId="207"/>
        <pc:sldMkLst>
          <pc:docMk/>
          <pc:sldMk cId="4121358741" sldId="5784"/>
        </pc:sldMkLst>
        <pc:spChg chg="mod">
          <ac:chgData name="Kondo Gnanvo" userId="138e8ee5-071e-4200-bbe9-20c101fa0b3f" providerId="ADAL" clId="{D0C93D7F-9029-4A89-BE81-575940B1FA30}" dt="2024-08-18T22:45:06.210" v="5139" actId="20577"/>
          <ac:spMkLst>
            <pc:docMk/>
            <pc:sldMk cId="4121358741" sldId="5784"/>
            <ac:spMk id="2" creationId="{83D7F87F-4417-AE66-F0C1-881F752A1CE2}"/>
          </ac:spMkLst>
        </pc:spChg>
        <pc:spChg chg="add mod">
          <ac:chgData name="Kondo Gnanvo" userId="138e8ee5-071e-4200-bbe9-20c101fa0b3f" providerId="ADAL" clId="{D0C93D7F-9029-4A89-BE81-575940B1FA30}" dt="2024-08-19T12:21:36.662" v="5627" actId="207"/>
          <ac:spMkLst>
            <pc:docMk/>
            <pc:sldMk cId="4121358741" sldId="5784"/>
            <ac:spMk id="5" creationId="{DA19F364-4D84-424A-9B18-CFF82FEDD682}"/>
          </ac:spMkLst>
        </pc:spChg>
        <pc:picChg chg="del">
          <ac:chgData name="Kondo Gnanvo" userId="138e8ee5-071e-4200-bbe9-20c101fa0b3f" providerId="ADAL" clId="{D0C93D7F-9029-4A89-BE81-575940B1FA30}" dt="2024-08-18T18:45:19.374" v="3180" actId="478"/>
          <ac:picMkLst>
            <pc:docMk/>
            <pc:sldMk cId="4121358741" sldId="5784"/>
            <ac:picMk id="4" creationId="{8308DF51-62AF-4849-935B-C4B8B6478541}"/>
          </ac:picMkLst>
        </pc:picChg>
      </pc:sldChg>
      <pc:sldChg chg="addSp delSp modSp">
        <pc:chgData name="Kondo Gnanvo" userId="138e8ee5-071e-4200-bbe9-20c101fa0b3f" providerId="ADAL" clId="{D0C93D7F-9029-4A89-BE81-575940B1FA30}" dt="2024-08-19T12:55:42.195" v="6535" actId="478"/>
        <pc:sldMkLst>
          <pc:docMk/>
          <pc:sldMk cId="1120329631" sldId="5785"/>
        </pc:sldMkLst>
        <pc:spChg chg="add del mod">
          <ac:chgData name="Kondo Gnanvo" userId="138e8ee5-071e-4200-bbe9-20c101fa0b3f" providerId="ADAL" clId="{D0C93D7F-9029-4A89-BE81-575940B1FA30}" dt="2024-08-19T12:55:42.195" v="6535" actId="478"/>
          <ac:spMkLst>
            <pc:docMk/>
            <pc:sldMk cId="1120329631" sldId="5785"/>
            <ac:spMk id="4" creationId="{D95B7D3A-5B60-4C18-BD8D-4C971BA6CD9E}"/>
          </ac:spMkLst>
        </pc:spChg>
        <pc:spChg chg="mod">
          <ac:chgData name="Kondo Gnanvo" userId="138e8ee5-071e-4200-bbe9-20c101fa0b3f" providerId="ADAL" clId="{D0C93D7F-9029-4A89-BE81-575940B1FA30}" dt="2024-08-19T12:55:33.058" v="6533" actId="1076"/>
          <ac:spMkLst>
            <pc:docMk/>
            <pc:sldMk cId="1120329631" sldId="5785"/>
            <ac:spMk id="19" creationId="{0E43C8A1-161F-405D-85B7-3A8BE708970F}"/>
          </ac:spMkLst>
        </pc:spChg>
      </pc:sldChg>
      <pc:sldChg chg="modSp">
        <pc:chgData name="Kondo Gnanvo" userId="138e8ee5-071e-4200-bbe9-20c101fa0b3f" providerId="ADAL" clId="{D0C93D7F-9029-4A89-BE81-575940B1FA30}" dt="2024-08-21T13:54:44.494" v="6543" actId="20577"/>
        <pc:sldMkLst>
          <pc:docMk/>
          <pc:sldMk cId="3296569799" sldId="5787"/>
        </pc:sldMkLst>
        <pc:spChg chg="mod">
          <ac:chgData name="Kondo Gnanvo" userId="138e8ee5-071e-4200-bbe9-20c101fa0b3f" providerId="ADAL" clId="{D0C93D7F-9029-4A89-BE81-575940B1FA30}" dt="2024-08-21T13:54:44.494" v="6543" actId="20577"/>
          <ac:spMkLst>
            <pc:docMk/>
            <pc:sldMk cId="3296569799" sldId="5787"/>
            <ac:spMk id="20" creationId="{B60BD9F1-5080-4EFF-B7FF-7629761BEB29}"/>
          </ac:spMkLst>
        </pc:spChg>
      </pc:sldChg>
      <pc:sldChg chg="addSp delSp modSp">
        <pc:chgData name="Kondo Gnanvo" userId="138e8ee5-071e-4200-bbe9-20c101fa0b3f" providerId="ADAL" clId="{D0C93D7F-9029-4A89-BE81-575940B1FA30}" dt="2024-08-18T21:52:04.205" v="3523" actId="20577"/>
        <pc:sldMkLst>
          <pc:docMk/>
          <pc:sldMk cId="903105539" sldId="5788"/>
        </pc:sldMkLst>
        <pc:spChg chg="mod">
          <ac:chgData name="Kondo Gnanvo" userId="138e8ee5-071e-4200-bbe9-20c101fa0b3f" providerId="ADAL" clId="{D0C93D7F-9029-4A89-BE81-575940B1FA30}" dt="2024-08-18T21:50:10.193" v="3467" actId="14100"/>
          <ac:spMkLst>
            <pc:docMk/>
            <pc:sldMk cId="903105539" sldId="5788"/>
            <ac:spMk id="2" creationId="{83D7F87F-4417-AE66-F0C1-881F752A1CE2}"/>
          </ac:spMkLst>
        </pc:spChg>
        <pc:spChg chg="del mod">
          <ac:chgData name="Kondo Gnanvo" userId="138e8ee5-071e-4200-bbe9-20c101fa0b3f" providerId="ADAL" clId="{D0C93D7F-9029-4A89-BE81-575940B1FA30}" dt="2024-08-18T17:06:55.775" v="1497" actId="478"/>
          <ac:spMkLst>
            <pc:docMk/>
            <pc:sldMk cId="903105539" sldId="5788"/>
            <ac:spMk id="3" creationId="{E4697C50-F696-4854-8633-74C88076B8ED}"/>
          </ac:spMkLst>
        </pc:spChg>
        <pc:spChg chg="mod">
          <ac:chgData name="Kondo Gnanvo" userId="138e8ee5-071e-4200-bbe9-20c101fa0b3f" providerId="ADAL" clId="{D0C93D7F-9029-4A89-BE81-575940B1FA30}" dt="2024-08-18T21:50:26.059" v="3470" actId="12"/>
          <ac:spMkLst>
            <pc:docMk/>
            <pc:sldMk cId="903105539" sldId="5788"/>
            <ac:spMk id="8" creationId="{09A450E3-85AE-4321-9703-F229C800D39A}"/>
          </ac:spMkLst>
        </pc:spChg>
        <pc:spChg chg="del">
          <ac:chgData name="Kondo Gnanvo" userId="138e8ee5-071e-4200-bbe9-20c101fa0b3f" providerId="ADAL" clId="{D0C93D7F-9029-4A89-BE81-575940B1FA30}" dt="2024-08-18T17:06:58.985" v="1498" actId="478"/>
          <ac:spMkLst>
            <pc:docMk/>
            <pc:sldMk cId="903105539" sldId="5788"/>
            <ac:spMk id="20" creationId="{96D0C200-6ABB-486C-91F2-17311035BEEB}"/>
          </ac:spMkLst>
        </pc:spChg>
        <pc:spChg chg="del">
          <ac:chgData name="Kondo Gnanvo" userId="138e8ee5-071e-4200-bbe9-20c101fa0b3f" providerId="ADAL" clId="{D0C93D7F-9029-4A89-BE81-575940B1FA30}" dt="2024-08-18T17:07:00.566" v="1499" actId="478"/>
          <ac:spMkLst>
            <pc:docMk/>
            <pc:sldMk cId="903105539" sldId="5788"/>
            <ac:spMk id="22" creationId="{BA067844-50C2-4D56-BECA-3918E494363E}"/>
          </ac:spMkLst>
        </pc:spChg>
        <pc:spChg chg="add del mod topLvl">
          <ac:chgData name="Kondo Gnanvo" userId="138e8ee5-071e-4200-bbe9-20c101fa0b3f" providerId="ADAL" clId="{D0C93D7F-9029-4A89-BE81-575940B1FA30}" dt="2024-08-18T17:11:20.835" v="1578" actId="122"/>
          <ac:spMkLst>
            <pc:docMk/>
            <pc:sldMk cId="903105539" sldId="5788"/>
            <ac:spMk id="26" creationId="{BF9CBB98-8663-45F0-882C-330B80B680AF}"/>
          </ac:spMkLst>
        </pc:spChg>
        <pc:spChg chg="del">
          <ac:chgData name="Kondo Gnanvo" userId="138e8ee5-071e-4200-bbe9-20c101fa0b3f" providerId="ADAL" clId="{D0C93D7F-9029-4A89-BE81-575940B1FA30}" dt="2024-08-18T17:07:06.165" v="1501" actId="478"/>
          <ac:spMkLst>
            <pc:docMk/>
            <pc:sldMk cId="903105539" sldId="5788"/>
            <ac:spMk id="27" creationId="{D6F6948B-4DA9-48AF-89E7-91A11A8021D4}"/>
          </ac:spMkLst>
        </pc:spChg>
        <pc:spChg chg="del">
          <ac:chgData name="Kondo Gnanvo" userId="138e8ee5-071e-4200-bbe9-20c101fa0b3f" providerId="ADAL" clId="{D0C93D7F-9029-4A89-BE81-575940B1FA30}" dt="2024-08-18T17:07:03.235" v="1500" actId="478"/>
          <ac:spMkLst>
            <pc:docMk/>
            <pc:sldMk cId="903105539" sldId="5788"/>
            <ac:spMk id="30" creationId="{9E71EF3A-2B90-4ACA-998F-3377CA9B229B}"/>
          </ac:spMkLst>
        </pc:spChg>
        <pc:spChg chg="mod">
          <ac:chgData name="Kondo Gnanvo" userId="138e8ee5-071e-4200-bbe9-20c101fa0b3f" providerId="ADAL" clId="{D0C93D7F-9029-4A89-BE81-575940B1FA30}" dt="2024-08-18T21:52:04.205" v="3523" actId="20577"/>
          <ac:spMkLst>
            <pc:docMk/>
            <pc:sldMk cId="903105539" sldId="5788"/>
            <ac:spMk id="32" creationId="{3D679328-D76A-40B0-A9CE-B1028C3F89DD}"/>
          </ac:spMkLst>
        </pc:spChg>
        <pc:spChg chg="add mod">
          <ac:chgData name="Kondo Gnanvo" userId="138e8ee5-071e-4200-bbe9-20c101fa0b3f" providerId="ADAL" clId="{D0C93D7F-9029-4A89-BE81-575940B1FA30}" dt="2024-08-18T17:11:15.215" v="1577" actId="1076"/>
          <ac:spMkLst>
            <pc:docMk/>
            <pc:sldMk cId="903105539" sldId="5788"/>
            <ac:spMk id="36" creationId="{A2AD748F-5EDE-411D-92A9-9FEE9B4DE0FA}"/>
          </ac:spMkLst>
        </pc:spChg>
        <pc:grpChg chg="add mod">
          <ac:chgData name="Kondo Gnanvo" userId="138e8ee5-071e-4200-bbe9-20c101fa0b3f" providerId="ADAL" clId="{D0C93D7F-9029-4A89-BE81-575940B1FA30}" dt="2024-08-18T17:13:27.112" v="1619" actId="1076"/>
          <ac:grpSpMkLst>
            <pc:docMk/>
            <pc:sldMk cId="903105539" sldId="5788"/>
            <ac:grpSpMk id="4" creationId="{140C048B-7822-4D67-ADCB-1C542FC2772F}"/>
          </ac:grpSpMkLst>
        </pc:grpChg>
        <pc:grpChg chg="mod">
          <ac:chgData name="Kondo Gnanvo" userId="138e8ee5-071e-4200-bbe9-20c101fa0b3f" providerId="ADAL" clId="{D0C93D7F-9029-4A89-BE81-575940B1FA30}" dt="2024-08-17T22:47:15.441" v="1410" actId="1036"/>
          <ac:grpSpMkLst>
            <pc:docMk/>
            <pc:sldMk cId="903105539" sldId="5788"/>
            <ac:grpSpMk id="6" creationId="{87C1B625-6577-405A-BFA0-F1FE99A4C8CC}"/>
          </ac:grpSpMkLst>
        </pc:grpChg>
        <pc:grpChg chg="add del mod">
          <ac:chgData name="Kondo Gnanvo" userId="138e8ee5-071e-4200-bbe9-20c101fa0b3f" providerId="ADAL" clId="{D0C93D7F-9029-4A89-BE81-575940B1FA30}" dt="2024-08-18T17:10:57.039" v="1574" actId="164"/>
          <ac:grpSpMkLst>
            <pc:docMk/>
            <pc:sldMk cId="903105539" sldId="5788"/>
            <ac:grpSpMk id="7" creationId="{D4CC61C6-F767-4AF7-8215-0575E88B3B4E}"/>
          </ac:grpSpMkLst>
        </pc:grpChg>
        <pc:grpChg chg="mod topLvl">
          <ac:chgData name="Kondo Gnanvo" userId="138e8ee5-071e-4200-bbe9-20c101fa0b3f" providerId="ADAL" clId="{D0C93D7F-9029-4A89-BE81-575940B1FA30}" dt="2024-08-18T17:07:37.618" v="1514" actId="478"/>
          <ac:grpSpMkLst>
            <pc:docMk/>
            <pc:sldMk cId="903105539" sldId="5788"/>
            <ac:grpSpMk id="17" creationId="{C4DA4CCB-FE73-4107-B6AB-0D50CEF08B4E}"/>
          </ac:grpSpMkLst>
        </pc:grpChg>
      </pc:sldChg>
      <pc:sldChg chg="modSp">
        <pc:chgData name="Kondo Gnanvo" userId="138e8ee5-071e-4200-bbe9-20c101fa0b3f" providerId="ADAL" clId="{D0C93D7F-9029-4A89-BE81-575940B1FA30}" dt="2024-08-18T22:33:50.501" v="4554" actId="207"/>
        <pc:sldMkLst>
          <pc:docMk/>
          <pc:sldMk cId="1338074425" sldId="5789"/>
        </pc:sldMkLst>
        <pc:spChg chg="mod">
          <ac:chgData name="Kondo Gnanvo" userId="138e8ee5-071e-4200-bbe9-20c101fa0b3f" providerId="ADAL" clId="{D0C93D7F-9029-4A89-BE81-575940B1FA30}" dt="2024-08-18T22:33:50.501" v="4554" actId="207"/>
          <ac:spMkLst>
            <pc:docMk/>
            <pc:sldMk cId="1338074425" sldId="5789"/>
            <ac:spMk id="65" creationId="{B0CDD3DC-CA64-4627-A10B-22167A600DBC}"/>
          </ac:spMkLst>
        </pc:spChg>
        <pc:spChg chg="mod">
          <ac:chgData name="Kondo Gnanvo" userId="138e8ee5-071e-4200-bbe9-20c101fa0b3f" providerId="ADAL" clId="{D0C93D7F-9029-4A89-BE81-575940B1FA30}" dt="2024-08-18T22:33:28.418" v="4544" actId="20577"/>
          <ac:spMkLst>
            <pc:docMk/>
            <pc:sldMk cId="1338074425" sldId="5789"/>
            <ac:spMk id="112" creationId="{374F60BB-277D-4376-AA49-7925F2501756}"/>
          </ac:spMkLst>
        </pc:spChg>
        <pc:spChg chg="mod">
          <ac:chgData name="Kondo Gnanvo" userId="138e8ee5-071e-4200-bbe9-20c101fa0b3f" providerId="ADAL" clId="{D0C93D7F-9029-4A89-BE81-575940B1FA30}" dt="2024-08-18T22:33:34.545" v="4552" actId="20577"/>
          <ac:spMkLst>
            <pc:docMk/>
            <pc:sldMk cId="1338074425" sldId="5789"/>
            <ac:spMk id="113" creationId="{0FB887F8-7B47-420F-A728-62AD8C11292A}"/>
          </ac:spMkLst>
        </pc:spChg>
      </pc:sldChg>
      <pc:sldChg chg="addSp delSp modSp ord">
        <pc:chgData name="Kondo Gnanvo" userId="138e8ee5-071e-4200-bbe9-20c101fa0b3f" providerId="ADAL" clId="{D0C93D7F-9029-4A89-BE81-575940B1FA30}" dt="2024-08-18T22:31:31.172" v="4534"/>
        <pc:sldMkLst>
          <pc:docMk/>
          <pc:sldMk cId="3400479351" sldId="5790"/>
        </pc:sldMkLst>
        <pc:spChg chg="mod">
          <ac:chgData name="Kondo Gnanvo" userId="138e8ee5-071e-4200-bbe9-20c101fa0b3f" providerId="ADAL" clId="{D0C93D7F-9029-4A89-BE81-575940B1FA30}" dt="2024-08-18T18:36:01.121" v="3007" actId="6549"/>
          <ac:spMkLst>
            <pc:docMk/>
            <pc:sldMk cId="3400479351" sldId="5790"/>
            <ac:spMk id="2" creationId="{83D7F87F-4417-AE66-F0C1-881F752A1CE2}"/>
          </ac:spMkLst>
        </pc:spChg>
        <pc:spChg chg="mod">
          <ac:chgData name="Kondo Gnanvo" userId="138e8ee5-071e-4200-bbe9-20c101fa0b3f" providerId="ADAL" clId="{D0C93D7F-9029-4A89-BE81-575940B1FA30}" dt="2024-08-18T18:32:11.057" v="2934" actId="1076"/>
          <ac:spMkLst>
            <pc:docMk/>
            <pc:sldMk cId="3400479351" sldId="5790"/>
            <ac:spMk id="19" creationId="{F454E1E9-EE2C-4512-85F0-7379063A7992}"/>
          </ac:spMkLst>
        </pc:spChg>
        <pc:spChg chg="mod">
          <ac:chgData name="Kondo Gnanvo" userId="138e8ee5-071e-4200-bbe9-20c101fa0b3f" providerId="ADAL" clId="{D0C93D7F-9029-4A89-BE81-575940B1FA30}" dt="2024-08-18T18:32:36.493" v="2940" actId="2710"/>
          <ac:spMkLst>
            <pc:docMk/>
            <pc:sldMk cId="3400479351" sldId="5790"/>
            <ac:spMk id="20" creationId="{298AE450-6D64-4083-9AE9-D8E2120ADC3D}"/>
          </ac:spMkLst>
        </pc:spChg>
        <pc:spChg chg="mod">
          <ac:chgData name="Kondo Gnanvo" userId="138e8ee5-071e-4200-bbe9-20c101fa0b3f" providerId="ADAL" clId="{D0C93D7F-9029-4A89-BE81-575940B1FA30}" dt="2024-08-18T18:37:44.517" v="3052" actId="6549"/>
          <ac:spMkLst>
            <pc:docMk/>
            <pc:sldMk cId="3400479351" sldId="5790"/>
            <ac:spMk id="21" creationId="{09D0B45F-191C-40A4-A8BB-61534BD61A72}"/>
          </ac:spMkLst>
        </pc:spChg>
        <pc:spChg chg="mod">
          <ac:chgData name="Kondo Gnanvo" userId="138e8ee5-071e-4200-bbe9-20c101fa0b3f" providerId="ADAL" clId="{D0C93D7F-9029-4A89-BE81-575940B1FA30}" dt="2024-08-18T18:37:50.527" v="3055" actId="6549"/>
          <ac:spMkLst>
            <pc:docMk/>
            <pc:sldMk cId="3400479351" sldId="5790"/>
            <ac:spMk id="22" creationId="{C720E47D-F97B-4A0F-BF76-91BCBE81AAE2}"/>
          </ac:spMkLst>
        </pc:spChg>
        <pc:spChg chg="mod">
          <ac:chgData name="Kondo Gnanvo" userId="138e8ee5-071e-4200-bbe9-20c101fa0b3f" providerId="ADAL" clId="{D0C93D7F-9029-4A89-BE81-575940B1FA30}" dt="2024-08-18T18:23:16.257" v="2807" actId="164"/>
          <ac:spMkLst>
            <pc:docMk/>
            <pc:sldMk cId="3400479351" sldId="5790"/>
            <ac:spMk id="23" creationId="{8D56AA21-5D7B-40CE-8D2A-156CE19D798F}"/>
          </ac:spMkLst>
        </pc:spChg>
        <pc:spChg chg="mod">
          <ac:chgData name="Kondo Gnanvo" userId="138e8ee5-071e-4200-bbe9-20c101fa0b3f" providerId="ADAL" clId="{D0C93D7F-9029-4A89-BE81-575940B1FA30}" dt="2024-08-18T18:35:23.462" v="2991" actId="20577"/>
          <ac:spMkLst>
            <pc:docMk/>
            <pc:sldMk cId="3400479351" sldId="5790"/>
            <ac:spMk id="24" creationId="{5495151B-3033-4DFA-B558-0B981C1A2840}"/>
          </ac:spMkLst>
        </pc:spChg>
        <pc:spChg chg="mod">
          <ac:chgData name="Kondo Gnanvo" userId="138e8ee5-071e-4200-bbe9-20c101fa0b3f" providerId="ADAL" clId="{D0C93D7F-9029-4A89-BE81-575940B1FA30}" dt="2024-08-18T18:20:40.746" v="2766" actId="164"/>
          <ac:spMkLst>
            <pc:docMk/>
            <pc:sldMk cId="3400479351" sldId="5790"/>
            <ac:spMk id="25" creationId="{DEDEA576-39B2-4C04-832F-E0B0FEEBCC3C}"/>
          </ac:spMkLst>
        </pc:spChg>
        <pc:spChg chg="mod">
          <ac:chgData name="Kondo Gnanvo" userId="138e8ee5-071e-4200-bbe9-20c101fa0b3f" providerId="ADAL" clId="{D0C93D7F-9029-4A89-BE81-575940B1FA30}" dt="2024-08-18T18:19:00.985" v="2739" actId="207"/>
          <ac:spMkLst>
            <pc:docMk/>
            <pc:sldMk cId="3400479351" sldId="5790"/>
            <ac:spMk id="71" creationId="{01DAFB69-999F-4F91-B922-A4E6C09842D1}"/>
          </ac:spMkLst>
        </pc:spChg>
        <pc:spChg chg="mod">
          <ac:chgData name="Kondo Gnanvo" userId="138e8ee5-071e-4200-bbe9-20c101fa0b3f" providerId="ADAL" clId="{D0C93D7F-9029-4A89-BE81-575940B1FA30}" dt="2024-08-18T18:19:00.985" v="2739" actId="207"/>
          <ac:spMkLst>
            <pc:docMk/>
            <pc:sldMk cId="3400479351" sldId="5790"/>
            <ac:spMk id="73" creationId="{47F3F666-EE79-4F91-AC63-09E8BE7DEDA6}"/>
          </ac:spMkLst>
        </pc:spChg>
        <pc:spChg chg="mod ord">
          <ac:chgData name="Kondo Gnanvo" userId="138e8ee5-071e-4200-bbe9-20c101fa0b3f" providerId="ADAL" clId="{D0C93D7F-9029-4A89-BE81-575940B1FA30}" dt="2024-08-18T18:27:32.009" v="2842" actId="2085"/>
          <ac:spMkLst>
            <pc:docMk/>
            <pc:sldMk cId="3400479351" sldId="5790"/>
            <ac:spMk id="75" creationId="{F70C6F60-D916-4E55-8EBC-A0681530CBCC}"/>
          </ac:spMkLst>
        </pc:spChg>
        <pc:spChg chg="mod">
          <ac:chgData name="Kondo Gnanvo" userId="138e8ee5-071e-4200-bbe9-20c101fa0b3f" providerId="ADAL" clId="{D0C93D7F-9029-4A89-BE81-575940B1FA30}" dt="2024-08-18T18:19:38.276" v="2742" actId="207"/>
          <ac:spMkLst>
            <pc:docMk/>
            <pc:sldMk cId="3400479351" sldId="5790"/>
            <ac:spMk id="79" creationId="{849B7D98-5E56-43F0-B07C-0AA56CAA01ED}"/>
          </ac:spMkLst>
        </pc:spChg>
        <pc:spChg chg="mod">
          <ac:chgData name="Kondo Gnanvo" userId="138e8ee5-071e-4200-bbe9-20c101fa0b3f" providerId="ADAL" clId="{D0C93D7F-9029-4A89-BE81-575940B1FA30}" dt="2024-08-18T18:19:38.276" v="2742" actId="207"/>
          <ac:spMkLst>
            <pc:docMk/>
            <pc:sldMk cId="3400479351" sldId="5790"/>
            <ac:spMk id="80" creationId="{E173C5EB-F9F6-42D7-A0D8-BCEB64F15509}"/>
          </ac:spMkLst>
        </pc:spChg>
        <pc:spChg chg="mod">
          <ac:chgData name="Kondo Gnanvo" userId="138e8ee5-071e-4200-bbe9-20c101fa0b3f" providerId="ADAL" clId="{D0C93D7F-9029-4A89-BE81-575940B1FA30}" dt="2024-08-18T18:34:02.987" v="2973" actId="14100"/>
          <ac:spMkLst>
            <pc:docMk/>
            <pc:sldMk cId="3400479351" sldId="5790"/>
            <ac:spMk id="82" creationId="{44D46659-70BB-4635-A503-1F3CB4231C22}"/>
          </ac:spMkLst>
        </pc:spChg>
        <pc:spChg chg="mod">
          <ac:chgData name="Kondo Gnanvo" userId="138e8ee5-071e-4200-bbe9-20c101fa0b3f" providerId="ADAL" clId="{D0C93D7F-9029-4A89-BE81-575940B1FA30}" dt="2024-08-18T18:35:31.899" v="2992" actId="1076"/>
          <ac:spMkLst>
            <pc:docMk/>
            <pc:sldMk cId="3400479351" sldId="5790"/>
            <ac:spMk id="83" creationId="{2D99D28D-2B48-41C5-B5D2-BDF1C7FF652F}"/>
          </ac:spMkLst>
        </pc:spChg>
        <pc:spChg chg="del">
          <ac:chgData name="Kondo Gnanvo" userId="138e8ee5-071e-4200-bbe9-20c101fa0b3f" providerId="ADAL" clId="{D0C93D7F-9029-4A89-BE81-575940B1FA30}" dt="2024-08-18T18:31:36.747" v="2924" actId="478"/>
          <ac:spMkLst>
            <pc:docMk/>
            <pc:sldMk cId="3400479351" sldId="5790"/>
            <ac:spMk id="154" creationId="{A4B29D68-98B2-4010-813D-6AA2B183291C}"/>
          </ac:spMkLst>
        </pc:spChg>
        <pc:spChg chg="del">
          <ac:chgData name="Kondo Gnanvo" userId="138e8ee5-071e-4200-bbe9-20c101fa0b3f" providerId="ADAL" clId="{D0C93D7F-9029-4A89-BE81-575940B1FA30}" dt="2024-08-18T18:31:40.357" v="2926" actId="478"/>
          <ac:spMkLst>
            <pc:docMk/>
            <pc:sldMk cId="3400479351" sldId="5790"/>
            <ac:spMk id="155" creationId="{D5AADD7A-B954-4710-8549-44A48F8CA89A}"/>
          </ac:spMkLst>
        </pc:spChg>
        <pc:spChg chg="mod">
          <ac:chgData name="Kondo Gnanvo" userId="138e8ee5-071e-4200-bbe9-20c101fa0b3f" providerId="ADAL" clId="{D0C93D7F-9029-4A89-BE81-575940B1FA30}" dt="2024-08-18T18:25:06.836" v="2821" actId="207"/>
          <ac:spMkLst>
            <pc:docMk/>
            <pc:sldMk cId="3400479351" sldId="5790"/>
            <ac:spMk id="204" creationId="{08560071-20B5-421B-972E-7B4E8EAD5819}"/>
          </ac:spMkLst>
        </pc:spChg>
        <pc:spChg chg="mod">
          <ac:chgData name="Kondo Gnanvo" userId="138e8ee5-071e-4200-bbe9-20c101fa0b3f" providerId="ADAL" clId="{D0C93D7F-9029-4A89-BE81-575940B1FA30}" dt="2024-08-18T18:19:38.276" v="2742" actId="207"/>
          <ac:spMkLst>
            <pc:docMk/>
            <pc:sldMk cId="3400479351" sldId="5790"/>
            <ac:spMk id="207" creationId="{5368A33D-1FE2-4797-8DA8-CF980A0C7737}"/>
          </ac:spMkLst>
        </pc:spChg>
        <pc:spChg chg="mod">
          <ac:chgData name="Kondo Gnanvo" userId="138e8ee5-071e-4200-bbe9-20c101fa0b3f" providerId="ADAL" clId="{D0C93D7F-9029-4A89-BE81-575940B1FA30}" dt="2024-08-18T18:19:38.276" v="2742" actId="207"/>
          <ac:spMkLst>
            <pc:docMk/>
            <pc:sldMk cId="3400479351" sldId="5790"/>
            <ac:spMk id="208" creationId="{07A4F492-9C50-42DE-85D3-8F76E92ED883}"/>
          </ac:spMkLst>
        </pc:spChg>
        <pc:spChg chg="mod">
          <ac:chgData name="Kondo Gnanvo" userId="138e8ee5-071e-4200-bbe9-20c101fa0b3f" providerId="ADAL" clId="{D0C93D7F-9029-4A89-BE81-575940B1FA30}" dt="2024-08-18T18:25:06.836" v="2821" actId="207"/>
          <ac:spMkLst>
            <pc:docMk/>
            <pc:sldMk cId="3400479351" sldId="5790"/>
            <ac:spMk id="269" creationId="{FE9BA9B3-F256-47D6-A91A-9140AEAED3C6}"/>
          </ac:spMkLst>
        </pc:spChg>
        <pc:spChg chg="mod">
          <ac:chgData name="Kondo Gnanvo" userId="138e8ee5-071e-4200-bbe9-20c101fa0b3f" providerId="ADAL" clId="{D0C93D7F-9029-4A89-BE81-575940B1FA30}" dt="2024-08-18T18:27:25.714" v="2841" actId="2085"/>
          <ac:spMkLst>
            <pc:docMk/>
            <pc:sldMk cId="3400479351" sldId="5790"/>
            <ac:spMk id="271" creationId="{DE414C58-F49F-4A96-9371-8225687EDEFB}"/>
          </ac:spMkLst>
        </pc:spChg>
        <pc:spChg chg="add mod">
          <ac:chgData name="Kondo Gnanvo" userId="138e8ee5-071e-4200-bbe9-20c101fa0b3f" providerId="ADAL" clId="{D0C93D7F-9029-4A89-BE81-575940B1FA30}" dt="2024-08-18T18:26:51.262" v="2838" actId="164"/>
          <ac:spMkLst>
            <pc:docMk/>
            <pc:sldMk cId="3400479351" sldId="5790"/>
            <ac:spMk id="274" creationId="{D3183D90-CA65-4F9B-91FA-BDD66F1B2399}"/>
          </ac:spMkLst>
        </pc:spChg>
        <pc:spChg chg="add mod">
          <ac:chgData name="Kondo Gnanvo" userId="138e8ee5-071e-4200-bbe9-20c101fa0b3f" providerId="ADAL" clId="{D0C93D7F-9029-4A89-BE81-575940B1FA30}" dt="2024-08-18T18:27:47.416" v="2844" actId="164"/>
          <ac:spMkLst>
            <pc:docMk/>
            <pc:sldMk cId="3400479351" sldId="5790"/>
            <ac:spMk id="276" creationId="{EBFBB4B8-EB6D-4BD3-AC40-DBB3EF140577}"/>
          </ac:spMkLst>
        </pc:spChg>
        <pc:spChg chg="add del mod">
          <ac:chgData name="Kondo Gnanvo" userId="138e8ee5-071e-4200-bbe9-20c101fa0b3f" providerId="ADAL" clId="{D0C93D7F-9029-4A89-BE81-575940B1FA30}" dt="2024-08-18T18:30:59.884" v="2915" actId="478"/>
          <ac:spMkLst>
            <pc:docMk/>
            <pc:sldMk cId="3400479351" sldId="5790"/>
            <ac:spMk id="279" creationId="{E2754D44-270F-456A-A8B3-925DCC43D3AA}"/>
          </ac:spMkLst>
        </pc:spChg>
        <pc:spChg chg="add mod">
          <ac:chgData name="Kondo Gnanvo" userId="138e8ee5-071e-4200-bbe9-20c101fa0b3f" providerId="ADAL" clId="{D0C93D7F-9029-4A89-BE81-575940B1FA30}" dt="2024-08-18T18:33:07.187" v="2951" actId="1076"/>
          <ac:spMkLst>
            <pc:docMk/>
            <pc:sldMk cId="3400479351" sldId="5790"/>
            <ac:spMk id="287" creationId="{55F0FB9B-8CF1-485F-B627-9CB750ABA2AE}"/>
          </ac:spMkLst>
        </pc:spChg>
        <pc:spChg chg="add mod">
          <ac:chgData name="Kondo Gnanvo" userId="138e8ee5-071e-4200-bbe9-20c101fa0b3f" providerId="ADAL" clId="{D0C93D7F-9029-4A89-BE81-575940B1FA30}" dt="2024-08-18T18:37:12.661" v="3048" actId="164"/>
          <ac:spMkLst>
            <pc:docMk/>
            <pc:sldMk cId="3400479351" sldId="5790"/>
            <ac:spMk id="305" creationId="{36FAF5E5-8817-4BCF-B807-8EB04B89BE86}"/>
          </ac:spMkLst>
        </pc:spChg>
        <pc:grpChg chg="add del mod">
          <ac:chgData name="Kondo Gnanvo" userId="138e8ee5-071e-4200-bbe9-20c101fa0b3f" providerId="ADAL" clId="{D0C93D7F-9029-4A89-BE81-575940B1FA30}" dt="2024-08-18T18:26:25.437" v="2836" actId="165"/>
          <ac:grpSpMkLst>
            <pc:docMk/>
            <pc:sldMk cId="3400479351" sldId="5790"/>
            <ac:grpSpMk id="3" creationId="{63A80877-5E77-4A02-A693-FBDF980688C2}"/>
          </ac:grpSpMkLst>
        </pc:grpChg>
        <pc:grpChg chg="add mod">
          <ac:chgData name="Kondo Gnanvo" userId="138e8ee5-071e-4200-bbe9-20c101fa0b3f" providerId="ADAL" clId="{D0C93D7F-9029-4A89-BE81-575940B1FA30}" dt="2024-08-18T18:24:54.438" v="2820" actId="554"/>
          <ac:grpSpMkLst>
            <pc:docMk/>
            <pc:sldMk cId="3400479351" sldId="5790"/>
            <ac:grpSpMk id="4" creationId="{21803F06-305B-4312-AFD2-1A940A763C6A}"/>
          </ac:grpSpMkLst>
        </pc:grpChg>
        <pc:grpChg chg="add mod">
          <ac:chgData name="Kondo Gnanvo" userId="138e8ee5-071e-4200-bbe9-20c101fa0b3f" providerId="ADAL" clId="{D0C93D7F-9029-4A89-BE81-575940B1FA30}" dt="2024-08-18T18:34:49.256" v="2981" actId="408"/>
          <ac:grpSpMkLst>
            <pc:docMk/>
            <pc:sldMk cId="3400479351" sldId="5790"/>
            <ac:grpSpMk id="5" creationId="{D27171AE-9C86-4648-A9A9-533A5CF0BF36}"/>
          </ac:grpSpMkLst>
        </pc:grpChg>
        <pc:grpChg chg="add mod">
          <ac:chgData name="Kondo Gnanvo" userId="138e8ee5-071e-4200-bbe9-20c101fa0b3f" providerId="ADAL" clId="{D0C93D7F-9029-4A89-BE81-575940B1FA30}" dt="2024-08-18T18:23:49.056" v="2812" actId="164"/>
          <ac:grpSpMkLst>
            <pc:docMk/>
            <pc:sldMk cId="3400479351" sldId="5790"/>
            <ac:grpSpMk id="6" creationId="{C1B00072-54DD-4B68-A656-90EA85A93035}"/>
          </ac:grpSpMkLst>
        </pc:grpChg>
        <pc:grpChg chg="add mod">
          <ac:chgData name="Kondo Gnanvo" userId="138e8ee5-071e-4200-bbe9-20c101fa0b3f" providerId="ADAL" clId="{D0C93D7F-9029-4A89-BE81-575940B1FA30}" dt="2024-08-18T18:34:49.256" v="2981" actId="408"/>
          <ac:grpSpMkLst>
            <pc:docMk/>
            <pc:sldMk cId="3400479351" sldId="5790"/>
            <ac:grpSpMk id="7" creationId="{1CAA8D3C-A7FE-4441-92D0-E39CB9D1FA4B}"/>
          </ac:grpSpMkLst>
        </pc:grpChg>
        <pc:grpChg chg="add mod">
          <ac:chgData name="Kondo Gnanvo" userId="138e8ee5-071e-4200-bbe9-20c101fa0b3f" providerId="ADAL" clId="{D0C93D7F-9029-4A89-BE81-575940B1FA30}" dt="2024-08-18T18:34:49.256" v="2981" actId="408"/>
          <ac:grpSpMkLst>
            <pc:docMk/>
            <pc:sldMk cId="3400479351" sldId="5790"/>
            <ac:grpSpMk id="8" creationId="{6CBFD09C-D818-48D3-AC3E-2071913BD8E5}"/>
          </ac:grpSpMkLst>
        </pc:grpChg>
        <pc:grpChg chg="add mod">
          <ac:chgData name="Kondo Gnanvo" userId="138e8ee5-071e-4200-bbe9-20c101fa0b3f" providerId="ADAL" clId="{D0C93D7F-9029-4A89-BE81-575940B1FA30}" dt="2024-08-18T18:34:49.256" v="2981" actId="408"/>
          <ac:grpSpMkLst>
            <pc:docMk/>
            <pc:sldMk cId="3400479351" sldId="5790"/>
            <ac:grpSpMk id="9" creationId="{1942E241-1A58-45FC-AE4F-2DCF342C882F}"/>
          </ac:grpSpMkLst>
        </pc:grpChg>
        <pc:grpChg chg="add mod topLvl">
          <ac:chgData name="Kondo Gnanvo" userId="138e8ee5-071e-4200-bbe9-20c101fa0b3f" providerId="ADAL" clId="{D0C93D7F-9029-4A89-BE81-575940B1FA30}" dt="2024-08-18T18:26:51.262" v="2838" actId="164"/>
          <ac:grpSpMkLst>
            <pc:docMk/>
            <pc:sldMk cId="3400479351" sldId="5790"/>
            <ac:grpSpMk id="12" creationId="{68334DC1-B718-4977-BBDB-F04D842B8A12}"/>
          </ac:grpSpMkLst>
        </pc:grpChg>
        <pc:grpChg chg="add mod topLvl">
          <ac:chgData name="Kondo Gnanvo" userId="138e8ee5-071e-4200-bbe9-20c101fa0b3f" providerId="ADAL" clId="{D0C93D7F-9029-4A89-BE81-575940B1FA30}" dt="2024-08-18T18:34:17.356" v="2977" actId="1076"/>
          <ac:grpSpMkLst>
            <pc:docMk/>
            <pc:sldMk cId="3400479351" sldId="5790"/>
            <ac:grpSpMk id="77" creationId="{49C7573A-F391-4C80-B9F0-1AA426BC3F2B}"/>
          </ac:grpSpMkLst>
        </pc:grpChg>
        <pc:grpChg chg="add del mod topLvl">
          <ac:chgData name="Kondo Gnanvo" userId="138e8ee5-071e-4200-bbe9-20c101fa0b3f" providerId="ADAL" clId="{D0C93D7F-9029-4A89-BE81-575940B1FA30}" dt="2024-08-18T18:31:44.091" v="2928" actId="478"/>
          <ac:grpSpMkLst>
            <pc:docMk/>
            <pc:sldMk cId="3400479351" sldId="5790"/>
            <ac:grpSpMk id="152" creationId="{D7B13FC8-F18A-4728-AB2C-5BC28D288415}"/>
          </ac:grpSpMkLst>
        </pc:grpChg>
        <pc:grpChg chg="add mod">
          <ac:chgData name="Kondo Gnanvo" userId="138e8ee5-071e-4200-bbe9-20c101fa0b3f" providerId="ADAL" clId="{D0C93D7F-9029-4A89-BE81-575940B1FA30}" dt="2024-08-18T18:32:59.817" v="2950" actId="1038"/>
          <ac:grpSpMkLst>
            <pc:docMk/>
            <pc:sldMk cId="3400479351" sldId="5790"/>
            <ac:grpSpMk id="275" creationId="{F8EC6364-5F2C-4C80-B7A5-0AFEEB0D3817}"/>
          </ac:grpSpMkLst>
        </pc:grpChg>
        <pc:grpChg chg="add mod">
          <ac:chgData name="Kondo Gnanvo" userId="138e8ee5-071e-4200-bbe9-20c101fa0b3f" providerId="ADAL" clId="{D0C93D7F-9029-4A89-BE81-575940B1FA30}" dt="2024-08-18T18:37:12.661" v="3048" actId="164"/>
          <ac:grpSpMkLst>
            <pc:docMk/>
            <pc:sldMk cId="3400479351" sldId="5790"/>
            <ac:grpSpMk id="277" creationId="{70DDCF65-BEEE-4C0E-9163-D86C23D60F24}"/>
          </ac:grpSpMkLst>
        </pc:grpChg>
        <pc:grpChg chg="add mod">
          <ac:chgData name="Kondo Gnanvo" userId="138e8ee5-071e-4200-bbe9-20c101fa0b3f" providerId="ADAL" clId="{D0C93D7F-9029-4A89-BE81-575940B1FA30}" dt="2024-08-18T18:37:15.437" v="3049" actId="1076"/>
          <ac:grpSpMkLst>
            <pc:docMk/>
            <pc:sldMk cId="3400479351" sldId="5790"/>
            <ac:grpSpMk id="306" creationId="{060B4228-B286-485F-AEB0-A311A0FCCF5F}"/>
          </ac:grpSpMkLst>
        </pc:grpChg>
        <pc:picChg chg="mod">
          <ac:chgData name="Kondo Gnanvo" userId="138e8ee5-071e-4200-bbe9-20c101fa0b3f" providerId="ADAL" clId="{D0C93D7F-9029-4A89-BE81-575940B1FA30}" dt="2024-08-18T18:22:23.401" v="2797" actId="164"/>
          <ac:picMkLst>
            <pc:docMk/>
            <pc:sldMk cId="3400479351" sldId="5790"/>
            <ac:picMk id="13" creationId="{B3B539A8-111B-43F0-968B-EDEE8053E91A}"/>
          </ac:picMkLst>
        </pc:picChg>
        <pc:picChg chg="mod">
          <ac:chgData name="Kondo Gnanvo" userId="138e8ee5-071e-4200-bbe9-20c101fa0b3f" providerId="ADAL" clId="{D0C93D7F-9029-4A89-BE81-575940B1FA30}" dt="2024-08-18T18:23:16.257" v="2807" actId="164"/>
          <ac:picMkLst>
            <pc:docMk/>
            <pc:sldMk cId="3400479351" sldId="5790"/>
            <ac:picMk id="17" creationId="{3F03020E-2FBF-4D8E-8F97-6755237331E3}"/>
          </ac:picMkLst>
        </pc:picChg>
        <pc:picChg chg="mod">
          <ac:chgData name="Kondo Gnanvo" userId="138e8ee5-071e-4200-bbe9-20c101fa0b3f" providerId="ADAL" clId="{D0C93D7F-9029-4A89-BE81-575940B1FA30}" dt="2024-08-18T18:20:40.746" v="2766" actId="164"/>
          <ac:picMkLst>
            <pc:docMk/>
            <pc:sldMk cId="3400479351" sldId="5790"/>
            <ac:picMk id="18" creationId="{10EE6D6E-F363-41E4-8162-9427F501EFCF}"/>
          </ac:picMkLst>
        </pc:picChg>
        <pc:cxnChg chg="mod">
          <ac:chgData name="Kondo Gnanvo" userId="138e8ee5-071e-4200-bbe9-20c101fa0b3f" providerId="ADAL" clId="{D0C93D7F-9029-4A89-BE81-575940B1FA30}" dt="2024-08-18T18:32:11.057" v="2934" actId="1076"/>
          <ac:cxnSpMkLst>
            <pc:docMk/>
            <pc:sldMk cId="3400479351" sldId="5790"/>
            <ac:cxnSpMk id="16" creationId="{5BE12EC4-BC9A-485B-849B-ED3962B85A8B}"/>
          </ac:cxnSpMkLst>
        </pc:cxnChg>
        <pc:cxnChg chg="mod">
          <ac:chgData name="Kondo Gnanvo" userId="138e8ee5-071e-4200-bbe9-20c101fa0b3f" providerId="ADAL" clId="{D0C93D7F-9029-4A89-BE81-575940B1FA30}" dt="2024-08-18T18:35:31.899" v="2992" actId="1076"/>
          <ac:cxnSpMkLst>
            <pc:docMk/>
            <pc:sldMk cId="3400479351" sldId="5790"/>
            <ac:cxnSpMk id="84" creationId="{5ADBB00E-79C8-44C4-BEC0-572915C8EEE5}"/>
          </ac:cxnSpMkLst>
        </pc:cxnChg>
        <pc:cxnChg chg="mod">
          <ac:chgData name="Kondo Gnanvo" userId="138e8ee5-071e-4200-bbe9-20c101fa0b3f" providerId="ADAL" clId="{D0C93D7F-9029-4A89-BE81-575940B1FA30}" dt="2024-08-18T18:34:12.384" v="2976" actId="14100"/>
          <ac:cxnSpMkLst>
            <pc:docMk/>
            <pc:sldMk cId="3400479351" sldId="5790"/>
            <ac:cxnSpMk id="85" creationId="{322F9FB8-7077-4C0C-8706-2A0B4CCB8255}"/>
          </ac:cxnSpMkLst>
        </pc:cxnChg>
        <pc:cxnChg chg="del mod">
          <ac:chgData name="Kondo Gnanvo" userId="138e8ee5-071e-4200-bbe9-20c101fa0b3f" providerId="ADAL" clId="{D0C93D7F-9029-4A89-BE81-575940B1FA30}" dt="2024-08-18T18:31:38.874" v="2925" actId="478"/>
          <ac:cxnSpMkLst>
            <pc:docMk/>
            <pc:sldMk cId="3400479351" sldId="5790"/>
            <ac:cxnSpMk id="153" creationId="{91926CDD-8E6B-471E-8DC9-4F55A9F2824B}"/>
          </ac:cxnSpMkLst>
        </pc:cxnChg>
        <pc:cxnChg chg="del mod">
          <ac:chgData name="Kondo Gnanvo" userId="138e8ee5-071e-4200-bbe9-20c101fa0b3f" providerId="ADAL" clId="{D0C93D7F-9029-4A89-BE81-575940B1FA30}" dt="2024-08-18T18:31:44.091" v="2928" actId="478"/>
          <ac:cxnSpMkLst>
            <pc:docMk/>
            <pc:sldMk cId="3400479351" sldId="5790"/>
            <ac:cxnSpMk id="156" creationId="{15887553-9529-4E7B-9CA5-B2F6719006D6}"/>
          </ac:cxnSpMkLst>
        </pc:cxnChg>
        <pc:cxnChg chg="del mod">
          <ac:chgData name="Kondo Gnanvo" userId="138e8ee5-071e-4200-bbe9-20c101fa0b3f" providerId="ADAL" clId="{D0C93D7F-9029-4A89-BE81-575940B1FA30}" dt="2024-08-18T18:31:42.535" v="2927" actId="478"/>
          <ac:cxnSpMkLst>
            <pc:docMk/>
            <pc:sldMk cId="3400479351" sldId="5790"/>
            <ac:cxnSpMk id="157" creationId="{97E1295E-5C5C-47B6-BAFA-4145487721CB}"/>
          </ac:cxnSpMkLst>
        </pc:cxnChg>
        <pc:cxnChg chg="add mod">
          <ac:chgData name="Kondo Gnanvo" userId="138e8ee5-071e-4200-bbe9-20c101fa0b3f" providerId="ADAL" clId="{D0C93D7F-9029-4A89-BE81-575940B1FA30}" dt="2024-08-18T18:32:59.817" v="2950" actId="1038"/>
          <ac:cxnSpMkLst>
            <pc:docMk/>
            <pc:sldMk cId="3400479351" sldId="5790"/>
            <ac:cxnSpMk id="278" creationId="{BC0E67BE-2AEB-41BE-853E-1FA727626F9E}"/>
          </ac:cxnSpMkLst>
        </pc:cxnChg>
        <pc:cxnChg chg="add mod">
          <ac:chgData name="Kondo Gnanvo" userId="138e8ee5-071e-4200-bbe9-20c101fa0b3f" providerId="ADAL" clId="{D0C93D7F-9029-4A89-BE81-575940B1FA30}" dt="2024-08-18T18:35:35.487" v="2993" actId="14100"/>
          <ac:cxnSpMkLst>
            <pc:docMk/>
            <pc:sldMk cId="3400479351" sldId="5790"/>
            <ac:cxnSpMk id="289" creationId="{07E30723-A343-4808-B6A9-DA7307DF9EB7}"/>
          </ac:cxnSpMkLst>
        </pc:cxnChg>
        <pc:cxnChg chg="add mod">
          <ac:chgData name="Kondo Gnanvo" userId="138e8ee5-071e-4200-bbe9-20c101fa0b3f" providerId="ADAL" clId="{D0C93D7F-9029-4A89-BE81-575940B1FA30}" dt="2024-08-18T18:34:49.256" v="2981" actId="408"/>
          <ac:cxnSpMkLst>
            <pc:docMk/>
            <pc:sldMk cId="3400479351" sldId="5790"/>
            <ac:cxnSpMk id="294" creationId="{79A95437-E712-442B-B734-AC4DF154F9ED}"/>
          </ac:cxnSpMkLst>
        </pc:cxnChg>
      </pc:sldChg>
      <pc:sldChg chg="addSp delSp modSp add ord">
        <pc:chgData name="Kondo Gnanvo" userId="138e8ee5-071e-4200-bbe9-20c101fa0b3f" providerId="ADAL" clId="{D0C93D7F-9029-4A89-BE81-575940B1FA30}" dt="2024-08-18T18:10:49.544" v="2676" actId="20577"/>
        <pc:sldMkLst>
          <pc:docMk/>
          <pc:sldMk cId="3989232484" sldId="5794"/>
        </pc:sldMkLst>
        <pc:spChg chg="mod">
          <ac:chgData name="Kondo Gnanvo" userId="138e8ee5-071e-4200-bbe9-20c101fa0b3f" providerId="ADAL" clId="{D0C93D7F-9029-4A89-BE81-575940B1FA30}" dt="2024-08-18T17:28:54.956" v="1876" actId="20577"/>
          <ac:spMkLst>
            <pc:docMk/>
            <pc:sldMk cId="3989232484" sldId="5794"/>
            <ac:spMk id="2" creationId="{83D7F87F-4417-AE66-F0C1-881F752A1CE2}"/>
          </ac:spMkLst>
        </pc:spChg>
        <pc:spChg chg="add del mod">
          <ac:chgData name="Kondo Gnanvo" userId="138e8ee5-071e-4200-bbe9-20c101fa0b3f" providerId="ADAL" clId="{D0C93D7F-9029-4A89-BE81-575940B1FA30}" dt="2024-08-18T17:22:20.628" v="1717" actId="478"/>
          <ac:spMkLst>
            <pc:docMk/>
            <pc:sldMk cId="3989232484" sldId="5794"/>
            <ac:spMk id="9" creationId="{E5231418-5106-4D14-A471-2073A33734DB}"/>
          </ac:spMkLst>
        </pc:spChg>
        <pc:spChg chg="add mod">
          <ac:chgData name="Kondo Gnanvo" userId="138e8ee5-071e-4200-bbe9-20c101fa0b3f" providerId="ADAL" clId="{D0C93D7F-9029-4A89-BE81-575940B1FA30}" dt="2024-08-18T17:24:19.897" v="1744" actId="2711"/>
          <ac:spMkLst>
            <pc:docMk/>
            <pc:sldMk cId="3989232484" sldId="5794"/>
            <ac:spMk id="10" creationId="{0470A4B5-2B48-4F91-84F7-07BFA5D6702D}"/>
          </ac:spMkLst>
        </pc:spChg>
        <pc:spChg chg="add mod">
          <ac:chgData name="Kondo Gnanvo" userId="138e8ee5-071e-4200-bbe9-20c101fa0b3f" providerId="ADAL" clId="{D0C93D7F-9029-4A89-BE81-575940B1FA30}" dt="2024-08-18T17:22:13.353" v="1716" actId="1076"/>
          <ac:spMkLst>
            <pc:docMk/>
            <pc:sldMk cId="3989232484" sldId="5794"/>
            <ac:spMk id="12" creationId="{2B45CFDF-BB0E-4F15-9432-6A5AAB96B1A8}"/>
          </ac:spMkLst>
        </pc:spChg>
        <pc:spChg chg="add mod">
          <ac:chgData name="Kondo Gnanvo" userId="138e8ee5-071e-4200-bbe9-20c101fa0b3f" providerId="ADAL" clId="{D0C93D7F-9029-4A89-BE81-575940B1FA30}" dt="2024-08-18T17:24:19.897" v="1744" actId="2711"/>
          <ac:spMkLst>
            <pc:docMk/>
            <pc:sldMk cId="3989232484" sldId="5794"/>
            <ac:spMk id="13" creationId="{550FE7BB-F841-43A1-9564-043B66AECC80}"/>
          </ac:spMkLst>
        </pc:spChg>
        <pc:spChg chg="add mod">
          <ac:chgData name="Kondo Gnanvo" userId="138e8ee5-071e-4200-bbe9-20c101fa0b3f" providerId="ADAL" clId="{D0C93D7F-9029-4A89-BE81-575940B1FA30}" dt="2024-08-18T17:24:19.897" v="1744" actId="2711"/>
          <ac:spMkLst>
            <pc:docMk/>
            <pc:sldMk cId="3989232484" sldId="5794"/>
            <ac:spMk id="14" creationId="{5133829A-5860-48A7-8357-FBF9FE52533A}"/>
          </ac:spMkLst>
        </pc:spChg>
        <pc:spChg chg="add mod">
          <ac:chgData name="Kondo Gnanvo" userId="138e8ee5-071e-4200-bbe9-20c101fa0b3f" providerId="ADAL" clId="{D0C93D7F-9029-4A89-BE81-575940B1FA30}" dt="2024-08-18T17:24:19.897" v="1744" actId="2711"/>
          <ac:spMkLst>
            <pc:docMk/>
            <pc:sldMk cId="3989232484" sldId="5794"/>
            <ac:spMk id="15" creationId="{516D45DF-1C5B-4C22-BD23-0330F3EAF3E3}"/>
          </ac:spMkLst>
        </pc:spChg>
        <pc:spChg chg="add mod">
          <ac:chgData name="Kondo Gnanvo" userId="138e8ee5-071e-4200-bbe9-20c101fa0b3f" providerId="ADAL" clId="{D0C93D7F-9029-4A89-BE81-575940B1FA30}" dt="2024-08-18T17:24:19.897" v="1744" actId="2711"/>
          <ac:spMkLst>
            <pc:docMk/>
            <pc:sldMk cId="3989232484" sldId="5794"/>
            <ac:spMk id="17" creationId="{CE1749A0-19B2-40FA-9C9F-8CFA14E38DFD}"/>
          </ac:spMkLst>
        </pc:spChg>
        <pc:spChg chg="add mod">
          <ac:chgData name="Kondo Gnanvo" userId="138e8ee5-071e-4200-bbe9-20c101fa0b3f" providerId="ADAL" clId="{D0C93D7F-9029-4A89-BE81-575940B1FA30}" dt="2024-08-18T17:24:19.897" v="1744" actId="2711"/>
          <ac:spMkLst>
            <pc:docMk/>
            <pc:sldMk cId="3989232484" sldId="5794"/>
            <ac:spMk id="19" creationId="{CD394E1C-1A44-47C4-98EA-C4738453B9D1}"/>
          </ac:spMkLst>
        </pc:spChg>
        <pc:spChg chg="add mod">
          <ac:chgData name="Kondo Gnanvo" userId="138e8ee5-071e-4200-bbe9-20c101fa0b3f" providerId="ADAL" clId="{D0C93D7F-9029-4A89-BE81-575940B1FA30}" dt="2024-08-18T17:23:40.464" v="1737" actId="1076"/>
          <ac:spMkLst>
            <pc:docMk/>
            <pc:sldMk cId="3989232484" sldId="5794"/>
            <ac:spMk id="21" creationId="{6A253302-020E-40D4-AC15-341FB93DF79B}"/>
          </ac:spMkLst>
        </pc:spChg>
        <pc:spChg chg="add mod">
          <ac:chgData name="Kondo Gnanvo" userId="138e8ee5-071e-4200-bbe9-20c101fa0b3f" providerId="ADAL" clId="{D0C93D7F-9029-4A89-BE81-575940B1FA30}" dt="2024-08-18T17:29:05.646" v="1879" actId="20577"/>
          <ac:spMkLst>
            <pc:docMk/>
            <pc:sldMk cId="3989232484" sldId="5794"/>
            <ac:spMk id="23" creationId="{B400D2DC-6CE9-4413-9362-50EF4DC57CE2}"/>
          </ac:spMkLst>
        </pc:spChg>
        <pc:spChg chg="add del mod">
          <ac:chgData name="Kondo Gnanvo" userId="138e8ee5-071e-4200-bbe9-20c101fa0b3f" providerId="ADAL" clId="{D0C93D7F-9029-4A89-BE81-575940B1FA30}" dt="2024-08-18T18:09:24.516" v="2673" actId="478"/>
          <ac:spMkLst>
            <pc:docMk/>
            <pc:sldMk cId="3989232484" sldId="5794"/>
            <ac:spMk id="27" creationId="{D3B7ADE6-1263-473C-9DC9-88D2AE176787}"/>
          </ac:spMkLst>
        </pc:spChg>
        <pc:spChg chg="add mod">
          <ac:chgData name="Kondo Gnanvo" userId="138e8ee5-071e-4200-bbe9-20c101fa0b3f" providerId="ADAL" clId="{D0C93D7F-9029-4A89-BE81-575940B1FA30}" dt="2024-08-18T18:10:49.544" v="2676" actId="20577"/>
          <ac:spMkLst>
            <pc:docMk/>
            <pc:sldMk cId="3989232484" sldId="5794"/>
            <ac:spMk id="28" creationId="{48ACE431-DEC3-400E-A25A-505BAEC26BE0}"/>
          </ac:spMkLst>
        </pc:spChg>
        <pc:spChg chg="del">
          <ac:chgData name="Kondo Gnanvo" userId="138e8ee5-071e-4200-bbe9-20c101fa0b3f" providerId="ADAL" clId="{D0C93D7F-9029-4A89-BE81-575940B1FA30}" dt="2024-08-18T17:21:35.448" v="1687" actId="478"/>
          <ac:spMkLst>
            <pc:docMk/>
            <pc:sldMk cId="3989232484" sldId="5794"/>
            <ac:spMk id="36" creationId="{D60F5E24-C043-4A82-B980-58FD60080045}"/>
          </ac:spMkLst>
        </pc:spChg>
        <pc:spChg chg="del">
          <ac:chgData name="Kondo Gnanvo" userId="138e8ee5-071e-4200-bbe9-20c101fa0b3f" providerId="ADAL" clId="{D0C93D7F-9029-4A89-BE81-575940B1FA30}" dt="2024-08-18T17:21:35.448" v="1687" actId="478"/>
          <ac:spMkLst>
            <pc:docMk/>
            <pc:sldMk cId="3989232484" sldId="5794"/>
            <ac:spMk id="37" creationId="{D0DF41A3-E3B4-4034-A095-987F7D13794B}"/>
          </ac:spMkLst>
        </pc:spChg>
        <pc:picChg chg="add mod">
          <ac:chgData name="Kondo Gnanvo" userId="138e8ee5-071e-4200-bbe9-20c101fa0b3f" providerId="ADAL" clId="{D0C93D7F-9029-4A89-BE81-575940B1FA30}" dt="2024-08-18T17:22:52.315" v="1729" actId="1076"/>
          <ac:picMkLst>
            <pc:docMk/>
            <pc:sldMk cId="3989232484" sldId="5794"/>
            <ac:picMk id="8" creationId="{FE949612-3097-4191-AE3F-8C8593763E26}"/>
          </ac:picMkLst>
        </pc:picChg>
        <pc:picChg chg="add mod">
          <ac:chgData name="Kondo Gnanvo" userId="138e8ee5-071e-4200-bbe9-20c101fa0b3f" providerId="ADAL" clId="{D0C93D7F-9029-4A89-BE81-575940B1FA30}" dt="2024-08-18T17:22:13.353" v="1716" actId="1076"/>
          <ac:picMkLst>
            <pc:docMk/>
            <pc:sldMk cId="3989232484" sldId="5794"/>
            <ac:picMk id="11" creationId="{0FCF82FF-4214-4A69-A618-62ED1B2E7E3D}"/>
          </ac:picMkLst>
        </pc:picChg>
        <pc:picChg chg="del">
          <ac:chgData name="Kondo Gnanvo" userId="138e8ee5-071e-4200-bbe9-20c101fa0b3f" providerId="ADAL" clId="{D0C93D7F-9029-4A89-BE81-575940B1FA30}" dt="2024-08-18T17:21:35.448" v="1687" actId="478"/>
          <ac:picMkLst>
            <pc:docMk/>
            <pc:sldMk cId="3989232484" sldId="5794"/>
            <ac:picMk id="33" creationId="{CC3FF261-CC53-4EE6-A789-4BC8CBF101F8}"/>
          </ac:picMkLst>
        </pc:picChg>
        <pc:picChg chg="del">
          <ac:chgData name="Kondo Gnanvo" userId="138e8ee5-071e-4200-bbe9-20c101fa0b3f" providerId="ADAL" clId="{D0C93D7F-9029-4A89-BE81-575940B1FA30}" dt="2024-08-18T17:21:35.448" v="1687" actId="478"/>
          <ac:picMkLst>
            <pc:docMk/>
            <pc:sldMk cId="3989232484" sldId="5794"/>
            <ac:picMk id="35" creationId="{64C164B4-1ED9-4E62-A453-20AF4442C177}"/>
          </ac:picMkLst>
        </pc:picChg>
        <pc:cxnChg chg="del">
          <ac:chgData name="Kondo Gnanvo" userId="138e8ee5-071e-4200-bbe9-20c101fa0b3f" providerId="ADAL" clId="{D0C93D7F-9029-4A89-BE81-575940B1FA30}" dt="2024-08-18T17:21:38.292" v="1688" actId="478"/>
          <ac:cxnSpMkLst>
            <pc:docMk/>
            <pc:sldMk cId="3989232484" sldId="5794"/>
            <ac:cxnSpMk id="6" creationId="{38EFC4A8-D22E-4D9F-B933-07EFA85A0011}"/>
          </ac:cxnSpMkLst>
        </pc:cxnChg>
        <pc:cxnChg chg="add mod">
          <ac:chgData name="Kondo Gnanvo" userId="138e8ee5-071e-4200-bbe9-20c101fa0b3f" providerId="ADAL" clId="{D0C93D7F-9029-4A89-BE81-575940B1FA30}" dt="2024-08-18T17:22:13.353" v="1716" actId="1076"/>
          <ac:cxnSpMkLst>
            <pc:docMk/>
            <pc:sldMk cId="3989232484" sldId="5794"/>
            <ac:cxnSpMk id="16" creationId="{D028067A-B4F7-4432-BE28-653C39C704E5}"/>
          </ac:cxnSpMkLst>
        </pc:cxnChg>
        <pc:cxnChg chg="add mod">
          <ac:chgData name="Kondo Gnanvo" userId="138e8ee5-071e-4200-bbe9-20c101fa0b3f" providerId="ADAL" clId="{D0C93D7F-9029-4A89-BE81-575940B1FA30}" dt="2024-08-18T17:22:13.353" v="1716" actId="1076"/>
          <ac:cxnSpMkLst>
            <pc:docMk/>
            <pc:sldMk cId="3989232484" sldId="5794"/>
            <ac:cxnSpMk id="18" creationId="{0196BD64-5928-461B-94DC-776BBD85E2F2}"/>
          </ac:cxnSpMkLst>
        </pc:cxnChg>
        <pc:cxnChg chg="add mod">
          <ac:chgData name="Kondo Gnanvo" userId="138e8ee5-071e-4200-bbe9-20c101fa0b3f" providerId="ADAL" clId="{D0C93D7F-9029-4A89-BE81-575940B1FA30}" dt="2024-08-18T17:22:13.353" v="1716" actId="1076"/>
          <ac:cxnSpMkLst>
            <pc:docMk/>
            <pc:sldMk cId="3989232484" sldId="5794"/>
            <ac:cxnSpMk id="20" creationId="{AAF6F093-6C6B-4002-BB6B-44743F917CE0}"/>
          </ac:cxnSpMkLst>
        </pc:cxnChg>
        <pc:cxnChg chg="add mod">
          <ac:chgData name="Kondo Gnanvo" userId="138e8ee5-071e-4200-bbe9-20c101fa0b3f" providerId="ADAL" clId="{D0C93D7F-9029-4A89-BE81-575940B1FA30}" dt="2024-08-18T17:23:48.716" v="1741" actId="14100"/>
          <ac:cxnSpMkLst>
            <pc:docMk/>
            <pc:sldMk cId="3989232484" sldId="5794"/>
            <ac:cxnSpMk id="22" creationId="{569AA3B2-4FDF-4F33-84CD-B50516AE360B}"/>
          </ac:cxnSpMkLst>
        </pc:cxnChg>
      </pc:sldChg>
      <pc:sldChg chg="addSp delSp modSp add">
        <pc:chgData name="Kondo Gnanvo" userId="138e8ee5-071e-4200-bbe9-20c101fa0b3f" providerId="ADAL" clId="{D0C93D7F-9029-4A89-BE81-575940B1FA30}" dt="2024-08-18T22:08:40.551" v="3773" actId="20577"/>
        <pc:sldMkLst>
          <pc:docMk/>
          <pc:sldMk cId="2810370882" sldId="5795"/>
        </pc:sldMkLst>
        <pc:spChg chg="mod">
          <ac:chgData name="Kondo Gnanvo" userId="138e8ee5-071e-4200-bbe9-20c101fa0b3f" providerId="ADAL" clId="{D0C93D7F-9029-4A89-BE81-575940B1FA30}" dt="2024-08-18T22:08:40.551" v="3773" actId="20577"/>
          <ac:spMkLst>
            <pc:docMk/>
            <pc:sldMk cId="2810370882" sldId="5795"/>
            <ac:spMk id="2" creationId="{83D7F87F-4417-AE66-F0C1-881F752A1CE2}"/>
          </ac:spMkLst>
        </pc:spChg>
        <pc:spChg chg="mod topLvl">
          <ac:chgData name="Kondo Gnanvo" userId="138e8ee5-071e-4200-bbe9-20c101fa0b3f" providerId="ADAL" clId="{D0C93D7F-9029-4A89-BE81-575940B1FA30}" dt="2024-08-18T17:49:48.867" v="2193" actId="164"/>
          <ac:spMkLst>
            <pc:docMk/>
            <pc:sldMk cId="2810370882" sldId="5795"/>
            <ac:spMk id="6" creationId="{2A324BA5-4008-4039-8B40-8EC63F232327}"/>
          </ac:spMkLst>
        </pc:spChg>
        <pc:spChg chg="mod">
          <ac:chgData name="Kondo Gnanvo" userId="138e8ee5-071e-4200-bbe9-20c101fa0b3f" providerId="ADAL" clId="{D0C93D7F-9029-4A89-BE81-575940B1FA30}" dt="2024-08-18T22:06:53.784" v="3751" actId="1076"/>
          <ac:spMkLst>
            <pc:docMk/>
            <pc:sldMk cId="2810370882" sldId="5795"/>
            <ac:spMk id="15" creationId="{75278792-3366-46A5-929F-183CC6B683F6}"/>
          </ac:spMkLst>
        </pc:spChg>
        <pc:spChg chg="mod">
          <ac:chgData name="Kondo Gnanvo" userId="138e8ee5-071e-4200-bbe9-20c101fa0b3f" providerId="ADAL" clId="{D0C93D7F-9029-4A89-BE81-575940B1FA30}" dt="2024-08-18T22:07:50.632" v="3769" actId="1076"/>
          <ac:spMkLst>
            <pc:docMk/>
            <pc:sldMk cId="2810370882" sldId="5795"/>
            <ac:spMk id="17" creationId="{D6236F8F-EC0B-4960-B6CD-804BF9DEB49B}"/>
          </ac:spMkLst>
        </pc:spChg>
        <pc:spChg chg="add mod">
          <ac:chgData name="Kondo Gnanvo" userId="138e8ee5-071e-4200-bbe9-20c101fa0b3f" providerId="ADAL" clId="{D0C93D7F-9029-4A89-BE81-575940B1FA30}" dt="2024-08-18T22:07:16.357" v="3757" actId="1076"/>
          <ac:spMkLst>
            <pc:docMk/>
            <pc:sldMk cId="2810370882" sldId="5795"/>
            <ac:spMk id="19" creationId="{73AC4885-F5DA-4EFE-903C-2E20BF5B5F57}"/>
          </ac:spMkLst>
        </pc:spChg>
        <pc:grpChg chg="mod topLvl">
          <ac:chgData name="Kondo Gnanvo" userId="138e8ee5-071e-4200-bbe9-20c101fa0b3f" providerId="ADAL" clId="{D0C93D7F-9029-4A89-BE81-575940B1FA30}" dt="2024-08-18T22:07:31.343" v="3764" actId="553"/>
          <ac:grpSpMkLst>
            <pc:docMk/>
            <pc:sldMk cId="2810370882" sldId="5795"/>
            <ac:grpSpMk id="8" creationId="{70612055-457A-4659-8209-11405AAA7FE9}"/>
          </ac:grpSpMkLst>
        </pc:grpChg>
        <pc:grpChg chg="mod topLvl">
          <ac:chgData name="Kondo Gnanvo" userId="138e8ee5-071e-4200-bbe9-20c101fa0b3f" providerId="ADAL" clId="{D0C93D7F-9029-4A89-BE81-575940B1FA30}" dt="2024-08-18T22:07:31.343" v="3764" actId="553"/>
          <ac:grpSpMkLst>
            <pc:docMk/>
            <pc:sldMk cId="2810370882" sldId="5795"/>
            <ac:grpSpMk id="12" creationId="{99EF8D41-FE5C-4C31-8CD5-678EBB481EA7}"/>
          </ac:grpSpMkLst>
        </pc:grpChg>
        <pc:grpChg chg="del mod">
          <ac:chgData name="Kondo Gnanvo" userId="138e8ee5-071e-4200-bbe9-20c101fa0b3f" providerId="ADAL" clId="{D0C93D7F-9029-4A89-BE81-575940B1FA30}" dt="2024-08-18T17:49:36.837" v="2192" actId="165"/>
          <ac:grpSpMkLst>
            <pc:docMk/>
            <pc:sldMk cId="2810370882" sldId="5795"/>
            <ac:grpSpMk id="19" creationId="{D5417046-7C02-4DC0-BC4F-AC921A4F0F76}"/>
          </ac:grpSpMkLst>
        </pc:grpChg>
        <pc:grpChg chg="add mod">
          <ac:chgData name="Kondo Gnanvo" userId="138e8ee5-071e-4200-bbe9-20c101fa0b3f" providerId="ADAL" clId="{D0C93D7F-9029-4A89-BE81-575940B1FA30}" dt="2024-08-18T22:07:31.343" v="3764" actId="553"/>
          <ac:grpSpMkLst>
            <pc:docMk/>
            <pc:sldMk cId="2810370882" sldId="5795"/>
            <ac:grpSpMk id="23" creationId="{D64DFE05-2105-4784-9A8B-588A6E0E8302}"/>
          </ac:grpSpMkLst>
        </pc:grpChg>
        <pc:grpChg chg="add mod">
          <ac:chgData name="Kondo Gnanvo" userId="138e8ee5-071e-4200-bbe9-20c101fa0b3f" providerId="ADAL" clId="{D0C93D7F-9029-4A89-BE81-575940B1FA30}" dt="2024-08-18T22:07:31.343" v="3764" actId="553"/>
          <ac:grpSpMkLst>
            <pc:docMk/>
            <pc:sldMk cId="2810370882" sldId="5795"/>
            <ac:grpSpMk id="24" creationId="{7F677447-EA03-49FB-B44F-9C5A948FB24B}"/>
          </ac:grpSpMkLst>
        </pc:grpChg>
        <pc:grpChg chg="add mod">
          <ac:chgData name="Kondo Gnanvo" userId="138e8ee5-071e-4200-bbe9-20c101fa0b3f" providerId="ADAL" clId="{D0C93D7F-9029-4A89-BE81-575940B1FA30}" dt="2024-08-18T22:07:54.915" v="3770" actId="1076"/>
          <ac:grpSpMkLst>
            <pc:docMk/>
            <pc:sldMk cId="2810370882" sldId="5795"/>
            <ac:grpSpMk id="25" creationId="{3B0832AD-33F9-45B9-887D-811085A54F25}"/>
          </ac:grpSpMkLst>
        </pc:grpChg>
        <pc:picChg chg="add del mod">
          <ac:chgData name="Kondo Gnanvo" userId="138e8ee5-071e-4200-bbe9-20c101fa0b3f" providerId="ADAL" clId="{D0C93D7F-9029-4A89-BE81-575940B1FA30}" dt="2024-08-18T17:48:59.759" v="2189" actId="478"/>
          <ac:picMkLst>
            <pc:docMk/>
            <pc:sldMk cId="2810370882" sldId="5795"/>
            <ac:picMk id="5" creationId="{BE80D75C-C091-41A6-93F0-AB4C97783477}"/>
          </ac:picMkLst>
        </pc:picChg>
        <pc:picChg chg="mod">
          <ac:chgData name="Kondo Gnanvo" userId="138e8ee5-071e-4200-bbe9-20c101fa0b3f" providerId="ADAL" clId="{D0C93D7F-9029-4A89-BE81-575940B1FA30}" dt="2024-08-18T22:07:40.149" v="3766" actId="1076"/>
          <ac:picMkLst>
            <pc:docMk/>
            <pc:sldMk cId="2810370882" sldId="5795"/>
            <ac:picMk id="18" creationId="{B3D52B38-4EAE-4AF0-A334-6398D89254F6}"/>
          </ac:picMkLst>
        </pc:picChg>
        <pc:picChg chg="add del mod">
          <ac:chgData name="Kondo Gnanvo" userId="138e8ee5-071e-4200-bbe9-20c101fa0b3f" providerId="ADAL" clId="{D0C93D7F-9029-4A89-BE81-575940B1FA30}" dt="2024-08-18T17:48:57.740" v="2188" actId="478"/>
          <ac:picMkLst>
            <pc:docMk/>
            <pc:sldMk cId="2810370882" sldId="5795"/>
            <ac:picMk id="20" creationId="{3D32F16F-9BAD-4ED0-9DCC-75FE2BA152A5}"/>
          </ac:picMkLst>
        </pc:picChg>
        <pc:picChg chg="add del mod">
          <ac:chgData name="Kondo Gnanvo" userId="138e8ee5-071e-4200-bbe9-20c101fa0b3f" providerId="ADAL" clId="{D0C93D7F-9029-4A89-BE81-575940B1FA30}" dt="2024-08-18T17:48:57.740" v="2188" actId="478"/>
          <ac:picMkLst>
            <pc:docMk/>
            <pc:sldMk cId="2810370882" sldId="5795"/>
            <ac:picMk id="22" creationId="{425A2828-184E-4205-9589-DE14B9D3FA13}"/>
          </ac:picMkLst>
        </pc:picChg>
      </pc:sldChg>
      <pc:sldChg chg="addSp delSp modSp add">
        <pc:chgData name="Kondo Gnanvo" userId="138e8ee5-071e-4200-bbe9-20c101fa0b3f" providerId="ADAL" clId="{D0C93D7F-9029-4A89-BE81-575940B1FA30}" dt="2024-08-18T22:31:11.962" v="4533" actId="1076"/>
        <pc:sldMkLst>
          <pc:docMk/>
          <pc:sldMk cId="3296204837" sldId="5796"/>
        </pc:sldMkLst>
        <pc:spChg chg="mod">
          <ac:chgData name="Kondo Gnanvo" userId="138e8ee5-071e-4200-bbe9-20c101fa0b3f" providerId="ADAL" clId="{D0C93D7F-9029-4A89-BE81-575940B1FA30}" dt="2024-08-18T18:36:15.497" v="3014" actId="20577"/>
          <ac:spMkLst>
            <pc:docMk/>
            <pc:sldMk cId="3296204837" sldId="5796"/>
            <ac:spMk id="2" creationId="{83D7F87F-4417-AE66-F0C1-881F752A1CE2}"/>
          </ac:spMkLst>
        </pc:spChg>
        <pc:spChg chg="mod">
          <ac:chgData name="Kondo Gnanvo" userId="138e8ee5-071e-4200-bbe9-20c101fa0b3f" providerId="ADAL" clId="{D0C93D7F-9029-4A89-BE81-575940B1FA30}" dt="2024-08-18T22:27:43.901" v="4323" actId="1035"/>
          <ac:spMkLst>
            <pc:docMk/>
            <pc:sldMk cId="3296204837" sldId="5796"/>
            <ac:spMk id="7" creationId="{3ED413E5-1F9B-436A-A997-5C14696FD36B}"/>
          </ac:spMkLst>
        </pc:spChg>
        <pc:spChg chg="mod">
          <ac:chgData name="Kondo Gnanvo" userId="138e8ee5-071e-4200-bbe9-20c101fa0b3f" providerId="ADAL" clId="{D0C93D7F-9029-4A89-BE81-575940B1FA30}" dt="2024-08-18T22:27:32.725" v="4319" actId="1038"/>
          <ac:spMkLst>
            <pc:docMk/>
            <pc:sldMk cId="3296204837" sldId="5796"/>
            <ac:spMk id="9" creationId="{5D13DDDF-69B4-4E71-A033-5630B6D5EAE0}"/>
          </ac:spMkLst>
        </pc:spChg>
        <pc:spChg chg="add del mod">
          <ac:chgData name="Kondo Gnanvo" userId="138e8ee5-071e-4200-bbe9-20c101fa0b3f" providerId="ADAL" clId="{D0C93D7F-9029-4A89-BE81-575940B1FA30}" dt="2024-08-18T22:30:53.782" v="4518" actId="478"/>
          <ac:spMkLst>
            <pc:docMk/>
            <pc:sldMk cId="3296204837" sldId="5796"/>
            <ac:spMk id="10" creationId="{D901DD20-7389-45D4-A5AB-41C410591CC3}"/>
          </ac:spMkLst>
        </pc:spChg>
        <pc:spChg chg="add mod">
          <ac:chgData name="Kondo Gnanvo" userId="138e8ee5-071e-4200-bbe9-20c101fa0b3f" providerId="ADAL" clId="{D0C93D7F-9029-4A89-BE81-575940B1FA30}" dt="2024-08-18T22:31:11.962" v="4533" actId="1076"/>
          <ac:spMkLst>
            <pc:docMk/>
            <pc:sldMk cId="3296204837" sldId="5796"/>
            <ac:spMk id="11" creationId="{8ADACB27-FA80-4893-95A2-B396D2E1774A}"/>
          </ac:spMkLst>
        </pc:spChg>
        <pc:spChg chg="mod">
          <ac:chgData name="Kondo Gnanvo" userId="138e8ee5-071e-4200-bbe9-20c101fa0b3f" providerId="ADAL" clId="{D0C93D7F-9029-4A89-BE81-575940B1FA30}" dt="2024-08-18T22:26:56.895" v="4308" actId="1076"/>
          <ac:spMkLst>
            <pc:docMk/>
            <pc:sldMk cId="3296204837" sldId="5796"/>
            <ac:spMk id="15" creationId="{13DF3784-775F-4595-B4AC-64BCC1D6A334}"/>
          </ac:spMkLst>
        </pc:spChg>
        <pc:grpChg chg="add mod">
          <ac:chgData name="Kondo Gnanvo" userId="138e8ee5-071e-4200-bbe9-20c101fa0b3f" providerId="ADAL" clId="{D0C93D7F-9029-4A89-BE81-575940B1FA30}" dt="2024-08-18T22:27:43.901" v="4323" actId="1035"/>
          <ac:grpSpMkLst>
            <pc:docMk/>
            <pc:sldMk cId="3296204837" sldId="5796"/>
            <ac:grpSpMk id="3" creationId="{9E675EA0-1910-4A42-82E1-2A69ADDDEFF4}"/>
          </ac:grpSpMkLst>
        </pc:grpChg>
        <pc:grpChg chg="add mod">
          <ac:chgData name="Kondo Gnanvo" userId="138e8ee5-071e-4200-bbe9-20c101fa0b3f" providerId="ADAL" clId="{D0C93D7F-9029-4A89-BE81-575940B1FA30}" dt="2024-08-18T22:27:43.901" v="4323" actId="1035"/>
          <ac:grpSpMkLst>
            <pc:docMk/>
            <pc:sldMk cId="3296204837" sldId="5796"/>
            <ac:grpSpMk id="4" creationId="{53FB4536-E19C-4B60-9BD1-7F686885F8DC}"/>
          </ac:grpSpMkLst>
        </pc:grpChg>
        <pc:picChg chg="mod">
          <ac:chgData name="Kondo Gnanvo" userId="138e8ee5-071e-4200-bbe9-20c101fa0b3f" providerId="ADAL" clId="{D0C93D7F-9029-4A89-BE81-575940B1FA30}" dt="2024-08-18T22:19:27.730" v="3996" actId="14100"/>
          <ac:picMkLst>
            <pc:docMk/>
            <pc:sldMk cId="3296204837" sldId="5796"/>
            <ac:picMk id="5" creationId="{825ECA6B-96C5-47B8-9A0C-7FBEE5B53814}"/>
          </ac:picMkLst>
        </pc:picChg>
        <pc:picChg chg="mod">
          <ac:chgData name="Kondo Gnanvo" userId="138e8ee5-071e-4200-bbe9-20c101fa0b3f" providerId="ADAL" clId="{D0C93D7F-9029-4A89-BE81-575940B1FA30}" dt="2024-08-18T22:19:32.241" v="3998" actId="14100"/>
          <ac:picMkLst>
            <pc:docMk/>
            <pc:sldMk cId="3296204837" sldId="5796"/>
            <ac:picMk id="6" creationId="{F1EE6CB5-346C-47C9-9D1A-7EDE669B50FF}"/>
          </ac:picMkLst>
        </pc:picChg>
      </pc:sldChg>
      <pc:sldChg chg="addSp delSp modSp add ord">
        <pc:chgData name="Kondo Gnanvo" userId="138e8ee5-071e-4200-bbe9-20c101fa0b3f" providerId="ADAL" clId="{D0C93D7F-9029-4A89-BE81-575940B1FA30}" dt="2024-08-21T13:54:34.330" v="6540" actId="20577"/>
        <pc:sldMkLst>
          <pc:docMk/>
          <pc:sldMk cId="3227236860" sldId="5797"/>
        </pc:sldMkLst>
        <pc:spChg chg="mod">
          <ac:chgData name="Kondo Gnanvo" userId="138e8ee5-071e-4200-bbe9-20c101fa0b3f" providerId="ADAL" clId="{D0C93D7F-9029-4A89-BE81-575940B1FA30}" dt="2024-08-19T12:53:05.738" v="6471" actId="6549"/>
          <ac:spMkLst>
            <pc:docMk/>
            <pc:sldMk cId="3227236860" sldId="5797"/>
            <ac:spMk id="2" creationId="{83D7F87F-4417-AE66-F0C1-881F752A1CE2}"/>
          </ac:spMkLst>
        </pc:spChg>
        <pc:spChg chg="add del mod">
          <ac:chgData name="Kondo Gnanvo" userId="138e8ee5-071e-4200-bbe9-20c101fa0b3f" providerId="ADAL" clId="{D0C93D7F-9029-4A89-BE81-575940B1FA30}" dt="2024-08-19T12:27:49.392" v="5853"/>
          <ac:spMkLst>
            <pc:docMk/>
            <pc:sldMk cId="3227236860" sldId="5797"/>
            <ac:spMk id="4" creationId="{E5767819-775A-400B-BB97-99537458E6C6}"/>
          </ac:spMkLst>
        </pc:spChg>
        <pc:spChg chg="del">
          <ac:chgData name="Kondo Gnanvo" userId="138e8ee5-071e-4200-bbe9-20c101fa0b3f" providerId="ADAL" clId="{D0C93D7F-9029-4A89-BE81-575940B1FA30}" dt="2024-08-19T12:23:19.372" v="5671" actId="478"/>
          <ac:spMkLst>
            <pc:docMk/>
            <pc:sldMk cId="3227236860" sldId="5797"/>
            <ac:spMk id="5" creationId="{DA19F364-4D84-424A-9B18-CFF82FEDD682}"/>
          </ac:spMkLst>
        </pc:spChg>
        <pc:spChg chg="add mod">
          <ac:chgData name="Kondo Gnanvo" userId="138e8ee5-071e-4200-bbe9-20c101fa0b3f" providerId="ADAL" clId="{D0C93D7F-9029-4A89-BE81-575940B1FA30}" dt="2024-08-21T13:54:34.330" v="6540" actId="20577"/>
          <ac:spMkLst>
            <pc:docMk/>
            <pc:sldMk cId="3227236860" sldId="5797"/>
            <ac:spMk id="6" creationId="{30DAAAA5-AEF7-404F-92DF-AB6B24163F1B}"/>
          </ac:spMkLst>
        </pc:spChg>
        <pc:spChg chg="add mod">
          <ac:chgData name="Kondo Gnanvo" userId="138e8ee5-071e-4200-bbe9-20c101fa0b3f" providerId="ADAL" clId="{D0C93D7F-9029-4A89-BE81-575940B1FA30}" dt="2024-08-19T12:45:55.466" v="6274" actId="20577"/>
          <ac:spMkLst>
            <pc:docMk/>
            <pc:sldMk cId="3227236860" sldId="5797"/>
            <ac:spMk id="8" creationId="{4B3E5890-16EB-43CC-B8CC-52725A5F5C53}"/>
          </ac:spMkLst>
        </pc:spChg>
        <pc:spChg chg="add mod">
          <ac:chgData name="Kondo Gnanvo" userId="138e8ee5-071e-4200-bbe9-20c101fa0b3f" providerId="ADAL" clId="{D0C93D7F-9029-4A89-BE81-575940B1FA30}" dt="2024-08-19T12:46:51.756" v="6330" actId="1076"/>
          <ac:spMkLst>
            <pc:docMk/>
            <pc:sldMk cId="3227236860" sldId="5797"/>
            <ac:spMk id="9" creationId="{3591A3EB-7E50-4363-91AC-92B90206FDA0}"/>
          </ac:spMkLst>
        </pc:spChg>
        <pc:graphicFrameChg chg="add mod modGraphic">
          <ac:chgData name="Kondo Gnanvo" userId="138e8ee5-071e-4200-bbe9-20c101fa0b3f" providerId="ADAL" clId="{D0C93D7F-9029-4A89-BE81-575940B1FA30}" dt="2024-08-19T12:51:20.264" v="6413"/>
          <ac:graphicFrameMkLst>
            <pc:docMk/>
            <pc:sldMk cId="3227236860" sldId="5797"/>
            <ac:graphicFrameMk id="3" creationId="{8179C67A-69B3-41D2-BEA7-746B01D89704}"/>
          </ac:graphicFrameMkLst>
        </pc:graphicFrameChg>
        <pc:graphicFrameChg chg="add mod modGraphic">
          <ac:chgData name="Kondo Gnanvo" userId="138e8ee5-071e-4200-bbe9-20c101fa0b3f" providerId="ADAL" clId="{D0C93D7F-9029-4A89-BE81-575940B1FA30}" dt="2024-08-19T12:54:30.905" v="6531" actId="14734"/>
          <ac:graphicFrameMkLst>
            <pc:docMk/>
            <pc:sldMk cId="3227236860" sldId="5797"/>
            <ac:graphicFrameMk id="7" creationId="{3E145B14-6B11-4A04-A710-923400CD75ED}"/>
          </ac:graphicFrameMkLst>
        </pc:graphicFrameChg>
      </pc:sldChg>
      <pc:sldMasterChg chg="modSp">
        <pc:chgData name="Kondo Gnanvo" userId="138e8ee5-071e-4200-bbe9-20c101fa0b3f" providerId="ADAL" clId="{D0C93D7F-9029-4A89-BE81-575940B1FA30}" dt="2024-08-18T18:44:04.208" v="3102" actId="6549"/>
        <pc:sldMasterMkLst>
          <pc:docMk/>
          <pc:sldMasterMk cId="544521178" sldId="2147483660"/>
        </pc:sldMasterMkLst>
        <pc:spChg chg="mod">
          <ac:chgData name="Kondo Gnanvo" userId="138e8ee5-071e-4200-bbe9-20c101fa0b3f" providerId="ADAL" clId="{D0C93D7F-9029-4A89-BE81-575940B1FA30}" dt="2024-08-18T18:44:04.208" v="3102" actId="6549"/>
          <ac:spMkLst>
            <pc:docMk/>
            <pc:sldMasterMk cId="544521178" sldId="2147483660"/>
            <ac:spMk id="4" creationId="{3BCFEFF2-44B8-687E-DAB3-7026DB467298}"/>
          </ac:spMkLst>
        </pc:spChg>
      </pc:sldMasterChg>
    </pc:docChg>
  </pc:docChgLst>
  <pc:docChgLst>
    <pc:chgData name="Kondo Gnanvo" userId="138e8ee5-071e-4200-bbe9-20c101fa0b3f" providerId="ADAL" clId="{E12D78C1-98C8-41D1-8FD7-DB2DE70A8CDC}"/>
    <pc:docChg chg="undo custSel addSld delSld modSld sldOrd modMainMaster">
      <pc:chgData name="Kondo Gnanvo" userId="138e8ee5-071e-4200-bbe9-20c101fa0b3f" providerId="ADAL" clId="{E12D78C1-98C8-41D1-8FD7-DB2DE70A8CDC}" dt="2024-07-25T11:14:04.019" v="2849" actId="6549"/>
      <pc:docMkLst>
        <pc:docMk/>
      </pc:docMkLst>
      <pc:sldChg chg="modSp">
        <pc:chgData name="Kondo Gnanvo" userId="138e8ee5-071e-4200-bbe9-20c101fa0b3f" providerId="ADAL" clId="{E12D78C1-98C8-41D1-8FD7-DB2DE70A8CDC}" dt="2024-07-25T11:14:04.019" v="2849" actId="6549"/>
        <pc:sldMkLst>
          <pc:docMk/>
          <pc:sldMk cId="3296281483" sldId="334"/>
        </pc:sldMkLst>
        <pc:spChg chg="mod">
          <ac:chgData name="Kondo Gnanvo" userId="138e8ee5-071e-4200-bbe9-20c101fa0b3f" providerId="ADAL" clId="{E12D78C1-98C8-41D1-8FD7-DB2DE70A8CDC}" dt="2024-07-24T13:18:30.197" v="401" actId="554"/>
          <ac:spMkLst>
            <pc:docMk/>
            <pc:sldMk cId="3296281483" sldId="334"/>
            <ac:spMk id="2" creationId="{83D7F87F-4417-AE66-F0C1-881F752A1CE2}"/>
          </ac:spMkLst>
        </pc:spChg>
        <pc:spChg chg="mod">
          <ac:chgData name="Kondo Gnanvo" userId="138e8ee5-071e-4200-bbe9-20c101fa0b3f" providerId="ADAL" clId="{E12D78C1-98C8-41D1-8FD7-DB2DE70A8CDC}" dt="2024-07-25T11:14:04.019" v="2849" actId="6549"/>
          <ac:spMkLst>
            <pc:docMk/>
            <pc:sldMk cId="3296281483" sldId="334"/>
            <ac:spMk id="3" creationId="{E636F969-3FD3-0ED4-3913-51867AB88D56}"/>
          </ac:spMkLst>
        </pc:spChg>
      </pc:sldChg>
      <pc:sldChg chg="addSp delSp modSp">
        <pc:chgData name="Kondo Gnanvo" userId="138e8ee5-071e-4200-bbe9-20c101fa0b3f" providerId="ADAL" clId="{E12D78C1-98C8-41D1-8FD7-DB2DE70A8CDC}" dt="2024-07-24T13:13:04.557" v="295" actId="207"/>
        <pc:sldMkLst>
          <pc:docMk/>
          <pc:sldMk cId="553597436" sldId="520"/>
        </pc:sldMkLst>
        <pc:spChg chg="mod">
          <ac:chgData name="Kondo Gnanvo" userId="138e8ee5-071e-4200-bbe9-20c101fa0b3f" providerId="ADAL" clId="{E12D78C1-98C8-41D1-8FD7-DB2DE70A8CDC}" dt="2024-07-24T13:12:20.441" v="291" actId="1035"/>
          <ac:spMkLst>
            <pc:docMk/>
            <pc:sldMk cId="553597436" sldId="520"/>
            <ac:spMk id="2" creationId="{2381F5B5-4B25-C469-87BE-41A75A7120BC}"/>
          </ac:spMkLst>
        </pc:spChg>
        <pc:spChg chg="mod">
          <ac:chgData name="Kondo Gnanvo" userId="138e8ee5-071e-4200-bbe9-20c101fa0b3f" providerId="ADAL" clId="{E12D78C1-98C8-41D1-8FD7-DB2DE70A8CDC}" dt="2024-07-24T13:12:20.441" v="291" actId="1035"/>
          <ac:spMkLst>
            <pc:docMk/>
            <pc:sldMk cId="553597436" sldId="520"/>
            <ac:spMk id="3" creationId="{7DD984CA-F83A-B1FD-C7E1-1E5A30ADD38F}"/>
          </ac:spMkLst>
        </pc:spChg>
        <pc:spChg chg="mod">
          <ac:chgData name="Kondo Gnanvo" userId="138e8ee5-071e-4200-bbe9-20c101fa0b3f" providerId="ADAL" clId="{E12D78C1-98C8-41D1-8FD7-DB2DE70A8CDC}" dt="2024-07-24T13:13:04.557" v="295" actId="207"/>
          <ac:spMkLst>
            <pc:docMk/>
            <pc:sldMk cId="553597436" sldId="520"/>
            <ac:spMk id="4" creationId="{EE1A2A0F-F73E-004D-868A-1A4D79DBE132}"/>
          </ac:spMkLst>
        </pc:spChg>
        <pc:spChg chg="add del mod">
          <ac:chgData name="Kondo Gnanvo" userId="138e8ee5-071e-4200-bbe9-20c101fa0b3f" providerId="ADAL" clId="{E12D78C1-98C8-41D1-8FD7-DB2DE70A8CDC}" dt="2024-07-24T13:07:13.569" v="162" actId="478"/>
          <ac:spMkLst>
            <pc:docMk/>
            <pc:sldMk cId="553597436" sldId="520"/>
            <ac:spMk id="6" creationId="{7D05E57B-BB7D-404F-B56B-B11180EDDA48}"/>
          </ac:spMkLst>
        </pc:spChg>
        <pc:spChg chg="mod">
          <ac:chgData name="Kondo Gnanvo" userId="138e8ee5-071e-4200-bbe9-20c101fa0b3f" providerId="ADAL" clId="{E12D78C1-98C8-41D1-8FD7-DB2DE70A8CDC}" dt="2024-07-24T13:12:47.728" v="294" actId="207"/>
          <ac:spMkLst>
            <pc:docMk/>
            <pc:sldMk cId="553597436" sldId="520"/>
            <ac:spMk id="13" creationId="{8D13EC63-917B-D26C-12EF-6465F0A65A44}"/>
          </ac:spMkLst>
        </pc:spChg>
        <pc:spChg chg="del">
          <ac:chgData name="Kondo Gnanvo" userId="138e8ee5-071e-4200-bbe9-20c101fa0b3f" providerId="ADAL" clId="{E12D78C1-98C8-41D1-8FD7-DB2DE70A8CDC}" dt="2024-07-24T13:07:10.543" v="160" actId="478"/>
          <ac:spMkLst>
            <pc:docMk/>
            <pc:sldMk cId="553597436" sldId="520"/>
            <ac:spMk id="38" creationId="{FAF653A7-2B0F-68CE-0090-41475B373628}"/>
          </ac:spMkLst>
        </pc:spChg>
      </pc:sldChg>
      <pc:sldChg chg="delSp modSp">
        <pc:chgData name="Kondo Gnanvo" userId="138e8ee5-071e-4200-bbe9-20c101fa0b3f" providerId="ADAL" clId="{E12D78C1-98C8-41D1-8FD7-DB2DE70A8CDC}" dt="2024-07-24T13:17:11.937" v="380" actId="553"/>
        <pc:sldMkLst>
          <pc:docMk/>
          <pc:sldMk cId="3600659891" sldId="563"/>
        </pc:sldMkLst>
        <pc:spChg chg="mod">
          <ac:chgData name="Kondo Gnanvo" userId="138e8ee5-071e-4200-bbe9-20c101fa0b3f" providerId="ADAL" clId="{E12D78C1-98C8-41D1-8FD7-DB2DE70A8CDC}" dt="2024-07-24T13:17:11.937" v="380" actId="553"/>
          <ac:spMkLst>
            <pc:docMk/>
            <pc:sldMk cId="3600659891" sldId="563"/>
            <ac:spMk id="2" creationId="{83D7F87F-4417-AE66-F0C1-881F752A1CE2}"/>
          </ac:spMkLst>
        </pc:spChg>
        <pc:spChg chg="del">
          <ac:chgData name="Kondo Gnanvo" userId="138e8ee5-071e-4200-bbe9-20c101fa0b3f" providerId="ADAL" clId="{E12D78C1-98C8-41D1-8FD7-DB2DE70A8CDC}" dt="2024-07-24T13:16:32.077" v="370" actId="478"/>
          <ac:spMkLst>
            <pc:docMk/>
            <pc:sldMk cId="3600659891" sldId="563"/>
            <ac:spMk id="297" creationId="{BECFDCE4-5E8C-46EB-BAB5-149D65DF19A9}"/>
          </ac:spMkLst>
        </pc:spChg>
      </pc:sldChg>
      <pc:sldChg chg="delSp modSp">
        <pc:chgData name="Kondo Gnanvo" userId="138e8ee5-071e-4200-bbe9-20c101fa0b3f" providerId="ADAL" clId="{E12D78C1-98C8-41D1-8FD7-DB2DE70A8CDC}" dt="2024-07-24T13:21:17.830" v="424" actId="554"/>
        <pc:sldMkLst>
          <pc:docMk/>
          <pc:sldMk cId="1035909708" sldId="564"/>
        </pc:sldMkLst>
        <pc:spChg chg="mod">
          <ac:chgData name="Kondo Gnanvo" userId="138e8ee5-071e-4200-bbe9-20c101fa0b3f" providerId="ADAL" clId="{E12D78C1-98C8-41D1-8FD7-DB2DE70A8CDC}" dt="2024-07-24T13:21:17.830" v="424" actId="554"/>
          <ac:spMkLst>
            <pc:docMk/>
            <pc:sldMk cId="1035909708" sldId="564"/>
            <ac:spMk id="2" creationId="{83D7F87F-4417-AE66-F0C1-881F752A1CE2}"/>
          </ac:spMkLst>
        </pc:spChg>
        <pc:spChg chg="del">
          <ac:chgData name="Kondo Gnanvo" userId="138e8ee5-071e-4200-bbe9-20c101fa0b3f" providerId="ADAL" clId="{E12D78C1-98C8-41D1-8FD7-DB2DE70A8CDC}" dt="2024-07-24T13:21:04.655" v="417" actId="478"/>
          <ac:spMkLst>
            <pc:docMk/>
            <pc:sldMk cId="1035909708" sldId="564"/>
            <ac:spMk id="105" creationId="{DBF254BC-D156-425F-82E1-82C5323A8264}"/>
          </ac:spMkLst>
        </pc:spChg>
      </pc:sldChg>
      <pc:sldChg chg="addSp delSp modSp ord">
        <pc:chgData name="Kondo Gnanvo" userId="138e8ee5-071e-4200-bbe9-20c101fa0b3f" providerId="ADAL" clId="{E12D78C1-98C8-41D1-8FD7-DB2DE70A8CDC}" dt="2024-07-24T21:11:37.484" v="2836" actId="14100"/>
        <pc:sldMkLst>
          <pc:docMk/>
          <pc:sldMk cId="316806946" sldId="567"/>
        </pc:sldMkLst>
        <pc:spChg chg="mod">
          <ac:chgData name="Kondo Gnanvo" userId="138e8ee5-071e-4200-bbe9-20c101fa0b3f" providerId="ADAL" clId="{E12D78C1-98C8-41D1-8FD7-DB2DE70A8CDC}" dt="2024-07-24T13:22:44.885" v="451" actId="554"/>
          <ac:spMkLst>
            <pc:docMk/>
            <pc:sldMk cId="316806946" sldId="567"/>
            <ac:spMk id="2" creationId="{83D7F87F-4417-AE66-F0C1-881F752A1CE2}"/>
          </ac:spMkLst>
        </pc:spChg>
        <pc:spChg chg="del">
          <ac:chgData name="Kondo Gnanvo" userId="138e8ee5-071e-4200-bbe9-20c101fa0b3f" providerId="ADAL" clId="{E12D78C1-98C8-41D1-8FD7-DB2DE70A8CDC}" dt="2024-07-24T13:22:28.376" v="444" actId="478"/>
          <ac:spMkLst>
            <pc:docMk/>
            <pc:sldMk cId="316806946" sldId="567"/>
            <ac:spMk id="5" creationId="{8E3C8C72-C6BF-4904-8FFD-F58ADA60B414}"/>
          </ac:spMkLst>
        </pc:spChg>
        <pc:spChg chg="add mod">
          <ac:chgData name="Kondo Gnanvo" userId="138e8ee5-071e-4200-bbe9-20c101fa0b3f" providerId="ADAL" clId="{E12D78C1-98C8-41D1-8FD7-DB2DE70A8CDC}" dt="2024-07-24T21:11:37.484" v="2836" actId="14100"/>
          <ac:spMkLst>
            <pc:docMk/>
            <pc:sldMk cId="316806946" sldId="567"/>
            <ac:spMk id="5" creationId="{9F8F094C-0B5C-4A10-901D-2E2AB0821EE2}"/>
          </ac:spMkLst>
        </pc:spChg>
        <pc:grpChg chg="mod">
          <ac:chgData name="Kondo Gnanvo" userId="138e8ee5-071e-4200-bbe9-20c101fa0b3f" providerId="ADAL" clId="{E12D78C1-98C8-41D1-8FD7-DB2DE70A8CDC}" dt="2024-07-24T21:10:18.203" v="2817" actId="14100"/>
          <ac:grpSpMkLst>
            <pc:docMk/>
            <pc:sldMk cId="316806946" sldId="567"/>
            <ac:grpSpMk id="12" creationId="{B6CEB5C4-0EF6-41EB-9A4C-4EAA6C610B88}"/>
          </ac:grpSpMkLst>
        </pc:grpChg>
        <pc:grpChg chg="mod">
          <ac:chgData name="Kondo Gnanvo" userId="138e8ee5-071e-4200-bbe9-20c101fa0b3f" providerId="ADAL" clId="{E12D78C1-98C8-41D1-8FD7-DB2DE70A8CDC}" dt="2024-07-24T21:10:31.787" v="2828" actId="14100"/>
          <ac:grpSpMkLst>
            <pc:docMk/>
            <pc:sldMk cId="316806946" sldId="567"/>
            <ac:grpSpMk id="13" creationId="{52C3389D-E34A-4AC6-8942-2F09921330C5}"/>
          </ac:grpSpMkLst>
        </pc:grpChg>
      </pc:sldChg>
      <pc:sldChg chg="delSp modSp">
        <pc:chgData name="Kondo Gnanvo" userId="138e8ee5-071e-4200-bbe9-20c101fa0b3f" providerId="ADAL" clId="{E12D78C1-98C8-41D1-8FD7-DB2DE70A8CDC}" dt="2024-07-24T13:20:39.233" v="414" actId="554"/>
        <pc:sldMkLst>
          <pc:docMk/>
          <pc:sldMk cId="1498479562" sldId="570"/>
        </pc:sldMkLst>
        <pc:spChg chg="mod">
          <ac:chgData name="Kondo Gnanvo" userId="138e8ee5-071e-4200-bbe9-20c101fa0b3f" providerId="ADAL" clId="{E12D78C1-98C8-41D1-8FD7-DB2DE70A8CDC}" dt="2024-07-24T13:20:39.233" v="414" actId="554"/>
          <ac:spMkLst>
            <pc:docMk/>
            <pc:sldMk cId="1498479562" sldId="570"/>
            <ac:spMk id="2" creationId="{83D7F87F-4417-AE66-F0C1-881F752A1CE2}"/>
          </ac:spMkLst>
        </pc:spChg>
        <pc:spChg chg="del">
          <ac:chgData name="Kondo Gnanvo" userId="138e8ee5-071e-4200-bbe9-20c101fa0b3f" providerId="ADAL" clId="{E12D78C1-98C8-41D1-8FD7-DB2DE70A8CDC}" dt="2024-07-24T13:19:55.935" v="407" actId="478"/>
          <ac:spMkLst>
            <pc:docMk/>
            <pc:sldMk cId="1498479562" sldId="570"/>
            <ac:spMk id="35" creationId="{15E32ED4-C389-4D4E-A9B9-88483E10C0B5}"/>
          </ac:spMkLst>
        </pc:spChg>
      </pc:sldChg>
      <pc:sldChg chg="addSp delSp modSp">
        <pc:chgData name="Kondo Gnanvo" userId="138e8ee5-071e-4200-bbe9-20c101fa0b3f" providerId="ADAL" clId="{E12D78C1-98C8-41D1-8FD7-DB2DE70A8CDC}" dt="2024-07-25T10:55:26.292" v="2848"/>
        <pc:sldMkLst>
          <pc:docMk/>
          <pc:sldMk cId="3032469897" sldId="571"/>
        </pc:sldMkLst>
        <pc:spChg chg="mod">
          <ac:chgData name="Kondo Gnanvo" userId="138e8ee5-071e-4200-bbe9-20c101fa0b3f" providerId="ADAL" clId="{E12D78C1-98C8-41D1-8FD7-DB2DE70A8CDC}" dt="2024-07-24T13:23:45.003" v="475" actId="553"/>
          <ac:spMkLst>
            <pc:docMk/>
            <pc:sldMk cId="3032469897" sldId="571"/>
            <ac:spMk id="2" creationId="{83D7F87F-4417-AE66-F0C1-881F752A1CE2}"/>
          </ac:spMkLst>
        </pc:spChg>
        <pc:spChg chg="mod">
          <ac:chgData name="Kondo Gnanvo" userId="138e8ee5-071e-4200-bbe9-20c101fa0b3f" providerId="ADAL" clId="{E12D78C1-98C8-41D1-8FD7-DB2DE70A8CDC}" dt="2024-07-24T16:26:47.061" v="2025" actId="554"/>
          <ac:spMkLst>
            <pc:docMk/>
            <pc:sldMk cId="3032469897" sldId="571"/>
            <ac:spMk id="15" creationId="{13DF3784-775F-4595-B4AC-64BCC1D6A334}"/>
          </ac:spMkLst>
        </pc:spChg>
        <pc:spChg chg="mod">
          <ac:chgData name="Kondo Gnanvo" userId="138e8ee5-071e-4200-bbe9-20c101fa0b3f" providerId="ADAL" clId="{E12D78C1-98C8-41D1-8FD7-DB2DE70A8CDC}" dt="2024-07-24T20:48:15.389" v="2234" actId="207"/>
          <ac:spMkLst>
            <pc:docMk/>
            <pc:sldMk cId="3032469897" sldId="571"/>
            <ac:spMk id="18" creationId="{DBCBBD47-81F8-4D1F-919D-5820F6CA64E7}"/>
          </ac:spMkLst>
        </pc:spChg>
        <pc:spChg chg="mod">
          <ac:chgData name="Kondo Gnanvo" userId="138e8ee5-071e-4200-bbe9-20c101fa0b3f" providerId="ADAL" clId="{E12D78C1-98C8-41D1-8FD7-DB2DE70A8CDC}" dt="2024-07-24T16:13:35.349" v="1749" actId="1076"/>
          <ac:spMkLst>
            <pc:docMk/>
            <pc:sldMk cId="3032469897" sldId="571"/>
            <ac:spMk id="21" creationId="{E1E90ACE-D39F-4757-9130-AF1E800A2722}"/>
          </ac:spMkLst>
        </pc:spChg>
        <pc:spChg chg="mod">
          <ac:chgData name="Kondo Gnanvo" userId="138e8ee5-071e-4200-bbe9-20c101fa0b3f" providerId="ADAL" clId="{E12D78C1-98C8-41D1-8FD7-DB2DE70A8CDC}" dt="2024-07-24T16:13:31.929" v="1748" actId="1076"/>
          <ac:spMkLst>
            <pc:docMk/>
            <pc:sldMk cId="3032469897" sldId="571"/>
            <ac:spMk id="25" creationId="{744150C6-664F-4402-8EFC-66CD7849845D}"/>
          </ac:spMkLst>
        </pc:spChg>
        <pc:spChg chg="add mod">
          <ac:chgData name="Kondo Gnanvo" userId="138e8ee5-071e-4200-bbe9-20c101fa0b3f" providerId="ADAL" clId="{E12D78C1-98C8-41D1-8FD7-DB2DE70A8CDC}" dt="2024-07-25T10:55:26.292" v="2848"/>
          <ac:spMkLst>
            <pc:docMk/>
            <pc:sldMk cId="3032469897" sldId="571"/>
            <ac:spMk id="66" creationId="{29EDB360-0D93-41B3-9E67-36640BBDA370}"/>
          </ac:spMkLst>
        </pc:spChg>
        <pc:spChg chg="del">
          <ac:chgData name="Kondo Gnanvo" userId="138e8ee5-071e-4200-bbe9-20c101fa0b3f" providerId="ADAL" clId="{E12D78C1-98C8-41D1-8FD7-DB2DE70A8CDC}" dt="2024-07-24T13:23:27.228" v="468" actId="478"/>
          <ac:spMkLst>
            <pc:docMk/>
            <pc:sldMk cId="3032469897" sldId="571"/>
            <ac:spMk id="66" creationId="{F8238C0F-1381-4B2A-B674-DF2734F8AA7F}"/>
          </ac:spMkLst>
        </pc:spChg>
        <pc:grpChg chg="mod ord">
          <ac:chgData name="Kondo Gnanvo" userId="138e8ee5-071e-4200-bbe9-20c101fa0b3f" providerId="ADAL" clId="{E12D78C1-98C8-41D1-8FD7-DB2DE70A8CDC}" dt="2024-07-24T20:47:53.124" v="2218" actId="1076"/>
          <ac:grpSpMkLst>
            <pc:docMk/>
            <pc:sldMk cId="3032469897" sldId="571"/>
            <ac:grpSpMk id="7" creationId="{F1005E9E-F24C-4CCC-BD3F-17199DC1A753}"/>
          </ac:grpSpMkLst>
        </pc:grpChg>
        <pc:grpChg chg="del mod">
          <ac:chgData name="Kondo Gnanvo" userId="138e8ee5-071e-4200-bbe9-20c101fa0b3f" providerId="ADAL" clId="{E12D78C1-98C8-41D1-8FD7-DB2DE70A8CDC}" dt="2024-07-24T14:07:06.709" v="1019" actId="478"/>
          <ac:grpSpMkLst>
            <pc:docMk/>
            <pc:sldMk cId="3032469897" sldId="571"/>
            <ac:grpSpMk id="11" creationId="{2CEB35A4-7591-4156-893D-1310F089FC82}"/>
          </ac:grpSpMkLst>
        </pc:grpChg>
        <pc:picChg chg="add mod">
          <ac:chgData name="Kondo Gnanvo" userId="138e8ee5-071e-4200-bbe9-20c101fa0b3f" providerId="ADAL" clId="{E12D78C1-98C8-41D1-8FD7-DB2DE70A8CDC}" dt="2024-07-24T20:48:17.540" v="2235" actId="1076"/>
          <ac:picMkLst>
            <pc:docMk/>
            <pc:sldMk cId="3032469897" sldId="571"/>
            <ac:picMk id="35" creationId="{9818365D-FBC2-465D-AE47-B2E18E6C8642}"/>
          </ac:picMkLst>
        </pc:picChg>
        <pc:picChg chg="del mod modCrop">
          <ac:chgData name="Kondo Gnanvo" userId="138e8ee5-071e-4200-bbe9-20c101fa0b3f" providerId="ADAL" clId="{E12D78C1-98C8-41D1-8FD7-DB2DE70A8CDC}" dt="2024-07-24T20:46:41.668" v="2197" actId="478"/>
          <ac:picMkLst>
            <pc:docMk/>
            <pc:sldMk cId="3032469897" sldId="571"/>
            <ac:picMk id="65" creationId="{C20533BF-1E0C-43BF-BF67-84D9D66C097C}"/>
          </ac:picMkLst>
        </pc:picChg>
        <pc:cxnChg chg="mod">
          <ac:chgData name="Kondo Gnanvo" userId="138e8ee5-071e-4200-bbe9-20c101fa0b3f" providerId="ADAL" clId="{E12D78C1-98C8-41D1-8FD7-DB2DE70A8CDC}" dt="2024-07-25T10:55:26.292" v="2848"/>
          <ac:cxnSpMkLst>
            <pc:docMk/>
            <pc:sldMk cId="3032469897" sldId="571"/>
            <ac:cxnSpMk id="4" creationId="{8177F96B-7314-4D09-B398-0E9AF5685330}"/>
          </ac:cxnSpMkLst>
        </pc:cxnChg>
      </pc:sldChg>
      <pc:sldChg chg="delSp modSp">
        <pc:chgData name="Kondo Gnanvo" userId="138e8ee5-071e-4200-bbe9-20c101fa0b3f" providerId="ADAL" clId="{E12D78C1-98C8-41D1-8FD7-DB2DE70A8CDC}" dt="2024-07-24T13:24:43.771" v="492" actId="554"/>
        <pc:sldMkLst>
          <pc:docMk/>
          <pc:sldMk cId="2404163947" sldId="574"/>
        </pc:sldMkLst>
        <pc:spChg chg="mod">
          <ac:chgData name="Kondo Gnanvo" userId="138e8ee5-071e-4200-bbe9-20c101fa0b3f" providerId="ADAL" clId="{E12D78C1-98C8-41D1-8FD7-DB2DE70A8CDC}" dt="2024-07-24T13:24:43.771" v="492" actId="554"/>
          <ac:spMkLst>
            <pc:docMk/>
            <pc:sldMk cId="2404163947" sldId="574"/>
            <ac:spMk id="2" creationId="{83D7F87F-4417-AE66-F0C1-881F752A1CE2}"/>
          </ac:spMkLst>
        </pc:spChg>
        <pc:spChg chg="del">
          <ac:chgData name="Kondo Gnanvo" userId="138e8ee5-071e-4200-bbe9-20c101fa0b3f" providerId="ADAL" clId="{E12D78C1-98C8-41D1-8FD7-DB2DE70A8CDC}" dt="2024-07-24T13:24:23.262" v="485" actId="478"/>
          <ac:spMkLst>
            <pc:docMk/>
            <pc:sldMk cId="2404163947" sldId="574"/>
            <ac:spMk id="4" creationId="{80944BC7-2B78-4783-97F2-408D074F4A71}"/>
          </ac:spMkLst>
        </pc:spChg>
      </pc:sldChg>
      <pc:sldChg chg="delSp modSp">
        <pc:chgData name="Kondo Gnanvo" userId="138e8ee5-071e-4200-bbe9-20c101fa0b3f" providerId="ADAL" clId="{E12D78C1-98C8-41D1-8FD7-DB2DE70A8CDC}" dt="2024-07-24T13:17:24.610" v="382" actId="553"/>
        <pc:sldMkLst>
          <pc:docMk/>
          <pc:sldMk cId="373055448" sldId="577"/>
        </pc:sldMkLst>
        <pc:spChg chg="mod">
          <ac:chgData name="Kondo Gnanvo" userId="138e8ee5-071e-4200-bbe9-20c101fa0b3f" providerId="ADAL" clId="{E12D78C1-98C8-41D1-8FD7-DB2DE70A8CDC}" dt="2024-07-24T13:17:24.610" v="382" actId="553"/>
          <ac:spMkLst>
            <pc:docMk/>
            <pc:sldMk cId="373055448" sldId="577"/>
            <ac:spMk id="2" creationId="{83D7F87F-4417-AE66-F0C1-881F752A1CE2}"/>
          </ac:spMkLst>
        </pc:spChg>
        <pc:spChg chg="del">
          <ac:chgData name="Kondo Gnanvo" userId="138e8ee5-071e-4200-bbe9-20c101fa0b3f" providerId="ADAL" clId="{E12D78C1-98C8-41D1-8FD7-DB2DE70A8CDC}" dt="2024-07-24T13:13:36.365" v="296" actId="478"/>
          <ac:spMkLst>
            <pc:docMk/>
            <pc:sldMk cId="373055448" sldId="577"/>
            <ac:spMk id="18" creationId="{B8F55BCB-3589-4324-994B-EF9B4B8184F7}"/>
          </ac:spMkLst>
        </pc:spChg>
      </pc:sldChg>
      <pc:sldChg chg="addSp delSp modSp">
        <pc:chgData name="Kondo Gnanvo" userId="138e8ee5-071e-4200-bbe9-20c101fa0b3f" providerId="ADAL" clId="{E12D78C1-98C8-41D1-8FD7-DB2DE70A8CDC}" dt="2024-07-25T10:38:06.258" v="2838"/>
        <pc:sldMkLst>
          <pc:docMk/>
          <pc:sldMk cId="3064961114" sldId="578"/>
        </pc:sldMkLst>
        <pc:spChg chg="mod">
          <ac:chgData name="Kondo Gnanvo" userId="138e8ee5-071e-4200-bbe9-20c101fa0b3f" providerId="ADAL" clId="{E12D78C1-98C8-41D1-8FD7-DB2DE70A8CDC}" dt="2024-07-24T13:22:19.457" v="443" actId="554"/>
          <ac:spMkLst>
            <pc:docMk/>
            <pc:sldMk cId="3064961114" sldId="578"/>
            <ac:spMk id="2" creationId="{83D7F87F-4417-AE66-F0C1-881F752A1CE2}"/>
          </ac:spMkLst>
        </pc:spChg>
        <pc:spChg chg="mod">
          <ac:chgData name="Kondo Gnanvo" userId="138e8ee5-071e-4200-bbe9-20c101fa0b3f" providerId="ADAL" clId="{E12D78C1-98C8-41D1-8FD7-DB2DE70A8CDC}" dt="2024-07-24T14:06:01.957" v="1003" actId="164"/>
          <ac:spMkLst>
            <pc:docMk/>
            <pc:sldMk cId="3064961114" sldId="578"/>
            <ac:spMk id="7" creationId="{0391B03F-6C99-47E1-BDC7-BE63DDD78765}"/>
          </ac:spMkLst>
        </pc:spChg>
        <pc:spChg chg="mod">
          <ac:chgData name="Kondo Gnanvo" userId="138e8ee5-071e-4200-bbe9-20c101fa0b3f" providerId="ADAL" clId="{E12D78C1-98C8-41D1-8FD7-DB2DE70A8CDC}" dt="2024-07-24T14:06:01.957" v="1003" actId="164"/>
          <ac:spMkLst>
            <pc:docMk/>
            <pc:sldMk cId="3064961114" sldId="578"/>
            <ac:spMk id="8" creationId="{F8B58DCB-BE29-469C-8414-F441E5C477F6}"/>
          </ac:spMkLst>
        </pc:spChg>
        <pc:spChg chg="mod">
          <ac:chgData name="Kondo Gnanvo" userId="138e8ee5-071e-4200-bbe9-20c101fa0b3f" providerId="ADAL" clId="{E12D78C1-98C8-41D1-8FD7-DB2DE70A8CDC}" dt="2024-07-24T14:06:01.957" v="1003" actId="164"/>
          <ac:spMkLst>
            <pc:docMk/>
            <pc:sldMk cId="3064961114" sldId="578"/>
            <ac:spMk id="9" creationId="{F4161597-BF2D-47EF-BA81-90719264C29E}"/>
          </ac:spMkLst>
        </pc:spChg>
        <pc:spChg chg="mod">
          <ac:chgData name="Kondo Gnanvo" userId="138e8ee5-071e-4200-bbe9-20c101fa0b3f" providerId="ADAL" clId="{E12D78C1-98C8-41D1-8FD7-DB2DE70A8CDC}" dt="2024-07-24T14:06:01.957" v="1003" actId="164"/>
          <ac:spMkLst>
            <pc:docMk/>
            <pc:sldMk cId="3064961114" sldId="578"/>
            <ac:spMk id="10" creationId="{D75E5B39-3A5C-428D-97A1-7740A0DEA23D}"/>
          </ac:spMkLst>
        </pc:spChg>
        <pc:spChg chg="mod">
          <ac:chgData name="Kondo Gnanvo" userId="138e8ee5-071e-4200-bbe9-20c101fa0b3f" providerId="ADAL" clId="{E12D78C1-98C8-41D1-8FD7-DB2DE70A8CDC}" dt="2024-07-24T14:06:01.957" v="1003" actId="164"/>
          <ac:spMkLst>
            <pc:docMk/>
            <pc:sldMk cId="3064961114" sldId="578"/>
            <ac:spMk id="11" creationId="{4D4A92C4-3FF5-4E94-AE5E-C6C5DE78C534}"/>
          </ac:spMkLst>
        </pc:spChg>
        <pc:spChg chg="mod">
          <ac:chgData name="Kondo Gnanvo" userId="138e8ee5-071e-4200-bbe9-20c101fa0b3f" providerId="ADAL" clId="{E12D78C1-98C8-41D1-8FD7-DB2DE70A8CDC}" dt="2024-07-24T14:06:01.957" v="1003" actId="164"/>
          <ac:spMkLst>
            <pc:docMk/>
            <pc:sldMk cId="3064961114" sldId="578"/>
            <ac:spMk id="12" creationId="{5C2E8060-A08A-41EF-82BE-3313466B61D2}"/>
          </ac:spMkLst>
        </pc:spChg>
        <pc:spChg chg="mod">
          <ac:chgData name="Kondo Gnanvo" userId="138e8ee5-071e-4200-bbe9-20c101fa0b3f" providerId="ADAL" clId="{E12D78C1-98C8-41D1-8FD7-DB2DE70A8CDC}" dt="2024-07-24T14:06:01.957" v="1003" actId="164"/>
          <ac:spMkLst>
            <pc:docMk/>
            <pc:sldMk cId="3064961114" sldId="578"/>
            <ac:spMk id="19" creationId="{596B1ADB-F8FA-4CE6-B962-516469F111CB}"/>
          </ac:spMkLst>
        </pc:spChg>
        <pc:spChg chg="mod">
          <ac:chgData name="Kondo Gnanvo" userId="138e8ee5-071e-4200-bbe9-20c101fa0b3f" providerId="ADAL" clId="{E12D78C1-98C8-41D1-8FD7-DB2DE70A8CDC}" dt="2024-07-25T10:38:06.258" v="2838"/>
          <ac:spMkLst>
            <pc:docMk/>
            <pc:sldMk cId="3064961114" sldId="578"/>
            <ac:spMk id="21" creationId="{C7167F11-A5B3-4E7A-96BD-8E748ACDC802}"/>
          </ac:spMkLst>
        </pc:spChg>
        <pc:spChg chg="mod">
          <ac:chgData name="Kondo Gnanvo" userId="138e8ee5-071e-4200-bbe9-20c101fa0b3f" providerId="ADAL" clId="{E12D78C1-98C8-41D1-8FD7-DB2DE70A8CDC}" dt="2024-07-24T14:06:01.957" v="1003" actId="164"/>
          <ac:spMkLst>
            <pc:docMk/>
            <pc:sldMk cId="3064961114" sldId="578"/>
            <ac:spMk id="46" creationId="{8D05EB7F-6027-4D93-8A9B-9D767FFB6302}"/>
          </ac:spMkLst>
        </pc:spChg>
        <pc:spChg chg="del">
          <ac:chgData name="Kondo Gnanvo" userId="138e8ee5-071e-4200-bbe9-20c101fa0b3f" providerId="ADAL" clId="{E12D78C1-98C8-41D1-8FD7-DB2DE70A8CDC}" dt="2024-07-24T13:22:02.071" v="436" actId="478"/>
          <ac:spMkLst>
            <pc:docMk/>
            <pc:sldMk cId="3064961114" sldId="578"/>
            <ac:spMk id="68" creationId="{E5195531-D499-4EA8-A335-D6BE6B40B596}"/>
          </ac:spMkLst>
        </pc:spChg>
        <pc:grpChg chg="add mod">
          <ac:chgData name="Kondo Gnanvo" userId="138e8ee5-071e-4200-bbe9-20c101fa0b3f" providerId="ADAL" clId="{E12D78C1-98C8-41D1-8FD7-DB2DE70A8CDC}" dt="2024-07-24T14:06:37.464" v="1018" actId="14100"/>
          <ac:grpSpMkLst>
            <pc:docMk/>
            <pc:sldMk cId="3064961114" sldId="578"/>
            <ac:grpSpMk id="3" creationId="{F1CB52C3-5633-4886-9B9A-E989A58479E1}"/>
          </ac:grpSpMkLst>
        </pc:grpChg>
        <pc:picChg chg="mod">
          <ac:chgData name="Kondo Gnanvo" userId="138e8ee5-071e-4200-bbe9-20c101fa0b3f" providerId="ADAL" clId="{E12D78C1-98C8-41D1-8FD7-DB2DE70A8CDC}" dt="2024-07-24T14:06:01.957" v="1003" actId="164"/>
          <ac:picMkLst>
            <pc:docMk/>
            <pc:sldMk cId="3064961114" sldId="578"/>
            <ac:picMk id="13" creationId="{6EC92920-2F20-4F2F-963A-9EA14147E27C}"/>
          </ac:picMkLst>
        </pc:picChg>
        <pc:cxnChg chg="mod">
          <ac:chgData name="Kondo Gnanvo" userId="138e8ee5-071e-4200-bbe9-20c101fa0b3f" providerId="ADAL" clId="{E12D78C1-98C8-41D1-8FD7-DB2DE70A8CDC}" dt="2024-07-24T14:06:01.957" v="1003" actId="164"/>
          <ac:cxnSpMkLst>
            <pc:docMk/>
            <pc:sldMk cId="3064961114" sldId="578"/>
            <ac:cxnSpMk id="14" creationId="{003CEC2D-4AE3-4318-B0EA-990C96445613}"/>
          </ac:cxnSpMkLst>
        </pc:cxnChg>
        <pc:cxnChg chg="mod">
          <ac:chgData name="Kondo Gnanvo" userId="138e8ee5-071e-4200-bbe9-20c101fa0b3f" providerId="ADAL" clId="{E12D78C1-98C8-41D1-8FD7-DB2DE70A8CDC}" dt="2024-07-24T14:06:01.957" v="1003" actId="164"/>
          <ac:cxnSpMkLst>
            <pc:docMk/>
            <pc:sldMk cId="3064961114" sldId="578"/>
            <ac:cxnSpMk id="16" creationId="{116E6B97-8FEF-440A-81E4-B77E6312C2BB}"/>
          </ac:cxnSpMkLst>
        </pc:cxnChg>
        <pc:cxnChg chg="mod">
          <ac:chgData name="Kondo Gnanvo" userId="138e8ee5-071e-4200-bbe9-20c101fa0b3f" providerId="ADAL" clId="{E12D78C1-98C8-41D1-8FD7-DB2DE70A8CDC}" dt="2024-07-24T14:06:01.957" v="1003" actId="164"/>
          <ac:cxnSpMkLst>
            <pc:docMk/>
            <pc:sldMk cId="3064961114" sldId="578"/>
            <ac:cxnSpMk id="22" creationId="{3B3BB5CD-A72F-4968-AF27-A1A84490DAE5}"/>
          </ac:cxnSpMkLst>
        </pc:cxnChg>
        <pc:cxnChg chg="mod">
          <ac:chgData name="Kondo Gnanvo" userId="138e8ee5-071e-4200-bbe9-20c101fa0b3f" providerId="ADAL" clId="{E12D78C1-98C8-41D1-8FD7-DB2DE70A8CDC}" dt="2024-07-24T14:06:01.957" v="1003" actId="164"/>
          <ac:cxnSpMkLst>
            <pc:docMk/>
            <pc:sldMk cId="3064961114" sldId="578"/>
            <ac:cxnSpMk id="26" creationId="{BEDF1682-BBF7-4FBE-B01E-52B2A4C47F68}"/>
          </ac:cxnSpMkLst>
        </pc:cxnChg>
        <pc:cxnChg chg="mod">
          <ac:chgData name="Kondo Gnanvo" userId="138e8ee5-071e-4200-bbe9-20c101fa0b3f" providerId="ADAL" clId="{E12D78C1-98C8-41D1-8FD7-DB2DE70A8CDC}" dt="2024-07-24T14:06:01.957" v="1003" actId="164"/>
          <ac:cxnSpMkLst>
            <pc:docMk/>
            <pc:sldMk cId="3064961114" sldId="578"/>
            <ac:cxnSpMk id="27" creationId="{215355CC-5D4D-4E0C-9CDE-9E0189963888}"/>
          </ac:cxnSpMkLst>
        </pc:cxnChg>
        <pc:cxnChg chg="mod">
          <ac:chgData name="Kondo Gnanvo" userId="138e8ee5-071e-4200-bbe9-20c101fa0b3f" providerId="ADAL" clId="{E12D78C1-98C8-41D1-8FD7-DB2DE70A8CDC}" dt="2024-07-24T14:06:01.957" v="1003" actId="164"/>
          <ac:cxnSpMkLst>
            <pc:docMk/>
            <pc:sldMk cId="3064961114" sldId="578"/>
            <ac:cxnSpMk id="36" creationId="{604EAC02-7452-4548-ABC6-F65C468D8ADC}"/>
          </ac:cxnSpMkLst>
        </pc:cxnChg>
        <pc:cxnChg chg="mod">
          <ac:chgData name="Kondo Gnanvo" userId="138e8ee5-071e-4200-bbe9-20c101fa0b3f" providerId="ADAL" clId="{E12D78C1-98C8-41D1-8FD7-DB2DE70A8CDC}" dt="2024-07-24T14:06:01.957" v="1003" actId="164"/>
          <ac:cxnSpMkLst>
            <pc:docMk/>
            <pc:sldMk cId="3064961114" sldId="578"/>
            <ac:cxnSpMk id="37" creationId="{FF15C0A3-2E24-4843-8BFB-FABCA5DF0766}"/>
          </ac:cxnSpMkLst>
        </pc:cxnChg>
        <pc:cxnChg chg="mod">
          <ac:chgData name="Kondo Gnanvo" userId="138e8ee5-071e-4200-bbe9-20c101fa0b3f" providerId="ADAL" clId="{E12D78C1-98C8-41D1-8FD7-DB2DE70A8CDC}" dt="2024-07-24T14:06:01.957" v="1003" actId="164"/>
          <ac:cxnSpMkLst>
            <pc:docMk/>
            <pc:sldMk cId="3064961114" sldId="578"/>
            <ac:cxnSpMk id="47" creationId="{09B903AB-5764-493A-B561-AB09CF052165}"/>
          </ac:cxnSpMkLst>
        </pc:cxnChg>
      </pc:sldChg>
      <pc:sldChg chg="delSp modSp">
        <pc:chgData name="Kondo Gnanvo" userId="138e8ee5-071e-4200-bbe9-20c101fa0b3f" providerId="ADAL" clId="{E12D78C1-98C8-41D1-8FD7-DB2DE70A8CDC}" dt="2024-07-24T13:19:15.550" v="402" actId="554"/>
        <pc:sldMkLst>
          <pc:docMk/>
          <pc:sldMk cId="729345863" sldId="580"/>
        </pc:sldMkLst>
        <pc:spChg chg="mod">
          <ac:chgData name="Kondo Gnanvo" userId="138e8ee5-071e-4200-bbe9-20c101fa0b3f" providerId="ADAL" clId="{E12D78C1-98C8-41D1-8FD7-DB2DE70A8CDC}" dt="2024-07-24T13:19:15.550" v="402" actId="554"/>
          <ac:spMkLst>
            <pc:docMk/>
            <pc:sldMk cId="729345863" sldId="580"/>
            <ac:spMk id="2" creationId="{83D7F87F-4417-AE66-F0C1-881F752A1CE2}"/>
          </ac:spMkLst>
        </pc:spChg>
        <pc:spChg chg="del">
          <ac:chgData name="Kondo Gnanvo" userId="138e8ee5-071e-4200-bbe9-20c101fa0b3f" providerId="ADAL" clId="{E12D78C1-98C8-41D1-8FD7-DB2DE70A8CDC}" dt="2024-07-24T13:17:56.497" v="385" actId="478"/>
          <ac:spMkLst>
            <pc:docMk/>
            <pc:sldMk cId="729345863" sldId="580"/>
            <ac:spMk id="43" creationId="{5D7F108A-3A71-4106-A20F-C0BB366EFB56}"/>
          </ac:spMkLst>
        </pc:spChg>
      </pc:sldChg>
      <pc:sldChg chg="delSp modSp ord">
        <pc:chgData name="Kondo Gnanvo" userId="138e8ee5-071e-4200-bbe9-20c101fa0b3f" providerId="ADAL" clId="{E12D78C1-98C8-41D1-8FD7-DB2DE70A8CDC}" dt="2024-07-24T14:00:43.963" v="991"/>
        <pc:sldMkLst>
          <pc:docMk/>
          <pc:sldMk cId="4045785531" sldId="583"/>
        </pc:sldMkLst>
        <pc:spChg chg="mod">
          <ac:chgData name="Kondo Gnanvo" userId="138e8ee5-071e-4200-bbe9-20c101fa0b3f" providerId="ADAL" clId="{E12D78C1-98C8-41D1-8FD7-DB2DE70A8CDC}" dt="2024-07-24T13:25:50.507" v="508" actId="553"/>
          <ac:spMkLst>
            <pc:docMk/>
            <pc:sldMk cId="4045785531" sldId="583"/>
            <ac:spMk id="2" creationId="{83D7F87F-4417-AE66-F0C1-881F752A1CE2}"/>
          </ac:spMkLst>
        </pc:spChg>
        <pc:spChg chg="del">
          <ac:chgData name="Kondo Gnanvo" userId="138e8ee5-071e-4200-bbe9-20c101fa0b3f" providerId="ADAL" clId="{E12D78C1-98C8-41D1-8FD7-DB2DE70A8CDC}" dt="2024-07-24T13:25:39.095" v="501" actId="478"/>
          <ac:spMkLst>
            <pc:docMk/>
            <pc:sldMk cId="4045785531" sldId="583"/>
            <ac:spMk id="6" creationId="{F96EA01C-D98D-4A5E-8347-1736DDE9C2D8}"/>
          </ac:spMkLst>
        </pc:spChg>
      </pc:sldChg>
      <pc:sldChg chg="delSp modSp ord">
        <pc:chgData name="Kondo Gnanvo" userId="138e8ee5-071e-4200-bbe9-20c101fa0b3f" providerId="ADAL" clId="{E12D78C1-98C8-41D1-8FD7-DB2DE70A8CDC}" dt="2024-07-24T14:00:30.677" v="990"/>
        <pc:sldMkLst>
          <pc:docMk/>
          <pc:sldMk cId="3511199360" sldId="584"/>
        </pc:sldMkLst>
        <pc:spChg chg="mod">
          <ac:chgData name="Kondo Gnanvo" userId="138e8ee5-071e-4200-bbe9-20c101fa0b3f" providerId="ADAL" clId="{E12D78C1-98C8-41D1-8FD7-DB2DE70A8CDC}" dt="2024-07-24T13:25:05.928" v="500" actId="553"/>
          <ac:spMkLst>
            <pc:docMk/>
            <pc:sldMk cId="3511199360" sldId="584"/>
            <ac:spMk id="2" creationId="{83D7F87F-4417-AE66-F0C1-881F752A1CE2}"/>
          </ac:spMkLst>
        </pc:spChg>
        <pc:spChg chg="del">
          <ac:chgData name="Kondo Gnanvo" userId="138e8ee5-071e-4200-bbe9-20c101fa0b3f" providerId="ADAL" clId="{E12D78C1-98C8-41D1-8FD7-DB2DE70A8CDC}" dt="2024-07-24T13:24:52.122" v="493" actId="478"/>
          <ac:spMkLst>
            <pc:docMk/>
            <pc:sldMk cId="3511199360" sldId="584"/>
            <ac:spMk id="23" creationId="{5AD24747-3FE2-431C-9D80-77327AA4C19A}"/>
          </ac:spMkLst>
        </pc:spChg>
      </pc:sldChg>
      <pc:sldChg chg="delSp modSp ord">
        <pc:chgData name="Kondo Gnanvo" userId="138e8ee5-071e-4200-bbe9-20c101fa0b3f" providerId="ADAL" clId="{E12D78C1-98C8-41D1-8FD7-DB2DE70A8CDC}" dt="2024-07-24T14:00:51.813" v="992"/>
        <pc:sldMkLst>
          <pc:docMk/>
          <pc:sldMk cId="1916754425" sldId="586"/>
        </pc:sldMkLst>
        <pc:spChg chg="mod">
          <ac:chgData name="Kondo Gnanvo" userId="138e8ee5-071e-4200-bbe9-20c101fa0b3f" providerId="ADAL" clId="{E12D78C1-98C8-41D1-8FD7-DB2DE70A8CDC}" dt="2024-07-24T13:26:17.822" v="518" actId="554"/>
          <ac:spMkLst>
            <pc:docMk/>
            <pc:sldMk cId="1916754425" sldId="586"/>
            <ac:spMk id="2" creationId="{83D7F87F-4417-AE66-F0C1-881F752A1CE2}"/>
          </ac:spMkLst>
        </pc:spChg>
        <pc:spChg chg="del">
          <ac:chgData name="Kondo Gnanvo" userId="138e8ee5-071e-4200-bbe9-20c101fa0b3f" providerId="ADAL" clId="{E12D78C1-98C8-41D1-8FD7-DB2DE70A8CDC}" dt="2024-07-24T13:26:04.654" v="509" actId="478"/>
          <ac:spMkLst>
            <pc:docMk/>
            <pc:sldMk cId="1916754425" sldId="586"/>
            <ac:spMk id="4" creationId="{E244EA0A-557E-4D2C-9E2C-7DC4B01DBF69}"/>
          </ac:spMkLst>
        </pc:spChg>
      </pc:sldChg>
      <pc:sldChg chg="delSp modSp">
        <pc:chgData name="Kondo Gnanvo" userId="138e8ee5-071e-4200-bbe9-20c101fa0b3f" providerId="ADAL" clId="{E12D78C1-98C8-41D1-8FD7-DB2DE70A8CDC}" dt="2024-07-24T14:04:53.360" v="994" actId="478"/>
        <pc:sldMkLst>
          <pc:docMk/>
          <pc:sldMk cId="1671925909" sldId="589"/>
        </pc:sldMkLst>
        <pc:spChg chg="mod">
          <ac:chgData name="Kondo Gnanvo" userId="138e8ee5-071e-4200-bbe9-20c101fa0b3f" providerId="ADAL" clId="{E12D78C1-98C8-41D1-8FD7-DB2DE70A8CDC}" dt="2024-07-24T13:19:34.560" v="404" actId="553"/>
          <ac:spMkLst>
            <pc:docMk/>
            <pc:sldMk cId="1671925909" sldId="589"/>
            <ac:spMk id="2" creationId="{83D7F87F-4417-AE66-F0C1-881F752A1CE2}"/>
          </ac:spMkLst>
        </pc:spChg>
        <pc:spChg chg="del">
          <ac:chgData name="Kondo Gnanvo" userId="138e8ee5-071e-4200-bbe9-20c101fa0b3f" providerId="ADAL" clId="{E12D78C1-98C8-41D1-8FD7-DB2DE70A8CDC}" dt="2024-07-24T14:04:53.360" v="994" actId="478"/>
          <ac:spMkLst>
            <pc:docMk/>
            <pc:sldMk cId="1671925909" sldId="589"/>
            <ac:spMk id="15" creationId="{FB789172-314F-4092-A0D7-25655B0B7036}"/>
          </ac:spMkLst>
        </pc:spChg>
        <pc:spChg chg="del">
          <ac:chgData name="Kondo Gnanvo" userId="138e8ee5-071e-4200-bbe9-20c101fa0b3f" providerId="ADAL" clId="{E12D78C1-98C8-41D1-8FD7-DB2DE70A8CDC}" dt="2024-07-24T13:15:22.023" v="356" actId="478"/>
          <ac:spMkLst>
            <pc:docMk/>
            <pc:sldMk cId="1671925909" sldId="589"/>
            <ac:spMk id="18" creationId="{B8F55BCB-3589-4324-994B-EF9B4B8184F7}"/>
          </ac:spMkLst>
        </pc:spChg>
        <pc:spChg chg="mod">
          <ac:chgData name="Kondo Gnanvo" userId="138e8ee5-071e-4200-bbe9-20c101fa0b3f" providerId="ADAL" clId="{E12D78C1-98C8-41D1-8FD7-DB2DE70A8CDC}" dt="2024-07-24T14:01:15.840" v="993" actId="1076"/>
          <ac:spMkLst>
            <pc:docMk/>
            <pc:sldMk cId="1671925909" sldId="589"/>
            <ac:spMk id="24" creationId="{52C3D0C9-F2FE-4717-8256-8632AACB45A9}"/>
          </ac:spMkLst>
        </pc:spChg>
      </pc:sldChg>
      <pc:sldChg chg="delSp modSp">
        <pc:chgData name="Kondo Gnanvo" userId="138e8ee5-071e-4200-bbe9-20c101fa0b3f" providerId="ADAL" clId="{E12D78C1-98C8-41D1-8FD7-DB2DE70A8CDC}" dt="2024-07-24T13:24:07.131" v="483" actId="553"/>
        <pc:sldMkLst>
          <pc:docMk/>
          <pc:sldMk cId="4121358741" sldId="5784"/>
        </pc:sldMkLst>
        <pc:spChg chg="mod">
          <ac:chgData name="Kondo Gnanvo" userId="138e8ee5-071e-4200-bbe9-20c101fa0b3f" providerId="ADAL" clId="{E12D78C1-98C8-41D1-8FD7-DB2DE70A8CDC}" dt="2024-07-24T13:24:07.131" v="483" actId="553"/>
          <ac:spMkLst>
            <pc:docMk/>
            <pc:sldMk cId="4121358741" sldId="5784"/>
            <ac:spMk id="2" creationId="{83D7F87F-4417-AE66-F0C1-881F752A1CE2}"/>
          </ac:spMkLst>
        </pc:spChg>
        <pc:spChg chg="del">
          <ac:chgData name="Kondo Gnanvo" userId="138e8ee5-071e-4200-bbe9-20c101fa0b3f" providerId="ADAL" clId="{E12D78C1-98C8-41D1-8FD7-DB2DE70A8CDC}" dt="2024-07-24T13:23:56.866" v="476" actId="478"/>
          <ac:spMkLst>
            <pc:docMk/>
            <pc:sldMk cId="4121358741" sldId="5784"/>
            <ac:spMk id="66" creationId="{F8238C0F-1381-4B2A-B674-DF2734F8AA7F}"/>
          </ac:spMkLst>
        </pc:spChg>
      </pc:sldChg>
      <pc:sldChg chg="delSp modSp">
        <pc:chgData name="Kondo Gnanvo" userId="138e8ee5-071e-4200-bbe9-20c101fa0b3f" providerId="ADAL" clId="{E12D78C1-98C8-41D1-8FD7-DB2DE70A8CDC}" dt="2024-07-24T13:26:39.620" v="526" actId="553"/>
        <pc:sldMkLst>
          <pc:docMk/>
          <pc:sldMk cId="3296569799" sldId="5787"/>
        </pc:sldMkLst>
        <pc:spChg chg="mod">
          <ac:chgData name="Kondo Gnanvo" userId="138e8ee5-071e-4200-bbe9-20c101fa0b3f" providerId="ADAL" clId="{E12D78C1-98C8-41D1-8FD7-DB2DE70A8CDC}" dt="2024-07-24T13:26:39.620" v="526" actId="553"/>
          <ac:spMkLst>
            <pc:docMk/>
            <pc:sldMk cId="3296569799" sldId="5787"/>
            <ac:spMk id="2" creationId="{83D7F87F-4417-AE66-F0C1-881F752A1CE2}"/>
          </ac:spMkLst>
        </pc:spChg>
        <pc:spChg chg="del">
          <ac:chgData name="Kondo Gnanvo" userId="138e8ee5-071e-4200-bbe9-20c101fa0b3f" providerId="ADAL" clId="{E12D78C1-98C8-41D1-8FD7-DB2DE70A8CDC}" dt="2024-07-24T13:26:25.420" v="519" actId="478"/>
          <ac:spMkLst>
            <pc:docMk/>
            <pc:sldMk cId="3296569799" sldId="5787"/>
            <ac:spMk id="4" creationId="{9D9A38E9-4D10-4ADA-9A2E-09695C6F6DA7}"/>
          </ac:spMkLst>
        </pc:spChg>
      </pc:sldChg>
      <pc:sldChg chg="delSp modSp">
        <pc:chgData name="Kondo Gnanvo" userId="138e8ee5-071e-4200-bbe9-20c101fa0b3f" providerId="ADAL" clId="{E12D78C1-98C8-41D1-8FD7-DB2DE70A8CDC}" dt="2024-07-24T13:19:45.427" v="406" actId="553"/>
        <pc:sldMkLst>
          <pc:docMk/>
          <pc:sldMk cId="903105539" sldId="5788"/>
        </pc:sldMkLst>
        <pc:spChg chg="mod">
          <ac:chgData name="Kondo Gnanvo" userId="138e8ee5-071e-4200-bbe9-20c101fa0b3f" providerId="ADAL" clId="{E12D78C1-98C8-41D1-8FD7-DB2DE70A8CDC}" dt="2024-07-24T13:19:45.427" v="406" actId="553"/>
          <ac:spMkLst>
            <pc:docMk/>
            <pc:sldMk cId="903105539" sldId="5788"/>
            <ac:spMk id="2" creationId="{83D7F87F-4417-AE66-F0C1-881F752A1CE2}"/>
          </ac:spMkLst>
        </pc:spChg>
        <pc:spChg chg="del">
          <ac:chgData name="Kondo Gnanvo" userId="138e8ee5-071e-4200-bbe9-20c101fa0b3f" providerId="ADAL" clId="{E12D78C1-98C8-41D1-8FD7-DB2DE70A8CDC}" dt="2024-07-24T13:16:06.563" v="360" actId="478"/>
          <ac:spMkLst>
            <pc:docMk/>
            <pc:sldMk cId="903105539" sldId="5788"/>
            <ac:spMk id="24" creationId="{9D2D57B0-983A-43B0-A390-57F6909D7B67}"/>
          </ac:spMkLst>
        </pc:spChg>
      </pc:sldChg>
      <pc:sldChg chg="addSp delSp modSp add">
        <pc:chgData name="Kondo Gnanvo" userId="138e8ee5-071e-4200-bbe9-20c101fa0b3f" providerId="ADAL" clId="{E12D78C1-98C8-41D1-8FD7-DB2DE70A8CDC}" dt="2024-07-24T14:25:36.008" v="1742" actId="1076"/>
        <pc:sldMkLst>
          <pc:docMk/>
          <pc:sldMk cId="1338074425" sldId="5789"/>
        </pc:sldMkLst>
        <pc:spChg chg="mod">
          <ac:chgData name="Kondo Gnanvo" userId="138e8ee5-071e-4200-bbe9-20c101fa0b3f" providerId="ADAL" clId="{E12D78C1-98C8-41D1-8FD7-DB2DE70A8CDC}" dt="2024-07-24T13:58:57.923" v="987" actId="20577"/>
          <ac:spMkLst>
            <pc:docMk/>
            <pc:sldMk cId="1338074425" sldId="5789"/>
            <ac:spMk id="2" creationId="{83D7F87F-4417-AE66-F0C1-881F752A1CE2}"/>
          </ac:spMkLst>
        </pc:spChg>
        <pc:spChg chg="del mod topLvl">
          <ac:chgData name="Kondo Gnanvo" userId="138e8ee5-071e-4200-bbe9-20c101fa0b3f" providerId="ADAL" clId="{E12D78C1-98C8-41D1-8FD7-DB2DE70A8CDC}" dt="2024-07-24T13:45:11.924" v="693" actId="478"/>
          <ac:spMkLst>
            <pc:docMk/>
            <pc:sldMk cId="1338074425" sldId="5789"/>
            <ac:spMk id="8" creationId="{D6FDC2E2-FB11-4436-8724-6513265AE64E}"/>
          </ac:spMkLst>
        </pc:spChg>
        <pc:spChg chg="del">
          <ac:chgData name="Kondo Gnanvo" userId="138e8ee5-071e-4200-bbe9-20c101fa0b3f" providerId="ADAL" clId="{E12D78C1-98C8-41D1-8FD7-DB2DE70A8CDC}" dt="2024-07-24T13:45:01.742" v="692" actId="478"/>
          <ac:spMkLst>
            <pc:docMk/>
            <pc:sldMk cId="1338074425" sldId="5789"/>
            <ac:spMk id="15" creationId="{13DF3784-775F-4595-B4AC-64BCC1D6A334}"/>
          </ac:spMkLst>
        </pc:spChg>
        <pc:spChg chg="del topLvl">
          <ac:chgData name="Kondo Gnanvo" userId="138e8ee5-071e-4200-bbe9-20c101fa0b3f" providerId="ADAL" clId="{E12D78C1-98C8-41D1-8FD7-DB2DE70A8CDC}" dt="2024-07-24T13:46:35.256" v="701" actId="478"/>
          <ac:spMkLst>
            <pc:docMk/>
            <pc:sldMk cId="1338074425" sldId="5789"/>
            <ac:spMk id="41" creationId="{80F99832-A596-485F-B26F-66C4919C5BE1}"/>
          </ac:spMkLst>
        </pc:spChg>
        <pc:spChg chg="mod topLvl">
          <ac:chgData name="Kondo Gnanvo" userId="138e8ee5-071e-4200-bbe9-20c101fa0b3f" providerId="ADAL" clId="{E12D78C1-98C8-41D1-8FD7-DB2DE70A8CDC}" dt="2024-07-24T13:50:36.133" v="751" actId="164"/>
          <ac:spMkLst>
            <pc:docMk/>
            <pc:sldMk cId="1338074425" sldId="5789"/>
            <ac:spMk id="42" creationId="{19323C27-977D-4C30-A12F-CE4BFB4B0C53}"/>
          </ac:spMkLst>
        </pc:spChg>
        <pc:spChg chg="mod topLvl">
          <ac:chgData name="Kondo Gnanvo" userId="138e8ee5-071e-4200-bbe9-20c101fa0b3f" providerId="ADAL" clId="{E12D78C1-98C8-41D1-8FD7-DB2DE70A8CDC}" dt="2024-07-24T13:50:36.133" v="751" actId="164"/>
          <ac:spMkLst>
            <pc:docMk/>
            <pc:sldMk cId="1338074425" sldId="5789"/>
            <ac:spMk id="43" creationId="{1CEB332C-BDD4-46BE-B274-1DF5E582F9E0}"/>
          </ac:spMkLst>
        </pc:spChg>
        <pc:spChg chg="mod topLvl">
          <ac:chgData name="Kondo Gnanvo" userId="138e8ee5-071e-4200-bbe9-20c101fa0b3f" providerId="ADAL" clId="{E12D78C1-98C8-41D1-8FD7-DB2DE70A8CDC}" dt="2024-07-24T13:50:36.133" v="751" actId="164"/>
          <ac:spMkLst>
            <pc:docMk/>
            <pc:sldMk cId="1338074425" sldId="5789"/>
            <ac:spMk id="44" creationId="{F9E84FF4-778A-4F03-B9D2-8D926C105CC4}"/>
          </ac:spMkLst>
        </pc:spChg>
        <pc:spChg chg="mod topLvl">
          <ac:chgData name="Kondo Gnanvo" userId="138e8ee5-071e-4200-bbe9-20c101fa0b3f" providerId="ADAL" clId="{E12D78C1-98C8-41D1-8FD7-DB2DE70A8CDC}" dt="2024-07-24T13:57:42.430" v="939" actId="1035"/>
          <ac:spMkLst>
            <pc:docMk/>
            <pc:sldMk cId="1338074425" sldId="5789"/>
            <ac:spMk id="64" creationId="{8482EBD2-CE8B-4B98-B3AD-82DB539E9502}"/>
          </ac:spMkLst>
        </pc:spChg>
        <pc:spChg chg="add mod">
          <ac:chgData name="Kondo Gnanvo" userId="138e8ee5-071e-4200-bbe9-20c101fa0b3f" providerId="ADAL" clId="{E12D78C1-98C8-41D1-8FD7-DB2DE70A8CDC}" dt="2024-07-24T14:25:36.008" v="1742" actId="1076"/>
          <ac:spMkLst>
            <pc:docMk/>
            <pc:sldMk cId="1338074425" sldId="5789"/>
            <ac:spMk id="65" creationId="{B0CDD3DC-CA64-4627-A10B-22167A600DBC}"/>
          </ac:spMkLst>
        </pc:spChg>
        <pc:spChg chg="mod topLvl">
          <ac:chgData name="Kondo Gnanvo" userId="138e8ee5-071e-4200-bbe9-20c101fa0b3f" providerId="ADAL" clId="{E12D78C1-98C8-41D1-8FD7-DB2DE70A8CDC}" dt="2024-07-24T13:50:36.133" v="751" actId="164"/>
          <ac:spMkLst>
            <pc:docMk/>
            <pc:sldMk cId="1338074425" sldId="5789"/>
            <ac:spMk id="69" creationId="{42CD9056-D53A-4C7B-B411-920B4D98FEEE}"/>
          </ac:spMkLst>
        </pc:spChg>
        <pc:spChg chg="add del mod topLvl">
          <ac:chgData name="Kondo Gnanvo" userId="138e8ee5-071e-4200-bbe9-20c101fa0b3f" providerId="ADAL" clId="{E12D78C1-98C8-41D1-8FD7-DB2DE70A8CDC}" dt="2024-07-24T13:46:58.567" v="705" actId="478"/>
          <ac:spMkLst>
            <pc:docMk/>
            <pc:sldMk cId="1338074425" sldId="5789"/>
            <ac:spMk id="107" creationId="{24A799E6-66EE-4B91-939F-6F60C0044B70}"/>
          </ac:spMkLst>
        </pc:spChg>
        <pc:spChg chg="add del mod">
          <ac:chgData name="Kondo Gnanvo" userId="138e8ee5-071e-4200-bbe9-20c101fa0b3f" providerId="ADAL" clId="{E12D78C1-98C8-41D1-8FD7-DB2DE70A8CDC}" dt="2024-07-24T13:52:32.083" v="809" actId="478"/>
          <ac:spMkLst>
            <pc:docMk/>
            <pc:sldMk cId="1338074425" sldId="5789"/>
            <ac:spMk id="109" creationId="{C5829FD3-F0FE-4E4C-B938-D3496CFA7520}"/>
          </ac:spMkLst>
        </pc:spChg>
        <pc:spChg chg="add del mod">
          <ac:chgData name="Kondo Gnanvo" userId="138e8ee5-071e-4200-bbe9-20c101fa0b3f" providerId="ADAL" clId="{E12D78C1-98C8-41D1-8FD7-DB2DE70A8CDC}" dt="2024-07-24T13:49:04.756" v="735" actId="478"/>
          <ac:spMkLst>
            <pc:docMk/>
            <pc:sldMk cId="1338074425" sldId="5789"/>
            <ac:spMk id="111" creationId="{EA693D87-DFBF-4DDC-A01D-33092B109F79}"/>
          </ac:spMkLst>
        </pc:spChg>
        <pc:spChg chg="add mod topLvl">
          <ac:chgData name="Kondo Gnanvo" userId="138e8ee5-071e-4200-bbe9-20c101fa0b3f" providerId="ADAL" clId="{E12D78C1-98C8-41D1-8FD7-DB2DE70A8CDC}" dt="2024-07-24T14:08:14.149" v="1022" actId="164"/>
          <ac:spMkLst>
            <pc:docMk/>
            <pc:sldMk cId="1338074425" sldId="5789"/>
            <ac:spMk id="112" creationId="{374F60BB-277D-4376-AA49-7925F2501756}"/>
          </ac:spMkLst>
        </pc:spChg>
        <pc:spChg chg="add mod topLvl">
          <ac:chgData name="Kondo Gnanvo" userId="138e8ee5-071e-4200-bbe9-20c101fa0b3f" providerId="ADAL" clId="{E12D78C1-98C8-41D1-8FD7-DB2DE70A8CDC}" dt="2024-07-24T14:08:35.467" v="1025" actId="164"/>
          <ac:spMkLst>
            <pc:docMk/>
            <pc:sldMk cId="1338074425" sldId="5789"/>
            <ac:spMk id="113" creationId="{0FB887F8-7B47-420F-A728-62AD8C11292A}"/>
          </ac:spMkLst>
        </pc:spChg>
        <pc:spChg chg="add mod">
          <ac:chgData name="Kondo Gnanvo" userId="138e8ee5-071e-4200-bbe9-20c101fa0b3f" providerId="ADAL" clId="{E12D78C1-98C8-41D1-8FD7-DB2DE70A8CDC}" dt="2024-07-24T13:55:21.149" v="864" actId="1076"/>
          <ac:spMkLst>
            <pc:docMk/>
            <pc:sldMk cId="1338074425" sldId="5789"/>
            <ac:spMk id="114" creationId="{A689372F-3AFA-41DC-932C-24ACD562D854}"/>
          </ac:spMkLst>
        </pc:spChg>
        <pc:spChg chg="add del mod">
          <ac:chgData name="Kondo Gnanvo" userId="138e8ee5-071e-4200-bbe9-20c101fa0b3f" providerId="ADAL" clId="{E12D78C1-98C8-41D1-8FD7-DB2DE70A8CDC}" dt="2024-07-24T13:57:35.559" v="930" actId="478"/>
          <ac:spMkLst>
            <pc:docMk/>
            <pc:sldMk cId="1338074425" sldId="5789"/>
            <ac:spMk id="115" creationId="{724306ED-D345-4E86-972D-BAD2EA9B2A20}"/>
          </ac:spMkLst>
        </pc:spChg>
        <pc:spChg chg="add mod">
          <ac:chgData name="Kondo Gnanvo" userId="138e8ee5-071e-4200-bbe9-20c101fa0b3f" providerId="ADAL" clId="{E12D78C1-98C8-41D1-8FD7-DB2DE70A8CDC}" dt="2024-07-24T13:58:17.716" v="953" actId="1035"/>
          <ac:spMkLst>
            <pc:docMk/>
            <pc:sldMk cId="1338074425" sldId="5789"/>
            <ac:spMk id="116" creationId="{E80054B2-5789-43CB-AFD4-B5A38AB4D360}"/>
          </ac:spMkLst>
        </pc:spChg>
        <pc:grpChg chg="add mod">
          <ac:chgData name="Kondo Gnanvo" userId="138e8ee5-071e-4200-bbe9-20c101fa0b3f" providerId="ADAL" clId="{E12D78C1-98C8-41D1-8FD7-DB2DE70A8CDC}" dt="2024-07-24T14:09:11.297" v="1030" actId="164"/>
          <ac:grpSpMkLst>
            <pc:docMk/>
            <pc:sldMk cId="1338074425" sldId="5789"/>
            <ac:grpSpMk id="3" creationId="{591C7318-8C26-4224-BD15-EDF971E1B25E}"/>
          </ac:grpSpMkLst>
        </pc:grpChg>
        <pc:grpChg chg="add del mod">
          <ac:chgData name="Kondo Gnanvo" userId="138e8ee5-071e-4200-bbe9-20c101fa0b3f" providerId="ADAL" clId="{E12D78C1-98C8-41D1-8FD7-DB2DE70A8CDC}" dt="2024-07-24T13:46:11.720" v="699" actId="165"/>
          <ac:grpSpMkLst>
            <pc:docMk/>
            <pc:sldMk cId="1338074425" sldId="5789"/>
            <ac:grpSpMk id="3" creationId="{B67A9463-04CE-413B-9206-6C8EE6D831D8}"/>
          </ac:grpSpMkLst>
        </pc:grpChg>
        <pc:grpChg chg="add mod">
          <ac:chgData name="Kondo Gnanvo" userId="138e8ee5-071e-4200-bbe9-20c101fa0b3f" providerId="ADAL" clId="{E12D78C1-98C8-41D1-8FD7-DB2DE70A8CDC}" dt="2024-07-24T14:09:16.269" v="1031" actId="164"/>
          <ac:grpSpMkLst>
            <pc:docMk/>
            <pc:sldMk cId="1338074425" sldId="5789"/>
            <ac:grpSpMk id="4" creationId="{84FA1D25-6520-4398-84BF-AAD7E6A6E2E5}"/>
          </ac:grpSpMkLst>
        </pc:grpChg>
        <pc:grpChg chg="add mod topLvl">
          <ac:chgData name="Kondo Gnanvo" userId="138e8ee5-071e-4200-bbe9-20c101fa0b3f" providerId="ADAL" clId="{E12D78C1-98C8-41D1-8FD7-DB2DE70A8CDC}" dt="2024-07-24T14:08:39.586" v="1026" actId="554"/>
          <ac:grpSpMkLst>
            <pc:docMk/>
            <pc:sldMk cId="1338074425" sldId="5789"/>
            <ac:grpSpMk id="5" creationId="{C80E2408-BF92-4137-B283-30D0B1FB01E2}"/>
          </ac:grpSpMkLst>
        </pc:grpChg>
        <pc:grpChg chg="add mod topLvl">
          <ac:chgData name="Kondo Gnanvo" userId="138e8ee5-071e-4200-bbe9-20c101fa0b3f" providerId="ADAL" clId="{E12D78C1-98C8-41D1-8FD7-DB2DE70A8CDC}" dt="2024-07-24T14:09:11.297" v="1030" actId="164"/>
          <ac:grpSpMkLst>
            <pc:docMk/>
            <pc:sldMk cId="1338074425" sldId="5789"/>
            <ac:grpSpMk id="6" creationId="{E5F7206E-A0F6-4C55-96CB-14FABA70A18B}"/>
          </ac:grpSpMkLst>
        </pc:grpChg>
        <pc:grpChg chg="add mod">
          <ac:chgData name="Kondo Gnanvo" userId="138e8ee5-071e-4200-bbe9-20c101fa0b3f" providerId="ADAL" clId="{E12D78C1-98C8-41D1-8FD7-DB2DE70A8CDC}" dt="2024-07-24T14:09:07.040" v="1029" actId="164"/>
          <ac:grpSpMkLst>
            <pc:docMk/>
            <pc:sldMk cId="1338074425" sldId="5789"/>
            <ac:grpSpMk id="7" creationId="{C428C404-1DF6-4AC4-A78D-C6BF7C046C36}"/>
          </ac:grpSpMkLst>
        </pc:grpChg>
        <pc:grpChg chg="del">
          <ac:chgData name="Kondo Gnanvo" userId="138e8ee5-071e-4200-bbe9-20c101fa0b3f" providerId="ADAL" clId="{E12D78C1-98C8-41D1-8FD7-DB2DE70A8CDC}" dt="2024-07-24T13:38:33.991" v="600" actId="478"/>
          <ac:grpSpMkLst>
            <pc:docMk/>
            <pc:sldMk cId="1338074425" sldId="5789"/>
            <ac:grpSpMk id="7" creationId="{F1005E9E-F24C-4CCC-BD3F-17199DC1A753}"/>
          </ac:grpSpMkLst>
        </pc:grpChg>
        <pc:grpChg chg="add mod">
          <ac:chgData name="Kondo Gnanvo" userId="138e8ee5-071e-4200-bbe9-20c101fa0b3f" providerId="ADAL" clId="{E12D78C1-98C8-41D1-8FD7-DB2DE70A8CDC}" dt="2024-07-24T14:09:28.128" v="1039" actId="1037"/>
          <ac:grpSpMkLst>
            <pc:docMk/>
            <pc:sldMk cId="1338074425" sldId="5789"/>
            <ac:grpSpMk id="8" creationId="{2B52231B-4816-4D5F-A53D-DBBE53EF1B07}"/>
          </ac:grpSpMkLst>
        </pc:grpChg>
        <pc:grpChg chg="add del mod">
          <ac:chgData name="Kondo Gnanvo" userId="138e8ee5-071e-4200-bbe9-20c101fa0b3f" providerId="ADAL" clId="{E12D78C1-98C8-41D1-8FD7-DB2DE70A8CDC}" dt="2024-07-24T14:08:05.573" v="1021" actId="165"/>
          <ac:grpSpMkLst>
            <pc:docMk/>
            <pc:sldMk cId="1338074425" sldId="5789"/>
            <ac:grpSpMk id="9" creationId="{8B29F170-375B-4970-9929-934C5FF9B183}"/>
          </ac:grpSpMkLst>
        </pc:grpChg>
        <pc:grpChg chg="add mod topLvl">
          <ac:chgData name="Kondo Gnanvo" userId="138e8ee5-071e-4200-bbe9-20c101fa0b3f" providerId="ADAL" clId="{E12D78C1-98C8-41D1-8FD7-DB2DE70A8CDC}" dt="2024-07-24T14:09:16.269" v="1031" actId="164"/>
          <ac:grpSpMkLst>
            <pc:docMk/>
            <pc:sldMk cId="1338074425" sldId="5789"/>
            <ac:grpSpMk id="10" creationId="{BD710955-6490-4C17-BB97-8379EBB30E6A}"/>
          </ac:grpSpMkLst>
        </pc:grpChg>
        <pc:grpChg chg="del mod">
          <ac:chgData name="Kondo Gnanvo" userId="138e8ee5-071e-4200-bbe9-20c101fa0b3f" providerId="ADAL" clId="{E12D78C1-98C8-41D1-8FD7-DB2DE70A8CDC}" dt="2024-07-24T13:45:11.924" v="693" actId="478"/>
          <ac:grpSpMkLst>
            <pc:docMk/>
            <pc:sldMk cId="1338074425" sldId="5789"/>
            <ac:grpSpMk id="11" creationId="{2CEB35A4-7591-4156-893D-1310F089FC82}"/>
          </ac:grpSpMkLst>
        </pc:grpChg>
        <pc:grpChg chg="add mod">
          <ac:chgData name="Kondo Gnanvo" userId="138e8ee5-071e-4200-bbe9-20c101fa0b3f" providerId="ADAL" clId="{E12D78C1-98C8-41D1-8FD7-DB2DE70A8CDC}" dt="2024-07-24T14:10:17.628" v="1071" actId="1076"/>
          <ac:grpSpMkLst>
            <pc:docMk/>
            <pc:sldMk cId="1338074425" sldId="5789"/>
            <ac:grpSpMk id="11" creationId="{EB725355-36D2-45AE-AD63-4A21D00858DF}"/>
          </ac:grpSpMkLst>
        </pc:grpChg>
        <pc:grpChg chg="add del mod">
          <ac:chgData name="Kondo Gnanvo" userId="138e8ee5-071e-4200-bbe9-20c101fa0b3f" providerId="ADAL" clId="{E12D78C1-98C8-41D1-8FD7-DB2DE70A8CDC}" dt="2024-07-24T14:07:57.933" v="1020" actId="165"/>
          <ac:grpSpMkLst>
            <pc:docMk/>
            <pc:sldMk cId="1338074425" sldId="5789"/>
            <ac:grpSpMk id="12" creationId="{077B52B7-7A4C-45D0-9E4B-15B7EE5E6B8A}"/>
          </ac:grpSpMkLst>
        </pc:grpChg>
        <pc:grpChg chg="add del mod">
          <ac:chgData name="Kondo Gnanvo" userId="138e8ee5-071e-4200-bbe9-20c101fa0b3f" providerId="ADAL" clId="{E12D78C1-98C8-41D1-8FD7-DB2DE70A8CDC}" dt="2024-07-24T13:46:35.256" v="701" actId="478"/>
          <ac:grpSpMkLst>
            <pc:docMk/>
            <pc:sldMk cId="1338074425" sldId="5789"/>
            <ac:grpSpMk id="39" creationId="{F6B4205B-858A-4C52-8A78-1DFF97015C3D}"/>
          </ac:grpSpMkLst>
        </pc:grpChg>
        <pc:grpChg chg="del mod topLvl">
          <ac:chgData name="Kondo Gnanvo" userId="138e8ee5-071e-4200-bbe9-20c101fa0b3f" providerId="ADAL" clId="{E12D78C1-98C8-41D1-8FD7-DB2DE70A8CDC}" dt="2024-07-24T13:50:18.589" v="748" actId="165"/>
          <ac:grpSpMkLst>
            <pc:docMk/>
            <pc:sldMk cId="1338074425" sldId="5789"/>
            <ac:grpSpMk id="40" creationId="{FA75754A-8E23-42DB-8843-4870C91DD83C}"/>
          </ac:grpSpMkLst>
        </pc:grpChg>
        <pc:grpChg chg="del topLvl">
          <ac:chgData name="Kondo Gnanvo" userId="138e8ee5-071e-4200-bbe9-20c101fa0b3f" providerId="ADAL" clId="{E12D78C1-98C8-41D1-8FD7-DB2DE70A8CDC}" dt="2024-07-24T13:49:42.244" v="736" actId="165"/>
          <ac:grpSpMkLst>
            <pc:docMk/>
            <pc:sldMk cId="1338074425" sldId="5789"/>
            <ac:grpSpMk id="62" creationId="{4241D702-957E-4FF9-9CFE-C2DEB2CDD112}"/>
          </ac:grpSpMkLst>
        </pc:grpChg>
        <pc:grpChg chg="mod topLvl">
          <ac:chgData name="Kondo Gnanvo" userId="138e8ee5-071e-4200-bbe9-20c101fa0b3f" providerId="ADAL" clId="{E12D78C1-98C8-41D1-8FD7-DB2DE70A8CDC}" dt="2024-07-24T14:08:39.586" v="1026" actId="554"/>
          <ac:grpSpMkLst>
            <pc:docMk/>
            <pc:sldMk cId="1338074425" sldId="5789"/>
            <ac:grpSpMk id="66" creationId="{60804F3D-B3A2-4BD7-A492-99B9BBB60B65}"/>
          </ac:grpSpMkLst>
        </pc:grpChg>
        <pc:grpChg chg="mod topLvl">
          <ac:chgData name="Kondo Gnanvo" userId="138e8ee5-071e-4200-bbe9-20c101fa0b3f" providerId="ADAL" clId="{E12D78C1-98C8-41D1-8FD7-DB2DE70A8CDC}" dt="2024-07-24T14:08:39.586" v="1026" actId="554"/>
          <ac:grpSpMkLst>
            <pc:docMk/>
            <pc:sldMk cId="1338074425" sldId="5789"/>
            <ac:grpSpMk id="67" creationId="{B1E7EB48-BC91-47BD-A31C-6F3DE09109C6}"/>
          </ac:grpSpMkLst>
        </pc:grpChg>
        <pc:grpChg chg="mod topLvl">
          <ac:chgData name="Kondo Gnanvo" userId="138e8ee5-071e-4200-bbe9-20c101fa0b3f" providerId="ADAL" clId="{E12D78C1-98C8-41D1-8FD7-DB2DE70A8CDC}" dt="2024-07-24T14:08:39.586" v="1026" actId="554"/>
          <ac:grpSpMkLst>
            <pc:docMk/>
            <pc:sldMk cId="1338074425" sldId="5789"/>
            <ac:grpSpMk id="68" creationId="{388A3E7E-F26E-4E35-813F-709427034169}"/>
          </ac:grpSpMkLst>
        </pc:grpChg>
        <pc:picChg chg="mod topLvl">
          <ac:chgData name="Kondo Gnanvo" userId="138e8ee5-071e-4200-bbe9-20c101fa0b3f" providerId="ADAL" clId="{E12D78C1-98C8-41D1-8FD7-DB2DE70A8CDC}" dt="2024-07-24T13:58:17.716" v="953" actId="1035"/>
          <ac:picMkLst>
            <pc:docMk/>
            <pc:sldMk cId="1338074425" sldId="5789"/>
            <ac:picMk id="63" creationId="{203D7D10-0510-48C1-836E-ACB67A27768D}"/>
          </ac:picMkLst>
        </pc:picChg>
        <pc:picChg chg="del">
          <ac:chgData name="Kondo Gnanvo" userId="138e8ee5-071e-4200-bbe9-20c101fa0b3f" providerId="ADAL" clId="{E12D78C1-98C8-41D1-8FD7-DB2DE70A8CDC}" dt="2024-07-24T13:45:01.742" v="692" actId="478"/>
          <ac:picMkLst>
            <pc:docMk/>
            <pc:sldMk cId="1338074425" sldId="5789"/>
            <ac:picMk id="65" creationId="{C20533BF-1E0C-43BF-BF67-84D9D66C097C}"/>
          </ac:picMkLst>
        </pc:picChg>
        <pc:picChg chg="add mod topLvl">
          <ac:chgData name="Kondo Gnanvo" userId="138e8ee5-071e-4200-bbe9-20c101fa0b3f" providerId="ADAL" clId="{E12D78C1-98C8-41D1-8FD7-DB2DE70A8CDC}" dt="2024-07-24T14:10:32.692" v="1083" actId="1038"/>
          <ac:picMkLst>
            <pc:docMk/>
            <pc:sldMk cId="1338074425" sldId="5789"/>
            <ac:picMk id="106" creationId="{CC1D100B-4E55-40DC-83D0-1360396D392F}"/>
          </ac:picMkLst>
        </pc:picChg>
        <pc:picChg chg="add mod topLvl">
          <ac:chgData name="Kondo Gnanvo" userId="138e8ee5-071e-4200-bbe9-20c101fa0b3f" providerId="ADAL" clId="{E12D78C1-98C8-41D1-8FD7-DB2DE70A8CDC}" dt="2024-07-24T13:56:36.240" v="898" actId="164"/>
          <ac:picMkLst>
            <pc:docMk/>
            <pc:sldMk cId="1338074425" sldId="5789"/>
            <ac:picMk id="108" creationId="{38210703-C5EF-4982-96B2-4D2882346F24}"/>
          </ac:picMkLst>
        </pc:picChg>
        <pc:cxnChg chg="del mod">
          <ac:chgData name="Kondo Gnanvo" userId="138e8ee5-071e-4200-bbe9-20c101fa0b3f" providerId="ADAL" clId="{E12D78C1-98C8-41D1-8FD7-DB2DE70A8CDC}" dt="2024-07-24T13:45:58.582" v="697" actId="478"/>
          <ac:cxnSpMkLst>
            <pc:docMk/>
            <pc:sldMk cId="1338074425" sldId="5789"/>
            <ac:cxnSpMk id="4" creationId="{8177F96B-7314-4D09-B398-0E9AF5685330}"/>
          </ac:cxnSpMkLst>
        </pc:cxnChg>
        <pc:cxnChg chg="mod topLvl">
          <ac:chgData name="Kondo Gnanvo" userId="138e8ee5-071e-4200-bbe9-20c101fa0b3f" providerId="ADAL" clId="{E12D78C1-98C8-41D1-8FD7-DB2DE70A8CDC}" dt="2024-07-24T13:50:36.133" v="751" actId="164"/>
          <ac:cxnSpMkLst>
            <pc:docMk/>
            <pc:sldMk cId="1338074425" sldId="5789"/>
            <ac:cxnSpMk id="70" creationId="{EC08A8B6-20CF-4280-931D-0464D4465CD9}"/>
          </ac:cxnSpMkLst>
        </pc:cxnChg>
        <pc:cxnChg chg="mod topLvl">
          <ac:chgData name="Kondo Gnanvo" userId="138e8ee5-071e-4200-bbe9-20c101fa0b3f" providerId="ADAL" clId="{E12D78C1-98C8-41D1-8FD7-DB2DE70A8CDC}" dt="2024-07-24T13:50:36.133" v="751" actId="164"/>
          <ac:cxnSpMkLst>
            <pc:docMk/>
            <pc:sldMk cId="1338074425" sldId="5789"/>
            <ac:cxnSpMk id="71" creationId="{AA29422A-30A2-45B3-B5F3-78ACD7CFE205}"/>
          </ac:cxnSpMkLst>
        </pc:cxnChg>
        <pc:cxnChg chg="mod topLvl">
          <ac:chgData name="Kondo Gnanvo" userId="138e8ee5-071e-4200-bbe9-20c101fa0b3f" providerId="ADAL" clId="{E12D78C1-98C8-41D1-8FD7-DB2DE70A8CDC}" dt="2024-07-24T13:50:36.133" v="751" actId="164"/>
          <ac:cxnSpMkLst>
            <pc:docMk/>
            <pc:sldMk cId="1338074425" sldId="5789"/>
            <ac:cxnSpMk id="72" creationId="{7BCB34E1-ADBD-4284-A212-474B64575913}"/>
          </ac:cxnSpMkLst>
        </pc:cxnChg>
        <pc:cxnChg chg="mod topLvl">
          <ac:chgData name="Kondo Gnanvo" userId="138e8ee5-071e-4200-bbe9-20c101fa0b3f" providerId="ADAL" clId="{E12D78C1-98C8-41D1-8FD7-DB2DE70A8CDC}" dt="2024-07-24T13:50:36.133" v="751" actId="164"/>
          <ac:cxnSpMkLst>
            <pc:docMk/>
            <pc:sldMk cId="1338074425" sldId="5789"/>
            <ac:cxnSpMk id="73" creationId="{5DD87CC1-8A6E-4CD8-A512-A529EBEB5218}"/>
          </ac:cxnSpMkLst>
        </pc:cxnChg>
        <pc:cxnChg chg="add del mod">
          <ac:chgData name="Kondo Gnanvo" userId="138e8ee5-071e-4200-bbe9-20c101fa0b3f" providerId="ADAL" clId="{E12D78C1-98C8-41D1-8FD7-DB2DE70A8CDC}" dt="2024-07-24T13:52:32.083" v="809" actId="478"/>
          <ac:cxnSpMkLst>
            <pc:docMk/>
            <pc:sldMk cId="1338074425" sldId="5789"/>
            <ac:cxnSpMk id="110" creationId="{EA45C5A6-753C-4EAD-9D4C-157FE89A657B}"/>
          </ac:cxnSpMkLst>
        </pc:cxnChg>
      </pc:sldChg>
      <pc:sldChg chg="addSp delSp modSp add ord">
        <pc:chgData name="Kondo Gnanvo" userId="138e8ee5-071e-4200-bbe9-20c101fa0b3f" providerId="ADAL" clId="{E12D78C1-98C8-41D1-8FD7-DB2DE70A8CDC}" dt="2024-07-25T10:49:27.924" v="2847"/>
        <pc:sldMkLst>
          <pc:docMk/>
          <pc:sldMk cId="3400479351" sldId="5790"/>
        </pc:sldMkLst>
        <pc:spChg chg="mod">
          <ac:chgData name="Kondo Gnanvo" userId="138e8ee5-071e-4200-bbe9-20c101fa0b3f" providerId="ADAL" clId="{E12D78C1-98C8-41D1-8FD7-DB2DE70A8CDC}" dt="2024-07-24T20:53:53.993" v="2381" actId="20577"/>
          <ac:spMkLst>
            <pc:docMk/>
            <pc:sldMk cId="3400479351" sldId="5790"/>
            <ac:spMk id="2" creationId="{83D7F87F-4417-AE66-F0C1-881F752A1CE2}"/>
          </ac:spMkLst>
        </pc:spChg>
        <pc:spChg chg="del">
          <ac:chgData name="Kondo Gnanvo" userId="138e8ee5-071e-4200-bbe9-20c101fa0b3f" providerId="ADAL" clId="{E12D78C1-98C8-41D1-8FD7-DB2DE70A8CDC}" dt="2024-07-24T20:22:35.475" v="2062" actId="478"/>
          <ac:spMkLst>
            <pc:docMk/>
            <pc:sldMk cId="3400479351" sldId="5790"/>
            <ac:spMk id="9" creationId="{5D13DDDF-69B4-4E71-A033-5630B6D5EAE0}"/>
          </ac:spMkLst>
        </pc:spChg>
        <pc:spChg chg="del">
          <ac:chgData name="Kondo Gnanvo" userId="138e8ee5-071e-4200-bbe9-20c101fa0b3f" providerId="ADAL" clId="{E12D78C1-98C8-41D1-8FD7-DB2DE70A8CDC}" dt="2024-07-24T20:22:35.475" v="2062" actId="478"/>
          <ac:spMkLst>
            <pc:docMk/>
            <pc:sldMk cId="3400479351" sldId="5790"/>
            <ac:spMk id="15" creationId="{13DF3784-775F-4595-B4AC-64BCC1D6A334}"/>
          </ac:spMkLst>
        </pc:spChg>
        <pc:spChg chg="add mod">
          <ac:chgData name="Kondo Gnanvo" userId="138e8ee5-071e-4200-bbe9-20c101fa0b3f" providerId="ADAL" clId="{E12D78C1-98C8-41D1-8FD7-DB2DE70A8CDC}" dt="2024-07-25T10:44:47.957" v="2841" actId="207"/>
          <ac:spMkLst>
            <pc:docMk/>
            <pc:sldMk cId="3400479351" sldId="5790"/>
            <ac:spMk id="20" creationId="{298AE450-6D64-4083-9AE9-D8E2120ADC3D}"/>
          </ac:spMkLst>
        </pc:spChg>
        <pc:spChg chg="add mod">
          <ac:chgData name="Kondo Gnanvo" userId="138e8ee5-071e-4200-bbe9-20c101fa0b3f" providerId="ADAL" clId="{E12D78C1-98C8-41D1-8FD7-DB2DE70A8CDC}" dt="2024-07-25T10:45:51.539" v="2844" actId="207"/>
          <ac:spMkLst>
            <pc:docMk/>
            <pc:sldMk cId="3400479351" sldId="5790"/>
            <ac:spMk id="21" creationId="{09D0B45F-191C-40A4-A8BB-61534BD61A72}"/>
          </ac:spMkLst>
        </pc:spChg>
        <pc:spChg chg="add mod">
          <ac:chgData name="Kondo Gnanvo" userId="138e8ee5-071e-4200-bbe9-20c101fa0b3f" providerId="ADAL" clId="{E12D78C1-98C8-41D1-8FD7-DB2DE70A8CDC}" dt="2024-07-25T10:45:59.852" v="2845" actId="207"/>
          <ac:spMkLst>
            <pc:docMk/>
            <pc:sldMk cId="3400479351" sldId="5790"/>
            <ac:spMk id="22" creationId="{C720E47D-F97B-4A0F-BF76-91BCBE81AAE2}"/>
          </ac:spMkLst>
        </pc:spChg>
        <pc:spChg chg="add mod">
          <ac:chgData name="Kondo Gnanvo" userId="138e8ee5-071e-4200-bbe9-20c101fa0b3f" providerId="ADAL" clId="{E12D78C1-98C8-41D1-8FD7-DB2DE70A8CDC}" dt="2024-07-24T21:00:25.976" v="2662" actId="552"/>
          <ac:spMkLst>
            <pc:docMk/>
            <pc:sldMk cId="3400479351" sldId="5790"/>
            <ac:spMk id="23" creationId="{8D56AA21-5D7B-40CE-8D2A-156CE19D798F}"/>
          </ac:spMkLst>
        </pc:spChg>
        <pc:spChg chg="add mod">
          <ac:chgData name="Kondo Gnanvo" userId="138e8ee5-071e-4200-bbe9-20c101fa0b3f" providerId="ADAL" clId="{E12D78C1-98C8-41D1-8FD7-DB2DE70A8CDC}" dt="2024-07-25T10:49:27.924" v="2847"/>
          <ac:spMkLst>
            <pc:docMk/>
            <pc:sldMk cId="3400479351" sldId="5790"/>
            <ac:spMk id="24" creationId="{5495151B-3033-4DFA-B558-0B981C1A2840}"/>
          </ac:spMkLst>
        </pc:spChg>
        <pc:spChg chg="add mod">
          <ac:chgData name="Kondo Gnanvo" userId="138e8ee5-071e-4200-bbe9-20c101fa0b3f" providerId="ADAL" clId="{E12D78C1-98C8-41D1-8FD7-DB2DE70A8CDC}" dt="2024-07-24T21:00:46.099" v="2665" actId="552"/>
          <ac:spMkLst>
            <pc:docMk/>
            <pc:sldMk cId="3400479351" sldId="5790"/>
            <ac:spMk id="25" creationId="{DEDEA576-39B2-4C04-832F-E0B0FEEBCC3C}"/>
          </ac:spMkLst>
        </pc:spChg>
        <pc:grpChg chg="add del mod">
          <ac:chgData name="Kondo Gnanvo" userId="138e8ee5-071e-4200-bbe9-20c101fa0b3f" providerId="ADAL" clId="{E12D78C1-98C8-41D1-8FD7-DB2DE70A8CDC}" dt="2024-07-24T20:52:59.425" v="2374" actId="165"/>
          <ac:grpSpMkLst>
            <pc:docMk/>
            <pc:sldMk cId="3400479351" sldId="5790"/>
            <ac:grpSpMk id="19" creationId="{9DB53342-04F4-4597-B168-72885FAADBCA}"/>
          </ac:grpSpMkLst>
        </pc:grpChg>
        <pc:picChg chg="add del mod ord">
          <ac:chgData name="Kondo Gnanvo" userId="138e8ee5-071e-4200-bbe9-20c101fa0b3f" providerId="ADAL" clId="{E12D78C1-98C8-41D1-8FD7-DB2DE70A8CDC}" dt="2024-07-24T20:27:12.262" v="2100" actId="478"/>
          <ac:picMkLst>
            <pc:docMk/>
            <pc:sldMk cId="3400479351" sldId="5790"/>
            <ac:picMk id="3" creationId="{1D8D9BBF-775D-4325-A969-5C4F679002A8}"/>
          </ac:picMkLst>
        </pc:picChg>
        <pc:picChg chg="add del mod">
          <ac:chgData name="Kondo Gnanvo" userId="138e8ee5-071e-4200-bbe9-20c101fa0b3f" providerId="ADAL" clId="{E12D78C1-98C8-41D1-8FD7-DB2DE70A8CDC}" dt="2024-07-24T20:28:52.915" v="2102" actId="478"/>
          <ac:picMkLst>
            <pc:docMk/>
            <pc:sldMk cId="3400479351" sldId="5790"/>
            <ac:picMk id="4" creationId="{B7A5D4E9-2440-4906-A22B-0005BB3BAA82}"/>
          </ac:picMkLst>
        </pc:picChg>
        <pc:picChg chg="del">
          <ac:chgData name="Kondo Gnanvo" userId="138e8ee5-071e-4200-bbe9-20c101fa0b3f" providerId="ADAL" clId="{E12D78C1-98C8-41D1-8FD7-DB2DE70A8CDC}" dt="2024-07-24T20:22:35.475" v="2062" actId="478"/>
          <ac:picMkLst>
            <pc:docMk/>
            <pc:sldMk cId="3400479351" sldId="5790"/>
            <ac:picMk id="5" creationId="{825ECA6B-96C5-47B8-9A0C-7FBEE5B53814}"/>
          </ac:picMkLst>
        </pc:picChg>
        <pc:picChg chg="del">
          <ac:chgData name="Kondo Gnanvo" userId="138e8ee5-071e-4200-bbe9-20c101fa0b3f" providerId="ADAL" clId="{E12D78C1-98C8-41D1-8FD7-DB2DE70A8CDC}" dt="2024-07-24T20:22:35.475" v="2062" actId="478"/>
          <ac:picMkLst>
            <pc:docMk/>
            <pc:sldMk cId="3400479351" sldId="5790"/>
            <ac:picMk id="6" creationId="{F1EE6CB5-346C-47C9-9D1A-7EDE669B50FF}"/>
          </ac:picMkLst>
        </pc:picChg>
        <pc:picChg chg="add del mod">
          <ac:chgData name="Kondo Gnanvo" userId="138e8ee5-071e-4200-bbe9-20c101fa0b3f" providerId="ADAL" clId="{E12D78C1-98C8-41D1-8FD7-DB2DE70A8CDC}" dt="2024-07-24T20:32:34.537" v="2115" actId="478"/>
          <ac:picMkLst>
            <pc:docMk/>
            <pc:sldMk cId="3400479351" sldId="5790"/>
            <ac:picMk id="7" creationId="{66104BD0-A775-4AA6-970C-C5725D848369}"/>
          </ac:picMkLst>
        </pc:picChg>
        <pc:picChg chg="add del mod">
          <ac:chgData name="Kondo Gnanvo" userId="138e8ee5-071e-4200-bbe9-20c101fa0b3f" providerId="ADAL" clId="{E12D78C1-98C8-41D1-8FD7-DB2DE70A8CDC}" dt="2024-07-24T20:27:12.262" v="2100" actId="478"/>
          <ac:picMkLst>
            <pc:docMk/>
            <pc:sldMk cId="3400479351" sldId="5790"/>
            <ac:picMk id="8" creationId="{5D427F80-626F-4850-9DE4-850EBAF58822}"/>
          </ac:picMkLst>
        </pc:picChg>
        <pc:picChg chg="add del mod">
          <ac:chgData name="Kondo Gnanvo" userId="138e8ee5-071e-4200-bbe9-20c101fa0b3f" providerId="ADAL" clId="{E12D78C1-98C8-41D1-8FD7-DB2DE70A8CDC}" dt="2024-07-24T20:27:12.262" v="2100" actId="478"/>
          <ac:picMkLst>
            <pc:docMk/>
            <pc:sldMk cId="3400479351" sldId="5790"/>
            <ac:picMk id="10" creationId="{5E34CF55-CCE5-4F55-A01A-8FA8CBD0CF78}"/>
          </ac:picMkLst>
        </pc:picChg>
        <pc:picChg chg="add del mod">
          <ac:chgData name="Kondo Gnanvo" userId="138e8ee5-071e-4200-bbe9-20c101fa0b3f" providerId="ADAL" clId="{E12D78C1-98C8-41D1-8FD7-DB2DE70A8CDC}" dt="2024-07-24T20:38:55.490" v="2122" actId="478"/>
          <ac:picMkLst>
            <pc:docMk/>
            <pc:sldMk cId="3400479351" sldId="5790"/>
            <ac:picMk id="11" creationId="{0190B7F2-9050-4BF9-980A-E8463BA5F597}"/>
          </ac:picMkLst>
        </pc:picChg>
        <pc:picChg chg="add del mod ord">
          <ac:chgData name="Kondo Gnanvo" userId="138e8ee5-071e-4200-bbe9-20c101fa0b3f" providerId="ADAL" clId="{E12D78C1-98C8-41D1-8FD7-DB2DE70A8CDC}" dt="2024-07-24T20:42:50.926" v="2162" actId="478"/>
          <ac:picMkLst>
            <pc:docMk/>
            <pc:sldMk cId="3400479351" sldId="5790"/>
            <ac:picMk id="12" creationId="{762316E1-4E59-448C-9A52-3504BE5225B6}"/>
          </ac:picMkLst>
        </pc:picChg>
        <pc:picChg chg="add mod topLvl">
          <ac:chgData name="Kondo Gnanvo" userId="138e8ee5-071e-4200-bbe9-20c101fa0b3f" providerId="ADAL" clId="{E12D78C1-98C8-41D1-8FD7-DB2DE70A8CDC}" dt="2024-07-24T21:00:33.466" v="2663" actId="552"/>
          <ac:picMkLst>
            <pc:docMk/>
            <pc:sldMk cId="3400479351" sldId="5790"/>
            <ac:picMk id="13" creationId="{B3B539A8-111B-43F0-968B-EDEE8053E91A}"/>
          </ac:picMkLst>
        </pc:picChg>
        <pc:picChg chg="add del mod ord">
          <ac:chgData name="Kondo Gnanvo" userId="138e8ee5-071e-4200-bbe9-20c101fa0b3f" providerId="ADAL" clId="{E12D78C1-98C8-41D1-8FD7-DB2DE70A8CDC}" dt="2024-07-24T20:42:33.489" v="2152" actId="478"/>
          <ac:picMkLst>
            <pc:docMk/>
            <pc:sldMk cId="3400479351" sldId="5790"/>
            <ac:picMk id="14" creationId="{BBC00357-5EE3-467C-A9BF-90BDAF7E9D0D}"/>
          </ac:picMkLst>
        </pc:picChg>
        <pc:picChg chg="add del mod">
          <ac:chgData name="Kondo Gnanvo" userId="138e8ee5-071e-4200-bbe9-20c101fa0b3f" providerId="ADAL" clId="{E12D78C1-98C8-41D1-8FD7-DB2DE70A8CDC}" dt="2024-07-24T20:42:50.926" v="2162" actId="478"/>
          <ac:picMkLst>
            <pc:docMk/>
            <pc:sldMk cId="3400479351" sldId="5790"/>
            <ac:picMk id="16" creationId="{086B2EB4-3867-4AB6-95F6-92C4855F77BE}"/>
          </ac:picMkLst>
        </pc:picChg>
        <pc:picChg chg="add mod topLvl">
          <ac:chgData name="Kondo Gnanvo" userId="138e8ee5-071e-4200-bbe9-20c101fa0b3f" providerId="ADAL" clId="{E12D78C1-98C8-41D1-8FD7-DB2DE70A8CDC}" dt="2024-07-24T21:00:25.976" v="2662" actId="552"/>
          <ac:picMkLst>
            <pc:docMk/>
            <pc:sldMk cId="3400479351" sldId="5790"/>
            <ac:picMk id="17" creationId="{3F03020E-2FBF-4D8E-8F97-6755237331E3}"/>
          </ac:picMkLst>
        </pc:picChg>
        <pc:picChg chg="add mod topLvl">
          <ac:chgData name="Kondo Gnanvo" userId="138e8ee5-071e-4200-bbe9-20c101fa0b3f" providerId="ADAL" clId="{E12D78C1-98C8-41D1-8FD7-DB2DE70A8CDC}" dt="2024-07-24T21:00:46.099" v="2665" actId="552"/>
          <ac:picMkLst>
            <pc:docMk/>
            <pc:sldMk cId="3400479351" sldId="5790"/>
            <ac:picMk id="18" creationId="{10EE6D6E-F363-41E4-8162-9427F501EFCF}"/>
          </ac:picMkLst>
        </pc:picChg>
      </pc:sldChg>
      <pc:sldChg chg="addSp delSp modSp add">
        <pc:chgData name="Kondo Gnanvo" userId="138e8ee5-071e-4200-bbe9-20c101fa0b3f" providerId="ADAL" clId="{E12D78C1-98C8-41D1-8FD7-DB2DE70A8CDC}" dt="2024-07-24T21:08:17.916" v="2783" actId="20577"/>
        <pc:sldMkLst>
          <pc:docMk/>
          <pc:sldMk cId="1635951536" sldId="5791"/>
        </pc:sldMkLst>
        <pc:spChg chg="mod">
          <ac:chgData name="Kondo Gnanvo" userId="138e8ee5-071e-4200-bbe9-20c101fa0b3f" providerId="ADAL" clId="{E12D78C1-98C8-41D1-8FD7-DB2DE70A8CDC}" dt="2024-07-24T21:04:54.513" v="2703" actId="20577"/>
          <ac:spMkLst>
            <pc:docMk/>
            <pc:sldMk cId="1635951536" sldId="5791"/>
            <ac:spMk id="2" creationId="{83D7F87F-4417-AE66-F0C1-881F752A1CE2}"/>
          </ac:spMkLst>
        </pc:spChg>
        <pc:spChg chg="add del">
          <ac:chgData name="Kondo Gnanvo" userId="138e8ee5-071e-4200-bbe9-20c101fa0b3f" providerId="ADAL" clId="{E12D78C1-98C8-41D1-8FD7-DB2DE70A8CDC}" dt="2024-07-24T21:03:46.671" v="2669"/>
          <ac:spMkLst>
            <pc:docMk/>
            <pc:sldMk cId="1635951536" sldId="5791"/>
            <ac:spMk id="40" creationId="{239C846C-B8EA-4807-960E-DE29CD9583F5}"/>
          </ac:spMkLst>
        </pc:spChg>
        <pc:spChg chg="add del">
          <ac:chgData name="Kondo Gnanvo" userId="138e8ee5-071e-4200-bbe9-20c101fa0b3f" providerId="ADAL" clId="{E12D78C1-98C8-41D1-8FD7-DB2DE70A8CDC}" dt="2024-07-24T21:03:46.671" v="2669"/>
          <ac:spMkLst>
            <pc:docMk/>
            <pc:sldMk cId="1635951536" sldId="5791"/>
            <ac:spMk id="41" creationId="{E385681D-8297-4FDD-8D41-FF6E86EEAF77}"/>
          </ac:spMkLst>
        </pc:spChg>
        <pc:spChg chg="add mod">
          <ac:chgData name="Kondo Gnanvo" userId="138e8ee5-071e-4200-bbe9-20c101fa0b3f" providerId="ADAL" clId="{E12D78C1-98C8-41D1-8FD7-DB2DE70A8CDC}" dt="2024-07-24T21:04:07.105" v="2671" actId="164"/>
          <ac:spMkLst>
            <pc:docMk/>
            <pc:sldMk cId="1635951536" sldId="5791"/>
            <ac:spMk id="148" creationId="{8BAF8B5D-E75B-4F23-9370-ED49CE90185B}"/>
          </ac:spMkLst>
        </pc:spChg>
        <pc:spChg chg="add mod">
          <ac:chgData name="Kondo Gnanvo" userId="138e8ee5-071e-4200-bbe9-20c101fa0b3f" providerId="ADAL" clId="{E12D78C1-98C8-41D1-8FD7-DB2DE70A8CDC}" dt="2024-07-24T21:04:07.105" v="2671" actId="164"/>
          <ac:spMkLst>
            <pc:docMk/>
            <pc:sldMk cId="1635951536" sldId="5791"/>
            <ac:spMk id="149" creationId="{7238E10C-4D09-4894-BEFE-1F0FFBB6EBA9}"/>
          </ac:spMkLst>
        </pc:spChg>
        <pc:spChg chg="add del mod">
          <ac:chgData name="Kondo Gnanvo" userId="138e8ee5-071e-4200-bbe9-20c101fa0b3f" providerId="ADAL" clId="{E12D78C1-98C8-41D1-8FD7-DB2DE70A8CDC}" dt="2024-07-24T21:05:50.464" v="2719"/>
          <ac:spMkLst>
            <pc:docMk/>
            <pc:sldMk cId="1635951536" sldId="5791"/>
            <ac:spMk id="256" creationId="{29596DAA-AACA-4FC8-9D59-7F8611A27CEE}"/>
          </ac:spMkLst>
        </pc:spChg>
        <pc:spChg chg="add del mod">
          <ac:chgData name="Kondo Gnanvo" userId="138e8ee5-071e-4200-bbe9-20c101fa0b3f" providerId="ADAL" clId="{E12D78C1-98C8-41D1-8FD7-DB2DE70A8CDC}" dt="2024-07-24T21:05:50.464" v="2719"/>
          <ac:spMkLst>
            <pc:docMk/>
            <pc:sldMk cId="1635951536" sldId="5791"/>
            <ac:spMk id="257" creationId="{27BF0071-B2ED-42D4-90D3-406A0A1538C6}"/>
          </ac:spMkLst>
        </pc:spChg>
        <pc:spChg chg="mod">
          <ac:chgData name="Kondo Gnanvo" userId="138e8ee5-071e-4200-bbe9-20c101fa0b3f" providerId="ADAL" clId="{E12D78C1-98C8-41D1-8FD7-DB2DE70A8CDC}" dt="2024-07-24T21:08:17.916" v="2783" actId="20577"/>
          <ac:spMkLst>
            <pc:docMk/>
            <pc:sldMk cId="1635951536" sldId="5791"/>
            <ac:spMk id="277" creationId="{FF29BAC1-C7E6-4E99-AF8B-D4E2ED433E88}"/>
          </ac:spMkLst>
        </pc:spChg>
        <pc:spChg chg="mod">
          <ac:chgData name="Kondo Gnanvo" userId="138e8ee5-071e-4200-bbe9-20c101fa0b3f" providerId="ADAL" clId="{E12D78C1-98C8-41D1-8FD7-DB2DE70A8CDC}" dt="2024-07-24T21:06:52.272" v="2740" actId="14100"/>
          <ac:spMkLst>
            <pc:docMk/>
            <pc:sldMk cId="1635951536" sldId="5791"/>
            <ac:spMk id="334" creationId="{1B66B01D-B2CE-492A-A2D3-89117B152784}"/>
          </ac:spMkLst>
        </pc:spChg>
        <pc:grpChg chg="add del mod">
          <ac:chgData name="Kondo Gnanvo" userId="138e8ee5-071e-4200-bbe9-20c101fa0b3f" providerId="ADAL" clId="{E12D78C1-98C8-41D1-8FD7-DB2DE70A8CDC}" dt="2024-07-24T21:05:25.031" v="2704" actId="478"/>
          <ac:grpSpMkLst>
            <pc:docMk/>
            <pc:sldMk cId="1635951536" sldId="5791"/>
            <ac:grpSpMk id="5" creationId="{E948186C-EBE1-43FD-861F-E4097C61C2FC}"/>
          </ac:grpSpMkLst>
        </pc:grpChg>
        <pc:grpChg chg="add mod">
          <ac:chgData name="Kondo Gnanvo" userId="138e8ee5-071e-4200-bbe9-20c101fa0b3f" providerId="ADAL" clId="{E12D78C1-98C8-41D1-8FD7-DB2DE70A8CDC}" dt="2024-07-24T21:05:49.292" v="2718" actId="164"/>
          <ac:grpSpMkLst>
            <pc:docMk/>
            <pc:sldMk cId="1635951536" sldId="5791"/>
            <ac:grpSpMk id="6" creationId="{7AF78A79-3E7C-4E24-9DCF-84D65DF1DAAF}"/>
          </ac:grpSpMkLst>
        </pc:grpChg>
        <pc:grpChg chg="add del">
          <ac:chgData name="Kondo Gnanvo" userId="138e8ee5-071e-4200-bbe9-20c101fa0b3f" providerId="ADAL" clId="{E12D78C1-98C8-41D1-8FD7-DB2DE70A8CDC}" dt="2024-07-24T21:03:46.671" v="2669"/>
          <ac:grpSpMkLst>
            <pc:docMk/>
            <pc:sldMk cId="1635951536" sldId="5791"/>
            <ac:grpSpMk id="10" creationId="{17426377-14C4-42B1-8890-C8BA7F2DCDC4}"/>
          </ac:grpSpMkLst>
        </pc:grpChg>
        <pc:grpChg chg="del">
          <ac:chgData name="Kondo Gnanvo" userId="138e8ee5-071e-4200-bbe9-20c101fa0b3f" providerId="ADAL" clId="{E12D78C1-98C8-41D1-8FD7-DB2DE70A8CDC}" dt="2024-07-24T21:03:30.343" v="2667" actId="478"/>
          <ac:grpSpMkLst>
            <pc:docMk/>
            <pc:sldMk cId="1635951536" sldId="5791"/>
            <ac:grpSpMk id="12" creationId="{B6CEB5C4-0EF6-41EB-9A4C-4EAA6C610B88}"/>
          </ac:grpSpMkLst>
        </pc:grpChg>
        <pc:grpChg chg="del">
          <ac:chgData name="Kondo Gnanvo" userId="138e8ee5-071e-4200-bbe9-20c101fa0b3f" providerId="ADAL" clId="{E12D78C1-98C8-41D1-8FD7-DB2DE70A8CDC}" dt="2024-07-24T21:03:30.343" v="2667" actId="478"/>
          <ac:grpSpMkLst>
            <pc:docMk/>
            <pc:sldMk cId="1635951536" sldId="5791"/>
            <ac:grpSpMk id="13" creationId="{52C3389D-E34A-4AC6-8942-2F09921330C5}"/>
          </ac:grpSpMkLst>
        </pc:grpChg>
        <pc:grpChg chg="add mod">
          <ac:chgData name="Kondo Gnanvo" userId="138e8ee5-071e-4200-bbe9-20c101fa0b3f" providerId="ADAL" clId="{E12D78C1-98C8-41D1-8FD7-DB2DE70A8CDC}" dt="2024-07-24T21:04:07.105" v="2671" actId="164"/>
          <ac:grpSpMkLst>
            <pc:docMk/>
            <pc:sldMk cId="1635951536" sldId="5791"/>
            <ac:grpSpMk id="45" creationId="{DEB16996-3769-4044-B1FE-D00AE0738AD8}"/>
          </ac:grpSpMkLst>
        </pc:grpChg>
        <pc:grpChg chg="add mod">
          <ac:chgData name="Kondo Gnanvo" userId="138e8ee5-071e-4200-bbe9-20c101fa0b3f" providerId="ADAL" clId="{E12D78C1-98C8-41D1-8FD7-DB2DE70A8CDC}" dt="2024-07-24T21:04:07.105" v="2671" actId="164"/>
          <ac:grpSpMkLst>
            <pc:docMk/>
            <pc:sldMk cId="1635951536" sldId="5791"/>
            <ac:grpSpMk id="71" creationId="{A5BE9291-C8C3-4D7F-8395-A700B672C540}"/>
          </ac:grpSpMkLst>
        </pc:grpChg>
        <pc:grpChg chg="add del mod">
          <ac:chgData name="Kondo Gnanvo" userId="138e8ee5-071e-4200-bbe9-20c101fa0b3f" providerId="ADAL" clId="{E12D78C1-98C8-41D1-8FD7-DB2DE70A8CDC}" dt="2024-07-24T21:05:50.464" v="2719"/>
          <ac:grpSpMkLst>
            <pc:docMk/>
            <pc:sldMk cId="1635951536" sldId="5791"/>
            <ac:grpSpMk id="153" creationId="{98F752A1-1C15-4A13-A4D5-48A7417308C0}"/>
          </ac:grpSpMkLst>
        </pc:grpChg>
        <pc:grpChg chg="add del mod">
          <ac:chgData name="Kondo Gnanvo" userId="138e8ee5-071e-4200-bbe9-20c101fa0b3f" providerId="ADAL" clId="{E12D78C1-98C8-41D1-8FD7-DB2DE70A8CDC}" dt="2024-07-24T21:05:50.464" v="2719"/>
          <ac:grpSpMkLst>
            <pc:docMk/>
            <pc:sldMk cId="1635951536" sldId="5791"/>
            <ac:grpSpMk id="179" creationId="{4CA0B19F-AD08-4228-9D42-691B8B3D7F3E}"/>
          </ac:grpSpMkLst>
        </pc:grpChg>
        <pc:grpChg chg="add mod">
          <ac:chgData name="Kondo Gnanvo" userId="138e8ee5-071e-4200-bbe9-20c101fa0b3f" providerId="ADAL" clId="{E12D78C1-98C8-41D1-8FD7-DB2DE70A8CDC}" dt="2024-07-24T21:06:58.622" v="2744" actId="1035"/>
          <ac:grpSpMkLst>
            <pc:docMk/>
            <pc:sldMk cId="1635951536" sldId="5791"/>
            <ac:grpSpMk id="260" creationId="{B2BA53F2-7E10-49DE-A4AD-9C14CB3C6670}"/>
          </ac:grpSpMkLst>
        </pc:grpChg>
        <pc:cxnChg chg="add del">
          <ac:chgData name="Kondo Gnanvo" userId="138e8ee5-071e-4200-bbe9-20c101fa0b3f" providerId="ADAL" clId="{E12D78C1-98C8-41D1-8FD7-DB2DE70A8CDC}" dt="2024-07-24T21:03:46.671" v="2669"/>
          <ac:cxnSpMkLst>
            <pc:docMk/>
            <pc:sldMk cId="1635951536" sldId="5791"/>
            <ac:cxnSpMk id="9" creationId="{F48700EC-6EA8-4B97-92D0-5BD106236BD2}"/>
          </ac:cxnSpMkLst>
        </pc:cxnChg>
        <pc:cxnChg chg="add del">
          <ac:chgData name="Kondo Gnanvo" userId="138e8ee5-071e-4200-bbe9-20c101fa0b3f" providerId="ADAL" clId="{E12D78C1-98C8-41D1-8FD7-DB2DE70A8CDC}" dt="2024-07-24T21:03:46.671" v="2669"/>
          <ac:cxnSpMkLst>
            <pc:docMk/>
            <pc:sldMk cId="1635951536" sldId="5791"/>
            <ac:cxnSpMk id="39" creationId="{C4066FC6-462A-4797-BEC3-8880590D55A5}"/>
          </ac:cxnSpMkLst>
        </pc:cxnChg>
        <pc:cxnChg chg="add del">
          <ac:chgData name="Kondo Gnanvo" userId="138e8ee5-071e-4200-bbe9-20c101fa0b3f" providerId="ADAL" clId="{E12D78C1-98C8-41D1-8FD7-DB2DE70A8CDC}" dt="2024-07-24T21:03:46.671" v="2669"/>
          <ac:cxnSpMkLst>
            <pc:docMk/>
            <pc:sldMk cId="1635951536" sldId="5791"/>
            <ac:cxnSpMk id="42" creationId="{19AD4385-F4DC-4A7B-B2F8-E4CC61B999A8}"/>
          </ac:cxnSpMkLst>
        </pc:cxnChg>
        <pc:cxnChg chg="add del">
          <ac:chgData name="Kondo Gnanvo" userId="138e8ee5-071e-4200-bbe9-20c101fa0b3f" providerId="ADAL" clId="{E12D78C1-98C8-41D1-8FD7-DB2DE70A8CDC}" dt="2024-07-24T21:03:46.671" v="2669"/>
          <ac:cxnSpMkLst>
            <pc:docMk/>
            <pc:sldMk cId="1635951536" sldId="5791"/>
            <ac:cxnSpMk id="43" creationId="{9EDF4142-FBA3-470A-A3E4-C893F4377B18}"/>
          </ac:cxnSpMkLst>
        </pc:cxnChg>
        <pc:cxnChg chg="add mod">
          <ac:chgData name="Kondo Gnanvo" userId="138e8ee5-071e-4200-bbe9-20c101fa0b3f" providerId="ADAL" clId="{E12D78C1-98C8-41D1-8FD7-DB2DE70A8CDC}" dt="2024-07-24T21:05:25.031" v="2704" actId="478"/>
          <ac:cxnSpMkLst>
            <pc:docMk/>
            <pc:sldMk cId="1635951536" sldId="5791"/>
            <ac:cxnSpMk id="44" creationId="{79FC63C0-AD17-4A9E-801F-640C134876BE}"/>
          </ac:cxnSpMkLst>
        </pc:cxnChg>
        <pc:cxnChg chg="mod">
          <ac:chgData name="Kondo Gnanvo" userId="138e8ee5-071e-4200-bbe9-20c101fa0b3f" providerId="ADAL" clId="{E12D78C1-98C8-41D1-8FD7-DB2DE70A8CDC}" dt="2024-07-24T21:05:25.031" v="2704" actId="478"/>
          <ac:cxnSpMkLst>
            <pc:docMk/>
            <pc:sldMk cId="1635951536" sldId="5791"/>
            <ac:cxnSpMk id="73" creationId="{C8492A9E-2EF3-48FF-B0A0-2CE122D6347A}"/>
          </ac:cxnSpMkLst>
        </pc:cxnChg>
        <pc:cxnChg chg="add mod">
          <ac:chgData name="Kondo Gnanvo" userId="138e8ee5-071e-4200-bbe9-20c101fa0b3f" providerId="ADAL" clId="{E12D78C1-98C8-41D1-8FD7-DB2DE70A8CDC}" dt="2024-07-24T21:04:07.105" v="2671" actId="164"/>
          <ac:cxnSpMkLst>
            <pc:docMk/>
            <pc:sldMk cId="1635951536" sldId="5791"/>
            <ac:cxnSpMk id="147" creationId="{DF124BF4-1A58-4F62-9C08-58BC0FDEE219}"/>
          </ac:cxnSpMkLst>
        </pc:cxnChg>
        <pc:cxnChg chg="add mod">
          <ac:chgData name="Kondo Gnanvo" userId="138e8ee5-071e-4200-bbe9-20c101fa0b3f" providerId="ADAL" clId="{E12D78C1-98C8-41D1-8FD7-DB2DE70A8CDC}" dt="2024-07-24T21:04:07.105" v="2671" actId="164"/>
          <ac:cxnSpMkLst>
            <pc:docMk/>
            <pc:sldMk cId="1635951536" sldId="5791"/>
            <ac:cxnSpMk id="150" creationId="{21CE79C9-6B3E-4429-9A6B-FB1135C113F3}"/>
          </ac:cxnSpMkLst>
        </pc:cxnChg>
        <pc:cxnChg chg="add mod">
          <ac:chgData name="Kondo Gnanvo" userId="138e8ee5-071e-4200-bbe9-20c101fa0b3f" providerId="ADAL" clId="{E12D78C1-98C8-41D1-8FD7-DB2DE70A8CDC}" dt="2024-07-24T21:04:07.105" v="2671" actId="164"/>
          <ac:cxnSpMkLst>
            <pc:docMk/>
            <pc:sldMk cId="1635951536" sldId="5791"/>
            <ac:cxnSpMk id="151" creationId="{0B5A3761-EFFA-48CB-9DFF-D7B04B8FEDA0}"/>
          </ac:cxnSpMkLst>
        </pc:cxnChg>
        <pc:cxnChg chg="add del mod">
          <ac:chgData name="Kondo Gnanvo" userId="138e8ee5-071e-4200-bbe9-20c101fa0b3f" providerId="ADAL" clId="{E12D78C1-98C8-41D1-8FD7-DB2DE70A8CDC}" dt="2024-07-24T21:05:50.464" v="2719"/>
          <ac:cxnSpMkLst>
            <pc:docMk/>
            <pc:sldMk cId="1635951536" sldId="5791"/>
            <ac:cxnSpMk id="152" creationId="{32610862-5460-49F8-96E0-8D3348986A98}"/>
          </ac:cxnSpMkLst>
        </pc:cxnChg>
        <pc:cxnChg chg="add del mod">
          <ac:chgData name="Kondo Gnanvo" userId="138e8ee5-071e-4200-bbe9-20c101fa0b3f" providerId="ADAL" clId="{E12D78C1-98C8-41D1-8FD7-DB2DE70A8CDC}" dt="2024-07-24T21:05:50.464" v="2719"/>
          <ac:cxnSpMkLst>
            <pc:docMk/>
            <pc:sldMk cId="1635951536" sldId="5791"/>
            <ac:cxnSpMk id="255" creationId="{B1C966FC-20B7-4B0A-9A92-091E3008AF7B}"/>
          </ac:cxnSpMkLst>
        </pc:cxnChg>
        <pc:cxnChg chg="add del mod">
          <ac:chgData name="Kondo Gnanvo" userId="138e8ee5-071e-4200-bbe9-20c101fa0b3f" providerId="ADAL" clId="{E12D78C1-98C8-41D1-8FD7-DB2DE70A8CDC}" dt="2024-07-24T21:05:50.464" v="2719"/>
          <ac:cxnSpMkLst>
            <pc:docMk/>
            <pc:sldMk cId="1635951536" sldId="5791"/>
            <ac:cxnSpMk id="258" creationId="{A8CBFF63-638B-4057-99B0-E5C79921F924}"/>
          </ac:cxnSpMkLst>
        </pc:cxnChg>
        <pc:cxnChg chg="add del mod">
          <ac:chgData name="Kondo Gnanvo" userId="138e8ee5-071e-4200-bbe9-20c101fa0b3f" providerId="ADAL" clId="{E12D78C1-98C8-41D1-8FD7-DB2DE70A8CDC}" dt="2024-07-24T21:05:50.464" v="2719"/>
          <ac:cxnSpMkLst>
            <pc:docMk/>
            <pc:sldMk cId="1635951536" sldId="5791"/>
            <ac:cxnSpMk id="259" creationId="{A307B994-5C8F-4F09-8703-6B7DA187435C}"/>
          </ac:cxnSpMkLst>
        </pc:cxnChg>
      </pc:sldChg>
      <pc:sldChg chg="addSp delSp modSp add">
        <pc:chgData name="Kondo Gnanvo" userId="138e8ee5-071e-4200-bbe9-20c101fa0b3f" providerId="ADAL" clId="{E12D78C1-98C8-41D1-8FD7-DB2DE70A8CDC}" dt="2024-07-24T21:09:50.427" v="2808" actId="1035"/>
        <pc:sldMkLst>
          <pc:docMk/>
          <pc:sldMk cId="4238365168" sldId="5792"/>
        </pc:sldMkLst>
        <pc:spChg chg="mod">
          <ac:chgData name="Kondo Gnanvo" userId="138e8ee5-071e-4200-bbe9-20c101fa0b3f" providerId="ADAL" clId="{E12D78C1-98C8-41D1-8FD7-DB2DE70A8CDC}" dt="2024-07-24T21:09:41.765" v="2797" actId="1076"/>
          <ac:spMkLst>
            <pc:docMk/>
            <pc:sldMk cId="4238365168" sldId="5792"/>
            <ac:spMk id="2" creationId="{83D7F87F-4417-AE66-F0C1-881F752A1CE2}"/>
          </ac:spMkLst>
        </pc:spChg>
        <pc:spChg chg="mod">
          <ac:chgData name="Kondo Gnanvo" userId="138e8ee5-071e-4200-bbe9-20c101fa0b3f" providerId="ADAL" clId="{E12D78C1-98C8-41D1-8FD7-DB2DE70A8CDC}" dt="2024-07-24T21:06:02.417" v="2722" actId="14100"/>
          <ac:spMkLst>
            <pc:docMk/>
            <pc:sldMk cId="4238365168" sldId="5792"/>
            <ac:spMk id="61" creationId="{A2CE0562-B4DC-4EB0-AAE3-2914025AA8EB}"/>
          </ac:spMkLst>
        </pc:spChg>
        <pc:spChg chg="mod topLvl">
          <ac:chgData name="Kondo Gnanvo" userId="138e8ee5-071e-4200-bbe9-20c101fa0b3f" providerId="ADAL" clId="{E12D78C1-98C8-41D1-8FD7-DB2DE70A8CDC}" dt="2024-07-24T21:09:47.233" v="2798" actId="164"/>
          <ac:spMkLst>
            <pc:docMk/>
            <pc:sldMk cId="4238365168" sldId="5792"/>
            <ac:spMk id="148" creationId="{8BAF8B5D-E75B-4F23-9370-ED49CE90185B}"/>
          </ac:spMkLst>
        </pc:spChg>
        <pc:spChg chg="mod topLvl">
          <ac:chgData name="Kondo Gnanvo" userId="138e8ee5-071e-4200-bbe9-20c101fa0b3f" providerId="ADAL" clId="{E12D78C1-98C8-41D1-8FD7-DB2DE70A8CDC}" dt="2024-07-24T21:09:47.233" v="2798" actId="164"/>
          <ac:spMkLst>
            <pc:docMk/>
            <pc:sldMk cId="4238365168" sldId="5792"/>
            <ac:spMk id="149" creationId="{7238E10C-4D09-4894-BEFE-1F0FFBB6EBA9}"/>
          </ac:spMkLst>
        </pc:spChg>
        <pc:grpChg chg="add mod">
          <ac:chgData name="Kondo Gnanvo" userId="138e8ee5-071e-4200-bbe9-20c101fa0b3f" providerId="ADAL" clId="{E12D78C1-98C8-41D1-8FD7-DB2DE70A8CDC}" dt="2024-07-24T21:09:50.427" v="2808" actId="1035"/>
          <ac:grpSpMkLst>
            <pc:docMk/>
            <pc:sldMk cId="4238365168" sldId="5792"/>
            <ac:grpSpMk id="3" creationId="{FD5447FD-8284-438A-BBF3-3EFEE67D8C76}"/>
          </ac:grpSpMkLst>
        </pc:grpChg>
        <pc:grpChg chg="del mod">
          <ac:chgData name="Kondo Gnanvo" userId="138e8ee5-071e-4200-bbe9-20c101fa0b3f" providerId="ADAL" clId="{E12D78C1-98C8-41D1-8FD7-DB2DE70A8CDC}" dt="2024-07-24T21:09:08.352" v="2785" actId="165"/>
          <ac:grpSpMkLst>
            <pc:docMk/>
            <pc:sldMk cId="4238365168" sldId="5792"/>
            <ac:grpSpMk id="5" creationId="{E948186C-EBE1-43FD-861F-E4097C61C2FC}"/>
          </ac:grpSpMkLst>
        </pc:grpChg>
        <pc:grpChg chg="mod topLvl">
          <ac:chgData name="Kondo Gnanvo" userId="138e8ee5-071e-4200-bbe9-20c101fa0b3f" providerId="ADAL" clId="{E12D78C1-98C8-41D1-8FD7-DB2DE70A8CDC}" dt="2024-07-24T21:09:47.233" v="2798" actId="164"/>
          <ac:grpSpMkLst>
            <pc:docMk/>
            <pc:sldMk cId="4238365168" sldId="5792"/>
            <ac:grpSpMk id="45" creationId="{DEB16996-3769-4044-B1FE-D00AE0738AD8}"/>
          </ac:grpSpMkLst>
        </pc:grpChg>
        <pc:grpChg chg="mod topLvl">
          <ac:chgData name="Kondo Gnanvo" userId="138e8ee5-071e-4200-bbe9-20c101fa0b3f" providerId="ADAL" clId="{E12D78C1-98C8-41D1-8FD7-DB2DE70A8CDC}" dt="2024-07-24T21:09:47.233" v="2798" actId="164"/>
          <ac:grpSpMkLst>
            <pc:docMk/>
            <pc:sldMk cId="4238365168" sldId="5792"/>
            <ac:grpSpMk id="71" creationId="{A5BE9291-C8C3-4D7F-8395-A700B672C540}"/>
          </ac:grpSpMkLst>
        </pc:grpChg>
        <pc:cxnChg chg="mod topLvl">
          <ac:chgData name="Kondo Gnanvo" userId="138e8ee5-071e-4200-bbe9-20c101fa0b3f" providerId="ADAL" clId="{E12D78C1-98C8-41D1-8FD7-DB2DE70A8CDC}" dt="2024-07-24T21:09:47.233" v="2798" actId="164"/>
          <ac:cxnSpMkLst>
            <pc:docMk/>
            <pc:sldMk cId="4238365168" sldId="5792"/>
            <ac:cxnSpMk id="44" creationId="{79FC63C0-AD17-4A9E-801F-640C134876BE}"/>
          </ac:cxnSpMkLst>
        </pc:cxnChg>
        <pc:cxnChg chg="mod topLvl">
          <ac:chgData name="Kondo Gnanvo" userId="138e8ee5-071e-4200-bbe9-20c101fa0b3f" providerId="ADAL" clId="{E12D78C1-98C8-41D1-8FD7-DB2DE70A8CDC}" dt="2024-07-24T21:09:47.233" v="2798" actId="164"/>
          <ac:cxnSpMkLst>
            <pc:docMk/>
            <pc:sldMk cId="4238365168" sldId="5792"/>
            <ac:cxnSpMk id="147" creationId="{DF124BF4-1A58-4F62-9C08-58BC0FDEE219}"/>
          </ac:cxnSpMkLst>
        </pc:cxnChg>
        <pc:cxnChg chg="mod topLvl">
          <ac:chgData name="Kondo Gnanvo" userId="138e8ee5-071e-4200-bbe9-20c101fa0b3f" providerId="ADAL" clId="{E12D78C1-98C8-41D1-8FD7-DB2DE70A8CDC}" dt="2024-07-24T21:09:47.233" v="2798" actId="164"/>
          <ac:cxnSpMkLst>
            <pc:docMk/>
            <pc:sldMk cId="4238365168" sldId="5792"/>
            <ac:cxnSpMk id="150" creationId="{21CE79C9-6B3E-4429-9A6B-FB1135C113F3}"/>
          </ac:cxnSpMkLst>
        </pc:cxnChg>
        <pc:cxnChg chg="mod topLvl">
          <ac:chgData name="Kondo Gnanvo" userId="138e8ee5-071e-4200-bbe9-20c101fa0b3f" providerId="ADAL" clId="{E12D78C1-98C8-41D1-8FD7-DB2DE70A8CDC}" dt="2024-07-24T21:09:47.233" v="2798" actId="164"/>
          <ac:cxnSpMkLst>
            <pc:docMk/>
            <pc:sldMk cId="4238365168" sldId="5792"/>
            <ac:cxnSpMk id="151" creationId="{0B5A3761-EFFA-48CB-9DFF-D7B04B8FEDA0}"/>
          </ac:cxnSpMkLst>
        </pc:cxnChg>
      </pc:sldChg>
      <pc:sldChg chg="addSp delSp modSp add">
        <pc:chgData name="Kondo Gnanvo" userId="138e8ee5-071e-4200-bbe9-20c101fa0b3f" providerId="ADAL" clId="{E12D78C1-98C8-41D1-8FD7-DB2DE70A8CDC}" dt="2024-07-24T21:08:00.252" v="2779" actId="20577"/>
        <pc:sldMkLst>
          <pc:docMk/>
          <pc:sldMk cId="703753199" sldId="5793"/>
        </pc:sldMkLst>
        <pc:spChg chg="mod">
          <ac:chgData name="Kondo Gnanvo" userId="138e8ee5-071e-4200-bbe9-20c101fa0b3f" providerId="ADAL" clId="{E12D78C1-98C8-41D1-8FD7-DB2DE70A8CDC}" dt="2024-07-24T21:07:11.526" v="2757" actId="20577"/>
          <ac:spMkLst>
            <pc:docMk/>
            <pc:sldMk cId="703753199" sldId="5793"/>
            <ac:spMk id="2" creationId="{83D7F87F-4417-AE66-F0C1-881F752A1CE2}"/>
          </ac:spMkLst>
        </pc:spChg>
        <pc:spChg chg="mod">
          <ac:chgData name="Kondo Gnanvo" userId="138e8ee5-071e-4200-bbe9-20c101fa0b3f" providerId="ADAL" clId="{E12D78C1-98C8-41D1-8FD7-DB2DE70A8CDC}" dt="2024-07-24T21:08:00.252" v="2779" actId="20577"/>
          <ac:spMkLst>
            <pc:docMk/>
            <pc:sldMk cId="703753199" sldId="5793"/>
            <ac:spMk id="167" creationId="{1E05DE6A-3117-4D63-A83C-9D428CF7D3FA}"/>
          </ac:spMkLst>
        </pc:spChg>
        <pc:spChg chg="mod">
          <ac:chgData name="Kondo Gnanvo" userId="138e8ee5-071e-4200-bbe9-20c101fa0b3f" providerId="ADAL" clId="{E12D78C1-98C8-41D1-8FD7-DB2DE70A8CDC}" dt="2024-07-24T21:07:47.832" v="2777" actId="14100"/>
          <ac:spMkLst>
            <pc:docMk/>
            <pc:sldMk cId="703753199" sldId="5793"/>
            <ac:spMk id="186" creationId="{16CD144D-4F10-4CE6-AEAD-60C355626032}"/>
          </ac:spMkLst>
        </pc:spChg>
        <pc:grpChg chg="del">
          <ac:chgData name="Kondo Gnanvo" userId="138e8ee5-071e-4200-bbe9-20c101fa0b3f" providerId="ADAL" clId="{E12D78C1-98C8-41D1-8FD7-DB2DE70A8CDC}" dt="2024-07-24T21:07:06.057" v="2746" actId="478"/>
          <ac:grpSpMkLst>
            <pc:docMk/>
            <pc:sldMk cId="703753199" sldId="5793"/>
            <ac:grpSpMk id="5" creationId="{E948186C-EBE1-43FD-861F-E4097C61C2FC}"/>
          </ac:grpSpMkLst>
        </pc:grpChg>
        <pc:grpChg chg="add mod">
          <ac:chgData name="Kondo Gnanvo" userId="138e8ee5-071e-4200-bbe9-20c101fa0b3f" providerId="ADAL" clId="{E12D78C1-98C8-41D1-8FD7-DB2DE70A8CDC}" dt="2024-07-24T21:07:44.427" v="2774" actId="1076"/>
          <ac:grpSpMkLst>
            <pc:docMk/>
            <pc:sldMk cId="703753199" sldId="5793"/>
            <ac:grpSpMk id="152" creationId="{AABAEB74-DCF0-4E83-974F-F727D4816681}"/>
          </ac:grpSpMkLst>
        </pc:grpChg>
        <pc:cxnChg chg="mod">
          <ac:chgData name="Kondo Gnanvo" userId="138e8ee5-071e-4200-bbe9-20c101fa0b3f" providerId="ADAL" clId="{E12D78C1-98C8-41D1-8FD7-DB2DE70A8CDC}" dt="2024-07-24T21:07:06.057" v="2746" actId="478"/>
          <ac:cxnSpMkLst>
            <pc:docMk/>
            <pc:sldMk cId="703753199" sldId="5793"/>
            <ac:cxnSpMk id="44" creationId="{79FC63C0-AD17-4A9E-801F-640C134876BE}"/>
          </ac:cxnSpMkLst>
        </pc:cxnChg>
        <pc:cxnChg chg="mod">
          <ac:chgData name="Kondo Gnanvo" userId="138e8ee5-071e-4200-bbe9-20c101fa0b3f" providerId="ADAL" clId="{E12D78C1-98C8-41D1-8FD7-DB2DE70A8CDC}" dt="2024-07-24T21:07:06.057" v="2746" actId="478"/>
          <ac:cxnSpMkLst>
            <pc:docMk/>
            <pc:sldMk cId="703753199" sldId="5793"/>
            <ac:cxnSpMk id="73" creationId="{C8492A9E-2EF3-48FF-B0A0-2CE122D6347A}"/>
          </ac:cxnSpMkLst>
        </pc:cxnChg>
      </pc:sldChg>
      <pc:sldMasterChg chg="modSp">
        <pc:chgData name="Kondo Gnanvo" userId="138e8ee5-071e-4200-bbe9-20c101fa0b3f" providerId="ADAL" clId="{E12D78C1-98C8-41D1-8FD7-DB2DE70A8CDC}" dt="2024-07-24T14:15:25.755" v="1169" actId="313"/>
        <pc:sldMasterMkLst>
          <pc:docMk/>
          <pc:sldMasterMk cId="544521178" sldId="2147483660"/>
        </pc:sldMasterMkLst>
        <pc:spChg chg="mod">
          <ac:chgData name="Kondo Gnanvo" userId="138e8ee5-071e-4200-bbe9-20c101fa0b3f" providerId="ADAL" clId="{E12D78C1-98C8-41D1-8FD7-DB2DE70A8CDC}" dt="2024-07-24T14:15:25.755" v="1169" actId="313"/>
          <ac:spMkLst>
            <pc:docMk/>
            <pc:sldMasterMk cId="544521178" sldId="2147483660"/>
            <ac:spMk id="4" creationId="{3BCFEFF2-44B8-687E-DAB3-7026DB467298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05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24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05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Title from Agenda</a:t>
            </a:r>
            <a:br>
              <a:rPr lang="en-US"/>
            </a:br>
            <a:r>
              <a:rPr lang="en-US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19" y="5074920"/>
            <a:ext cx="4564765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Incremental Design and Safety Review</a:t>
            </a:r>
            <a:br>
              <a:rPr lang="en-US" dirty="0"/>
            </a:br>
            <a:r>
              <a:rPr lang="en-US" dirty="0"/>
              <a:t>of the EIC Tracking Detectors</a:t>
            </a:r>
          </a:p>
          <a:p>
            <a:r>
              <a:rPr lang="en-US" dirty="0"/>
              <a:t>March 20-21,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Secondary title if needed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396628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77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601E0-56E9-DDEA-8450-036620793E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-16778"/>
            <a:ext cx="11499234" cy="4026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269555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[Layout: Content 2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ECC0389-6BCD-C4BC-4A17-EA2DACAE7E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6002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72671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Bulleted]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508D84F-3665-CC5D-F2A2-B3A6B09A70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199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26128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869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1A4CDE2-F4A5-3B66-CC2E-03CEF69AD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0611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28183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E5A896B-E227-B141-AB5C-4CC68DDA8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76095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6205F73-77C7-B0F0-5AC5-70E193F51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-16778"/>
            <a:ext cx="11499234" cy="4026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 err="1"/>
              <a:t>ePIC</a:t>
            </a:r>
            <a:r>
              <a:rPr lang="en-US" sz="1400" dirty="0"/>
              <a:t> TIC Weekly Meeting August 19,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483" y="773283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1" r:id="rId2"/>
    <p:sldLayoutId id="2147483682" r:id="rId3"/>
    <p:sldLayoutId id="2147483691" r:id="rId4"/>
    <p:sldLayoutId id="2147483690" r:id="rId5"/>
    <p:sldLayoutId id="2147483686" r:id="rId6"/>
    <p:sldLayoutId id="2147483692" r:id="rId7"/>
    <p:sldLayoutId id="2147483693" r:id="rId8"/>
    <p:sldLayoutId id="2147483699" r:id="rId9"/>
    <p:sldLayoutId id="2147483685" r:id="rId10"/>
    <p:sldLayoutId id="214748370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bnl.gov/eic/upload/ERD_tgMPGD_FY22_endOfYearReport_final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iki.bnl.gov/eic/upload/ERD_tgMPGD_FY22_endOfYearReport_final.pdf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hyperlink" Target="https://doi.org/https:/doi.org/10.1016/j.nima.2022.167782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indico.bnl.gov/event/20727/contributions/93669/attachments/56059/95920/BOTandECT.Integration.SeungjoonLee.pdf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indico.bnl.gov/event/20727/contributions/93669/attachments/56059/95920/BOTandECT.Integration.SeungjoonLee.pdf" TargetMode="Externa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120" y="1719249"/>
            <a:ext cx="11612880" cy="1240412"/>
          </a:xfrm>
        </p:spPr>
        <p:txBody>
          <a:bodyPr anchor="ctr" anchorCtr="0">
            <a:normAutofit/>
          </a:bodyPr>
          <a:lstStyle/>
          <a:p>
            <a:r>
              <a:rPr lang="en-US" b="0" dirty="0"/>
              <a:t>Status of </a:t>
            </a:r>
            <a:r>
              <a:rPr lang="en-US" b="0" dirty="0" err="1"/>
              <a:t>ePIC</a:t>
            </a:r>
            <a:r>
              <a:rPr lang="en-US" b="0" dirty="0"/>
              <a:t> µRWELL-BOT + PED Test Article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984CA-F83A-B1FD-C7E1-1E5A30ADD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120" y="4039116"/>
            <a:ext cx="11612880" cy="1723076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TIC Weekly Meeting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August 19, 2024</a:t>
            </a:r>
            <a:endParaRPr lang="en-US" sz="2400" dirty="0"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120" y="3029290"/>
            <a:ext cx="11612880" cy="498146"/>
          </a:xfrm>
        </p:spPr>
        <p:txBody>
          <a:bodyPr anchor="ctr"/>
          <a:lstStyle/>
          <a:p>
            <a:r>
              <a:rPr lang="en-US" b="0" dirty="0">
                <a:solidFill>
                  <a:schemeClr val="accent1"/>
                </a:solidFill>
              </a:rPr>
              <a:t>Kondo Gnanvo, Jefferson Lab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13EC63-917B-D26C-12EF-6465F0A65A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9120" y="3513346"/>
            <a:ext cx="11612880" cy="732356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i="1" dirty="0">
                <a:solidFill>
                  <a:schemeClr val="accent1"/>
                </a:solidFill>
              </a:rPr>
              <a:t>On behalf of the </a:t>
            </a:r>
            <a:r>
              <a:rPr lang="en-US" sz="2000" i="1" dirty="0" err="1">
                <a:solidFill>
                  <a:schemeClr val="accent1"/>
                </a:solidFill>
              </a:rPr>
              <a:t>ePIC</a:t>
            </a:r>
            <a:r>
              <a:rPr lang="en-US" sz="2000" i="1" dirty="0">
                <a:solidFill>
                  <a:schemeClr val="accent1"/>
                </a:solidFill>
              </a:rPr>
              <a:t> MPGD DSC</a:t>
            </a:r>
          </a:p>
        </p:txBody>
      </p:sp>
    </p:spTree>
    <p:extLst>
      <p:ext uri="{BB962C8B-B14F-4D97-AF65-F5344CB8AC3E}">
        <p14:creationId xmlns:p14="http://schemas.microsoft.com/office/powerpoint/2010/main" val="553597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 choice: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Thin-gap GEM-µRWELL Hybrid Detector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BD0B00-C0B4-4891-AE48-C754B12528C5}"/>
              </a:ext>
            </a:extLst>
          </p:cNvPr>
          <p:cNvGrpSpPr>
            <a:grpSpLocks noChangeAspect="1"/>
          </p:cNvGrpSpPr>
          <p:nvPr/>
        </p:nvGrpSpPr>
        <p:grpSpPr>
          <a:xfrm>
            <a:off x="6222027" y="3220455"/>
            <a:ext cx="5889540" cy="2574933"/>
            <a:chOff x="218855" y="4011002"/>
            <a:chExt cx="5748841" cy="251341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EEAAB95-8193-4921-B588-F8447884538A}"/>
                </a:ext>
              </a:extLst>
            </p:cNvPr>
            <p:cNvGrpSpPr/>
            <p:nvPr/>
          </p:nvGrpSpPr>
          <p:grpSpPr>
            <a:xfrm>
              <a:off x="218855" y="4011002"/>
              <a:ext cx="5748841" cy="2260569"/>
              <a:chOff x="6252657" y="1142456"/>
              <a:chExt cx="5748841" cy="226056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2A8BFAE-03C9-4D71-9B2E-1B71B00C1D46}"/>
                  </a:ext>
                </a:extLst>
              </p:cNvPr>
              <p:cNvGrpSpPr/>
              <p:nvPr/>
            </p:nvGrpSpPr>
            <p:grpSpPr>
              <a:xfrm>
                <a:off x="6252657" y="1142456"/>
                <a:ext cx="5748841" cy="2260569"/>
                <a:chOff x="6210403" y="980791"/>
                <a:chExt cx="5748841" cy="2260569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11A37678-CD4D-4108-A0AF-2A56D75D3215}"/>
                    </a:ext>
                  </a:extLst>
                </p:cNvPr>
                <p:cNvGrpSpPr/>
                <p:nvPr/>
              </p:nvGrpSpPr>
              <p:grpSpPr>
                <a:xfrm flipV="1">
                  <a:off x="6210403" y="1572365"/>
                  <a:ext cx="5723613" cy="1162850"/>
                  <a:chOff x="6210403" y="1599235"/>
                  <a:chExt cx="5723613" cy="1162850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251F2F65-B79F-4CEA-B994-52DDE4591C4C}"/>
                      </a:ext>
                    </a:extLst>
                  </p:cNvPr>
                  <p:cNvGrpSpPr/>
                  <p:nvPr/>
                </p:nvGrpSpPr>
                <p:grpSpPr>
                  <a:xfrm>
                    <a:off x="6248338" y="1684674"/>
                    <a:ext cx="5607554" cy="52135"/>
                    <a:chOff x="7461369" y="4267739"/>
                    <a:chExt cx="4121504" cy="38318"/>
                  </a:xfrm>
                </p:grpSpPr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A388B60C-FDAF-45E8-A723-5C33BD8EF9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1369" y="4272454"/>
                      <a:ext cx="111583" cy="33603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175" cap="flat" cmpd="sng" algn="ctr">
                      <a:solidFill>
                        <a:srgbClr val="70AD47">
                          <a:lumMod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15CFB00D-5E14-40AE-9CD0-4EFC98C714F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1494109" y="4267739"/>
                      <a:ext cx="88764" cy="3831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175" cap="flat" cmpd="sng" algn="ctr">
                      <a:solidFill>
                        <a:srgbClr val="70AD47">
                          <a:lumMod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24C44E22-157B-46BA-B674-92692F5FECB1}"/>
                      </a:ext>
                    </a:extLst>
                  </p:cNvPr>
                  <p:cNvGrpSpPr/>
                  <p:nvPr/>
                </p:nvGrpSpPr>
                <p:grpSpPr>
                  <a:xfrm>
                    <a:off x="6210403" y="1599235"/>
                    <a:ext cx="5723613" cy="1162850"/>
                    <a:chOff x="6210403" y="1599235"/>
                    <a:chExt cx="5723613" cy="1162850"/>
                  </a:xfrm>
                </p:grpSpPr>
                <p:grpSp>
                  <p:nvGrpSpPr>
                    <p:cNvPr id="37" name="Group 36">
                      <a:extLst>
                        <a:ext uri="{FF2B5EF4-FFF2-40B4-BE49-F238E27FC236}">
                          <a16:creationId xmlns:a16="http://schemas.microsoft.com/office/drawing/2014/main" id="{A6063291-376D-4A38-8D37-4F8474CC04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10403" y="1741639"/>
                      <a:ext cx="5722841" cy="1020446"/>
                      <a:chOff x="6817996" y="2826298"/>
                      <a:chExt cx="4206240" cy="750022"/>
                    </a:xfrm>
                  </p:grpSpPr>
                  <p:sp>
                    <p:nvSpPr>
                      <p:cNvPr id="41" name="Rectangle 40">
                        <a:extLst>
                          <a:ext uri="{FF2B5EF4-FFF2-40B4-BE49-F238E27FC236}">
                            <a16:creationId xmlns:a16="http://schemas.microsoft.com/office/drawing/2014/main" id="{91735812-3A13-4869-A41B-7701F28C15E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>
                      <a:xfrm flipV="1">
                        <a:off x="6817996" y="2826298"/>
                        <a:ext cx="4206240" cy="182880"/>
                      </a:xfrm>
                      <a:prstGeom prst="rect">
                        <a:avLst/>
                      </a:prstGeom>
                      <a:solidFill>
                        <a:srgbClr val="CF5F13"/>
                      </a:solidFill>
                      <a:ln w="12700" cap="flat" cmpd="sng" algn="ctr">
                        <a:solidFill>
                          <a:srgbClr val="ED7D31">
                            <a:lumMod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42" name="Group 41">
                        <a:extLst>
                          <a:ext uri="{FF2B5EF4-FFF2-40B4-BE49-F238E27FC236}">
                            <a16:creationId xmlns:a16="http://schemas.microsoft.com/office/drawing/2014/main" id="{7C577941-51CF-4B5A-B27A-DF8E770C39A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17996" y="3004820"/>
                        <a:ext cx="4206240" cy="289560"/>
                        <a:chOff x="6817996" y="3004820"/>
                        <a:chExt cx="4206240" cy="289560"/>
                      </a:xfrm>
                    </p:grpSpPr>
                    <p:sp>
                      <p:nvSpPr>
                        <p:cNvPr id="48" name="Rectangle 47">
                          <a:extLst>
                            <a:ext uri="{FF2B5EF4-FFF2-40B4-BE49-F238E27FC236}">
                              <a16:creationId xmlns:a16="http://schemas.microsoft.com/office/drawing/2014/main" id="{25D444FF-62BD-48F0-97E8-84DC680A64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6817996" y="3004820"/>
                          <a:ext cx="233680" cy="289560"/>
                        </a:xfrm>
                        <a:prstGeom prst="rect">
                          <a:avLst/>
                        </a:prstGeom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ln w="12700" cap="flat" cmpd="sng" algn="ctr">
                          <a:solidFill>
                            <a:srgbClr val="70AD47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49" name="Rectangle 48">
                          <a:extLst>
                            <a:ext uri="{FF2B5EF4-FFF2-40B4-BE49-F238E27FC236}">
                              <a16:creationId xmlns:a16="http://schemas.microsoft.com/office/drawing/2014/main" id="{7E976C70-E7C6-417D-AAEB-45EAFFDB06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10790556" y="3004820"/>
                          <a:ext cx="233680" cy="289560"/>
                        </a:xfrm>
                        <a:prstGeom prst="rect">
                          <a:avLst/>
                        </a:prstGeom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ln w="12700" cap="flat" cmpd="sng" algn="ctr">
                          <a:solidFill>
                            <a:srgbClr val="70AD47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grpSp>
                    <p:nvGrpSpPr>
                      <p:cNvPr id="43" name="Group 42">
                        <a:extLst>
                          <a:ext uri="{FF2B5EF4-FFF2-40B4-BE49-F238E27FC236}">
                            <a16:creationId xmlns:a16="http://schemas.microsoft.com/office/drawing/2014/main" id="{CD043F06-076E-4A40-BC99-AEF42D3DD8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17996" y="3302000"/>
                        <a:ext cx="4206240" cy="274320"/>
                        <a:chOff x="6817996" y="3302000"/>
                        <a:chExt cx="4206240" cy="274320"/>
                      </a:xfrm>
                    </p:grpSpPr>
                    <p:sp>
                      <p:nvSpPr>
                        <p:cNvPr id="45" name="Rectangle 44">
                          <a:extLst>
                            <a:ext uri="{FF2B5EF4-FFF2-40B4-BE49-F238E27FC236}">
                              <a16:creationId xmlns:a16="http://schemas.microsoft.com/office/drawing/2014/main" id="{524231B4-AE84-455E-8BA9-34FFA0E515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10790556" y="3302000"/>
                          <a:ext cx="233680" cy="274320"/>
                        </a:xfrm>
                        <a:prstGeom prst="rect">
                          <a:avLst/>
                        </a:prstGeom>
                        <a:solidFill>
                          <a:srgbClr val="C00000"/>
                        </a:solidFill>
                        <a:ln w="12700" cap="flat" cmpd="sng" algn="ctr">
                          <a:solidFill>
                            <a:srgbClr val="70AD47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46" name="Rectangle 45">
                          <a:extLst>
                            <a:ext uri="{FF2B5EF4-FFF2-40B4-BE49-F238E27FC236}">
                              <a16:creationId xmlns:a16="http://schemas.microsoft.com/office/drawing/2014/main" id="{F2CD75F1-9B03-4E8A-A7B8-BC59DEF2C1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6817996" y="3302000"/>
                          <a:ext cx="233680" cy="274320"/>
                        </a:xfrm>
                        <a:prstGeom prst="rect">
                          <a:avLst/>
                        </a:prstGeom>
                        <a:solidFill>
                          <a:srgbClr val="C00000"/>
                        </a:solidFill>
                        <a:ln w="12700" cap="flat" cmpd="sng" algn="ctr">
                          <a:solidFill>
                            <a:srgbClr val="70AD47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47" name="Rectangle 46">
                          <a:extLst>
                            <a:ext uri="{FF2B5EF4-FFF2-40B4-BE49-F238E27FC236}">
                              <a16:creationId xmlns:a16="http://schemas.microsoft.com/office/drawing/2014/main" id="{404DD006-01B0-48A9-AD15-A0A3B95C0C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7057729" y="3302000"/>
                          <a:ext cx="3732826" cy="274320"/>
                        </a:xfrm>
                        <a:prstGeom prst="rect">
                          <a:avLst/>
                        </a:prstGeom>
                        <a:pattFill prst="lgCheck">
                          <a:fgClr>
                            <a:srgbClr val="ED7D31">
                              <a:lumMod val="60000"/>
                              <a:lumOff val="40000"/>
                            </a:srgbClr>
                          </a:fgClr>
                          <a:bgClr>
                            <a:sysClr val="window" lastClr="FFFFFF"/>
                          </a:bgClr>
                        </a:pattFill>
                        <a:ln w="12700" cap="flat" cmpd="sng" algn="ctr">
                          <a:solidFill>
                            <a:srgbClr val="70AD47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cxnSp>
                    <p:nvCxnSpPr>
                      <p:cNvPr id="44" name="Straight Connector 43">
                        <a:extLst>
                          <a:ext uri="{FF2B5EF4-FFF2-40B4-BE49-F238E27FC236}">
                            <a16:creationId xmlns:a16="http://schemas.microsoft.com/office/drawing/2014/main" id="{ACBC3DF7-8D1F-4BF3-BDF2-7003CB8079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051676" y="3191606"/>
                        <a:ext cx="3738880" cy="0"/>
                      </a:xfrm>
                      <a:prstGeom prst="line">
                        <a:avLst/>
                      </a:prstGeom>
                      <a:noFill/>
                      <a:ln w="38100" cap="flat" cmpd="sng" algn="ctr">
                        <a:solidFill>
                          <a:srgbClr val="C00000"/>
                        </a:solidFill>
                        <a:prstDash val="sysDot"/>
                        <a:miter lim="800000"/>
                      </a:ln>
                      <a:effectLst/>
                    </p:spPr>
                  </p:cxnSp>
                </p:grpSp>
                <p:grpSp>
                  <p:nvGrpSpPr>
                    <p:cNvPr id="38" name="Group 37">
                      <a:extLst>
                        <a:ext uri="{FF2B5EF4-FFF2-40B4-BE49-F238E27FC236}">
                          <a16:creationId xmlns:a16="http://schemas.microsoft.com/office/drawing/2014/main" id="{D0A2FF1D-3AF8-4863-9B5C-BA0EEF91A8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11982" y="1599235"/>
                      <a:ext cx="5722034" cy="91441"/>
                      <a:chOff x="7434647" y="4725964"/>
                      <a:chExt cx="4205645" cy="67208"/>
                    </a:xfrm>
                  </p:grpSpPr>
                  <p:sp>
                    <p:nvSpPr>
                      <p:cNvPr id="39" name="Rectangle 38">
                        <a:extLst>
                          <a:ext uri="{FF2B5EF4-FFF2-40B4-BE49-F238E27FC236}">
                            <a16:creationId xmlns:a16="http://schemas.microsoft.com/office/drawing/2014/main" id="{461736ED-98E5-4FFF-8870-DE2DE15D0B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34647" y="4725964"/>
                        <a:ext cx="403246" cy="67208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 cap="flat" cmpd="sng" algn="ctr">
                        <a:solidFill>
                          <a:srgbClr val="70AD47">
                            <a:lumMod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0" name="Rectangle 39">
                        <a:extLst>
                          <a:ext uri="{FF2B5EF4-FFF2-40B4-BE49-F238E27FC236}">
                            <a16:creationId xmlns:a16="http://schemas.microsoft.com/office/drawing/2014/main" id="{0B3707A4-3E39-4226-B3EF-D11A3C2C1C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37046" y="4725965"/>
                        <a:ext cx="403246" cy="67207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 cap="flat" cmpd="sng" algn="ctr">
                        <a:solidFill>
                          <a:srgbClr val="70AD47">
                            <a:lumMod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C2292098-C56B-4CEB-83A1-1B706E6735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539871" y="2015248"/>
                    <a:ext cx="5068802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dash"/>
                    <a:miter lim="800000"/>
                  </a:ln>
                  <a:effectLst/>
                </p:spPr>
              </p:cxnSp>
            </p:grp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C53733E9-A38E-4E43-BCC8-238577E56B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37528" y="1503356"/>
                  <a:ext cx="5051863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6833AA8-A188-48B1-87D4-EB178F36BE79}"/>
                    </a:ext>
                  </a:extLst>
                </p:cNvPr>
                <p:cNvSpPr txBox="1"/>
                <p:nvPr/>
              </p:nvSpPr>
              <p:spPr>
                <a:xfrm>
                  <a:off x="8230320" y="1231087"/>
                  <a:ext cx="1686680" cy="2703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Active area 34 cm</a:t>
                  </a:r>
                  <a:endPara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CB1C5FC4-D7E4-4600-B95C-0AE44C3AEF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8410" y="1252780"/>
                  <a:ext cx="5679323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DAEE22C-CBD3-4AD4-A45F-B604CE68F953}"/>
                    </a:ext>
                  </a:extLst>
                </p:cNvPr>
                <p:cNvSpPr txBox="1"/>
                <p:nvPr/>
              </p:nvSpPr>
              <p:spPr>
                <a:xfrm>
                  <a:off x="8230320" y="980791"/>
                  <a:ext cx="1686680" cy="2703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Active area 36 cm</a:t>
                  </a:r>
                  <a:endPara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56E63847-C5C0-4C68-BF9F-2FEC0B9075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540837" y="1376921"/>
                  <a:ext cx="0" cy="36576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Text" lastClr="000000"/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E6063E9D-C1F5-40E2-B358-574272D1DB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07072" y="1376921"/>
                  <a:ext cx="0" cy="36576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Text" lastClr="000000"/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4AF51E5-7963-4FF5-B3D8-EB1BB92AD1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11135" y="1136749"/>
                  <a:ext cx="0" cy="82296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Text" lastClr="000000"/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DFEADD90-4347-4540-91B9-E63B160856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933244" y="1136749"/>
                  <a:ext cx="0" cy="82296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Text" lastClr="000000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2B44084-A9D9-4FEC-9711-8C4166CECBFA}"/>
                    </a:ext>
                  </a:extLst>
                </p:cNvPr>
                <p:cNvSpPr txBox="1"/>
                <p:nvPr/>
              </p:nvSpPr>
              <p:spPr>
                <a:xfrm>
                  <a:off x="7371190" y="1589701"/>
                  <a:ext cx="1740082" cy="307777"/>
                </a:xfrm>
                <a:prstGeom prst="rect">
                  <a:avLst/>
                </a:prstGeom>
                <a:solidFill>
                  <a:srgbClr val="ED7D31">
                    <a:lumMod val="40000"/>
                    <a:lumOff val="60000"/>
                    <a:alpha val="50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 mm honeycomb </a:t>
                  </a:r>
                  <a:endParaRPr kumimoji="0" lang="fr-FR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99F4A7E6-53B1-465E-B745-6427FE99850C}"/>
                    </a:ext>
                  </a:extLst>
                </p:cNvPr>
                <p:cNvCxnSpPr>
                  <a:cxnSpLocks/>
                  <a:stCxn id="26" idx="0"/>
                </p:cNvCxnSpPr>
                <p:nvPr/>
              </p:nvCxnSpPr>
              <p:spPr>
                <a:xfrm flipV="1">
                  <a:off x="6829869" y="2565541"/>
                  <a:ext cx="280502" cy="307774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w="med" len="lg"/>
                  <a:tailEnd type="triangle" w="lg" len="lg"/>
                </a:ln>
                <a:effectLst/>
              </p:spPr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57E0214-57A5-42EB-83B8-D0ECF157BD71}"/>
                    </a:ext>
                  </a:extLst>
                </p:cNvPr>
                <p:cNvSpPr txBox="1"/>
                <p:nvPr/>
              </p:nvSpPr>
              <p:spPr>
                <a:xfrm>
                  <a:off x="6210404" y="2873316"/>
                  <a:ext cx="1238931" cy="3158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readout PCB </a:t>
                  </a:r>
                  <a:endPara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5B46B83-FF2D-4B20-85DA-303024AF79CD}"/>
                    </a:ext>
                  </a:extLst>
                </p:cNvPr>
                <p:cNvSpPr txBox="1"/>
                <p:nvPr/>
              </p:nvSpPr>
              <p:spPr>
                <a:xfrm>
                  <a:off x="11373401" y="2933583"/>
                  <a:ext cx="58584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FEB</a:t>
                  </a:r>
                  <a:endPara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C3904F91-DD55-480C-8808-6A5E9B799CC7}"/>
                    </a:ext>
                  </a:extLst>
                </p:cNvPr>
                <p:cNvCxnSpPr>
                  <a:cxnSpLocks/>
                  <a:stCxn id="27" idx="0"/>
                  <a:endCxn id="40" idx="0"/>
                </p:cNvCxnSpPr>
                <p:nvPr/>
              </p:nvCxnSpPr>
              <p:spPr>
                <a:xfrm flipH="1" flipV="1">
                  <a:off x="11659696" y="2735214"/>
                  <a:ext cx="6627" cy="198369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w="med" len="lg"/>
                  <a:tailEnd type="triangle" w="lg" len="lg"/>
                </a:ln>
                <a:effectLst/>
              </p:spPr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7D2F9A5-1795-4DB4-8445-9377E77D3295}"/>
                    </a:ext>
                  </a:extLst>
                </p:cNvPr>
                <p:cNvSpPr txBox="1"/>
                <p:nvPr/>
              </p:nvSpPr>
              <p:spPr>
                <a:xfrm rot="5400000">
                  <a:off x="11223768" y="1912612"/>
                  <a:ext cx="1118877" cy="330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G10 frames</a:t>
                  </a:r>
                  <a:endParaRPr kumimoji="0" lang="fr-FR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6E7C9CC-6791-442F-B2AC-1954900C6100}"/>
                    </a:ext>
                  </a:extLst>
                </p:cNvPr>
                <p:cNvSpPr txBox="1"/>
                <p:nvPr/>
              </p:nvSpPr>
              <p:spPr>
                <a:xfrm>
                  <a:off x="8831289" y="2718293"/>
                  <a:ext cx="81425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GEM</a:t>
                  </a:r>
                  <a:endPara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5A83CC0-49C4-4F2D-A631-854454BE518C}"/>
                    </a:ext>
                  </a:extLst>
                </p:cNvPr>
                <p:cNvSpPr txBox="1"/>
                <p:nvPr/>
              </p:nvSpPr>
              <p:spPr>
                <a:xfrm>
                  <a:off x="7717026" y="2704039"/>
                  <a:ext cx="111887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µRWELL</a:t>
                  </a:r>
                  <a:endPara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4444B530-6417-40AB-85D1-C8B93A4DEA87}"/>
                    </a:ext>
                  </a:extLst>
                </p:cNvPr>
                <p:cNvCxnSpPr>
                  <a:cxnSpLocks/>
                  <a:stCxn id="30" idx="0"/>
                </p:cNvCxnSpPr>
                <p:nvPr/>
              </p:nvCxnSpPr>
              <p:spPr>
                <a:xfrm flipV="1">
                  <a:off x="9238419" y="2078295"/>
                  <a:ext cx="362698" cy="639998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w="med" len="lg"/>
                  <a:tailEnd type="triangle" w="lg" len="lg"/>
                </a:ln>
                <a:effectLst/>
              </p:spPr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68D32F0C-673C-41C4-9E41-5DC5FB097A4F}"/>
                    </a:ext>
                  </a:extLst>
                </p:cNvPr>
                <p:cNvCxnSpPr>
                  <a:cxnSpLocks/>
                  <a:stCxn id="31" idx="0"/>
                </p:cNvCxnSpPr>
                <p:nvPr/>
              </p:nvCxnSpPr>
              <p:spPr>
                <a:xfrm flipV="1">
                  <a:off x="8276464" y="2329155"/>
                  <a:ext cx="181540" cy="374884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w="med" len="lg"/>
                  <a:tailEnd type="triangle" w="lg" len="lg"/>
                </a:ln>
                <a:effectLst/>
              </p:spPr>
            </p:cxnSp>
          </p:grp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5A5AF8D-6B7D-47AF-9125-7BE9E013EB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63075" y="2118917"/>
                <a:ext cx="5068802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FF"/>
                </a:solidFill>
                <a:prstDash val="solid"/>
                <a:miter lim="800000"/>
              </a:ln>
              <a:effectLst/>
            </p:spPr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7EEE47-21FB-4798-93AD-09C9465345F6}"/>
                  </a:ext>
                </a:extLst>
              </p:cNvPr>
              <p:cNvSpPr txBox="1"/>
              <p:nvPr/>
            </p:nvSpPr>
            <p:spPr>
              <a:xfrm>
                <a:off x="9645977" y="2907120"/>
                <a:ext cx="10673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cathode</a:t>
                </a: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A715692-F2D1-461C-82DF-11AB13ACAA44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10179639" y="2104400"/>
                <a:ext cx="435110" cy="80272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headEnd w="med" len="lg"/>
                <a:tailEnd type="triangle" w="lg" len="lg"/>
              </a:ln>
              <a:effectLst/>
            </p:spPr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D5BF65-A284-4E4B-89EC-38B32DF9D53F}"/>
                </a:ext>
              </a:extLst>
            </p:cNvPr>
            <p:cNvSpPr txBox="1"/>
            <p:nvPr/>
          </p:nvSpPr>
          <p:spPr>
            <a:xfrm>
              <a:off x="991883" y="6223990"/>
              <a:ext cx="4509972" cy="300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cross-section view of  thin-gap GEM-µRWELL detector</a:t>
              </a: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18222B93-8280-40D7-9069-94186AD24BB4}"/>
              </a:ext>
            </a:extLst>
          </p:cNvPr>
          <p:cNvSpPr txBox="1"/>
          <p:nvPr/>
        </p:nvSpPr>
        <p:spPr>
          <a:xfrm>
            <a:off x="5717757" y="825860"/>
            <a:ext cx="6382741" cy="1992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Technology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Thin-gap GEM-µRWELL hybrid detector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hybrid amplification MPGD: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GEM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(preamplification) and </a:t>
            </a:r>
            <a:r>
              <a:rPr lang="en-US" sz="14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µRWELL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(main amplification)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Large detector gain &amp; stable operating HV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Readout layer: 3-layer capacitive-sharing U-V strip readout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Achieve excellent spatial resolution with thin gap detector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5358365-8B13-499B-A477-A22736798BFE}"/>
              </a:ext>
            </a:extLst>
          </p:cNvPr>
          <p:cNvSpPr txBox="1"/>
          <p:nvPr/>
        </p:nvSpPr>
        <p:spPr>
          <a:xfrm>
            <a:off x="266598" y="826005"/>
            <a:ext cx="5443538" cy="27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</a:pPr>
            <a:r>
              <a:rPr lang="en-US" sz="1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Challenges with standard (~3 mm drift gap) MPGDs</a:t>
            </a:r>
          </a:p>
          <a:p>
            <a:pPr marL="365760" lvl="0" indent="-36576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Degradation of the spatial resolution with track angle .</a:t>
            </a:r>
          </a:p>
          <a:p>
            <a:pPr marL="365760" lvl="0" indent="-36576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 × B in magnetic field negatively impact resolution</a:t>
            </a:r>
          </a:p>
          <a:p>
            <a:pPr lvl="0">
              <a:lnSpc>
                <a:spcPct val="150000"/>
              </a:lnSpc>
              <a:buClr>
                <a:srgbClr val="000000"/>
              </a:buClr>
            </a:pPr>
            <a:r>
              <a:rPr lang="en-US" sz="1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Development of Thin-gap MPGDs (~1 mm drift gap):</a:t>
            </a:r>
          </a:p>
          <a:p>
            <a:pPr marL="342900" lvl="0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Improve spatial resolution at large angle</a:t>
            </a:r>
          </a:p>
          <a:p>
            <a:pPr marL="342900" lvl="0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Reduce E × B effect in magnetic field</a:t>
            </a:r>
          </a:p>
          <a:p>
            <a:pPr marL="342900" lvl="4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Improve the detector timing resolution</a:t>
            </a:r>
          </a:p>
          <a:p>
            <a:pPr marL="342900" lvl="4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Trade off </a:t>
            </a:r>
            <a:r>
              <a:rPr lang="en-US" sz="1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1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lose a couple of % in detector efficiency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AFD0C5-FBCF-4464-B86A-B7E54A85FEAC}"/>
              </a:ext>
            </a:extLst>
          </p:cNvPr>
          <p:cNvSpPr/>
          <p:nvPr/>
        </p:nvSpPr>
        <p:spPr>
          <a:xfrm>
            <a:off x="6469317" y="5893551"/>
            <a:ext cx="5394960" cy="276999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https://wiki.bnl.gov/eic/upload/ERD_tgMPGD_FY22_endOfYearReport_final.pdf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38643D-6CF8-4CEA-9242-F2B3273BC95C}"/>
              </a:ext>
            </a:extLst>
          </p:cNvPr>
          <p:cNvGrpSpPr/>
          <p:nvPr/>
        </p:nvGrpSpPr>
        <p:grpSpPr>
          <a:xfrm>
            <a:off x="1023464" y="3497372"/>
            <a:ext cx="3151127" cy="2743200"/>
            <a:chOff x="1023464" y="3497372"/>
            <a:chExt cx="3151127" cy="2743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B679ED-08FC-4833-A22D-4A71C7A53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3464" y="3497372"/>
              <a:ext cx="3151127" cy="2743200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E287D76-1820-4832-B655-292715F8EEEA}"/>
                </a:ext>
              </a:extLst>
            </p:cNvPr>
            <p:cNvSpPr/>
            <p:nvPr/>
          </p:nvSpPr>
          <p:spPr>
            <a:xfrm>
              <a:off x="2630484" y="5221045"/>
              <a:ext cx="1269253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mm </a:t>
              </a:r>
              <a:r>
                <a:rPr lang="el-GR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RWELL prototype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5909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 choice: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of thin-gap GEM-µRWELL in test beam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587C9C-EF1F-488A-ADEE-F1B7E205ECEA}"/>
              </a:ext>
            </a:extLst>
          </p:cNvPr>
          <p:cNvGrpSpPr>
            <a:grpSpLocks noChangeAspect="1"/>
          </p:cNvGrpSpPr>
          <p:nvPr/>
        </p:nvGrpSpPr>
        <p:grpSpPr>
          <a:xfrm>
            <a:off x="3635282" y="934689"/>
            <a:ext cx="8503920" cy="2436532"/>
            <a:chOff x="483369" y="3835833"/>
            <a:chExt cx="8595360" cy="246273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FE8146-38CE-43BF-80B9-EED56C27CA9B}"/>
                </a:ext>
              </a:extLst>
            </p:cNvPr>
            <p:cNvSpPr txBox="1"/>
            <p:nvPr/>
          </p:nvSpPr>
          <p:spPr>
            <a:xfrm>
              <a:off x="483369" y="6018588"/>
              <a:ext cx="8595360" cy="279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R&amp;D funded by JLab administered DOE EIC Generic R&amp;D Program as EICGENRandD_2022_23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6B7F22-9202-4D33-A35E-88FC7188C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3369" y="3835833"/>
              <a:ext cx="8595360" cy="217245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5278792-3366-46A5-929F-183CC6B683F6}"/>
              </a:ext>
            </a:extLst>
          </p:cNvPr>
          <p:cNvSpPr txBox="1"/>
          <p:nvPr/>
        </p:nvSpPr>
        <p:spPr>
          <a:xfrm>
            <a:off x="268706" y="819211"/>
            <a:ext cx="3401548" cy="32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Proof of concept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 of thin-gap GEM-µRWELL hybrid prototype demonstrated in beam test at the Fermilab Test beam Facility in Summer 2023 (red plots)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resolution &lt; 150 µm  and efficiency of 92% on average for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1-mm thin-gap GEM-µRWELL prototype (red dots)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for track in an angle range between 0 – 45 degrees.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0832AD-33F9-45B9-887D-811085A54F25}"/>
              </a:ext>
            </a:extLst>
          </p:cNvPr>
          <p:cNvGrpSpPr>
            <a:grpSpLocks noChangeAspect="1"/>
          </p:cNvGrpSpPr>
          <p:nvPr/>
        </p:nvGrpSpPr>
        <p:grpSpPr>
          <a:xfrm>
            <a:off x="3322320" y="3465612"/>
            <a:ext cx="8869680" cy="2771762"/>
            <a:chOff x="3670254" y="3525190"/>
            <a:chExt cx="8503227" cy="265724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F677447-EA03-49FB-B44F-9C5A948FB24B}"/>
                </a:ext>
              </a:extLst>
            </p:cNvPr>
            <p:cNvGrpSpPr/>
            <p:nvPr/>
          </p:nvGrpSpPr>
          <p:grpSpPr>
            <a:xfrm>
              <a:off x="3670254" y="3525190"/>
              <a:ext cx="8503227" cy="2362478"/>
              <a:chOff x="3670254" y="3525190"/>
              <a:chExt cx="8503227" cy="2362478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64DFE05-2105-4784-9A8B-588A6E0E830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522835" y="3525483"/>
                <a:ext cx="2798064" cy="2362185"/>
                <a:chOff x="6523182" y="3525483"/>
                <a:chExt cx="2798064" cy="2362185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B3D52B38-4EAE-4AF0-A334-6398D89254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23182" y="3525483"/>
                  <a:ext cx="2798064" cy="2362185"/>
                </a:xfrm>
                <a:prstGeom prst="rect">
                  <a:avLst/>
                </a:prstGeom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A324BA5-4008-4039-8B40-8EC63F232327}"/>
                    </a:ext>
                  </a:extLst>
                </p:cNvPr>
                <p:cNvSpPr txBox="1"/>
                <p:nvPr/>
              </p:nvSpPr>
              <p:spPr>
                <a:xfrm>
                  <a:off x="7022144" y="5202725"/>
                  <a:ext cx="727903" cy="238584"/>
                </a:xfrm>
                <a:prstGeom prst="rect">
                  <a:avLst/>
                </a:prstGeom>
                <a:solidFill>
                  <a:srgbClr val="FFFF00">
                    <a:alpha val="50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Efficiency</a:t>
                  </a:r>
                  <a:endParaRPr lang="fr-FR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0612055-457A-4659-8209-11405AAA7FE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75417" y="3525191"/>
                <a:ext cx="2798064" cy="2362185"/>
                <a:chOff x="5589814" y="685800"/>
                <a:chExt cx="3249386" cy="2743200"/>
              </a:xfrm>
            </p:grpSpPr>
            <p:pic>
              <p:nvPicPr>
                <p:cNvPr id="9" name="Picture 8" descr="Chart&#10;&#10;Description automatically generated">
                  <a:extLst>
                    <a:ext uri="{FF2B5EF4-FFF2-40B4-BE49-F238E27FC236}">
                      <a16:creationId xmlns:a16="http://schemas.microsoft.com/office/drawing/2014/main" id="{908989DA-F9E8-4F1C-B313-B0F5E51CC7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9814" y="685800"/>
                  <a:ext cx="3249386" cy="2743200"/>
                </a:xfrm>
                <a:prstGeom prst="rect">
                  <a:avLst/>
                </a:prstGeom>
              </p:spPr>
            </p:pic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A86B518-6F79-4B5A-A650-F179E041E899}"/>
                    </a:ext>
                  </a:extLst>
                </p:cNvPr>
                <p:cNvSpPr txBox="1"/>
                <p:nvPr/>
              </p:nvSpPr>
              <p:spPr>
                <a:xfrm>
                  <a:off x="7804129" y="1843180"/>
                  <a:ext cx="816249" cy="276999"/>
                </a:xfrm>
                <a:prstGeom prst="rect">
                  <a:avLst/>
                </a:prstGeom>
                <a:solidFill>
                  <a:srgbClr val="FFFF00">
                    <a:alpha val="50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Residuals</a:t>
                  </a:r>
                  <a:endParaRPr lang="fr-FR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9EF8D41-FE5C-4C31-8CD5-678EBB481EA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670254" y="3525190"/>
                <a:ext cx="2798064" cy="2362184"/>
                <a:chOff x="8934305" y="934340"/>
                <a:chExt cx="3249387" cy="2743200"/>
              </a:xfrm>
            </p:grpSpPr>
            <p:pic>
              <p:nvPicPr>
                <p:cNvPr id="13" name="Picture 12" descr="Chart, scatter chart&#10;&#10;Description automatically generated">
                  <a:extLst>
                    <a:ext uri="{FF2B5EF4-FFF2-40B4-BE49-F238E27FC236}">
                      <a16:creationId xmlns:a16="http://schemas.microsoft.com/office/drawing/2014/main" id="{3D385AB4-2769-49F6-A219-3B6AD54397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34305" y="934340"/>
                  <a:ext cx="3249387" cy="2743200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06023C7-9557-4C7C-94AA-81C35B86FFEC}"/>
                    </a:ext>
                  </a:extLst>
                </p:cNvPr>
                <p:cNvSpPr txBox="1"/>
                <p:nvPr/>
              </p:nvSpPr>
              <p:spPr>
                <a:xfrm>
                  <a:off x="9561251" y="1216128"/>
                  <a:ext cx="845103" cy="276999"/>
                </a:xfrm>
                <a:prstGeom prst="rect">
                  <a:avLst/>
                </a:prstGeom>
                <a:solidFill>
                  <a:srgbClr val="FFFF00">
                    <a:alpha val="50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Efficiency</a:t>
                  </a:r>
                  <a:endParaRPr lang="fr-FR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236F8F-EC0B-4960-B6CD-804BF9DEB49B}"/>
                </a:ext>
              </a:extLst>
            </p:cNvPr>
            <p:cNvSpPr/>
            <p:nvPr/>
          </p:nvSpPr>
          <p:spPr>
            <a:xfrm>
              <a:off x="5280342" y="5887373"/>
              <a:ext cx="6218576" cy="295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6"/>
                </a:rPr>
                <a:t>https://wiki.bnl.gov/eic/upload/ERD_tgMPGD_FY22_endOfYearReport_final.pdf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3AC4885-F5DA-4EFE-903C-2E20BF5B5F57}"/>
              </a:ext>
            </a:extLst>
          </p:cNvPr>
          <p:cNvSpPr txBox="1"/>
          <p:nvPr/>
        </p:nvSpPr>
        <p:spPr>
          <a:xfrm>
            <a:off x="304800" y="5537374"/>
            <a:ext cx="2669185" cy="700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Baseline technology for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Barrel Outer MPGD tracker</a:t>
            </a:r>
          </a:p>
        </p:txBody>
      </p:sp>
    </p:spTree>
    <p:extLst>
      <p:ext uri="{BB962C8B-B14F-4D97-AF65-F5344CB8AC3E}">
        <p14:creationId xmlns:p14="http://schemas.microsoft.com/office/powerpoint/2010/main" val="2810370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73" y="0"/>
            <a:ext cx="11986727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Few consideration on technology choice options: 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personal experience</a:t>
            </a:r>
            <a:endParaRPr lang="en-US" b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179C67A-69B3-41D2-BEA7-746B01D897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216681"/>
              </p:ext>
            </p:extLst>
          </p:nvPr>
        </p:nvGraphicFramePr>
        <p:xfrm>
          <a:off x="320350" y="1204856"/>
          <a:ext cx="9149873" cy="21961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6588">
                  <a:extLst>
                    <a:ext uri="{9D8B030D-6E8A-4147-A177-3AD203B41FA5}">
                      <a16:colId xmlns:a16="http://schemas.microsoft.com/office/drawing/2014/main" val="2545778999"/>
                    </a:ext>
                  </a:extLst>
                </a:gridCol>
                <a:gridCol w="1488404">
                  <a:extLst>
                    <a:ext uri="{9D8B030D-6E8A-4147-A177-3AD203B41FA5}">
                      <a16:colId xmlns:a16="http://schemas.microsoft.com/office/drawing/2014/main" val="2775570271"/>
                    </a:ext>
                  </a:extLst>
                </a:gridCol>
                <a:gridCol w="1701627">
                  <a:extLst>
                    <a:ext uri="{9D8B030D-6E8A-4147-A177-3AD203B41FA5}">
                      <a16:colId xmlns:a16="http://schemas.microsoft.com/office/drawing/2014/main" val="2731807291"/>
                    </a:ext>
                  </a:extLst>
                </a:gridCol>
                <a:gridCol w="1701627">
                  <a:extLst>
                    <a:ext uri="{9D8B030D-6E8A-4147-A177-3AD203B41FA5}">
                      <a16:colId xmlns:a16="http://schemas.microsoft.com/office/drawing/2014/main" val="326962555"/>
                    </a:ext>
                  </a:extLst>
                </a:gridCol>
                <a:gridCol w="1701627">
                  <a:extLst>
                    <a:ext uri="{9D8B030D-6E8A-4147-A177-3AD203B41FA5}">
                      <a16:colId xmlns:a16="http://schemas.microsoft.com/office/drawing/2014/main" val="3236056843"/>
                    </a:ext>
                  </a:extLst>
                </a:gridCol>
              </a:tblGrid>
              <a:tr h="528857">
                <a:tc>
                  <a:txBody>
                    <a:bodyPr/>
                    <a:lstStyle/>
                    <a:p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spatial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Timing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×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185031"/>
                  </a:ext>
                </a:extLst>
              </a:tr>
              <a:tr h="43098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Thin (1 mm) gap 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hybrid amplification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2D readout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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(need to be demonstrated)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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(optimized)</a:t>
                      </a:r>
                      <a:endParaRPr lang="en-US" sz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492277"/>
                  </a:ext>
                </a:extLst>
              </a:tr>
              <a:tr h="52885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Standard (3 mm) gap 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single amplification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2D readout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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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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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(acceptable)</a:t>
                      </a:r>
                      <a:endParaRPr 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3346"/>
                  </a:ext>
                </a:extLst>
              </a:tr>
              <a:tr h="5288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Standard (3 mm) gap 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hybrid amplification  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2D readout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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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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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(acceptable)</a:t>
                      </a:r>
                      <a:endParaRPr 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10728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0DAAAA5-AEF7-404F-92DF-AB6B24163F1B}"/>
              </a:ext>
            </a:extLst>
          </p:cNvPr>
          <p:cNvSpPr txBox="1"/>
          <p:nvPr/>
        </p:nvSpPr>
        <p:spPr>
          <a:xfrm>
            <a:off x="320350" y="848528"/>
            <a:ext cx="3692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“Slow” gas mixture like Ar-iC</a:t>
            </a:r>
            <a:r>
              <a:rPr lang="en-US" sz="16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(90/10)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145B14-6B11-4A04-A710-923400CD7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949546"/>
              </p:ext>
            </p:extLst>
          </p:nvPr>
        </p:nvGraphicFramePr>
        <p:xfrm>
          <a:off x="320350" y="3975153"/>
          <a:ext cx="9149873" cy="21047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6588">
                  <a:extLst>
                    <a:ext uri="{9D8B030D-6E8A-4147-A177-3AD203B41FA5}">
                      <a16:colId xmlns:a16="http://schemas.microsoft.com/office/drawing/2014/main" val="2545778999"/>
                    </a:ext>
                  </a:extLst>
                </a:gridCol>
                <a:gridCol w="1918997">
                  <a:extLst>
                    <a:ext uri="{9D8B030D-6E8A-4147-A177-3AD203B41FA5}">
                      <a16:colId xmlns:a16="http://schemas.microsoft.com/office/drawing/2014/main" val="2775570271"/>
                    </a:ext>
                  </a:extLst>
                </a:gridCol>
                <a:gridCol w="1539551">
                  <a:extLst>
                    <a:ext uri="{9D8B030D-6E8A-4147-A177-3AD203B41FA5}">
                      <a16:colId xmlns:a16="http://schemas.microsoft.com/office/drawing/2014/main" val="2731807291"/>
                    </a:ext>
                  </a:extLst>
                </a:gridCol>
                <a:gridCol w="1651518">
                  <a:extLst>
                    <a:ext uri="{9D8B030D-6E8A-4147-A177-3AD203B41FA5}">
                      <a16:colId xmlns:a16="http://schemas.microsoft.com/office/drawing/2014/main" val="326962555"/>
                    </a:ext>
                  </a:extLst>
                </a:gridCol>
                <a:gridCol w="1483219">
                  <a:extLst>
                    <a:ext uri="{9D8B030D-6E8A-4147-A177-3AD203B41FA5}">
                      <a16:colId xmlns:a16="http://schemas.microsoft.com/office/drawing/2014/main" val="3236056843"/>
                    </a:ext>
                  </a:extLst>
                </a:gridCol>
              </a:tblGrid>
              <a:tr h="528857">
                <a:tc>
                  <a:txBody>
                    <a:bodyPr/>
                    <a:lstStyle/>
                    <a:p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spatial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Timing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×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185031"/>
                  </a:ext>
                </a:extLst>
              </a:tr>
              <a:tr h="43098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Thin (1 mm) gap 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hybrid amplification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2D readout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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(~90% for perpendicular tracks)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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(minimized)</a:t>
                      </a:r>
                      <a:endParaRPr 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492277"/>
                  </a:ext>
                </a:extLst>
              </a:tr>
              <a:tr h="52885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Standard (3 mm) gap 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single amplification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2D readout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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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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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3346"/>
                  </a:ext>
                </a:extLst>
              </a:tr>
              <a:tr h="5288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Standard (3 mm) gap 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hybrid amplification  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2D readout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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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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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10728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B3E5890-16EB-43CC-B8CC-52725A5F5C53}"/>
              </a:ext>
            </a:extLst>
          </p:cNvPr>
          <p:cNvSpPr txBox="1"/>
          <p:nvPr/>
        </p:nvSpPr>
        <p:spPr>
          <a:xfrm>
            <a:off x="320350" y="3636598"/>
            <a:ext cx="3531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“Fast” gas mixture like 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/CO2</a:t>
            </a:r>
            <a:r>
              <a:rPr lang="en-US" sz="16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(70/30)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91A3EB-7E50-4363-91AC-92B90206FDA0}"/>
              </a:ext>
            </a:extLst>
          </p:cNvPr>
          <p:cNvSpPr txBox="1"/>
          <p:nvPr/>
        </p:nvSpPr>
        <p:spPr>
          <a:xfrm>
            <a:off x="9868677" y="1521619"/>
            <a:ext cx="2158484" cy="3957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Efficiency: 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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95%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&lt; </a:t>
            </a:r>
            <a:r>
              <a:rPr lang="en-US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Spatial resolution:  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150 µm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&lt;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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timing resolution:  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20 ns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&lt;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</a:t>
            </a:r>
          </a:p>
          <a:p>
            <a:pPr>
              <a:lnSpc>
                <a:spcPct val="200000"/>
              </a:lnSpc>
            </a:pPr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E× B effect:  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20 degree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&lt;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</a:t>
            </a:r>
          </a:p>
        </p:txBody>
      </p:sp>
    </p:spTree>
    <p:extLst>
      <p:ext uri="{BB962C8B-B14F-4D97-AF65-F5344CB8AC3E}">
        <p14:creationId xmlns:p14="http://schemas.microsoft.com/office/powerpoint/2010/main" val="3227236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09" y="0"/>
            <a:ext cx="11977991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 Engineering Test Article: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Design of µRWELL-BOT module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CB52C3-5633-4886-9B9A-E989A58479E1}"/>
              </a:ext>
            </a:extLst>
          </p:cNvPr>
          <p:cNvGrpSpPr>
            <a:grpSpLocks noChangeAspect="1"/>
          </p:cNvGrpSpPr>
          <p:nvPr/>
        </p:nvGrpSpPr>
        <p:grpSpPr>
          <a:xfrm>
            <a:off x="125320" y="759251"/>
            <a:ext cx="11978640" cy="5337247"/>
            <a:chOff x="382948" y="921905"/>
            <a:chExt cx="11746889" cy="525576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C92920-2F20-4F2F-963A-9EA14147E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8557" y="1110172"/>
              <a:ext cx="10241280" cy="47582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91B03F-6C99-47E1-BDC7-BE63DDD78765}"/>
                </a:ext>
              </a:extLst>
            </p:cNvPr>
            <p:cNvSpPr txBox="1"/>
            <p:nvPr/>
          </p:nvSpPr>
          <p:spPr>
            <a:xfrm>
              <a:off x="382948" y="921905"/>
              <a:ext cx="1463040" cy="73866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Top honeycomb support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B58DCB-BE29-469C-8414-F441E5C477F6}"/>
                </a:ext>
              </a:extLst>
            </p:cNvPr>
            <p:cNvSpPr txBox="1"/>
            <p:nvPr/>
          </p:nvSpPr>
          <p:spPr>
            <a:xfrm>
              <a:off x="382948" y="1936537"/>
              <a:ext cx="1463040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Cathode foil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161597-BF2D-47EF-BA81-90719264C29E}"/>
                </a:ext>
              </a:extLst>
            </p:cNvPr>
            <p:cNvSpPr txBox="1"/>
            <p:nvPr/>
          </p:nvSpPr>
          <p:spPr>
            <a:xfrm>
              <a:off x="382948" y="2520282"/>
              <a:ext cx="1463040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Drift frame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5E5B39-3A5C-428D-97A1-7740A0DEA23D}"/>
                </a:ext>
              </a:extLst>
            </p:cNvPr>
            <p:cNvSpPr txBox="1"/>
            <p:nvPr/>
          </p:nvSpPr>
          <p:spPr>
            <a:xfrm>
              <a:off x="382948" y="3104027"/>
              <a:ext cx="1463040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GEM foil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4A92C4-3FF5-4E94-AE5E-C6C5DE78C534}"/>
                </a:ext>
              </a:extLst>
            </p:cNvPr>
            <p:cNvSpPr txBox="1"/>
            <p:nvPr/>
          </p:nvSpPr>
          <p:spPr>
            <a:xfrm>
              <a:off x="382948" y="3687772"/>
              <a:ext cx="1463040" cy="52322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induction frame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2E8060-A08A-41EF-82BE-3313466B61D2}"/>
                </a:ext>
              </a:extLst>
            </p:cNvPr>
            <p:cNvSpPr txBox="1"/>
            <p:nvPr/>
          </p:nvSpPr>
          <p:spPr>
            <a:xfrm>
              <a:off x="382948" y="4486960"/>
              <a:ext cx="1463040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µRWELL foil</a:t>
              </a:r>
            </a:p>
          </p:txBody>
        </p: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003CEC2D-4AE3-4318-B0EA-990C96445613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V="1">
              <a:off x="1845988" y="4283458"/>
              <a:ext cx="4048974" cy="357391"/>
            </a:xfrm>
            <a:prstGeom prst="bentConnector3">
              <a:avLst>
                <a:gd name="adj1" fmla="val 50000"/>
              </a:avLst>
            </a:prstGeom>
            <a:ln w="63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116E6B97-8FEF-440A-81E4-B77E6312C2BB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 flipV="1">
              <a:off x="1845988" y="3798853"/>
              <a:ext cx="3494497" cy="150529"/>
            </a:xfrm>
            <a:prstGeom prst="bentConnector3">
              <a:avLst>
                <a:gd name="adj1" fmla="val 50000"/>
              </a:avLst>
            </a:prstGeom>
            <a:ln w="63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or: Elbow 25">
              <a:extLst>
                <a:ext uri="{FF2B5EF4-FFF2-40B4-BE49-F238E27FC236}">
                  <a16:creationId xmlns:a16="http://schemas.microsoft.com/office/drawing/2014/main" id="{BEDF1682-BBF7-4FBE-B01E-52B2A4C47F68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V="1">
              <a:off x="1845988" y="2493487"/>
              <a:ext cx="2473093" cy="180684"/>
            </a:xfrm>
            <a:prstGeom prst="bentConnector3">
              <a:avLst>
                <a:gd name="adj1" fmla="val 50000"/>
              </a:avLst>
            </a:prstGeom>
            <a:ln w="63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215355CC-5D4D-4E0C-9CDE-9E0189963888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1845988" y="2982328"/>
              <a:ext cx="2677374" cy="275588"/>
            </a:xfrm>
            <a:prstGeom prst="bentConnector3">
              <a:avLst>
                <a:gd name="adj1" fmla="val 50000"/>
              </a:avLst>
            </a:prstGeom>
            <a:ln w="63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604EAC02-7452-4548-ABC6-F65C468D8ADC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1845988" y="1858030"/>
              <a:ext cx="1740154" cy="232396"/>
            </a:xfrm>
            <a:prstGeom prst="bentConnector3">
              <a:avLst>
                <a:gd name="adj1" fmla="val 50000"/>
              </a:avLst>
            </a:prstGeom>
            <a:ln w="63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FF15C0A3-2E24-4843-8BFB-FABCA5DF0766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1845988" y="1291237"/>
              <a:ext cx="1740154" cy="312025"/>
            </a:xfrm>
            <a:prstGeom prst="bentConnector3">
              <a:avLst>
                <a:gd name="adj1" fmla="val 50000"/>
              </a:avLst>
            </a:prstGeom>
            <a:ln w="63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D05EB7F-6027-4D93-8A9B-9D767FFB6302}"/>
                </a:ext>
              </a:extLst>
            </p:cNvPr>
            <p:cNvSpPr txBox="1"/>
            <p:nvPr/>
          </p:nvSpPr>
          <p:spPr>
            <a:xfrm>
              <a:off x="382948" y="5070705"/>
              <a:ext cx="1463040" cy="52322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UV readout PCB</a:t>
              </a:r>
            </a:p>
          </p:txBody>
        </p:sp>
        <p:cxnSp>
          <p:nvCxnSpPr>
            <p:cNvPr id="47" name="Connector: Elbow 46">
              <a:extLst>
                <a:ext uri="{FF2B5EF4-FFF2-40B4-BE49-F238E27FC236}">
                  <a16:creationId xmlns:a16="http://schemas.microsoft.com/office/drawing/2014/main" id="{09B903AB-5764-493A-B561-AB09CF052165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 flipV="1">
              <a:off x="1845988" y="4998199"/>
              <a:ext cx="2393026" cy="334116"/>
            </a:xfrm>
            <a:prstGeom prst="bentConnector3">
              <a:avLst>
                <a:gd name="adj1" fmla="val 22317"/>
              </a:avLst>
            </a:prstGeom>
            <a:ln w="63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6B1ADB-F8FA-4CE6-B962-516469F111CB}"/>
                </a:ext>
              </a:extLst>
            </p:cNvPr>
            <p:cNvSpPr txBox="1"/>
            <p:nvPr/>
          </p:nvSpPr>
          <p:spPr>
            <a:xfrm>
              <a:off x="382948" y="5869891"/>
              <a:ext cx="1463040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FEBs</a:t>
              </a: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3B3BB5CD-A72F-4968-AF27-A1A84490DAE5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 flipV="1">
              <a:off x="1845988" y="5332316"/>
              <a:ext cx="2473093" cy="691464"/>
            </a:xfrm>
            <a:prstGeom prst="bentConnector3">
              <a:avLst>
                <a:gd name="adj1" fmla="val 50000"/>
              </a:avLst>
            </a:prstGeom>
            <a:ln w="63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7167F11-A5B3-4E7A-96BD-8E748ACDC802}"/>
              </a:ext>
            </a:extLst>
          </p:cNvPr>
          <p:cNvSpPr txBox="1"/>
          <p:nvPr/>
        </p:nvSpPr>
        <p:spPr>
          <a:xfrm>
            <a:off x="6274015" y="4542173"/>
            <a:ext cx="5304817" cy="2315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</a:pPr>
            <a:r>
              <a:rPr lang="en-US" sz="14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PED engineering test article module (2024–2025):</a:t>
            </a:r>
            <a:endParaRPr lang="en-US" sz="1400" b="1" u="sng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65760" lvl="0" indent="-36576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Full scale </a:t>
            </a:r>
            <a:r>
              <a:rPr lang="en-US" sz="1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1-mm 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thin-gap GEM-µRWELL </a:t>
            </a:r>
            <a:r>
              <a:rPr 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prototype </a:t>
            </a:r>
          </a:p>
          <a:p>
            <a:pPr marL="365760" lvl="0" indent="-36576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Validation of the concept on large area detector</a:t>
            </a:r>
          </a:p>
          <a:p>
            <a:pPr marL="365760" lvl="0" indent="-36576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Will address production and integration challenges of </a:t>
            </a:r>
            <a:r>
              <a:rPr lang="en-US" sz="1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ePIC</a:t>
            </a:r>
            <a:endParaRPr lang="en-US" sz="1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65760" indent="-36576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Design at JLab and CERN MPT workshop ongoing</a:t>
            </a:r>
          </a:p>
          <a:p>
            <a:pPr marL="365760" indent="-36576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Test article module fabrication completion 2024</a:t>
            </a:r>
          </a:p>
          <a:p>
            <a:pPr marL="365760" indent="-36576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Expect to be tested in beam at FNAL summer 2025</a:t>
            </a:r>
          </a:p>
        </p:txBody>
      </p:sp>
    </p:spTree>
    <p:extLst>
      <p:ext uri="{BB962C8B-B14F-4D97-AF65-F5344CB8AC3E}">
        <p14:creationId xmlns:p14="http://schemas.microsoft.com/office/powerpoint/2010/main" val="3064961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consideration: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µRWELL PCB and GEM foil (JLab &amp; CERN MPT)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FB4536-E19C-4B60-9BD1-7F686885F8DC}"/>
              </a:ext>
            </a:extLst>
          </p:cNvPr>
          <p:cNvGrpSpPr/>
          <p:nvPr/>
        </p:nvGrpSpPr>
        <p:grpSpPr>
          <a:xfrm>
            <a:off x="304800" y="930936"/>
            <a:ext cx="11720162" cy="2468880"/>
            <a:chOff x="330733" y="3489436"/>
            <a:chExt cx="11720162" cy="24688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13DDDF-69B4-4E71-A033-5630B6D5EAE0}"/>
                </a:ext>
              </a:extLst>
            </p:cNvPr>
            <p:cNvSpPr txBox="1"/>
            <p:nvPr/>
          </p:nvSpPr>
          <p:spPr>
            <a:xfrm>
              <a:off x="7339465" y="3956386"/>
              <a:ext cx="4711430" cy="152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u="sng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µRWELL PCB: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v"/>
              </a:pP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Active area divided into 36 HV sectors (~ 156 cm</a:t>
              </a:r>
              <a:r>
                <a:rPr lang="en-US" sz="1600" baseline="30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2</a:t>
              </a: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)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v"/>
              </a:pP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Same segmentation pattern as the GEM foil  minimize dead area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5ECA6B-96C5-47B8-9A0C-7FBEE5B53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733" y="3489436"/>
              <a:ext cx="6930910" cy="246888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E675EA0-1910-4A42-82E1-2A69ADDDEFF4}"/>
              </a:ext>
            </a:extLst>
          </p:cNvPr>
          <p:cNvGrpSpPr/>
          <p:nvPr/>
        </p:nvGrpSpPr>
        <p:grpSpPr>
          <a:xfrm>
            <a:off x="687747" y="3259179"/>
            <a:ext cx="11504253" cy="2468880"/>
            <a:chOff x="146166" y="881852"/>
            <a:chExt cx="11504253" cy="246888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DF3784-775F-4595-B4AC-64BCC1D6A334}"/>
                </a:ext>
              </a:extLst>
            </p:cNvPr>
            <p:cNvSpPr txBox="1"/>
            <p:nvPr/>
          </p:nvSpPr>
          <p:spPr>
            <a:xfrm>
              <a:off x="146166" y="881852"/>
              <a:ext cx="4126877" cy="152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u="sng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GEM foil:</a:t>
              </a:r>
              <a:endPara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v"/>
              </a:pP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foil divided into 36 HV sector ~ 156 cm</a:t>
              </a:r>
              <a:r>
                <a:rPr lang="en-US" sz="1600" baseline="30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2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v"/>
              </a:pP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Trade-off between active-to-dead area ratio for gap uniformity (~1% dead area)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EE6CB5-346C-47C9-9D1A-7EDE669B5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9070" y="881852"/>
              <a:ext cx="7311349" cy="246888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ED413E5-1F9B-436A-A997-5C14696FD36B}"/>
              </a:ext>
            </a:extLst>
          </p:cNvPr>
          <p:cNvSpPr txBox="1"/>
          <p:nvPr/>
        </p:nvSpPr>
        <p:spPr>
          <a:xfrm>
            <a:off x="304800" y="5135369"/>
            <a:ext cx="4422843" cy="10231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New concepts to be tested to enhance performance:</a:t>
            </a:r>
            <a:endParaRPr lang="en-US" sz="14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Random HV segmentation of both GEM and </a:t>
            </a:r>
            <a:r>
              <a:rPr lang="el-G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μ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RWELL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Higher hole density (pitch 100 µm instead of 140 µm)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DACB27-FA80-4893-95A2-B396D2E1774A}"/>
              </a:ext>
            </a:extLst>
          </p:cNvPr>
          <p:cNvSpPr txBox="1"/>
          <p:nvPr/>
        </p:nvSpPr>
        <p:spPr>
          <a:xfrm>
            <a:off x="5340486" y="5728059"/>
            <a:ext cx="6108970" cy="10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Design of both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uRWELL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and GEM is being finalized  a lot of back and forth between CERN MPT workshop and JLab RD &amp; I Group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Parts delivery is expected by December 2024 – January 2025</a:t>
            </a:r>
          </a:p>
        </p:txBody>
      </p:sp>
    </p:spTree>
    <p:extLst>
      <p:ext uri="{BB962C8B-B14F-4D97-AF65-F5344CB8AC3E}">
        <p14:creationId xmlns:p14="http://schemas.microsoft.com/office/powerpoint/2010/main" val="3296204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consideration: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2D (U-V)-strip readout layer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DF3784-775F-4595-B4AC-64BCC1D6A334}"/>
              </a:ext>
            </a:extLst>
          </p:cNvPr>
          <p:cNvSpPr txBox="1"/>
          <p:nvPr/>
        </p:nvSpPr>
        <p:spPr>
          <a:xfrm>
            <a:off x="254711" y="1002061"/>
            <a:ext cx="5791200" cy="152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3-layer capacitive-sharing U-V strip readout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Strip pitch: 0.8 mm (along U and V axis)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Trace pitch: 1.14 mm along horizontal axis (traces(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Max strip length is 46.7 cm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9EDB360-0D93-41B3-9E67-36640BBDA370}"/>
              </a:ext>
            </a:extLst>
          </p:cNvPr>
          <p:cNvSpPr txBox="1"/>
          <p:nvPr/>
        </p:nvSpPr>
        <p:spPr>
          <a:xfrm>
            <a:off x="6365658" y="1030292"/>
            <a:ext cx="5791200" cy="152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1780 U-strips + 1780 V-strips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7 FEBs / U (V) planes  14 FEBs / µRWELL-BOT modules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140-pins Hirose connectors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All connectors on the back of the rigid µRWELL / readout PCB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818365D-FBC2-465D-AE47-B2E18E6C8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108" y="3734053"/>
            <a:ext cx="7680960" cy="245641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1005E9E-F24C-4CCC-BD3F-17199DC1A753}"/>
              </a:ext>
            </a:extLst>
          </p:cNvPr>
          <p:cNvGrpSpPr/>
          <p:nvPr/>
        </p:nvGrpSpPr>
        <p:grpSpPr>
          <a:xfrm>
            <a:off x="304800" y="2381969"/>
            <a:ext cx="7738756" cy="2547705"/>
            <a:chOff x="4372357" y="3788301"/>
            <a:chExt cx="7738756" cy="254770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D32C7B-0DD1-49CB-ABBC-A222C1E9A8B1}"/>
                </a:ext>
              </a:extLst>
            </p:cNvPr>
            <p:cNvSpPr txBox="1"/>
            <p:nvPr/>
          </p:nvSpPr>
          <p:spPr>
            <a:xfrm rot="2700000">
              <a:off x="11174980" y="5210620"/>
              <a:ext cx="759758" cy="29894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U-strips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7A1C94A-58B7-4F25-82A0-4C6BBF03087C}"/>
                </a:ext>
              </a:extLst>
            </p:cNvPr>
            <p:cNvSpPr txBox="1"/>
            <p:nvPr/>
          </p:nvSpPr>
          <p:spPr>
            <a:xfrm rot="18900000">
              <a:off x="7727921" y="5095206"/>
              <a:ext cx="759760" cy="29894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V-strips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E90ACE-D39F-4757-9130-AF1E800A2722}"/>
                </a:ext>
              </a:extLst>
            </p:cNvPr>
            <p:cNvSpPr txBox="1"/>
            <p:nvPr/>
          </p:nvSpPr>
          <p:spPr>
            <a:xfrm rot="18900000">
              <a:off x="7631527" y="5997452"/>
              <a:ext cx="897955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0.8 mm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A59D687-E12E-435B-8750-ACF5E257CA7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72357" y="4252654"/>
              <a:ext cx="7738756" cy="1641285"/>
              <a:chOff x="1310261" y="1135579"/>
              <a:chExt cx="10778624" cy="2286000"/>
            </a:xfrm>
            <a:solidFill>
              <a:srgbClr val="FFFFFF"/>
            </a:solidFill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D3A8BE3-6A66-42EF-BB97-77E15973486B}"/>
                  </a:ext>
                </a:extLst>
              </p:cNvPr>
              <p:cNvSpPr/>
              <p:nvPr/>
            </p:nvSpPr>
            <p:spPr>
              <a:xfrm>
                <a:off x="1310261" y="1135579"/>
                <a:ext cx="10778624" cy="2286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AA9A3E5-181A-4493-9FA4-C4984CB60A51}"/>
                  </a:ext>
                </a:extLst>
              </p:cNvPr>
              <p:cNvCxnSpPr/>
              <p:nvPr/>
            </p:nvCxnSpPr>
            <p:spPr>
              <a:xfrm flipH="1">
                <a:off x="9448881" y="1135579"/>
                <a:ext cx="2232837" cy="2286000"/>
              </a:xfrm>
              <a:prstGeom prst="line">
                <a:avLst/>
              </a:prstGeom>
              <a:grpFill/>
              <a:ln w="7302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A233757-D4D7-43FF-A7A8-C835B2A4C0B2}"/>
                  </a:ext>
                </a:extLst>
              </p:cNvPr>
              <p:cNvCxnSpPr/>
              <p:nvPr/>
            </p:nvCxnSpPr>
            <p:spPr>
              <a:xfrm flipH="1">
                <a:off x="8966871" y="1135579"/>
                <a:ext cx="2232837" cy="2286000"/>
              </a:xfrm>
              <a:prstGeom prst="line">
                <a:avLst/>
              </a:prstGeom>
              <a:grpFill/>
              <a:ln w="7302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21CFE9C-8953-4A51-8AFA-2E3477AD4F84}"/>
                  </a:ext>
                </a:extLst>
              </p:cNvPr>
              <p:cNvCxnSpPr/>
              <p:nvPr/>
            </p:nvCxnSpPr>
            <p:spPr>
              <a:xfrm flipH="1">
                <a:off x="8484861" y="1135579"/>
                <a:ext cx="2232837" cy="2286000"/>
              </a:xfrm>
              <a:prstGeom prst="line">
                <a:avLst/>
              </a:prstGeom>
              <a:grpFill/>
              <a:ln w="7302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E9A4291-6879-427E-AFB2-7D478F47014D}"/>
                  </a:ext>
                </a:extLst>
              </p:cNvPr>
              <p:cNvCxnSpPr/>
              <p:nvPr/>
            </p:nvCxnSpPr>
            <p:spPr>
              <a:xfrm flipH="1">
                <a:off x="8002852" y="1135579"/>
                <a:ext cx="2232837" cy="2286000"/>
              </a:xfrm>
              <a:prstGeom prst="line">
                <a:avLst/>
              </a:prstGeom>
              <a:grpFill/>
              <a:ln w="7302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9E0530D-6E6B-4B25-B60F-A4CEC147CCD3}"/>
                  </a:ext>
                </a:extLst>
              </p:cNvPr>
              <p:cNvCxnSpPr/>
              <p:nvPr/>
            </p:nvCxnSpPr>
            <p:spPr>
              <a:xfrm flipH="1">
                <a:off x="7520842" y="1135579"/>
                <a:ext cx="2232837" cy="2286000"/>
              </a:xfrm>
              <a:prstGeom prst="line">
                <a:avLst/>
              </a:prstGeom>
              <a:grpFill/>
              <a:ln w="7302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6B2F69E-8E68-4A7A-8910-FD43CF5B4EDA}"/>
                  </a:ext>
                </a:extLst>
              </p:cNvPr>
              <p:cNvCxnSpPr/>
              <p:nvPr/>
            </p:nvCxnSpPr>
            <p:spPr>
              <a:xfrm flipH="1">
                <a:off x="7038832" y="1135579"/>
                <a:ext cx="2232837" cy="2286000"/>
              </a:xfrm>
              <a:prstGeom prst="line">
                <a:avLst/>
              </a:prstGeom>
              <a:grpFill/>
              <a:ln w="7302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C0F771BA-477E-4678-9510-1B9D972CA567}"/>
                  </a:ext>
                </a:extLst>
              </p:cNvPr>
              <p:cNvCxnSpPr/>
              <p:nvPr/>
            </p:nvCxnSpPr>
            <p:spPr>
              <a:xfrm flipH="1">
                <a:off x="6556822" y="1135579"/>
                <a:ext cx="2232837" cy="2286000"/>
              </a:xfrm>
              <a:prstGeom prst="line">
                <a:avLst/>
              </a:prstGeom>
              <a:grpFill/>
              <a:ln w="7302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05A96CF-DC8C-40DD-BE88-0A9B274BA8E1}"/>
                  </a:ext>
                </a:extLst>
              </p:cNvPr>
              <p:cNvCxnSpPr/>
              <p:nvPr/>
            </p:nvCxnSpPr>
            <p:spPr>
              <a:xfrm flipH="1">
                <a:off x="6074820" y="1135579"/>
                <a:ext cx="2232837" cy="2286000"/>
              </a:xfrm>
              <a:prstGeom prst="line">
                <a:avLst/>
              </a:prstGeom>
              <a:grpFill/>
              <a:ln w="7302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CA3CBA8-1605-411B-81EE-075BE3D23BEE}"/>
                  </a:ext>
                </a:extLst>
              </p:cNvPr>
              <p:cNvCxnSpPr/>
              <p:nvPr/>
            </p:nvCxnSpPr>
            <p:spPr>
              <a:xfrm>
                <a:off x="6109686" y="1135579"/>
                <a:ext cx="2232837" cy="22860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CA09D50-A730-497D-B314-17EC570FA1D4}"/>
                  </a:ext>
                </a:extLst>
              </p:cNvPr>
              <p:cNvCxnSpPr/>
              <p:nvPr/>
            </p:nvCxnSpPr>
            <p:spPr>
              <a:xfrm>
                <a:off x="6591696" y="1135579"/>
                <a:ext cx="2232837" cy="22860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ECF05B4-B147-419C-BFEF-D555224F56CB}"/>
                  </a:ext>
                </a:extLst>
              </p:cNvPr>
              <p:cNvCxnSpPr/>
              <p:nvPr/>
            </p:nvCxnSpPr>
            <p:spPr>
              <a:xfrm>
                <a:off x="7073706" y="1135579"/>
                <a:ext cx="2232837" cy="22860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F3C02F5-C217-4BEA-B929-BC0A7C014EF8}"/>
                  </a:ext>
                </a:extLst>
              </p:cNvPr>
              <p:cNvCxnSpPr/>
              <p:nvPr/>
            </p:nvCxnSpPr>
            <p:spPr>
              <a:xfrm>
                <a:off x="7555715" y="1135579"/>
                <a:ext cx="2232837" cy="22860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4E54AFB-D7CB-48D0-9968-89FD749F8872}"/>
                  </a:ext>
                </a:extLst>
              </p:cNvPr>
              <p:cNvCxnSpPr/>
              <p:nvPr/>
            </p:nvCxnSpPr>
            <p:spPr>
              <a:xfrm>
                <a:off x="8037726" y="1135579"/>
                <a:ext cx="2232837" cy="22860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A926E53-A758-4FCE-89BD-62053406E313}"/>
                  </a:ext>
                </a:extLst>
              </p:cNvPr>
              <p:cNvCxnSpPr/>
              <p:nvPr/>
            </p:nvCxnSpPr>
            <p:spPr>
              <a:xfrm>
                <a:off x="8519734" y="1135579"/>
                <a:ext cx="2232837" cy="22860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F38E21A-CC26-4178-B423-9312B96ACB6D}"/>
                  </a:ext>
                </a:extLst>
              </p:cNvPr>
              <p:cNvCxnSpPr/>
              <p:nvPr/>
            </p:nvCxnSpPr>
            <p:spPr>
              <a:xfrm>
                <a:off x="9001744" y="1135579"/>
                <a:ext cx="2232837" cy="22860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1F6F0C6-85CF-41F9-879B-CACD157888E2}"/>
                  </a:ext>
                </a:extLst>
              </p:cNvPr>
              <p:cNvCxnSpPr/>
              <p:nvPr/>
            </p:nvCxnSpPr>
            <p:spPr>
              <a:xfrm>
                <a:off x="9483753" y="1135579"/>
                <a:ext cx="2232837" cy="22860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4150C6-664F-4402-8EFC-66CD7849845D}"/>
                </a:ext>
              </a:extLst>
            </p:cNvPr>
            <p:cNvSpPr txBox="1"/>
            <p:nvPr/>
          </p:nvSpPr>
          <p:spPr>
            <a:xfrm>
              <a:off x="8347623" y="3788301"/>
              <a:ext cx="915635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1.14 mm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B7A3BB5-EB78-4702-A14F-82DCB690891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840909" y="4174023"/>
              <a:ext cx="361019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F7A338C-82D5-47D2-A5A6-D2A5E7F2E693}"/>
                </a:ext>
              </a:extLst>
            </p:cNvPr>
            <p:cNvCxnSpPr>
              <a:cxnSpLocks/>
            </p:cNvCxnSpPr>
            <p:nvPr/>
          </p:nvCxnSpPr>
          <p:spPr bwMode="auto">
            <a:xfrm rot="2700000">
              <a:off x="8313312" y="5729557"/>
              <a:ext cx="322972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5C810E3-886B-4F8D-BD55-0121687301B2}"/>
                </a:ext>
              </a:extLst>
            </p:cNvPr>
            <p:cNvCxnSpPr>
              <a:cxnSpLocks/>
            </p:cNvCxnSpPr>
            <p:nvPr/>
          </p:nvCxnSpPr>
          <p:spPr bwMode="auto">
            <a:xfrm rot="2700000">
              <a:off x="8170209" y="5607037"/>
              <a:ext cx="1724" cy="534373"/>
            </a:xfrm>
            <a:prstGeom prst="lin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F5859A7-A92C-4DB2-9CB1-3164D48BC69B}"/>
                </a:ext>
              </a:extLst>
            </p:cNvPr>
            <p:cNvCxnSpPr>
              <a:cxnSpLocks/>
            </p:cNvCxnSpPr>
            <p:nvPr/>
          </p:nvCxnSpPr>
          <p:spPr bwMode="auto">
            <a:xfrm rot="2700000">
              <a:off x="8433204" y="5802515"/>
              <a:ext cx="1724" cy="305356"/>
            </a:xfrm>
            <a:prstGeom prst="lin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CBBD47-81F8-4D1F-919D-5820F6CA64E7}"/>
                </a:ext>
              </a:extLst>
            </p:cNvPr>
            <p:cNvSpPr txBox="1"/>
            <p:nvPr/>
          </p:nvSpPr>
          <p:spPr>
            <a:xfrm>
              <a:off x="5163308" y="5523583"/>
              <a:ext cx="2601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U-V strip configuration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177F96B-7314-4D09-B398-0E9AF5685330}"/>
              </a:ext>
            </a:extLst>
          </p:cNvPr>
          <p:cNvCxnSpPr>
            <a:cxnSpLocks/>
            <a:stCxn id="66" idx="2"/>
          </p:cNvCxnSpPr>
          <p:nvPr/>
        </p:nvCxnSpPr>
        <p:spPr>
          <a:xfrm>
            <a:off x="9261258" y="2555710"/>
            <a:ext cx="552138" cy="13261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469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consideration: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2D (U-V)-strip capacitive-sharing readout options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B52231B-4816-4D5F-A53D-DBBE53EF1B07}"/>
              </a:ext>
            </a:extLst>
          </p:cNvPr>
          <p:cNvGrpSpPr/>
          <p:nvPr/>
        </p:nvGrpSpPr>
        <p:grpSpPr>
          <a:xfrm>
            <a:off x="289810" y="922331"/>
            <a:ext cx="4189750" cy="5013337"/>
            <a:chOff x="799044" y="979029"/>
            <a:chExt cx="4189750" cy="501333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5F7206E-A0F6-4C55-96CB-14FABA70A18B}"/>
                </a:ext>
              </a:extLst>
            </p:cNvPr>
            <p:cNvGrpSpPr/>
            <p:nvPr/>
          </p:nvGrpSpPr>
          <p:grpSpPr>
            <a:xfrm>
              <a:off x="873994" y="3848765"/>
              <a:ext cx="4114800" cy="2143601"/>
              <a:chOff x="739092" y="3935504"/>
              <a:chExt cx="4114800" cy="2143601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482EBD2-CE8B-4B98-B3AD-82DB539E9502}"/>
                  </a:ext>
                </a:extLst>
              </p:cNvPr>
              <p:cNvSpPr txBox="1"/>
              <p:nvPr/>
            </p:nvSpPr>
            <p:spPr>
              <a:xfrm>
                <a:off x="739092" y="3935504"/>
                <a:ext cx="4114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cross-section view of  3-layers 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capaSh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readout</a:t>
                </a:r>
              </a:p>
            </p:txBody>
          </p:sp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38210703-C5EF-4982-96B2-4D2882346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39092" y="4242749"/>
                <a:ext cx="4114800" cy="1836356"/>
              </a:xfrm>
              <a:prstGeom prst="rect">
                <a:avLst/>
              </a:prstGeom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91C7318-8C26-4224-BD15-EDF971E1B25E}"/>
                </a:ext>
              </a:extLst>
            </p:cNvPr>
            <p:cNvGrpSpPr/>
            <p:nvPr/>
          </p:nvGrpSpPr>
          <p:grpSpPr>
            <a:xfrm>
              <a:off x="799044" y="979029"/>
              <a:ext cx="4189750" cy="2629568"/>
              <a:chOff x="799044" y="979029"/>
              <a:chExt cx="4189750" cy="2629568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CC1D100B-4E55-40DC-83D0-1360396D39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9044" y="1346212"/>
                <a:ext cx="4114800" cy="2262385"/>
              </a:xfrm>
              <a:prstGeom prst="rect">
                <a:avLst/>
              </a:prstGeom>
            </p:spPr>
          </p:pic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74F60BB-277D-4376-AA49-7925F2501756}"/>
                  </a:ext>
                </a:extLst>
              </p:cNvPr>
              <p:cNvSpPr txBox="1"/>
              <p:nvPr/>
            </p:nvSpPr>
            <p:spPr>
              <a:xfrm>
                <a:off x="873994" y="979029"/>
                <a:ext cx="4114800" cy="343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ASACUSA-like R/O design</a:t>
                </a:r>
              </a:p>
            </p:txBody>
          </p:sp>
        </p:grp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A689372F-3AFA-41DC-932C-24ACD562D854}"/>
              </a:ext>
            </a:extLst>
          </p:cNvPr>
          <p:cNvSpPr/>
          <p:nvPr/>
        </p:nvSpPr>
        <p:spPr>
          <a:xfrm>
            <a:off x="4143655" y="5929303"/>
            <a:ext cx="41184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4"/>
              </a:rPr>
              <a:t>https://doi.org/https://doi.org/10.1016/j.nima.2022.167782</a:t>
            </a:r>
            <a:r>
              <a:rPr lang="en-US" sz="1200" dirty="0"/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725355-36D2-45AE-AD63-4A21D00858DF}"/>
              </a:ext>
            </a:extLst>
          </p:cNvPr>
          <p:cNvGrpSpPr/>
          <p:nvPr/>
        </p:nvGrpSpPr>
        <p:grpSpPr>
          <a:xfrm>
            <a:off x="7951087" y="894008"/>
            <a:ext cx="4114800" cy="4960497"/>
            <a:chOff x="7650847" y="979029"/>
            <a:chExt cx="4114800" cy="49604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4FA1D25-6520-4398-84BF-AAD7E6A6E2E5}"/>
                </a:ext>
              </a:extLst>
            </p:cNvPr>
            <p:cNvGrpSpPr/>
            <p:nvPr/>
          </p:nvGrpSpPr>
          <p:grpSpPr>
            <a:xfrm>
              <a:off x="7650847" y="979029"/>
              <a:ext cx="4114800" cy="2508616"/>
              <a:chOff x="7650847" y="1098949"/>
              <a:chExt cx="4114800" cy="250861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C80E2408-BF92-4137-B283-30D0B1FB01E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650847" y="1215917"/>
                <a:ext cx="4114800" cy="2391648"/>
                <a:chOff x="7549320" y="858619"/>
                <a:chExt cx="3933035" cy="2415868"/>
              </a:xfrm>
            </p:grpSpPr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9323C27-977D-4C30-A12F-CE4BFB4B0C53}"/>
                    </a:ext>
                  </a:extLst>
                </p:cNvPr>
                <p:cNvSpPr txBox="1"/>
                <p:nvPr/>
              </p:nvSpPr>
              <p:spPr>
                <a:xfrm rot="2700000">
                  <a:off x="10740568" y="2478650"/>
                  <a:ext cx="703375" cy="276763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U-strips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CEB332C-BDD4-46BE-B274-1DF5E582F9E0}"/>
                    </a:ext>
                  </a:extLst>
                </p:cNvPr>
                <p:cNvSpPr txBox="1"/>
                <p:nvPr/>
              </p:nvSpPr>
              <p:spPr>
                <a:xfrm rot="18900000">
                  <a:off x="7549320" y="2371801"/>
                  <a:ext cx="703377" cy="276763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V-strips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9E84FF4-778A-4F03-B9D2-8D926C105CC4}"/>
                    </a:ext>
                  </a:extLst>
                </p:cNvPr>
                <p:cNvSpPr txBox="1"/>
                <p:nvPr/>
              </p:nvSpPr>
              <p:spPr>
                <a:xfrm rot="2700000">
                  <a:off x="10638542" y="1087219"/>
                  <a:ext cx="731520" cy="27432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0.8 mm</a:t>
                  </a:r>
                </a:p>
              </p:txBody>
            </p: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60804F3D-B3A2-4BD7-A492-99B9BBB60B6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595309" y="1591775"/>
                  <a:ext cx="3887046" cy="1519483"/>
                  <a:chOff x="6053116" y="1135579"/>
                  <a:chExt cx="5847901" cy="2286000"/>
                </a:xfrm>
                <a:solidFill>
                  <a:srgbClr val="FFFFFF"/>
                </a:solidFill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22C2603B-68E6-46C7-8ABF-E79097A2964C}"/>
                      </a:ext>
                    </a:extLst>
                  </p:cNvPr>
                  <p:cNvSpPr/>
                  <p:nvPr/>
                </p:nvSpPr>
                <p:spPr>
                  <a:xfrm>
                    <a:off x="6053116" y="1135579"/>
                    <a:ext cx="5847901" cy="2286000"/>
                  </a:xfrm>
                  <a:prstGeom prst="rect">
                    <a:avLst/>
                  </a:prstGeom>
                  <a:grpFill/>
                  <a:ln w="12700" cap="flat" cmpd="sng" algn="ctr">
                    <a:solidFill>
                      <a:srgbClr val="70AD47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F8C519E3-AE75-4AE2-A5D6-846BF95CD90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9448881" y="1135579"/>
                    <a:ext cx="2232837" cy="2286000"/>
                  </a:xfrm>
                  <a:prstGeom prst="line">
                    <a:avLst/>
                  </a:prstGeom>
                  <a:grpFill/>
                  <a:ln w="149225" cap="flat" cmpd="sng" algn="ctr">
                    <a:solidFill>
                      <a:srgbClr val="FF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222E4F8A-18CA-4B67-BABA-58C3792D749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966871" y="1135579"/>
                    <a:ext cx="2232837" cy="2286000"/>
                  </a:xfrm>
                  <a:prstGeom prst="line">
                    <a:avLst/>
                  </a:prstGeom>
                  <a:grpFill/>
                  <a:ln w="149225" cap="flat" cmpd="sng" algn="ctr">
                    <a:solidFill>
                      <a:srgbClr val="FF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3FE8FE80-BBED-4EB0-A2FC-A59E103310B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484861" y="1135579"/>
                    <a:ext cx="2232837" cy="2286000"/>
                  </a:xfrm>
                  <a:prstGeom prst="line">
                    <a:avLst/>
                  </a:prstGeom>
                  <a:grpFill/>
                  <a:ln w="149225" cap="flat" cmpd="sng" algn="ctr">
                    <a:solidFill>
                      <a:srgbClr val="FF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65582B40-5F64-4F60-B7C6-1535AEF16254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002852" y="1135579"/>
                    <a:ext cx="2232837" cy="2286000"/>
                  </a:xfrm>
                  <a:prstGeom prst="line">
                    <a:avLst/>
                  </a:prstGeom>
                  <a:grpFill/>
                  <a:ln w="149225" cap="flat" cmpd="sng" algn="ctr">
                    <a:solidFill>
                      <a:srgbClr val="FF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0BC258C7-81CF-41CD-94C9-1BE5C34B5A8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520842" y="1135579"/>
                    <a:ext cx="2232837" cy="2286000"/>
                  </a:xfrm>
                  <a:prstGeom prst="line">
                    <a:avLst/>
                  </a:prstGeom>
                  <a:grpFill/>
                  <a:ln w="149225" cap="flat" cmpd="sng" algn="ctr">
                    <a:solidFill>
                      <a:srgbClr val="FF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2D2ED4AB-2248-4B69-8B8E-75C94D97B27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038832" y="1135579"/>
                    <a:ext cx="2232837" cy="2286000"/>
                  </a:xfrm>
                  <a:prstGeom prst="line">
                    <a:avLst/>
                  </a:prstGeom>
                  <a:grpFill/>
                  <a:ln w="149225" cap="flat" cmpd="sng" algn="ctr">
                    <a:solidFill>
                      <a:srgbClr val="FF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6" name="Straight Connector 95">
                    <a:extLst>
                      <a:ext uri="{FF2B5EF4-FFF2-40B4-BE49-F238E27FC236}">
                        <a16:creationId xmlns:a16="http://schemas.microsoft.com/office/drawing/2014/main" id="{D2929C4D-5C73-4D82-AE2B-8C183F845B9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556822" y="1135579"/>
                    <a:ext cx="2232837" cy="2286000"/>
                  </a:xfrm>
                  <a:prstGeom prst="line">
                    <a:avLst/>
                  </a:prstGeom>
                  <a:grpFill/>
                  <a:ln w="149225" cap="flat" cmpd="sng" algn="ctr">
                    <a:solidFill>
                      <a:srgbClr val="FF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45787552-0D23-48C8-A38F-D35FAE59CCD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074820" y="1135579"/>
                    <a:ext cx="2232837" cy="2286000"/>
                  </a:xfrm>
                  <a:prstGeom prst="line">
                    <a:avLst/>
                  </a:prstGeom>
                  <a:grpFill/>
                  <a:ln w="149225" cap="flat" cmpd="sng" algn="ctr">
                    <a:solidFill>
                      <a:srgbClr val="FF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9B7AEC91-1EF9-4ADB-A7E4-3D160309E88F}"/>
                      </a:ext>
                    </a:extLst>
                  </p:cNvPr>
                  <p:cNvCxnSpPr/>
                  <p:nvPr/>
                </p:nvCxnSpPr>
                <p:spPr>
                  <a:xfrm>
                    <a:off x="6109686" y="1135579"/>
                    <a:ext cx="2232837" cy="2286000"/>
                  </a:xfrm>
                  <a:prstGeom prst="line">
                    <a:avLst/>
                  </a:prstGeom>
                  <a:grpFill/>
                  <a:ln w="28575" cap="flat" cmpd="sng" algn="ctr">
                    <a:solidFill>
                      <a:srgbClr val="0000F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44C6C14D-DEFD-43B2-930F-4FBF0BEDEDEA}"/>
                      </a:ext>
                    </a:extLst>
                  </p:cNvPr>
                  <p:cNvCxnSpPr/>
                  <p:nvPr/>
                </p:nvCxnSpPr>
                <p:spPr>
                  <a:xfrm>
                    <a:off x="6591696" y="1135579"/>
                    <a:ext cx="2232837" cy="2286000"/>
                  </a:xfrm>
                  <a:prstGeom prst="line">
                    <a:avLst/>
                  </a:prstGeom>
                  <a:grpFill/>
                  <a:ln w="28575" cap="flat" cmpd="sng" algn="ctr">
                    <a:solidFill>
                      <a:srgbClr val="0000F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C455C884-BCA5-4995-9944-3C7B132F21BC}"/>
                      </a:ext>
                    </a:extLst>
                  </p:cNvPr>
                  <p:cNvCxnSpPr/>
                  <p:nvPr/>
                </p:nvCxnSpPr>
                <p:spPr>
                  <a:xfrm>
                    <a:off x="7073706" y="1135579"/>
                    <a:ext cx="2232837" cy="2286000"/>
                  </a:xfrm>
                  <a:prstGeom prst="line">
                    <a:avLst/>
                  </a:prstGeom>
                  <a:grpFill/>
                  <a:ln w="28575" cap="flat" cmpd="sng" algn="ctr">
                    <a:solidFill>
                      <a:srgbClr val="0000F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1" name="Straight Connector 100">
                    <a:extLst>
                      <a:ext uri="{FF2B5EF4-FFF2-40B4-BE49-F238E27FC236}">
                        <a16:creationId xmlns:a16="http://schemas.microsoft.com/office/drawing/2014/main" id="{504BFCC3-D92C-4A1B-9DAB-2F7CAAA7AC52}"/>
                      </a:ext>
                    </a:extLst>
                  </p:cNvPr>
                  <p:cNvCxnSpPr/>
                  <p:nvPr/>
                </p:nvCxnSpPr>
                <p:spPr>
                  <a:xfrm>
                    <a:off x="7555715" y="1135579"/>
                    <a:ext cx="2232837" cy="2286000"/>
                  </a:xfrm>
                  <a:prstGeom prst="line">
                    <a:avLst/>
                  </a:prstGeom>
                  <a:grpFill/>
                  <a:ln w="28575" cap="flat" cmpd="sng" algn="ctr">
                    <a:solidFill>
                      <a:srgbClr val="0000F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DD380CE4-FD67-4091-A25D-23806B36820E}"/>
                      </a:ext>
                    </a:extLst>
                  </p:cNvPr>
                  <p:cNvCxnSpPr/>
                  <p:nvPr/>
                </p:nvCxnSpPr>
                <p:spPr>
                  <a:xfrm>
                    <a:off x="8037726" y="1135579"/>
                    <a:ext cx="2232837" cy="2286000"/>
                  </a:xfrm>
                  <a:prstGeom prst="line">
                    <a:avLst/>
                  </a:prstGeom>
                  <a:grpFill/>
                  <a:ln w="28575" cap="flat" cmpd="sng" algn="ctr">
                    <a:solidFill>
                      <a:srgbClr val="0000F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3" name="Straight Connector 102">
                    <a:extLst>
                      <a:ext uri="{FF2B5EF4-FFF2-40B4-BE49-F238E27FC236}">
                        <a16:creationId xmlns:a16="http://schemas.microsoft.com/office/drawing/2014/main" id="{2A1EFBBA-8BF5-4448-905F-793C3367589C}"/>
                      </a:ext>
                    </a:extLst>
                  </p:cNvPr>
                  <p:cNvCxnSpPr/>
                  <p:nvPr/>
                </p:nvCxnSpPr>
                <p:spPr>
                  <a:xfrm>
                    <a:off x="8519734" y="1135579"/>
                    <a:ext cx="2232837" cy="2286000"/>
                  </a:xfrm>
                  <a:prstGeom prst="line">
                    <a:avLst/>
                  </a:prstGeom>
                  <a:grpFill/>
                  <a:ln w="28575" cap="flat" cmpd="sng" algn="ctr">
                    <a:solidFill>
                      <a:srgbClr val="0000F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4A85D591-A9C5-438B-8306-D75A281BAC28}"/>
                      </a:ext>
                    </a:extLst>
                  </p:cNvPr>
                  <p:cNvCxnSpPr/>
                  <p:nvPr/>
                </p:nvCxnSpPr>
                <p:spPr>
                  <a:xfrm>
                    <a:off x="9001744" y="1135579"/>
                    <a:ext cx="2232837" cy="2286000"/>
                  </a:xfrm>
                  <a:prstGeom prst="line">
                    <a:avLst/>
                  </a:prstGeom>
                  <a:grpFill/>
                  <a:ln w="28575" cap="flat" cmpd="sng" algn="ctr">
                    <a:solidFill>
                      <a:srgbClr val="0000F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3FB5A6B8-EBD3-4501-940F-8ED1164C046D}"/>
                      </a:ext>
                    </a:extLst>
                  </p:cNvPr>
                  <p:cNvCxnSpPr/>
                  <p:nvPr/>
                </p:nvCxnSpPr>
                <p:spPr>
                  <a:xfrm>
                    <a:off x="9483753" y="1135579"/>
                    <a:ext cx="2232837" cy="2286000"/>
                  </a:xfrm>
                  <a:prstGeom prst="line">
                    <a:avLst/>
                  </a:prstGeom>
                  <a:grpFill/>
                  <a:ln w="28575" cap="flat" cmpd="sng" algn="ctr">
                    <a:solidFill>
                      <a:srgbClr val="0000FF"/>
                    </a:solidFill>
                    <a:prstDash val="solid"/>
                    <a:miter lim="800000"/>
                  </a:ln>
                  <a:effectLst/>
                </p:spPr>
              </p:cxnSp>
            </p:grp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B1E7EB48-BC91-47BD-A31C-6F3DE09109C6}"/>
                    </a:ext>
                  </a:extLst>
                </p:cNvPr>
                <p:cNvGrpSpPr/>
                <p:nvPr/>
              </p:nvGrpSpPr>
              <p:grpSpPr>
                <a:xfrm>
                  <a:off x="7634236" y="1451984"/>
                  <a:ext cx="2242311" cy="149502"/>
                  <a:chOff x="8750966" y="1115845"/>
                  <a:chExt cx="2901177" cy="548640"/>
                </a:xfrm>
                <a:solidFill>
                  <a:srgbClr val="FFFFFF"/>
                </a:solidFill>
              </p:grpSpPr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E7706199-DE6F-4ED3-90D7-0A02E45FDD0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8750966" y="1115845"/>
                    <a:ext cx="0" cy="548640"/>
                  </a:xfrm>
                  <a:prstGeom prst="line">
                    <a:avLst/>
                  </a:prstGeom>
                  <a:grpFill/>
                  <a:ln w="381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6B4F38F1-F52F-41B9-8049-BD56E1FB59E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9165420" y="1115845"/>
                    <a:ext cx="0" cy="548640"/>
                  </a:xfrm>
                  <a:prstGeom prst="line">
                    <a:avLst/>
                  </a:prstGeom>
                  <a:grpFill/>
                  <a:ln w="381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FB1790A0-73D2-4E7E-AA09-BF3ED843E48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9579874" y="1115845"/>
                    <a:ext cx="0" cy="548640"/>
                  </a:xfrm>
                  <a:prstGeom prst="line">
                    <a:avLst/>
                  </a:prstGeom>
                  <a:grpFill/>
                  <a:ln w="381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07B2C9C8-E2D9-44E6-854F-03FDCD26B15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9994328" y="1115845"/>
                    <a:ext cx="0" cy="548640"/>
                  </a:xfrm>
                  <a:prstGeom prst="line">
                    <a:avLst/>
                  </a:prstGeom>
                  <a:grpFill/>
                  <a:ln w="381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A7742261-FA59-4A37-BFEC-D4291721445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0408782" y="1115845"/>
                    <a:ext cx="0" cy="548640"/>
                  </a:xfrm>
                  <a:prstGeom prst="line">
                    <a:avLst/>
                  </a:prstGeom>
                  <a:grpFill/>
                  <a:ln w="381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EC81AB75-545F-4A42-A8D8-B6C20E3CD27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0823236" y="1115845"/>
                    <a:ext cx="0" cy="548640"/>
                  </a:xfrm>
                  <a:prstGeom prst="line">
                    <a:avLst/>
                  </a:prstGeom>
                  <a:grpFill/>
                  <a:ln w="381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69816BF4-69A6-415B-8D05-980A406A4B7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1237690" y="1115845"/>
                    <a:ext cx="0" cy="548640"/>
                  </a:xfrm>
                  <a:prstGeom prst="line">
                    <a:avLst/>
                  </a:prstGeom>
                  <a:grpFill/>
                  <a:ln w="381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86062F03-874D-41D7-B622-8C11F1436E0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1652143" y="1115845"/>
                    <a:ext cx="0" cy="548640"/>
                  </a:xfrm>
                  <a:prstGeom prst="line">
                    <a:avLst/>
                  </a:prstGeom>
                  <a:grpFill/>
                  <a:ln w="381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388A3E7E-F26E-4E35-813F-709427034169}"/>
                    </a:ext>
                  </a:extLst>
                </p:cNvPr>
                <p:cNvGrpSpPr/>
                <p:nvPr/>
              </p:nvGrpSpPr>
              <p:grpSpPr>
                <a:xfrm flipH="1">
                  <a:off x="7962473" y="3124985"/>
                  <a:ext cx="1921980" cy="149502"/>
                  <a:chOff x="9165420" y="1115845"/>
                  <a:chExt cx="2486723" cy="548640"/>
                </a:xfrm>
                <a:solidFill>
                  <a:srgbClr val="FFFFFF"/>
                </a:solidFill>
              </p:grpSpPr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46A834D2-1737-4AB3-A0E1-0E49416BB2A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9165420" y="1115845"/>
                    <a:ext cx="0" cy="548640"/>
                  </a:xfrm>
                  <a:prstGeom prst="line">
                    <a:avLst/>
                  </a:prstGeom>
                  <a:grpFill/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E1C93928-6694-4F03-9363-BE1EECB8B76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9579874" y="1115845"/>
                    <a:ext cx="0" cy="548640"/>
                  </a:xfrm>
                  <a:prstGeom prst="line">
                    <a:avLst/>
                  </a:prstGeom>
                  <a:grpFill/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37D92E13-D726-4E6C-80B4-EE93007587A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9994328" y="1115845"/>
                    <a:ext cx="0" cy="548640"/>
                  </a:xfrm>
                  <a:prstGeom prst="line">
                    <a:avLst/>
                  </a:prstGeom>
                  <a:grpFill/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CE98E43B-0432-4FFB-AF85-0DF9E2FE457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0408782" y="1115845"/>
                    <a:ext cx="0" cy="548640"/>
                  </a:xfrm>
                  <a:prstGeom prst="line">
                    <a:avLst/>
                  </a:prstGeom>
                  <a:grpFill/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71950C4F-82D8-4B4F-B017-14BABF6B46B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0823236" y="1115845"/>
                    <a:ext cx="0" cy="548640"/>
                  </a:xfrm>
                  <a:prstGeom prst="line">
                    <a:avLst/>
                  </a:prstGeom>
                  <a:grpFill/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74F25CDE-F716-4CE8-B797-6DEBCD348D9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1237690" y="1115845"/>
                    <a:ext cx="0" cy="548640"/>
                  </a:xfrm>
                  <a:prstGeom prst="line">
                    <a:avLst/>
                  </a:prstGeom>
                  <a:grpFill/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3979BCB6-010A-4B23-9409-EA29AEA3033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1652143" y="1115845"/>
                    <a:ext cx="0" cy="548640"/>
                  </a:xfrm>
                  <a:prstGeom prst="line">
                    <a:avLst/>
                  </a:prstGeom>
                  <a:grpFill/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42CD9056-D53A-4C7B-B411-920B4D98FEEE}"/>
                    </a:ext>
                  </a:extLst>
                </p:cNvPr>
                <p:cNvSpPr txBox="1"/>
                <p:nvPr/>
              </p:nvSpPr>
              <p:spPr>
                <a:xfrm>
                  <a:off x="8400945" y="1120461"/>
                  <a:ext cx="685290" cy="25900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1.14 mm</a:t>
                  </a:r>
                </a:p>
              </p:txBody>
            </p:sp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EC08A8B6-20CF-4280-931D-0464D4465CD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8592029" y="1404331"/>
                  <a:ext cx="299253" cy="0"/>
                </a:xfrm>
                <a:prstGeom prst="straightConnector1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triangle"/>
                  <a:tailEnd type="triangle"/>
                </a:ln>
                <a:effectLst/>
              </p:spPr>
            </p:cxn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AA29422A-30A2-45B3-B5F3-78ACD7CFE20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2700000">
                  <a:off x="10580619" y="1407001"/>
                  <a:ext cx="299004" cy="0"/>
                </a:xfrm>
                <a:prstGeom prst="straightConnector1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triangle"/>
                  <a:tailEnd type="triangle"/>
                </a:ln>
                <a:effectLst/>
              </p:spPr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7BCB34E1-ADBD-4284-A212-474B6457591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2700000">
                  <a:off x="10382237" y="1332446"/>
                  <a:ext cx="1596" cy="494716"/>
                </a:xfrm>
                <a:prstGeom prst="line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5DD87CC1-8A6E-4CD8-A512-A529EBEB521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2700000">
                  <a:off x="10639189" y="1513418"/>
                  <a:ext cx="1596" cy="282695"/>
                </a:xfrm>
                <a:prstGeom prst="line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0FB887F8-7B47-420F-A728-62AD8C11292A}"/>
                  </a:ext>
                </a:extLst>
              </p:cNvPr>
              <p:cNvSpPr txBox="1"/>
              <p:nvPr/>
            </p:nvSpPr>
            <p:spPr>
              <a:xfrm>
                <a:off x="7650847" y="1098949"/>
                <a:ext cx="4114800" cy="343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COMPASS-like R/O design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D710955-6490-4C17-BB97-8379EBB30E6A}"/>
                </a:ext>
              </a:extLst>
            </p:cNvPr>
            <p:cNvGrpSpPr/>
            <p:nvPr/>
          </p:nvGrpSpPr>
          <p:grpSpPr>
            <a:xfrm>
              <a:off x="7650847" y="3848765"/>
              <a:ext cx="4114800" cy="2090761"/>
              <a:chOff x="7550158" y="3866813"/>
              <a:chExt cx="4114800" cy="209076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203D7D10-0510-48C1-836E-ACB67A277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50158" y="4212770"/>
                <a:ext cx="4114800" cy="1744804"/>
              </a:xfrm>
              <a:prstGeom prst="rect">
                <a:avLst/>
              </a:prstGeom>
            </p:spPr>
          </p:pic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80054B2-5789-43CB-AFD4-B5A38AB4D360}"/>
                  </a:ext>
                </a:extLst>
              </p:cNvPr>
              <p:cNvSpPr txBox="1"/>
              <p:nvPr/>
            </p:nvSpPr>
            <p:spPr>
              <a:xfrm>
                <a:off x="7550158" y="3866813"/>
                <a:ext cx="4114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cross-section view of  3-layers 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capaSh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readout</a:t>
                </a:r>
              </a:p>
            </p:txBody>
          </p:sp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B0CDD3DC-CA64-4627-A10B-22167A600DBC}"/>
              </a:ext>
            </a:extLst>
          </p:cNvPr>
          <p:cNvSpPr txBox="1"/>
          <p:nvPr/>
        </p:nvSpPr>
        <p:spPr>
          <a:xfrm>
            <a:off x="4572633" y="1237646"/>
            <a:ext cx="3290368" cy="45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ASACUSA-like design: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preferred option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Equal U-V charge sharing guaranty</a:t>
            </a:r>
            <a:endParaRPr lang="en-US" sz="1400" baseline="30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Perfect one-to-one matching with pads capacitive sharing layer 3 pad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But large number of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vias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 challenging fabrication issues. </a:t>
            </a:r>
          </a:p>
          <a:p>
            <a:pPr>
              <a:lnSpc>
                <a:spcPct val="150000"/>
              </a:lnSpc>
            </a:pP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>
              <a:lnSpc>
                <a:spcPct val="150000"/>
              </a:lnSpc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COMPASS-like design: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alternative option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Fabrication easier for Rui’s workshop</a:t>
            </a:r>
            <a:endParaRPr lang="en-US" sz="1400" baseline="30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Need to fine tune parameter for equal U-V sharing  width of top and bottom strips 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Might require a couple of iteration 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No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vias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in the active area </a:t>
            </a:r>
          </a:p>
        </p:txBody>
      </p:sp>
    </p:spTree>
    <p:extLst>
      <p:ext uri="{BB962C8B-B14F-4D97-AF65-F5344CB8AC3E}">
        <p14:creationId xmlns:p14="http://schemas.microsoft.com/office/powerpoint/2010/main" val="1338074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consideration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Support frames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AA8D3C-A7FE-4441-92D0-E39CB9D1FA4B}"/>
              </a:ext>
            </a:extLst>
          </p:cNvPr>
          <p:cNvGrpSpPr/>
          <p:nvPr/>
        </p:nvGrpSpPr>
        <p:grpSpPr>
          <a:xfrm>
            <a:off x="428625" y="884608"/>
            <a:ext cx="2961999" cy="3657256"/>
            <a:chOff x="304800" y="884608"/>
            <a:chExt cx="2961999" cy="365725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8AE450-6D64-4083-9AE9-D8E2120ADC3D}"/>
                </a:ext>
              </a:extLst>
            </p:cNvPr>
            <p:cNvSpPr txBox="1"/>
            <p:nvPr/>
          </p:nvSpPr>
          <p:spPr>
            <a:xfrm>
              <a:off x="304800" y="884608"/>
              <a:ext cx="29619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Honeycomb support: 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Top frame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1B00072-54DD-4B68-A656-90EA85A93035}"/>
                </a:ext>
              </a:extLst>
            </p:cNvPr>
            <p:cNvGrpSpPr/>
            <p:nvPr/>
          </p:nvGrpSpPr>
          <p:grpSpPr>
            <a:xfrm>
              <a:off x="449940" y="1236140"/>
              <a:ext cx="2743200" cy="3305724"/>
              <a:chOff x="449940" y="1236140"/>
              <a:chExt cx="2743200" cy="330572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F03020E-2FBF-4D8E-8F97-6755237331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9940" y="1305369"/>
                <a:ext cx="2743200" cy="3236495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56AA21-5D7B-40CE-8D2A-156CE19D798F}"/>
                  </a:ext>
                </a:extLst>
              </p:cNvPr>
              <p:cNvSpPr txBox="1"/>
              <p:nvPr/>
            </p:nvSpPr>
            <p:spPr>
              <a:xfrm rot="18420000">
                <a:off x="-56655" y="2236743"/>
                <a:ext cx="25859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2 mm wide spacers divide the active area into 6 sectors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CBFD09C-D818-48D3-AC3E-2071913BD8E5}"/>
              </a:ext>
            </a:extLst>
          </p:cNvPr>
          <p:cNvGrpSpPr/>
          <p:nvPr/>
        </p:nvGrpSpPr>
        <p:grpSpPr>
          <a:xfrm>
            <a:off x="3782864" y="932233"/>
            <a:ext cx="3286193" cy="3638436"/>
            <a:chOff x="4279507" y="962647"/>
            <a:chExt cx="3286193" cy="363843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9D0B45F-191C-40A4-A8BB-61534BD61A72}"/>
                </a:ext>
              </a:extLst>
            </p:cNvPr>
            <p:cNvSpPr txBox="1"/>
            <p:nvPr/>
          </p:nvSpPr>
          <p:spPr>
            <a:xfrm>
              <a:off x="4279507" y="962647"/>
              <a:ext cx="32861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GEM  top support: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Drift Frame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27171AE-9C86-4648-A9A9-533A5CF0BF36}"/>
                </a:ext>
              </a:extLst>
            </p:cNvPr>
            <p:cNvGrpSpPr/>
            <p:nvPr/>
          </p:nvGrpSpPr>
          <p:grpSpPr>
            <a:xfrm>
              <a:off x="4485730" y="1019128"/>
              <a:ext cx="2743200" cy="3581955"/>
              <a:chOff x="4214234" y="1019128"/>
              <a:chExt cx="2743200" cy="358195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3B539A8-111B-43F0-968B-EDEE8053E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14234" y="1517187"/>
                <a:ext cx="2743200" cy="3083896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495151B-3033-4DFA-B558-0B981C1A2840}"/>
                  </a:ext>
                </a:extLst>
              </p:cNvPr>
              <p:cNvSpPr txBox="1"/>
              <p:nvPr/>
            </p:nvSpPr>
            <p:spPr>
              <a:xfrm rot="18360000">
                <a:off x="3317790" y="2194363"/>
                <a:ext cx="31814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36 × </a:t>
                </a:r>
                <a:r>
                  <a:rPr lang="en-US" sz="1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500 µm wide spacers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to keep uniform gap in drift region  </a:t>
                </a:r>
                <a:r>
                  <a:rPr lang="en-US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match the 36 HV sectors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942E241-1A58-45FC-AE4F-2DCF342C882F}"/>
              </a:ext>
            </a:extLst>
          </p:cNvPr>
          <p:cNvGrpSpPr/>
          <p:nvPr/>
        </p:nvGrpSpPr>
        <p:grpSpPr>
          <a:xfrm>
            <a:off x="7461298" y="980643"/>
            <a:ext cx="3513670" cy="3621651"/>
            <a:chOff x="8186036" y="1018850"/>
            <a:chExt cx="3513670" cy="362165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20E47D-F97B-4A0F-BF76-91BCBE81AAE2}"/>
                </a:ext>
              </a:extLst>
            </p:cNvPr>
            <p:cNvSpPr txBox="1"/>
            <p:nvPr/>
          </p:nvSpPr>
          <p:spPr>
            <a:xfrm>
              <a:off x="8186036" y="1018850"/>
              <a:ext cx="35136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GEM bottom support: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Induction Frame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1803F06-305B-4312-AFD2-1A940A763C6A}"/>
                </a:ext>
              </a:extLst>
            </p:cNvPr>
            <p:cNvGrpSpPr/>
            <p:nvPr/>
          </p:nvGrpSpPr>
          <p:grpSpPr>
            <a:xfrm>
              <a:off x="8553875" y="1282948"/>
              <a:ext cx="2743200" cy="3357553"/>
              <a:chOff x="8168640" y="1282948"/>
              <a:chExt cx="2743200" cy="3357553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0EE6D6E-F363-41E4-8162-9427F501EF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68640" y="1425216"/>
                <a:ext cx="2743200" cy="3215285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EDEA576-39B2-4C04-832F-E0B0FEEBCC3C}"/>
                  </a:ext>
                </a:extLst>
              </p:cNvPr>
              <p:cNvSpPr txBox="1"/>
              <p:nvPr/>
            </p:nvSpPr>
            <p:spPr>
              <a:xfrm rot="18360000">
                <a:off x="7583538" y="2376151"/>
                <a:ext cx="27711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No spacers in induction frame  </a:t>
                </a:r>
                <a:r>
                  <a:rPr lang="en-US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no contact with µRWELL </a:t>
                </a: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9C7573A-F391-4C80-B9F0-1AA426BC3F2B}"/>
              </a:ext>
            </a:extLst>
          </p:cNvPr>
          <p:cNvGrpSpPr/>
          <p:nvPr/>
        </p:nvGrpSpPr>
        <p:grpSpPr>
          <a:xfrm>
            <a:off x="4404930" y="4585114"/>
            <a:ext cx="3504806" cy="1588625"/>
            <a:chOff x="-469335" y="4863072"/>
            <a:chExt cx="3504806" cy="1588625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A578390-8A80-4977-B8A5-BFE883E1EC09}"/>
                </a:ext>
              </a:extLst>
            </p:cNvPr>
            <p:cNvGrpSpPr/>
            <p:nvPr/>
          </p:nvGrpSpPr>
          <p:grpSpPr>
            <a:xfrm>
              <a:off x="-469335" y="4863072"/>
              <a:ext cx="3504806" cy="1588625"/>
              <a:chOff x="-581881" y="4716640"/>
              <a:chExt cx="3593557" cy="1628851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6C35F888-02ED-4DFC-9FAF-C3DC79AD2B40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25400" y="5267890"/>
                <a:ext cx="2986276" cy="409891"/>
                <a:chOff x="3275872" y="5286323"/>
                <a:chExt cx="6210484" cy="810349"/>
              </a:xfrm>
            </p:grpSpPr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568C3BF5-1B08-4214-8237-693C12089388}"/>
                    </a:ext>
                  </a:extLst>
                </p:cNvPr>
                <p:cNvGrpSpPr/>
                <p:nvPr/>
              </p:nvGrpSpPr>
              <p:grpSpPr>
                <a:xfrm>
                  <a:off x="3415608" y="5286323"/>
                  <a:ext cx="5931013" cy="249888"/>
                  <a:chOff x="1910037" y="4297680"/>
                  <a:chExt cx="8736867" cy="367921"/>
                </a:xfrm>
              </p:grpSpPr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id="{B398F54A-6E03-4763-8FFC-74C3FDA7D40C}"/>
                      </a:ext>
                    </a:extLst>
                  </p:cNvPr>
                  <p:cNvGrpSpPr/>
                  <p:nvPr/>
                </p:nvGrpSpPr>
                <p:grpSpPr>
                  <a:xfrm>
                    <a:off x="1910037" y="4297680"/>
                    <a:ext cx="8736867" cy="317435"/>
                    <a:chOff x="2962592" y="4297680"/>
                    <a:chExt cx="8736867" cy="317435"/>
                  </a:xfrm>
                </p:grpSpPr>
                <p:grpSp>
                  <p:nvGrpSpPr>
                    <p:cNvPr id="110" name="Group 109">
                      <a:extLst>
                        <a:ext uri="{FF2B5EF4-FFF2-40B4-BE49-F238E27FC236}">
                          <a16:creationId xmlns:a16="http://schemas.microsoft.com/office/drawing/2014/main" id="{E406E2FC-B947-490B-8C0F-3DB4741E8D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62592" y="4297680"/>
                      <a:ext cx="365760" cy="317435"/>
                      <a:chOff x="2962592" y="4288855"/>
                      <a:chExt cx="365760" cy="317435"/>
                    </a:xfrm>
                  </p:grpSpPr>
                  <p:sp>
                    <p:nvSpPr>
                      <p:cNvPr id="150" name="Trapezoid 149">
                        <a:extLst>
                          <a:ext uri="{FF2B5EF4-FFF2-40B4-BE49-F238E27FC236}">
                            <a16:creationId xmlns:a16="http://schemas.microsoft.com/office/drawing/2014/main" id="{BA1229C0-CD83-4545-83F0-FE6541CFDDF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62592" y="4331970"/>
                        <a:ext cx="365760" cy="274320"/>
                      </a:xfrm>
                      <a:prstGeom prst="trapezoid">
                        <a:avLst>
                          <a:gd name="adj" fmla="val 33681"/>
                        </a:avLst>
                      </a:prstGeom>
                      <a:solidFill>
                        <a:srgbClr val="FF99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151" name="Rectangle 150">
                        <a:extLst>
                          <a:ext uri="{FF2B5EF4-FFF2-40B4-BE49-F238E27FC236}">
                            <a16:creationId xmlns:a16="http://schemas.microsoft.com/office/drawing/2014/main" id="{765C165D-0B44-4190-9663-C8C044C8C94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054032" y="4288855"/>
                        <a:ext cx="182880" cy="457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</p:grpSp>
                <p:grpSp>
                  <p:nvGrpSpPr>
                    <p:cNvPr id="111" name="Group 110">
                      <a:extLst>
                        <a:ext uri="{FF2B5EF4-FFF2-40B4-BE49-F238E27FC236}">
                          <a16:creationId xmlns:a16="http://schemas.microsoft.com/office/drawing/2014/main" id="{88FAF4A2-16F6-4A73-8424-C69C5844EB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0666" y="4297680"/>
                      <a:ext cx="365760" cy="317435"/>
                      <a:chOff x="2962592" y="4288855"/>
                      <a:chExt cx="365760" cy="317435"/>
                    </a:xfrm>
                  </p:grpSpPr>
                  <p:sp>
                    <p:nvSpPr>
                      <p:cNvPr id="148" name="Trapezoid 147">
                        <a:extLst>
                          <a:ext uri="{FF2B5EF4-FFF2-40B4-BE49-F238E27FC236}">
                            <a16:creationId xmlns:a16="http://schemas.microsoft.com/office/drawing/2014/main" id="{EF93A844-5D3A-49C7-9692-D4BFCBDC8C1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62592" y="4331970"/>
                        <a:ext cx="365760" cy="274320"/>
                      </a:xfrm>
                      <a:prstGeom prst="trapezoid">
                        <a:avLst>
                          <a:gd name="adj" fmla="val 33681"/>
                        </a:avLst>
                      </a:prstGeom>
                      <a:solidFill>
                        <a:srgbClr val="FF99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149" name="Rectangle 148">
                        <a:extLst>
                          <a:ext uri="{FF2B5EF4-FFF2-40B4-BE49-F238E27FC236}">
                            <a16:creationId xmlns:a16="http://schemas.microsoft.com/office/drawing/2014/main" id="{42A6422B-9432-4152-AE85-61FE7675AD5B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054032" y="4288855"/>
                        <a:ext cx="182880" cy="457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</p:grpSp>
                <p:grpSp>
                  <p:nvGrpSpPr>
                    <p:cNvPr id="112" name="Group 111">
                      <a:extLst>
                        <a:ext uri="{FF2B5EF4-FFF2-40B4-BE49-F238E27FC236}">
                          <a16:creationId xmlns:a16="http://schemas.microsoft.com/office/drawing/2014/main" id="{FA7B33FC-B8EE-4BC7-8E85-FD8D7FFB19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36814" y="4297680"/>
                      <a:ext cx="365760" cy="317435"/>
                      <a:chOff x="2962592" y="4288855"/>
                      <a:chExt cx="365760" cy="317435"/>
                    </a:xfrm>
                  </p:grpSpPr>
                  <p:sp>
                    <p:nvSpPr>
                      <p:cNvPr id="146" name="Trapezoid 145">
                        <a:extLst>
                          <a:ext uri="{FF2B5EF4-FFF2-40B4-BE49-F238E27FC236}">
                            <a16:creationId xmlns:a16="http://schemas.microsoft.com/office/drawing/2014/main" id="{07B1AFDA-FCE0-4A44-A844-EFE75AFB481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62592" y="4331970"/>
                        <a:ext cx="365760" cy="274320"/>
                      </a:xfrm>
                      <a:prstGeom prst="trapezoid">
                        <a:avLst>
                          <a:gd name="adj" fmla="val 33681"/>
                        </a:avLst>
                      </a:prstGeom>
                      <a:solidFill>
                        <a:srgbClr val="FF99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147" name="Rectangle 146">
                        <a:extLst>
                          <a:ext uri="{FF2B5EF4-FFF2-40B4-BE49-F238E27FC236}">
                            <a16:creationId xmlns:a16="http://schemas.microsoft.com/office/drawing/2014/main" id="{B6A40EC0-2709-44D8-BA94-CC507AD6808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054032" y="4288855"/>
                        <a:ext cx="182880" cy="457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</p:grpSp>
                <p:grpSp>
                  <p:nvGrpSpPr>
                    <p:cNvPr id="113" name="Group 112">
                      <a:extLst>
                        <a:ext uri="{FF2B5EF4-FFF2-40B4-BE49-F238E27FC236}">
                          <a16:creationId xmlns:a16="http://schemas.microsoft.com/office/drawing/2014/main" id="{69DC20C5-903C-47C3-ABAE-1A2CB4D6E5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94888" y="4297680"/>
                      <a:ext cx="365760" cy="317435"/>
                      <a:chOff x="2962592" y="4288855"/>
                      <a:chExt cx="365760" cy="317435"/>
                    </a:xfrm>
                  </p:grpSpPr>
                  <p:sp>
                    <p:nvSpPr>
                      <p:cNvPr id="144" name="Trapezoid 143">
                        <a:extLst>
                          <a:ext uri="{FF2B5EF4-FFF2-40B4-BE49-F238E27FC236}">
                            <a16:creationId xmlns:a16="http://schemas.microsoft.com/office/drawing/2014/main" id="{05AD1974-957F-4AFF-8E24-30CA0CC3BD7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62592" y="4331970"/>
                        <a:ext cx="365760" cy="274320"/>
                      </a:xfrm>
                      <a:prstGeom prst="trapezoid">
                        <a:avLst>
                          <a:gd name="adj" fmla="val 33681"/>
                        </a:avLst>
                      </a:prstGeom>
                      <a:solidFill>
                        <a:srgbClr val="FF99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145" name="Rectangle 144">
                        <a:extLst>
                          <a:ext uri="{FF2B5EF4-FFF2-40B4-BE49-F238E27FC236}">
                            <a16:creationId xmlns:a16="http://schemas.microsoft.com/office/drawing/2014/main" id="{D202F660-DC26-4F16-BF76-5B191B3A1B9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054032" y="4288855"/>
                        <a:ext cx="182880" cy="457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</p:grpSp>
                <p:grpSp>
                  <p:nvGrpSpPr>
                    <p:cNvPr id="114" name="Group 113">
                      <a:extLst>
                        <a:ext uri="{FF2B5EF4-FFF2-40B4-BE49-F238E27FC236}">
                          <a16:creationId xmlns:a16="http://schemas.microsoft.com/office/drawing/2014/main" id="{2AC3551A-7560-4076-A576-EFDC331DFA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52962" y="4297680"/>
                      <a:ext cx="365760" cy="317435"/>
                      <a:chOff x="2962592" y="4288855"/>
                      <a:chExt cx="365760" cy="317435"/>
                    </a:xfrm>
                  </p:grpSpPr>
                  <p:sp>
                    <p:nvSpPr>
                      <p:cNvPr id="142" name="Trapezoid 141">
                        <a:extLst>
                          <a:ext uri="{FF2B5EF4-FFF2-40B4-BE49-F238E27FC236}">
                            <a16:creationId xmlns:a16="http://schemas.microsoft.com/office/drawing/2014/main" id="{CBD59C50-C3DD-48E1-B709-C57D1891230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62592" y="4331970"/>
                        <a:ext cx="365760" cy="274320"/>
                      </a:xfrm>
                      <a:prstGeom prst="trapezoid">
                        <a:avLst>
                          <a:gd name="adj" fmla="val 33681"/>
                        </a:avLst>
                      </a:prstGeom>
                      <a:solidFill>
                        <a:srgbClr val="FF99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143" name="Rectangle 142">
                        <a:extLst>
                          <a:ext uri="{FF2B5EF4-FFF2-40B4-BE49-F238E27FC236}">
                            <a16:creationId xmlns:a16="http://schemas.microsoft.com/office/drawing/2014/main" id="{E8374D16-2843-4103-A90A-A9CC5324955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054032" y="4288855"/>
                        <a:ext cx="182880" cy="457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</p:grpSp>
                <p:grpSp>
                  <p:nvGrpSpPr>
                    <p:cNvPr id="115" name="Group 114">
                      <a:extLst>
                        <a:ext uri="{FF2B5EF4-FFF2-40B4-BE49-F238E27FC236}">
                          <a16:creationId xmlns:a16="http://schemas.microsoft.com/office/drawing/2014/main" id="{2A9BD7D0-D858-4124-B221-7852B0136E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11036" y="4297680"/>
                      <a:ext cx="365760" cy="317435"/>
                      <a:chOff x="2962592" y="4288855"/>
                      <a:chExt cx="365760" cy="317435"/>
                    </a:xfrm>
                  </p:grpSpPr>
                  <p:sp>
                    <p:nvSpPr>
                      <p:cNvPr id="140" name="Trapezoid 139">
                        <a:extLst>
                          <a:ext uri="{FF2B5EF4-FFF2-40B4-BE49-F238E27FC236}">
                            <a16:creationId xmlns:a16="http://schemas.microsoft.com/office/drawing/2014/main" id="{36CC6B8D-73C9-48B8-BE97-BF1F074E9A6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62592" y="4331970"/>
                        <a:ext cx="365760" cy="274320"/>
                      </a:xfrm>
                      <a:prstGeom prst="trapezoid">
                        <a:avLst>
                          <a:gd name="adj" fmla="val 33681"/>
                        </a:avLst>
                      </a:prstGeom>
                      <a:solidFill>
                        <a:srgbClr val="FF99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141" name="Rectangle 140">
                        <a:extLst>
                          <a:ext uri="{FF2B5EF4-FFF2-40B4-BE49-F238E27FC236}">
                            <a16:creationId xmlns:a16="http://schemas.microsoft.com/office/drawing/2014/main" id="{DCD403FE-4BBA-468F-B990-BA7220B5645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054032" y="4288855"/>
                        <a:ext cx="182880" cy="457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</p:grpSp>
                <p:grpSp>
                  <p:nvGrpSpPr>
                    <p:cNvPr id="116" name="Group 115">
                      <a:extLst>
                        <a:ext uri="{FF2B5EF4-FFF2-40B4-BE49-F238E27FC236}">
                          <a16:creationId xmlns:a16="http://schemas.microsoft.com/office/drawing/2014/main" id="{6587F561-B5A3-42DF-90E8-05EEA34C5B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9110" y="4297680"/>
                      <a:ext cx="365760" cy="317435"/>
                      <a:chOff x="2962592" y="4288855"/>
                      <a:chExt cx="365760" cy="317435"/>
                    </a:xfrm>
                  </p:grpSpPr>
                  <p:sp>
                    <p:nvSpPr>
                      <p:cNvPr id="138" name="Trapezoid 137">
                        <a:extLst>
                          <a:ext uri="{FF2B5EF4-FFF2-40B4-BE49-F238E27FC236}">
                            <a16:creationId xmlns:a16="http://schemas.microsoft.com/office/drawing/2014/main" id="{510CE524-2561-4780-93F9-7FEDE5F1542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62592" y="4331970"/>
                        <a:ext cx="365760" cy="274320"/>
                      </a:xfrm>
                      <a:prstGeom prst="trapezoid">
                        <a:avLst>
                          <a:gd name="adj" fmla="val 33681"/>
                        </a:avLst>
                      </a:prstGeom>
                      <a:solidFill>
                        <a:srgbClr val="FF99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139" name="Rectangle 138">
                        <a:extLst>
                          <a:ext uri="{FF2B5EF4-FFF2-40B4-BE49-F238E27FC236}">
                            <a16:creationId xmlns:a16="http://schemas.microsoft.com/office/drawing/2014/main" id="{A3EA85AB-3D42-4F34-BC69-F094FC82699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054032" y="4288855"/>
                        <a:ext cx="182880" cy="457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</p:grpSp>
                <p:grpSp>
                  <p:nvGrpSpPr>
                    <p:cNvPr id="117" name="Group 116">
                      <a:extLst>
                        <a:ext uri="{FF2B5EF4-FFF2-40B4-BE49-F238E27FC236}">
                          <a16:creationId xmlns:a16="http://schemas.microsoft.com/office/drawing/2014/main" id="{7D4E5693-12F3-4702-823A-F8DDB24A46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427184" y="4297680"/>
                      <a:ext cx="365760" cy="317435"/>
                      <a:chOff x="2962592" y="4288855"/>
                      <a:chExt cx="365760" cy="317435"/>
                    </a:xfrm>
                  </p:grpSpPr>
                  <p:sp>
                    <p:nvSpPr>
                      <p:cNvPr id="136" name="Trapezoid 135">
                        <a:extLst>
                          <a:ext uri="{FF2B5EF4-FFF2-40B4-BE49-F238E27FC236}">
                            <a16:creationId xmlns:a16="http://schemas.microsoft.com/office/drawing/2014/main" id="{BE6B0FE0-F80D-4E85-A384-B7024B383BC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62592" y="4331970"/>
                        <a:ext cx="365760" cy="274320"/>
                      </a:xfrm>
                      <a:prstGeom prst="trapezoid">
                        <a:avLst>
                          <a:gd name="adj" fmla="val 33681"/>
                        </a:avLst>
                      </a:prstGeom>
                      <a:solidFill>
                        <a:srgbClr val="FF99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137" name="Rectangle 136">
                        <a:extLst>
                          <a:ext uri="{FF2B5EF4-FFF2-40B4-BE49-F238E27FC236}">
                            <a16:creationId xmlns:a16="http://schemas.microsoft.com/office/drawing/2014/main" id="{7F028C62-2B80-430D-9080-A5AA0BCF8E1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054032" y="4288855"/>
                        <a:ext cx="182880" cy="457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</p:grpSp>
                <p:grpSp>
                  <p:nvGrpSpPr>
                    <p:cNvPr id="118" name="Group 117">
                      <a:extLst>
                        <a:ext uri="{FF2B5EF4-FFF2-40B4-BE49-F238E27FC236}">
                          <a16:creationId xmlns:a16="http://schemas.microsoft.com/office/drawing/2014/main" id="{3A3BC399-6E15-44E5-9ABB-C8CB2907E2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85258" y="4297680"/>
                      <a:ext cx="365760" cy="317435"/>
                      <a:chOff x="2962592" y="4288855"/>
                      <a:chExt cx="365760" cy="317435"/>
                    </a:xfrm>
                  </p:grpSpPr>
                  <p:sp>
                    <p:nvSpPr>
                      <p:cNvPr id="134" name="Trapezoid 133">
                        <a:extLst>
                          <a:ext uri="{FF2B5EF4-FFF2-40B4-BE49-F238E27FC236}">
                            <a16:creationId xmlns:a16="http://schemas.microsoft.com/office/drawing/2014/main" id="{E4860C20-75CF-4663-B1A9-02DFDD4BA08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62592" y="4331970"/>
                        <a:ext cx="365760" cy="274320"/>
                      </a:xfrm>
                      <a:prstGeom prst="trapezoid">
                        <a:avLst>
                          <a:gd name="adj" fmla="val 33681"/>
                        </a:avLst>
                      </a:prstGeom>
                      <a:solidFill>
                        <a:srgbClr val="FF99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135" name="Rectangle 134">
                        <a:extLst>
                          <a:ext uri="{FF2B5EF4-FFF2-40B4-BE49-F238E27FC236}">
                            <a16:creationId xmlns:a16="http://schemas.microsoft.com/office/drawing/2014/main" id="{A39DA85F-B413-49ED-9966-48BE8A9FAD3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054032" y="4288855"/>
                        <a:ext cx="182880" cy="457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</p:grpSp>
                <p:grpSp>
                  <p:nvGrpSpPr>
                    <p:cNvPr id="119" name="Group 118">
                      <a:extLst>
                        <a:ext uri="{FF2B5EF4-FFF2-40B4-BE49-F238E27FC236}">
                          <a16:creationId xmlns:a16="http://schemas.microsoft.com/office/drawing/2014/main" id="{0AC9031E-BA90-4C62-BCAE-32EA1EEFB7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543332" y="4297680"/>
                      <a:ext cx="365760" cy="317435"/>
                      <a:chOff x="2962592" y="4288855"/>
                      <a:chExt cx="365760" cy="317435"/>
                    </a:xfrm>
                  </p:grpSpPr>
                  <p:sp>
                    <p:nvSpPr>
                      <p:cNvPr id="132" name="Trapezoid 131">
                        <a:extLst>
                          <a:ext uri="{FF2B5EF4-FFF2-40B4-BE49-F238E27FC236}">
                            <a16:creationId xmlns:a16="http://schemas.microsoft.com/office/drawing/2014/main" id="{114E4CFD-F1C2-462A-8D19-24AD6DCBFD7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62592" y="4331970"/>
                        <a:ext cx="365760" cy="274320"/>
                      </a:xfrm>
                      <a:prstGeom prst="trapezoid">
                        <a:avLst>
                          <a:gd name="adj" fmla="val 33681"/>
                        </a:avLst>
                      </a:prstGeom>
                      <a:solidFill>
                        <a:srgbClr val="FF99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133" name="Rectangle 132">
                        <a:extLst>
                          <a:ext uri="{FF2B5EF4-FFF2-40B4-BE49-F238E27FC236}">
                            <a16:creationId xmlns:a16="http://schemas.microsoft.com/office/drawing/2014/main" id="{F454CB01-F858-4BAE-BCD9-985375B1BDEB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054032" y="4288855"/>
                        <a:ext cx="182880" cy="457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</p:grpSp>
                <p:grpSp>
                  <p:nvGrpSpPr>
                    <p:cNvPr id="120" name="Group 119">
                      <a:extLst>
                        <a:ext uri="{FF2B5EF4-FFF2-40B4-BE49-F238E27FC236}">
                          <a16:creationId xmlns:a16="http://schemas.microsoft.com/office/drawing/2014/main" id="{0A34FB5D-5E3B-4B08-B95E-0C854356DF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01406" y="4297680"/>
                      <a:ext cx="365760" cy="317435"/>
                      <a:chOff x="2962592" y="4288855"/>
                      <a:chExt cx="365760" cy="317435"/>
                    </a:xfrm>
                  </p:grpSpPr>
                  <p:sp>
                    <p:nvSpPr>
                      <p:cNvPr id="130" name="Trapezoid 129">
                        <a:extLst>
                          <a:ext uri="{FF2B5EF4-FFF2-40B4-BE49-F238E27FC236}">
                            <a16:creationId xmlns:a16="http://schemas.microsoft.com/office/drawing/2014/main" id="{AEBB06A1-3E60-4960-BF7A-D1F7DD0B5BA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62592" y="4331970"/>
                        <a:ext cx="365760" cy="274320"/>
                      </a:xfrm>
                      <a:prstGeom prst="trapezoid">
                        <a:avLst>
                          <a:gd name="adj" fmla="val 33681"/>
                        </a:avLst>
                      </a:prstGeom>
                      <a:solidFill>
                        <a:srgbClr val="FF99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131" name="Rectangle 130">
                        <a:extLst>
                          <a:ext uri="{FF2B5EF4-FFF2-40B4-BE49-F238E27FC236}">
                            <a16:creationId xmlns:a16="http://schemas.microsoft.com/office/drawing/2014/main" id="{8AF69665-00FB-4AFC-A9A9-F7FF9302432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054032" y="4288855"/>
                        <a:ext cx="182880" cy="457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</p:grpSp>
                <p:grpSp>
                  <p:nvGrpSpPr>
                    <p:cNvPr id="121" name="Group 120">
                      <a:extLst>
                        <a:ext uri="{FF2B5EF4-FFF2-40B4-BE49-F238E27FC236}">
                          <a16:creationId xmlns:a16="http://schemas.microsoft.com/office/drawing/2014/main" id="{3E0E4D35-3388-488F-9D1F-7951DB593E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659480" y="4297680"/>
                      <a:ext cx="365760" cy="317435"/>
                      <a:chOff x="2962592" y="4288855"/>
                      <a:chExt cx="365760" cy="317435"/>
                    </a:xfrm>
                  </p:grpSpPr>
                  <p:sp>
                    <p:nvSpPr>
                      <p:cNvPr id="128" name="Trapezoid 127">
                        <a:extLst>
                          <a:ext uri="{FF2B5EF4-FFF2-40B4-BE49-F238E27FC236}">
                            <a16:creationId xmlns:a16="http://schemas.microsoft.com/office/drawing/2014/main" id="{A7943C7F-F3F0-4FEA-9148-C0B10F81B6D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62592" y="4331970"/>
                        <a:ext cx="365760" cy="274320"/>
                      </a:xfrm>
                      <a:prstGeom prst="trapezoid">
                        <a:avLst>
                          <a:gd name="adj" fmla="val 33681"/>
                        </a:avLst>
                      </a:prstGeom>
                      <a:solidFill>
                        <a:srgbClr val="FF99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129" name="Rectangle 128">
                        <a:extLst>
                          <a:ext uri="{FF2B5EF4-FFF2-40B4-BE49-F238E27FC236}">
                            <a16:creationId xmlns:a16="http://schemas.microsoft.com/office/drawing/2014/main" id="{8D942277-2B00-4E1C-85D0-FBA1F2C17AA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054032" y="4288855"/>
                        <a:ext cx="182880" cy="457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</p:grpSp>
                <p:grpSp>
                  <p:nvGrpSpPr>
                    <p:cNvPr id="122" name="Group 121">
                      <a:extLst>
                        <a:ext uri="{FF2B5EF4-FFF2-40B4-BE49-F238E27FC236}">
                          <a16:creationId xmlns:a16="http://schemas.microsoft.com/office/drawing/2014/main" id="{98B28915-4006-4B2D-9F90-FDEFBCB9A6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775628" y="4297680"/>
                      <a:ext cx="365760" cy="317435"/>
                      <a:chOff x="2962592" y="4288855"/>
                      <a:chExt cx="365760" cy="317435"/>
                    </a:xfrm>
                  </p:grpSpPr>
                  <p:sp>
                    <p:nvSpPr>
                      <p:cNvPr id="126" name="Trapezoid 125">
                        <a:extLst>
                          <a:ext uri="{FF2B5EF4-FFF2-40B4-BE49-F238E27FC236}">
                            <a16:creationId xmlns:a16="http://schemas.microsoft.com/office/drawing/2014/main" id="{3AC74CED-ED08-4447-BDC4-FC5791866B8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62592" y="4331970"/>
                        <a:ext cx="365760" cy="274320"/>
                      </a:xfrm>
                      <a:prstGeom prst="trapezoid">
                        <a:avLst>
                          <a:gd name="adj" fmla="val 33681"/>
                        </a:avLst>
                      </a:prstGeom>
                      <a:solidFill>
                        <a:srgbClr val="FF99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127" name="Rectangle 126">
                        <a:extLst>
                          <a:ext uri="{FF2B5EF4-FFF2-40B4-BE49-F238E27FC236}">
                            <a16:creationId xmlns:a16="http://schemas.microsoft.com/office/drawing/2014/main" id="{3A20B6EA-4ED2-4838-A767-14C070AE603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054032" y="4288855"/>
                        <a:ext cx="182880" cy="457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</p:grpSp>
                <p:grpSp>
                  <p:nvGrpSpPr>
                    <p:cNvPr id="123" name="Group 122">
                      <a:extLst>
                        <a:ext uri="{FF2B5EF4-FFF2-40B4-BE49-F238E27FC236}">
                          <a16:creationId xmlns:a16="http://schemas.microsoft.com/office/drawing/2014/main" id="{7B9CAF01-4D08-4D4D-AD25-03E62F1D28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333699" y="4297680"/>
                      <a:ext cx="365760" cy="317435"/>
                      <a:chOff x="2962592" y="4288855"/>
                      <a:chExt cx="365760" cy="317435"/>
                    </a:xfrm>
                  </p:grpSpPr>
                  <p:sp>
                    <p:nvSpPr>
                      <p:cNvPr id="124" name="Trapezoid 123">
                        <a:extLst>
                          <a:ext uri="{FF2B5EF4-FFF2-40B4-BE49-F238E27FC236}">
                            <a16:creationId xmlns:a16="http://schemas.microsoft.com/office/drawing/2014/main" id="{4DFF0717-F577-4D90-B715-A6AE3A0465A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62592" y="4331970"/>
                        <a:ext cx="365760" cy="274320"/>
                      </a:xfrm>
                      <a:prstGeom prst="trapezoid">
                        <a:avLst>
                          <a:gd name="adj" fmla="val 33681"/>
                        </a:avLst>
                      </a:prstGeom>
                      <a:solidFill>
                        <a:srgbClr val="FF99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125" name="Rectangle 124">
                        <a:extLst>
                          <a:ext uri="{FF2B5EF4-FFF2-40B4-BE49-F238E27FC236}">
                            <a16:creationId xmlns:a16="http://schemas.microsoft.com/office/drawing/2014/main" id="{699766B4-976E-4CF4-889D-1319749A61E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054032" y="4288855"/>
                        <a:ext cx="182880" cy="4572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</p:grpSp>
              </p:grp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DF4044D6-680A-4C53-94DD-123506457A1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912211" y="4619881"/>
                    <a:ext cx="8732520" cy="45720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</p:grp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7AD75867-70B2-4F78-8AE4-5FEC646C2B9C}"/>
                    </a:ext>
                  </a:extLst>
                </p:cNvPr>
                <p:cNvSpPr/>
                <p:nvPr/>
              </p:nvSpPr>
              <p:spPr bwMode="auto">
                <a:xfrm>
                  <a:off x="3415608" y="5540740"/>
                  <a:ext cx="5931013" cy="248419"/>
                </a:xfrm>
                <a:prstGeom prst="rect">
                  <a:avLst/>
                </a:prstGeom>
                <a:solidFill>
                  <a:srgbClr val="CC6600"/>
                </a:solidFill>
                <a:ln w="63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</a:endParaRPr>
                </a:p>
              </p:txBody>
            </p: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AF2DDF8E-42C4-4BB6-8BD7-8D633800F8DC}"/>
                    </a:ext>
                  </a:extLst>
                </p:cNvPr>
                <p:cNvGrpSpPr/>
                <p:nvPr/>
              </p:nvGrpSpPr>
              <p:grpSpPr>
                <a:xfrm>
                  <a:off x="3351989" y="5773814"/>
                  <a:ext cx="6058250" cy="89666"/>
                  <a:chOff x="1797452" y="5800025"/>
                  <a:chExt cx="8919858" cy="132019"/>
                </a:xfrm>
              </p:grpSpPr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3AE369BF-25F7-46DE-B5A9-0A234C53D98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91120" y="5822883"/>
                    <a:ext cx="8732521" cy="109161"/>
                  </a:xfrm>
                  <a:prstGeom prst="rect">
                    <a:avLst/>
                  </a:prstGeom>
                  <a:solidFill>
                    <a:srgbClr val="00B05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56237682-87B6-4ED9-8CE4-1FA3FF9B6E4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797452" y="5800025"/>
                    <a:ext cx="91440" cy="914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8FC22D79-674A-4AC1-BB20-3F197840F3F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49228" y="5800025"/>
                    <a:ext cx="91440" cy="914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E14CA979-9813-4AD7-902E-6F829E5897A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211660" y="5800025"/>
                    <a:ext cx="91440" cy="914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23844A5C-03E8-4433-B390-4F4C1EC29E9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625870" y="5800025"/>
                    <a:ext cx="91440" cy="914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DA6C0A04-20F2-43D7-BCDC-19742683746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04556" y="5800025"/>
                    <a:ext cx="91440" cy="914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9B7CD3C7-D156-40B9-A824-E664BB0C98C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418764" y="5800025"/>
                    <a:ext cx="91440" cy="914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28CCB56E-4250-41F7-9142-F28AF76A4F6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901004" y="5800025"/>
                    <a:ext cx="91440" cy="914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EFA48DF9-F899-40F9-BF7A-8B1E8D27A77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315212" y="5800025"/>
                    <a:ext cx="91440" cy="914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62E613B9-566F-4A1D-8B7A-845F41BCF2C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08108" y="5800025"/>
                    <a:ext cx="91440" cy="914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28DC2810-18D8-429C-B9A7-B0F5A34E69F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522316" y="5800025"/>
                    <a:ext cx="91440" cy="914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7FA76CF9-06E9-49CE-831D-3D8FBD039CD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63436" y="5800025"/>
                    <a:ext cx="91440" cy="914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C9E97078-61B8-43E3-8148-0E5ED9B02D8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56332" y="5800025"/>
                    <a:ext cx="91440" cy="914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7E29FCED-BF90-4209-9042-FE93B74A938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970540" y="5800025"/>
                    <a:ext cx="91440" cy="914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DBA1C025-CDA4-4231-85BD-F0CA2B4E06B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452780" y="5800025"/>
                    <a:ext cx="91440" cy="914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39AE8FA-D3C4-4B45-9ED7-F6ECB35B8F7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66988" y="5800025"/>
                    <a:ext cx="91440" cy="914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CBA0B61C-A937-4900-9FD8-9A1D1098A56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59884" y="5800025"/>
                    <a:ext cx="91440" cy="914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2680934B-1743-403E-A591-9F517B9A9AB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074092" y="5800025"/>
                    <a:ext cx="91440" cy="914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</p:grp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42E923F8-82A9-494B-82B5-3071E92EC9BB}"/>
                    </a:ext>
                  </a:extLst>
                </p:cNvPr>
                <p:cNvSpPr/>
                <p:nvPr/>
              </p:nvSpPr>
              <p:spPr bwMode="auto">
                <a:xfrm>
                  <a:off x="3275872" y="5848251"/>
                  <a:ext cx="6210484" cy="248421"/>
                </a:xfrm>
                <a:prstGeom prst="rect">
                  <a:avLst/>
                </a:prstGeom>
                <a:pattFill prst="pct25">
                  <a:fgClr>
                    <a:srgbClr val="CC6600"/>
                  </a:fgClr>
                  <a:bgClr>
                    <a:srgbClr val="FFFFFF"/>
                  </a:bgClr>
                </a:pattFill>
                <a:ln w="63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</a:endParaRP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44D46659-70BB-4635-A503-1F3CB4231C22}"/>
                  </a:ext>
                </a:extLst>
              </p:cNvPr>
              <p:cNvSpPr txBox="1"/>
              <p:nvPr/>
            </p:nvSpPr>
            <p:spPr>
              <a:xfrm>
                <a:off x="-581881" y="5745909"/>
                <a:ext cx="2221351" cy="599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Capacitive-sharing X-Y strip readout</a:t>
                </a:r>
                <a:endPara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D99D28D-2B48-41C5-B5D2-BDF1C7FF652F}"/>
                  </a:ext>
                </a:extLst>
              </p:cNvPr>
              <p:cNvSpPr txBox="1"/>
              <p:nvPr/>
            </p:nvSpPr>
            <p:spPr>
              <a:xfrm>
                <a:off x="167379" y="4716640"/>
                <a:ext cx="1218822" cy="335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µRWELL foil</a:t>
                </a: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5ADBB00E-79C8-44C4-BEC0-572915C8EEE5}"/>
                  </a:ext>
                </a:extLst>
              </p:cNvPr>
              <p:cNvCxnSpPr>
                <a:cxnSpLocks/>
                <a:stCxn id="83" idx="2"/>
                <a:endCxn id="146" idx="0"/>
              </p:cNvCxnSpPr>
              <p:nvPr/>
            </p:nvCxnSpPr>
            <p:spPr>
              <a:xfrm flipH="1">
                <a:off x="698789" y="5051690"/>
                <a:ext cx="78000" cy="231011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322F9FB8-7077-4C0C-8706-2A0B4CCB8255}"/>
                  </a:ext>
                </a:extLst>
              </p:cNvPr>
              <p:cNvCxnSpPr>
                <a:cxnSpLocks/>
                <a:stCxn id="82" idx="3"/>
              </p:cNvCxnSpPr>
              <p:nvPr/>
            </p:nvCxnSpPr>
            <p:spPr>
              <a:xfrm flipV="1">
                <a:off x="1639470" y="5552124"/>
                <a:ext cx="431037" cy="493576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49B7D98-5E56-43F0-B07C-0AA56CAA01ED}"/>
                </a:ext>
              </a:extLst>
            </p:cNvPr>
            <p:cNvSpPr/>
            <p:nvPr/>
          </p:nvSpPr>
          <p:spPr>
            <a:xfrm flipV="1">
              <a:off x="188480" y="5249466"/>
              <a:ext cx="419684" cy="26186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173C5EB-F9F6-42D7-A0D8-BCEB64F15509}"/>
                </a:ext>
              </a:extLst>
            </p:cNvPr>
            <p:cNvSpPr/>
            <p:nvPr/>
          </p:nvSpPr>
          <p:spPr>
            <a:xfrm flipV="1">
              <a:off x="2553320" y="5245909"/>
              <a:ext cx="419684" cy="26186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F8EC6364-5F2C-4C80-B7A5-0AFEEB0D3817}"/>
              </a:ext>
            </a:extLst>
          </p:cNvPr>
          <p:cNvGrpSpPr/>
          <p:nvPr/>
        </p:nvGrpSpPr>
        <p:grpSpPr>
          <a:xfrm>
            <a:off x="558609" y="4834508"/>
            <a:ext cx="2743200" cy="1439809"/>
            <a:chOff x="4266332" y="4660476"/>
            <a:chExt cx="2743200" cy="14398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334DC1-B718-4977-BBDB-F04D842B8A12}"/>
                </a:ext>
              </a:extLst>
            </p:cNvPr>
            <p:cNvGrpSpPr/>
            <p:nvPr/>
          </p:nvGrpSpPr>
          <p:grpSpPr>
            <a:xfrm>
              <a:off x="4266332" y="4660477"/>
              <a:ext cx="2743200" cy="1439808"/>
              <a:chOff x="3364390" y="4328463"/>
              <a:chExt cx="2743200" cy="143980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94C3D2E-355F-405B-A5A3-388B299310EF}"/>
                  </a:ext>
                </a:extLst>
              </p:cNvPr>
              <p:cNvGrpSpPr/>
              <p:nvPr/>
            </p:nvGrpSpPr>
            <p:grpSpPr>
              <a:xfrm>
                <a:off x="3364390" y="4328463"/>
                <a:ext cx="2743200" cy="935349"/>
                <a:chOff x="7532588" y="5526953"/>
                <a:chExt cx="2743200" cy="935349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588DAC17-4B74-48E3-BACF-39B0DC62A7BC}"/>
                    </a:ext>
                  </a:extLst>
                </p:cNvPr>
                <p:cNvGrpSpPr/>
                <p:nvPr/>
              </p:nvGrpSpPr>
              <p:grpSpPr>
                <a:xfrm flipV="1">
                  <a:off x="7532588" y="6093060"/>
                  <a:ext cx="2743200" cy="98881"/>
                  <a:chOff x="3371381" y="5441086"/>
                  <a:chExt cx="5997920" cy="216200"/>
                </a:xfrm>
              </p:grpSpPr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D27BA5B8-1FF4-410D-8183-689FEA6DAE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3371381" y="5441086"/>
                    <a:ext cx="5997920" cy="0"/>
                  </a:xfrm>
                  <a:prstGeom prst="line">
                    <a:avLst/>
                  </a:prstGeom>
                  <a:solidFill>
                    <a:srgbClr val="FF9900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F70C6F60-D916-4E55-8EBC-A0681530CBC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371381" y="5474406"/>
                    <a:ext cx="5997920" cy="182880"/>
                  </a:xfrm>
                  <a:prstGeom prst="rect">
                    <a:avLst/>
                  </a:prstGeom>
                  <a:solidFill>
                    <a:srgbClr val="ED7D31">
                      <a:lumMod val="60000"/>
                      <a:lumOff val="40000"/>
                    </a:srgbClr>
                  </a:solidFill>
                  <a:ln w="63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2A61925A-6918-4F80-9ED5-7689ADAF947A}"/>
                    </a:ext>
                  </a:extLst>
                </p:cNvPr>
                <p:cNvGrpSpPr/>
                <p:nvPr/>
              </p:nvGrpSpPr>
              <p:grpSpPr>
                <a:xfrm>
                  <a:off x="7532588" y="5526953"/>
                  <a:ext cx="419684" cy="935349"/>
                  <a:chOff x="6446555" y="4328463"/>
                  <a:chExt cx="419684" cy="935349"/>
                </a:xfrm>
              </p:grpSpPr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47F3F666-EE79-4F91-AC63-09E8BE7DEDA6}"/>
                      </a:ext>
                    </a:extLst>
                  </p:cNvPr>
                  <p:cNvSpPr/>
                  <p:nvPr/>
                </p:nvSpPr>
                <p:spPr>
                  <a:xfrm flipV="1">
                    <a:off x="6446555" y="4328463"/>
                    <a:ext cx="419684" cy="569012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A1893325-887C-44B9-9266-2CF2D3020927}"/>
                      </a:ext>
                    </a:extLst>
                  </p:cNvPr>
                  <p:cNvSpPr/>
                  <p:nvPr/>
                </p:nvSpPr>
                <p:spPr>
                  <a:xfrm flipV="1">
                    <a:off x="6446555" y="4978197"/>
                    <a:ext cx="419684" cy="285615"/>
                  </a:xfrm>
                  <a:prstGeom prst="rect">
                    <a:avLst/>
                  </a:prstGeom>
                  <a:solidFill>
                    <a:srgbClr val="4472C4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0064594D-C312-45BE-9D6D-F25E048977CA}"/>
                    </a:ext>
                  </a:extLst>
                </p:cNvPr>
                <p:cNvGrpSpPr/>
                <p:nvPr/>
              </p:nvGrpSpPr>
              <p:grpSpPr>
                <a:xfrm>
                  <a:off x="9856104" y="5526953"/>
                  <a:ext cx="419684" cy="935349"/>
                  <a:chOff x="6446555" y="4328463"/>
                  <a:chExt cx="419684" cy="935349"/>
                </a:xfrm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01DAFB69-999F-4F91-B922-A4E6C09842D1}"/>
                      </a:ext>
                    </a:extLst>
                  </p:cNvPr>
                  <p:cNvSpPr/>
                  <p:nvPr/>
                </p:nvSpPr>
                <p:spPr>
                  <a:xfrm flipV="1">
                    <a:off x="6446555" y="4328463"/>
                    <a:ext cx="419684" cy="569012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7F633835-0768-4B6C-A6FC-AC575A3AA5D1}"/>
                      </a:ext>
                    </a:extLst>
                  </p:cNvPr>
                  <p:cNvSpPr/>
                  <p:nvPr/>
                </p:nvSpPr>
                <p:spPr>
                  <a:xfrm flipV="1">
                    <a:off x="6446555" y="4978197"/>
                    <a:ext cx="419684" cy="285615"/>
                  </a:xfrm>
                  <a:prstGeom prst="rect">
                    <a:avLst/>
                  </a:prstGeom>
                  <a:solidFill>
                    <a:srgbClr val="4472C4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5771A6E5-15AF-4102-B362-1D66925952D4}"/>
                    </a:ext>
                  </a:extLst>
                </p:cNvPr>
                <p:cNvGrpSpPr/>
                <p:nvPr/>
              </p:nvGrpSpPr>
              <p:grpSpPr>
                <a:xfrm>
                  <a:off x="8075264" y="6342663"/>
                  <a:ext cx="1673455" cy="112215"/>
                  <a:chOff x="6989231" y="5144173"/>
                  <a:chExt cx="1673455" cy="112215"/>
                </a:xfrm>
              </p:grpSpPr>
              <p:sp>
                <p:nvSpPr>
                  <p:cNvPr id="31" name="Trapezoid 30">
                    <a:extLst>
                      <a:ext uri="{FF2B5EF4-FFF2-40B4-BE49-F238E27FC236}">
                        <a16:creationId xmlns:a16="http://schemas.microsoft.com/office/drawing/2014/main" id="{77E85763-5751-4E43-A66B-BB6E1BC3F30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6989231" y="5151889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32" name="Trapezoid 31">
                    <a:extLst>
                      <a:ext uri="{FF2B5EF4-FFF2-40B4-BE49-F238E27FC236}">
                        <a16:creationId xmlns:a16="http://schemas.microsoft.com/office/drawing/2014/main" id="{F2D5F6A7-7F6B-433E-B49E-A93057B5DCE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162500" y="5151889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33" name="Trapezoid 32">
                    <a:extLst>
                      <a:ext uri="{FF2B5EF4-FFF2-40B4-BE49-F238E27FC236}">
                        <a16:creationId xmlns:a16="http://schemas.microsoft.com/office/drawing/2014/main" id="{51A439FA-A66C-45F3-AE4B-EB71739E30D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335770" y="5151889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34" name="Trapezoid 33">
                    <a:extLst>
                      <a:ext uri="{FF2B5EF4-FFF2-40B4-BE49-F238E27FC236}">
                        <a16:creationId xmlns:a16="http://schemas.microsoft.com/office/drawing/2014/main" id="{EDAD664C-13C0-432F-BE2D-B84BF8E8433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509039" y="5151889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35" name="Trapezoid 34">
                    <a:extLst>
                      <a:ext uri="{FF2B5EF4-FFF2-40B4-BE49-F238E27FC236}">
                        <a16:creationId xmlns:a16="http://schemas.microsoft.com/office/drawing/2014/main" id="{26FF0590-E5F8-4E85-A123-C904E99A42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682308" y="5151889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36" name="Trapezoid 35">
                    <a:extLst>
                      <a:ext uri="{FF2B5EF4-FFF2-40B4-BE49-F238E27FC236}">
                        <a16:creationId xmlns:a16="http://schemas.microsoft.com/office/drawing/2014/main" id="{EA667477-BD51-4C36-AA00-8FA81FB0156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855578" y="5151889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37" name="Trapezoid 36">
                    <a:extLst>
                      <a:ext uri="{FF2B5EF4-FFF2-40B4-BE49-F238E27FC236}">
                        <a16:creationId xmlns:a16="http://schemas.microsoft.com/office/drawing/2014/main" id="{B3154452-2B76-4A11-83A0-27F311C2C8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8028847" y="5151889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38" name="Trapezoid 37">
                    <a:extLst>
                      <a:ext uri="{FF2B5EF4-FFF2-40B4-BE49-F238E27FC236}">
                        <a16:creationId xmlns:a16="http://schemas.microsoft.com/office/drawing/2014/main" id="{1B0FDD36-5DF7-445D-B248-02AC6FF60FE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8202116" y="5151889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39" name="Trapezoid 38">
                    <a:extLst>
                      <a:ext uri="{FF2B5EF4-FFF2-40B4-BE49-F238E27FC236}">
                        <a16:creationId xmlns:a16="http://schemas.microsoft.com/office/drawing/2014/main" id="{0C66B564-31DD-4BC4-9F42-0DD6BB3ECF2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8375386" y="5151889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40" name="Trapezoid 39">
                    <a:extLst>
                      <a:ext uri="{FF2B5EF4-FFF2-40B4-BE49-F238E27FC236}">
                        <a16:creationId xmlns:a16="http://schemas.microsoft.com/office/drawing/2014/main" id="{03C29550-C81E-4CB1-B173-911524111AC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8548655" y="5151889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CA23957C-400A-47A9-A082-21B3DD89E2D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006245" y="5144173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B4C28A22-06A8-441C-89CB-6FD3BDAF4EE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79514" y="5144173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D1584142-5E11-4A22-A53F-133DF2DD519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352783" y="5144173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B4322488-2572-48EC-A329-2CCAC72E4C5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26053" y="5144173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CF2413A6-96B7-4699-882D-D91675C89E0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99322" y="5144173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34B9853F-5EFA-4463-8CF0-47EE51FB5E4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72591" y="5144173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8BF205DA-6F5C-42F2-8F5D-3CD4B159D19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45860" y="5144173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B7397098-8851-4300-B0B2-E7B1480771B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219130" y="5144173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DE1DAD43-A21E-4073-83CE-463CDCF04C6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92399" y="5144173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DFC352CE-F705-485A-AF23-DC4FB4B36F2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65668" y="5144173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51" name="Trapezoid 50">
                    <a:extLst>
                      <a:ext uri="{FF2B5EF4-FFF2-40B4-BE49-F238E27FC236}">
                        <a16:creationId xmlns:a16="http://schemas.microsoft.com/office/drawing/2014/main" id="{A0EE9E96-3873-468A-A4E0-0BD05EE2CB9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6989702" y="5199580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52" name="Trapezoid 51">
                    <a:extLst>
                      <a:ext uri="{FF2B5EF4-FFF2-40B4-BE49-F238E27FC236}">
                        <a16:creationId xmlns:a16="http://schemas.microsoft.com/office/drawing/2014/main" id="{DB2B47B9-8C68-4940-BB86-1D6D021340D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7162971" y="5199580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53" name="Trapezoid 52">
                    <a:extLst>
                      <a:ext uri="{FF2B5EF4-FFF2-40B4-BE49-F238E27FC236}">
                        <a16:creationId xmlns:a16="http://schemas.microsoft.com/office/drawing/2014/main" id="{19CADAE5-C5A9-4C8C-B663-BAC878ACD38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7336241" y="5199580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54" name="Trapezoid 53">
                    <a:extLst>
                      <a:ext uri="{FF2B5EF4-FFF2-40B4-BE49-F238E27FC236}">
                        <a16:creationId xmlns:a16="http://schemas.microsoft.com/office/drawing/2014/main" id="{AFC043E8-8B09-46CA-816D-03F4B470AAD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7509510" y="5199580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55" name="Trapezoid 54">
                    <a:extLst>
                      <a:ext uri="{FF2B5EF4-FFF2-40B4-BE49-F238E27FC236}">
                        <a16:creationId xmlns:a16="http://schemas.microsoft.com/office/drawing/2014/main" id="{14ED4E3C-F32C-4ACB-AEDD-8701ACC442D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7682779" y="5199580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56" name="Trapezoid 55">
                    <a:extLst>
                      <a:ext uri="{FF2B5EF4-FFF2-40B4-BE49-F238E27FC236}">
                        <a16:creationId xmlns:a16="http://schemas.microsoft.com/office/drawing/2014/main" id="{228872E6-C8E7-46F9-A990-C87F1E628C0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7856049" y="5199580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57" name="Trapezoid 56">
                    <a:extLst>
                      <a:ext uri="{FF2B5EF4-FFF2-40B4-BE49-F238E27FC236}">
                        <a16:creationId xmlns:a16="http://schemas.microsoft.com/office/drawing/2014/main" id="{57F8490F-382A-4425-AA34-9B8E2838B0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8029318" y="5199580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58" name="Trapezoid 57">
                    <a:extLst>
                      <a:ext uri="{FF2B5EF4-FFF2-40B4-BE49-F238E27FC236}">
                        <a16:creationId xmlns:a16="http://schemas.microsoft.com/office/drawing/2014/main" id="{37A21A48-CF61-4C85-9342-7023A8D4961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8202587" y="5199580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59" name="Trapezoid 58">
                    <a:extLst>
                      <a:ext uri="{FF2B5EF4-FFF2-40B4-BE49-F238E27FC236}">
                        <a16:creationId xmlns:a16="http://schemas.microsoft.com/office/drawing/2014/main" id="{3EAED3DC-53CB-4045-8C9A-1A501D91996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8375857" y="5199580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60" name="Trapezoid 59">
                    <a:extLst>
                      <a:ext uri="{FF2B5EF4-FFF2-40B4-BE49-F238E27FC236}">
                        <a16:creationId xmlns:a16="http://schemas.microsoft.com/office/drawing/2014/main" id="{1681086F-B37C-4CD6-98C4-374B962DE9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8549126" y="5199580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F784968D-EE54-4ADE-BF12-94AD8880C407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7006715" y="5248206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9DC22550-1D64-46F4-8861-D32D69E1A0EC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7179984" y="5248206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E1989C83-984A-4C67-BBBF-2D79F81CDCE2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7353253" y="5248206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8125F89C-1FFA-431F-A75A-C69C1DB2C490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7526523" y="5248206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C31A0F7B-8186-4CF7-90B0-A40EFA179D47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7699792" y="5248206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DB1273EC-67FB-468C-9A25-4FEA65CDD69A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7873061" y="5248206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3ABBEC8E-019F-4F69-8D20-037816E1730A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8046330" y="5248206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64709FDF-137C-4EAC-ADCA-B74592C0DF29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8219600" y="5248206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109DF1A0-3B01-4D67-929D-CBE4CA1E2105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8392869" y="5248206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69BD7EBE-1624-4112-8E14-CFAF83C81A7B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8566138" y="5248206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</p:grpSp>
          </p:grp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411C9575-B235-451C-818B-5DE73EC2E5F5}"/>
                  </a:ext>
                </a:extLst>
              </p:cNvPr>
              <p:cNvCxnSpPr>
                <a:cxnSpLocks noChangeAspect="1"/>
                <a:stCxn id="26" idx="0"/>
              </p:cNvCxnSpPr>
              <p:nvPr/>
            </p:nvCxnSpPr>
            <p:spPr>
              <a:xfrm flipV="1">
                <a:off x="4075656" y="5017540"/>
                <a:ext cx="168719" cy="378296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5BE12EC4-BC9A-485B-849B-ED3962B85A8B}"/>
                  </a:ext>
                </a:extLst>
              </p:cNvPr>
              <p:cNvCxnSpPr>
                <a:cxnSpLocks/>
                <a:stCxn id="19" idx="0"/>
                <a:endCxn id="59" idx="0"/>
              </p:cNvCxnSpPr>
              <p:nvPr/>
            </p:nvCxnSpPr>
            <p:spPr>
              <a:xfrm flipV="1">
                <a:off x="5301363" y="5248672"/>
                <a:ext cx="49109" cy="160147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54E1E9-EE2C-4512-85F0-7379063A7992}"/>
                  </a:ext>
                </a:extLst>
              </p:cNvPr>
              <p:cNvSpPr txBox="1"/>
              <p:nvPr/>
            </p:nvSpPr>
            <p:spPr>
              <a:xfrm>
                <a:off x="4782098" y="5408819"/>
                <a:ext cx="1038530" cy="3594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GEM foil</a:t>
                </a:r>
                <a:endPara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92300FD-87D9-44B3-AD77-AB6153783838}"/>
                  </a:ext>
                </a:extLst>
              </p:cNvPr>
              <p:cNvSpPr txBox="1"/>
              <p:nvPr/>
            </p:nvSpPr>
            <p:spPr>
              <a:xfrm>
                <a:off x="3434702" y="5395836"/>
                <a:ext cx="1281908" cy="3594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Cathode foil</a:t>
                </a:r>
                <a:endPara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D3183D90-CA65-4F9B-91FA-BDD66F1B2399}"/>
                </a:ext>
              </a:extLst>
            </p:cNvPr>
            <p:cNvSpPr/>
            <p:nvPr/>
          </p:nvSpPr>
          <p:spPr>
            <a:xfrm flipV="1">
              <a:off x="4686016" y="4660476"/>
              <a:ext cx="1903832" cy="566107"/>
            </a:xfrm>
            <a:prstGeom prst="rect">
              <a:avLst/>
            </a:prstGeom>
            <a:pattFill prst="smConfetti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BC0E67BE-2AEB-41BE-853E-1FA727626F9E}"/>
              </a:ext>
            </a:extLst>
          </p:cNvPr>
          <p:cNvCxnSpPr>
            <a:cxnSpLocks/>
            <a:stCxn id="73" idx="2"/>
          </p:cNvCxnSpPr>
          <p:nvPr/>
        </p:nvCxnSpPr>
        <p:spPr>
          <a:xfrm flipV="1">
            <a:off x="768451" y="4303830"/>
            <a:ext cx="301353" cy="530679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7" name="TextBox 286">
            <a:extLst>
              <a:ext uri="{FF2B5EF4-FFF2-40B4-BE49-F238E27FC236}">
                <a16:creationId xmlns:a16="http://schemas.microsoft.com/office/drawing/2014/main" id="{55F0FB9B-8CF1-485F-B627-9CB750ABA2AE}"/>
              </a:ext>
            </a:extLst>
          </p:cNvPr>
          <p:cNvSpPr txBox="1"/>
          <p:nvPr/>
        </p:nvSpPr>
        <p:spPr>
          <a:xfrm>
            <a:off x="975157" y="4981349"/>
            <a:ext cx="1856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Honeycomb support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07E30723-A343-4808-B6A9-DA7307DF9EB7}"/>
              </a:ext>
            </a:extLst>
          </p:cNvPr>
          <p:cNvCxnSpPr>
            <a:cxnSpLocks/>
            <a:stCxn id="72" idx="3"/>
          </p:cNvCxnSpPr>
          <p:nvPr/>
        </p:nvCxnSpPr>
        <p:spPr>
          <a:xfrm flipV="1">
            <a:off x="3301809" y="4441854"/>
            <a:ext cx="983629" cy="1185196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4" name="Straight Arrow Connector 293">
            <a:extLst>
              <a:ext uri="{FF2B5EF4-FFF2-40B4-BE49-F238E27FC236}">
                <a16:creationId xmlns:a16="http://schemas.microsoft.com/office/drawing/2014/main" id="{79A95437-E712-442B-B734-AC4DF154F9ED}"/>
              </a:ext>
            </a:extLst>
          </p:cNvPr>
          <p:cNvCxnSpPr>
            <a:cxnSpLocks/>
            <a:stCxn id="80" idx="3"/>
          </p:cNvCxnSpPr>
          <p:nvPr/>
        </p:nvCxnSpPr>
        <p:spPr>
          <a:xfrm flipV="1">
            <a:off x="7847269" y="4441854"/>
            <a:ext cx="262698" cy="65703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060B4228-B286-485F-AEB0-A311A0FCCF5F}"/>
              </a:ext>
            </a:extLst>
          </p:cNvPr>
          <p:cNvGrpSpPr/>
          <p:nvPr/>
        </p:nvGrpSpPr>
        <p:grpSpPr>
          <a:xfrm>
            <a:off x="9116193" y="4310345"/>
            <a:ext cx="2852449" cy="1847112"/>
            <a:chOff x="9144212" y="4196077"/>
            <a:chExt cx="2852449" cy="1847112"/>
          </a:xfrm>
        </p:grpSpPr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70DDCF65-BEEE-4C0E-9163-D86C23D60F24}"/>
                </a:ext>
              </a:extLst>
            </p:cNvPr>
            <p:cNvGrpSpPr/>
            <p:nvPr/>
          </p:nvGrpSpPr>
          <p:grpSpPr>
            <a:xfrm>
              <a:off x="9144212" y="4196077"/>
              <a:ext cx="2852448" cy="1500799"/>
              <a:chOff x="7317768" y="4660477"/>
              <a:chExt cx="2852448" cy="1500799"/>
            </a:xfrm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4CD57197-4720-4321-87E7-0F6E7A6AEDC8}"/>
                  </a:ext>
                </a:extLst>
              </p:cNvPr>
              <p:cNvGrpSpPr/>
              <p:nvPr/>
            </p:nvGrpSpPr>
            <p:grpSpPr>
              <a:xfrm>
                <a:off x="7317768" y="4660477"/>
                <a:ext cx="2852448" cy="1500799"/>
                <a:chOff x="6405860" y="4328463"/>
                <a:chExt cx="2852448" cy="1500799"/>
              </a:xfrm>
            </p:grpSpPr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095CC5EB-0650-445E-B459-4A8EDC2798CD}"/>
                    </a:ext>
                  </a:extLst>
                </p:cNvPr>
                <p:cNvGrpSpPr/>
                <p:nvPr/>
              </p:nvGrpSpPr>
              <p:grpSpPr>
                <a:xfrm flipV="1">
                  <a:off x="6446555" y="4894570"/>
                  <a:ext cx="2743200" cy="98881"/>
                  <a:chOff x="3371381" y="5441086"/>
                  <a:chExt cx="5997920" cy="216200"/>
                </a:xfrm>
              </p:grpSpPr>
              <p:sp>
                <p:nvSpPr>
                  <p:cNvPr id="271" name="Rectangle 270">
                    <a:extLst>
                      <a:ext uri="{FF2B5EF4-FFF2-40B4-BE49-F238E27FC236}">
                        <a16:creationId xmlns:a16="http://schemas.microsoft.com/office/drawing/2014/main" id="{DE414C58-F49F-4A96-9371-8225687EDEF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371381" y="5474406"/>
                    <a:ext cx="5997920" cy="182880"/>
                  </a:xfrm>
                  <a:prstGeom prst="rect">
                    <a:avLst/>
                  </a:prstGeom>
                  <a:solidFill>
                    <a:srgbClr val="ED7D31">
                      <a:lumMod val="60000"/>
                      <a:lumOff val="40000"/>
                    </a:srgbClr>
                  </a:solidFill>
                  <a:ln w="63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cxnSp>
                <p:nvCxnSpPr>
                  <p:cNvPr id="272" name="Straight Connector 271">
                    <a:extLst>
                      <a:ext uri="{FF2B5EF4-FFF2-40B4-BE49-F238E27FC236}">
                        <a16:creationId xmlns:a16="http://schemas.microsoft.com/office/drawing/2014/main" id="{5DE64644-75A1-49C3-B3FD-17609D8D4C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3371381" y="5441086"/>
                    <a:ext cx="5997920" cy="0"/>
                  </a:xfrm>
                  <a:prstGeom prst="line">
                    <a:avLst/>
                  </a:prstGeom>
                  <a:solidFill>
                    <a:srgbClr val="FF9900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0ACB41C6-2A10-44BF-A241-E12D33B65E50}"/>
                    </a:ext>
                  </a:extLst>
                </p:cNvPr>
                <p:cNvGrpSpPr/>
                <p:nvPr/>
              </p:nvGrpSpPr>
              <p:grpSpPr>
                <a:xfrm>
                  <a:off x="6446555" y="4328463"/>
                  <a:ext cx="419684" cy="935349"/>
                  <a:chOff x="6446555" y="4328463"/>
                  <a:chExt cx="419684" cy="935349"/>
                </a:xfrm>
              </p:grpSpPr>
              <p:sp>
                <p:nvSpPr>
                  <p:cNvPr id="269" name="Rectangle 268">
                    <a:extLst>
                      <a:ext uri="{FF2B5EF4-FFF2-40B4-BE49-F238E27FC236}">
                        <a16:creationId xmlns:a16="http://schemas.microsoft.com/office/drawing/2014/main" id="{FE9BA9B3-F256-47D6-A91A-9140AEAED3C6}"/>
                      </a:ext>
                    </a:extLst>
                  </p:cNvPr>
                  <p:cNvSpPr/>
                  <p:nvPr/>
                </p:nvSpPr>
                <p:spPr>
                  <a:xfrm flipV="1">
                    <a:off x="6446555" y="4328463"/>
                    <a:ext cx="419684" cy="569012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" name="Rectangle 269">
                    <a:extLst>
                      <a:ext uri="{FF2B5EF4-FFF2-40B4-BE49-F238E27FC236}">
                        <a16:creationId xmlns:a16="http://schemas.microsoft.com/office/drawing/2014/main" id="{ED1AAB2A-DC5D-4C2A-9162-10AF5E8BCAEE}"/>
                      </a:ext>
                    </a:extLst>
                  </p:cNvPr>
                  <p:cNvSpPr/>
                  <p:nvPr/>
                </p:nvSpPr>
                <p:spPr>
                  <a:xfrm flipV="1">
                    <a:off x="6446555" y="4978197"/>
                    <a:ext cx="419684" cy="285615"/>
                  </a:xfrm>
                  <a:prstGeom prst="rect">
                    <a:avLst/>
                  </a:prstGeom>
                  <a:solidFill>
                    <a:srgbClr val="4472C4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193E4B08-DEC9-4303-9FE7-27BD72613C24}"/>
                    </a:ext>
                  </a:extLst>
                </p:cNvPr>
                <p:cNvGrpSpPr/>
                <p:nvPr/>
              </p:nvGrpSpPr>
              <p:grpSpPr>
                <a:xfrm>
                  <a:off x="6405860" y="5274511"/>
                  <a:ext cx="2852448" cy="554751"/>
                  <a:chOff x="147327" y="5249466"/>
                  <a:chExt cx="2852448" cy="554751"/>
                </a:xfrm>
              </p:grpSpPr>
              <p:grpSp>
                <p:nvGrpSpPr>
                  <p:cNvPr id="206" name="Group 205">
                    <a:extLst>
                      <a:ext uri="{FF2B5EF4-FFF2-40B4-BE49-F238E27FC236}">
                        <a16:creationId xmlns:a16="http://schemas.microsoft.com/office/drawing/2014/main" id="{D63B3841-1F59-44B5-9DEE-9431FFF2DB1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147327" y="5400713"/>
                    <a:ext cx="2852448" cy="403504"/>
                    <a:chOff x="3327856" y="5286323"/>
                    <a:chExt cx="6082383" cy="817920"/>
                  </a:xfrm>
                </p:grpSpPr>
                <p:grpSp>
                  <p:nvGrpSpPr>
                    <p:cNvPr id="209" name="Group 208">
                      <a:extLst>
                        <a:ext uri="{FF2B5EF4-FFF2-40B4-BE49-F238E27FC236}">
                          <a16:creationId xmlns:a16="http://schemas.microsoft.com/office/drawing/2014/main" id="{5BD083CE-BDA9-4FAC-BEDE-5156DAEF2C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15608" y="5286323"/>
                      <a:ext cx="5850905" cy="249888"/>
                      <a:chOff x="1910037" y="4297680"/>
                      <a:chExt cx="8618860" cy="367921"/>
                    </a:xfrm>
                  </p:grpSpPr>
                  <p:grpSp>
                    <p:nvGrpSpPr>
                      <p:cNvPr id="231" name="Group 230">
                        <a:extLst>
                          <a:ext uri="{FF2B5EF4-FFF2-40B4-BE49-F238E27FC236}">
                            <a16:creationId xmlns:a16="http://schemas.microsoft.com/office/drawing/2014/main" id="{41EE11E2-D4E6-4F9A-B953-17E42F0132F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10037" y="4297680"/>
                        <a:ext cx="7062648" cy="317435"/>
                        <a:chOff x="2962592" y="4297680"/>
                        <a:chExt cx="7062648" cy="317435"/>
                      </a:xfrm>
                    </p:grpSpPr>
                    <p:grpSp>
                      <p:nvGrpSpPr>
                        <p:cNvPr id="233" name="Group 232">
                          <a:extLst>
                            <a:ext uri="{FF2B5EF4-FFF2-40B4-BE49-F238E27FC236}">
                              <a16:creationId xmlns:a16="http://schemas.microsoft.com/office/drawing/2014/main" id="{0D6B9CDB-87BF-4B59-B838-774F5894891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962592" y="4297680"/>
                          <a:ext cx="365760" cy="317435"/>
                          <a:chOff x="2962592" y="4288855"/>
                          <a:chExt cx="365760" cy="317435"/>
                        </a:xfrm>
                      </p:grpSpPr>
                      <p:sp>
                        <p:nvSpPr>
                          <p:cNvPr id="267" name="Trapezoid 266">
                            <a:extLst>
                              <a:ext uri="{FF2B5EF4-FFF2-40B4-BE49-F238E27FC236}">
                                <a16:creationId xmlns:a16="http://schemas.microsoft.com/office/drawing/2014/main" id="{C7248BD0-854A-4538-A33F-2B08DBFC6F35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62592" y="4331970"/>
                            <a:ext cx="365760" cy="274320"/>
                          </a:xfrm>
                          <a:prstGeom prst="trapezoid">
                            <a:avLst>
                              <a:gd name="adj" fmla="val 33681"/>
                            </a:avLst>
                          </a:prstGeom>
                          <a:solidFill>
                            <a:srgbClr val="FF99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  <p:sp>
                        <p:nvSpPr>
                          <p:cNvPr id="268" name="Rectangle 267">
                            <a:extLst>
                              <a:ext uri="{FF2B5EF4-FFF2-40B4-BE49-F238E27FC236}">
                                <a16:creationId xmlns:a16="http://schemas.microsoft.com/office/drawing/2014/main" id="{5A801332-0BC3-4618-BA4D-A89E84DC197A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3054032" y="4288855"/>
                            <a:ext cx="182880" cy="45720"/>
                          </a:xfrm>
                          <a:prstGeom prst="rect">
                            <a:avLst/>
                          </a:prstGeom>
                          <a:solidFill>
                            <a:srgbClr val="C000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34" name="Group 233">
                          <a:extLst>
                            <a:ext uri="{FF2B5EF4-FFF2-40B4-BE49-F238E27FC236}">
                              <a16:creationId xmlns:a16="http://schemas.microsoft.com/office/drawing/2014/main" id="{9C2ED984-991F-434E-8A93-4F3A6D53877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520666" y="4297680"/>
                          <a:ext cx="365760" cy="317435"/>
                          <a:chOff x="2962592" y="4288855"/>
                          <a:chExt cx="365760" cy="317435"/>
                        </a:xfrm>
                      </p:grpSpPr>
                      <p:sp>
                        <p:nvSpPr>
                          <p:cNvPr id="265" name="Trapezoid 264">
                            <a:extLst>
                              <a:ext uri="{FF2B5EF4-FFF2-40B4-BE49-F238E27FC236}">
                                <a16:creationId xmlns:a16="http://schemas.microsoft.com/office/drawing/2014/main" id="{BE4FB54B-92FF-47B2-8DC9-3D73EF458EA8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62592" y="4331970"/>
                            <a:ext cx="365760" cy="274320"/>
                          </a:xfrm>
                          <a:prstGeom prst="trapezoid">
                            <a:avLst>
                              <a:gd name="adj" fmla="val 33681"/>
                            </a:avLst>
                          </a:prstGeom>
                          <a:solidFill>
                            <a:srgbClr val="FF99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  <p:sp>
                        <p:nvSpPr>
                          <p:cNvPr id="266" name="Rectangle 265">
                            <a:extLst>
                              <a:ext uri="{FF2B5EF4-FFF2-40B4-BE49-F238E27FC236}">
                                <a16:creationId xmlns:a16="http://schemas.microsoft.com/office/drawing/2014/main" id="{942E3408-AA8D-4FF3-9BD9-F5E6E108C052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3054032" y="4288855"/>
                            <a:ext cx="182880" cy="45720"/>
                          </a:xfrm>
                          <a:prstGeom prst="rect">
                            <a:avLst/>
                          </a:prstGeom>
                          <a:solidFill>
                            <a:srgbClr val="C000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35" name="Group 234">
                          <a:extLst>
                            <a:ext uri="{FF2B5EF4-FFF2-40B4-BE49-F238E27FC236}">
                              <a16:creationId xmlns:a16="http://schemas.microsoft.com/office/drawing/2014/main" id="{E3BA2D73-1D89-42EA-91DD-2DA2BA74991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636814" y="4297680"/>
                          <a:ext cx="365760" cy="317435"/>
                          <a:chOff x="2962592" y="4288855"/>
                          <a:chExt cx="365760" cy="317435"/>
                        </a:xfrm>
                      </p:grpSpPr>
                      <p:sp>
                        <p:nvSpPr>
                          <p:cNvPr id="263" name="Trapezoid 262">
                            <a:extLst>
                              <a:ext uri="{FF2B5EF4-FFF2-40B4-BE49-F238E27FC236}">
                                <a16:creationId xmlns:a16="http://schemas.microsoft.com/office/drawing/2014/main" id="{294FDD8B-E0A1-4E7E-85D8-055B46A6F99E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62592" y="4331970"/>
                            <a:ext cx="365760" cy="274320"/>
                          </a:xfrm>
                          <a:prstGeom prst="trapezoid">
                            <a:avLst>
                              <a:gd name="adj" fmla="val 33681"/>
                            </a:avLst>
                          </a:prstGeom>
                          <a:solidFill>
                            <a:srgbClr val="FF99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  <p:sp>
                        <p:nvSpPr>
                          <p:cNvPr id="264" name="Rectangle 263">
                            <a:extLst>
                              <a:ext uri="{FF2B5EF4-FFF2-40B4-BE49-F238E27FC236}">
                                <a16:creationId xmlns:a16="http://schemas.microsoft.com/office/drawing/2014/main" id="{0C353D60-C1C3-43BA-BD76-18BA6B2EDAE3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3054032" y="4288855"/>
                            <a:ext cx="182880" cy="45720"/>
                          </a:xfrm>
                          <a:prstGeom prst="rect">
                            <a:avLst/>
                          </a:prstGeom>
                          <a:solidFill>
                            <a:srgbClr val="C000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36" name="Group 235">
                          <a:extLst>
                            <a:ext uri="{FF2B5EF4-FFF2-40B4-BE49-F238E27FC236}">
                              <a16:creationId xmlns:a16="http://schemas.microsoft.com/office/drawing/2014/main" id="{4CB58B6B-C84C-419D-B096-8F123581999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194888" y="4297680"/>
                          <a:ext cx="365760" cy="317435"/>
                          <a:chOff x="2962592" y="4288855"/>
                          <a:chExt cx="365760" cy="317435"/>
                        </a:xfrm>
                      </p:grpSpPr>
                      <p:sp>
                        <p:nvSpPr>
                          <p:cNvPr id="261" name="Trapezoid 260">
                            <a:extLst>
                              <a:ext uri="{FF2B5EF4-FFF2-40B4-BE49-F238E27FC236}">
                                <a16:creationId xmlns:a16="http://schemas.microsoft.com/office/drawing/2014/main" id="{1AFD3337-69D4-4E8C-BE1A-200F3895FBF3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62592" y="4331970"/>
                            <a:ext cx="365760" cy="274320"/>
                          </a:xfrm>
                          <a:prstGeom prst="trapezoid">
                            <a:avLst>
                              <a:gd name="adj" fmla="val 33681"/>
                            </a:avLst>
                          </a:prstGeom>
                          <a:solidFill>
                            <a:srgbClr val="FF99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  <p:sp>
                        <p:nvSpPr>
                          <p:cNvPr id="262" name="Rectangle 261">
                            <a:extLst>
                              <a:ext uri="{FF2B5EF4-FFF2-40B4-BE49-F238E27FC236}">
                                <a16:creationId xmlns:a16="http://schemas.microsoft.com/office/drawing/2014/main" id="{57CE4539-301B-4297-AADE-F0C44311F3BF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3054032" y="4288855"/>
                            <a:ext cx="182880" cy="45720"/>
                          </a:xfrm>
                          <a:prstGeom prst="rect">
                            <a:avLst/>
                          </a:prstGeom>
                          <a:solidFill>
                            <a:srgbClr val="C000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37" name="Group 236">
                          <a:extLst>
                            <a:ext uri="{FF2B5EF4-FFF2-40B4-BE49-F238E27FC236}">
                              <a16:creationId xmlns:a16="http://schemas.microsoft.com/office/drawing/2014/main" id="{26928041-6F96-43EC-A988-33CDEB30467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752962" y="4297680"/>
                          <a:ext cx="365760" cy="317435"/>
                          <a:chOff x="2962592" y="4288855"/>
                          <a:chExt cx="365760" cy="317435"/>
                        </a:xfrm>
                      </p:grpSpPr>
                      <p:sp>
                        <p:nvSpPr>
                          <p:cNvPr id="259" name="Trapezoid 258">
                            <a:extLst>
                              <a:ext uri="{FF2B5EF4-FFF2-40B4-BE49-F238E27FC236}">
                                <a16:creationId xmlns:a16="http://schemas.microsoft.com/office/drawing/2014/main" id="{838D6302-C36C-498A-80DB-BE92FDB45025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62592" y="4331970"/>
                            <a:ext cx="365760" cy="274320"/>
                          </a:xfrm>
                          <a:prstGeom prst="trapezoid">
                            <a:avLst>
                              <a:gd name="adj" fmla="val 33681"/>
                            </a:avLst>
                          </a:prstGeom>
                          <a:solidFill>
                            <a:srgbClr val="FF99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  <p:sp>
                        <p:nvSpPr>
                          <p:cNvPr id="260" name="Rectangle 259">
                            <a:extLst>
                              <a:ext uri="{FF2B5EF4-FFF2-40B4-BE49-F238E27FC236}">
                                <a16:creationId xmlns:a16="http://schemas.microsoft.com/office/drawing/2014/main" id="{5B156FB2-5928-4878-A4E0-524FC38FBE85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3054032" y="4288855"/>
                            <a:ext cx="182880" cy="45720"/>
                          </a:xfrm>
                          <a:prstGeom prst="rect">
                            <a:avLst/>
                          </a:prstGeom>
                          <a:solidFill>
                            <a:srgbClr val="C000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38" name="Group 237">
                          <a:extLst>
                            <a:ext uri="{FF2B5EF4-FFF2-40B4-BE49-F238E27FC236}">
                              <a16:creationId xmlns:a16="http://schemas.microsoft.com/office/drawing/2014/main" id="{2DEE3E29-F0F4-4D89-AFBB-D09F45852C5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311036" y="4297680"/>
                          <a:ext cx="365760" cy="317435"/>
                          <a:chOff x="2962592" y="4288855"/>
                          <a:chExt cx="365760" cy="317435"/>
                        </a:xfrm>
                      </p:grpSpPr>
                      <p:sp>
                        <p:nvSpPr>
                          <p:cNvPr id="257" name="Trapezoid 256">
                            <a:extLst>
                              <a:ext uri="{FF2B5EF4-FFF2-40B4-BE49-F238E27FC236}">
                                <a16:creationId xmlns:a16="http://schemas.microsoft.com/office/drawing/2014/main" id="{42FA8B83-5F58-42BE-B68C-F51FF6560930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62592" y="4331970"/>
                            <a:ext cx="365760" cy="274320"/>
                          </a:xfrm>
                          <a:prstGeom prst="trapezoid">
                            <a:avLst>
                              <a:gd name="adj" fmla="val 33681"/>
                            </a:avLst>
                          </a:prstGeom>
                          <a:solidFill>
                            <a:srgbClr val="FF99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  <p:sp>
                        <p:nvSpPr>
                          <p:cNvPr id="258" name="Rectangle 257">
                            <a:extLst>
                              <a:ext uri="{FF2B5EF4-FFF2-40B4-BE49-F238E27FC236}">
                                <a16:creationId xmlns:a16="http://schemas.microsoft.com/office/drawing/2014/main" id="{14A207E4-91B0-4ADD-B195-C1EA5379024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3054032" y="4288855"/>
                            <a:ext cx="182880" cy="45720"/>
                          </a:xfrm>
                          <a:prstGeom prst="rect">
                            <a:avLst/>
                          </a:prstGeom>
                          <a:solidFill>
                            <a:srgbClr val="C000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39" name="Group 238">
                          <a:extLst>
                            <a:ext uri="{FF2B5EF4-FFF2-40B4-BE49-F238E27FC236}">
                              <a16:creationId xmlns:a16="http://schemas.microsoft.com/office/drawing/2014/main" id="{66013DC4-3B34-404E-8B69-23A7DC6AB8D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869110" y="4297680"/>
                          <a:ext cx="365760" cy="317435"/>
                          <a:chOff x="2962592" y="4288855"/>
                          <a:chExt cx="365760" cy="317435"/>
                        </a:xfrm>
                      </p:grpSpPr>
                      <p:sp>
                        <p:nvSpPr>
                          <p:cNvPr id="255" name="Trapezoid 254">
                            <a:extLst>
                              <a:ext uri="{FF2B5EF4-FFF2-40B4-BE49-F238E27FC236}">
                                <a16:creationId xmlns:a16="http://schemas.microsoft.com/office/drawing/2014/main" id="{90A7A788-0C0F-4ACA-ACCE-EA215D95FC4D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62592" y="4331970"/>
                            <a:ext cx="365760" cy="274320"/>
                          </a:xfrm>
                          <a:prstGeom prst="trapezoid">
                            <a:avLst>
                              <a:gd name="adj" fmla="val 33681"/>
                            </a:avLst>
                          </a:prstGeom>
                          <a:solidFill>
                            <a:srgbClr val="FF99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  <p:sp>
                        <p:nvSpPr>
                          <p:cNvPr id="256" name="Rectangle 255">
                            <a:extLst>
                              <a:ext uri="{FF2B5EF4-FFF2-40B4-BE49-F238E27FC236}">
                                <a16:creationId xmlns:a16="http://schemas.microsoft.com/office/drawing/2014/main" id="{2D9111F7-17C0-4AAE-910D-18F624A1FB39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3054032" y="4288855"/>
                            <a:ext cx="182880" cy="45720"/>
                          </a:xfrm>
                          <a:prstGeom prst="rect">
                            <a:avLst/>
                          </a:prstGeom>
                          <a:solidFill>
                            <a:srgbClr val="C000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0" name="Group 239">
                          <a:extLst>
                            <a:ext uri="{FF2B5EF4-FFF2-40B4-BE49-F238E27FC236}">
                              <a16:creationId xmlns:a16="http://schemas.microsoft.com/office/drawing/2014/main" id="{C53C6126-AA4D-4452-8911-B56230664F1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427184" y="4297680"/>
                          <a:ext cx="365760" cy="317435"/>
                          <a:chOff x="2962592" y="4288855"/>
                          <a:chExt cx="365760" cy="317435"/>
                        </a:xfrm>
                      </p:grpSpPr>
                      <p:sp>
                        <p:nvSpPr>
                          <p:cNvPr id="253" name="Trapezoid 252">
                            <a:extLst>
                              <a:ext uri="{FF2B5EF4-FFF2-40B4-BE49-F238E27FC236}">
                                <a16:creationId xmlns:a16="http://schemas.microsoft.com/office/drawing/2014/main" id="{F60CFB49-657B-42FC-8098-41AD5904C81F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62592" y="4331970"/>
                            <a:ext cx="365760" cy="274320"/>
                          </a:xfrm>
                          <a:prstGeom prst="trapezoid">
                            <a:avLst>
                              <a:gd name="adj" fmla="val 33681"/>
                            </a:avLst>
                          </a:prstGeom>
                          <a:solidFill>
                            <a:srgbClr val="FF99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  <p:sp>
                        <p:nvSpPr>
                          <p:cNvPr id="254" name="Rectangle 253">
                            <a:extLst>
                              <a:ext uri="{FF2B5EF4-FFF2-40B4-BE49-F238E27FC236}">
                                <a16:creationId xmlns:a16="http://schemas.microsoft.com/office/drawing/2014/main" id="{691FF09C-AEBA-400D-A230-A6AA7BDB92DF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3054032" y="4288855"/>
                            <a:ext cx="182880" cy="45720"/>
                          </a:xfrm>
                          <a:prstGeom prst="rect">
                            <a:avLst/>
                          </a:prstGeom>
                          <a:solidFill>
                            <a:srgbClr val="C000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1" name="Group 240">
                          <a:extLst>
                            <a:ext uri="{FF2B5EF4-FFF2-40B4-BE49-F238E27FC236}">
                              <a16:creationId xmlns:a16="http://schemas.microsoft.com/office/drawing/2014/main" id="{44CA0965-B485-4CEF-B616-27471CE6BAF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985258" y="4297680"/>
                          <a:ext cx="365760" cy="317435"/>
                          <a:chOff x="2962592" y="4288855"/>
                          <a:chExt cx="365760" cy="317435"/>
                        </a:xfrm>
                      </p:grpSpPr>
                      <p:sp>
                        <p:nvSpPr>
                          <p:cNvPr id="251" name="Trapezoid 250">
                            <a:extLst>
                              <a:ext uri="{FF2B5EF4-FFF2-40B4-BE49-F238E27FC236}">
                                <a16:creationId xmlns:a16="http://schemas.microsoft.com/office/drawing/2014/main" id="{E62282F2-FD21-48CB-A6F7-75FC8EC43E9D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62592" y="4331970"/>
                            <a:ext cx="365760" cy="274320"/>
                          </a:xfrm>
                          <a:prstGeom prst="trapezoid">
                            <a:avLst>
                              <a:gd name="adj" fmla="val 33681"/>
                            </a:avLst>
                          </a:prstGeom>
                          <a:solidFill>
                            <a:srgbClr val="FF99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  <p:sp>
                        <p:nvSpPr>
                          <p:cNvPr id="252" name="Rectangle 251">
                            <a:extLst>
                              <a:ext uri="{FF2B5EF4-FFF2-40B4-BE49-F238E27FC236}">
                                <a16:creationId xmlns:a16="http://schemas.microsoft.com/office/drawing/2014/main" id="{B16A4776-9E86-44BB-B9DD-551F612B993A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3054032" y="4288855"/>
                            <a:ext cx="182880" cy="45720"/>
                          </a:xfrm>
                          <a:prstGeom prst="rect">
                            <a:avLst/>
                          </a:prstGeom>
                          <a:solidFill>
                            <a:srgbClr val="C000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2" name="Group 241">
                          <a:extLst>
                            <a:ext uri="{FF2B5EF4-FFF2-40B4-BE49-F238E27FC236}">
                              <a16:creationId xmlns:a16="http://schemas.microsoft.com/office/drawing/2014/main" id="{4D4B8D0E-EF61-4589-A180-3973A54DC1D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543332" y="4297680"/>
                          <a:ext cx="365760" cy="317435"/>
                          <a:chOff x="2962592" y="4288855"/>
                          <a:chExt cx="365760" cy="317435"/>
                        </a:xfrm>
                      </p:grpSpPr>
                      <p:sp>
                        <p:nvSpPr>
                          <p:cNvPr id="249" name="Trapezoid 248">
                            <a:extLst>
                              <a:ext uri="{FF2B5EF4-FFF2-40B4-BE49-F238E27FC236}">
                                <a16:creationId xmlns:a16="http://schemas.microsoft.com/office/drawing/2014/main" id="{ACE30E9F-7886-4E06-A5BA-8D31EDED83AE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62592" y="4331970"/>
                            <a:ext cx="365760" cy="274320"/>
                          </a:xfrm>
                          <a:prstGeom prst="trapezoid">
                            <a:avLst>
                              <a:gd name="adj" fmla="val 33681"/>
                            </a:avLst>
                          </a:prstGeom>
                          <a:solidFill>
                            <a:srgbClr val="FF99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  <p:sp>
                        <p:nvSpPr>
                          <p:cNvPr id="250" name="Rectangle 249">
                            <a:extLst>
                              <a:ext uri="{FF2B5EF4-FFF2-40B4-BE49-F238E27FC236}">
                                <a16:creationId xmlns:a16="http://schemas.microsoft.com/office/drawing/2014/main" id="{73F7DD40-9C9D-4ABF-85DF-EFF736BE88A8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3054032" y="4288855"/>
                            <a:ext cx="182880" cy="45720"/>
                          </a:xfrm>
                          <a:prstGeom prst="rect">
                            <a:avLst/>
                          </a:prstGeom>
                          <a:solidFill>
                            <a:srgbClr val="C000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3" name="Group 242">
                          <a:extLst>
                            <a:ext uri="{FF2B5EF4-FFF2-40B4-BE49-F238E27FC236}">
                              <a16:creationId xmlns:a16="http://schemas.microsoft.com/office/drawing/2014/main" id="{F7EBC1C2-825A-4991-858A-7BC8AFB5DEE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9101406" y="4297680"/>
                          <a:ext cx="365760" cy="317435"/>
                          <a:chOff x="2962592" y="4288855"/>
                          <a:chExt cx="365760" cy="317435"/>
                        </a:xfrm>
                      </p:grpSpPr>
                      <p:sp>
                        <p:nvSpPr>
                          <p:cNvPr id="247" name="Trapezoid 246">
                            <a:extLst>
                              <a:ext uri="{FF2B5EF4-FFF2-40B4-BE49-F238E27FC236}">
                                <a16:creationId xmlns:a16="http://schemas.microsoft.com/office/drawing/2014/main" id="{13CC9B70-FDF8-48DB-BF60-B49CB904E017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62592" y="4331970"/>
                            <a:ext cx="365760" cy="274320"/>
                          </a:xfrm>
                          <a:prstGeom prst="trapezoid">
                            <a:avLst>
                              <a:gd name="adj" fmla="val 33681"/>
                            </a:avLst>
                          </a:prstGeom>
                          <a:solidFill>
                            <a:srgbClr val="FF99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  <p:sp>
                        <p:nvSpPr>
                          <p:cNvPr id="248" name="Rectangle 247">
                            <a:extLst>
                              <a:ext uri="{FF2B5EF4-FFF2-40B4-BE49-F238E27FC236}">
                                <a16:creationId xmlns:a16="http://schemas.microsoft.com/office/drawing/2014/main" id="{8E2D06EB-BF8A-4681-934C-2F0CE1CE63A0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3054032" y="4288855"/>
                            <a:ext cx="182880" cy="45720"/>
                          </a:xfrm>
                          <a:prstGeom prst="rect">
                            <a:avLst/>
                          </a:prstGeom>
                          <a:solidFill>
                            <a:srgbClr val="C000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4" name="Group 243">
                          <a:extLst>
                            <a:ext uri="{FF2B5EF4-FFF2-40B4-BE49-F238E27FC236}">
                              <a16:creationId xmlns:a16="http://schemas.microsoft.com/office/drawing/2014/main" id="{E39D3B92-4CF2-428F-B915-E9C9C356FCD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9659480" y="4297680"/>
                          <a:ext cx="365760" cy="317435"/>
                          <a:chOff x="2962592" y="4288855"/>
                          <a:chExt cx="365760" cy="317435"/>
                        </a:xfrm>
                      </p:grpSpPr>
                      <p:sp>
                        <p:nvSpPr>
                          <p:cNvPr id="245" name="Trapezoid 244">
                            <a:extLst>
                              <a:ext uri="{FF2B5EF4-FFF2-40B4-BE49-F238E27FC236}">
                                <a16:creationId xmlns:a16="http://schemas.microsoft.com/office/drawing/2014/main" id="{77875F4D-4E45-4024-8DFF-CAF0C1372D6E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62592" y="4331970"/>
                            <a:ext cx="365760" cy="274320"/>
                          </a:xfrm>
                          <a:prstGeom prst="trapezoid">
                            <a:avLst>
                              <a:gd name="adj" fmla="val 33681"/>
                            </a:avLst>
                          </a:prstGeom>
                          <a:solidFill>
                            <a:srgbClr val="FF99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  <p:sp>
                        <p:nvSpPr>
                          <p:cNvPr id="246" name="Rectangle 245">
                            <a:extLst>
                              <a:ext uri="{FF2B5EF4-FFF2-40B4-BE49-F238E27FC236}">
                                <a16:creationId xmlns:a16="http://schemas.microsoft.com/office/drawing/2014/main" id="{60CB09AA-E95E-44CA-9AEA-59EC3A1894F0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3054032" y="4288855"/>
                            <a:ext cx="182880" cy="45720"/>
                          </a:xfrm>
                          <a:prstGeom prst="rect">
                            <a:avLst/>
                          </a:prstGeom>
                          <a:solidFill>
                            <a:srgbClr val="C00000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defTabSz="91440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Lucida Sans" charset="0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32" name="Rectangle 231">
                        <a:extLst>
                          <a:ext uri="{FF2B5EF4-FFF2-40B4-BE49-F238E27FC236}">
                            <a16:creationId xmlns:a16="http://schemas.microsoft.com/office/drawing/2014/main" id="{113546C4-E210-4132-B9E8-C6081C6A263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912211" y="4619881"/>
                        <a:ext cx="8616686" cy="45720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</p:grpSp>
                <p:sp>
                  <p:nvSpPr>
                    <p:cNvPr id="210" name="Rectangle 209">
                      <a:extLst>
                        <a:ext uri="{FF2B5EF4-FFF2-40B4-BE49-F238E27FC236}">
                          <a16:creationId xmlns:a16="http://schemas.microsoft.com/office/drawing/2014/main" id="{7FB6C24E-F0B4-43B1-B914-3F55F818B20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415608" y="5540739"/>
                      <a:ext cx="5849429" cy="248418"/>
                    </a:xfrm>
                    <a:prstGeom prst="rect">
                      <a:avLst/>
                    </a:prstGeom>
                    <a:solidFill>
                      <a:srgbClr val="CC6600"/>
                    </a:solidFill>
                    <a:ln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</a:endParaRPr>
                    </a:p>
                  </p:txBody>
                </p:sp>
                <p:grpSp>
                  <p:nvGrpSpPr>
                    <p:cNvPr id="211" name="Group 210">
                      <a:extLst>
                        <a:ext uri="{FF2B5EF4-FFF2-40B4-BE49-F238E27FC236}">
                          <a16:creationId xmlns:a16="http://schemas.microsoft.com/office/drawing/2014/main" id="{579FE72E-D97A-436B-AF82-161E515244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51989" y="5773814"/>
                      <a:ext cx="6058250" cy="89666"/>
                      <a:chOff x="1797452" y="5800025"/>
                      <a:chExt cx="8919858" cy="132019"/>
                    </a:xfrm>
                  </p:grpSpPr>
                  <p:sp>
                    <p:nvSpPr>
                      <p:cNvPr id="213" name="Rectangle 212">
                        <a:extLst>
                          <a:ext uri="{FF2B5EF4-FFF2-40B4-BE49-F238E27FC236}">
                            <a16:creationId xmlns:a16="http://schemas.microsoft.com/office/drawing/2014/main" id="{F77540C5-C559-4001-9DD5-14C242E324B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891120" y="5822883"/>
                        <a:ext cx="8612402" cy="109161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214" name="Rectangle 213">
                        <a:extLst>
                          <a:ext uri="{FF2B5EF4-FFF2-40B4-BE49-F238E27FC236}">
                            <a16:creationId xmlns:a16="http://schemas.microsoft.com/office/drawing/2014/main" id="{42FD44A9-A26F-4D2A-9CEB-8F0C5A078F1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797452" y="5800025"/>
                        <a:ext cx="91440" cy="914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215" name="Rectangle 214">
                        <a:extLst>
                          <a:ext uri="{FF2B5EF4-FFF2-40B4-BE49-F238E27FC236}">
                            <a16:creationId xmlns:a16="http://schemas.microsoft.com/office/drawing/2014/main" id="{F488CBFA-27EE-4975-84C7-AB6A20B6E53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2349228" y="5800025"/>
                        <a:ext cx="91440" cy="914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216" name="Rectangle 215">
                        <a:extLst>
                          <a:ext uri="{FF2B5EF4-FFF2-40B4-BE49-F238E27FC236}">
                            <a16:creationId xmlns:a16="http://schemas.microsoft.com/office/drawing/2014/main" id="{77330FBB-0987-4608-882A-A44B554A28E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6211660" y="5800025"/>
                        <a:ext cx="91440" cy="914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217" name="Rectangle 216">
                        <a:extLst>
                          <a:ext uri="{FF2B5EF4-FFF2-40B4-BE49-F238E27FC236}">
                            <a16:creationId xmlns:a16="http://schemas.microsoft.com/office/drawing/2014/main" id="{CF9ED163-2666-4525-8695-025BF2AADE5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0625870" y="5800025"/>
                        <a:ext cx="91440" cy="914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218" name="Rectangle 217">
                        <a:extLst>
                          <a:ext uri="{FF2B5EF4-FFF2-40B4-BE49-F238E27FC236}">
                            <a16:creationId xmlns:a16="http://schemas.microsoft.com/office/drawing/2014/main" id="{38F36B7C-4686-43CA-9C35-F2D2F118683E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004556" y="5800025"/>
                        <a:ext cx="91440" cy="914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219" name="Rectangle 218">
                        <a:extLst>
                          <a:ext uri="{FF2B5EF4-FFF2-40B4-BE49-F238E27FC236}">
                            <a16:creationId xmlns:a16="http://schemas.microsoft.com/office/drawing/2014/main" id="{C7C9A363-4287-4CAE-9535-CED88C232CF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418764" y="5800025"/>
                        <a:ext cx="91440" cy="914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220" name="Rectangle 219">
                        <a:extLst>
                          <a:ext uri="{FF2B5EF4-FFF2-40B4-BE49-F238E27FC236}">
                            <a16:creationId xmlns:a16="http://schemas.microsoft.com/office/drawing/2014/main" id="{CC59A744-86D3-4A06-98E3-CD94BE1C01C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2901004" y="5800025"/>
                        <a:ext cx="91440" cy="914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221" name="Rectangle 220">
                        <a:extLst>
                          <a:ext uri="{FF2B5EF4-FFF2-40B4-BE49-F238E27FC236}">
                            <a16:creationId xmlns:a16="http://schemas.microsoft.com/office/drawing/2014/main" id="{BD174C97-F70B-46F6-8AD2-5E113C1A351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315212" y="5800025"/>
                        <a:ext cx="91440" cy="914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222" name="Rectangle 221">
                        <a:extLst>
                          <a:ext uri="{FF2B5EF4-FFF2-40B4-BE49-F238E27FC236}">
                            <a16:creationId xmlns:a16="http://schemas.microsoft.com/office/drawing/2014/main" id="{6DF3BAE6-7939-4F33-AAAC-070A5CFE9BC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108108" y="5800025"/>
                        <a:ext cx="91440" cy="914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223" name="Rectangle 222">
                        <a:extLst>
                          <a:ext uri="{FF2B5EF4-FFF2-40B4-BE49-F238E27FC236}">
                            <a16:creationId xmlns:a16="http://schemas.microsoft.com/office/drawing/2014/main" id="{5B304046-80B8-475E-805F-EDB0E7540E1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9522316" y="5800025"/>
                        <a:ext cx="91440" cy="914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224" name="Rectangle 223">
                        <a:extLst>
                          <a:ext uri="{FF2B5EF4-FFF2-40B4-BE49-F238E27FC236}">
                            <a16:creationId xmlns:a16="http://schemas.microsoft.com/office/drawing/2014/main" id="{075CB551-2C0C-46F3-8CB9-7F7A11F900C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6763436" y="5800025"/>
                        <a:ext cx="91440" cy="914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225" name="Rectangle 224">
                        <a:extLst>
                          <a:ext uri="{FF2B5EF4-FFF2-40B4-BE49-F238E27FC236}">
                            <a16:creationId xmlns:a16="http://schemas.microsoft.com/office/drawing/2014/main" id="{342847A0-55F0-4041-A0BA-EBA453A6528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556332" y="5800025"/>
                        <a:ext cx="91440" cy="914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226" name="Rectangle 225">
                        <a:extLst>
                          <a:ext uri="{FF2B5EF4-FFF2-40B4-BE49-F238E27FC236}">
                            <a16:creationId xmlns:a16="http://schemas.microsoft.com/office/drawing/2014/main" id="{01A81F0C-3290-4F03-ADD4-725106F9F42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970540" y="5800025"/>
                        <a:ext cx="91440" cy="914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227" name="Rectangle 226">
                        <a:extLst>
                          <a:ext uri="{FF2B5EF4-FFF2-40B4-BE49-F238E27FC236}">
                            <a16:creationId xmlns:a16="http://schemas.microsoft.com/office/drawing/2014/main" id="{7316DE05-706A-49CA-9E91-591E26CD1E3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452780" y="5800025"/>
                        <a:ext cx="91440" cy="914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228" name="Rectangle 227">
                        <a:extLst>
                          <a:ext uri="{FF2B5EF4-FFF2-40B4-BE49-F238E27FC236}">
                            <a16:creationId xmlns:a16="http://schemas.microsoft.com/office/drawing/2014/main" id="{E0FDBA2D-63C7-4CFC-B8E4-7D747EA0F68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866988" y="5800025"/>
                        <a:ext cx="91440" cy="914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229" name="Rectangle 228">
                        <a:extLst>
                          <a:ext uri="{FF2B5EF4-FFF2-40B4-BE49-F238E27FC236}">
                            <a16:creationId xmlns:a16="http://schemas.microsoft.com/office/drawing/2014/main" id="{3147EB0A-D39D-4720-8146-8D6430DAE2F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659884" y="5800025"/>
                        <a:ext cx="91440" cy="914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  <p:sp>
                    <p:nvSpPr>
                      <p:cNvPr id="230" name="Rectangle 229">
                        <a:extLst>
                          <a:ext uri="{FF2B5EF4-FFF2-40B4-BE49-F238E27FC236}">
                            <a16:creationId xmlns:a16="http://schemas.microsoft.com/office/drawing/2014/main" id="{459EDB16-3C8B-4DE6-BF49-B943BCDA988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0074092" y="5800025"/>
                        <a:ext cx="91440" cy="914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ucida Sans" charset="0"/>
                        </a:endParaRPr>
                      </a:p>
                    </p:txBody>
                  </p:sp>
                </p:grpSp>
                <p:sp>
                  <p:nvSpPr>
                    <p:cNvPr id="212" name="Rectangle 211">
                      <a:extLst>
                        <a:ext uri="{FF2B5EF4-FFF2-40B4-BE49-F238E27FC236}">
                          <a16:creationId xmlns:a16="http://schemas.microsoft.com/office/drawing/2014/main" id="{338EBBFC-F878-4C00-95D6-4D2E18BE455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327856" y="5855823"/>
                      <a:ext cx="6044410" cy="248420"/>
                    </a:xfrm>
                    <a:prstGeom prst="rect">
                      <a:avLst/>
                    </a:prstGeom>
                    <a:pattFill prst="pct25">
                      <a:fgClr>
                        <a:srgbClr val="CC6600"/>
                      </a:fgClr>
                      <a:bgClr>
                        <a:srgbClr val="FFFFFF"/>
                      </a:bgClr>
                    </a:pattFill>
                    <a:ln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</a:endParaRPr>
                    </a:p>
                  </p:txBody>
                </p:sp>
              </p:grpSp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5368A33D-1FE2-4797-8DA8-CF980A0C7737}"/>
                      </a:ext>
                    </a:extLst>
                  </p:cNvPr>
                  <p:cNvSpPr/>
                  <p:nvPr/>
                </p:nvSpPr>
                <p:spPr>
                  <a:xfrm flipV="1">
                    <a:off x="188480" y="5249466"/>
                    <a:ext cx="419684" cy="261866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07A4F492-9C50-42DE-85D3-8F76E92ED883}"/>
                      </a:ext>
                    </a:extLst>
                  </p:cNvPr>
                  <p:cNvSpPr/>
                  <p:nvPr/>
                </p:nvSpPr>
                <p:spPr>
                  <a:xfrm flipV="1">
                    <a:off x="2511996" y="5249466"/>
                    <a:ext cx="419684" cy="261866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265F1142-B2D4-489E-A433-0699861062ED}"/>
                    </a:ext>
                  </a:extLst>
                </p:cNvPr>
                <p:cNvGrpSpPr/>
                <p:nvPr/>
              </p:nvGrpSpPr>
              <p:grpSpPr>
                <a:xfrm>
                  <a:off x="8770071" y="4328463"/>
                  <a:ext cx="419684" cy="935349"/>
                  <a:chOff x="6446555" y="4328463"/>
                  <a:chExt cx="419684" cy="935349"/>
                </a:xfrm>
              </p:grpSpPr>
              <p:sp>
                <p:nvSpPr>
                  <p:cNvPr id="204" name="Rectangle 203">
                    <a:extLst>
                      <a:ext uri="{FF2B5EF4-FFF2-40B4-BE49-F238E27FC236}">
                        <a16:creationId xmlns:a16="http://schemas.microsoft.com/office/drawing/2014/main" id="{08560071-20B5-421B-972E-7B4E8EAD5819}"/>
                      </a:ext>
                    </a:extLst>
                  </p:cNvPr>
                  <p:cNvSpPr/>
                  <p:nvPr/>
                </p:nvSpPr>
                <p:spPr>
                  <a:xfrm flipV="1">
                    <a:off x="6446555" y="4328463"/>
                    <a:ext cx="419684" cy="569012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D52EC523-D7CC-4B30-869C-0335C88F57EF}"/>
                      </a:ext>
                    </a:extLst>
                  </p:cNvPr>
                  <p:cNvSpPr/>
                  <p:nvPr/>
                </p:nvSpPr>
                <p:spPr>
                  <a:xfrm flipV="1">
                    <a:off x="6446555" y="4978197"/>
                    <a:ext cx="419684" cy="285615"/>
                  </a:xfrm>
                  <a:prstGeom prst="rect">
                    <a:avLst/>
                  </a:prstGeom>
                  <a:solidFill>
                    <a:srgbClr val="4472C4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68A9C3F9-B9D9-477F-BEE1-165E740C78C8}"/>
                    </a:ext>
                  </a:extLst>
                </p:cNvPr>
                <p:cNvGrpSpPr/>
                <p:nvPr/>
              </p:nvGrpSpPr>
              <p:grpSpPr>
                <a:xfrm>
                  <a:off x="6989231" y="5144173"/>
                  <a:ext cx="1673455" cy="112215"/>
                  <a:chOff x="6989231" y="5144173"/>
                  <a:chExt cx="1673455" cy="112215"/>
                </a:xfrm>
              </p:grpSpPr>
              <p:sp>
                <p:nvSpPr>
                  <p:cNvPr id="164" name="Trapezoid 163">
                    <a:extLst>
                      <a:ext uri="{FF2B5EF4-FFF2-40B4-BE49-F238E27FC236}">
                        <a16:creationId xmlns:a16="http://schemas.microsoft.com/office/drawing/2014/main" id="{CE4FBB0F-10D7-4237-BF37-A9B2079AF23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6989231" y="5151889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65" name="Trapezoid 164">
                    <a:extLst>
                      <a:ext uri="{FF2B5EF4-FFF2-40B4-BE49-F238E27FC236}">
                        <a16:creationId xmlns:a16="http://schemas.microsoft.com/office/drawing/2014/main" id="{66D02D7B-02D6-45B8-AED0-255EFE4A00D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162500" y="5151889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66" name="Trapezoid 165">
                    <a:extLst>
                      <a:ext uri="{FF2B5EF4-FFF2-40B4-BE49-F238E27FC236}">
                        <a16:creationId xmlns:a16="http://schemas.microsoft.com/office/drawing/2014/main" id="{B1DFA2E5-A7E4-4DD5-B226-445C45BF922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335770" y="5151889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67" name="Trapezoid 166">
                    <a:extLst>
                      <a:ext uri="{FF2B5EF4-FFF2-40B4-BE49-F238E27FC236}">
                        <a16:creationId xmlns:a16="http://schemas.microsoft.com/office/drawing/2014/main" id="{88A9609C-9CF5-4A77-AE32-EF8864DA84F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509039" y="5151889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68" name="Trapezoid 167">
                    <a:extLst>
                      <a:ext uri="{FF2B5EF4-FFF2-40B4-BE49-F238E27FC236}">
                        <a16:creationId xmlns:a16="http://schemas.microsoft.com/office/drawing/2014/main" id="{596787DB-0326-4D7D-A752-4180C1B5C89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682308" y="5151889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69" name="Trapezoid 168">
                    <a:extLst>
                      <a:ext uri="{FF2B5EF4-FFF2-40B4-BE49-F238E27FC236}">
                        <a16:creationId xmlns:a16="http://schemas.microsoft.com/office/drawing/2014/main" id="{D3968983-6D2E-4744-A69A-9DE2FE404F7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855578" y="5151889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70" name="Trapezoid 169">
                    <a:extLst>
                      <a:ext uri="{FF2B5EF4-FFF2-40B4-BE49-F238E27FC236}">
                        <a16:creationId xmlns:a16="http://schemas.microsoft.com/office/drawing/2014/main" id="{0BD46292-683F-4D53-8190-D5DF510A8E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8028847" y="5151889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71" name="Trapezoid 170">
                    <a:extLst>
                      <a:ext uri="{FF2B5EF4-FFF2-40B4-BE49-F238E27FC236}">
                        <a16:creationId xmlns:a16="http://schemas.microsoft.com/office/drawing/2014/main" id="{A231CC84-3374-44D4-B013-DA142A062B2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8202116" y="5151889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72" name="Trapezoid 171">
                    <a:extLst>
                      <a:ext uri="{FF2B5EF4-FFF2-40B4-BE49-F238E27FC236}">
                        <a16:creationId xmlns:a16="http://schemas.microsoft.com/office/drawing/2014/main" id="{441DD044-5475-4FBC-BF81-8A138E19F23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8375386" y="5151889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73" name="Trapezoid 172">
                    <a:extLst>
                      <a:ext uri="{FF2B5EF4-FFF2-40B4-BE49-F238E27FC236}">
                        <a16:creationId xmlns:a16="http://schemas.microsoft.com/office/drawing/2014/main" id="{4945F576-EF5D-4EA0-AFAA-09EDEBBCA0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8548655" y="5151889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91977359-FDF2-40CD-BE64-E8E99D56F70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006245" y="5144173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5AE26C60-7590-4784-AA82-0A2C496A950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79514" y="5144173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2E7EC541-7719-424B-B0D5-D5BC4D30237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352783" y="5144173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4C5A27ED-0A31-4521-852D-6934839864B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26053" y="5144173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08065684-49F8-47D2-9731-8C4287C9D6B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99322" y="5144173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EBDDD2D7-3D82-445E-BCAA-B937E4A0F64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72591" y="5144173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D21DC883-00A8-4291-9575-48853B90E3B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45860" y="5144173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42414F02-DECA-4D67-8BB8-E9152F53A74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219130" y="5144173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82" name="Rectangle 181">
                    <a:extLst>
                      <a:ext uri="{FF2B5EF4-FFF2-40B4-BE49-F238E27FC236}">
                        <a16:creationId xmlns:a16="http://schemas.microsoft.com/office/drawing/2014/main" id="{EBF47B6D-B5B8-4363-86CF-23C2D5F0158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92399" y="5144173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83" name="Rectangle 182">
                    <a:extLst>
                      <a:ext uri="{FF2B5EF4-FFF2-40B4-BE49-F238E27FC236}">
                        <a16:creationId xmlns:a16="http://schemas.microsoft.com/office/drawing/2014/main" id="{B37E3CF4-A6B6-41A5-83E0-A67977B5195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65668" y="5144173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84" name="Trapezoid 183">
                    <a:extLst>
                      <a:ext uri="{FF2B5EF4-FFF2-40B4-BE49-F238E27FC236}">
                        <a16:creationId xmlns:a16="http://schemas.microsoft.com/office/drawing/2014/main" id="{5F4B5EA8-5644-4662-B6B6-005A643B2EB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6989702" y="5199580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85" name="Trapezoid 184">
                    <a:extLst>
                      <a:ext uri="{FF2B5EF4-FFF2-40B4-BE49-F238E27FC236}">
                        <a16:creationId xmlns:a16="http://schemas.microsoft.com/office/drawing/2014/main" id="{F847F1D6-A1BC-4E82-88C7-061F3EC42A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7162971" y="5199580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86" name="Trapezoid 185">
                    <a:extLst>
                      <a:ext uri="{FF2B5EF4-FFF2-40B4-BE49-F238E27FC236}">
                        <a16:creationId xmlns:a16="http://schemas.microsoft.com/office/drawing/2014/main" id="{D96B07DB-36A2-484B-A502-3EE77172CAB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7336241" y="5199580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87" name="Trapezoid 186">
                    <a:extLst>
                      <a:ext uri="{FF2B5EF4-FFF2-40B4-BE49-F238E27FC236}">
                        <a16:creationId xmlns:a16="http://schemas.microsoft.com/office/drawing/2014/main" id="{56E10F03-7AE9-43CA-96C4-7D942141A9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7509510" y="5199580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88" name="Trapezoid 187">
                    <a:extLst>
                      <a:ext uri="{FF2B5EF4-FFF2-40B4-BE49-F238E27FC236}">
                        <a16:creationId xmlns:a16="http://schemas.microsoft.com/office/drawing/2014/main" id="{C351F358-F99C-411A-82FA-729CACA0050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7682779" y="5199580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89" name="Trapezoid 188">
                    <a:extLst>
                      <a:ext uri="{FF2B5EF4-FFF2-40B4-BE49-F238E27FC236}">
                        <a16:creationId xmlns:a16="http://schemas.microsoft.com/office/drawing/2014/main" id="{89AA97EA-1D46-4CE1-ACA6-2CB8089E784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7856049" y="5199580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90" name="Trapezoid 189">
                    <a:extLst>
                      <a:ext uri="{FF2B5EF4-FFF2-40B4-BE49-F238E27FC236}">
                        <a16:creationId xmlns:a16="http://schemas.microsoft.com/office/drawing/2014/main" id="{E14C7D99-E28F-4934-9769-DE049DF5BF6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8029318" y="5199580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91" name="Trapezoid 190">
                    <a:extLst>
                      <a:ext uri="{FF2B5EF4-FFF2-40B4-BE49-F238E27FC236}">
                        <a16:creationId xmlns:a16="http://schemas.microsoft.com/office/drawing/2014/main" id="{9F7E5893-9DB6-498E-B608-A2AAAC2BCD8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8202587" y="5199580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92" name="Trapezoid 191">
                    <a:extLst>
                      <a:ext uri="{FF2B5EF4-FFF2-40B4-BE49-F238E27FC236}">
                        <a16:creationId xmlns:a16="http://schemas.microsoft.com/office/drawing/2014/main" id="{2BB06149-7FE0-47D9-9998-41E86908FCA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8375857" y="5199580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93" name="Trapezoid 192">
                    <a:extLst>
                      <a:ext uri="{FF2B5EF4-FFF2-40B4-BE49-F238E27FC236}">
                        <a16:creationId xmlns:a16="http://schemas.microsoft.com/office/drawing/2014/main" id="{AF51BC2C-620D-4720-8860-C31F22832E4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8549126" y="5199580"/>
                    <a:ext cx="113560" cy="49092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94" name="Rectangle 193">
                    <a:extLst>
                      <a:ext uri="{FF2B5EF4-FFF2-40B4-BE49-F238E27FC236}">
                        <a16:creationId xmlns:a16="http://schemas.microsoft.com/office/drawing/2014/main" id="{94EE0A2F-9F84-495D-97C1-FCB809B77037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7006715" y="5248206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95" name="Rectangle 194">
                    <a:extLst>
                      <a:ext uri="{FF2B5EF4-FFF2-40B4-BE49-F238E27FC236}">
                        <a16:creationId xmlns:a16="http://schemas.microsoft.com/office/drawing/2014/main" id="{67D7DE27-6E62-4663-A1B2-C6E94F01BB31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7179984" y="5248206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96" name="Rectangle 195">
                    <a:extLst>
                      <a:ext uri="{FF2B5EF4-FFF2-40B4-BE49-F238E27FC236}">
                        <a16:creationId xmlns:a16="http://schemas.microsoft.com/office/drawing/2014/main" id="{0A100466-C649-4E22-9E80-91342E1B20AD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7353253" y="5248206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8B224BFC-E9E6-4C01-87C7-95E4A956FFA5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7526523" y="5248206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98" name="Rectangle 197">
                    <a:extLst>
                      <a:ext uri="{FF2B5EF4-FFF2-40B4-BE49-F238E27FC236}">
                        <a16:creationId xmlns:a16="http://schemas.microsoft.com/office/drawing/2014/main" id="{5DBA142E-9460-44F5-AF40-03D5F5AAAC88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7699792" y="5248206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199" name="Rectangle 198">
                    <a:extLst>
                      <a:ext uri="{FF2B5EF4-FFF2-40B4-BE49-F238E27FC236}">
                        <a16:creationId xmlns:a16="http://schemas.microsoft.com/office/drawing/2014/main" id="{0ECBFDC9-2044-4C82-AB2F-B69ECC9983BA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7873061" y="5248206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200" name="Rectangle 199">
                    <a:extLst>
                      <a:ext uri="{FF2B5EF4-FFF2-40B4-BE49-F238E27FC236}">
                        <a16:creationId xmlns:a16="http://schemas.microsoft.com/office/drawing/2014/main" id="{41ECDB5E-F980-47C7-BA78-635FC16DB37A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8046330" y="5248206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201" name="Rectangle 200">
                    <a:extLst>
                      <a:ext uri="{FF2B5EF4-FFF2-40B4-BE49-F238E27FC236}">
                        <a16:creationId xmlns:a16="http://schemas.microsoft.com/office/drawing/2014/main" id="{236C79D1-0A3B-45CD-9E17-FF19E47DD9CE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8219600" y="5248206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202" name="Rectangle 201">
                    <a:extLst>
                      <a:ext uri="{FF2B5EF4-FFF2-40B4-BE49-F238E27FC236}">
                        <a16:creationId xmlns:a16="http://schemas.microsoft.com/office/drawing/2014/main" id="{8FC492DA-52DE-4BC0-A0F7-F54B2AD91EB9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8392869" y="5248206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  <p:sp>
                <p:nvSpPr>
                  <p:cNvPr id="203" name="Rectangle 202">
                    <a:extLst>
                      <a:ext uri="{FF2B5EF4-FFF2-40B4-BE49-F238E27FC236}">
                        <a16:creationId xmlns:a16="http://schemas.microsoft.com/office/drawing/2014/main" id="{8C0240A4-D07F-446A-9849-EDA9FB947A9A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8566138" y="5248206"/>
                    <a:ext cx="79532" cy="8182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</a:endParaRPr>
                  </a:p>
                </p:txBody>
              </p:sp>
            </p:grpSp>
          </p:grp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EBFBB4B8-EB6D-4BD3-AC40-DBB3EF140577}"/>
                  </a:ext>
                </a:extLst>
              </p:cNvPr>
              <p:cNvSpPr/>
              <p:nvPr/>
            </p:nvSpPr>
            <p:spPr>
              <a:xfrm flipV="1">
                <a:off x="7778147" y="4666202"/>
                <a:ext cx="1903832" cy="566107"/>
              </a:xfrm>
              <a:prstGeom prst="rect">
                <a:avLst/>
              </a:prstGeom>
              <a:pattFill prst="smConfetti">
                <a:fgClr>
                  <a:schemeClr val="accent4">
                    <a:lumMod val="75000"/>
                  </a:schemeClr>
                </a:fgClr>
                <a:bgClr>
                  <a:schemeClr val="bg1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36FAF5E5-8817-4BCF-B807-8EB04B89BE86}"/>
                </a:ext>
              </a:extLst>
            </p:cNvPr>
            <p:cNvSpPr txBox="1"/>
            <p:nvPr/>
          </p:nvSpPr>
          <p:spPr>
            <a:xfrm>
              <a:off x="9144213" y="5704635"/>
              <a:ext cx="28524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Fully assembled detector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0479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Plans &amp; timeline for PED Engineering Test Article: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µRWELL-BOT module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19F364-4D84-424A-9B18-CFF82FEDD682}"/>
              </a:ext>
            </a:extLst>
          </p:cNvPr>
          <p:cNvSpPr txBox="1"/>
          <p:nvPr/>
        </p:nvSpPr>
        <p:spPr>
          <a:xfrm>
            <a:off x="219075" y="1148269"/>
            <a:ext cx="11972789" cy="429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 2024 –  Dec 2024: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drawing of all parts of the detector almost completed 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Dec. 2024 – Jan. 2025: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design of GEM foils,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RWELL PCB and U-V capacitive-sharing readout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JLab RD&amp;I – CERN MPT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 2024 – March 2025: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Setup class 1000 Clean Room at JLab with all required equipment and infrastructure for test and assembly of the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RWELL-BOT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engineering test article module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 January 2024: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 delivery of the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GEM foils,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RWELL PCB and U-V capacitive-sharing readout 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2025 – June 2025: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 test of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GEM foils,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RWELL PCB and assembly into a detector in clean room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 / July 2025 – 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 of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RWELL-BOT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engineering test article in cosmic and in beam test (Fermilab or CERN)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358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8933FA-DB27-4234-A787-FB6FEE477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07" y="3281790"/>
            <a:ext cx="3779520" cy="28346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28D1C0F-AE86-458B-9070-A9EE20847572}"/>
              </a:ext>
            </a:extLst>
          </p:cNvPr>
          <p:cNvGrpSpPr/>
          <p:nvPr/>
        </p:nvGrpSpPr>
        <p:grpSpPr>
          <a:xfrm>
            <a:off x="8592215" y="1162204"/>
            <a:ext cx="3433777" cy="5029455"/>
            <a:chOff x="8959964" y="1094105"/>
            <a:chExt cx="3433777" cy="502945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88B2F68-BC72-439C-A10E-B74D4C75CA87}"/>
                </a:ext>
              </a:extLst>
            </p:cNvPr>
            <p:cNvGrpSpPr/>
            <p:nvPr/>
          </p:nvGrpSpPr>
          <p:grpSpPr>
            <a:xfrm>
              <a:off x="8959964" y="1094105"/>
              <a:ext cx="3433777" cy="5029455"/>
              <a:chOff x="8563687" y="1094105"/>
              <a:chExt cx="3433777" cy="502945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B637042-66AE-4E5A-BD32-2043AFD87F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2703" y="1747769"/>
                <a:ext cx="3212536" cy="4283381"/>
              </a:xfrm>
              <a:prstGeom prst="rect">
                <a:avLst/>
              </a:prstGeom>
            </p:spPr>
          </p:pic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877D5C1B-7C0F-446D-B0F9-4639B5E6C0D1}"/>
                  </a:ext>
                </a:extLst>
              </p:cNvPr>
              <p:cNvSpPr/>
              <p:nvPr/>
            </p:nvSpPr>
            <p:spPr>
              <a:xfrm>
                <a:off x="8563687" y="1094105"/>
                <a:ext cx="3433777" cy="5029455"/>
              </a:xfrm>
              <a:prstGeom prst="roundRect">
                <a:avLst>
                  <a:gd name="adj" fmla="val 5384"/>
                </a:avLst>
              </a:prstGeom>
              <a:no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68B896-B9F6-4890-85B3-FAEE147FFDAF}"/>
                </a:ext>
              </a:extLst>
            </p:cNvPr>
            <p:cNvSpPr/>
            <p:nvPr/>
          </p:nvSpPr>
          <p:spPr>
            <a:xfrm>
              <a:off x="9123050" y="1177573"/>
              <a:ext cx="31076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FIT Clean Room: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assembly of 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CMS GE1/1 GE2/1 and ME0 GEMs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plans for the production modules: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Equipment at the assembly sites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E7FA1D-B08E-4A73-B666-137D84AFE802}"/>
              </a:ext>
            </a:extLst>
          </p:cNvPr>
          <p:cNvSpPr/>
          <p:nvPr/>
        </p:nvSpPr>
        <p:spPr>
          <a:xfrm rot="20257145">
            <a:off x="10796644" y="5072284"/>
            <a:ext cx="9476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CMS GEMs</a:t>
            </a:r>
            <a:endParaRPr lang="fr-FR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0E0FFA-96DF-4939-BBBD-868359A2E243}"/>
              </a:ext>
            </a:extLst>
          </p:cNvPr>
          <p:cNvGrpSpPr/>
          <p:nvPr/>
        </p:nvGrpSpPr>
        <p:grpSpPr>
          <a:xfrm>
            <a:off x="4454772" y="2613083"/>
            <a:ext cx="3929975" cy="3578576"/>
            <a:chOff x="4037619" y="2515806"/>
            <a:chExt cx="3929975" cy="35785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1B61358-8773-4CE5-937C-F1D7A6E913BD}"/>
                </a:ext>
              </a:extLst>
            </p:cNvPr>
            <p:cNvGrpSpPr/>
            <p:nvPr/>
          </p:nvGrpSpPr>
          <p:grpSpPr>
            <a:xfrm>
              <a:off x="4037619" y="2515806"/>
              <a:ext cx="3929975" cy="3578576"/>
              <a:chOff x="4698459" y="2540123"/>
              <a:chExt cx="3929975" cy="357857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8D2115C-1DC0-4894-9F5A-FF26EFAB7E09}"/>
                  </a:ext>
                </a:extLst>
              </p:cNvPr>
              <p:cNvGrpSpPr/>
              <p:nvPr/>
            </p:nvGrpSpPr>
            <p:grpSpPr>
              <a:xfrm>
                <a:off x="4698459" y="2540123"/>
                <a:ext cx="3929975" cy="3578576"/>
                <a:chOff x="4435812" y="2540123"/>
                <a:chExt cx="3929975" cy="3578576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23C01F4A-A9F3-42BB-BEDE-CA10DFFDB6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71999" y="3287950"/>
                  <a:ext cx="3657600" cy="2743200"/>
                </a:xfrm>
                <a:prstGeom prst="rect">
                  <a:avLst/>
                </a:prstGeom>
              </p:spPr>
            </p:pic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09E751CC-DC82-442E-AB1B-4CB26492F1CF}"/>
                    </a:ext>
                  </a:extLst>
                </p:cNvPr>
                <p:cNvSpPr/>
                <p:nvPr/>
              </p:nvSpPr>
              <p:spPr>
                <a:xfrm>
                  <a:off x="4435812" y="2540123"/>
                  <a:ext cx="3929975" cy="3578576"/>
                </a:xfrm>
                <a:prstGeom prst="roundRect">
                  <a:avLst>
                    <a:gd name="adj" fmla="val 3297"/>
                  </a:avLst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521762A-C0ED-4BE6-820E-BDAD5C509A07}"/>
                  </a:ext>
                </a:extLst>
              </p:cNvPr>
              <p:cNvSpPr/>
              <p:nvPr/>
            </p:nvSpPr>
            <p:spPr>
              <a:xfrm>
                <a:off x="4834646" y="2540123"/>
                <a:ext cx="3657600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UVa</a:t>
                </a:r>
                <a:r>
                  <a:rPr lang="en-US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Clean Room: 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SBS GEMs, MOLLER GEMs, 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PRad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GEMs, CLAS12 µRWELL, Hall D GEM-TRD prototype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E619661-BA91-4A5E-83CA-71484AFB2EDE}"/>
                </a:ext>
              </a:extLst>
            </p:cNvPr>
            <p:cNvSpPr/>
            <p:nvPr/>
          </p:nvSpPr>
          <p:spPr>
            <a:xfrm rot="21404169">
              <a:off x="6748305" y="5207500"/>
              <a:ext cx="105317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Moller GEM foil</a:t>
              </a:r>
              <a:endParaRPr lang="fr-FR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D45D51D-0FEE-402D-AD1A-A0518E50EE23}"/>
              </a:ext>
            </a:extLst>
          </p:cNvPr>
          <p:cNvGrpSpPr/>
          <p:nvPr/>
        </p:nvGrpSpPr>
        <p:grpSpPr>
          <a:xfrm>
            <a:off x="317329" y="2640178"/>
            <a:ext cx="3929975" cy="3551479"/>
            <a:chOff x="436954" y="2669835"/>
            <a:chExt cx="3929975" cy="344886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F8A26EC-3AA7-4D36-BA11-067A066E190F}"/>
                </a:ext>
              </a:extLst>
            </p:cNvPr>
            <p:cNvSpPr/>
            <p:nvPr/>
          </p:nvSpPr>
          <p:spPr>
            <a:xfrm>
              <a:off x="436954" y="2669835"/>
              <a:ext cx="3929975" cy="3448862"/>
            </a:xfrm>
            <a:prstGeom prst="roundRect">
              <a:avLst>
                <a:gd name="adj" fmla="val 3297"/>
              </a:avLst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4F44967-CB62-49B9-8BD4-87A016F47ACD}"/>
                </a:ext>
              </a:extLst>
            </p:cNvPr>
            <p:cNvSpPr/>
            <p:nvPr/>
          </p:nvSpPr>
          <p:spPr>
            <a:xfrm>
              <a:off x="573142" y="2669836"/>
              <a:ext cx="3657599" cy="508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JLab MPGD Clean Room: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New capacity for large MPGD module assembly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F28B589-C99E-4529-A1BE-2BA0428AA51F}"/>
              </a:ext>
            </a:extLst>
          </p:cNvPr>
          <p:cNvSpPr txBox="1"/>
          <p:nvPr/>
        </p:nvSpPr>
        <p:spPr>
          <a:xfrm>
            <a:off x="298876" y="830302"/>
            <a:ext cx="8293338" cy="16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 assembly sites with fully equipped MPGD Detector Lab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Fully equipped CLASS 1000 Clean rooms for module assembly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Cosmic tracking telescope setup with coincidence trigger counters and readout &amp; DAQ system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X-ray setup for high rate studies and long term stability  …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Will setup DAQ and readout system for SALSA – MPGD readout system</a:t>
            </a:r>
          </a:p>
        </p:txBody>
      </p:sp>
    </p:spTree>
    <p:extLst>
      <p:ext uri="{BB962C8B-B14F-4D97-AF65-F5344CB8AC3E}">
        <p14:creationId xmlns:p14="http://schemas.microsoft.com/office/powerpoint/2010/main" val="3511199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1960916"/>
            <a:ext cx="11521440" cy="3563584"/>
          </a:xfrm>
        </p:spPr>
        <p:txBody>
          <a:bodyPr>
            <a:normAutofit/>
          </a:bodyPr>
          <a:lstStyle/>
          <a:p>
            <a:pPr marL="365760" indent="-54864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µRWELL-BOT Detector Layout: Requirements &amp; Design Considerations</a:t>
            </a:r>
          </a:p>
          <a:p>
            <a:pPr marL="365760" indent="-54864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 - Engineering Test Article</a:t>
            </a:r>
          </a:p>
          <a:p>
            <a:pPr marL="365760" indent="-54864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Plans &amp; schedule of the production µRWELL-BOT modules assembly</a:t>
            </a:r>
          </a:p>
          <a:p>
            <a:pPr marL="365760" indent="-54864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281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plans: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Planning &amp; schedule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7894F2-11B6-4D28-BC25-D75028DA4053}"/>
              </a:ext>
            </a:extLst>
          </p:cNvPr>
          <p:cNvGrpSpPr/>
          <p:nvPr/>
        </p:nvGrpSpPr>
        <p:grpSpPr>
          <a:xfrm>
            <a:off x="1916435" y="1740781"/>
            <a:ext cx="8730466" cy="400110"/>
            <a:chOff x="1916435" y="1740781"/>
            <a:chExt cx="8730466" cy="40011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77D19A-8618-4DB6-B74A-8E6F36EE9C81}"/>
                </a:ext>
              </a:extLst>
            </p:cNvPr>
            <p:cNvSpPr txBox="1"/>
            <p:nvPr/>
          </p:nvSpPr>
          <p:spPr>
            <a:xfrm>
              <a:off x="1916435" y="1740781"/>
              <a:ext cx="1024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06/2025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40519B-A1A7-4104-A7DA-47F75E9970D8}"/>
                </a:ext>
              </a:extLst>
            </p:cNvPr>
            <p:cNvSpPr txBox="1"/>
            <p:nvPr/>
          </p:nvSpPr>
          <p:spPr>
            <a:xfrm>
              <a:off x="4485044" y="1740781"/>
              <a:ext cx="1024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06/2026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6E95E7-C0B9-401A-AC5B-8355A0059B00}"/>
                </a:ext>
              </a:extLst>
            </p:cNvPr>
            <p:cNvSpPr txBox="1"/>
            <p:nvPr/>
          </p:nvSpPr>
          <p:spPr>
            <a:xfrm>
              <a:off x="7053653" y="1740781"/>
              <a:ext cx="10246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04/2029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736F502-FDBE-4870-AA66-CBA83E0EBE96}"/>
                </a:ext>
              </a:extLst>
            </p:cNvPr>
            <p:cNvSpPr txBox="1"/>
            <p:nvPr/>
          </p:nvSpPr>
          <p:spPr>
            <a:xfrm>
              <a:off x="9622262" y="1740781"/>
              <a:ext cx="1024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06/2029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61A7F6-8384-4A28-B6A0-F50ED58372C7}"/>
              </a:ext>
            </a:extLst>
          </p:cNvPr>
          <p:cNvGrpSpPr/>
          <p:nvPr/>
        </p:nvGrpSpPr>
        <p:grpSpPr>
          <a:xfrm>
            <a:off x="216090" y="2363821"/>
            <a:ext cx="2415799" cy="2879237"/>
            <a:chOff x="216090" y="2363821"/>
            <a:chExt cx="2415799" cy="2879237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8B34B7FD-137B-49F4-87E2-C796EE2027F0}"/>
                </a:ext>
              </a:extLst>
            </p:cNvPr>
            <p:cNvSpPr/>
            <p:nvPr/>
          </p:nvSpPr>
          <p:spPr>
            <a:xfrm>
              <a:off x="280989" y="2363821"/>
              <a:ext cx="2286000" cy="819211"/>
            </a:xfrm>
            <a:prstGeom prst="rightArrow">
              <a:avLst>
                <a:gd name="adj1" fmla="val 50000"/>
                <a:gd name="adj2" fmla="val 8087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025797-37C6-48C0-81BE-FB2A2DDAD80C}"/>
                </a:ext>
              </a:extLst>
            </p:cNvPr>
            <p:cNvSpPr txBox="1"/>
            <p:nvPr/>
          </p:nvSpPr>
          <p:spPr>
            <a:xfrm>
              <a:off x="595076" y="2604149"/>
              <a:ext cx="16578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PED &amp; validation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A082C3B-B686-4856-918C-57B3D1E10BCD}"/>
                </a:ext>
              </a:extLst>
            </p:cNvPr>
            <p:cNvSpPr txBox="1"/>
            <p:nvPr/>
          </p:nvSpPr>
          <p:spPr>
            <a:xfrm>
              <a:off x="216090" y="3250397"/>
              <a:ext cx="2415799" cy="1992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Ongoing design of full size µRWELL-BOT module</a:t>
              </a:r>
              <a:endPara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Procurement of GEM foils, µRWELL PCB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– 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12 / 2024  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Assembly at JLab test in at FNAL </a:t>
              </a:r>
              <a:r>
                <a:rPr 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- 06/2025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485DC7-1801-47DC-AF8B-D3FBCE0595C3}"/>
              </a:ext>
            </a:extLst>
          </p:cNvPr>
          <p:cNvGrpSpPr/>
          <p:nvPr/>
        </p:nvGrpSpPr>
        <p:grpSpPr>
          <a:xfrm>
            <a:off x="2911067" y="2363821"/>
            <a:ext cx="2286000" cy="2879237"/>
            <a:chOff x="2941074" y="2363821"/>
            <a:chExt cx="2286000" cy="2879237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175488BE-6395-434E-A419-DF9319543031}"/>
                </a:ext>
              </a:extLst>
            </p:cNvPr>
            <p:cNvSpPr/>
            <p:nvPr/>
          </p:nvSpPr>
          <p:spPr>
            <a:xfrm>
              <a:off x="2941074" y="2363821"/>
              <a:ext cx="2286000" cy="819211"/>
            </a:xfrm>
            <a:prstGeom prst="rightArrow">
              <a:avLst>
                <a:gd name="adj1" fmla="val 50000"/>
                <a:gd name="adj2" fmla="val 8087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6CDDFD4-CEF0-4FEE-997C-D0FD6FEC0A64}"/>
                </a:ext>
              </a:extLst>
            </p:cNvPr>
            <p:cNvSpPr txBox="1"/>
            <p:nvPr/>
          </p:nvSpPr>
          <p:spPr>
            <a:xfrm>
              <a:off x="3348937" y="2604149"/>
              <a:ext cx="1470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Pre-production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28BCFD7-33DD-466B-B0F3-33A98C21C841}"/>
                </a:ext>
              </a:extLst>
            </p:cNvPr>
            <p:cNvSpPr txBox="1"/>
            <p:nvPr/>
          </p:nvSpPr>
          <p:spPr>
            <a:xfrm>
              <a:off x="2941074" y="3250397"/>
              <a:ext cx="2286000" cy="1992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Assembly of one pre-production module (</a:t>
              </a:r>
              <a:r>
                <a:rPr 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module#0</a:t>
              </a: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)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Setup of infrastructure and equipment in assembly sites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304A6A-050C-447E-91CE-50E13712D34B}"/>
              </a:ext>
            </a:extLst>
          </p:cNvPr>
          <p:cNvGrpSpPr/>
          <p:nvPr/>
        </p:nvGrpSpPr>
        <p:grpSpPr>
          <a:xfrm>
            <a:off x="5476245" y="2363821"/>
            <a:ext cx="2286000" cy="3525568"/>
            <a:chOff x="5506225" y="2363821"/>
            <a:chExt cx="2286000" cy="3525568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68E975B4-8637-4D22-B223-19D3704A8B9F}"/>
                </a:ext>
              </a:extLst>
            </p:cNvPr>
            <p:cNvSpPr/>
            <p:nvPr/>
          </p:nvSpPr>
          <p:spPr>
            <a:xfrm>
              <a:off x="5506225" y="2363821"/>
              <a:ext cx="2286000" cy="819211"/>
            </a:xfrm>
            <a:prstGeom prst="rightArrow">
              <a:avLst>
                <a:gd name="adj1" fmla="val 50000"/>
                <a:gd name="adj2" fmla="val 8087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B51E8D-C5C6-47D1-B874-9C89326B78D7}"/>
                </a:ext>
              </a:extLst>
            </p:cNvPr>
            <p:cNvSpPr txBox="1"/>
            <p:nvPr/>
          </p:nvSpPr>
          <p:spPr>
            <a:xfrm>
              <a:off x="6079999" y="2604149"/>
              <a:ext cx="11384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Production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066326-E771-49C4-8698-4BA1AA9B1927}"/>
                </a:ext>
              </a:extLst>
            </p:cNvPr>
            <p:cNvSpPr txBox="1"/>
            <p:nvPr/>
          </p:nvSpPr>
          <p:spPr>
            <a:xfrm>
              <a:off x="5506225" y="3250397"/>
              <a:ext cx="2286000" cy="26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Assembly and QA of 9 production modules at assembly  sites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Full characterization at assembly sites of each module on cosmic stand and with radioactive sources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302A14-07E8-4FA4-B399-144C1BF9A3D0}"/>
              </a:ext>
            </a:extLst>
          </p:cNvPr>
          <p:cNvGrpSpPr/>
          <p:nvPr/>
        </p:nvGrpSpPr>
        <p:grpSpPr>
          <a:xfrm>
            <a:off x="8041423" y="2363821"/>
            <a:ext cx="2286000" cy="2879237"/>
            <a:chOff x="8048366" y="2363821"/>
            <a:chExt cx="2286000" cy="2879237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4317298B-6629-459A-A9B4-93E3D71E7668}"/>
                </a:ext>
              </a:extLst>
            </p:cNvPr>
            <p:cNvSpPr/>
            <p:nvPr/>
          </p:nvSpPr>
          <p:spPr>
            <a:xfrm>
              <a:off x="8048366" y="2363821"/>
              <a:ext cx="2286000" cy="819211"/>
            </a:xfrm>
            <a:prstGeom prst="rightArrow">
              <a:avLst>
                <a:gd name="adj1" fmla="val 50000"/>
                <a:gd name="adj2" fmla="val 8087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0BD9F1-5080-4EFF-B7FF-7629761BEB29}"/>
                </a:ext>
              </a:extLst>
            </p:cNvPr>
            <p:cNvSpPr txBox="1"/>
            <p:nvPr/>
          </p:nvSpPr>
          <p:spPr>
            <a:xfrm>
              <a:off x="8373674" y="2604149"/>
              <a:ext cx="16450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Shipment </a:t>
              </a:r>
              <a:r>
                <a:rPr 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to BNL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C31299F-4E87-4A64-8DA0-DC1640D229B8}"/>
                </a:ext>
              </a:extLst>
            </p:cNvPr>
            <p:cNvSpPr txBox="1"/>
            <p:nvPr/>
          </p:nvSpPr>
          <p:spPr>
            <a:xfrm>
              <a:off x="8048366" y="3250397"/>
              <a:ext cx="2286000" cy="1992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Shipment of all 24 modules to BNL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Commissioning at BNL cosmic test stand of all µRWELL-BOT as well as µRWELL-ECT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547D7C-C0EA-4F18-9D88-F47DF72FE52D}"/>
              </a:ext>
            </a:extLst>
          </p:cNvPr>
          <p:cNvGrpSpPr/>
          <p:nvPr/>
        </p:nvGrpSpPr>
        <p:grpSpPr>
          <a:xfrm>
            <a:off x="10606602" y="2481039"/>
            <a:ext cx="1603193" cy="1469358"/>
            <a:chOff x="10606602" y="2481039"/>
            <a:chExt cx="1603193" cy="14693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0CD20A1-6F95-40F1-8113-D3F02412A956}"/>
                </a:ext>
              </a:extLst>
            </p:cNvPr>
            <p:cNvGrpSpPr/>
            <p:nvPr/>
          </p:nvGrpSpPr>
          <p:grpSpPr>
            <a:xfrm>
              <a:off x="10625277" y="2565325"/>
              <a:ext cx="1565842" cy="416203"/>
              <a:chOff x="8461862" y="3920120"/>
              <a:chExt cx="1565842" cy="41620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11E805C-16AE-40C3-B536-FB79C64BAD0B}"/>
                  </a:ext>
                </a:extLst>
              </p:cNvPr>
              <p:cNvSpPr/>
              <p:nvPr/>
            </p:nvSpPr>
            <p:spPr>
              <a:xfrm>
                <a:off x="8461862" y="3920120"/>
                <a:ext cx="1263324" cy="4162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357CDB7-18F8-4DBC-8FE3-19BD96E17863}"/>
                  </a:ext>
                </a:extLst>
              </p:cNvPr>
              <p:cNvSpPr/>
              <p:nvPr/>
            </p:nvSpPr>
            <p:spPr>
              <a:xfrm>
                <a:off x="9796892" y="3920120"/>
                <a:ext cx="91440" cy="4162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A7DCDCE-3150-4B34-9CEA-77116E35E65A}"/>
                  </a:ext>
                </a:extLst>
              </p:cNvPr>
              <p:cNvSpPr/>
              <p:nvPr/>
            </p:nvSpPr>
            <p:spPr>
              <a:xfrm>
                <a:off x="9936264" y="3920120"/>
                <a:ext cx="91440" cy="4162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A1F8C8-BE41-496C-822F-FA4CBD82BC55}"/>
                </a:ext>
              </a:extLst>
            </p:cNvPr>
            <p:cNvSpPr txBox="1"/>
            <p:nvPr/>
          </p:nvSpPr>
          <p:spPr>
            <a:xfrm>
              <a:off x="10606602" y="2481039"/>
              <a:ext cx="16031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Commissioning &amp; Installation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0F4A42-EB31-4101-A61D-E63AC675F48B}"/>
                </a:ext>
              </a:extLst>
            </p:cNvPr>
            <p:cNvSpPr txBox="1"/>
            <p:nvPr/>
          </p:nvSpPr>
          <p:spPr>
            <a:xfrm>
              <a:off x="10606602" y="3250397"/>
              <a:ext cx="1603193" cy="70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Commissioning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Installation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6569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43C8A1-161F-405D-85B7-3A8BE708970F}"/>
              </a:ext>
            </a:extLst>
          </p:cNvPr>
          <p:cNvSpPr txBox="1"/>
          <p:nvPr/>
        </p:nvSpPr>
        <p:spPr>
          <a:xfrm>
            <a:off x="230981" y="802433"/>
            <a:ext cx="11961197" cy="367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ePIC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arrel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uter MPGD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racker (µRWELL-BOT) is based on thin-gap GEM-µRWELL amplification technology 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µRWELL-BOT provides improved tracking option to the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hpDIRC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and pattern recognition with fast timing hit to Si tracker in the barrel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Design of the µRWELL-BOT is well advanced and integration issues and mechanical constraints are being addressed in the design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engineering test article pre-production module is under development and expected to be validated by Summer 2025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Preliminary plans and schedule for the production of µRWELL-BOT modules in assembly sites is initiated 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ePIC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MPGD DSC is established and very active with several institutions with vast experience with large MPGD productions</a:t>
            </a:r>
          </a:p>
        </p:txBody>
      </p:sp>
    </p:spTree>
    <p:extLst>
      <p:ext uri="{BB962C8B-B14F-4D97-AF65-F5344CB8AC3E}">
        <p14:creationId xmlns:p14="http://schemas.microsoft.com/office/powerpoint/2010/main" val="1120329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39789-231B-0304-92A4-BE07F30A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212080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59896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MPGD-DSC: 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 of </a:t>
            </a:r>
            <a:r>
              <a:rPr lang="en-US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MPGD Subsystem Collaboration</a:t>
            </a:r>
            <a:endParaRPr lang="en-US" b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C0CA63-CC97-4648-87DE-28480C096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694" y="894944"/>
            <a:ext cx="9509760" cy="534299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7E106E-B67A-47B7-83C3-0E8B7858BCC6}"/>
              </a:ext>
            </a:extLst>
          </p:cNvPr>
          <p:cNvSpPr/>
          <p:nvPr/>
        </p:nvSpPr>
        <p:spPr>
          <a:xfrm>
            <a:off x="7542949" y="2156136"/>
            <a:ext cx="1999196" cy="4050354"/>
          </a:xfrm>
          <a:prstGeom prst="roundRect">
            <a:avLst>
              <a:gd name="adj" fmla="val 6345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2F3B544-E223-4836-A255-0593CB411D75}"/>
              </a:ext>
            </a:extLst>
          </p:cNvPr>
          <p:cNvGrpSpPr/>
          <p:nvPr/>
        </p:nvGrpSpPr>
        <p:grpSpPr>
          <a:xfrm>
            <a:off x="344399" y="2692368"/>
            <a:ext cx="4610911" cy="3127407"/>
            <a:chOff x="272374" y="2309196"/>
            <a:chExt cx="4610911" cy="312740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69DB467-EB01-442B-809B-55A26FF39A0F}"/>
                </a:ext>
              </a:extLst>
            </p:cNvPr>
            <p:cNvSpPr txBox="1"/>
            <p:nvPr/>
          </p:nvSpPr>
          <p:spPr>
            <a:xfrm>
              <a:off x="345331" y="2355452"/>
              <a:ext cx="4464996" cy="3002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Outer MPGD Tracker: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Module assembly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Production sites: University of Virginia </a:t>
              </a:r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(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UVa</a:t>
              </a: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), Florida Institute of Technology (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FIT</a:t>
              </a: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) and Jefferson Lab (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JLab</a:t>
              </a: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)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Vast experience with large scale and large MPGD projects among the 3 institutions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10 modules per site (8 + 2 spares)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Welcome to new institutions to join the effort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962063A-3E14-4F07-ACE0-510280F466C9}"/>
                </a:ext>
              </a:extLst>
            </p:cNvPr>
            <p:cNvSpPr/>
            <p:nvPr/>
          </p:nvSpPr>
          <p:spPr>
            <a:xfrm>
              <a:off x="272374" y="2309196"/>
              <a:ext cx="4610911" cy="3127407"/>
            </a:xfrm>
            <a:prstGeom prst="roundRect">
              <a:avLst>
                <a:gd name="adj" fmla="val 6345"/>
              </a:avLst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4163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consideration: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µRWELL-BOT module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CEB5C4-0EF6-41EB-9A4C-4EAA6C610B88}"/>
              </a:ext>
            </a:extLst>
          </p:cNvPr>
          <p:cNvGrpSpPr>
            <a:grpSpLocks noChangeAspect="1"/>
          </p:cNvGrpSpPr>
          <p:nvPr/>
        </p:nvGrpSpPr>
        <p:grpSpPr>
          <a:xfrm>
            <a:off x="269881" y="889509"/>
            <a:ext cx="7955280" cy="3014111"/>
            <a:chOff x="269881" y="889512"/>
            <a:chExt cx="7240252" cy="2743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9E6846-D862-4984-8629-2B2BAE997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881" y="889512"/>
              <a:ext cx="7240252" cy="27432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F377E9-BD68-4607-89C1-3BD5D657C57B}"/>
                </a:ext>
              </a:extLst>
            </p:cNvPr>
            <p:cNvSpPr txBox="1"/>
            <p:nvPr/>
          </p:nvSpPr>
          <p:spPr>
            <a:xfrm>
              <a:off x="269881" y="889512"/>
              <a:ext cx="4032390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Front view of the </a:t>
              </a:r>
              <a:r>
                <a:rPr lang="en-US" sz="14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µRWELL-BOT module design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C3389D-E34A-4AC6-8942-2F09921330C5}"/>
              </a:ext>
            </a:extLst>
          </p:cNvPr>
          <p:cNvGrpSpPr>
            <a:grpSpLocks noChangeAspect="1"/>
          </p:cNvGrpSpPr>
          <p:nvPr/>
        </p:nvGrpSpPr>
        <p:grpSpPr>
          <a:xfrm>
            <a:off x="4247521" y="3428997"/>
            <a:ext cx="7863840" cy="2514896"/>
            <a:chOff x="5127923" y="3818015"/>
            <a:chExt cx="7148104" cy="2286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E6B726-B027-4552-BEB9-500EFBAC4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7923" y="3818015"/>
              <a:ext cx="7148104" cy="2286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C9DD96-543B-4285-A647-B8320CE19B4A}"/>
                </a:ext>
              </a:extLst>
            </p:cNvPr>
            <p:cNvSpPr txBox="1"/>
            <p:nvPr/>
          </p:nvSpPr>
          <p:spPr>
            <a:xfrm>
              <a:off x="8243637" y="5796238"/>
              <a:ext cx="4032390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 view of the </a:t>
              </a:r>
              <a:r>
                <a:rPr lang="en-US" sz="14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µRWELL-BOT module design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F8F094C-0B5C-4A10-901D-2E2AB0821EE2}"/>
              </a:ext>
            </a:extLst>
          </p:cNvPr>
          <p:cNvSpPr/>
          <p:nvPr/>
        </p:nvSpPr>
        <p:spPr>
          <a:xfrm>
            <a:off x="3988676" y="2929359"/>
            <a:ext cx="4430618" cy="116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6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consideration: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Honeycomb frame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B2BA53F2-7E10-49DE-A4AD-9C14CB3C6670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0" y="1024927"/>
            <a:ext cx="10515600" cy="5038641"/>
            <a:chOff x="90985" y="815063"/>
            <a:chExt cx="11719038" cy="5615277"/>
          </a:xfrm>
        </p:grpSpPr>
        <p:cxnSp>
          <p:nvCxnSpPr>
            <p:cNvPr id="261" name="Connector: Elbow 260">
              <a:extLst>
                <a:ext uri="{FF2B5EF4-FFF2-40B4-BE49-F238E27FC236}">
                  <a16:creationId xmlns:a16="http://schemas.microsoft.com/office/drawing/2014/main" id="{600C2E3C-0185-4A56-9243-15FEE6E32C6E}"/>
                </a:ext>
              </a:extLst>
            </p:cNvPr>
            <p:cNvCxnSpPr>
              <a:cxnSpLocks/>
              <a:stCxn id="342" idx="3"/>
              <a:endCxn id="285" idx="3"/>
            </p:cNvCxnSpPr>
            <p:nvPr/>
          </p:nvCxnSpPr>
          <p:spPr>
            <a:xfrm>
              <a:off x="8772508" y="1082616"/>
              <a:ext cx="3037515" cy="3862414"/>
            </a:xfrm>
            <a:prstGeom prst="bentConnector3">
              <a:avLst>
                <a:gd name="adj1" fmla="val 10752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7DAF5776-BAC9-4D9E-9340-19192EB4F04F}"/>
                </a:ext>
              </a:extLst>
            </p:cNvPr>
            <p:cNvGrpSpPr/>
            <p:nvPr/>
          </p:nvGrpSpPr>
          <p:grpSpPr>
            <a:xfrm>
              <a:off x="567520" y="815063"/>
              <a:ext cx="8204988" cy="1463040"/>
              <a:chOff x="567520" y="815063"/>
              <a:chExt cx="8204988" cy="1463040"/>
            </a:xfrm>
          </p:grpSpPr>
          <p:grpSp>
            <p:nvGrpSpPr>
              <p:cNvPr id="319" name="Group 318">
                <a:extLst>
                  <a:ext uri="{FF2B5EF4-FFF2-40B4-BE49-F238E27FC236}">
                    <a16:creationId xmlns:a16="http://schemas.microsoft.com/office/drawing/2014/main" id="{11386BDE-76A9-493A-B96E-5A7823669C68}"/>
                  </a:ext>
                </a:extLst>
              </p:cNvPr>
              <p:cNvGrpSpPr/>
              <p:nvPr/>
            </p:nvGrpSpPr>
            <p:grpSpPr>
              <a:xfrm>
                <a:off x="567520" y="815063"/>
                <a:ext cx="8204988" cy="1463040"/>
                <a:chOff x="567520" y="815063"/>
                <a:chExt cx="8204988" cy="1463040"/>
              </a:xfrm>
            </p:grpSpPr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3F783F19-1885-4BEC-8B0E-1EFDEF0E86B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67520" y="815063"/>
                  <a:ext cx="8204988" cy="1463040"/>
                  <a:chOff x="235998" y="1805663"/>
                  <a:chExt cx="5722841" cy="1020446"/>
                </a:xfrm>
              </p:grpSpPr>
              <p:sp>
                <p:nvSpPr>
                  <p:cNvPr id="330" name="Rectangle 329">
                    <a:extLst>
                      <a:ext uri="{FF2B5EF4-FFF2-40B4-BE49-F238E27FC236}">
                        <a16:creationId xmlns:a16="http://schemas.microsoft.com/office/drawing/2014/main" id="{9C908798-7208-4AEC-B3B3-E2CC9317FAB2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35998" y="2577291"/>
                    <a:ext cx="5722841" cy="248818"/>
                  </a:xfrm>
                  <a:prstGeom prst="rect">
                    <a:avLst/>
                  </a:prstGeom>
                  <a:solidFill>
                    <a:srgbClr val="CF5F13"/>
                  </a:solidFill>
                  <a:ln w="12700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600" dirty="0"/>
                  </a:p>
                </p:txBody>
              </p:sp>
              <p:sp>
                <p:nvSpPr>
                  <p:cNvPr id="331" name="Rectangle 330">
                    <a:extLst>
                      <a:ext uri="{FF2B5EF4-FFF2-40B4-BE49-F238E27FC236}">
                        <a16:creationId xmlns:a16="http://schemas.microsoft.com/office/drawing/2014/main" id="{86397DFF-DDF8-4B0E-9C5E-3E3B80BE8B40}"/>
                      </a:ext>
                    </a:extLst>
                  </p:cNvPr>
                  <p:cNvSpPr/>
                  <p:nvPr/>
                </p:nvSpPr>
                <p:spPr>
                  <a:xfrm>
                    <a:off x="546417" y="1805663"/>
                    <a:ext cx="5103455" cy="373227"/>
                  </a:xfrm>
                  <a:prstGeom prst="rect">
                    <a:avLst/>
                  </a:prstGeom>
                  <a:pattFill prst="lgCheck">
                    <a:fgClr>
                      <a:schemeClr val="accent2">
                        <a:lumMod val="40000"/>
                        <a:lumOff val="60000"/>
                      </a:schemeClr>
                    </a:fgClr>
                    <a:bgClr>
                      <a:schemeClr val="bg1"/>
                    </a:bgClr>
                  </a:pattFill>
                  <a:ln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600" dirty="0"/>
                  </a:p>
                </p:txBody>
              </p:sp>
              <p:cxnSp>
                <p:nvCxnSpPr>
                  <p:cNvPr id="332" name="Straight Connector 331">
                    <a:extLst>
                      <a:ext uri="{FF2B5EF4-FFF2-40B4-BE49-F238E27FC236}">
                        <a16:creationId xmlns:a16="http://schemas.microsoft.com/office/drawing/2014/main" id="{F6CF8B2E-5ADA-42F7-AB5E-7C85276502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53934" y="2329087"/>
                    <a:ext cx="5086969" cy="0"/>
                  </a:xfrm>
                  <a:prstGeom prst="line">
                    <a:avLst/>
                  </a:prstGeom>
                  <a:ln w="38100">
                    <a:solidFill>
                      <a:srgbClr val="C0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3" name="Straight Connector 332">
                    <a:extLst>
                      <a:ext uri="{FF2B5EF4-FFF2-40B4-BE49-F238E27FC236}">
                        <a16:creationId xmlns:a16="http://schemas.microsoft.com/office/drawing/2014/main" id="{C552EEB8-8065-4FB3-96B7-B1D2B70021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5467" y="2568669"/>
                    <a:ext cx="5068802" cy="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4" name="TextBox 333">
                    <a:extLst>
                      <a:ext uri="{FF2B5EF4-FFF2-40B4-BE49-F238E27FC236}">
                        <a16:creationId xmlns:a16="http://schemas.microsoft.com/office/drawing/2014/main" id="{1B66B01D-B2CE-492A-A2D3-89117B152784}"/>
                      </a:ext>
                    </a:extLst>
                  </p:cNvPr>
                  <p:cNvSpPr txBox="1"/>
                  <p:nvPr/>
                </p:nvSpPr>
                <p:spPr>
                  <a:xfrm>
                    <a:off x="1327126" y="1882450"/>
                    <a:ext cx="1634766" cy="236136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 – 5 mm honeycomb </a:t>
                    </a:r>
                    <a:endParaRPr lang="fr-FR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335" name="Straight Connector 334">
                    <a:extLst>
                      <a:ext uri="{FF2B5EF4-FFF2-40B4-BE49-F238E27FC236}">
                        <a16:creationId xmlns:a16="http://schemas.microsoft.com/office/drawing/2014/main" id="{7A53C7CF-7513-48E9-B728-E7C84388A5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6416" y="2190550"/>
                    <a:ext cx="5102229" cy="0"/>
                  </a:xfrm>
                  <a:prstGeom prst="line">
                    <a:avLst/>
                  </a:prstGeom>
                  <a:ln w="25400">
                    <a:solidFill>
                      <a:srgbClr val="FF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36" name="Group 335">
                    <a:extLst>
                      <a:ext uri="{FF2B5EF4-FFF2-40B4-BE49-F238E27FC236}">
                        <a16:creationId xmlns:a16="http://schemas.microsoft.com/office/drawing/2014/main" id="{A121A625-FB13-4154-99C3-19BB48839935}"/>
                      </a:ext>
                    </a:extLst>
                  </p:cNvPr>
                  <p:cNvGrpSpPr/>
                  <p:nvPr/>
                </p:nvGrpSpPr>
                <p:grpSpPr>
                  <a:xfrm>
                    <a:off x="5640903" y="1805663"/>
                    <a:ext cx="317936" cy="769427"/>
                    <a:chOff x="5623081" y="4636809"/>
                    <a:chExt cx="317936" cy="769427"/>
                  </a:xfrm>
                </p:grpSpPr>
                <p:sp>
                  <p:nvSpPr>
                    <p:cNvPr id="341" name="Rectangle 340">
                      <a:extLst>
                        <a:ext uri="{FF2B5EF4-FFF2-40B4-BE49-F238E27FC236}">
                          <a16:creationId xmlns:a16="http://schemas.microsoft.com/office/drawing/2014/main" id="{B973A225-4160-473B-9A2A-AC59839F5C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3081" y="5171579"/>
                      <a:ext cx="317936" cy="234657"/>
                    </a:xfrm>
                    <a:prstGeom prst="rect">
                      <a:avLst/>
                    </a:prstGeom>
                    <a:solidFill>
                      <a:srgbClr val="CD00CD"/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600" dirty="0"/>
                    </a:p>
                  </p:txBody>
                </p:sp>
                <p:sp>
                  <p:nvSpPr>
                    <p:cNvPr id="342" name="Rectangle 341">
                      <a:extLst>
                        <a:ext uri="{FF2B5EF4-FFF2-40B4-BE49-F238E27FC236}">
                          <a16:creationId xmlns:a16="http://schemas.microsoft.com/office/drawing/2014/main" id="{20E497ED-E035-4C09-B8B8-9E2088AA30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3081" y="4636809"/>
                      <a:ext cx="317936" cy="373227"/>
                    </a:xfrm>
                    <a:prstGeom prst="rect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600" dirty="0"/>
                    </a:p>
                  </p:txBody>
                </p:sp>
                <p:sp>
                  <p:nvSpPr>
                    <p:cNvPr id="343" name="Rectangle 342">
                      <a:extLst>
                        <a:ext uri="{FF2B5EF4-FFF2-40B4-BE49-F238E27FC236}">
                          <a16:creationId xmlns:a16="http://schemas.microsoft.com/office/drawing/2014/main" id="{2911F371-DCBD-4E49-85DF-74529F28CA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3081" y="5011939"/>
                      <a:ext cx="317936" cy="155590"/>
                    </a:xfrm>
                    <a:prstGeom prst="rect">
                      <a:avLst/>
                    </a:prstGeom>
                    <a:solidFill>
                      <a:srgbClr val="00CDCD"/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600"/>
                    </a:p>
                  </p:txBody>
                </p:sp>
              </p:grpSp>
              <p:grpSp>
                <p:nvGrpSpPr>
                  <p:cNvPr id="337" name="Group 336">
                    <a:extLst>
                      <a:ext uri="{FF2B5EF4-FFF2-40B4-BE49-F238E27FC236}">
                        <a16:creationId xmlns:a16="http://schemas.microsoft.com/office/drawing/2014/main" id="{02F38018-7470-47CE-B176-65E09663B72E}"/>
                      </a:ext>
                    </a:extLst>
                  </p:cNvPr>
                  <p:cNvGrpSpPr/>
                  <p:nvPr/>
                </p:nvGrpSpPr>
                <p:grpSpPr>
                  <a:xfrm>
                    <a:off x="235998" y="1805663"/>
                    <a:ext cx="317936" cy="769427"/>
                    <a:chOff x="5623081" y="4636809"/>
                    <a:chExt cx="317936" cy="769427"/>
                  </a:xfrm>
                </p:grpSpPr>
                <p:sp>
                  <p:nvSpPr>
                    <p:cNvPr id="338" name="Rectangle 337">
                      <a:extLst>
                        <a:ext uri="{FF2B5EF4-FFF2-40B4-BE49-F238E27FC236}">
                          <a16:creationId xmlns:a16="http://schemas.microsoft.com/office/drawing/2014/main" id="{00BD61FD-0E8D-4DD9-A3B6-4C4257D921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3081" y="5171579"/>
                      <a:ext cx="317936" cy="234657"/>
                    </a:xfrm>
                    <a:prstGeom prst="rect">
                      <a:avLst/>
                    </a:prstGeom>
                    <a:solidFill>
                      <a:srgbClr val="CD00CD"/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600"/>
                    </a:p>
                  </p:txBody>
                </p:sp>
                <p:sp>
                  <p:nvSpPr>
                    <p:cNvPr id="339" name="Rectangle 338">
                      <a:extLst>
                        <a:ext uri="{FF2B5EF4-FFF2-40B4-BE49-F238E27FC236}">
                          <a16:creationId xmlns:a16="http://schemas.microsoft.com/office/drawing/2014/main" id="{2FB26207-0829-4265-B69F-734546D656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3081" y="4636809"/>
                      <a:ext cx="317936" cy="373227"/>
                    </a:xfrm>
                    <a:prstGeom prst="rect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600" dirty="0"/>
                    </a:p>
                  </p:txBody>
                </p:sp>
                <p:sp>
                  <p:nvSpPr>
                    <p:cNvPr id="340" name="Rectangle 339">
                      <a:extLst>
                        <a:ext uri="{FF2B5EF4-FFF2-40B4-BE49-F238E27FC236}">
                          <a16:creationId xmlns:a16="http://schemas.microsoft.com/office/drawing/2014/main" id="{110505E6-C57E-457E-B293-F3564CD2CE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3081" y="5011939"/>
                      <a:ext cx="317936" cy="155590"/>
                    </a:xfrm>
                    <a:prstGeom prst="rect">
                      <a:avLst/>
                    </a:prstGeom>
                    <a:solidFill>
                      <a:srgbClr val="00CDCD"/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600"/>
                    </a:p>
                  </p:txBody>
                </p:sp>
              </p:grpSp>
            </p:grpSp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0687E2DD-9FAA-426E-95F9-EC076FFD25B5}"/>
                    </a:ext>
                  </a:extLst>
                </p:cNvPr>
                <p:cNvGrpSpPr/>
                <p:nvPr/>
              </p:nvGrpSpPr>
              <p:grpSpPr>
                <a:xfrm>
                  <a:off x="757491" y="1159003"/>
                  <a:ext cx="7823553" cy="754467"/>
                  <a:chOff x="757491" y="1159003"/>
                  <a:chExt cx="7823553" cy="754467"/>
                </a:xfrm>
              </p:grpSpPr>
              <p:grpSp>
                <p:nvGrpSpPr>
                  <p:cNvPr id="324" name="Group 323">
                    <a:extLst>
                      <a:ext uri="{FF2B5EF4-FFF2-40B4-BE49-F238E27FC236}">
                        <a16:creationId xmlns:a16="http://schemas.microsoft.com/office/drawing/2014/main" id="{4CCAC661-2BB8-4683-8D01-C5BCD26AE97C}"/>
                      </a:ext>
                    </a:extLst>
                  </p:cNvPr>
                  <p:cNvGrpSpPr/>
                  <p:nvPr/>
                </p:nvGrpSpPr>
                <p:grpSpPr>
                  <a:xfrm>
                    <a:off x="757491" y="1159143"/>
                    <a:ext cx="282394" cy="754327"/>
                    <a:chOff x="757491" y="1159143"/>
                    <a:chExt cx="282394" cy="754327"/>
                  </a:xfrm>
                </p:grpSpPr>
                <p:sp>
                  <p:nvSpPr>
                    <p:cNvPr id="328" name="Rectangle 327">
                      <a:extLst>
                        <a:ext uri="{FF2B5EF4-FFF2-40B4-BE49-F238E27FC236}">
                          <a16:creationId xmlns:a16="http://schemas.microsoft.com/office/drawing/2014/main" id="{127DE61F-8E16-4044-8CB3-0B05CFA919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4240" y="1785777"/>
                      <a:ext cx="275645" cy="12769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 328">
                      <a:extLst>
                        <a:ext uri="{FF2B5EF4-FFF2-40B4-BE49-F238E27FC236}">
                          <a16:creationId xmlns:a16="http://schemas.microsoft.com/office/drawing/2014/main" id="{942F871F-CEE9-4929-AF0A-E3064AE860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491" y="1159143"/>
                      <a:ext cx="54336" cy="68258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5" name="Group 324">
                    <a:extLst>
                      <a:ext uri="{FF2B5EF4-FFF2-40B4-BE49-F238E27FC236}">
                        <a16:creationId xmlns:a16="http://schemas.microsoft.com/office/drawing/2014/main" id="{824D0E6C-0EDF-44CB-B45A-369394BFA7BD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8305397" y="1159003"/>
                    <a:ext cx="275647" cy="754467"/>
                    <a:chOff x="764239" y="1159003"/>
                    <a:chExt cx="275647" cy="754467"/>
                  </a:xfrm>
                </p:grpSpPr>
                <p:sp>
                  <p:nvSpPr>
                    <p:cNvPr id="326" name="Rectangle 325">
                      <a:extLst>
                        <a:ext uri="{FF2B5EF4-FFF2-40B4-BE49-F238E27FC236}">
                          <a16:creationId xmlns:a16="http://schemas.microsoft.com/office/drawing/2014/main" id="{BAD38DF7-CE2D-42F6-AFF9-368D83B97D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4240" y="1773765"/>
                      <a:ext cx="275646" cy="13970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7" name="Rectangle 326">
                      <a:extLst>
                        <a:ext uri="{FF2B5EF4-FFF2-40B4-BE49-F238E27FC236}">
                          <a16:creationId xmlns:a16="http://schemas.microsoft.com/office/drawing/2014/main" id="{66FD1C59-9CE2-4FBA-A3A1-90AA10F902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4239" y="1159003"/>
                      <a:ext cx="54336" cy="68258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F2B03F42-1AD6-44EC-9E6A-FE8C5EEB7F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62436" y="994663"/>
                <a:ext cx="186264" cy="186264"/>
              </a:xfrm>
              <a:prstGeom prst="ellipse">
                <a:avLst/>
              </a:prstGeom>
              <a:pattFill prst="ltVert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2C9492F3-EDE4-4F60-8F63-51B9E27C7B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8200" y="998047"/>
                <a:ext cx="182880" cy="182880"/>
              </a:xfrm>
              <a:prstGeom prst="ellipse">
                <a:avLst/>
              </a:prstGeom>
              <a:pattFill prst="ltVert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74294186-3F6B-44B0-9C89-2B3D5E435600}"/>
                </a:ext>
              </a:extLst>
            </p:cNvPr>
            <p:cNvGrpSpPr/>
            <p:nvPr/>
          </p:nvGrpSpPr>
          <p:grpSpPr>
            <a:xfrm>
              <a:off x="562903" y="3472846"/>
              <a:ext cx="11247120" cy="2944368"/>
              <a:chOff x="562903" y="3472846"/>
              <a:chExt cx="11247120" cy="2944368"/>
            </a:xfrm>
          </p:grpSpPr>
          <p:sp>
            <p:nvSpPr>
              <p:cNvPr id="284" name="TextBox 283">
                <a:extLst>
                  <a:ext uri="{FF2B5EF4-FFF2-40B4-BE49-F238E27FC236}">
                    <a16:creationId xmlns:a16="http://schemas.microsoft.com/office/drawing/2014/main" id="{2AF8F1BC-9E83-413E-AFB5-62E62B2EA014}"/>
                  </a:ext>
                </a:extLst>
              </p:cNvPr>
              <p:cNvSpPr txBox="1"/>
              <p:nvPr/>
            </p:nvSpPr>
            <p:spPr>
              <a:xfrm rot="5400000">
                <a:off x="912352" y="4184611"/>
                <a:ext cx="1404221" cy="36933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honeycomb </a:t>
                </a:r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1388A57F-DD61-4F07-96C0-DF4085EF267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2903" y="3472846"/>
                <a:ext cx="11247120" cy="2944368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pattFill prst="pct20">
                    <a:fgClr>
                      <a:srgbClr val="FF0000"/>
                    </a:fgClr>
                    <a:bgClr>
                      <a:schemeClr val="bg1"/>
                    </a:bgClr>
                  </a:patt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48BD3BC9-8874-40C3-9519-01D44B67F92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00063" y="3608435"/>
                <a:ext cx="10972800" cy="2673190"/>
              </a:xfrm>
              <a:prstGeom prst="rect">
                <a:avLst/>
              </a:prstGeom>
              <a:pattFill prst="lgCheck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pattFill prst="pct20">
                    <a:fgClr>
                      <a:srgbClr val="FF0000"/>
                    </a:fgClr>
                    <a:bgClr>
                      <a:schemeClr val="bg1"/>
                    </a:bgClr>
                  </a:patt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87" name="Group 286">
                <a:extLst>
                  <a:ext uri="{FF2B5EF4-FFF2-40B4-BE49-F238E27FC236}">
                    <a16:creationId xmlns:a16="http://schemas.microsoft.com/office/drawing/2014/main" id="{897D85EC-5FAE-43BB-B2F6-E30550CCA4D4}"/>
                  </a:ext>
                </a:extLst>
              </p:cNvPr>
              <p:cNvGrpSpPr/>
              <p:nvPr/>
            </p:nvGrpSpPr>
            <p:grpSpPr>
              <a:xfrm>
                <a:off x="2528863" y="3608435"/>
                <a:ext cx="7315200" cy="2673190"/>
                <a:chOff x="2438399" y="3182122"/>
                <a:chExt cx="7315200" cy="2673190"/>
              </a:xfrm>
              <a:solidFill>
                <a:schemeClr val="bg1"/>
              </a:solidFill>
            </p:grpSpPr>
            <p:cxnSp>
              <p:nvCxnSpPr>
                <p:cNvPr id="314" name="Straight Connector 313">
                  <a:extLst>
                    <a:ext uri="{FF2B5EF4-FFF2-40B4-BE49-F238E27FC236}">
                      <a16:creationId xmlns:a16="http://schemas.microsoft.com/office/drawing/2014/main" id="{398E8888-39B1-4591-9702-160596E932B9}"/>
                    </a:ext>
                  </a:extLst>
                </p:cNvPr>
                <p:cNvCxnSpPr/>
                <p:nvPr/>
              </p:nvCxnSpPr>
              <p:spPr>
                <a:xfrm>
                  <a:off x="2438399" y="3182122"/>
                  <a:ext cx="0" cy="2673190"/>
                </a:xfrm>
                <a:prstGeom prst="line">
                  <a:avLst/>
                </a:prstGeom>
                <a:solidFill>
                  <a:srgbClr val="00CDCD"/>
                </a:solidFill>
                <a:ln w="762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>
                  <a:extLst>
                    <a:ext uri="{FF2B5EF4-FFF2-40B4-BE49-F238E27FC236}">
                      <a16:creationId xmlns:a16="http://schemas.microsoft.com/office/drawing/2014/main" id="{FBB5C17C-DF4C-4580-9ED6-44CD59D9C6FD}"/>
                    </a:ext>
                  </a:extLst>
                </p:cNvPr>
                <p:cNvCxnSpPr/>
                <p:nvPr/>
              </p:nvCxnSpPr>
              <p:spPr>
                <a:xfrm>
                  <a:off x="4267199" y="3182122"/>
                  <a:ext cx="0" cy="2673190"/>
                </a:xfrm>
                <a:prstGeom prst="line">
                  <a:avLst/>
                </a:prstGeom>
                <a:solidFill>
                  <a:srgbClr val="00CDCD"/>
                </a:solidFill>
                <a:ln w="762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2843BF88-A2AA-4E5D-88CB-33EC27E8A98A}"/>
                    </a:ext>
                  </a:extLst>
                </p:cNvPr>
                <p:cNvCxnSpPr/>
                <p:nvPr/>
              </p:nvCxnSpPr>
              <p:spPr>
                <a:xfrm>
                  <a:off x="6095999" y="3182122"/>
                  <a:ext cx="0" cy="2673190"/>
                </a:xfrm>
                <a:prstGeom prst="line">
                  <a:avLst/>
                </a:prstGeom>
                <a:solidFill>
                  <a:srgbClr val="00CDCD"/>
                </a:solidFill>
                <a:ln w="762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F2C5AFE9-0F69-4102-9E68-0A0DCFDB2B69}"/>
                    </a:ext>
                  </a:extLst>
                </p:cNvPr>
                <p:cNvCxnSpPr/>
                <p:nvPr/>
              </p:nvCxnSpPr>
              <p:spPr>
                <a:xfrm>
                  <a:off x="9753599" y="3182122"/>
                  <a:ext cx="0" cy="2673190"/>
                </a:xfrm>
                <a:prstGeom prst="line">
                  <a:avLst/>
                </a:prstGeom>
                <a:solidFill>
                  <a:srgbClr val="00CDCD"/>
                </a:solidFill>
                <a:ln w="762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>
                  <a:extLst>
                    <a:ext uri="{FF2B5EF4-FFF2-40B4-BE49-F238E27FC236}">
                      <a16:creationId xmlns:a16="http://schemas.microsoft.com/office/drawing/2014/main" id="{44994B6E-0E31-4AEB-8C90-B117E7847746}"/>
                    </a:ext>
                  </a:extLst>
                </p:cNvPr>
                <p:cNvCxnSpPr/>
                <p:nvPr/>
              </p:nvCxnSpPr>
              <p:spPr>
                <a:xfrm>
                  <a:off x="7924799" y="3182122"/>
                  <a:ext cx="0" cy="2673190"/>
                </a:xfrm>
                <a:prstGeom prst="line">
                  <a:avLst/>
                </a:prstGeom>
                <a:solidFill>
                  <a:srgbClr val="00CDCD"/>
                </a:solidFill>
                <a:ln w="762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F8EDD5F2-CE65-4970-B053-6E50A61672B7}"/>
                  </a:ext>
                </a:extLst>
              </p:cNvPr>
              <p:cNvSpPr/>
              <p:nvPr/>
            </p:nvSpPr>
            <p:spPr>
              <a:xfrm>
                <a:off x="1315209" y="351800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9236C3B9-6BE8-4A2A-83C4-DA949B19C0D1}"/>
                  </a:ext>
                </a:extLst>
              </p:cNvPr>
              <p:cNvSpPr/>
              <p:nvPr/>
            </p:nvSpPr>
            <p:spPr>
              <a:xfrm>
                <a:off x="3119007" y="351800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B1A193EC-793E-4110-8517-67B2D752AD7F}"/>
                  </a:ext>
                </a:extLst>
              </p:cNvPr>
              <p:cNvSpPr/>
              <p:nvPr/>
            </p:nvSpPr>
            <p:spPr>
              <a:xfrm>
                <a:off x="4922805" y="351800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D853C2AC-AEF9-4C65-B3C7-31E5A998F24E}"/>
                  </a:ext>
                </a:extLst>
              </p:cNvPr>
              <p:cNvSpPr/>
              <p:nvPr/>
            </p:nvSpPr>
            <p:spPr>
              <a:xfrm>
                <a:off x="6726603" y="351800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1507B620-B2C1-4A3D-8A23-B8DD4E316EE0}"/>
                  </a:ext>
                </a:extLst>
              </p:cNvPr>
              <p:cNvSpPr/>
              <p:nvPr/>
            </p:nvSpPr>
            <p:spPr>
              <a:xfrm>
                <a:off x="8530401" y="351800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4DEE890B-FE79-4AA9-A032-3BD603249976}"/>
                  </a:ext>
                </a:extLst>
              </p:cNvPr>
              <p:cNvSpPr/>
              <p:nvPr/>
            </p:nvSpPr>
            <p:spPr>
              <a:xfrm>
                <a:off x="10334199" y="351800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2CD2FDE7-E0ED-41C7-9B67-2613F2CA5302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1983864" y="6304438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D0319E8F-F467-4B6D-AE80-2833E1EBAED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3787662" y="6304438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9B1C38B6-3FD6-411F-93D5-F716A42C28E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5591460" y="6304438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7D101006-C463-4900-B02C-BF95200C46B2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395258" y="6304438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A770D2A1-FAAB-4B2A-BB08-7F781381AD17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9199056" y="6304438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E232ACA5-7F0F-432B-B940-65BC27465D0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11002854" y="6304438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0" name="Group 299">
                <a:extLst>
                  <a:ext uri="{FF2B5EF4-FFF2-40B4-BE49-F238E27FC236}">
                    <a16:creationId xmlns:a16="http://schemas.microsoft.com/office/drawing/2014/main" id="{75C6BED6-F74A-4FEF-A8F8-1A33C5BC092F}"/>
                  </a:ext>
                </a:extLst>
              </p:cNvPr>
              <p:cNvGrpSpPr/>
              <p:nvPr/>
            </p:nvGrpSpPr>
            <p:grpSpPr>
              <a:xfrm>
                <a:off x="2491525" y="3493348"/>
                <a:ext cx="9219057" cy="82677"/>
                <a:chOff x="2492287" y="3494924"/>
                <a:chExt cx="9219057" cy="82677"/>
              </a:xfrm>
            </p:grpSpPr>
            <p:sp>
              <p:nvSpPr>
                <p:cNvPr id="308" name="Oval 307">
                  <a:extLst>
                    <a:ext uri="{FF2B5EF4-FFF2-40B4-BE49-F238E27FC236}">
                      <a16:creationId xmlns:a16="http://schemas.microsoft.com/office/drawing/2014/main" id="{60C89201-97A1-4BBD-A1ED-2449EF0CD13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92287" y="3504449"/>
                  <a:ext cx="73152" cy="73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9" name="Oval 308">
                  <a:extLst>
                    <a:ext uri="{FF2B5EF4-FFF2-40B4-BE49-F238E27FC236}">
                      <a16:creationId xmlns:a16="http://schemas.microsoft.com/office/drawing/2014/main" id="{1368240C-2F8D-44AE-A0EF-8AD25B5C26C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979830" y="3504449"/>
                  <a:ext cx="73152" cy="73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0" name="Oval 309">
                  <a:extLst>
                    <a:ext uri="{FF2B5EF4-FFF2-40B4-BE49-F238E27FC236}">
                      <a16:creationId xmlns:a16="http://schemas.microsoft.com/office/drawing/2014/main" id="{714BAF84-D227-4752-8491-B59242D4C0E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809011" y="3504449"/>
                  <a:ext cx="73152" cy="73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1" name="Oval 310">
                  <a:extLst>
                    <a:ext uri="{FF2B5EF4-FFF2-40B4-BE49-F238E27FC236}">
                      <a16:creationId xmlns:a16="http://schemas.microsoft.com/office/drawing/2014/main" id="{146C31C2-B859-4F59-B808-9DAF6B3F7CC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21468" y="3494924"/>
                  <a:ext cx="73152" cy="73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2" name="Oval 311">
                  <a:extLst>
                    <a:ext uri="{FF2B5EF4-FFF2-40B4-BE49-F238E27FC236}">
                      <a16:creationId xmlns:a16="http://schemas.microsoft.com/office/drawing/2014/main" id="{AFA6D509-89BA-4347-96E3-62F6C97F0B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50649" y="3494924"/>
                  <a:ext cx="73152" cy="73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3" name="Oval 312">
                  <a:extLst>
                    <a:ext uri="{FF2B5EF4-FFF2-40B4-BE49-F238E27FC236}">
                      <a16:creationId xmlns:a16="http://schemas.microsoft.com/office/drawing/2014/main" id="{38BD5E13-51CB-4444-B7B5-A0E0BE395C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638192" y="3504449"/>
                  <a:ext cx="73152" cy="73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1" name="Group 300">
                <a:extLst>
                  <a:ext uri="{FF2B5EF4-FFF2-40B4-BE49-F238E27FC236}">
                    <a16:creationId xmlns:a16="http://schemas.microsoft.com/office/drawing/2014/main" id="{0207DDB4-7CF7-4503-8355-DD8D381A20AA}"/>
                  </a:ext>
                </a:extLst>
              </p:cNvPr>
              <p:cNvGrpSpPr/>
              <p:nvPr/>
            </p:nvGrpSpPr>
            <p:grpSpPr>
              <a:xfrm>
                <a:off x="662344" y="6314036"/>
                <a:ext cx="9219057" cy="82677"/>
                <a:chOff x="2492287" y="3494924"/>
                <a:chExt cx="9219057" cy="82677"/>
              </a:xfrm>
            </p:grpSpPr>
            <p:sp>
              <p:nvSpPr>
                <p:cNvPr id="302" name="Oval 301">
                  <a:extLst>
                    <a:ext uri="{FF2B5EF4-FFF2-40B4-BE49-F238E27FC236}">
                      <a16:creationId xmlns:a16="http://schemas.microsoft.com/office/drawing/2014/main" id="{E3886587-4AAE-447F-AE90-A616F1664E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92287" y="3504449"/>
                  <a:ext cx="73152" cy="73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3" name="Oval 302">
                  <a:extLst>
                    <a:ext uri="{FF2B5EF4-FFF2-40B4-BE49-F238E27FC236}">
                      <a16:creationId xmlns:a16="http://schemas.microsoft.com/office/drawing/2014/main" id="{B7C5C1E5-9DBF-456A-BC5B-5D58BCF9DA9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979830" y="3504449"/>
                  <a:ext cx="73152" cy="73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4" name="Oval 303">
                  <a:extLst>
                    <a:ext uri="{FF2B5EF4-FFF2-40B4-BE49-F238E27FC236}">
                      <a16:creationId xmlns:a16="http://schemas.microsoft.com/office/drawing/2014/main" id="{99AA5C01-CEC3-44AC-B4E6-B380688A92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809011" y="3504449"/>
                  <a:ext cx="73152" cy="73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5" name="Oval 304">
                  <a:extLst>
                    <a:ext uri="{FF2B5EF4-FFF2-40B4-BE49-F238E27FC236}">
                      <a16:creationId xmlns:a16="http://schemas.microsoft.com/office/drawing/2014/main" id="{2584C270-BC61-462C-83E8-0B45A815E69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21468" y="3494924"/>
                  <a:ext cx="73152" cy="73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6" name="Oval 305">
                  <a:extLst>
                    <a:ext uri="{FF2B5EF4-FFF2-40B4-BE49-F238E27FC236}">
                      <a16:creationId xmlns:a16="http://schemas.microsoft.com/office/drawing/2014/main" id="{D4113F3F-DD96-4219-82CA-B990354FDD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50649" y="3494924"/>
                  <a:ext cx="73152" cy="73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7" name="Oval 306">
                  <a:extLst>
                    <a:ext uri="{FF2B5EF4-FFF2-40B4-BE49-F238E27FC236}">
                      <a16:creationId xmlns:a16="http://schemas.microsoft.com/office/drawing/2014/main" id="{858D0551-3D08-48EA-BE40-176086F885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638192" y="3504449"/>
                  <a:ext cx="73152" cy="73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32D5884E-C353-43ED-A131-815E723D7B0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62903" y="6018860"/>
              <a:ext cx="0" cy="82296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34B8C568-5C99-41A5-8D14-15F34268225F}"/>
                </a:ext>
              </a:extLst>
            </p:cNvPr>
            <p:cNvGrpSpPr/>
            <p:nvPr/>
          </p:nvGrpSpPr>
          <p:grpSpPr>
            <a:xfrm>
              <a:off x="90985" y="2570130"/>
              <a:ext cx="11719025" cy="3847084"/>
              <a:chOff x="90985" y="2570130"/>
              <a:chExt cx="11719025" cy="3847084"/>
            </a:xfrm>
          </p:grpSpPr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D5452157-5E94-422A-9CA1-F04D53470AA4}"/>
                  </a:ext>
                </a:extLst>
              </p:cNvPr>
              <p:cNvGrpSpPr/>
              <p:nvPr/>
            </p:nvGrpSpPr>
            <p:grpSpPr>
              <a:xfrm>
                <a:off x="90985" y="2570130"/>
                <a:ext cx="11719025" cy="3847084"/>
                <a:chOff x="189787" y="917878"/>
                <a:chExt cx="11719025" cy="3847084"/>
              </a:xfrm>
            </p:grpSpPr>
            <p:grpSp>
              <p:nvGrpSpPr>
                <p:cNvPr id="269" name="Group 268">
                  <a:extLst>
                    <a:ext uri="{FF2B5EF4-FFF2-40B4-BE49-F238E27FC236}">
                      <a16:creationId xmlns:a16="http://schemas.microsoft.com/office/drawing/2014/main" id="{F98C9E9B-9485-43A6-A306-25C10515B48D}"/>
                    </a:ext>
                  </a:extLst>
                </p:cNvPr>
                <p:cNvGrpSpPr/>
                <p:nvPr/>
              </p:nvGrpSpPr>
              <p:grpSpPr>
                <a:xfrm>
                  <a:off x="7788556" y="3578423"/>
                  <a:ext cx="1262100" cy="307777"/>
                  <a:chOff x="7614285" y="1831121"/>
                  <a:chExt cx="1262100" cy="307777"/>
                </a:xfrm>
              </p:grpSpPr>
              <p:cxnSp>
                <p:nvCxnSpPr>
                  <p:cNvPr id="281" name="Straight Arrow Connector 280">
                    <a:extLst>
                      <a:ext uri="{FF2B5EF4-FFF2-40B4-BE49-F238E27FC236}">
                        <a16:creationId xmlns:a16="http://schemas.microsoft.com/office/drawing/2014/main" id="{5C9C9AA5-65F0-4989-A146-36597C147CEB}"/>
                      </a:ext>
                    </a:extLst>
                  </p:cNvPr>
                  <p:cNvCxnSpPr/>
                  <p:nvPr/>
                </p:nvCxnSpPr>
                <p:spPr>
                  <a:xfrm>
                    <a:off x="7614285" y="1985009"/>
                    <a:ext cx="274320" cy="0"/>
                  </a:xfrm>
                  <a:prstGeom prst="straightConnector1">
                    <a:avLst/>
                  </a:prstGeom>
                  <a:ln w="3492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Straight Arrow Connector 281">
                    <a:extLst>
                      <a:ext uri="{FF2B5EF4-FFF2-40B4-BE49-F238E27FC236}">
                        <a16:creationId xmlns:a16="http://schemas.microsoft.com/office/drawing/2014/main" id="{DC04FCD1-3414-4EEB-AEB2-4C2A30F046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961757" y="1985009"/>
                    <a:ext cx="274320" cy="0"/>
                  </a:xfrm>
                  <a:prstGeom prst="straightConnector1">
                    <a:avLst/>
                  </a:prstGeom>
                  <a:ln w="3492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3" name="TextBox 282">
                    <a:extLst>
                      <a:ext uri="{FF2B5EF4-FFF2-40B4-BE49-F238E27FC236}">
                        <a16:creationId xmlns:a16="http://schemas.microsoft.com/office/drawing/2014/main" id="{1277DA7B-DC84-48BF-91A2-13D558ECD61B}"/>
                      </a:ext>
                    </a:extLst>
                  </p:cNvPr>
                  <p:cNvSpPr txBox="1"/>
                  <p:nvPr/>
                </p:nvSpPr>
                <p:spPr>
                  <a:xfrm>
                    <a:off x="8274938" y="1831121"/>
                    <a:ext cx="60144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 mm</a:t>
                    </a:r>
                  </a:p>
                </p:txBody>
              </p:sp>
            </p:grpSp>
            <p:cxnSp>
              <p:nvCxnSpPr>
                <p:cNvPr id="270" name="Straight Connector 269">
                  <a:extLst>
                    <a:ext uri="{FF2B5EF4-FFF2-40B4-BE49-F238E27FC236}">
                      <a16:creationId xmlns:a16="http://schemas.microsoft.com/office/drawing/2014/main" id="{1404CD6C-1445-46F3-BD37-A8BE8834BFE2}"/>
                    </a:ext>
                  </a:extLst>
                </p:cNvPr>
                <p:cNvCxnSpPr/>
                <p:nvPr/>
              </p:nvCxnSpPr>
              <p:spPr>
                <a:xfrm flipH="1">
                  <a:off x="11750105" y="1520190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Straight Connector 270">
                  <a:extLst>
                    <a:ext uri="{FF2B5EF4-FFF2-40B4-BE49-F238E27FC236}">
                      <a16:creationId xmlns:a16="http://schemas.microsoft.com/office/drawing/2014/main" id="{762453C7-7F92-4C9B-9E3C-E60E8DF412A3}"/>
                    </a:ext>
                  </a:extLst>
                </p:cNvPr>
                <p:cNvCxnSpPr/>
                <p:nvPr/>
              </p:nvCxnSpPr>
              <p:spPr>
                <a:xfrm flipH="1">
                  <a:off x="11908812" y="1062990"/>
                  <a:ext cx="0" cy="11887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Arrow Connector 271">
                  <a:extLst>
                    <a:ext uri="{FF2B5EF4-FFF2-40B4-BE49-F238E27FC236}">
                      <a16:creationId xmlns:a16="http://schemas.microsoft.com/office/drawing/2014/main" id="{50C7261D-5D29-4A4C-B646-2D8AD636DC1F}"/>
                    </a:ext>
                  </a:extLst>
                </p:cNvPr>
                <p:cNvCxnSpPr/>
                <p:nvPr/>
              </p:nvCxnSpPr>
              <p:spPr>
                <a:xfrm>
                  <a:off x="834298" y="1649809"/>
                  <a:ext cx="1088136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Straight Arrow Connector 272">
                  <a:extLst>
                    <a:ext uri="{FF2B5EF4-FFF2-40B4-BE49-F238E27FC236}">
                      <a16:creationId xmlns:a16="http://schemas.microsoft.com/office/drawing/2014/main" id="{11D98266-68EF-4403-8F9D-78882123A3A6}"/>
                    </a:ext>
                  </a:extLst>
                </p:cNvPr>
                <p:cNvCxnSpPr/>
                <p:nvPr/>
              </p:nvCxnSpPr>
              <p:spPr>
                <a:xfrm>
                  <a:off x="706239" y="1273117"/>
                  <a:ext cx="1115568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45DD3C8C-062E-49FA-A21E-D1ADFBDAC013}"/>
                    </a:ext>
                  </a:extLst>
                </p:cNvPr>
                <p:cNvSpPr txBox="1"/>
                <p:nvPr/>
              </p:nvSpPr>
              <p:spPr>
                <a:xfrm>
                  <a:off x="5801799" y="917878"/>
                  <a:ext cx="9669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1720 mm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AED266D1-85CA-49F2-A5D8-F66FBB025146}"/>
                    </a:ext>
                  </a:extLst>
                </p:cNvPr>
                <p:cNvSpPr txBox="1"/>
                <p:nvPr/>
              </p:nvSpPr>
              <p:spPr>
                <a:xfrm>
                  <a:off x="5800614" y="1311255"/>
                  <a:ext cx="9669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1700 mm</a:t>
                  </a:r>
                </a:p>
              </p:txBody>
            </p:sp>
            <p:cxnSp>
              <p:nvCxnSpPr>
                <p:cNvPr id="276" name="Straight Arrow Connector 275">
                  <a:extLst>
                    <a:ext uri="{FF2B5EF4-FFF2-40B4-BE49-F238E27FC236}">
                      <a16:creationId xmlns:a16="http://schemas.microsoft.com/office/drawing/2014/main" id="{2E580B34-6933-4800-8AD6-1EC92DA32B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-273828" y="3274109"/>
                  <a:ext cx="2651760" cy="0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7" name="TextBox 276">
                  <a:extLst>
                    <a:ext uri="{FF2B5EF4-FFF2-40B4-BE49-F238E27FC236}">
                      <a16:creationId xmlns:a16="http://schemas.microsoft.com/office/drawing/2014/main" id="{FF29BAC1-C7E6-4E99-AF8B-D4E2ED433E88}"/>
                    </a:ext>
                  </a:extLst>
                </p:cNvPr>
                <p:cNvSpPr txBox="1"/>
                <p:nvPr/>
              </p:nvSpPr>
              <p:spPr>
                <a:xfrm rot="5400000">
                  <a:off x="781642" y="3085460"/>
                  <a:ext cx="963256" cy="3772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330 mm</a:t>
                  </a:r>
                </a:p>
              </p:txBody>
            </p:sp>
            <p:cxnSp>
              <p:nvCxnSpPr>
                <p:cNvPr id="278" name="Straight Arrow Connector 277">
                  <a:extLst>
                    <a:ext uri="{FF2B5EF4-FFF2-40B4-BE49-F238E27FC236}">
                      <a16:creationId xmlns:a16="http://schemas.microsoft.com/office/drawing/2014/main" id="{C82670EB-8216-4DFE-91F8-E1DD35E253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-948138" y="3301922"/>
                  <a:ext cx="292608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0CE286C3-1CF6-41C8-9187-72EEA382F408}"/>
                    </a:ext>
                  </a:extLst>
                </p:cNvPr>
                <p:cNvSpPr txBox="1"/>
                <p:nvPr/>
              </p:nvSpPr>
              <p:spPr>
                <a:xfrm rot="5400000">
                  <a:off x="-296140" y="3077781"/>
                  <a:ext cx="131040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360 mm</a:t>
                  </a:r>
                </a:p>
              </p:txBody>
            </p:sp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C160E7D9-F417-4EE3-A887-51356BC245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680240" y="1411328"/>
                  <a:ext cx="0" cy="8229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98231551-9F06-4C77-8E01-7B29453A65A6}"/>
                  </a:ext>
                </a:extLst>
              </p:cNvPr>
              <p:cNvCxnSpPr/>
              <p:nvPr/>
            </p:nvCxnSpPr>
            <p:spPr>
              <a:xfrm flipH="1">
                <a:off x="711601" y="3207106"/>
                <a:ext cx="0" cy="73152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1C132AB5-8AD7-4E2E-8153-19F06A74224A}"/>
                  </a:ext>
                </a:extLst>
              </p:cNvPr>
              <p:cNvCxnSpPr/>
              <p:nvPr/>
            </p:nvCxnSpPr>
            <p:spPr>
              <a:xfrm flipH="1">
                <a:off x="561913" y="2715242"/>
                <a:ext cx="0" cy="118872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35951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consideration: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Drift frame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5447FD-8284-438A-BBF3-3EFEE67D8C76}"/>
              </a:ext>
            </a:extLst>
          </p:cNvPr>
          <p:cNvGrpSpPr/>
          <p:nvPr/>
        </p:nvGrpSpPr>
        <p:grpSpPr>
          <a:xfrm>
            <a:off x="990600" y="923350"/>
            <a:ext cx="10515600" cy="5216319"/>
            <a:chOff x="990600" y="1159836"/>
            <a:chExt cx="10515600" cy="5216319"/>
          </a:xfrm>
        </p:grpSpPr>
        <p:cxnSp>
          <p:nvCxnSpPr>
            <p:cNvPr id="44" name="Connector: Elbow 43">
              <a:extLst>
                <a:ext uri="{FF2B5EF4-FFF2-40B4-BE49-F238E27FC236}">
                  <a16:creationId xmlns:a16="http://schemas.microsoft.com/office/drawing/2014/main" id="{79FC63C0-AD17-4A9E-801F-640C134876BE}"/>
                </a:ext>
              </a:extLst>
            </p:cNvPr>
            <p:cNvCxnSpPr>
              <a:cxnSpLocks/>
              <a:stCxn id="70" idx="3"/>
              <a:endCxn id="145" idx="3"/>
            </p:cNvCxnSpPr>
            <p:nvPr/>
          </p:nvCxnSpPr>
          <p:spPr>
            <a:xfrm>
              <a:off x="8770695" y="1742814"/>
              <a:ext cx="2735505" cy="2929864"/>
            </a:xfrm>
            <a:prstGeom prst="bentConnector3">
              <a:avLst>
                <a:gd name="adj1" fmla="val 108357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EB16996-3769-4044-B1FE-D00AE0738AD8}"/>
                </a:ext>
              </a:extLst>
            </p:cNvPr>
            <p:cNvGrpSpPr/>
            <p:nvPr/>
          </p:nvGrpSpPr>
          <p:grpSpPr>
            <a:xfrm>
              <a:off x="1404599" y="1159836"/>
              <a:ext cx="7366096" cy="1313456"/>
              <a:chOff x="567520" y="815063"/>
              <a:chExt cx="8204988" cy="1463040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29697A81-88BD-4E5E-BD6D-F290254A62C9}"/>
                  </a:ext>
                </a:extLst>
              </p:cNvPr>
              <p:cNvGrpSpPr/>
              <p:nvPr/>
            </p:nvGrpSpPr>
            <p:grpSpPr>
              <a:xfrm>
                <a:off x="567520" y="815063"/>
                <a:ext cx="8204988" cy="1463040"/>
                <a:chOff x="567520" y="815063"/>
                <a:chExt cx="8204988" cy="1463040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14A5E277-C01E-4AAF-9D94-B8F6A07E952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67520" y="815063"/>
                  <a:ext cx="8204988" cy="1463040"/>
                  <a:chOff x="235998" y="1805663"/>
                  <a:chExt cx="5722841" cy="1020446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96B4B781-7011-4B78-9BEF-ABE58239BF5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35998" y="2577291"/>
                    <a:ext cx="5722841" cy="248818"/>
                  </a:xfrm>
                  <a:prstGeom prst="rect">
                    <a:avLst/>
                  </a:prstGeom>
                  <a:solidFill>
                    <a:srgbClr val="CF5F13"/>
                  </a:solidFill>
                  <a:ln w="12700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600" dirty="0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3671DBBE-57BB-4C65-A8B7-9E529CBED46B}"/>
                      </a:ext>
                    </a:extLst>
                  </p:cNvPr>
                  <p:cNvSpPr/>
                  <p:nvPr/>
                </p:nvSpPr>
                <p:spPr>
                  <a:xfrm>
                    <a:off x="546417" y="1805663"/>
                    <a:ext cx="5103455" cy="373227"/>
                  </a:xfrm>
                  <a:prstGeom prst="rect">
                    <a:avLst/>
                  </a:prstGeom>
                  <a:pattFill prst="lgCheck">
                    <a:fgClr>
                      <a:schemeClr val="accent2">
                        <a:lumMod val="40000"/>
                        <a:lumOff val="60000"/>
                      </a:schemeClr>
                    </a:fgClr>
                    <a:bgClr>
                      <a:schemeClr val="bg1"/>
                    </a:bgClr>
                  </a:pattFill>
                  <a:ln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600" dirty="0"/>
                  </a:p>
                </p:txBody>
              </p: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84AC58BA-1F41-42AA-9C1C-9E1AB045F9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53934" y="2329087"/>
                    <a:ext cx="5086969" cy="0"/>
                  </a:xfrm>
                  <a:prstGeom prst="line">
                    <a:avLst/>
                  </a:prstGeom>
                  <a:ln w="38100">
                    <a:solidFill>
                      <a:srgbClr val="C0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75C550D-E762-454B-A09B-AAAF6FF550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5467" y="2568669"/>
                    <a:ext cx="5068802" cy="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A2CE0562-B4DC-4EB0-AAE3-2914025AA8EB}"/>
                      </a:ext>
                    </a:extLst>
                  </p:cNvPr>
                  <p:cNvSpPr txBox="1"/>
                  <p:nvPr/>
                </p:nvSpPr>
                <p:spPr>
                  <a:xfrm>
                    <a:off x="1327127" y="1882450"/>
                    <a:ext cx="1611549" cy="236136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 – 5 mm honeycomb </a:t>
                    </a:r>
                    <a:endParaRPr lang="fr-FR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38F68C33-AD94-4C24-A2AC-1EFFDE8D6E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6416" y="2190550"/>
                    <a:ext cx="5102229" cy="0"/>
                  </a:xfrm>
                  <a:prstGeom prst="line">
                    <a:avLst/>
                  </a:prstGeom>
                  <a:ln w="25400">
                    <a:solidFill>
                      <a:srgbClr val="FF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C9836890-F52B-401D-A5B7-B67308222312}"/>
                      </a:ext>
                    </a:extLst>
                  </p:cNvPr>
                  <p:cNvGrpSpPr/>
                  <p:nvPr/>
                </p:nvGrpSpPr>
                <p:grpSpPr>
                  <a:xfrm>
                    <a:off x="5640903" y="1805663"/>
                    <a:ext cx="317936" cy="769427"/>
                    <a:chOff x="5623081" y="4636809"/>
                    <a:chExt cx="317936" cy="769427"/>
                  </a:xfrm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E8F48C1C-BA73-43E8-925F-38CDA9919B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3081" y="5171579"/>
                      <a:ext cx="317936" cy="234657"/>
                    </a:xfrm>
                    <a:prstGeom prst="rect">
                      <a:avLst/>
                    </a:prstGeom>
                    <a:solidFill>
                      <a:srgbClr val="CD00CD"/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600" dirty="0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34D3652E-8193-4518-A91A-853C432CE2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3081" y="4636809"/>
                      <a:ext cx="317936" cy="373227"/>
                    </a:xfrm>
                    <a:prstGeom prst="rect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600" dirty="0"/>
                    </a:p>
                  </p:txBody>
                </p:sp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7D5E6903-AC92-446F-AA36-69AD9D9B5B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3081" y="5011939"/>
                      <a:ext cx="317936" cy="155590"/>
                    </a:xfrm>
                    <a:prstGeom prst="rect">
                      <a:avLst/>
                    </a:prstGeom>
                    <a:solidFill>
                      <a:srgbClr val="00CDCD"/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600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9D70DB31-4330-42CC-BE99-5BBB46334178}"/>
                      </a:ext>
                    </a:extLst>
                  </p:cNvPr>
                  <p:cNvGrpSpPr/>
                  <p:nvPr/>
                </p:nvGrpSpPr>
                <p:grpSpPr>
                  <a:xfrm>
                    <a:off x="235998" y="1805663"/>
                    <a:ext cx="317936" cy="769427"/>
                    <a:chOff x="5623081" y="4636809"/>
                    <a:chExt cx="317936" cy="769427"/>
                  </a:xfrm>
                </p:grpSpPr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A8D88F4F-18CB-46E6-AFEF-A94AF84790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3081" y="5171579"/>
                      <a:ext cx="317936" cy="234657"/>
                    </a:xfrm>
                    <a:prstGeom prst="rect">
                      <a:avLst/>
                    </a:prstGeom>
                    <a:solidFill>
                      <a:srgbClr val="CD00CD"/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600"/>
                    </a:p>
                  </p:txBody>
                </p:sp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7EF26672-32A4-46D8-8FCE-2119A32E8F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3081" y="4636809"/>
                      <a:ext cx="317936" cy="373227"/>
                    </a:xfrm>
                    <a:prstGeom prst="rect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600" dirty="0"/>
                    </a:p>
                  </p:txBody>
                </p:sp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9A542CCE-A163-4922-959B-9B28267551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3081" y="5011939"/>
                      <a:ext cx="317936" cy="155590"/>
                    </a:xfrm>
                    <a:prstGeom prst="rect">
                      <a:avLst/>
                    </a:prstGeom>
                    <a:solidFill>
                      <a:srgbClr val="00CDCD"/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600"/>
                    </a:p>
                  </p:txBody>
                </p:sp>
              </p:grp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82400453-E26C-42BF-A776-04B063C2EFA3}"/>
                    </a:ext>
                  </a:extLst>
                </p:cNvPr>
                <p:cNvGrpSpPr/>
                <p:nvPr/>
              </p:nvGrpSpPr>
              <p:grpSpPr>
                <a:xfrm>
                  <a:off x="757491" y="1159003"/>
                  <a:ext cx="7823553" cy="754467"/>
                  <a:chOff x="757491" y="1159003"/>
                  <a:chExt cx="7823553" cy="754467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52C69AE6-D40C-4AA2-A3C9-3BC1FFB38AEA}"/>
                      </a:ext>
                    </a:extLst>
                  </p:cNvPr>
                  <p:cNvGrpSpPr/>
                  <p:nvPr/>
                </p:nvGrpSpPr>
                <p:grpSpPr>
                  <a:xfrm>
                    <a:off x="757491" y="1159143"/>
                    <a:ext cx="282394" cy="754327"/>
                    <a:chOff x="757491" y="1159143"/>
                    <a:chExt cx="282394" cy="754327"/>
                  </a:xfrm>
                </p:grpSpPr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FDA006C0-AE7D-4548-BE46-368EAC69E1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4240" y="1785777"/>
                      <a:ext cx="275645" cy="12769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1D670BC6-7037-4C51-975D-D3F2141F8A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491" y="1159143"/>
                      <a:ext cx="54336" cy="68258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D50B247E-5085-4C0E-9E7F-DE5FFA93A033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8305397" y="1159003"/>
                    <a:ext cx="275647" cy="754467"/>
                    <a:chOff x="764239" y="1159003"/>
                    <a:chExt cx="275647" cy="754467"/>
                  </a:xfrm>
                </p:grpSpPr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2CD10E26-E733-4BAF-915E-20B3CFB0E3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4240" y="1773765"/>
                      <a:ext cx="275646" cy="13970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DC13D456-03B7-41F8-ADC7-E77BC1DDD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4239" y="1159003"/>
                      <a:ext cx="54336" cy="68258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C4A275F-3DD8-4C51-8562-DEC3A144FF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62436" y="998047"/>
                <a:ext cx="182880" cy="182880"/>
              </a:xfrm>
              <a:prstGeom prst="ellipse">
                <a:avLst/>
              </a:prstGeom>
              <a:pattFill prst="ltVert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81400CD-A62A-47AC-84B3-298933824D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8200" y="998047"/>
                <a:ext cx="182880" cy="182880"/>
              </a:xfrm>
              <a:prstGeom prst="ellipse">
                <a:avLst/>
              </a:prstGeom>
              <a:pattFill prst="ltVert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5BE9291-C8C3-4D7F-8395-A700B672C540}"/>
                </a:ext>
              </a:extLst>
            </p:cNvPr>
            <p:cNvGrpSpPr/>
            <p:nvPr/>
          </p:nvGrpSpPr>
          <p:grpSpPr>
            <a:xfrm>
              <a:off x="990600" y="3351012"/>
              <a:ext cx="10515600" cy="3025143"/>
              <a:chOff x="106373" y="3472846"/>
              <a:chExt cx="11713175" cy="3369663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B19B6E5E-423A-4B18-ABCE-4096E4DAD12C}"/>
                  </a:ext>
                </a:extLst>
              </p:cNvPr>
              <p:cNvGrpSpPr/>
              <p:nvPr/>
            </p:nvGrpSpPr>
            <p:grpSpPr>
              <a:xfrm>
                <a:off x="572428" y="3472846"/>
                <a:ext cx="11247120" cy="2944368"/>
                <a:chOff x="562903" y="3472846"/>
                <a:chExt cx="11247120" cy="2944368"/>
              </a:xfrm>
            </p:grpSpPr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F4A19C53-0329-47C9-9556-425B1DAF6943}"/>
                    </a:ext>
                  </a:extLst>
                </p:cNvPr>
                <p:cNvGrpSpPr/>
                <p:nvPr/>
              </p:nvGrpSpPr>
              <p:grpSpPr>
                <a:xfrm>
                  <a:off x="562903" y="3472846"/>
                  <a:ext cx="11247120" cy="2944368"/>
                  <a:chOff x="472439" y="3046533"/>
                  <a:chExt cx="11247120" cy="2944368"/>
                </a:xfrm>
              </p:grpSpPr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4C35CBA2-D7A8-418A-861C-957F5AC3973E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472439" y="3046533"/>
                    <a:ext cx="11247120" cy="2944368"/>
                  </a:xfrm>
                  <a:prstGeom prst="rect">
                    <a:avLst/>
                  </a:prstGeom>
                  <a:solidFill>
                    <a:srgbClr val="00CDCD"/>
                  </a:solidFill>
                  <a:ln w="19050">
                    <a:solidFill>
                      <a:srgbClr val="00CDCD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400" dirty="0">
                      <a:pattFill prst="pct20">
                        <a:fgClr>
                          <a:srgbClr val="FF0000"/>
                        </a:fgClr>
                        <a:bgClr>
                          <a:schemeClr val="bg1"/>
                        </a:bgClr>
                      </a:patt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0C07C0DE-CC6A-4410-A352-F973038E25B2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609599" y="3182122"/>
                    <a:ext cx="10972800" cy="267319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400" dirty="0">
                      <a:pattFill prst="pct20">
                        <a:fgClr>
                          <a:srgbClr val="FF0000"/>
                        </a:fgClr>
                        <a:bgClr>
                          <a:schemeClr val="bg1"/>
                        </a:bgClr>
                      </a:patt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4336CCAD-8B97-4307-B478-DD410A4F727E}"/>
                    </a:ext>
                  </a:extLst>
                </p:cNvPr>
                <p:cNvGrpSpPr/>
                <p:nvPr/>
              </p:nvGrpSpPr>
              <p:grpSpPr>
                <a:xfrm>
                  <a:off x="2528863" y="3608435"/>
                  <a:ext cx="7315200" cy="2673190"/>
                  <a:chOff x="2438399" y="3182122"/>
                  <a:chExt cx="7315200" cy="2673190"/>
                </a:xfrm>
                <a:solidFill>
                  <a:schemeClr val="bg1"/>
                </a:solidFill>
              </p:grpSpPr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3184F471-FCEA-4F33-B08B-2C596BD34325}"/>
                      </a:ext>
                    </a:extLst>
                  </p:cNvPr>
                  <p:cNvCxnSpPr/>
                  <p:nvPr/>
                </p:nvCxnSpPr>
                <p:spPr>
                  <a:xfrm>
                    <a:off x="2438399" y="3182122"/>
                    <a:ext cx="0" cy="2673190"/>
                  </a:xfrm>
                  <a:prstGeom prst="line">
                    <a:avLst/>
                  </a:prstGeom>
                  <a:solidFill>
                    <a:srgbClr val="00CDCD"/>
                  </a:solidFill>
                  <a:ln w="50800">
                    <a:solidFill>
                      <a:srgbClr val="00CDC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06FFA883-55E8-4AA2-AFB0-049178DAB0C9}"/>
                      </a:ext>
                    </a:extLst>
                  </p:cNvPr>
                  <p:cNvCxnSpPr/>
                  <p:nvPr/>
                </p:nvCxnSpPr>
                <p:spPr>
                  <a:xfrm>
                    <a:off x="4267199" y="3182122"/>
                    <a:ext cx="0" cy="2673190"/>
                  </a:xfrm>
                  <a:prstGeom prst="line">
                    <a:avLst/>
                  </a:prstGeom>
                  <a:solidFill>
                    <a:srgbClr val="00CDCD"/>
                  </a:solidFill>
                  <a:ln w="50800">
                    <a:solidFill>
                      <a:srgbClr val="00CDC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81D59346-96B6-41B1-BA57-770ADFFDAD6B}"/>
                      </a:ext>
                    </a:extLst>
                  </p:cNvPr>
                  <p:cNvCxnSpPr/>
                  <p:nvPr/>
                </p:nvCxnSpPr>
                <p:spPr>
                  <a:xfrm>
                    <a:off x="6095999" y="3182122"/>
                    <a:ext cx="0" cy="2673190"/>
                  </a:xfrm>
                  <a:prstGeom prst="line">
                    <a:avLst/>
                  </a:prstGeom>
                  <a:solidFill>
                    <a:srgbClr val="00CDCD"/>
                  </a:solidFill>
                  <a:ln w="50800">
                    <a:solidFill>
                      <a:srgbClr val="00CDC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5875F6B2-120F-4D89-BECD-1D0272CE2469}"/>
                      </a:ext>
                    </a:extLst>
                  </p:cNvPr>
                  <p:cNvCxnSpPr/>
                  <p:nvPr/>
                </p:nvCxnSpPr>
                <p:spPr>
                  <a:xfrm>
                    <a:off x="9753599" y="3182122"/>
                    <a:ext cx="0" cy="2673190"/>
                  </a:xfrm>
                  <a:prstGeom prst="line">
                    <a:avLst/>
                  </a:prstGeom>
                  <a:solidFill>
                    <a:srgbClr val="00CDCD"/>
                  </a:solidFill>
                  <a:ln w="50800">
                    <a:solidFill>
                      <a:srgbClr val="00CDC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77976B01-17B8-4C63-A103-5F38C0199B88}"/>
                      </a:ext>
                    </a:extLst>
                  </p:cNvPr>
                  <p:cNvCxnSpPr/>
                  <p:nvPr/>
                </p:nvCxnSpPr>
                <p:spPr>
                  <a:xfrm>
                    <a:off x="7924799" y="3182122"/>
                    <a:ext cx="0" cy="2673190"/>
                  </a:xfrm>
                  <a:prstGeom prst="line">
                    <a:avLst/>
                  </a:prstGeom>
                  <a:solidFill>
                    <a:srgbClr val="00CDCD"/>
                  </a:solidFill>
                  <a:ln w="50800">
                    <a:solidFill>
                      <a:srgbClr val="00CDC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4472FF64-A779-48EC-A22A-9D00EB8AEB3C}"/>
                    </a:ext>
                  </a:extLst>
                </p:cNvPr>
                <p:cNvSpPr/>
                <p:nvPr/>
              </p:nvSpPr>
              <p:spPr>
                <a:xfrm>
                  <a:off x="1315209" y="3518002"/>
                  <a:ext cx="54864" cy="54864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8D2B3CCD-A48F-4D8C-A17B-F0D0923444ED}"/>
                    </a:ext>
                  </a:extLst>
                </p:cNvPr>
                <p:cNvSpPr/>
                <p:nvPr/>
              </p:nvSpPr>
              <p:spPr>
                <a:xfrm>
                  <a:off x="3112460" y="3518002"/>
                  <a:ext cx="54864" cy="54864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8951160C-E510-4395-A230-760A87FE9AA7}"/>
                    </a:ext>
                  </a:extLst>
                </p:cNvPr>
                <p:cNvSpPr/>
                <p:nvPr/>
              </p:nvSpPr>
              <p:spPr>
                <a:xfrm>
                  <a:off x="4944593" y="3524616"/>
                  <a:ext cx="54864" cy="54864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8457635B-3E3F-4226-91D8-04A9CB7B14FE}"/>
                    </a:ext>
                  </a:extLst>
                </p:cNvPr>
                <p:cNvSpPr/>
                <p:nvPr/>
              </p:nvSpPr>
              <p:spPr>
                <a:xfrm>
                  <a:off x="6773774" y="3520631"/>
                  <a:ext cx="54864" cy="54864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D26CF557-552E-4721-934D-1B8B683F3CEB}"/>
                    </a:ext>
                  </a:extLst>
                </p:cNvPr>
                <p:cNvSpPr/>
                <p:nvPr/>
              </p:nvSpPr>
              <p:spPr>
                <a:xfrm>
                  <a:off x="8593814" y="3524616"/>
                  <a:ext cx="54864" cy="54864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0DE77571-EB33-4227-A668-F96018C731AF}"/>
                    </a:ext>
                  </a:extLst>
                </p:cNvPr>
                <p:cNvSpPr/>
                <p:nvPr/>
              </p:nvSpPr>
              <p:spPr>
                <a:xfrm>
                  <a:off x="10426232" y="3517070"/>
                  <a:ext cx="54864" cy="54864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702111F2-2C94-415D-A440-49FE8BC86A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V="1">
                  <a:off x="1983864" y="6304438"/>
                  <a:ext cx="54864" cy="54864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23B026F8-6CBE-4865-83F6-CED8E9F312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V="1">
                  <a:off x="3720632" y="6299764"/>
                  <a:ext cx="54864" cy="54864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FEC64971-5C26-4C0C-A5DA-893BC68076C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V="1">
                  <a:off x="5549037" y="6299764"/>
                  <a:ext cx="54864" cy="54864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F3E958F9-0F22-4214-B1A9-59B8D9D9CA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V="1">
                  <a:off x="7378232" y="6304438"/>
                  <a:ext cx="54864" cy="54864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CAE43691-0CDB-4D2F-8C52-5481838E9D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V="1">
                  <a:off x="9207032" y="6307198"/>
                  <a:ext cx="54864" cy="54864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78B69254-665B-4238-BF8E-2685A8B6182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V="1">
                  <a:off x="11035832" y="6318789"/>
                  <a:ext cx="54864" cy="54864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6D18BCF8-ADDF-43D7-9448-84E1333EB717}"/>
                    </a:ext>
                  </a:extLst>
                </p:cNvPr>
                <p:cNvGrpSpPr/>
                <p:nvPr/>
              </p:nvGrpSpPr>
              <p:grpSpPr>
                <a:xfrm>
                  <a:off x="662344" y="3493348"/>
                  <a:ext cx="11048238" cy="2903365"/>
                  <a:chOff x="663106" y="3494924"/>
                  <a:chExt cx="11048238" cy="2903365"/>
                </a:xfrm>
              </p:grpSpPr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702DD236-72ED-4549-A042-187CBA3BB2A5}"/>
                      </a:ext>
                    </a:extLst>
                  </p:cNvPr>
                  <p:cNvGrpSpPr/>
                  <p:nvPr/>
                </p:nvGrpSpPr>
                <p:grpSpPr>
                  <a:xfrm>
                    <a:off x="4321468" y="3494924"/>
                    <a:ext cx="7389876" cy="82677"/>
                    <a:chOff x="4321468" y="3494924"/>
                    <a:chExt cx="7389876" cy="82677"/>
                  </a:xfrm>
                </p:grpSpPr>
                <p:sp>
                  <p:nvSpPr>
                    <p:cNvPr id="135" name="Oval 134">
                      <a:extLst>
                        <a:ext uri="{FF2B5EF4-FFF2-40B4-BE49-F238E27FC236}">
                          <a16:creationId xmlns:a16="http://schemas.microsoft.com/office/drawing/2014/main" id="{10DD6BCB-7749-4579-BA21-8777CA28CE2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979830" y="3504449"/>
                      <a:ext cx="73152" cy="7315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6" name="Oval 135">
                      <a:extLst>
                        <a:ext uri="{FF2B5EF4-FFF2-40B4-BE49-F238E27FC236}">
                          <a16:creationId xmlns:a16="http://schemas.microsoft.com/office/drawing/2014/main" id="{24281E15-818C-4051-9DFF-F06BA60C03C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09011" y="3504449"/>
                      <a:ext cx="73152" cy="7315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7" name="Oval 136">
                      <a:extLst>
                        <a:ext uri="{FF2B5EF4-FFF2-40B4-BE49-F238E27FC236}">
                          <a16:creationId xmlns:a16="http://schemas.microsoft.com/office/drawing/2014/main" id="{BA8E12C0-4461-4887-AC1B-45057289F5A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321468" y="3494924"/>
                      <a:ext cx="73152" cy="7315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8" name="Oval 137">
                      <a:extLst>
                        <a:ext uri="{FF2B5EF4-FFF2-40B4-BE49-F238E27FC236}">
                          <a16:creationId xmlns:a16="http://schemas.microsoft.com/office/drawing/2014/main" id="{D4986CA4-4103-40C6-BA11-62D9720BC27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150649" y="3494924"/>
                      <a:ext cx="73152" cy="7315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9" name="Oval 138">
                      <a:extLst>
                        <a:ext uri="{FF2B5EF4-FFF2-40B4-BE49-F238E27FC236}">
                          <a16:creationId xmlns:a16="http://schemas.microsoft.com/office/drawing/2014/main" id="{14D9BF11-8035-4079-A158-4561D39BE63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1638192" y="3504449"/>
                      <a:ext cx="73152" cy="7315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BF4366D5-A7E2-41A8-B425-B83A477F999A}"/>
                      </a:ext>
                    </a:extLst>
                  </p:cNvPr>
                  <p:cNvGrpSpPr/>
                  <p:nvPr/>
                </p:nvGrpSpPr>
                <p:grpSpPr>
                  <a:xfrm>
                    <a:off x="663106" y="6315612"/>
                    <a:ext cx="9219057" cy="82677"/>
                    <a:chOff x="2492287" y="3494924"/>
                    <a:chExt cx="9219057" cy="82677"/>
                  </a:xfrm>
                </p:grpSpPr>
                <p:sp>
                  <p:nvSpPr>
                    <p:cNvPr id="130" name="Oval 129">
                      <a:extLst>
                        <a:ext uri="{FF2B5EF4-FFF2-40B4-BE49-F238E27FC236}">
                          <a16:creationId xmlns:a16="http://schemas.microsoft.com/office/drawing/2014/main" id="{DAA62EE3-5D79-45A1-B889-E0951575951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492287" y="3504449"/>
                      <a:ext cx="73152" cy="7315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1" name="Oval 130">
                      <a:extLst>
                        <a:ext uri="{FF2B5EF4-FFF2-40B4-BE49-F238E27FC236}">
                          <a16:creationId xmlns:a16="http://schemas.microsoft.com/office/drawing/2014/main" id="{26B4786F-F00D-4512-B24C-E20994DF179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979830" y="3504449"/>
                      <a:ext cx="73152" cy="7315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2" name="Oval 131">
                      <a:extLst>
                        <a:ext uri="{FF2B5EF4-FFF2-40B4-BE49-F238E27FC236}">
                          <a16:creationId xmlns:a16="http://schemas.microsoft.com/office/drawing/2014/main" id="{AE46BE8D-BC10-4774-9218-6E5EC0E69B8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09011" y="3504449"/>
                      <a:ext cx="73152" cy="7315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3" name="Oval 132">
                      <a:extLst>
                        <a:ext uri="{FF2B5EF4-FFF2-40B4-BE49-F238E27FC236}">
                          <a16:creationId xmlns:a16="http://schemas.microsoft.com/office/drawing/2014/main" id="{757BF4C6-4D89-4CD1-BEA6-948943A3D78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150649" y="3494924"/>
                      <a:ext cx="73152" cy="7315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4" name="Oval 133">
                      <a:extLst>
                        <a:ext uri="{FF2B5EF4-FFF2-40B4-BE49-F238E27FC236}">
                          <a16:creationId xmlns:a16="http://schemas.microsoft.com/office/drawing/2014/main" id="{299661A8-36CA-4A8B-9245-2B9341F3D03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1638192" y="3504449"/>
                      <a:ext cx="73152" cy="7315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C8492A9E-2EF3-48FF-B0A0-2CE122D6347A}"/>
                  </a:ext>
                </a:extLst>
              </p:cNvPr>
              <p:cNvCxnSpPr>
                <a:cxnSpLocks/>
                <a:stCxn id="146" idx="3"/>
                <a:endCxn id="146" idx="1"/>
              </p:cNvCxnSpPr>
              <p:nvPr/>
            </p:nvCxnSpPr>
            <p:spPr>
              <a:xfrm flipH="1">
                <a:off x="709588" y="4945030"/>
                <a:ext cx="10972800" cy="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rgbClr val="00CD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A7D1B588-1151-4521-8A21-80285F14B887}"/>
                  </a:ext>
                </a:extLst>
              </p:cNvPr>
              <p:cNvGrpSpPr/>
              <p:nvPr/>
            </p:nvGrpSpPr>
            <p:grpSpPr>
              <a:xfrm>
                <a:off x="106373" y="3473261"/>
                <a:ext cx="11656744" cy="3369248"/>
                <a:chOff x="106373" y="3473261"/>
                <a:chExt cx="11656744" cy="3369248"/>
              </a:xfrm>
            </p:grpSpPr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E7CDBDB1-EB02-4D68-957F-78B6DDBEFBF5}"/>
                    </a:ext>
                  </a:extLst>
                </p:cNvPr>
                <p:cNvGrpSpPr/>
                <p:nvPr/>
              </p:nvGrpSpPr>
              <p:grpSpPr>
                <a:xfrm>
                  <a:off x="106373" y="3473261"/>
                  <a:ext cx="11656744" cy="3369248"/>
                  <a:chOff x="205175" y="1821009"/>
                  <a:chExt cx="11656744" cy="3369248"/>
                </a:xfrm>
              </p:grpSpPr>
              <p:grpSp>
                <p:nvGrpSpPr>
                  <p:cNvPr id="103" name="Group 102">
                    <a:extLst>
                      <a:ext uri="{FF2B5EF4-FFF2-40B4-BE49-F238E27FC236}">
                        <a16:creationId xmlns:a16="http://schemas.microsoft.com/office/drawing/2014/main" id="{CA7B329A-BE44-439E-B247-960F95A02A91}"/>
                      </a:ext>
                    </a:extLst>
                  </p:cNvPr>
                  <p:cNvGrpSpPr/>
                  <p:nvPr/>
                </p:nvGrpSpPr>
                <p:grpSpPr>
                  <a:xfrm>
                    <a:off x="7799986" y="3732311"/>
                    <a:ext cx="878061" cy="373146"/>
                    <a:chOff x="7625715" y="1985009"/>
                    <a:chExt cx="878061" cy="373146"/>
                  </a:xfrm>
                </p:grpSpPr>
                <p:cxnSp>
                  <p:nvCxnSpPr>
                    <p:cNvPr id="110" name="Straight Arrow Connector 109">
                      <a:extLst>
                        <a:ext uri="{FF2B5EF4-FFF2-40B4-BE49-F238E27FC236}">
                          <a16:creationId xmlns:a16="http://schemas.microsoft.com/office/drawing/2014/main" id="{96491E1C-6174-40B0-B118-D8225721330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625715" y="1985009"/>
                      <a:ext cx="274320" cy="0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" name="Straight Arrow Connector 110">
                      <a:extLst>
                        <a:ext uri="{FF2B5EF4-FFF2-40B4-BE49-F238E27FC236}">
                          <a16:creationId xmlns:a16="http://schemas.microsoft.com/office/drawing/2014/main" id="{401EFAE0-9541-49C2-80A9-526C3B9F75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7973187" y="1985009"/>
                      <a:ext cx="274320" cy="0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2" name="TextBox 111">
                      <a:extLst>
                        <a:ext uri="{FF2B5EF4-FFF2-40B4-BE49-F238E27FC236}">
                          <a16:creationId xmlns:a16="http://schemas.microsoft.com/office/drawing/2014/main" id="{315F75FA-7755-42BF-BB9F-FF628CBAC5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05535" y="2050378"/>
                      <a:ext cx="59824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mm</a:t>
                      </a:r>
                    </a:p>
                  </p:txBody>
                </p:sp>
              </p:grpSp>
              <p:cxnSp>
                <p:nvCxnSpPr>
                  <p:cNvPr id="104" name="Straight Arrow Connector 103">
                    <a:extLst>
                      <a:ext uri="{FF2B5EF4-FFF2-40B4-BE49-F238E27FC236}">
                        <a16:creationId xmlns:a16="http://schemas.microsoft.com/office/drawing/2014/main" id="{3BDD504F-8E78-4306-A255-1385F6448649}"/>
                      </a:ext>
                    </a:extLst>
                  </p:cNvPr>
                  <p:cNvCxnSpPr/>
                  <p:nvPr/>
                </p:nvCxnSpPr>
                <p:spPr>
                  <a:xfrm>
                    <a:off x="772957" y="2021083"/>
                    <a:ext cx="10972800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Arrow Connector 104">
                    <a:extLst>
                      <a:ext uri="{FF2B5EF4-FFF2-40B4-BE49-F238E27FC236}">
                        <a16:creationId xmlns:a16="http://schemas.microsoft.com/office/drawing/2014/main" id="{CB096E73-5F56-485E-ADF6-141006060FA3}"/>
                      </a:ext>
                    </a:extLst>
                  </p:cNvPr>
                  <p:cNvCxnSpPr/>
                  <p:nvPr/>
                </p:nvCxnSpPr>
                <p:spPr>
                  <a:xfrm>
                    <a:off x="706239" y="4844992"/>
                    <a:ext cx="11155680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C1D90915-533A-497D-9E3C-D068864AE809}"/>
                      </a:ext>
                    </a:extLst>
                  </p:cNvPr>
                  <p:cNvSpPr txBox="1"/>
                  <p:nvPr/>
                </p:nvSpPr>
                <p:spPr>
                  <a:xfrm>
                    <a:off x="5801799" y="4851703"/>
                    <a:ext cx="91563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1720</a:t>
                    </a:r>
                    <a:r>
                      <a: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mm</a:t>
                    </a:r>
                  </a:p>
                </p:txBody>
              </p:sp>
              <p:cxnSp>
                <p:nvCxnSpPr>
                  <p:cNvPr id="107" name="Straight Arrow Connector 106">
                    <a:extLst>
                      <a:ext uri="{FF2B5EF4-FFF2-40B4-BE49-F238E27FC236}">
                        <a16:creationId xmlns:a16="http://schemas.microsoft.com/office/drawing/2014/main" id="{08ADC7EB-7B43-4658-8CF5-E6ACC68872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1021416" y="3083669"/>
                    <a:ext cx="457200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Arrow Connector 107">
                    <a:extLst>
                      <a:ext uri="{FF2B5EF4-FFF2-40B4-BE49-F238E27FC236}">
                        <a16:creationId xmlns:a16="http://schemas.microsoft.com/office/drawing/2014/main" id="{E3B2B016-898C-46EF-B9EC-A76F2A30D9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-950088" y="3284049"/>
                    <a:ext cx="2926080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AC232EFE-07CF-4D2F-A124-E196A6BAAC44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-296140" y="3093169"/>
                    <a:ext cx="1310407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360 mm</a:t>
                    </a:r>
                  </a:p>
                </p:txBody>
              </p:sp>
            </p:grp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CEDC8478-A565-4324-88D5-AE7985E2F5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31418" y="6064429"/>
                  <a:ext cx="548640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1ACBD0EF-15D9-46E2-9ACB-6FDFC17A2F03}"/>
                    </a:ext>
                  </a:extLst>
                </p:cNvPr>
                <p:cNvSpPr txBox="1"/>
                <p:nvPr/>
              </p:nvSpPr>
              <p:spPr>
                <a:xfrm>
                  <a:off x="4352202" y="5690675"/>
                  <a:ext cx="68800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89 mm</a:t>
                  </a:r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E438E6A4-E222-4B65-A94A-E52D9BA4B68A}"/>
                  </a:ext>
                </a:extLst>
              </p:cNvPr>
              <p:cNvGrpSpPr/>
              <p:nvPr/>
            </p:nvGrpSpPr>
            <p:grpSpPr>
              <a:xfrm>
                <a:off x="6339783" y="4626158"/>
                <a:ext cx="370434" cy="1087920"/>
                <a:chOff x="6328891" y="4624990"/>
                <a:chExt cx="370434" cy="1087920"/>
              </a:xfrm>
            </p:grpSpPr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8A11B394-ED05-4CAB-89EF-B66C93B5F8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191731" y="4762150"/>
                  <a:ext cx="274320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8D5046E3-F71B-4D76-9CB6-3BF2CFFF87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6191732" y="5108825"/>
                  <a:ext cx="274320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981B4854-3F84-436D-B1EC-52740FFF76B4}"/>
                    </a:ext>
                  </a:extLst>
                </p:cNvPr>
                <p:cNvSpPr txBox="1"/>
                <p:nvPr/>
              </p:nvSpPr>
              <p:spPr>
                <a:xfrm rot="5400000">
                  <a:off x="6156548" y="5170133"/>
                  <a:ext cx="77777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0.4 mm</a:t>
                  </a:r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52726931-9B4B-4E1B-8BFB-BFB0612A373D}"/>
                  </a:ext>
                </a:extLst>
              </p:cNvPr>
              <p:cNvGrpSpPr/>
              <p:nvPr/>
            </p:nvGrpSpPr>
            <p:grpSpPr>
              <a:xfrm>
                <a:off x="709589" y="3601948"/>
                <a:ext cx="10972800" cy="2673190"/>
                <a:chOff x="723900" y="3499021"/>
                <a:chExt cx="10972800" cy="2673190"/>
              </a:xfrm>
            </p:grpSpPr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4DBF826F-E183-4362-822E-D627D273E4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3900" y="4835839"/>
                  <a:ext cx="10972800" cy="0"/>
                </a:xfrm>
                <a:prstGeom prst="line">
                  <a:avLst/>
                </a:prstGeom>
                <a:ln w="12700">
                  <a:solidFill>
                    <a:srgbClr val="00CDC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152165EE-6901-41A9-9B76-0AA978DC8B4D}"/>
                    </a:ext>
                  </a:extLst>
                </p:cNvPr>
                <p:cNvCxnSpPr/>
                <p:nvPr/>
              </p:nvCxnSpPr>
              <p:spPr>
                <a:xfrm>
                  <a:off x="4991100" y="3499021"/>
                  <a:ext cx="0" cy="2673190"/>
                </a:xfrm>
                <a:prstGeom prst="line">
                  <a:avLst/>
                </a:prstGeom>
                <a:ln w="12700">
                  <a:solidFill>
                    <a:srgbClr val="00CDC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0818BD1F-25AD-408D-9802-7DF61CBA855D}"/>
                    </a:ext>
                  </a:extLst>
                </p:cNvPr>
                <p:cNvCxnSpPr/>
                <p:nvPr/>
              </p:nvCxnSpPr>
              <p:spPr>
                <a:xfrm>
                  <a:off x="5600700" y="3499021"/>
                  <a:ext cx="0" cy="2673190"/>
                </a:xfrm>
                <a:prstGeom prst="line">
                  <a:avLst/>
                </a:prstGeom>
                <a:ln w="12700">
                  <a:solidFill>
                    <a:srgbClr val="00CDC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807DB350-B83B-4232-A50A-CF1E939CA026}"/>
                    </a:ext>
                  </a:extLst>
                </p:cNvPr>
                <p:cNvCxnSpPr/>
                <p:nvPr/>
              </p:nvCxnSpPr>
              <p:spPr>
                <a:xfrm>
                  <a:off x="3771900" y="3499021"/>
                  <a:ext cx="0" cy="2673190"/>
                </a:xfrm>
                <a:prstGeom prst="line">
                  <a:avLst/>
                </a:prstGeom>
                <a:ln w="12700">
                  <a:solidFill>
                    <a:srgbClr val="00CDC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D3695118-930B-40BC-BBD1-07FD45D8EB93}"/>
                    </a:ext>
                  </a:extLst>
                </p:cNvPr>
                <p:cNvCxnSpPr/>
                <p:nvPr/>
              </p:nvCxnSpPr>
              <p:spPr>
                <a:xfrm>
                  <a:off x="8648700" y="3499021"/>
                  <a:ext cx="0" cy="2673190"/>
                </a:xfrm>
                <a:prstGeom prst="line">
                  <a:avLst/>
                </a:prstGeom>
                <a:ln w="12700">
                  <a:solidFill>
                    <a:srgbClr val="00CDC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46AE1202-F93B-421C-8F4E-2E0118C7B3D2}"/>
                    </a:ext>
                  </a:extLst>
                </p:cNvPr>
                <p:cNvCxnSpPr/>
                <p:nvPr/>
              </p:nvCxnSpPr>
              <p:spPr>
                <a:xfrm>
                  <a:off x="7429500" y="3499021"/>
                  <a:ext cx="0" cy="2673190"/>
                </a:xfrm>
                <a:prstGeom prst="line">
                  <a:avLst/>
                </a:prstGeom>
                <a:ln w="12700">
                  <a:solidFill>
                    <a:srgbClr val="00CDC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2459B8A5-07D1-4541-805A-F83A08B54D44}"/>
                    </a:ext>
                  </a:extLst>
                </p:cNvPr>
                <p:cNvCxnSpPr/>
                <p:nvPr/>
              </p:nvCxnSpPr>
              <p:spPr>
                <a:xfrm>
                  <a:off x="9258300" y="3499021"/>
                  <a:ext cx="0" cy="2673190"/>
                </a:xfrm>
                <a:prstGeom prst="line">
                  <a:avLst/>
                </a:prstGeom>
                <a:ln w="12700">
                  <a:solidFill>
                    <a:srgbClr val="00CDC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7E863790-D563-4729-821E-F4E36B9DA552}"/>
                    </a:ext>
                  </a:extLst>
                </p:cNvPr>
                <p:cNvCxnSpPr/>
                <p:nvPr/>
              </p:nvCxnSpPr>
              <p:spPr>
                <a:xfrm>
                  <a:off x="6819900" y="3499021"/>
                  <a:ext cx="0" cy="2673190"/>
                </a:xfrm>
                <a:prstGeom prst="line">
                  <a:avLst/>
                </a:prstGeom>
                <a:ln w="12700">
                  <a:solidFill>
                    <a:srgbClr val="00CDC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569166D5-383E-4217-A536-AA1AEA5440C0}"/>
                    </a:ext>
                  </a:extLst>
                </p:cNvPr>
                <p:cNvCxnSpPr/>
                <p:nvPr/>
              </p:nvCxnSpPr>
              <p:spPr>
                <a:xfrm>
                  <a:off x="10477500" y="3499021"/>
                  <a:ext cx="0" cy="2673190"/>
                </a:xfrm>
                <a:prstGeom prst="line">
                  <a:avLst/>
                </a:prstGeom>
                <a:ln w="12700">
                  <a:solidFill>
                    <a:srgbClr val="00CDC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45FC159A-9F23-419B-8CBD-80EDD6A8D283}"/>
                    </a:ext>
                  </a:extLst>
                </p:cNvPr>
                <p:cNvCxnSpPr/>
                <p:nvPr/>
              </p:nvCxnSpPr>
              <p:spPr>
                <a:xfrm>
                  <a:off x="11087100" y="3499021"/>
                  <a:ext cx="0" cy="2673190"/>
                </a:xfrm>
                <a:prstGeom prst="line">
                  <a:avLst/>
                </a:prstGeom>
                <a:ln w="12700">
                  <a:solidFill>
                    <a:srgbClr val="00CDC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345DCFFD-CED5-4817-9FEB-952F1DA6EC46}"/>
                    </a:ext>
                  </a:extLst>
                </p:cNvPr>
                <p:cNvCxnSpPr/>
                <p:nvPr/>
              </p:nvCxnSpPr>
              <p:spPr>
                <a:xfrm>
                  <a:off x="3162300" y="3499021"/>
                  <a:ext cx="0" cy="2673190"/>
                </a:xfrm>
                <a:prstGeom prst="line">
                  <a:avLst/>
                </a:prstGeom>
                <a:ln w="12700">
                  <a:solidFill>
                    <a:srgbClr val="00CDC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AC811CDC-AD54-4DE7-8507-68F60870A745}"/>
                    </a:ext>
                  </a:extLst>
                </p:cNvPr>
                <p:cNvCxnSpPr/>
                <p:nvPr/>
              </p:nvCxnSpPr>
              <p:spPr>
                <a:xfrm>
                  <a:off x="11696700" y="3499021"/>
                  <a:ext cx="0" cy="2673190"/>
                </a:xfrm>
                <a:prstGeom prst="line">
                  <a:avLst/>
                </a:prstGeom>
                <a:ln w="12700">
                  <a:solidFill>
                    <a:srgbClr val="00CDC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2BBA0DE5-D510-4501-94CF-2952533456B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688200" y="6172035"/>
                <a:ext cx="18288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FF0CC7F-3DA4-4E5E-9FFD-CF953254C48F}"/>
                  </a:ext>
                </a:extLst>
              </p:cNvPr>
              <p:cNvSpPr txBox="1"/>
              <p:nvPr/>
            </p:nvSpPr>
            <p:spPr>
              <a:xfrm>
                <a:off x="1120008" y="5860887"/>
                <a:ext cx="10118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283 mm</a:t>
                </a:r>
              </a:p>
            </p:txBody>
          </p: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0B2B1526-061D-445F-9D6D-B561920AC70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706047" y="5605570"/>
                <a:ext cx="13716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508E83-316E-41C4-A49A-11116706E159}"/>
                  </a:ext>
                </a:extLst>
              </p:cNvPr>
              <p:cNvSpPr txBox="1"/>
              <p:nvPr/>
            </p:nvSpPr>
            <p:spPr>
              <a:xfrm rot="5400000">
                <a:off x="3121469" y="5519677"/>
                <a:ext cx="89825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165 mm</a:t>
                </a:r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6AAEBB93-CDB9-4CCA-96A5-933E77442415}"/>
                  </a:ext>
                </a:extLst>
              </p:cNvPr>
              <p:cNvGrpSpPr/>
              <p:nvPr/>
            </p:nvGrpSpPr>
            <p:grpSpPr>
              <a:xfrm>
                <a:off x="6500314" y="5839121"/>
                <a:ext cx="988163" cy="327168"/>
                <a:chOff x="6500314" y="5839121"/>
                <a:chExt cx="988163" cy="327168"/>
              </a:xfrm>
            </p:grpSpPr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E65B034C-227E-431F-BFAB-63081942096A}"/>
                    </a:ext>
                  </a:extLst>
                </p:cNvPr>
                <p:cNvCxnSpPr/>
                <p:nvPr/>
              </p:nvCxnSpPr>
              <p:spPr>
                <a:xfrm>
                  <a:off x="6500314" y="6166289"/>
                  <a:ext cx="274320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3CD8157E-B73D-4F4A-80AF-CDEDDCA3AF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28736" y="6166289"/>
                  <a:ext cx="274320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9783B1CE-7C06-4277-A9E7-4AE4FF5F0F77}"/>
                    </a:ext>
                  </a:extLst>
                </p:cNvPr>
                <p:cNvSpPr txBox="1"/>
                <p:nvPr/>
              </p:nvSpPr>
              <p:spPr>
                <a:xfrm>
                  <a:off x="6755584" y="5839121"/>
                  <a:ext cx="73289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0.4 mm</a:t>
                  </a:r>
                </a:p>
              </p:txBody>
            </p:sp>
          </p:grpSp>
        </p:grp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DF124BF4-1A58-4F62-9C08-58BC0FDEE21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058927" y="4664840"/>
              <a:ext cx="238063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8BAF8B5D-E75B-4F23-9370-ED49CE90185B}"/>
                </a:ext>
              </a:extLst>
            </p:cNvPr>
            <p:cNvSpPr txBox="1"/>
            <p:nvPr/>
          </p:nvSpPr>
          <p:spPr>
            <a:xfrm rot="5400000">
              <a:off x="10278531" y="4613533"/>
              <a:ext cx="1645920" cy="2763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Active area 330 mm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7238E10C-4D09-4894-BEFE-1F0FFBB6EBA9}"/>
                </a:ext>
              </a:extLst>
            </p:cNvPr>
            <p:cNvSpPr txBox="1"/>
            <p:nvPr/>
          </p:nvSpPr>
          <p:spPr>
            <a:xfrm>
              <a:off x="6597729" y="3637851"/>
              <a:ext cx="1558843" cy="2763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Active area 1700 mm</a:t>
              </a:r>
            </a:p>
          </p:txBody>
        </p: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1CE79C9-6B3E-4429-9A6B-FB1135C113F3}"/>
                </a:ext>
              </a:extLst>
            </p:cNvPr>
            <p:cNvCxnSpPr/>
            <p:nvPr/>
          </p:nvCxnSpPr>
          <p:spPr>
            <a:xfrm>
              <a:off x="2029414" y="3478534"/>
              <a:ext cx="0" cy="2399878"/>
            </a:xfrm>
            <a:prstGeom prst="line">
              <a:avLst/>
            </a:prstGeom>
            <a:ln w="12700">
              <a:solidFill>
                <a:srgbClr val="00C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0B5A3761-EFFA-48CB-9DFF-D7B04B8FEDA0}"/>
                </a:ext>
              </a:extLst>
            </p:cNvPr>
            <p:cNvCxnSpPr/>
            <p:nvPr/>
          </p:nvCxnSpPr>
          <p:spPr>
            <a:xfrm>
              <a:off x="2601687" y="3478534"/>
              <a:ext cx="0" cy="2399878"/>
            </a:xfrm>
            <a:prstGeom prst="line">
              <a:avLst/>
            </a:prstGeom>
            <a:ln w="12700">
              <a:solidFill>
                <a:srgbClr val="00C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8365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consideration: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Induction frame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AABAEB74-DCF0-4E83-974F-F727D4816681}"/>
              </a:ext>
            </a:extLst>
          </p:cNvPr>
          <p:cNvGrpSpPr>
            <a:grpSpLocks noChangeAspect="1"/>
          </p:cNvGrpSpPr>
          <p:nvPr/>
        </p:nvGrpSpPr>
        <p:grpSpPr>
          <a:xfrm>
            <a:off x="675601" y="1054906"/>
            <a:ext cx="10515600" cy="5022783"/>
            <a:chOff x="90985" y="815063"/>
            <a:chExt cx="11728563" cy="5602151"/>
          </a:xfrm>
        </p:grpSpPr>
        <p:cxnSp>
          <p:nvCxnSpPr>
            <p:cNvPr id="153" name="Connector: Elbow 152">
              <a:extLst>
                <a:ext uri="{FF2B5EF4-FFF2-40B4-BE49-F238E27FC236}">
                  <a16:creationId xmlns:a16="http://schemas.microsoft.com/office/drawing/2014/main" id="{997AE87F-10B4-4386-A6C3-F21A87CFEC3F}"/>
                </a:ext>
              </a:extLst>
            </p:cNvPr>
            <p:cNvCxnSpPr>
              <a:cxnSpLocks/>
              <a:stCxn id="193" idx="3"/>
              <a:endCxn id="224" idx="3"/>
            </p:cNvCxnSpPr>
            <p:nvPr/>
          </p:nvCxnSpPr>
          <p:spPr>
            <a:xfrm>
              <a:off x="8772508" y="1749994"/>
              <a:ext cx="3047040" cy="3195036"/>
            </a:xfrm>
            <a:prstGeom prst="bentConnector3">
              <a:avLst>
                <a:gd name="adj1" fmla="val 107502"/>
              </a:avLst>
            </a:prstGeom>
            <a:ln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9AAAC588-6491-404E-91C4-4D411622372C}"/>
                </a:ext>
              </a:extLst>
            </p:cNvPr>
            <p:cNvGrpSpPr/>
            <p:nvPr/>
          </p:nvGrpSpPr>
          <p:grpSpPr>
            <a:xfrm>
              <a:off x="572428" y="3472846"/>
              <a:ext cx="11247120" cy="2944368"/>
              <a:chOff x="562903" y="3472846"/>
              <a:chExt cx="11247120" cy="2944368"/>
            </a:xfrm>
          </p:grpSpPr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0E0FD70C-06E6-493E-B0FD-EF238D3512EB}"/>
                  </a:ext>
                </a:extLst>
              </p:cNvPr>
              <p:cNvGrpSpPr/>
              <p:nvPr/>
            </p:nvGrpSpPr>
            <p:grpSpPr>
              <a:xfrm>
                <a:off x="562903" y="3472846"/>
                <a:ext cx="11247120" cy="2944368"/>
                <a:chOff x="472439" y="3046533"/>
                <a:chExt cx="11247120" cy="2944368"/>
              </a:xfrm>
            </p:grpSpPr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15AE8FCF-0F1F-4C40-BCE8-984A95C4565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72439" y="3046533"/>
                  <a:ext cx="11247120" cy="2944368"/>
                </a:xfrm>
                <a:prstGeom prst="rect">
                  <a:avLst/>
                </a:prstGeom>
                <a:solidFill>
                  <a:srgbClr val="CD00CD"/>
                </a:solidFill>
                <a:ln w="19050">
                  <a:solidFill>
                    <a:srgbClr val="CD00CD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 dirty="0">
                    <a:pattFill prst="pct20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3A5033E8-EA54-4C5B-BB9A-6BF45D76267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9599" y="3182122"/>
                  <a:ext cx="10972800" cy="267319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 dirty="0">
                    <a:pattFill prst="pct20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647C2089-013E-474B-8D81-A916FD8C6474}"/>
                  </a:ext>
                </a:extLst>
              </p:cNvPr>
              <p:cNvSpPr/>
              <p:nvPr/>
            </p:nvSpPr>
            <p:spPr>
              <a:xfrm>
                <a:off x="1315209" y="351800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1C01F88A-6915-4CFB-A668-05C4AC38A13D}"/>
                  </a:ext>
                </a:extLst>
              </p:cNvPr>
              <p:cNvSpPr/>
              <p:nvPr/>
            </p:nvSpPr>
            <p:spPr>
              <a:xfrm>
                <a:off x="3119007" y="351800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CBF84631-75C5-4F47-9216-3F9365D70B34}"/>
                  </a:ext>
                </a:extLst>
              </p:cNvPr>
              <p:cNvSpPr/>
              <p:nvPr/>
            </p:nvSpPr>
            <p:spPr>
              <a:xfrm>
                <a:off x="4922805" y="351800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BC1EEF60-FC5F-46C5-BCEA-E38657D4CFD6}"/>
                  </a:ext>
                </a:extLst>
              </p:cNvPr>
              <p:cNvSpPr/>
              <p:nvPr/>
            </p:nvSpPr>
            <p:spPr>
              <a:xfrm>
                <a:off x="6726603" y="351800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D956B1C4-979B-411F-9A94-0ED7B443F0AE}"/>
                  </a:ext>
                </a:extLst>
              </p:cNvPr>
              <p:cNvSpPr/>
              <p:nvPr/>
            </p:nvSpPr>
            <p:spPr>
              <a:xfrm>
                <a:off x="8530401" y="351800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0ABC9D59-F5BD-4D6A-AAB0-26A03CF7891B}"/>
                  </a:ext>
                </a:extLst>
              </p:cNvPr>
              <p:cNvSpPr/>
              <p:nvPr/>
            </p:nvSpPr>
            <p:spPr>
              <a:xfrm>
                <a:off x="10334199" y="351800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468989A5-076C-44F7-A341-532CBC16563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1983864" y="6304438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75EFC590-AF14-4BAC-9DB9-4A50553156E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3787662" y="6304438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45DB25B0-0C07-4104-8251-1640F83ECC1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5591460" y="6304438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865EBBDB-123E-47A1-9893-6E8A30964BE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395258" y="6304438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DF2AC6D4-DE4D-4B46-B366-6840487E009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9199056" y="6304438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83A665FC-C6B8-4605-A498-DF5ED891537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11002854" y="6304438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58736122-7708-484A-8715-C932ED36C105}"/>
                  </a:ext>
                </a:extLst>
              </p:cNvPr>
              <p:cNvGrpSpPr/>
              <p:nvPr/>
            </p:nvGrpSpPr>
            <p:grpSpPr>
              <a:xfrm>
                <a:off x="662344" y="3493348"/>
                <a:ext cx="11048238" cy="2903365"/>
                <a:chOff x="663106" y="3494924"/>
                <a:chExt cx="11048238" cy="2903365"/>
              </a:xfrm>
            </p:grpSpPr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AFFFACF8-1316-4C43-A27C-A292CD4C9808}"/>
                    </a:ext>
                  </a:extLst>
                </p:cNvPr>
                <p:cNvGrpSpPr/>
                <p:nvPr/>
              </p:nvGrpSpPr>
              <p:grpSpPr>
                <a:xfrm>
                  <a:off x="2492287" y="3494924"/>
                  <a:ext cx="9219057" cy="82677"/>
                  <a:chOff x="2492287" y="3494924"/>
                  <a:chExt cx="9219057" cy="82677"/>
                </a:xfrm>
              </p:grpSpPr>
              <p:sp>
                <p:nvSpPr>
                  <p:cNvPr id="218" name="Oval 217">
                    <a:extLst>
                      <a:ext uri="{FF2B5EF4-FFF2-40B4-BE49-F238E27FC236}">
                        <a16:creationId xmlns:a16="http://schemas.microsoft.com/office/drawing/2014/main" id="{BF038132-E5B8-4EDF-A31E-0B559D08A03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92287" y="3504449"/>
                    <a:ext cx="73152" cy="7315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" name="Oval 218">
                    <a:extLst>
                      <a:ext uri="{FF2B5EF4-FFF2-40B4-BE49-F238E27FC236}">
                        <a16:creationId xmlns:a16="http://schemas.microsoft.com/office/drawing/2014/main" id="{38BC7160-5816-465A-86A9-4EC68D27C37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979830" y="3504449"/>
                    <a:ext cx="73152" cy="7315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" name="Oval 219">
                    <a:extLst>
                      <a:ext uri="{FF2B5EF4-FFF2-40B4-BE49-F238E27FC236}">
                        <a16:creationId xmlns:a16="http://schemas.microsoft.com/office/drawing/2014/main" id="{B100E0CC-BB62-46C8-85BA-3F4A8EEC4D4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809011" y="3504449"/>
                    <a:ext cx="73152" cy="7315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" name="Oval 220">
                    <a:extLst>
                      <a:ext uri="{FF2B5EF4-FFF2-40B4-BE49-F238E27FC236}">
                        <a16:creationId xmlns:a16="http://schemas.microsoft.com/office/drawing/2014/main" id="{6BD27C93-ABC9-4271-884E-9450C56658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321468" y="3494924"/>
                    <a:ext cx="73152" cy="7315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" name="Oval 221">
                    <a:extLst>
                      <a:ext uri="{FF2B5EF4-FFF2-40B4-BE49-F238E27FC236}">
                        <a16:creationId xmlns:a16="http://schemas.microsoft.com/office/drawing/2014/main" id="{7F64F686-0198-49D9-81CE-B28B9E4D6AE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150649" y="3494924"/>
                    <a:ext cx="73152" cy="7315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" name="Oval 222">
                    <a:extLst>
                      <a:ext uri="{FF2B5EF4-FFF2-40B4-BE49-F238E27FC236}">
                        <a16:creationId xmlns:a16="http://schemas.microsoft.com/office/drawing/2014/main" id="{366F5FE1-5651-4F71-BD80-1D9F0DB8C11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638192" y="3504449"/>
                    <a:ext cx="73152" cy="7315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11" name="Group 210">
                  <a:extLst>
                    <a:ext uri="{FF2B5EF4-FFF2-40B4-BE49-F238E27FC236}">
                      <a16:creationId xmlns:a16="http://schemas.microsoft.com/office/drawing/2014/main" id="{D917A43E-FEDE-42AC-AE88-6C0511310506}"/>
                    </a:ext>
                  </a:extLst>
                </p:cNvPr>
                <p:cNvGrpSpPr/>
                <p:nvPr/>
              </p:nvGrpSpPr>
              <p:grpSpPr>
                <a:xfrm>
                  <a:off x="663106" y="6315612"/>
                  <a:ext cx="9219057" cy="82677"/>
                  <a:chOff x="2492287" y="3494924"/>
                  <a:chExt cx="9219057" cy="82677"/>
                </a:xfrm>
              </p:grpSpPr>
              <p:sp>
                <p:nvSpPr>
                  <p:cNvPr id="212" name="Oval 211">
                    <a:extLst>
                      <a:ext uri="{FF2B5EF4-FFF2-40B4-BE49-F238E27FC236}">
                        <a16:creationId xmlns:a16="http://schemas.microsoft.com/office/drawing/2014/main" id="{05A76AC8-E8F2-47E5-AD54-43A3C32A54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92287" y="3504449"/>
                    <a:ext cx="73152" cy="7315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" name="Oval 212">
                    <a:extLst>
                      <a:ext uri="{FF2B5EF4-FFF2-40B4-BE49-F238E27FC236}">
                        <a16:creationId xmlns:a16="http://schemas.microsoft.com/office/drawing/2014/main" id="{B541C4AD-1187-42D2-AF36-14BA1432F32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979830" y="3504449"/>
                    <a:ext cx="73152" cy="7315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" name="Oval 213">
                    <a:extLst>
                      <a:ext uri="{FF2B5EF4-FFF2-40B4-BE49-F238E27FC236}">
                        <a16:creationId xmlns:a16="http://schemas.microsoft.com/office/drawing/2014/main" id="{76395402-A45D-443C-BD5E-08D6DDD5950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809011" y="3504449"/>
                    <a:ext cx="73152" cy="7315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" name="Oval 214">
                    <a:extLst>
                      <a:ext uri="{FF2B5EF4-FFF2-40B4-BE49-F238E27FC236}">
                        <a16:creationId xmlns:a16="http://schemas.microsoft.com/office/drawing/2014/main" id="{355FF86E-F0AE-4B43-BA9E-9E81DF1B110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321468" y="3494924"/>
                    <a:ext cx="73152" cy="7315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" name="Oval 215">
                    <a:extLst>
                      <a:ext uri="{FF2B5EF4-FFF2-40B4-BE49-F238E27FC236}">
                        <a16:creationId xmlns:a16="http://schemas.microsoft.com/office/drawing/2014/main" id="{E52F0F5D-9CFE-4577-AE2D-E612551DBDE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150649" y="3494924"/>
                    <a:ext cx="73152" cy="7315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" name="Oval 216">
                    <a:extLst>
                      <a:ext uri="{FF2B5EF4-FFF2-40B4-BE49-F238E27FC236}">
                        <a16:creationId xmlns:a16="http://schemas.microsoft.com/office/drawing/2014/main" id="{5F8BA03D-A9A5-40F9-A4CC-3FA44A22290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638192" y="3504449"/>
                    <a:ext cx="73152" cy="7315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431AFE04-B101-49F3-82FA-02849EEB5E11}"/>
                </a:ext>
              </a:extLst>
            </p:cNvPr>
            <p:cNvGrpSpPr/>
            <p:nvPr/>
          </p:nvGrpSpPr>
          <p:grpSpPr>
            <a:xfrm>
              <a:off x="567520" y="815063"/>
              <a:ext cx="8204988" cy="1463040"/>
              <a:chOff x="567520" y="815063"/>
              <a:chExt cx="8204988" cy="1463040"/>
            </a:xfrm>
          </p:grpSpPr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082C7BA8-2E4B-430D-841F-43723C33D1FE}"/>
                  </a:ext>
                </a:extLst>
              </p:cNvPr>
              <p:cNvGrpSpPr/>
              <p:nvPr/>
            </p:nvGrpSpPr>
            <p:grpSpPr>
              <a:xfrm>
                <a:off x="567520" y="815063"/>
                <a:ext cx="8204988" cy="1463040"/>
                <a:chOff x="567520" y="815063"/>
                <a:chExt cx="8204988" cy="1463040"/>
              </a:xfrm>
            </p:grpSpPr>
            <p:grpSp>
              <p:nvGrpSpPr>
                <p:cNvPr id="174" name="Group 173">
                  <a:extLst>
                    <a:ext uri="{FF2B5EF4-FFF2-40B4-BE49-F238E27FC236}">
                      <a16:creationId xmlns:a16="http://schemas.microsoft.com/office/drawing/2014/main" id="{ACE3B06C-FA5E-4ABA-BF41-D7EC991972C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67520" y="815063"/>
                  <a:ext cx="8204988" cy="1463040"/>
                  <a:chOff x="235998" y="1805663"/>
                  <a:chExt cx="5722841" cy="1020446"/>
                </a:xfrm>
              </p:grpSpPr>
              <p:sp>
                <p:nvSpPr>
                  <p:cNvPr id="182" name="Rectangle 181">
                    <a:extLst>
                      <a:ext uri="{FF2B5EF4-FFF2-40B4-BE49-F238E27FC236}">
                        <a16:creationId xmlns:a16="http://schemas.microsoft.com/office/drawing/2014/main" id="{6DE47FBD-2F99-4D29-B8FC-A0060F6D54F2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35998" y="2577291"/>
                    <a:ext cx="5722841" cy="248818"/>
                  </a:xfrm>
                  <a:prstGeom prst="rect">
                    <a:avLst/>
                  </a:prstGeom>
                  <a:solidFill>
                    <a:srgbClr val="CF5F13"/>
                  </a:solidFill>
                  <a:ln w="12700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600" dirty="0"/>
                  </a:p>
                </p:txBody>
              </p:sp>
              <p:sp>
                <p:nvSpPr>
                  <p:cNvPr id="183" name="Rectangle 182">
                    <a:extLst>
                      <a:ext uri="{FF2B5EF4-FFF2-40B4-BE49-F238E27FC236}">
                        <a16:creationId xmlns:a16="http://schemas.microsoft.com/office/drawing/2014/main" id="{462050A3-248C-4AB2-B5B5-5CF991AFFD45}"/>
                      </a:ext>
                    </a:extLst>
                  </p:cNvPr>
                  <p:cNvSpPr/>
                  <p:nvPr/>
                </p:nvSpPr>
                <p:spPr>
                  <a:xfrm>
                    <a:off x="546417" y="1805663"/>
                    <a:ext cx="5103455" cy="373227"/>
                  </a:xfrm>
                  <a:prstGeom prst="rect">
                    <a:avLst/>
                  </a:prstGeom>
                  <a:pattFill prst="lgCheck">
                    <a:fgClr>
                      <a:schemeClr val="accent2">
                        <a:lumMod val="40000"/>
                        <a:lumOff val="60000"/>
                      </a:schemeClr>
                    </a:fgClr>
                    <a:bgClr>
                      <a:schemeClr val="bg1"/>
                    </a:bgClr>
                  </a:pattFill>
                  <a:ln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600" dirty="0"/>
                  </a:p>
                </p:txBody>
              </p:sp>
              <p:cxnSp>
                <p:nvCxnSpPr>
                  <p:cNvPr id="184" name="Straight Connector 183">
                    <a:extLst>
                      <a:ext uri="{FF2B5EF4-FFF2-40B4-BE49-F238E27FC236}">
                        <a16:creationId xmlns:a16="http://schemas.microsoft.com/office/drawing/2014/main" id="{299C4FA8-9562-4DB9-970E-45C5E7F5C2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53934" y="2329087"/>
                    <a:ext cx="5086969" cy="0"/>
                  </a:xfrm>
                  <a:prstGeom prst="line">
                    <a:avLst/>
                  </a:prstGeom>
                  <a:ln w="38100">
                    <a:solidFill>
                      <a:srgbClr val="C0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>
                    <a:extLst>
                      <a:ext uri="{FF2B5EF4-FFF2-40B4-BE49-F238E27FC236}">
                        <a16:creationId xmlns:a16="http://schemas.microsoft.com/office/drawing/2014/main" id="{62975E50-73DA-40C3-B5DB-C8482702B8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5467" y="2568669"/>
                    <a:ext cx="5068802" cy="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6" name="TextBox 185">
                    <a:extLst>
                      <a:ext uri="{FF2B5EF4-FFF2-40B4-BE49-F238E27FC236}">
                        <a16:creationId xmlns:a16="http://schemas.microsoft.com/office/drawing/2014/main" id="{16CD144D-4F10-4CE6-AEAD-60C355626032}"/>
                      </a:ext>
                    </a:extLst>
                  </p:cNvPr>
                  <p:cNvSpPr txBox="1"/>
                  <p:nvPr/>
                </p:nvSpPr>
                <p:spPr>
                  <a:xfrm>
                    <a:off x="1327126" y="1882450"/>
                    <a:ext cx="1564960" cy="236136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 – 5 mm honeycomb </a:t>
                    </a:r>
                    <a:endParaRPr lang="fr-FR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187" name="Straight Connector 186">
                    <a:extLst>
                      <a:ext uri="{FF2B5EF4-FFF2-40B4-BE49-F238E27FC236}">
                        <a16:creationId xmlns:a16="http://schemas.microsoft.com/office/drawing/2014/main" id="{DDDA65FC-A39A-4E60-AEFB-F52031320C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6416" y="2190550"/>
                    <a:ext cx="5102229" cy="0"/>
                  </a:xfrm>
                  <a:prstGeom prst="line">
                    <a:avLst/>
                  </a:prstGeom>
                  <a:ln w="25400">
                    <a:solidFill>
                      <a:srgbClr val="FF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88" name="Group 187">
                    <a:extLst>
                      <a:ext uri="{FF2B5EF4-FFF2-40B4-BE49-F238E27FC236}">
                        <a16:creationId xmlns:a16="http://schemas.microsoft.com/office/drawing/2014/main" id="{B69154CE-1409-4E4C-B87D-34EAE84C42AD}"/>
                      </a:ext>
                    </a:extLst>
                  </p:cNvPr>
                  <p:cNvGrpSpPr/>
                  <p:nvPr/>
                </p:nvGrpSpPr>
                <p:grpSpPr>
                  <a:xfrm>
                    <a:off x="5640903" y="1805663"/>
                    <a:ext cx="317936" cy="769427"/>
                    <a:chOff x="5623081" y="4636809"/>
                    <a:chExt cx="317936" cy="769427"/>
                  </a:xfrm>
                </p:grpSpPr>
                <p:sp>
                  <p:nvSpPr>
                    <p:cNvPr id="193" name="Rectangle 192">
                      <a:extLst>
                        <a:ext uri="{FF2B5EF4-FFF2-40B4-BE49-F238E27FC236}">
                          <a16:creationId xmlns:a16="http://schemas.microsoft.com/office/drawing/2014/main" id="{F584D806-A2EA-4736-9CF7-2E1B3B2E18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3081" y="5171579"/>
                      <a:ext cx="317936" cy="234657"/>
                    </a:xfrm>
                    <a:prstGeom prst="rect">
                      <a:avLst/>
                    </a:prstGeom>
                    <a:solidFill>
                      <a:srgbClr val="CD00CD"/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600" dirty="0"/>
                    </a:p>
                  </p:txBody>
                </p:sp>
                <p:sp>
                  <p:nvSpPr>
                    <p:cNvPr id="194" name="Rectangle 193">
                      <a:extLst>
                        <a:ext uri="{FF2B5EF4-FFF2-40B4-BE49-F238E27FC236}">
                          <a16:creationId xmlns:a16="http://schemas.microsoft.com/office/drawing/2014/main" id="{270CE621-4615-449B-8FED-DF8C14674A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3081" y="4636809"/>
                      <a:ext cx="317936" cy="373227"/>
                    </a:xfrm>
                    <a:prstGeom prst="rect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600" dirty="0"/>
                    </a:p>
                  </p:txBody>
                </p:sp>
                <p:sp>
                  <p:nvSpPr>
                    <p:cNvPr id="195" name="Rectangle 194">
                      <a:extLst>
                        <a:ext uri="{FF2B5EF4-FFF2-40B4-BE49-F238E27FC236}">
                          <a16:creationId xmlns:a16="http://schemas.microsoft.com/office/drawing/2014/main" id="{AA02CDAF-E358-4A15-B212-85F9F0D4B4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3081" y="5011939"/>
                      <a:ext cx="317936" cy="155590"/>
                    </a:xfrm>
                    <a:prstGeom prst="rect">
                      <a:avLst/>
                    </a:prstGeom>
                    <a:solidFill>
                      <a:srgbClr val="00CDCD"/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600"/>
                    </a:p>
                  </p:txBody>
                </p:sp>
              </p:grpSp>
              <p:grpSp>
                <p:nvGrpSpPr>
                  <p:cNvPr id="189" name="Group 188">
                    <a:extLst>
                      <a:ext uri="{FF2B5EF4-FFF2-40B4-BE49-F238E27FC236}">
                        <a16:creationId xmlns:a16="http://schemas.microsoft.com/office/drawing/2014/main" id="{E2184650-5232-4538-BD1B-2A60EE0E195B}"/>
                      </a:ext>
                    </a:extLst>
                  </p:cNvPr>
                  <p:cNvGrpSpPr/>
                  <p:nvPr/>
                </p:nvGrpSpPr>
                <p:grpSpPr>
                  <a:xfrm>
                    <a:off x="235998" y="1805663"/>
                    <a:ext cx="317936" cy="769427"/>
                    <a:chOff x="5623081" y="4636809"/>
                    <a:chExt cx="317936" cy="769427"/>
                  </a:xfrm>
                </p:grpSpPr>
                <p:sp>
                  <p:nvSpPr>
                    <p:cNvPr id="190" name="Rectangle 189">
                      <a:extLst>
                        <a:ext uri="{FF2B5EF4-FFF2-40B4-BE49-F238E27FC236}">
                          <a16:creationId xmlns:a16="http://schemas.microsoft.com/office/drawing/2014/main" id="{9279546E-26DA-4A8D-A1C0-500B7B68E2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3081" y="5171579"/>
                      <a:ext cx="317936" cy="234657"/>
                    </a:xfrm>
                    <a:prstGeom prst="rect">
                      <a:avLst/>
                    </a:prstGeom>
                    <a:solidFill>
                      <a:srgbClr val="CD00CD"/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600"/>
                    </a:p>
                  </p:txBody>
                </p:sp>
                <p:sp>
                  <p:nvSpPr>
                    <p:cNvPr id="191" name="Rectangle 190">
                      <a:extLst>
                        <a:ext uri="{FF2B5EF4-FFF2-40B4-BE49-F238E27FC236}">
                          <a16:creationId xmlns:a16="http://schemas.microsoft.com/office/drawing/2014/main" id="{C0854B5C-0B41-4BC1-9DE5-D61025F0A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3081" y="4636809"/>
                      <a:ext cx="317936" cy="373227"/>
                    </a:xfrm>
                    <a:prstGeom prst="rect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600" dirty="0"/>
                    </a:p>
                  </p:txBody>
                </p:sp>
                <p:sp>
                  <p:nvSpPr>
                    <p:cNvPr id="192" name="Rectangle 191">
                      <a:extLst>
                        <a:ext uri="{FF2B5EF4-FFF2-40B4-BE49-F238E27FC236}">
                          <a16:creationId xmlns:a16="http://schemas.microsoft.com/office/drawing/2014/main" id="{C9B1356B-C29C-4F1B-99DF-353AE2CFD9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3081" y="5011939"/>
                      <a:ext cx="317936" cy="155590"/>
                    </a:xfrm>
                    <a:prstGeom prst="rect">
                      <a:avLst/>
                    </a:prstGeom>
                    <a:solidFill>
                      <a:srgbClr val="00CDCD"/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600"/>
                    </a:p>
                  </p:txBody>
                </p:sp>
              </p:grpSp>
            </p:grpSp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BA2FF98F-2F39-450B-A627-FBB31A323AC7}"/>
                    </a:ext>
                  </a:extLst>
                </p:cNvPr>
                <p:cNvGrpSpPr/>
                <p:nvPr/>
              </p:nvGrpSpPr>
              <p:grpSpPr>
                <a:xfrm>
                  <a:off x="757491" y="1159003"/>
                  <a:ext cx="7823553" cy="754467"/>
                  <a:chOff x="757491" y="1159003"/>
                  <a:chExt cx="7823553" cy="754467"/>
                </a:xfrm>
              </p:grpSpPr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3EC7D152-3D59-4A7E-99A8-47CC2597F75C}"/>
                      </a:ext>
                    </a:extLst>
                  </p:cNvPr>
                  <p:cNvGrpSpPr/>
                  <p:nvPr/>
                </p:nvGrpSpPr>
                <p:grpSpPr>
                  <a:xfrm>
                    <a:off x="757491" y="1159143"/>
                    <a:ext cx="282394" cy="754327"/>
                    <a:chOff x="757491" y="1159143"/>
                    <a:chExt cx="282394" cy="754327"/>
                  </a:xfrm>
                </p:grpSpPr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DF21FEE1-6FDA-4DA6-9FD0-CD13CA1292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4240" y="1785777"/>
                      <a:ext cx="275645" cy="12769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A25E836A-8CFF-4901-AF01-2D4B9B6DCC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491" y="1159143"/>
                      <a:ext cx="54336" cy="68258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B81662B5-2E56-4B25-B30F-FA293EC34E25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8305397" y="1159003"/>
                    <a:ext cx="275647" cy="754467"/>
                    <a:chOff x="764239" y="1159003"/>
                    <a:chExt cx="275647" cy="754467"/>
                  </a:xfrm>
                </p:grpSpPr>
                <p:sp>
                  <p:nvSpPr>
                    <p:cNvPr id="178" name="Rectangle 177">
                      <a:extLst>
                        <a:ext uri="{FF2B5EF4-FFF2-40B4-BE49-F238E27FC236}">
                          <a16:creationId xmlns:a16="http://schemas.microsoft.com/office/drawing/2014/main" id="{1DEEBC17-FB76-45ED-BB50-066CEABEB4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4240" y="1773765"/>
                      <a:ext cx="275646" cy="13970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 178">
                      <a:extLst>
                        <a:ext uri="{FF2B5EF4-FFF2-40B4-BE49-F238E27FC236}">
                          <a16:creationId xmlns:a16="http://schemas.microsoft.com/office/drawing/2014/main" id="{D8187643-B9CF-4118-99BA-585D7175AF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4239" y="1159003"/>
                      <a:ext cx="54336" cy="68258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5F50DAF2-F437-4E37-881C-42863F2B86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62436" y="998047"/>
                <a:ext cx="182880" cy="182880"/>
              </a:xfrm>
              <a:prstGeom prst="ellipse">
                <a:avLst/>
              </a:prstGeom>
              <a:pattFill prst="ltVert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73361F14-C814-4909-BE65-B0DB76A529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8200" y="998047"/>
                <a:ext cx="182880" cy="182880"/>
              </a:xfrm>
              <a:prstGeom prst="ellipse">
                <a:avLst/>
              </a:prstGeom>
              <a:pattFill prst="ltVert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AACA395D-078B-4FBE-B2CD-EEE2FD781BEC}"/>
                </a:ext>
              </a:extLst>
            </p:cNvPr>
            <p:cNvGrpSpPr/>
            <p:nvPr/>
          </p:nvGrpSpPr>
          <p:grpSpPr>
            <a:xfrm>
              <a:off x="90985" y="2570130"/>
              <a:ext cx="11719025" cy="3847084"/>
              <a:chOff x="90985" y="2570130"/>
              <a:chExt cx="11719025" cy="3847084"/>
            </a:xfrm>
          </p:grpSpPr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640FE8C9-977E-44D7-B785-A5A9B1DCEE8C}"/>
                  </a:ext>
                </a:extLst>
              </p:cNvPr>
              <p:cNvGrpSpPr/>
              <p:nvPr/>
            </p:nvGrpSpPr>
            <p:grpSpPr>
              <a:xfrm>
                <a:off x="90985" y="2570130"/>
                <a:ext cx="11719025" cy="3847084"/>
                <a:chOff x="189787" y="917878"/>
                <a:chExt cx="11719025" cy="3847084"/>
              </a:xfrm>
            </p:grpSpPr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3A2FDDC5-C13A-4602-AB6B-FF69DBE0A6CF}"/>
                    </a:ext>
                  </a:extLst>
                </p:cNvPr>
                <p:cNvCxnSpPr/>
                <p:nvPr/>
              </p:nvCxnSpPr>
              <p:spPr>
                <a:xfrm flipH="1">
                  <a:off x="11769155" y="1520190"/>
                  <a:ext cx="0" cy="7315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296929DF-BA37-4F64-8FBC-8B55FCCC1A04}"/>
                    </a:ext>
                  </a:extLst>
                </p:cNvPr>
                <p:cNvCxnSpPr/>
                <p:nvPr/>
              </p:nvCxnSpPr>
              <p:spPr>
                <a:xfrm flipH="1">
                  <a:off x="11908812" y="1062990"/>
                  <a:ext cx="0" cy="11887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Arrow Connector 161">
                  <a:extLst>
                    <a:ext uri="{FF2B5EF4-FFF2-40B4-BE49-F238E27FC236}">
                      <a16:creationId xmlns:a16="http://schemas.microsoft.com/office/drawing/2014/main" id="{99AEF85C-F5CC-4CDC-BAA0-419015C779C0}"/>
                    </a:ext>
                  </a:extLst>
                </p:cNvPr>
                <p:cNvCxnSpPr/>
                <p:nvPr/>
              </p:nvCxnSpPr>
              <p:spPr>
                <a:xfrm>
                  <a:off x="834298" y="1649809"/>
                  <a:ext cx="1088136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Arrow Connector 162">
                  <a:extLst>
                    <a:ext uri="{FF2B5EF4-FFF2-40B4-BE49-F238E27FC236}">
                      <a16:creationId xmlns:a16="http://schemas.microsoft.com/office/drawing/2014/main" id="{45724DA6-B7E8-4B85-9A47-BD0DCB891605}"/>
                    </a:ext>
                  </a:extLst>
                </p:cNvPr>
                <p:cNvCxnSpPr/>
                <p:nvPr/>
              </p:nvCxnSpPr>
              <p:spPr>
                <a:xfrm>
                  <a:off x="706239" y="1273117"/>
                  <a:ext cx="1115568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681E8FD1-2E4B-4842-AC30-8094E14213FA}"/>
                    </a:ext>
                  </a:extLst>
                </p:cNvPr>
                <p:cNvSpPr txBox="1"/>
                <p:nvPr/>
              </p:nvSpPr>
              <p:spPr>
                <a:xfrm>
                  <a:off x="5801799" y="917878"/>
                  <a:ext cx="9669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1720 mm</a:t>
                  </a:r>
                </a:p>
              </p:txBody>
            </p:sp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93675D3C-7D7D-48FE-8F18-73F37261B520}"/>
                    </a:ext>
                  </a:extLst>
                </p:cNvPr>
                <p:cNvSpPr txBox="1"/>
                <p:nvPr/>
              </p:nvSpPr>
              <p:spPr>
                <a:xfrm>
                  <a:off x="5800614" y="1311255"/>
                  <a:ext cx="9669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1700 mm</a:t>
                  </a:r>
                </a:p>
              </p:txBody>
            </p:sp>
            <p:cxnSp>
              <p:nvCxnSpPr>
                <p:cNvPr id="166" name="Straight Arrow Connector 165">
                  <a:extLst>
                    <a:ext uri="{FF2B5EF4-FFF2-40B4-BE49-F238E27FC236}">
                      <a16:creationId xmlns:a16="http://schemas.microsoft.com/office/drawing/2014/main" id="{2D5E58F6-3162-4643-98B8-44CCD8156D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-372832" y="3303493"/>
                  <a:ext cx="2651760" cy="0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1E05DE6A-3117-4D63-A83C-9D428CF7D3FA}"/>
                    </a:ext>
                  </a:extLst>
                </p:cNvPr>
                <p:cNvSpPr txBox="1"/>
                <p:nvPr/>
              </p:nvSpPr>
              <p:spPr>
                <a:xfrm rot="5400000">
                  <a:off x="640134" y="3206994"/>
                  <a:ext cx="964039" cy="3776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330 mm</a:t>
                  </a:r>
                </a:p>
              </p:txBody>
            </p:sp>
            <p:cxnSp>
              <p:nvCxnSpPr>
                <p:cNvPr id="168" name="Straight Arrow Connector 167">
                  <a:extLst>
                    <a:ext uri="{FF2B5EF4-FFF2-40B4-BE49-F238E27FC236}">
                      <a16:creationId xmlns:a16="http://schemas.microsoft.com/office/drawing/2014/main" id="{2B024290-9AC8-4CFB-8000-5CC87EBFBF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-948138" y="3301922"/>
                  <a:ext cx="292608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7E436295-90BC-4D7B-979D-12B2C305DC22}"/>
                    </a:ext>
                  </a:extLst>
                </p:cNvPr>
                <p:cNvSpPr txBox="1"/>
                <p:nvPr/>
              </p:nvSpPr>
              <p:spPr>
                <a:xfrm rot="5400000">
                  <a:off x="-296140" y="3077781"/>
                  <a:ext cx="131040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360 mm</a:t>
                  </a:r>
                </a:p>
              </p:txBody>
            </p: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57965C6C-AAF6-4C46-8192-9A9B1CE61E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680240" y="1411328"/>
                  <a:ext cx="0" cy="8229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76AF8F77-F56A-48AC-9326-8F106DB921BC}"/>
                  </a:ext>
                </a:extLst>
              </p:cNvPr>
              <p:cNvCxnSpPr/>
              <p:nvPr/>
            </p:nvCxnSpPr>
            <p:spPr>
              <a:xfrm flipH="1">
                <a:off x="711601" y="3207106"/>
                <a:ext cx="0" cy="73152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89649D31-F474-4438-BB1B-2E243ADC2B56}"/>
                  </a:ext>
                </a:extLst>
              </p:cNvPr>
              <p:cNvCxnSpPr/>
              <p:nvPr/>
            </p:nvCxnSpPr>
            <p:spPr>
              <a:xfrm flipH="1">
                <a:off x="561913" y="2715242"/>
                <a:ext cx="0" cy="118872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03753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plans: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ES&amp;H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43C8A1-161F-405D-85B7-3A8BE708970F}"/>
              </a:ext>
            </a:extLst>
          </p:cNvPr>
          <p:cNvSpPr txBox="1"/>
          <p:nvPr/>
        </p:nvSpPr>
        <p:spPr>
          <a:xfrm>
            <a:off x="230981" y="1249905"/>
            <a:ext cx="11961197" cy="367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ES&amp;H procedure will derived from past experience in each assembly site with similar system  </a:t>
            </a:r>
          </a:p>
          <a:p>
            <a:pPr marL="742950" lvl="1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Non flammable operation gas mixture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/ CO2  no special safety concern or implementation procedure needed</a:t>
            </a:r>
          </a:p>
          <a:p>
            <a:pPr marL="742950" lvl="1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HV supply via simple passive divider  Procedure to isolate any electric point on the detector  </a:t>
            </a:r>
          </a:p>
          <a:p>
            <a:pPr marL="742950" lvl="1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Will follow JLab ES &amp; H procedures for handling radiation sources during QA at the lab </a:t>
            </a:r>
          </a:p>
          <a:p>
            <a:pPr marL="742950" lvl="1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Similar procedures will be implemented in the various institutions </a:t>
            </a:r>
          </a:p>
          <a:p>
            <a:pPr marL="742950" lvl="1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Will have all these procedure documented in the appropriate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ePIC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documentation database (for example EICLOG @ JLab)</a:t>
            </a:r>
            <a:endParaRPr lang="en-US" sz="1600" strike="sngStrike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16754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plans: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Quality Assurance (QA)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43C8A1-161F-405D-85B7-3A8BE708970F}"/>
              </a:ext>
            </a:extLst>
          </p:cNvPr>
          <p:cNvSpPr txBox="1"/>
          <p:nvPr/>
        </p:nvSpPr>
        <p:spPr>
          <a:xfrm>
            <a:off x="252919" y="1290576"/>
            <a:ext cx="8929992" cy="3956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Test and characterization of µRWELL-BOT modules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HV test in N</a:t>
            </a:r>
            <a:r>
              <a:rPr lang="en-US" sz="1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of GEM and µRWELL sectors 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before, during and after 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assembly (in clean room)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Gas leak test and sealing after module assembly 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Electrical connection capacitance and pedestal noise test of all U  &amp; V and strips 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Tag dead strips and replace FEB cards with dead readout channels 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Efficiency and relative gain uniformity studies with cosmic setup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absolute gain measurement  with radioactive source (local measurement) 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Large 2D X-Ray scanner for absolute gain uniformity (JLab)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67EDF0-5580-4259-BF96-219588876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911" y="959835"/>
            <a:ext cx="2554550" cy="512905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4C781FA-E09C-4355-9CAC-D73B2398FF03}"/>
              </a:ext>
            </a:extLst>
          </p:cNvPr>
          <p:cNvSpPr/>
          <p:nvPr/>
        </p:nvSpPr>
        <p:spPr>
          <a:xfrm>
            <a:off x="9926148" y="3404522"/>
            <a:ext cx="134299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X-Ray box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5785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 of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Tracking Detector</a:t>
            </a:r>
          </a:p>
        </p:txBody>
      </p:sp>
      <p:pic>
        <p:nvPicPr>
          <p:cNvPr id="14" name="Picture 13" descr="A close-up of a machine&#10;&#10;Description automatically generated">
            <a:extLst>
              <a:ext uri="{FF2B5EF4-FFF2-40B4-BE49-F238E27FC236}">
                <a16:creationId xmlns:a16="http://schemas.microsoft.com/office/drawing/2014/main" id="{37AAA80B-28E1-41F9-B16E-5E415F792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3" y="1557912"/>
            <a:ext cx="8581696" cy="40545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11B2611-EF29-4CAC-9B27-A876E1AD0DA2}"/>
                  </a:ext>
                </a:extLst>
              </p:cNvPr>
              <p:cNvSpPr txBox="1"/>
              <p:nvPr/>
            </p:nvSpPr>
            <p:spPr>
              <a:xfrm>
                <a:off x="933554" y="1244773"/>
                <a:ext cx="1677321" cy="369332"/>
              </a:xfrm>
              <a:prstGeom prst="rect">
                <a:avLst/>
              </a:prstGeom>
              <a:ln w="25400">
                <a:solidFill>
                  <a:schemeClr val="accent4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µ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RWELL-ECT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11B2611-EF29-4CAC-9B27-A876E1AD0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54" y="1244773"/>
                <a:ext cx="1677321" cy="369332"/>
              </a:xfrm>
              <a:prstGeom prst="rect">
                <a:avLst/>
              </a:prstGeom>
              <a:blipFill>
                <a:blip r:embed="rId3"/>
                <a:stretch>
                  <a:fillRect t="-4615" b="-20000"/>
                </a:stretch>
              </a:blipFill>
              <a:ln w="254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E433DF-3E2B-43BC-BA1E-E6BAFB96D9A3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1772215" y="1614105"/>
            <a:ext cx="177382" cy="890739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02C0123-FA98-4BBE-B221-31A6A8597CDC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1772215" y="1614105"/>
            <a:ext cx="408378" cy="814393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EE32CCE-F677-41AA-BC53-81D9961D5B9D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7729466" y="1621563"/>
            <a:ext cx="445833" cy="762592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4500479-4456-408B-AE23-365845D41AFC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7729466" y="1621563"/>
            <a:ext cx="236925" cy="883281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8513E69-B6A3-475D-B0EB-A164A615E80C}"/>
                  </a:ext>
                </a:extLst>
              </p:cNvPr>
              <p:cNvSpPr txBox="1"/>
              <p:nvPr/>
            </p:nvSpPr>
            <p:spPr>
              <a:xfrm>
                <a:off x="3121355" y="1244773"/>
                <a:ext cx="1645920" cy="369332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chemeClr val="accent4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µ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RWELL-BOT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8513E69-B6A3-475D-B0EB-A164A615E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355" y="1244773"/>
                <a:ext cx="1645920" cy="369332"/>
              </a:xfrm>
              <a:prstGeom prst="rect">
                <a:avLst/>
              </a:prstGeom>
              <a:blipFill>
                <a:blip r:embed="rId4"/>
                <a:stretch>
                  <a:fillRect t="-4615" r="-1095" b="-20000"/>
                </a:stretch>
              </a:blipFill>
              <a:ln w="254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AD1DF450-FA68-4C31-BF4C-D95B8CCEFAEC}"/>
              </a:ext>
            </a:extLst>
          </p:cNvPr>
          <p:cNvSpPr txBox="1"/>
          <p:nvPr/>
        </p:nvSpPr>
        <p:spPr>
          <a:xfrm>
            <a:off x="5277755" y="1244773"/>
            <a:ext cx="1073541" cy="369332"/>
          </a:xfrm>
          <a:prstGeom prst="rect">
            <a:avLst/>
          </a:prstGeom>
          <a:ln w="25400"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CyMBaL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86A5791-C58E-48DB-99F3-27C58F6E3A2E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5619130" y="1614105"/>
            <a:ext cx="195396" cy="770050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0160E3D-407A-4446-A4AF-F1FB8D5BD27F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3848229" y="1614105"/>
            <a:ext cx="96086" cy="168043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9DAE498-B600-45D5-943B-498F9B3D8989}"/>
              </a:ext>
            </a:extLst>
          </p:cNvPr>
          <p:cNvSpPr txBox="1"/>
          <p:nvPr/>
        </p:nvSpPr>
        <p:spPr>
          <a:xfrm>
            <a:off x="9229882" y="5025987"/>
            <a:ext cx="2031596" cy="369332"/>
          </a:xfrm>
          <a:prstGeom prst="rect">
            <a:avLst/>
          </a:prstGeom>
          <a:ln w="254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AC-LGAD Barrel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E27197-C2EA-462D-B229-146DE54F8CB2}"/>
              </a:ext>
            </a:extLst>
          </p:cNvPr>
          <p:cNvSpPr txBox="1"/>
          <p:nvPr/>
        </p:nvSpPr>
        <p:spPr>
          <a:xfrm>
            <a:off x="9083822" y="3766005"/>
            <a:ext cx="2177656" cy="369332"/>
          </a:xfrm>
          <a:prstGeom prst="rect">
            <a:avLst/>
          </a:prstGeom>
          <a:ln w="254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AC-LGAD Endcap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A08CA5-797B-4221-89FE-C614ECE3E5F6}"/>
              </a:ext>
            </a:extLst>
          </p:cNvPr>
          <p:cNvSpPr txBox="1"/>
          <p:nvPr/>
        </p:nvSpPr>
        <p:spPr>
          <a:xfrm>
            <a:off x="3968300" y="5467831"/>
            <a:ext cx="1417984" cy="369332"/>
          </a:xfrm>
          <a:prstGeom prst="rect">
            <a:avLst/>
          </a:prstGeom>
          <a:ln w="2540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SVT Barrels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453FFF-270D-46DD-A140-15EA7BD53540}"/>
              </a:ext>
            </a:extLst>
          </p:cNvPr>
          <p:cNvSpPr txBox="1"/>
          <p:nvPr/>
        </p:nvSpPr>
        <p:spPr>
          <a:xfrm>
            <a:off x="5506355" y="5467831"/>
            <a:ext cx="650904" cy="369332"/>
          </a:xfrm>
          <a:prstGeom prst="rect">
            <a:avLst/>
          </a:prstGeom>
          <a:ln w="2540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8035C3-1BDC-4039-B54E-8F82BCC267CC}"/>
              </a:ext>
            </a:extLst>
          </p:cNvPr>
          <p:cNvSpPr txBox="1"/>
          <p:nvPr/>
        </p:nvSpPr>
        <p:spPr>
          <a:xfrm>
            <a:off x="2170908" y="5467831"/>
            <a:ext cx="1677321" cy="369332"/>
          </a:xfrm>
          <a:prstGeom prst="rect">
            <a:avLst/>
          </a:prstGeom>
          <a:ln w="2540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SVT Endcaps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419BFC-767B-4A95-AD50-20A9169716DB}"/>
              </a:ext>
            </a:extLst>
          </p:cNvPr>
          <p:cNvSpPr txBox="1"/>
          <p:nvPr/>
        </p:nvSpPr>
        <p:spPr>
          <a:xfrm>
            <a:off x="6277330" y="5467831"/>
            <a:ext cx="1689061" cy="369332"/>
          </a:xfrm>
          <a:prstGeom prst="rect">
            <a:avLst/>
          </a:prstGeom>
          <a:ln w="2540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SVT Endcaps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4258F6A-9312-4CAA-AA4D-739F0F41ACD3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4568178" y="4051207"/>
            <a:ext cx="109114" cy="1416624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3AD15DA-6C5D-47AE-8582-9CD2E4160FBD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4131592" y="4404449"/>
            <a:ext cx="545700" cy="106338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FC9E01A-CCB5-42F3-9804-24BE704A07D4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5061623" y="3630089"/>
            <a:ext cx="770184" cy="183774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6B2201A-D764-445D-B221-B9FC2FD69BAD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4752811" y="3744759"/>
            <a:ext cx="1078996" cy="172307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4F0311C-7FA5-43E3-BCB2-24F1A156C785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5426447" y="3904795"/>
            <a:ext cx="1695414" cy="1563036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78E54C6-A4CE-4CD2-9B41-9D2CEE5BD01A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7121861" y="4110025"/>
            <a:ext cx="452740" cy="1357806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21170C5-8300-485F-8295-CC4D6F3BD70B}"/>
              </a:ext>
            </a:extLst>
          </p:cNvPr>
          <p:cNvCxnSpPr>
            <a:cxnSpLocks/>
            <a:stCxn id="32" idx="0"/>
          </p:cNvCxnSpPr>
          <p:nvPr/>
        </p:nvCxnSpPr>
        <p:spPr>
          <a:xfrm flipH="1" flipV="1">
            <a:off x="2452707" y="4404449"/>
            <a:ext cx="556862" cy="106338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C62AF3E-9F59-4F8A-B48D-5F84C1DA98E4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3009569" y="3904795"/>
            <a:ext cx="1188238" cy="1563036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9BAD1C4-39EB-4D82-A740-CAE7C866229B}"/>
                  </a:ext>
                </a:extLst>
              </p:cNvPr>
              <p:cNvSpPr txBox="1"/>
              <p:nvPr/>
            </p:nvSpPr>
            <p:spPr>
              <a:xfrm>
                <a:off x="6861776" y="1244773"/>
                <a:ext cx="1735380" cy="376790"/>
              </a:xfrm>
              <a:prstGeom prst="rect">
                <a:avLst/>
              </a:prstGeom>
              <a:ln w="25400">
                <a:solidFill>
                  <a:schemeClr val="accent4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µ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RWELL-ECT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9BAD1C4-39EB-4D82-A740-CAE7C8662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1776" y="1244773"/>
                <a:ext cx="1735380" cy="376790"/>
              </a:xfrm>
              <a:prstGeom prst="rect">
                <a:avLst/>
              </a:prstGeom>
              <a:blipFill>
                <a:blip r:embed="rId5"/>
                <a:stretch>
                  <a:fillRect t="-4545" b="-18182"/>
                </a:stretch>
              </a:blipFill>
              <a:ln w="254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9EE5D56-C8CD-44B5-9167-66F049831066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8689517" y="3744759"/>
            <a:ext cx="394305" cy="205912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A470504-D89E-49F4-B951-607CFD74AAA8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8419132" y="4801276"/>
            <a:ext cx="810750" cy="409377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D99AB6A-893F-46C8-B0C6-9C624A1319C7}"/>
              </a:ext>
            </a:extLst>
          </p:cNvPr>
          <p:cNvSpPr txBox="1"/>
          <p:nvPr/>
        </p:nvSpPr>
        <p:spPr>
          <a:xfrm>
            <a:off x="9789833" y="1269628"/>
            <a:ext cx="2144305" cy="1525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Technologies 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(Si)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MPGDs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(Gaseous)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AC-LGADs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(Si)</a:t>
            </a:r>
          </a:p>
        </p:txBody>
      </p:sp>
    </p:spTree>
    <p:extLst>
      <p:ext uri="{BB962C8B-B14F-4D97-AF65-F5344CB8AC3E}">
        <p14:creationId xmlns:p14="http://schemas.microsoft.com/office/powerpoint/2010/main" val="729345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consideration: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Some General considerations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8238C0F-1381-4B2A-B674-DF2734F8AA7F}"/>
              </a:ext>
            </a:extLst>
          </p:cNvPr>
          <p:cNvSpPr/>
          <p:nvPr/>
        </p:nvSpPr>
        <p:spPr>
          <a:xfrm>
            <a:off x="11032557" y="338449"/>
            <a:ext cx="1097280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Charge 2,3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8B0926B-9BAD-4BD2-B090-1E572D9F7B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215" y="933451"/>
            <a:ext cx="6282056" cy="5212080"/>
          </a:xfrm>
        </p:spPr>
        <p:txBody>
          <a:bodyPr>
            <a:normAutofit fontScale="92500"/>
          </a:bodyPr>
          <a:lstStyle/>
          <a:p>
            <a:pPr marL="365760" indent="-36576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 Capability</a:t>
            </a:r>
          </a:p>
          <a:p>
            <a:pPr marL="594360" lvl="2" indent="-36576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critical ~ 1 kHz/cm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less</a:t>
            </a:r>
          </a:p>
          <a:p>
            <a:pPr marL="365760" indent="-36576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Radiation Hardness</a:t>
            </a:r>
          </a:p>
          <a:p>
            <a:pPr marL="5715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critical for the detectors</a:t>
            </a:r>
          </a:p>
          <a:p>
            <a:pPr marL="5715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for FEBs and RDO electronics boards</a:t>
            </a:r>
          </a:p>
          <a:p>
            <a:pPr marL="365760" indent="-36576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 Stability</a:t>
            </a:r>
          </a:p>
          <a:p>
            <a:pPr marL="594360" lvl="2" indent="-36576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critical for the detector performances</a:t>
            </a:r>
          </a:p>
          <a:p>
            <a:pPr marL="594360" lvl="2" indent="-36576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calibration should consider gas pressure variations</a:t>
            </a:r>
          </a:p>
          <a:p>
            <a:pPr marL="365760" indent="-36576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 power consumption and cooling </a:t>
            </a:r>
          </a:p>
          <a:p>
            <a:pPr marL="594360" lvl="2" indent="-36576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SALSA ASIC consumption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~ 15 mW/ channel at 1.2V</a:t>
            </a:r>
          </a:p>
          <a:p>
            <a:pPr marL="594360" lvl="2" indent="-36576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vs liquid cooling is under study at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Saclay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Irakli’s  talk</a:t>
            </a:r>
            <a:endParaRPr lang="en-US" dirty="0">
              <a:solidFill>
                <a:srgbClr val="FFC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1" indent="-365760">
              <a:lnSpc>
                <a:spcPct val="15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5B74E71-3A02-4E78-B07A-B85D8EE7C440}"/>
              </a:ext>
            </a:extLst>
          </p:cNvPr>
          <p:cNvGrpSpPr/>
          <p:nvPr/>
        </p:nvGrpSpPr>
        <p:grpSpPr>
          <a:xfrm>
            <a:off x="6534271" y="1288244"/>
            <a:ext cx="5486400" cy="4502493"/>
            <a:chOff x="6608589" y="1460494"/>
            <a:chExt cx="5486400" cy="450249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508B323-2B89-4C3E-AB41-8D89D7FFCA32}"/>
                </a:ext>
              </a:extLst>
            </p:cNvPr>
            <p:cNvGrpSpPr/>
            <p:nvPr/>
          </p:nvGrpSpPr>
          <p:grpSpPr>
            <a:xfrm>
              <a:off x="6608589" y="1460494"/>
              <a:ext cx="5486400" cy="4502493"/>
              <a:chOff x="2598872" y="1326676"/>
              <a:chExt cx="5486400" cy="450249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DBE4891-D7E4-4E6D-A916-9D3ED7F10E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2598872" y="1326676"/>
                <a:ext cx="5486400" cy="4348754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EC450EE6-2B51-4AD4-BE32-4FCCA46566CD}"/>
                  </a:ext>
                </a:extLst>
              </p:cNvPr>
              <p:cNvCxnSpPr/>
              <p:nvPr/>
            </p:nvCxnSpPr>
            <p:spPr>
              <a:xfrm>
                <a:off x="4276928" y="4429328"/>
                <a:ext cx="1097280" cy="0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B83C015-2F1A-4345-A0B9-08B23310FCCE}"/>
                  </a:ext>
                </a:extLst>
              </p:cNvPr>
              <p:cNvGrpSpPr/>
              <p:nvPr/>
            </p:nvGrpSpPr>
            <p:grpSpPr>
              <a:xfrm>
                <a:off x="4222375" y="4434841"/>
                <a:ext cx="1216423" cy="1394328"/>
                <a:chOff x="4222375" y="4434841"/>
                <a:chExt cx="1216423" cy="1394328"/>
              </a:xfrm>
            </p:grpSpPr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B5EEA902-C801-49C0-B3D3-805B2308DE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31080" y="4434841"/>
                  <a:ext cx="533400" cy="111172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4262FA7B-4F08-46B1-938C-ED29E7EBAA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274820" y="4434841"/>
                  <a:ext cx="533400" cy="111172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A9A0009-724A-4041-8446-BAF5071C488B}"/>
                    </a:ext>
                  </a:extLst>
                </p:cNvPr>
                <p:cNvSpPr txBox="1"/>
                <p:nvPr/>
              </p:nvSpPr>
              <p:spPr>
                <a:xfrm>
                  <a:off x="4222375" y="5552170"/>
                  <a:ext cx="121642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µRWELL-BOT</a:t>
                  </a: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740170-2876-4FD7-9D74-0494CECE84AD}"/>
                </a:ext>
              </a:extLst>
            </p:cNvPr>
            <p:cNvSpPr txBox="1"/>
            <p:nvPr/>
          </p:nvSpPr>
          <p:spPr>
            <a:xfrm>
              <a:off x="7473711" y="1943635"/>
              <a:ext cx="15167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 MeV neutrons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3E59E3-3178-4D63-9C14-0F940B9EAA17}"/>
                </a:ext>
              </a:extLst>
            </p:cNvPr>
            <p:cNvSpPr txBox="1"/>
            <p:nvPr/>
          </p:nvSpPr>
          <p:spPr>
            <a:xfrm>
              <a:off x="8413756" y="4563053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4 × 10</a:t>
              </a:r>
              <a:r>
                <a:rPr lang="en-US" sz="1600" b="1" baseline="30000" dirty="0">
                  <a:solidFill>
                    <a:srgbClr val="FF000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7739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35" y="0"/>
            <a:ext cx="11968065" cy="81921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µRWELL-BOT to enhance tracking for hpDIRC: 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angular resolution?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828F7B-A3BD-4057-A810-6545D156C599}"/>
              </a:ext>
            </a:extLst>
          </p:cNvPr>
          <p:cNvSpPr txBox="1"/>
          <p:nvPr/>
        </p:nvSpPr>
        <p:spPr>
          <a:xfrm>
            <a:off x="6096000" y="3952550"/>
            <a:ext cx="6095999" cy="1992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en-US" sz="1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Barrel Outer Tracker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(µRWELL-BOT)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layer close to hpDIRC detector to help improved and angular and space point resolution at the DIRC level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Acceptance matching with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hpDIRC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spatial resolution?: simulation results resolution improvement with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RWELL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conclusive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4E0BE7-CE11-4EC1-8001-D96A8BC860EB}"/>
              </a:ext>
            </a:extLst>
          </p:cNvPr>
          <p:cNvGrpSpPr>
            <a:grpSpLocks noChangeAspect="1"/>
          </p:cNvGrpSpPr>
          <p:nvPr/>
        </p:nvGrpSpPr>
        <p:grpSpPr>
          <a:xfrm>
            <a:off x="6451047" y="898297"/>
            <a:ext cx="5385904" cy="3054253"/>
            <a:chOff x="6305234" y="3011579"/>
            <a:chExt cx="5599208" cy="31752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F21BED-9BFF-42CA-AFBF-4622092C6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497"/>
            <a:stretch/>
          </p:blipFill>
          <p:spPr>
            <a:xfrm>
              <a:off x="6305234" y="3011579"/>
              <a:ext cx="5599208" cy="317521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0F29C59-3A9C-4BA6-96EC-59E28276A7AE}"/>
                </a:ext>
              </a:extLst>
            </p:cNvPr>
            <p:cNvSpPr/>
            <p:nvPr/>
          </p:nvSpPr>
          <p:spPr>
            <a:xfrm>
              <a:off x="10112061" y="3535400"/>
              <a:ext cx="1703529" cy="3206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91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Barrel Outer Tracker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4EBD070-5F1A-4352-AABF-135FDB4D5BC8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 flipH="1" flipV="1">
              <a:off x="10963825" y="3856022"/>
              <a:ext cx="34241" cy="517308"/>
            </a:xfrm>
            <a:prstGeom prst="line">
              <a:avLst/>
            </a:prstGeom>
            <a:ln w="28575">
              <a:solidFill>
                <a:srgbClr val="0091FF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8C4C1F0-DAEC-4EEE-A68C-AB6555E53905}"/>
                </a:ext>
              </a:extLst>
            </p:cNvPr>
            <p:cNvSpPr/>
            <p:nvPr/>
          </p:nvSpPr>
          <p:spPr>
            <a:xfrm>
              <a:off x="7310718" y="3133247"/>
              <a:ext cx="1727797" cy="3206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hpDIRC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(barrel PID)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CDFB03A-795B-4D1F-9A3F-307B6D61832A}"/>
                </a:ext>
              </a:extLst>
            </p:cNvPr>
            <p:cNvCxnSpPr>
              <a:cxnSpLocks/>
              <a:endCxn id="23" idx="2"/>
            </p:cNvCxnSpPr>
            <p:nvPr/>
          </p:nvCxnSpPr>
          <p:spPr>
            <a:xfrm flipH="1" flipV="1">
              <a:off x="8174617" y="3453869"/>
              <a:ext cx="50146" cy="304289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164C899-7881-4577-B2A2-8AF914C136E8}"/>
              </a:ext>
            </a:extLst>
          </p:cNvPr>
          <p:cNvGrpSpPr/>
          <p:nvPr/>
        </p:nvGrpSpPr>
        <p:grpSpPr>
          <a:xfrm>
            <a:off x="304800" y="898297"/>
            <a:ext cx="5303520" cy="4991979"/>
            <a:chOff x="197441" y="860721"/>
            <a:chExt cx="5303520" cy="49919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0962CF-1E6C-4CBB-83AC-49CAF6AAD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601" y="1364361"/>
              <a:ext cx="5029200" cy="4488339"/>
            </a:xfrm>
            <a:prstGeom prst="rect">
              <a:avLst/>
            </a:prstGeom>
            <a:solidFill>
              <a:srgbClr val="FFFF00"/>
            </a:solidFill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483163-1F11-4366-A660-616B18D359F4}"/>
                </a:ext>
              </a:extLst>
            </p:cNvPr>
            <p:cNvSpPr txBox="1"/>
            <p:nvPr/>
          </p:nvSpPr>
          <p:spPr>
            <a:xfrm>
              <a:off x="197441" y="860721"/>
              <a:ext cx="5303520" cy="41742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u="sng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Impact of angular resolution on hpDIRC performance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74FAC3D-E410-4B16-BABC-204E40A8D724}"/>
              </a:ext>
            </a:extLst>
          </p:cNvPr>
          <p:cNvSpPr txBox="1"/>
          <p:nvPr/>
        </p:nvSpPr>
        <p:spPr>
          <a:xfrm>
            <a:off x="8934834" y="5628666"/>
            <a:ext cx="235603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 Posik simulation angular resolution slides</a:t>
            </a:r>
          </a:p>
        </p:txBody>
      </p:sp>
    </p:spTree>
    <p:extLst>
      <p:ext uri="{BB962C8B-B14F-4D97-AF65-F5344CB8AC3E}">
        <p14:creationId xmlns:p14="http://schemas.microsoft.com/office/powerpoint/2010/main" val="373055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BC9968E-4822-4DB0-ACC5-641B87415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257" y="819211"/>
            <a:ext cx="3840480" cy="27853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77" y="0"/>
            <a:ext cx="11953623" cy="81921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µRWELL-BOT for pattern recognition: 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timing and additional hit point</a:t>
            </a:r>
          </a:p>
        </p:txBody>
      </p:sp>
      <p:pic>
        <p:nvPicPr>
          <p:cNvPr id="21" name="Picture 20" descr="A graph of a city&#10;&#10;Description automatically generated">
            <a:extLst>
              <a:ext uri="{FF2B5EF4-FFF2-40B4-BE49-F238E27FC236}">
                <a16:creationId xmlns:a16="http://schemas.microsoft.com/office/drawing/2014/main" id="{336AB554-6BB4-403E-87D3-34CDCDB90B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259"/>
          <a:stretch/>
        </p:blipFill>
        <p:spPr>
          <a:xfrm>
            <a:off x="8094481" y="3428999"/>
            <a:ext cx="3840480" cy="281314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C3D0C9-F2FE-4717-8256-8632AACB45A9}"/>
              </a:ext>
            </a:extLst>
          </p:cNvPr>
          <p:cNvSpPr txBox="1"/>
          <p:nvPr/>
        </p:nvSpPr>
        <p:spPr>
          <a:xfrm>
            <a:off x="238377" y="819211"/>
            <a:ext cx="6369880" cy="4449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en-US" sz="16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Barrel Outer Tracker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(µRWELL-BOT)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timing layer  together with the TOF &amp; Inner MPGD (CyMBaL) to assist the slow Si trackers with pattern recognition.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timing requirement? 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10 - 20 ns or worse?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clarification here from simulation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detector design choices depend on that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hit point to tracking  for redundancy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hit point resolution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not required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how bad of the resolution is acceptable </a:t>
            </a:r>
          </a:p>
        </p:txBody>
      </p:sp>
    </p:spTree>
    <p:extLst>
      <p:ext uri="{BB962C8B-B14F-4D97-AF65-F5344CB8AC3E}">
        <p14:creationId xmlns:p14="http://schemas.microsoft.com/office/powerpoint/2010/main" val="1671925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04" y="0"/>
            <a:ext cx="11977396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µRWELL-BOT Layout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A450E3-85AE-4321-9703-F229C800D39A}"/>
              </a:ext>
            </a:extLst>
          </p:cNvPr>
          <p:cNvSpPr txBox="1"/>
          <p:nvPr/>
        </p:nvSpPr>
        <p:spPr>
          <a:xfrm>
            <a:off x="270351" y="896574"/>
            <a:ext cx="6147680" cy="1894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µRWELL-BOT Layout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Coverage: L = 340 cm (−165 cm ≤ 𝑍  ≤ 175 cm) &amp; R = 72.5 cm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planar modules configured in 12-sided polygon shape trackers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Segmented into 12 sectors along azimuthal direction (phi)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modules (</a:t>
            </a:r>
            <a:r>
              <a:rPr lang="en-US" sz="1600" dirty="0">
                <a:solidFill>
                  <a:srgbClr val="00B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&amp; (</a:t>
            </a:r>
            <a:r>
              <a:rPr lang="en-US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per sector in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along beam axis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679328-D76A-40B0-A9CE-B1028C3F89DD}"/>
              </a:ext>
            </a:extLst>
          </p:cNvPr>
          <p:cNvSpPr txBox="1"/>
          <p:nvPr/>
        </p:nvSpPr>
        <p:spPr>
          <a:xfrm>
            <a:off x="6045565" y="3649179"/>
            <a:ext cx="6147687" cy="2633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Thin-gap &amp; double amplification (GEM &amp; µRWELL)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Capacitive-sharing U-V strip readout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Nominal 70 µm for perpendicular tracks i.e. along phi direction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average 150 µm on for tracks in angle range [0, 45 degrees]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timing layer ~ 10 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length &lt; 2% in active area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C1B625-6577-405A-BFA0-F1FE99A4C8CC}"/>
              </a:ext>
            </a:extLst>
          </p:cNvPr>
          <p:cNvGrpSpPr>
            <a:grpSpLocks noChangeAspect="1"/>
          </p:cNvGrpSpPr>
          <p:nvPr/>
        </p:nvGrpSpPr>
        <p:grpSpPr>
          <a:xfrm>
            <a:off x="6700713" y="901507"/>
            <a:ext cx="4837391" cy="2743200"/>
            <a:chOff x="6634661" y="3472851"/>
            <a:chExt cx="4837390" cy="27432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6D5443-677E-4965-9B2B-9431874208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497"/>
            <a:stretch/>
          </p:blipFill>
          <p:spPr>
            <a:xfrm>
              <a:off x="6634661" y="3472851"/>
              <a:ext cx="4837390" cy="274320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747777A-819E-4555-9C29-6C63304DC83A}"/>
                </a:ext>
              </a:extLst>
            </p:cNvPr>
            <p:cNvSpPr/>
            <p:nvPr/>
          </p:nvSpPr>
          <p:spPr>
            <a:xfrm>
              <a:off x="9573650" y="3871288"/>
              <a:ext cx="1587384" cy="2907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91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Barrel Outer Tracker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37EF486-35F1-4A26-98D5-03FB4BD7CDAD}"/>
                </a:ext>
              </a:extLst>
            </p:cNvPr>
            <p:cNvCxnSpPr>
              <a:cxnSpLocks/>
              <a:endCxn id="31" idx="2"/>
            </p:cNvCxnSpPr>
            <p:nvPr/>
          </p:nvCxnSpPr>
          <p:spPr>
            <a:xfrm flipV="1">
              <a:off x="10310327" y="4162040"/>
              <a:ext cx="57015" cy="474340"/>
            </a:xfrm>
            <a:prstGeom prst="line">
              <a:avLst/>
            </a:prstGeom>
            <a:ln w="28575">
              <a:solidFill>
                <a:srgbClr val="0091FF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E05FBCF-F7EF-4C46-B06D-73F329A6EEBE}"/>
                </a:ext>
              </a:extLst>
            </p:cNvPr>
            <p:cNvSpPr/>
            <p:nvPr/>
          </p:nvSpPr>
          <p:spPr>
            <a:xfrm>
              <a:off x="7503341" y="3577965"/>
              <a:ext cx="1614581" cy="2907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hpDIRC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(barrel PID)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69FC513-2DC4-48E8-86A8-5F25A47BCC49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 flipV="1">
              <a:off x="8293023" y="3868717"/>
              <a:ext cx="17609" cy="249137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40C048B-7822-4D67-ADCB-1C542FC2772F}"/>
              </a:ext>
            </a:extLst>
          </p:cNvPr>
          <p:cNvGrpSpPr/>
          <p:nvPr/>
        </p:nvGrpSpPr>
        <p:grpSpPr>
          <a:xfrm>
            <a:off x="1083466" y="3102142"/>
            <a:ext cx="4241637" cy="2743200"/>
            <a:chOff x="1148780" y="3354069"/>
            <a:chExt cx="4241637" cy="27432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4CC61C6-F767-4AF7-8215-0575E88B3B4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8780" y="3354069"/>
              <a:ext cx="4241637" cy="2743200"/>
              <a:chOff x="647817" y="1163072"/>
              <a:chExt cx="4663440" cy="3015993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4DA4CCB-FE73-4107-B6AB-0D50CEF08B4E}"/>
                  </a:ext>
                </a:extLst>
              </p:cNvPr>
              <p:cNvGrpSpPr/>
              <p:nvPr/>
            </p:nvGrpSpPr>
            <p:grpSpPr>
              <a:xfrm>
                <a:off x="647817" y="1163072"/>
                <a:ext cx="4663440" cy="3015993"/>
                <a:chOff x="922109" y="1108182"/>
                <a:chExt cx="4663440" cy="3015993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9F4D1F29-82BA-4CA6-90D1-3B66277A5D4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22109" y="1108182"/>
                  <a:ext cx="4663440" cy="3015993"/>
                  <a:chOff x="7597302" y="3770210"/>
                  <a:chExt cx="3819146" cy="2469962"/>
                </a:xfrm>
              </p:grpSpPr>
              <p:pic>
                <p:nvPicPr>
                  <p:cNvPr id="15" name="Picture 14" descr="A yellow and silver metal object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567F10E6-50C6-4203-B3B6-0E639245BA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2677" t="6471" r="2777" b="4776"/>
                  <a:stretch/>
                </p:blipFill>
                <p:spPr>
                  <a:xfrm flipH="1">
                    <a:off x="7597302" y="3770210"/>
                    <a:ext cx="3819146" cy="2469962"/>
                  </a:xfrm>
                  <a:prstGeom prst="rect">
                    <a:avLst/>
                  </a:prstGeom>
                </p:spPr>
              </p:pic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7C9A8579-7DEE-4B7C-924D-73F664F4B678}"/>
                      </a:ext>
                    </a:extLst>
                  </p:cNvPr>
                  <p:cNvGrpSpPr/>
                  <p:nvPr/>
                </p:nvGrpSpPr>
                <p:grpSpPr>
                  <a:xfrm>
                    <a:off x="8812583" y="4040505"/>
                    <a:ext cx="694292" cy="1190625"/>
                    <a:chOff x="8812583" y="4040505"/>
                    <a:chExt cx="694292" cy="1190625"/>
                  </a:xfrm>
                </p:grpSpPr>
                <p:cxnSp>
                  <p:nvCxnSpPr>
                    <p:cNvPr id="12" name="Straight Connector 11">
                      <a:extLst>
                        <a:ext uri="{FF2B5EF4-FFF2-40B4-BE49-F238E27FC236}">
                          <a16:creationId xmlns:a16="http://schemas.microsoft.com/office/drawing/2014/main" id="{E7346223-118D-429B-BA68-17BBA96E40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825035" y="4446169"/>
                      <a:ext cx="124808" cy="354145"/>
                    </a:xfrm>
                    <a:prstGeom prst="line">
                      <a:avLst/>
                    </a:prstGeom>
                    <a:ln w="190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Straight Connector 15">
                      <a:extLst>
                        <a:ext uri="{FF2B5EF4-FFF2-40B4-BE49-F238E27FC236}">
                          <a16:creationId xmlns:a16="http://schemas.microsoft.com/office/drawing/2014/main" id="{BF99C6DE-B81D-452B-BE3B-3F610317826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812583" y="4866126"/>
                      <a:ext cx="1" cy="365004"/>
                    </a:xfrm>
                    <a:prstGeom prst="line">
                      <a:avLst/>
                    </a:prstGeom>
                    <a:ln w="190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Connector 18">
                      <a:extLst>
                        <a:ext uri="{FF2B5EF4-FFF2-40B4-BE49-F238E27FC236}">
                          <a16:creationId xmlns:a16="http://schemas.microsoft.com/office/drawing/2014/main" id="{40D60718-54BD-4286-8319-C95A607DC57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983981" y="4152869"/>
                      <a:ext cx="232641" cy="241967"/>
                    </a:xfrm>
                    <a:prstGeom prst="line">
                      <a:avLst/>
                    </a:prstGeom>
                    <a:ln w="190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>
                      <a:extLst>
                        <a:ext uri="{FF2B5EF4-FFF2-40B4-BE49-F238E27FC236}">
                          <a16:creationId xmlns:a16="http://schemas.microsoft.com/office/drawing/2014/main" id="{95949AC6-EB83-4DDA-8D1E-02AF1576E55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9262111" y="4040505"/>
                      <a:ext cx="244764" cy="87900"/>
                    </a:xfrm>
                    <a:prstGeom prst="line">
                      <a:avLst/>
                    </a:prstGeom>
                    <a:ln w="190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2A85592F-35CA-47DF-B1F7-6B76A9B019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06051" y="2944899"/>
                  <a:ext cx="167604" cy="413125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9CBB98-8663-45F0-882C-330B80B680AF}"/>
                  </a:ext>
                </a:extLst>
              </p:cNvPr>
              <p:cNvSpPr txBox="1"/>
              <p:nvPr/>
            </p:nvSpPr>
            <p:spPr>
              <a:xfrm rot="883356">
                <a:off x="1070189" y="1414342"/>
                <a:ext cx="1315111" cy="372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B9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Left module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2AD748F-5EDE-411D-92A9-9FEE9B4DE0FA}"/>
                </a:ext>
              </a:extLst>
            </p:cNvPr>
            <p:cNvSpPr txBox="1"/>
            <p:nvPr/>
          </p:nvSpPr>
          <p:spPr>
            <a:xfrm rot="880665">
              <a:off x="3079111" y="3986767"/>
              <a:ext cx="13612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Right module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105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99D99F0-5A56-4161-9B99-D620926C0ACB}"/>
              </a:ext>
            </a:extLst>
          </p:cNvPr>
          <p:cNvGrpSpPr/>
          <p:nvPr/>
        </p:nvGrpSpPr>
        <p:grpSpPr>
          <a:xfrm>
            <a:off x="304800" y="1506264"/>
            <a:ext cx="10000744" cy="4751079"/>
            <a:chOff x="304800" y="1548596"/>
            <a:chExt cx="10000744" cy="475107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0BB82A-5242-4835-AF2B-CBCF7ED4E9CF}"/>
                </a:ext>
              </a:extLst>
            </p:cNvPr>
            <p:cNvGrpSpPr/>
            <p:nvPr/>
          </p:nvGrpSpPr>
          <p:grpSpPr>
            <a:xfrm>
              <a:off x="304800" y="1548596"/>
              <a:ext cx="10000744" cy="4751079"/>
              <a:chOff x="304800" y="1208900"/>
              <a:chExt cx="10000744" cy="4751079"/>
            </a:xfrm>
          </p:grpSpPr>
          <p:pic>
            <p:nvPicPr>
              <p:cNvPr id="46" name="Picture 45" descr="A long rectangular object with a red and blue stripe">
                <a:extLst>
                  <a:ext uri="{FF2B5EF4-FFF2-40B4-BE49-F238E27FC236}">
                    <a16:creationId xmlns:a16="http://schemas.microsoft.com/office/drawing/2014/main" id="{8A382D55-98CF-45D8-B33D-1B588ED617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09" t="9296" r="14432" b="18724"/>
              <a:stretch/>
            </p:blipFill>
            <p:spPr>
              <a:xfrm>
                <a:off x="304800" y="1208900"/>
                <a:ext cx="10000744" cy="4751079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B2811A5-DAE8-49CA-BBF7-067CE3471AF2}"/>
                  </a:ext>
                </a:extLst>
              </p:cNvPr>
              <p:cNvSpPr txBox="1"/>
              <p:nvPr/>
            </p:nvSpPr>
            <p:spPr>
              <a:xfrm rot="1303606">
                <a:off x="5781485" y="3221161"/>
                <a:ext cx="13646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Installation</a:t>
                </a: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E7DCE88-1752-4713-AFFD-7C7254504D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5745" y="4092483"/>
                <a:ext cx="2940509" cy="1180840"/>
              </a:xfrm>
              <a:prstGeom prst="straightConnector1">
                <a:avLst/>
              </a:prstGeom>
              <a:ln w="762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D4B6AC1-64A2-48EE-904C-7CB0C0C7CF58}"/>
                  </a:ext>
                </a:extLst>
              </p:cNvPr>
              <p:cNvSpPr txBox="1"/>
              <p:nvPr/>
            </p:nvSpPr>
            <p:spPr>
              <a:xfrm rot="1333053">
                <a:off x="4776837" y="4657348"/>
                <a:ext cx="21396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Removal &amp; Service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DE608D6-FB2E-4965-94A3-B0DC43FDC003}"/>
                  </a:ext>
                </a:extLst>
              </p:cNvPr>
              <p:cNvSpPr txBox="1"/>
              <p:nvPr/>
            </p:nvSpPr>
            <p:spPr>
              <a:xfrm>
                <a:off x="395367" y="3720963"/>
                <a:ext cx="34363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dRICH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have to be moved out 4 meters to remove BOT Or Remove DIRC</a:t>
                </a:r>
              </a:p>
            </p:txBody>
          </p:sp>
        </p:grp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AA02B3A-5FC8-4CD3-8C9D-3E58133934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34755" y="3386599"/>
              <a:ext cx="3205697" cy="1258835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D9E8646-36D5-4C3C-9538-FCCE8B251F80}"/>
              </a:ext>
            </a:extLst>
          </p:cNvPr>
          <p:cNvGrpSpPr/>
          <p:nvPr/>
        </p:nvGrpSpPr>
        <p:grpSpPr>
          <a:xfrm>
            <a:off x="4314133" y="980899"/>
            <a:ext cx="7464461" cy="1311438"/>
            <a:chOff x="4121049" y="1026261"/>
            <a:chExt cx="7464461" cy="1311438"/>
          </a:xfrm>
        </p:grpSpPr>
        <p:pic>
          <p:nvPicPr>
            <p:cNvPr id="47" name="Picture 46" descr="A white object with red and black text&#10;&#10;Description automatically generated">
              <a:extLst>
                <a:ext uri="{FF2B5EF4-FFF2-40B4-BE49-F238E27FC236}">
                  <a16:creationId xmlns:a16="http://schemas.microsoft.com/office/drawing/2014/main" id="{B5212531-163F-410A-A034-C55E6C8047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0" t="51084" r="21851" b="30404"/>
            <a:stretch/>
          </p:blipFill>
          <p:spPr>
            <a:xfrm>
              <a:off x="4121049" y="1364778"/>
              <a:ext cx="7464461" cy="972921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CD78AE1-6030-4BEF-933A-CF49C04ACD3E}"/>
                </a:ext>
              </a:extLst>
            </p:cNvPr>
            <p:cNvSpPr txBox="1"/>
            <p:nvPr/>
          </p:nvSpPr>
          <p:spPr>
            <a:xfrm>
              <a:off x="5106197" y="1026261"/>
              <a:ext cx="13646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Service line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µRWELL-BOT Module: 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Services &amp; Integration in </a:t>
            </a:r>
            <a:r>
              <a:rPr lang="en-US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C3FC012-8C1C-4ED7-8C1D-126BAB31A788}"/>
              </a:ext>
            </a:extLst>
          </p:cNvPr>
          <p:cNvSpPr txBox="1"/>
          <p:nvPr/>
        </p:nvSpPr>
        <p:spPr>
          <a:xfrm>
            <a:off x="481327" y="5444404"/>
            <a:ext cx="444492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Seung Joon’s talk at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Coll. Meeting (July 2024)</a:t>
            </a:r>
          </a:p>
          <a:p>
            <a:pPr algn="ctr"/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https://indico.bnl.gov/event/20727/contributions/93669/attachments/56059/95920/BOTandECT.Integration.SeungjoonLee.pdf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83C767A-2AD0-4E72-828C-AF6BFF324E59}"/>
              </a:ext>
            </a:extLst>
          </p:cNvPr>
          <p:cNvSpPr txBox="1"/>
          <p:nvPr/>
        </p:nvSpPr>
        <p:spPr>
          <a:xfrm>
            <a:off x="8140452" y="2393021"/>
            <a:ext cx="4031702" cy="2264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integration challenges: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limitation in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 environment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µRWELL-BOT detector envelop in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radial direction: 2.5 cm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Installed in support structure  of barrel ECAL in front (from IP) of hpDIRC bar </a:t>
            </a:r>
          </a:p>
        </p:txBody>
      </p:sp>
    </p:spTree>
    <p:extLst>
      <p:ext uri="{BB962C8B-B14F-4D97-AF65-F5344CB8AC3E}">
        <p14:creationId xmlns:p14="http://schemas.microsoft.com/office/powerpoint/2010/main" val="1498479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µRWELL-BOT Module: 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&amp; Services &amp; integration in </a:t>
            </a:r>
            <a:r>
              <a:rPr lang="en-US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4" descr="A computer graphics card with green and black stripes&#10;&#10;Description automatically generated with medium confidence">
            <a:extLst>
              <a:ext uri="{FF2B5EF4-FFF2-40B4-BE49-F238E27FC236}">
                <a16:creationId xmlns:a16="http://schemas.microsoft.com/office/drawing/2014/main" id="{FE949612-3097-4191-AE3F-8C8593763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t="14385" r="9627" b="21904"/>
          <a:stretch/>
        </p:blipFill>
        <p:spPr>
          <a:xfrm>
            <a:off x="741730" y="1049182"/>
            <a:ext cx="7119257" cy="35830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70A4B5-2B48-4F91-84F7-07BFA5D6702D}"/>
              </a:ext>
            </a:extLst>
          </p:cNvPr>
          <p:cNvSpPr txBox="1"/>
          <p:nvPr/>
        </p:nvSpPr>
        <p:spPr>
          <a:xfrm>
            <a:off x="4077426" y="1211708"/>
            <a:ext cx="403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Dimension: 180 cm x 38 cm x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cm</a:t>
            </a:r>
          </a:p>
        </p:txBody>
      </p:sp>
      <p:pic>
        <p:nvPicPr>
          <p:cNvPr id="11" name="Picture 10" descr="A long line of a ship">
            <a:extLst>
              <a:ext uri="{FF2B5EF4-FFF2-40B4-BE49-F238E27FC236}">
                <a16:creationId xmlns:a16="http://schemas.microsoft.com/office/drawing/2014/main" id="{0FCF82FF-4214-4A69-A618-62ED1B2E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t="58206" r="11462" b="25839"/>
          <a:stretch/>
        </p:blipFill>
        <p:spPr>
          <a:xfrm flipH="1">
            <a:off x="304800" y="4475226"/>
            <a:ext cx="11813627" cy="12049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B45CFDF-BB0E-4F15-9432-6A5AAB96B1A8}"/>
              </a:ext>
            </a:extLst>
          </p:cNvPr>
          <p:cNvSpPr/>
          <p:nvPr/>
        </p:nvSpPr>
        <p:spPr>
          <a:xfrm>
            <a:off x="11342539" y="4612818"/>
            <a:ext cx="465083" cy="28003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0FE7BB-F841-43A1-9564-043B66AECC80}"/>
              </a:ext>
            </a:extLst>
          </p:cNvPr>
          <p:cNvSpPr txBox="1"/>
          <p:nvPr/>
        </p:nvSpPr>
        <p:spPr>
          <a:xfrm>
            <a:off x="5764698" y="5357045"/>
            <a:ext cx="1492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MPGD chamber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33829A-5860-48A7-8357-FBF9FE52533A}"/>
              </a:ext>
            </a:extLst>
          </p:cNvPr>
          <p:cNvSpPr txBox="1"/>
          <p:nvPr/>
        </p:nvSpPr>
        <p:spPr>
          <a:xfrm>
            <a:off x="1094624" y="4307753"/>
            <a:ext cx="149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SALSA-FEB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6D45DF-1C5B-4C22-BD23-0330F3EAF3E3}"/>
              </a:ext>
            </a:extLst>
          </p:cNvPr>
          <p:cNvSpPr txBox="1"/>
          <p:nvPr/>
        </p:nvSpPr>
        <p:spPr>
          <a:xfrm>
            <a:off x="438807" y="3848583"/>
            <a:ext cx="197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B2B connector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28067A-B4F7-4432-BE28-653C39C704E5}"/>
              </a:ext>
            </a:extLst>
          </p:cNvPr>
          <p:cNvCxnSpPr>
            <a:cxnSpLocks/>
          </p:cNvCxnSpPr>
          <p:nvPr/>
        </p:nvCxnSpPr>
        <p:spPr>
          <a:xfrm flipH="1">
            <a:off x="741730" y="4217915"/>
            <a:ext cx="130629" cy="788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E1749A0-19B2-40FA-9C9F-8CFA14E38DFD}"/>
              </a:ext>
            </a:extLst>
          </p:cNvPr>
          <p:cNvSpPr txBox="1"/>
          <p:nvPr/>
        </p:nvSpPr>
        <p:spPr>
          <a:xfrm>
            <a:off x="9553904" y="5587266"/>
            <a:ext cx="1978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 support bracket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196BD64-5928-461B-94DC-776BBD85E2F2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10543190" y="5006892"/>
            <a:ext cx="552074" cy="5803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D394E1C-1A44-47C4-98EA-C4738453B9D1}"/>
              </a:ext>
            </a:extLst>
          </p:cNvPr>
          <p:cNvSpPr txBox="1"/>
          <p:nvPr/>
        </p:nvSpPr>
        <p:spPr>
          <a:xfrm>
            <a:off x="10618076" y="3981910"/>
            <a:ext cx="134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 area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AF6F093-6C6B-4002-BB6B-44743F917CE0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1290457" y="4351242"/>
            <a:ext cx="294992" cy="4015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A253302-020E-40D4-AC15-341FB93DF79B}"/>
              </a:ext>
            </a:extLst>
          </p:cNvPr>
          <p:cNvSpPr txBox="1"/>
          <p:nvPr/>
        </p:nvSpPr>
        <p:spPr>
          <a:xfrm rot="10800000">
            <a:off x="7535834" y="2382774"/>
            <a:ext cx="451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2">
                    <a:lumMod val="50000"/>
                  </a:schemeClr>
                </a:solidFill>
              </a:rPr>
              <a:t>F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69AA3B2-4FDF-4F33-84CD-B50516AE360B}"/>
              </a:ext>
            </a:extLst>
          </p:cNvPr>
          <p:cNvCxnSpPr>
            <a:cxnSpLocks/>
            <a:endCxn id="21" idx="3"/>
          </p:cNvCxnSpPr>
          <p:nvPr/>
        </p:nvCxnSpPr>
        <p:spPr>
          <a:xfrm flipV="1">
            <a:off x="7101949" y="2982938"/>
            <a:ext cx="433885" cy="4443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400D2DC-6CE9-4413-9362-50EF4DC57CE2}"/>
              </a:ext>
            </a:extLst>
          </p:cNvPr>
          <p:cNvSpPr txBox="1"/>
          <p:nvPr/>
        </p:nvSpPr>
        <p:spPr>
          <a:xfrm>
            <a:off x="7987780" y="923258"/>
            <a:ext cx="4148708" cy="26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integration challenges: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limitation in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 environment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µRWELL-BOT detector envelop in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radial direction: 2.5 cm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Installed in support structure  of barrel ECAL in front (from IP) of hpDIRC bar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of the acceptance matching with hpDIRC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CE431-DEC3-400E-A25A-505BAEC26BE0}"/>
              </a:ext>
            </a:extLst>
          </p:cNvPr>
          <p:cNvSpPr txBox="1"/>
          <p:nvPr/>
        </p:nvSpPr>
        <p:spPr>
          <a:xfrm>
            <a:off x="452083" y="5545236"/>
            <a:ext cx="444492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Seung Joon’s talk at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Coll. Meeting (July 2024)</a:t>
            </a:r>
          </a:p>
          <a:p>
            <a:pPr algn="ctr"/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https://indico.bnl.gov/event/20727/contributions/93669/attachments/56059/95920/BOTandECT.Integration.SeungjoonLee.pdf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9232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roup 297">
            <a:extLst>
              <a:ext uri="{FF2B5EF4-FFF2-40B4-BE49-F238E27FC236}">
                <a16:creationId xmlns:a16="http://schemas.microsoft.com/office/drawing/2014/main" id="{A9860A31-233E-483E-90DF-48A5C9D8E58C}"/>
              </a:ext>
            </a:extLst>
          </p:cNvPr>
          <p:cNvGrpSpPr>
            <a:grpSpLocks noChangeAspect="1"/>
          </p:cNvGrpSpPr>
          <p:nvPr/>
        </p:nvGrpSpPr>
        <p:grpSpPr>
          <a:xfrm>
            <a:off x="879901" y="904307"/>
            <a:ext cx="3840369" cy="2483687"/>
            <a:chOff x="7597302" y="3770210"/>
            <a:chExt cx="3819146" cy="2469962"/>
          </a:xfrm>
        </p:grpSpPr>
        <p:pic>
          <p:nvPicPr>
            <p:cNvPr id="299" name="Picture 298" descr="A yellow and silver metal object&#10;&#10;Description automatically generated with medium confidence">
              <a:extLst>
                <a:ext uri="{FF2B5EF4-FFF2-40B4-BE49-F238E27FC236}">
                  <a16:creationId xmlns:a16="http://schemas.microsoft.com/office/drawing/2014/main" id="{EF6F7E62-7EA0-482A-8673-42FFDBE9D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77" t="6471" r="2777" b="4776"/>
            <a:stretch/>
          </p:blipFill>
          <p:spPr>
            <a:xfrm flipH="1">
              <a:off x="7597302" y="3770210"/>
              <a:ext cx="3819146" cy="2469962"/>
            </a:xfrm>
            <a:prstGeom prst="rect">
              <a:avLst/>
            </a:prstGeom>
          </p:spPr>
        </p:pic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138AC40B-941D-406E-942A-C321EC3D9481}"/>
                </a:ext>
              </a:extLst>
            </p:cNvPr>
            <p:cNvGrpSpPr/>
            <p:nvPr/>
          </p:nvGrpSpPr>
          <p:grpSpPr>
            <a:xfrm>
              <a:off x="8812583" y="4040505"/>
              <a:ext cx="694292" cy="1190625"/>
              <a:chOff x="8812583" y="4040505"/>
              <a:chExt cx="694292" cy="1190625"/>
            </a:xfrm>
          </p:grpSpPr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2F48FD0D-0938-4496-993C-E31A016E0C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31580" y="4440555"/>
                <a:ext cx="114300" cy="36004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16EC40E1-D75F-44C2-8D02-DF090BA69F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12583" y="4866126"/>
                <a:ext cx="1" cy="36500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3CF7D63C-F91D-49B7-B4A2-303BB409A3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83981" y="4149090"/>
                <a:ext cx="236219" cy="24574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3A0F617D-70E8-480F-BD31-BCF9B823A5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62111" y="4040505"/>
                <a:ext cx="244764" cy="879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81921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µRWELL-BOT Module: </a:t>
            </a:r>
            <a:r>
              <a:rPr lang="en-US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Thin-gap GEM-µRWELL Hybrid Detector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5BE03C-B562-4278-B667-BE3D5E6C5B01}"/>
              </a:ext>
            </a:extLst>
          </p:cNvPr>
          <p:cNvGrpSpPr>
            <a:grpSpLocks noChangeAspect="1"/>
          </p:cNvGrpSpPr>
          <p:nvPr/>
        </p:nvGrpSpPr>
        <p:grpSpPr>
          <a:xfrm>
            <a:off x="6363222" y="5270537"/>
            <a:ext cx="5486400" cy="1560052"/>
            <a:chOff x="5600339" y="3464023"/>
            <a:chExt cx="6400422" cy="18199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832738-592A-4547-992A-656AF89230CF}"/>
                </a:ext>
              </a:extLst>
            </p:cNvPr>
            <p:cNvGrpSpPr/>
            <p:nvPr/>
          </p:nvGrpSpPr>
          <p:grpSpPr>
            <a:xfrm>
              <a:off x="5600339" y="3464023"/>
              <a:ext cx="6400422" cy="1819951"/>
              <a:chOff x="4414384" y="3309812"/>
              <a:chExt cx="7693918" cy="218775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48EE44B-6BDB-4C4F-88D6-85C929AD21F4}"/>
                  </a:ext>
                </a:extLst>
              </p:cNvPr>
              <p:cNvGrpSpPr/>
              <p:nvPr/>
            </p:nvGrpSpPr>
            <p:grpSpPr>
              <a:xfrm>
                <a:off x="4414384" y="3309812"/>
                <a:ext cx="7693918" cy="1661608"/>
                <a:chOff x="4413929" y="3336446"/>
                <a:chExt cx="7693918" cy="1661608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9C94AB6-CE74-494B-9A19-48643C0930ED}"/>
                    </a:ext>
                  </a:extLst>
                </p:cNvPr>
                <p:cNvSpPr/>
                <p:nvPr/>
              </p:nvSpPr>
              <p:spPr>
                <a:xfrm>
                  <a:off x="4413929" y="3336446"/>
                  <a:ext cx="7693918" cy="1661608"/>
                </a:xfrm>
                <a:prstGeom prst="rect">
                  <a:avLst/>
                </a:prstGeom>
                <a:solidFill>
                  <a:srgbClr val="ED7D31">
                    <a:lumMod val="7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4512E3B6-CBFE-45B5-B421-112622F9B236}"/>
                    </a:ext>
                  </a:extLst>
                </p:cNvPr>
                <p:cNvGrpSpPr/>
                <p:nvPr/>
              </p:nvGrpSpPr>
              <p:grpSpPr>
                <a:xfrm>
                  <a:off x="4420650" y="3348756"/>
                  <a:ext cx="456097" cy="1636989"/>
                  <a:chOff x="4420650" y="3347671"/>
                  <a:chExt cx="456097" cy="1636989"/>
                </a:xfrm>
              </p:grpSpPr>
              <p:grpSp>
                <p:nvGrpSpPr>
                  <p:cNvPr id="207" name="Group 206">
                    <a:extLst>
                      <a:ext uri="{FF2B5EF4-FFF2-40B4-BE49-F238E27FC236}">
                        <a16:creationId xmlns:a16="http://schemas.microsoft.com/office/drawing/2014/main" id="{5BFDB24A-9716-4137-B0F1-A3EFA7D62024}"/>
                      </a:ext>
                    </a:extLst>
                  </p:cNvPr>
                  <p:cNvGrpSpPr/>
                  <p:nvPr/>
                </p:nvGrpSpPr>
                <p:grpSpPr>
                  <a:xfrm>
                    <a:off x="4420650" y="3347671"/>
                    <a:ext cx="456097" cy="808732"/>
                    <a:chOff x="4452713" y="3364821"/>
                    <a:chExt cx="456097" cy="808732"/>
                  </a:xfrm>
                </p:grpSpPr>
                <p:sp>
                  <p:nvSpPr>
                    <p:cNvPr id="223" name="Freeform: Shape 222">
                      <a:extLst>
                        <a:ext uri="{FF2B5EF4-FFF2-40B4-BE49-F238E27FC236}">
                          <a16:creationId xmlns:a16="http://schemas.microsoft.com/office/drawing/2014/main" id="{F7E744CB-9206-4368-B0D6-711845BC2C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2713" y="4080018"/>
                      <a:ext cx="358044" cy="93535"/>
                    </a:xfrm>
                    <a:custGeom>
                      <a:avLst/>
                      <a:gdLst>
                        <a:gd name="connsiteX0" fmla="*/ 426720 w 447134"/>
                        <a:gd name="connsiteY0" fmla="*/ 0 h 135700"/>
                        <a:gd name="connsiteX1" fmla="*/ 398145 w 447134"/>
                        <a:gd name="connsiteY1" fmla="*/ 133350 h 135700"/>
                        <a:gd name="connsiteX2" fmla="*/ 0 w 447134"/>
                        <a:gd name="connsiteY2" fmla="*/ 72390 h 135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47134" h="135700">
                          <a:moveTo>
                            <a:pt x="426720" y="0"/>
                          </a:moveTo>
                          <a:cubicBezTo>
                            <a:pt x="447992" y="60642"/>
                            <a:pt x="469265" y="121285"/>
                            <a:pt x="398145" y="133350"/>
                          </a:cubicBezTo>
                          <a:cubicBezTo>
                            <a:pt x="327025" y="145415"/>
                            <a:pt x="163512" y="108902"/>
                            <a:pt x="0" y="72390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224" name="Group 223">
                      <a:extLst>
                        <a:ext uri="{FF2B5EF4-FFF2-40B4-BE49-F238E27FC236}">
                          <a16:creationId xmlns:a16="http://schemas.microsoft.com/office/drawing/2014/main" id="{C719836C-3627-42AB-BB44-ABA712CEE885}"/>
                        </a:ext>
                      </a:extLst>
                    </p:cNvPr>
                    <p:cNvGrpSpPr/>
                    <p:nvPr/>
                  </p:nvGrpSpPr>
                  <p:grpSpPr>
                    <a:xfrm rot="5400000" flipH="1">
                      <a:off x="4321436" y="3536793"/>
                      <a:ext cx="759346" cy="415402"/>
                      <a:chOff x="2731470" y="2202179"/>
                      <a:chExt cx="835749" cy="457200"/>
                    </a:xfrm>
                  </p:grpSpPr>
                  <p:grpSp>
                    <p:nvGrpSpPr>
                      <p:cNvPr id="225" name="Group 224">
                        <a:extLst>
                          <a:ext uri="{FF2B5EF4-FFF2-40B4-BE49-F238E27FC236}">
                            <a16:creationId xmlns:a16="http://schemas.microsoft.com/office/drawing/2014/main" id="{1206D395-7649-46AD-8EEE-2A18D89E458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62094" y="2202179"/>
                        <a:ext cx="805125" cy="457200"/>
                        <a:chOff x="2762094" y="2202179"/>
                        <a:chExt cx="805125" cy="457200"/>
                      </a:xfrm>
                    </p:grpSpPr>
                    <p:sp>
                      <p:nvSpPr>
                        <p:cNvPr id="230" name="Rectangle 229">
                          <a:extLst>
                            <a:ext uri="{FF2B5EF4-FFF2-40B4-BE49-F238E27FC236}">
                              <a16:creationId xmlns:a16="http://schemas.microsoft.com/office/drawing/2014/main" id="{A0D6B351-C4E1-4F71-B1FD-D0C84F8974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62094" y="2202179"/>
                          <a:ext cx="805125" cy="457200"/>
                        </a:xfrm>
                        <a:prstGeom prst="rect">
                          <a:avLst/>
                        </a:prstGeom>
                        <a:solidFill>
                          <a:srgbClr val="00B050">
                            <a:alpha val="90000"/>
                          </a:srgbClr>
                        </a:solidFill>
                        <a:ln w="6350" cap="flat" cmpd="sng" algn="ctr">
                          <a:solidFill>
                            <a:srgbClr val="70AD47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231" name="Rectangle 230">
                          <a:extLst>
                            <a:ext uri="{FF2B5EF4-FFF2-40B4-BE49-F238E27FC236}">
                              <a16:creationId xmlns:a16="http://schemas.microsoft.com/office/drawing/2014/main" id="{21BBE90A-CAF5-44DA-9CAA-6B2CDF8A21B8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2981776" y="2213924"/>
                          <a:ext cx="365760" cy="45720"/>
                        </a:xfrm>
                        <a:prstGeom prst="rect">
                          <a:avLst/>
                        </a:prstGeom>
                        <a:solidFill>
                          <a:sysClr val="window" lastClr="FFFFF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232" name="Group 231">
                          <a:extLst>
                            <a:ext uri="{FF2B5EF4-FFF2-40B4-BE49-F238E27FC236}">
                              <a16:creationId xmlns:a16="http://schemas.microsoft.com/office/drawing/2014/main" id="{9C11780D-545E-4777-A2EC-77B10BEC0B0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833992" y="2289441"/>
                          <a:ext cx="654304" cy="100584"/>
                          <a:chOff x="2840529" y="2289441"/>
                          <a:chExt cx="654304" cy="100584"/>
                        </a:xfrm>
                      </p:grpSpPr>
                      <p:sp>
                        <p:nvSpPr>
                          <p:cNvPr id="233" name="Rectangle 232">
                            <a:extLst>
                              <a:ext uri="{FF2B5EF4-FFF2-40B4-BE49-F238E27FC236}">
                                <a16:creationId xmlns:a16="http://schemas.microsoft.com/office/drawing/2014/main" id="{DB3D9FA9-AD41-4721-9374-9770C67E48A6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2840529" y="2289441"/>
                            <a:ext cx="100584" cy="100584"/>
                          </a:xfrm>
                          <a:prstGeom prst="rect">
                            <a:avLst/>
                          </a:prstGeom>
                          <a:solidFill>
                            <a:srgbClr val="00B0F0"/>
                          </a:solidFill>
                          <a:ln w="6350" cap="flat" cmpd="sng" algn="ctr">
                            <a:solidFill>
                              <a:srgbClr val="5B9BD5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234" name="Rectangle 233">
                            <a:extLst>
                              <a:ext uri="{FF2B5EF4-FFF2-40B4-BE49-F238E27FC236}">
                                <a16:creationId xmlns:a16="http://schemas.microsoft.com/office/drawing/2014/main" id="{AC886F77-CC97-42BB-8E31-F3CDCF089E77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3025102" y="2289441"/>
                            <a:ext cx="100584" cy="100584"/>
                          </a:xfrm>
                          <a:prstGeom prst="rect">
                            <a:avLst/>
                          </a:prstGeom>
                          <a:solidFill>
                            <a:srgbClr val="00B0F0"/>
                          </a:solidFill>
                          <a:ln w="6350" cap="flat" cmpd="sng" algn="ctr">
                            <a:solidFill>
                              <a:srgbClr val="5B9BD5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235" name="Rectangle 234">
                            <a:extLst>
                              <a:ext uri="{FF2B5EF4-FFF2-40B4-BE49-F238E27FC236}">
                                <a16:creationId xmlns:a16="http://schemas.microsoft.com/office/drawing/2014/main" id="{04EF3117-20AB-44DF-B8B4-5178D7EA940C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3209675" y="2289441"/>
                            <a:ext cx="100584" cy="100584"/>
                          </a:xfrm>
                          <a:prstGeom prst="rect">
                            <a:avLst/>
                          </a:prstGeom>
                          <a:solidFill>
                            <a:srgbClr val="00B0F0"/>
                          </a:solidFill>
                          <a:ln w="6350" cap="flat" cmpd="sng" algn="ctr">
                            <a:solidFill>
                              <a:srgbClr val="5B9BD5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236" name="Rectangle 235">
                            <a:extLst>
                              <a:ext uri="{FF2B5EF4-FFF2-40B4-BE49-F238E27FC236}">
                                <a16:creationId xmlns:a16="http://schemas.microsoft.com/office/drawing/2014/main" id="{6C88D1CF-AA29-45C1-9BB3-773A6880DC90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3394249" y="2289441"/>
                            <a:ext cx="100584" cy="100584"/>
                          </a:xfrm>
                          <a:prstGeom prst="rect">
                            <a:avLst/>
                          </a:prstGeom>
                          <a:solidFill>
                            <a:srgbClr val="00B0F0"/>
                          </a:solidFill>
                          <a:ln w="6350" cap="flat" cmpd="sng" algn="ctr">
                            <a:solidFill>
                              <a:srgbClr val="5B9BD5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26" name="Rectangle 225">
                        <a:extLst>
                          <a:ext uri="{FF2B5EF4-FFF2-40B4-BE49-F238E27FC236}">
                            <a16:creationId xmlns:a16="http://schemas.microsoft.com/office/drawing/2014/main" id="{2BCCB295-ADDC-4761-9A9B-C177679D9D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31470" y="2400783"/>
                        <a:ext cx="102946" cy="50319"/>
                      </a:xfrm>
                      <a:prstGeom prst="rect">
                        <a:avLst/>
                      </a:prstGeom>
                      <a:solidFill>
                        <a:srgbClr val="F50BDF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27" name="Rectangle 226">
                        <a:extLst>
                          <a:ext uri="{FF2B5EF4-FFF2-40B4-BE49-F238E27FC236}">
                            <a16:creationId xmlns:a16="http://schemas.microsoft.com/office/drawing/2014/main" id="{9B8DE1AC-F87D-4043-9EF3-00433A2DD481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2734550" y="2568385"/>
                        <a:ext cx="91440" cy="50319"/>
                      </a:xfrm>
                      <a:prstGeom prst="rect">
                        <a:avLst/>
                      </a:prstGeom>
                      <a:solidFill>
                        <a:sysClr val="windowText" lastClr="000000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28" name="Rectangle 227">
                        <a:extLst>
                          <a:ext uri="{FF2B5EF4-FFF2-40B4-BE49-F238E27FC236}">
                            <a16:creationId xmlns:a16="http://schemas.microsoft.com/office/drawing/2014/main" id="{13E877F7-B897-4E93-831F-F5B7FB1040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77665" y="2462507"/>
                        <a:ext cx="327498" cy="172196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6350" cap="flat" cmpd="sng" algn="ctr">
                        <a:solidFill>
                          <a:srgbClr val="ED7D3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29" name="Rectangle 228">
                        <a:extLst>
                          <a:ext uri="{FF2B5EF4-FFF2-40B4-BE49-F238E27FC236}">
                            <a16:creationId xmlns:a16="http://schemas.microsoft.com/office/drawing/2014/main" id="{9906F22D-A6A1-4E88-BBFB-900F187A88A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94132" y="2439201"/>
                        <a:ext cx="201168" cy="201168"/>
                      </a:xfrm>
                      <a:prstGeom prst="rect">
                        <a:avLst/>
                      </a:prstGeom>
                      <a:solidFill>
                        <a:srgbClr val="4472C4"/>
                      </a:solidFill>
                      <a:ln w="6350" cap="flat" cmpd="sng" algn="ctr">
                        <a:solidFill>
                          <a:srgbClr val="5B9BD5">
                            <a:lumMod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08" name="Group 207">
                    <a:extLst>
                      <a:ext uri="{FF2B5EF4-FFF2-40B4-BE49-F238E27FC236}">
                        <a16:creationId xmlns:a16="http://schemas.microsoft.com/office/drawing/2014/main" id="{135F4199-5E1B-4810-88C7-7B30F58256A1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4420650" y="4175928"/>
                    <a:ext cx="456097" cy="808732"/>
                    <a:chOff x="4452713" y="3364821"/>
                    <a:chExt cx="456097" cy="808732"/>
                  </a:xfrm>
                </p:grpSpPr>
                <p:sp>
                  <p:nvSpPr>
                    <p:cNvPr id="209" name="Freeform: Shape 208">
                      <a:extLst>
                        <a:ext uri="{FF2B5EF4-FFF2-40B4-BE49-F238E27FC236}">
                          <a16:creationId xmlns:a16="http://schemas.microsoft.com/office/drawing/2014/main" id="{2D4ED800-A365-4D1A-8152-FA645513B0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2713" y="4080018"/>
                      <a:ext cx="358044" cy="93535"/>
                    </a:xfrm>
                    <a:custGeom>
                      <a:avLst/>
                      <a:gdLst>
                        <a:gd name="connsiteX0" fmla="*/ 426720 w 447134"/>
                        <a:gd name="connsiteY0" fmla="*/ 0 h 135700"/>
                        <a:gd name="connsiteX1" fmla="*/ 398145 w 447134"/>
                        <a:gd name="connsiteY1" fmla="*/ 133350 h 135700"/>
                        <a:gd name="connsiteX2" fmla="*/ 0 w 447134"/>
                        <a:gd name="connsiteY2" fmla="*/ 72390 h 135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47134" h="135700">
                          <a:moveTo>
                            <a:pt x="426720" y="0"/>
                          </a:moveTo>
                          <a:cubicBezTo>
                            <a:pt x="447992" y="60642"/>
                            <a:pt x="469265" y="121285"/>
                            <a:pt x="398145" y="133350"/>
                          </a:cubicBezTo>
                          <a:cubicBezTo>
                            <a:pt x="327025" y="145415"/>
                            <a:pt x="163512" y="108902"/>
                            <a:pt x="0" y="72390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210" name="Group 209">
                      <a:extLst>
                        <a:ext uri="{FF2B5EF4-FFF2-40B4-BE49-F238E27FC236}">
                          <a16:creationId xmlns:a16="http://schemas.microsoft.com/office/drawing/2014/main" id="{C5F40833-2236-453D-9125-C6BFB3E077A9}"/>
                        </a:ext>
                      </a:extLst>
                    </p:cNvPr>
                    <p:cNvGrpSpPr/>
                    <p:nvPr/>
                  </p:nvGrpSpPr>
                  <p:grpSpPr>
                    <a:xfrm rot="5400000" flipH="1">
                      <a:off x="4321436" y="3536793"/>
                      <a:ext cx="759346" cy="415402"/>
                      <a:chOff x="2731470" y="2202179"/>
                      <a:chExt cx="835749" cy="457200"/>
                    </a:xfrm>
                  </p:grpSpPr>
                  <p:grpSp>
                    <p:nvGrpSpPr>
                      <p:cNvPr id="211" name="Group 210">
                        <a:extLst>
                          <a:ext uri="{FF2B5EF4-FFF2-40B4-BE49-F238E27FC236}">
                            <a16:creationId xmlns:a16="http://schemas.microsoft.com/office/drawing/2014/main" id="{C2E1A81E-7D99-4857-A137-C76F2BE4FB8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62094" y="2202179"/>
                        <a:ext cx="805125" cy="457200"/>
                        <a:chOff x="2762094" y="2202179"/>
                        <a:chExt cx="805125" cy="457200"/>
                      </a:xfrm>
                    </p:grpSpPr>
                    <p:sp>
                      <p:nvSpPr>
                        <p:cNvPr id="216" name="Rectangle 215">
                          <a:extLst>
                            <a:ext uri="{FF2B5EF4-FFF2-40B4-BE49-F238E27FC236}">
                              <a16:creationId xmlns:a16="http://schemas.microsoft.com/office/drawing/2014/main" id="{CCAB25BC-6C2E-46ED-A25E-1667A7475F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62094" y="2202179"/>
                          <a:ext cx="805125" cy="457200"/>
                        </a:xfrm>
                        <a:prstGeom prst="rect">
                          <a:avLst/>
                        </a:prstGeom>
                        <a:solidFill>
                          <a:srgbClr val="00B050">
                            <a:alpha val="90000"/>
                          </a:srgbClr>
                        </a:solidFill>
                        <a:ln w="6350" cap="flat" cmpd="sng" algn="ctr">
                          <a:solidFill>
                            <a:srgbClr val="70AD47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217" name="Rectangle 216">
                          <a:extLst>
                            <a:ext uri="{FF2B5EF4-FFF2-40B4-BE49-F238E27FC236}">
                              <a16:creationId xmlns:a16="http://schemas.microsoft.com/office/drawing/2014/main" id="{FE5E1183-F9CF-4D8A-8420-A7A23A9AD393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2981776" y="2213924"/>
                          <a:ext cx="365760" cy="45720"/>
                        </a:xfrm>
                        <a:prstGeom prst="rect">
                          <a:avLst/>
                        </a:prstGeom>
                        <a:solidFill>
                          <a:sysClr val="window" lastClr="FFFFF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218" name="Group 217">
                          <a:extLst>
                            <a:ext uri="{FF2B5EF4-FFF2-40B4-BE49-F238E27FC236}">
                              <a16:creationId xmlns:a16="http://schemas.microsoft.com/office/drawing/2014/main" id="{7F4F963E-F30A-4AA7-AD6F-1D8CCB844C0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833992" y="2289441"/>
                          <a:ext cx="654304" cy="100584"/>
                          <a:chOff x="2840529" y="2289441"/>
                          <a:chExt cx="654304" cy="100584"/>
                        </a:xfrm>
                      </p:grpSpPr>
                      <p:sp>
                        <p:nvSpPr>
                          <p:cNvPr id="219" name="Rectangle 218">
                            <a:extLst>
                              <a:ext uri="{FF2B5EF4-FFF2-40B4-BE49-F238E27FC236}">
                                <a16:creationId xmlns:a16="http://schemas.microsoft.com/office/drawing/2014/main" id="{F841027A-268F-441D-A199-D4AA80A78A3A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2840529" y="2289441"/>
                            <a:ext cx="100584" cy="100584"/>
                          </a:xfrm>
                          <a:prstGeom prst="rect">
                            <a:avLst/>
                          </a:prstGeom>
                          <a:solidFill>
                            <a:srgbClr val="00B0F0"/>
                          </a:solidFill>
                          <a:ln w="6350" cap="flat" cmpd="sng" algn="ctr">
                            <a:solidFill>
                              <a:srgbClr val="5B9BD5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220" name="Rectangle 219">
                            <a:extLst>
                              <a:ext uri="{FF2B5EF4-FFF2-40B4-BE49-F238E27FC236}">
                                <a16:creationId xmlns:a16="http://schemas.microsoft.com/office/drawing/2014/main" id="{D541F1AA-0460-4B0D-BE55-D54FECABCCE9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3025102" y="2289441"/>
                            <a:ext cx="100584" cy="100584"/>
                          </a:xfrm>
                          <a:prstGeom prst="rect">
                            <a:avLst/>
                          </a:prstGeom>
                          <a:solidFill>
                            <a:srgbClr val="00B0F0"/>
                          </a:solidFill>
                          <a:ln w="6350" cap="flat" cmpd="sng" algn="ctr">
                            <a:solidFill>
                              <a:srgbClr val="5B9BD5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221" name="Rectangle 220">
                            <a:extLst>
                              <a:ext uri="{FF2B5EF4-FFF2-40B4-BE49-F238E27FC236}">
                                <a16:creationId xmlns:a16="http://schemas.microsoft.com/office/drawing/2014/main" id="{4ABB783D-BBB4-4F51-A34F-BB2F88CFADA1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3209675" y="2289441"/>
                            <a:ext cx="100584" cy="100584"/>
                          </a:xfrm>
                          <a:prstGeom prst="rect">
                            <a:avLst/>
                          </a:prstGeom>
                          <a:solidFill>
                            <a:srgbClr val="00B0F0"/>
                          </a:solidFill>
                          <a:ln w="6350" cap="flat" cmpd="sng" algn="ctr">
                            <a:solidFill>
                              <a:srgbClr val="5B9BD5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222" name="Rectangle 221">
                            <a:extLst>
                              <a:ext uri="{FF2B5EF4-FFF2-40B4-BE49-F238E27FC236}">
                                <a16:creationId xmlns:a16="http://schemas.microsoft.com/office/drawing/2014/main" id="{184094F9-A8C8-4A60-9E7A-3C67A5AC3331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3394249" y="2289441"/>
                            <a:ext cx="100584" cy="100584"/>
                          </a:xfrm>
                          <a:prstGeom prst="rect">
                            <a:avLst/>
                          </a:prstGeom>
                          <a:solidFill>
                            <a:srgbClr val="00B0F0"/>
                          </a:solidFill>
                          <a:ln w="6350" cap="flat" cmpd="sng" algn="ctr">
                            <a:solidFill>
                              <a:srgbClr val="5B9BD5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12" name="Rectangle 211">
                        <a:extLst>
                          <a:ext uri="{FF2B5EF4-FFF2-40B4-BE49-F238E27FC236}">
                            <a16:creationId xmlns:a16="http://schemas.microsoft.com/office/drawing/2014/main" id="{EFF6B963-09BF-4CED-B47A-915DFF2838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31470" y="2400783"/>
                        <a:ext cx="102946" cy="50319"/>
                      </a:xfrm>
                      <a:prstGeom prst="rect">
                        <a:avLst/>
                      </a:prstGeom>
                      <a:solidFill>
                        <a:srgbClr val="F50BDF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13" name="Rectangle 212">
                        <a:extLst>
                          <a:ext uri="{FF2B5EF4-FFF2-40B4-BE49-F238E27FC236}">
                            <a16:creationId xmlns:a16="http://schemas.microsoft.com/office/drawing/2014/main" id="{97FD39F1-E5D4-4CDC-8E64-2D374F78C109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2734550" y="2568385"/>
                        <a:ext cx="91440" cy="50319"/>
                      </a:xfrm>
                      <a:prstGeom prst="rect">
                        <a:avLst/>
                      </a:prstGeom>
                      <a:solidFill>
                        <a:sysClr val="windowText" lastClr="000000"/>
                      </a:solidFill>
                      <a:ln w="635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14" name="Rectangle 213">
                        <a:extLst>
                          <a:ext uri="{FF2B5EF4-FFF2-40B4-BE49-F238E27FC236}">
                            <a16:creationId xmlns:a16="http://schemas.microsoft.com/office/drawing/2014/main" id="{E32B0348-E7AA-4FF2-A0C6-E354AF9DD6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77665" y="2462507"/>
                        <a:ext cx="327498" cy="172196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6350" cap="flat" cmpd="sng" algn="ctr">
                        <a:solidFill>
                          <a:srgbClr val="ED7D3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15" name="Rectangle 214">
                        <a:extLst>
                          <a:ext uri="{FF2B5EF4-FFF2-40B4-BE49-F238E27FC236}">
                            <a16:creationId xmlns:a16="http://schemas.microsoft.com/office/drawing/2014/main" id="{300C5471-F774-498B-ADB5-C894AC75E9A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94132" y="2439201"/>
                        <a:ext cx="201168" cy="201168"/>
                      </a:xfrm>
                      <a:prstGeom prst="rect">
                        <a:avLst/>
                      </a:prstGeom>
                      <a:solidFill>
                        <a:srgbClr val="4472C4"/>
                      </a:solidFill>
                      <a:ln w="6350" cap="flat" cmpd="sng" algn="ctr">
                        <a:solidFill>
                          <a:srgbClr val="5B9BD5">
                            <a:lumMod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C6B146E7-3E18-4C67-B4E0-50E0B4292813}"/>
                    </a:ext>
                  </a:extLst>
                </p:cNvPr>
                <p:cNvGrpSpPr/>
                <p:nvPr/>
              </p:nvGrpSpPr>
              <p:grpSpPr>
                <a:xfrm>
                  <a:off x="4971821" y="3355105"/>
                  <a:ext cx="6979328" cy="1624290"/>
                  <a:chOff x="4971821" y="3366730"/>
                  <a:chExt cx="6979328" cy="1624290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E32B3463-EA50-4319-9A66-C3F2250D477F}"/>
                      </a:ext>
                    </a:extLst>
                  </p:cNvPr>
                  <p:cNvGrpSpPr/>
                  <p:nvPr/>
                </p:nvGrpSpPr>
                <p:grpSpPr>
                  <a:xfrm>
                    <a:off x="4971821" y="3366730"/>
                    <a:ext cx="6979328" cy="415402"/>
                    <a:chOff x="4971821" y="3366730"/>
                    <a:chExt cx="6979328" cy="415402"/>
                  </a:xfrm>
                </p:grpSpPr>
                <p:grpSp>
                  <p:nvGrpSpPr>
                    <p:cNvPr id="117" name="Group 116">
                      <a:extLst>
                        <a:ext uri="{FF2B5EF4-FFF2-40B4-BE49-F238E27FC236}">
                          <a16:creationId xmlns:a16="http://schemas.microsoft.com/office/drawing/2014/main" id="{88E2ED3C-F6F4-4993-B8E7-F3AAF9AEBB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821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193" name="Freeform: Shape 192">
                        <a:extLst>
                          <a:ext uri="{FF2B5EF4-FFF2-40B4-BE49-F238E27FC236}">
                            <a16:creationId xmlns:a16="http://schemas.microsoft.com/office/drawing/2014/main" id="{994912C8-67BC-4559-BD41-3F5B5469F8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194" name="Group 193">
                        <a:extLst>
                          <a:ext uri="{FF2B5EF4-FFF2-40B4-BE49-F238E27FC236}">
                            <a16:creationId xmlns:a16="http://schemas.microsoft.com/office/drawing/2014/main" id="{2B90FFFA-6564-4F2F-930F-AB20A70F2CB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195" name="Group 194">
                          <a:extLst>
                            <a:ext uri="{FF2B5EF4-FFF2-40B4-BE49-F238E27FC236}">
                              <a16:creationId xmlns:a16="http://schemas.microsoft.com/office/drawing/2014/main" id="{76632B09-B7C9-42A7-A99B-EF5C1D10745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200" name="Rectangle 199">
                            <a:extLst>
                              <a:ext uri="{FF2B5EF4-FFF2-40B4-BE49-F238E27FC236}">
                                <a16:creationId xmlns:a16="http://schemas.microsoft.com/office/drawing/2014/main" id="{7CB81DE7-2D4A-4CFC-9C71-34D3F6D35B2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201" name="Rectangle 200">
                            <a:extLst>
                              <a:ext uri="{FF2B5EF4-FFF2-40B4-BE49-F238E27FC236}">
                                <a16:creationId xmlns:a16="http://schemas.microsoft.com/office/drawing/2014/main" id="{F0FE9F4E-CD67-43DE-A0D3-2B1833D84111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202" name="Group 201">
                            <a:extLst>
                              <a:ext uri="{FF2B5EF4-FFF2-40B4-BE49-F238E27FC236}">
                                <a16:creationId xmlns:a16="http://schemas.microsoft.com/office/drawing/2014/main" id="{BE3834FE-7A4E-4493-AA46-AA85F09D081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203" name="Rectangle 202">
                              <a:extLst>
                                <a:ext uri="{FF2B5EF4-FFF2-40B4-BE49-F238E27FC236}">
                                  <a16:creationId xmlns:a16="http://schemas.microsoft.com/office/drawing/2014/main" id="{AB93CAF7-21DD-4745-9EA0-B1A51EEA3284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04" name="Rectangle 203">
                              <a:extLst>
                                <a:ext uri="{FF2B5EF4-FFF2-40B4-BE49-F238E27FC236}">
                                  <a16:creationId xmlns:a16="http://schemas.microsoft.com/office/drawing/2014/main" id="{769EDBF7-3377-4827-A811-2851CA86A447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05" name="Rectangle 204">
                              <a:extLst>
                                <a:ext uri="{FF2B5EF4-FFF2-40B4-BE49-F238E27FC236}">
                                  <a16:creationId xmlns:a16="http://schemas.microsoft.com/office/drawing/2014/main" id="{C96BEC9B-B03D-4ECC-892D-6CB75B1C01BF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06" name="Rectangle 205">
                              <a:extLst>
                                <a:ext uri="{FF2B5EF4-FFF2-40B4-BE49-F238E27FC236}">
                                  <a16:creationId xmlns:a16="http://schemas.microsoft.com/office/drawing/2014/main" id="{37BE1AD2-BD24-4CCB-8C22-AF9AC396D0FD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196" name="Rectangle 195">
                          <a:extLst>
                            <a:ext uri="{FF2B5EF4-FFF2-40B4-BE49-F238E27FC236}">
                              <a16:creationId xmlns:a16="http://schemas.microsoft.com/office/drawing/2014/main" id="{5831AA96-9729-426F-A24F-D7B61BF805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97" name="Rectangle 196">
                          <a:extLst>
                            <a:ext uri="{FF2B5EF4-FFF2-40B4-BE49-F238E27FC236}">
                              <a16:creationId xmlns:a16="http://schemas.microsoft.com/office/drawing/2014/main" id="{7F22C9CC-265C-4DEF-980C-59BE40B4AC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98" name="Rectangle 197">
                          <a:extLst>
                            <a:ext uri="{FF2B5EF4-FFF2-40B4-BE49-F238E27FC236}">
                              <a16:creationId xmlns:a16="http://schemas.microsoft.com/office/drawing/2014/main" id="{D3FDD68A-E705-4FBF-984B-4306E9FB729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99" name="Rectangle 198">
                          <a:extLst>
                            <a:ext uri="{FF2B5EF4-FFF2-40B4-BE49-F238E27FC236}">
                              <a16:creationId xmlns:a16="http://schemas.microsoft.com/office/drawing/2014/main" id="{FCB69528-B009-4D36-A789-5F7AB6799152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8" name="Group 117">
                      <a:extLst>
                        <a:ext uri="{FF2B5EF4-FFF2-40B4-BE49-F238E27FC236}">
                          <a16:creationId xmlns:a16="http://schemas.microsoft.com/office/drawing/2014/main" id="{BAF7EB56-891A-49E3-9900-69D1812809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182394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179" name="Freeform: Shape 178">
                        <a:extLst>
                          <a:ext uri="{FF2B5EF4-FFF2-40B4-BE49-F238E27FC236}">
                            <a16:creationId xmlns:a16="http://schemas.microsoft.com/office/drawing/2014/main" id="{48E1CEF4-611A-4718-ADA8-4E8C4C39F1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180" name="Group 179">
                        <a:extLst>
                          <a:ext uri="{FF2B5EF4-FFF2-40B4-BE49-F238E27FC236}">
                            <a16:creationId xmlns:a16="http://schemas.microsoft.com/office/drawing/2014/main" id="{E1E3EABA-E968-4303-9DFB-B8F5441A232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181" name="Group 180">
                          <a:extLst>
                            <a:ext uri="{FF2B5EF4-FFF2-40B4-BE49-F238E27FC236}">
                              <a16:creationId xmlns:a16="http://schemas.microsoft.com/office/drawing/2014/main" id="{A7AE43ED-E576-4B68-A0FC-D1F2908D50F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186" name="Rectangle 185">
                            <a:extLst>
                              <a:ext uri="{FF2B5EF4-FFF2-40B4-BE49-F238E27FC236}">
                                <a16:creationId xmlns:a16="http://schemas.microsoft.com/office/drawing/2014/main" id="{2F5E209C-720C-4EC6-8E4E-28C834B5A8E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87" name="Rectangle 186">
                            <a:extLst>
                              <a:ext uri="{FF2B5EF4-FFF2-40B4-BE49-F238E27FC236}">
                                <a16:creationId xmlns:a16="http://schemas.microsoft.com/office/drawing/2014/main" id="{E91C810B-EF8D-43AA-8C96-9798188F4082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188" name="Group 187">
                            <a:extLst>
                              <a:ext uri="{FF2B5EF4-FFF2-40B4-BE49-F238E27FC236}">
                                <a16:creationId xmlns:a16="http://schemas.microsoft.com/office/drawing/2014/main" id="{F97CA8E6-D661-4C3A-82DA-209280701B1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189" name="Rectangle 188">
                              <a:extLst>
                                <a:ext uri="{FF2B5EF4-FFF2-40B4-BE49-F238E27FC236}">
                                  <a16:creationId xmlns:a16="http://schemas.microsoft.com/office/drawing/2014/main" id="{2BCEFF16-447A-40A5-9A13-128974904473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90" name="Rectangle 189">
                              <a:extLst>
                                <a:ext uri="{FF2B5EF4-FFF2-40B4-BE49-F238E27FC236}">
                                  <a16:creationId xmlns:a16="http://schemas.microsoft.com/office/drawing/2014/main" id="{23E551F1-6A06-4319-B678-C128BACD55BF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91" name="Rectangle 190">
                              <a:extLst>
                                <a:ext uri="{FF2B5EF4-FFF2-40B4-BE49-F238E27FC236}">
                                  <a16:creationId xmlns:a16="http://schemas.microsoft.com/office/drawing/2014/main" id="{60B415F2-7FAC-4C06-B20C-7440CDE06C63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92" name="Rectangle 191">
                              <a:extLst>
                                <a:ext uri="{FF2B5EF4-FFF2-40B4-BE49-F238E27FC236}">
                                  <a16:creationId xmlns:a16="http://schemas.microsoft.com/office/drawing/2014/main" id="{91FB97FE-B54C-4E74-BD84-5DB862675FBD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182" name="Rectangle 181">
                          <a:extLst>
                            <a:ext uri="{FF2B5EF4-FFF2-40B4-BE49-F238E27FC236}">
                              <a16:creationId xmlns:a16="http://schemas.microsoft.com/office/drawing/2014/main" id="{B3140C93-A7C1-4B92-BECE-22F1DBB618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83" name="Rectangle 182">
                          <a:extLst>
                            <a:ext uri="{FF2B5EF4-FFF2-40B4-BE49-F238E27FC236}">
                              <a16:creationId xmlns:a16="http://schemas.microsoft.com/office/drawing/2014/main" id="{D6C85BB4-9702-4A0F-A487-43592F42ACD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84" name="Rectangle 183">
                          <a:extLst>
                            <a:ext uri="{FF2B5EF4-FFF2-40B4-BE49-F238E27FC236}">
                              <a16:creationId xmlns:a16="http://schemas.microsoft.com/office/drawing/2014/main" id="{42C8AABC-2B88-4AB0-B4F9-F12E1CC431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85" name="Rectangle 184">
                          <a:extLst>
                            <a:ext uri="{FF2B5EF4-FFF2-40B4-BE49-F238E27FC236}">
                              <a16:creationId xmlns:a16="http://schemas.microsoft.com/office/drawing/2014/main" id="{15A89750-2360-4CAE-8424-ADC387A79758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9" name="Group 118">
                      <a:extLst>
                        <a:ext uri="{FF2B5EF4-FFF2-40B4-BE49-F238E27FC236}">
                          <a16:creationId xmlns:a16="http://schemas.microsoft.com/office/drawing/2014/main" id="{940DC2B7-6CB4-4902-931A-056C175227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92967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165" name="Freeform: Shape 164">
                        <a:extLst>
                          <a:ext uri="{FF2B5EF4-FFF2-40B4-BE49-F238E27FC236}">
                            <a16:creationId xmlns:a16="http://schemas.microsoft.com/office/drawing/2014/main" id="{B72EF924-B752-422B-B434-3B5C5030D8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166" name="Group 165">
                        <a:extLst>
                          <a:ext uri="{FF2B5EF4-FFF2-40B4-BE49-F238E27FC236}">
                            <a16:creationId xmlns:a16="http://schemas.microsoft.com/office/drawing/2014/main" id="{4B70A252-90FC-4849-B09B-BE3CA9CCC30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167" name="Group 166">
                          <a:extLst>
                            <a:ext uri="{FF2B5EF4-FFF2-40B4-BE49-F238E27FC236}">
                              <a16:creationId xmlns:a16="http://schemas.microsoft.com/office/drawing/2014/main" id="{198CBCEB-441D-45FE-8858-E7DCCC1FC42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172" name="Rectangle 171">
                            <a:extLst>
                              <a:ext uri="{FF2B5EF4-FFF2-40B4-BE49-F238E27FC236}">
                                <a16:creationId xmlns:a16="http://schemas.microsoft.com/office/drawing/2014/main" id="{556676FC-108C-483A-BBAF-A7105BF4AB4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73" name="Rectangle 172">
                            <a:extLst>
                              <a:ext uri="{FF2B5EF4-FFF2-40B4-BE49-F238E27FC236}">
                                <a16:creationId xmlns:a16="http://schemas.microsoft.com/office/drawing/2014/main" id="{B30B09D7-895C-484F-AAA9-B3B57DCE7976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174" name="Group 173">
                            <a:extLst>
                              <a:ext uri="{FF2B5EF4-FFF2-40B4-BE49-F238E27FC236}">
                                <a16:creationId xmlns:a16="http://schemas.microsoft.com/office/drawing/2014/main" id="{EA937224-49E6-4C9D-9F7B-98877118FEC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175" name="Rectangle 174">
                              <a:extLst>
                                <a:ext uri="{FF2B5EF4-FFF2-40B4-BE49-F238E27FC236}">
                                  <a16:creationId xmlns:a16="http://schemas.microsoft.com/office/drawing/2014/main" id="{96F6E237-5F86-4DFF-A72E-4B028AE55AA5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76" name="Rectangle 175">
                              <a:extLst>
                                <a:ext uri="{FF2B5EF4-FFF2-40B4-BE49-F238E27FC236}">
                                  <a16:creationId xmlns:a16="http://schemas.microsoft.com/office/drawing/2014/main" id="{A92EAADC-AA6A-4265-99BF-DADB330B7CAA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77" name="Rectangle 176">
                              <a:extLst>
                                <a:ext uri="{FF2B5EF4-FFF2-40B4-BE49-F238E27FC236}">
                                  <a16:creationId xmlns:a16="http://schemas.microsoft.com/office/drawing/2014/main" id="{28037D5D-5F62-488D-A704-2AADFDAFC826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78" name="Rectangle 177">
                              <a:extLst>
                                <a:ext uri="{FF2B5EF4-FFF2-40B4-BE49-F238E27FC236}">
                                  <a16:creationId xmlns:a16="http://schemas.microsoft.com/office/drawing/2014/main" id="{AE16348A-B061-4625-8554-2EA4CEE4E725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168" name="Rectangle 167">
                          <a:extLst>
                            <a:ext uri="{FF2B5EF4-FFF2-40B4-BE49-F238E27FC236}">
                              <a16:creationId xmlns:a16="http://schemas.microsoft.com/office/drawing/2014/main" id="{8C5C6CA7-192C-4EDD-BD06-E555554560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69" name="Rectangle 168">
                          <a:extLst>
                            <a:ext uri="{FF2B5EF4-FFF2-40B4-BE49-F238E27FC236}">
                              <a16:creationId xmlns:a16="http://schemas.microsoft.com/office/drawing/2014/main" id="{C7DF9537-4F3E-4224-9B00-57B088E130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70" name="Rectangle 169">
                          <a:extLst>
                            <a:ext uri="{FF2B5EF4-FFF2-40B4-BE49-F238E27FC236}">
                              <a16:creationId xmlns:a16="http://schemas.microsoft.com/office/drawing/2014/main" id="{131E6CC0-0C10-41B5-9DCA-AA5952BF1F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71" name="Rectangle 170">
                          <a:extLst>
                            <a:ext uri="{FF2B5EF4-FFF2-40B4-BE49-F238E27FC236}">
                              <a16:creationId xmlns:a16="http://schemas.microsoft.com/office/drawing/2014/main" id="{39A9633D-5CBA-48A6-B4C9-61FED953EBB8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20" name="Group 119">
                      <a:extLst>
                        <a:ext uri="{FF2B5EF4-FFF2-40B4-BE49-F238E27FC236}">
                          <a16:creationId xmlns:a16="http://schemas.microsoft.com/office/drawing/2014/main" id="{F22F878F-0987-46C6-92DD-366A5E6461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03540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151" name="Freeform: Shape 150">
                        <a:extLst>
                          <a:ext uri="{FF2B5EF4-FFF2-40B4-BE49-F238E27FC236}">
                            <a16:creationId xmlns:a16="http://schemas.microsoft.com/office/drawing/2014/main" id="{D989EF29-5BA9-4809-AF00-3C396BFB09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152" name="Group 151">
                        <a:extLst>
                          <a:ext uri="{FF2B5EF4-FFF2-40B4-BE49-F238E27FC236}">
                            <a16:creationId xmlns:a16="http://schemas.microsoft.com/office/drawing/2014/main" id="{81EF1EDB-F3FF-4636-929B-5633315DCA6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153" name="Group 152">
                          <a:extLst>
                            <a:ext uri="{FF2B5EF4-FFF2-40B4-BE49-F238E27FC236}">
                              <a16:creationId xmlns:a16="http://schemas.microsoft.com/office/drawing/2014/main" id="{7784E2FA-F11C-4AE8-A915-DF22B69BE34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158" name="Rectangle 157">
                            <a:extLst>
                              <a:ext uri="{FF2B5EF4-FFF2-40B4-BE49-F238E27FC236}">
                                <a16:creationId xmlns:a16="http://schemas.microsoft.com/office/drawing/2014/main" id="{A184D95E-5FB9-44E7-8DE2-B129A9EFE51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59" name="Rectangle 158">
                            <a:extLst>
                              <a:ext uri="{FF2B5EF4-FFF2-40B4-BE49-F238E27FC236}">
                                <a16:creationId xmlns:a16="http://schemas.microsoft.com/office/drawing/2014/main" id="{EB68B2B4-AF66-432C-A875-C647D9F669FD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160" name="Group 159">
                            <a:extLst>
                              <a:ext uri="{FF2B5EF4-FFF2-40B4-BE49-F238E27FC236}">
                                <a16:creationId xmlns:a16="http://schemas.microsoft.com/office/drawing/2014/main" id="{D5D2FA16-D615-440D-B7EA-D2ED127BEE2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161" name="Rectangle 160">
                              <a:extLst>
                                <a:ext uri="{FF2B5EF4-FFF2-40B4-BE49-F238E27FC236}">
                                  <a16:creationId xmlns:a16="http://schemas.microsoft.com/office/drawing/2014/main" id="{8890E722-1E01-4E50-900C-D3E33CC284B1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62" name="Rectangle 161">
                              <a:extLst>
                                <a:ext uri="{FF2B5EF4-FFF2-40B4-BE49-F238E27FC236}">
                                  <a16:creationId xmlns:a16="http://schemas.microsoft.com/office/drawing/2014/main" id="{4E8358FE-8A9A-4F66-A2BB-9CBCB28369F5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63" name="Rectangle 162">
                              <a:extLst>
                                <a:ext uri="{FF2B5EF4-FFF2-40B4-BE49-F238E27FC236}">
                                  <a16:creationId xmlns:a16="http://schemas.microsoft.com/office/drawing/2014/main" id="{7111F9E3-7C41-40C3-B424-44F03A3B3309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64" name="Rectangle 163">
                              <a:extLst>
                                <a:ext uri="{FF2B5EF4-FFF2-40B4-BE49-F238E27FC236}">
                                  <a16:creationId xmlns:a16="http://schemas.microsoft.com/office/drawing/2014/main" id="{BCBD4DD0-2F68-4AE8-8C72-D23AA46D1295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154" name="Rectangle 153">
                          <a:extLst>
                            <a:ext uri="{FF2B5EF4-FFF2-40B4-BE49-F238E27FC236}">
                              <a16:creationId xmlns:a16="http://schemas.microsoft.com/office/drawing/2014/main" id="{D1E272F8-DEC4-4BE2-960C-1CF2FD6555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55" name="Rectangle 154">
                          <a:extLst>
                            <a:ext uri="{FF2B5EF4-FFF2-40B4-BE49-F238E27FC236}">
                              <a16:creationId xmlns:a16="http://schemas.microsoft.com/office/drawing/2014/main" id="{8CE64B67-4639-4B8F-8D4D-358FF9BE78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56" name="Rectangle 155">
                          <a:extLst>
                            <a:ext uri="{FF2B5EF4-FFF2-40B4-BE49-F238E27FC236}">
                              <a16:creationId xmlns:a16="http://schemas.microsoft.com/office/drawing/2014/main" id="{1C7D26C9-E2D2-41C8-8ECB-B723BC1302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57" name="Rectangle 156">
                          <a:extLst>
                            <a:ext uri="{FF2B5EF4-FFF2-40B4-BE49-F238E27FC236}">
                              <a16:creationId xmlns:a16="http://schemas.microsoft.com/office/drawing/2014/main" id="{892F7CAC-0273-483B-A12C-37AA8DCAC0E1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21" name="Group 120">
                      <a:extLst>
                        <a:ext uri="{FF2B5EF4-FFF2-40B4-BE49-F238E27FC236}">
                          <a16:creationId xmlns:a16="http://schemas.microsoft.com/office/drawing/2014/main" id="{D38D5469-931D-4828-91B7-9A25498401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814113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137" name="Freeform: Shape 136">
                        <a:extLst>
                          <a:ext uri="{FF2B5EF4-FFF2-40B4-BE49-F238E27FC236}">
                            <a16:creationId xmlns:a16="http://schemas.microsoft.com/office/drawing/2014/main" id="{4DDB2432-59CD-437E-93A9-F4C3F0B46B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138" name="Group 137">
                        <a:extLst>
                          <a:ext uri="{FF2B5EF4-FFF2-40B4-BE49-F238E27FC236}">
                            <a16:creationId xmlns:a16="http://schemas.microsoft.com/office/drawing/2014/main" id="{95D50DD7-5F6B-40D0-B914-B2B50098502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139" name="Group 138">
                          <a:extLst>
                            <a:ext uri="{FF2B5EF4-FFF2-40B4-BE49-F238E27FC236}">
                              <a16:creationId xmlns:a16="http://schemas.microsoft.com/office/drawing/2014/main" id="{4BADBD20-3E8E-47A9-A631-68F5208A0D4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144" name="Rectangle 143">
                            <a:extLst>
                              <a:ext uri="{FF2B5EF4-FFF2-40B4-BE49-F238E27FC236}">
                                <a16:creationId xmlns:a16="http://schemas.microsoft.com/office/drawing/2014/main" id="{2F504958-9AD6-4DAB-8AC8-C12B809788F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45" name="Rectangle 144">
                            <a:extLst>
                              <a:ext uri="{FF2B5EF4-FFF2-40B4-BE49-F238E27FC236}">
                                <a16:creationId xmlns:a16="http://schemas.microsoft.com/office/drawing/2014/main" id="{76E8DE0D-0383-4242-949C-D2B7576AB4D1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146" name="Group 145">
                            <a:extLst>
                              <a:ext uri="{FF2B5EF4-FFF2-40B4-BE49-F238E27FC236}">
                                <a16:creationId xmlns:a16="http://schemas.microsoft.com/office/drawing/2014/main" id="{AAADE7F3-BAAA-4A27-961F-E6100512198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147" name="Rectangle 146">
                              <a:extLst>
                                <a:ext uri="{FF2B5EF4-FFF2-40B4-BE49-F238E27FC236}">
                                  <a16:creationId xmlns:a16="http://schemas.microsoft.com/office/drawing/2014/main" id="{8E52C5A3-C961-46E2-A168-1E29D91F8B4D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8" name="Rectangle 147">
                              <a:extLst>
                                <a:ext uri="{FF2B5EF4-FFF2-40B4-BE49-F238E27FC236}">
                                  <a16:creationId xmlns:a16="http://schemas.microsoft.com/office/drawing/2014/main" id="{23A1C5F2-0FBD-4AA6-9BB8-DBD7C8374B26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9" name="Rectangle 148">
                              <a:extLst>
                                <a:ext uri="{FF2B5EF4-FFF2-40B4-BE49-F238E27FC236}">
                                  <a16:creationId xmlns:a16="http://schemas.microsoft.com/office/drawing/2014/main" id="{B6E75A02-CBF7-412A-9412-3AC017256F5B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50" name="Rectangle 149">
                              <a:extLst>
                                <a:ext uri="{FF2B5EF4-FFF2-40B4-BE49-F238E27FC236}">
                                  <a16:creationId xmlns:a16="http://schemas.microsoft.com/office/drawing/2014/main" id="{115FD5D4-53CC-4C28-ADD8-F589B2968B7B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140" name="Rectangle 139">
                          <a:extLst>
                            <a:ext uri="{FF2B5EF4-FFF2-40B4-BE49-F238E27FC236}">
                              <a16:creationId xmlns:a16="http://schemas.microsoft.com/office/drawing/2014/main" id="{DEA7A8F6-7C7D-4C0A-ABA3-D2E7E0D2EC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41" name="Rectangle 140">
                          <a:extLst>
                            <a:ext uri="{FF2B5EF4-FFF2-40B4-BE49-F238E27FC236}">
                              <a16:creationId xmlns:a16="http://schemas.microsoft.com/office/drawing/2014/main" id="{AFF12A9B-5848-42B7-8C87-91EED98496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42" name="Rectangle 141">
                          <a:extLst>
                            <a:ext uri="{FF2B5EF4-FFF2-40B4-BE49-F238E27FC236}">
                              <a16:creationId xmlns:a16="http://schemas.microsoft.com/office/drawing/2014/main" id="{996F6191-C326-46B3-A258-CB81E637B0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43" name="Rectangle 142">
                          <a:extLst>
                            <a:ext uri="{FF2B5EF4-FFF2-40B4-BE49-F238E27FC236}">
                              <a16:creationId xmlns:a16="http://schemas.microsoft.com/office/drawing/2014/main" id="{6B8B04B2-B30B-43FE-8FA9-AFD48E4A23F8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22" name="Group 121">
                      <a:extLst>
                        <a:ext uri="{FF2B5EF4-FFF2-40B4-BE49-F238E27FC236}">
                          <a16:creationId xmlns:a16="http://schemas.microsoft.com/office/drawing/2014/main" id="{6CD38129-248D-42B1-AAD3-749EC60B6D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24688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123" name="Freeform: Shape 122">
                        <a:extLst>
                          <a:ext uri="{FF2B5EF4-FFF2-40B4-BE49-F238E27FC236}">
                            <a16:creationId xmlns:a16="http://schemas.microsoft.com/office/drawing/2014/main" id="{E85A0DD5-CA4F-40A6-8E3F-157667481D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124" name="Group 123">
                        <a:extLst>
                          <a:ext uri="{FF2B5EF4-FFF2-40B4-BE49-F238E27FC236}">
                            <a16:creationId xmlns:a16="http://schemas.microsoft.com/office/drawing/2014/main" id="{5DBDC260-D34F-4094-BD40-0CFCE4A4B4D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125" name="Group 124">
                          <a:extLst>
                            <a:ext uri="{FF2B5EF4-FFF2-40B4-BE49-F238E27FC236}">
                              <a16:creationId xmlns:a16="http://schemas.microsoft.com/office/drawing/2014/main" id="{871F3640-724D-46F1-BF98-5F8DC0DA80D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130" name="Rectangle 129">
                            <a:extLst>
                              <a:ext uri="{FF2B5EF4-FFF2-40B4-BE49-F238E27FC236}">
                                <a16:creationId xmlns:a16="http://schemas.microsoft.com/office/drawing/2014/main" id="{C5B032D8-0D8B-4305-A46D-86A466F35F2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31" name="Rectangle 130">
                            <a:extLst>
                              <a:ext uri="{FF2B5EF4-FFF2-40B4-BE49-F238E27FC236}">
                                <a16:creationId xmlns:a16="http://schemas.microsoft.com/office/drawing/2014/main" id="{2D8DA2DB-8CE6-4D68-BF25-150C38F24092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132" name="Group 131">
                            <a:extLst>
                              <a:ext uri="{FF2B5EF4-FFF2-40B4-BE49-F238E27FC236}">
                                <a16:creationId xmlns:a16="http://schemas.microsoft.com/office/drawing/2014/main" id="{D5D52861-FB0B-446C-875C-769D2DBFB15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133" name="Rectangle 132">
                              <a:extLst>
                                <a:ext uri="{FF2B5EF4-FFF2-40B4-BE49-F238E27FC236}">
                                  <a16:creationId xmlns:a16="http://schemas.microsoft.com/office/drawing/2014/main" id="{3BAFE015-693C-4FA3-BB4E-85D4898325D9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34" name="Rectangle 133">
                              <a:extLst>
                                <a:ext uri="{FF2B5EF4-FFF2-40B4-BE49-F238E27FC236}">
                                  <a16:creationId xmlns:a16="http://schemas.microsoft.com/office/drawing/2014/main" id="{A6EE81E2-1836-4A56-9C9A-3C3F1B9973D6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35" name="Rectangle 134">
                              <a:extLst>
                                <a:ext uri="{FF2B5EF4-FFF2-40B4-BE49-F238E27FC236}">
                                  <a16:creationId xmlns:a16="http://schemas.microsoft.com/office/drawing/2014/main" id="{7DC6E7A0-419B-47FA-B664-807F9099A54E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36" name="Rectangle 135">
                              <a:extLst>
                                <a:ext uri="{FF2B5EF4-FFF2-40B4-BE49-F238E27FC236}">
                                  <a16:creationId xmlns:a16="http://schemas.microsoft.com/office/drawing/2014/main" id="{84C7FD60-A818-45AA-B48F-30FE633C6DA2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126" name="Rectangle 125">
                          <a:extLst>
                            <a:ext uri="{FF2B5EF4-FFF2-40B4-BE49-F238E27FC236}">
                              <a16:creationId xmlns:a16="http://schemas.microsoft.com/office/drawing/2014/main" id="{DB50BE2C-3B59-4A4B-8620-A1FFD1806F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27" name="Rectangle 126">
                          <a:extLst>
                            <a:ext uri="{FF2B5EF4-FFF2-40B4-BE49-F238E27FC236}">
                              <a16:creationId xmlns:a16="http://schemas.microsoft.com/office/drawing/2014/main" id="{9C634C5C-1F8F-438C-BE5A-176BDDF4ED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28" name="Rectangle 127">
                          <a:extLst>
                            <a:ext uri="{FF2B5EF4-FFF2-40B4-BE49-F238E27FC236}">
                              <a16:creationId xmlns:a16="http://schemas.microsoft.com/office/drawing/2014/main" id="{6F32B10C-0D65-495E-AEDC-8E92975959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29" name="Rectangle 128">
                          <a:extLst>
                            <a:ext uri="{FF2B5EF4-FFF2-40B4-BE49-F238E27FC236}">
                              <a16:creationId xmlns:a16="http://schemas.microsoft.com/office/drawing/2014/main" id="{30011A32-1346-4D4D-930E-3D34498005BE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6B670613-4388-440D-A26B-47663E2139C8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4971821" y="4575618"/>
                    <a:ext cx="6979328" cy="415402"/>
                    <a:chOff x="4971821" y="3366730"/>
                    <a:chExt cx="6979328" cy="415402"/>
                  </a:xfrm>
                </p:grpSpPr>
                <p:grpSp>
                  <p:nvGrpSpPr>
                    <p:cNvPr id="27" name="Group 26">
                      <a:extLst>
                        <a:ext uri="{FF2B5EF4-FFF2-40B4-BE49-F238E27FC236}">
                          <a16:creationId xmlns:a16="http://schemas.microsoft.com/office/drawing/2014/main" id="{1558D29F-2146-4656-9FE3-4732444F52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821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103" name="Freeform: Shape 102">
                        <a:extLst>
                          <a:ext uri="{FF2B5EF4-FFF2-40B4-BE49-F238E27FC236}">
                            <a16:creationId xmlns:a16="http://schemas.microsoft.com/office/drawing/2014/main" id="{5591CA59-6248-4E5F-AC80-DD9EABF737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104" name="Group 103">
                        <a:extLst>
                          <a:ext uri="{FF2B5EF4-FFF2-40B4-BE49-F238E27FC236}">
                            <a16:creationId xmlns:a16="http://schemas.microsoft.com/office/drawing/2014/main" id="{18868631-C05B-4BDF-8744-F3C6A9AEB43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105" name="Group 104">
                          <a:extLst>
                            <a:ext uri="{FF2B5EF4-FFF2-40B4-BE49-F238E27FC236}">
                              <a16:creationId xmlns:a16="http://schemas.microsoft.com/office/drawing/2014/main" id="{B7B3859D-E43C-4CF5-90A3-93F04DD05A6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110" name="Rectangle 109">
                            <a:extLst>
                              <a:ext uri="{FF2B5EF4-FFF2-40B4-BE49-F238E27FC236}">
                                <a16:creationId xmlns:a16="http://schemas.microsoft.com/office/drawing/2014/main" id="{16A7E153-67AF-4838-9DB3-9AD2FE6FEA7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11" name="Rectangle 110">
                            <a:extLst>
                              <a:ext uri="{FF2B5EF4-FFF2-40B4-BE49-F238E27FC236}">
                                <a16:creationId xmlns:a16="http://schemas.microsoft.com/office/drawing/2014/main" id="{29A394FF-BCF4-4BC7-9968-262CC845FFF3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112" name="Group 111">
                            <a:extLst>
                              <a:ext uri="{FF2B5EF4-FFF2-40B4-BE49-F238E27FC236}">
                                <a16:creationId xmlns:a16="http://schemas.microsoft.com/office/drawing/2014/main" id="{1AFDF6DB-1D94-4F5E-A3DB-B0FBDC9F4A8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113" name="Rectangle 112">
                              <a:extLst>
                                <a:ext uri="{FF2B5EF4-FFF2-40B4-BE49-F238E27FC236}">
                                  <a16:creationId xmlns:a16="http://schemas.microsoft.com/office/drawing/2014/main" id="{3DA53F3A-E0C7-43BE-87E3-70DA866216AA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4" name="Rectangle 113">
                              <a:extLst>
                                <a:ext uri="{FF2B5EF4-FFF2-40B4-BE49-F238E27FC236}">
                                  <a16:creationId xmlns:a16="http://schemas.microsoft.com/office/drawing/2014/main" id="{A43A9ABE-2DF3-4F14-996A-A0DB05D66E8B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5" name="Rectangle 114">
                              <a:extLst>
                                <a:ext uri="{FF2B5EF4-FFF2-40B4-BE49-F238E27FC236}">
                                  <a16:creationId xmlns:a16="http://schemas.microsoft.com/office/drawing/2014/main" id="{40C06EE2-A2DF-463D-9396-B79803055A64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6" name="Rectangle 115">
                              <a:extLst>
                                <a:ext uri="{FF2B5EF4-FFF2-40B4-BE49-F238E27FC236}">
                                  <a16:creationId xmlns:a16="http://schemas.microsoft.com/office/drawing/2014/main" id="{10A25828-C63F-40F0-8303-ABDB44E403DA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106" name="Rectangle 105">
                          <a:extLst>
                            <a:ext uri="{FF2B5EF4-FFF2-40B4-BE49-F238E27FC236}">
                              <a16:creationId xmlns:a16="http://schemas.microsoft.com/office/drawing/2014/main" id="{8C0C7D77-0C4E-4321-9412-7E544A7C55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07" name="Rectangle 106">
                          <a:extLst>
                            <a:ext uri="{FF2B5EF4-FFF2-40B4-BE49-F238E27FC236}">
                              <a16:creationId xmlns:a16="http://schemas.microsoft.com/office/drawing/2014/main" id="{B9185DF9-EB29-4DD5-9444-F23F602947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08" name="Rectangle 107">
                          <a:extLst>
                            <a:ext uri="{FF2B5EF4-FFF2-40B4-BE49-F238E27FC236}">
                              <a16:creationId xmlns:a16="http://schemas.microsoft.com/office/drawing/2014/main" id="{E07084FE-78D3-4158-96BA-BB394AA7549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09" name="Rectangle 108">
                          <a:extLst>
                            <a:ext uri="{FF2B5EF4-FFF2-40B4-BE49-F238E27FC236}">
                              <a16:creationId xmlns:a16="http://schemas.microsoft.com/office/drawing/2014/main" id="{8C376B54-C8ED-4E4E-A447-80C143F76E67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8" name="Group 27">
                      <a:extLst>
                        <a:ext uri="{FF2B5EF4-FFF2-40B4-BE49-F238E27FC236}">
                          <a16:creationId xmlns:a16="http://schemas.microsoft.com/office/drawing/2014/main" id="{D888F5AA-6FBA-4985-ACD3-3334538B02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182394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89" name="Freeform: Shape 88">
                        <a:extLst>
                          <a:ext uri="{FF2B5EF4-FFF2-40B4-BE49-F238E27FC236}">
                            <a16:creationId xmlns:a16="http://schemas.microsoft.com/office/drawing/2014/main" id="{5134CD68-DFBA-4086-A56F-696474DD86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904A857-F88D-4201-AF41-D3F91C5A8A1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91" name="Group 90">
                          <a:extLst>
                            <a:ext uri="{FF2B5EF4-FFF2-40B4-BE49-F238E27FC236}">
                              <a16:creationId xmlns:a16="http://schemas.microsoft.com/office/drawing/2014/main" id="{DB2CD459-CDB4-4321-8855-F2C47C08335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96" name="Rectangle 95">
                            <a:extLst>
                              <a:ext uri="{FF2B5EF4-FFF2-40B4-BE49-F238E27FC236}">
                                <a16:creationId xmlns:a16="http://schemas.microsoft.com/office/drawing/2014/main" id="{DCD6C6E2-1DB8-4E26-B771-7CF6482A423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97" name="Rectangle 96">
                            <a:extLst>
                              <a:ext uri="{FF2B5EF4-FFF2-40B4-BE49-F238E27FC236}">
                                <a16:creationId xmlns:a16="http://schemas.microsoft.com/office/drawing/2014/main" id="{3C25C4CD-128D-4085-8BA4-AD7241DB54E2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98" name="Group 97">
                            <a:extLst>
                              <a:ext uri="{FF2B5EF4-FFF2-40B4-BE49-F238E27FC236}">
                                <a16:creationId xmlns:a16="http://schemas.microsoft.com/office/drawing/2014/main" id="{3D75A62E-6ECA-4F2C-B39C-D5C00840290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99" name="Rectangle 98">
                              <a:extLst>
                                <a:ext uri="{FF2B5EF4-FFF2-40B4-BE49-F238E27FC236}">
                                  <a16:creationId xmlns:a16="http://schemas.microsoft.com/office/drawing/2014/main" id="{D533D3B1-EDD8-440E-8D1C-222916086BDE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00" name="Rectangle 99">
                              <a:extLst>
                                <a:ext uri="{FF2B5EF4-FFF2-40B4-BE49-F238E27FC236}">
                                  <a16:creationId xmlns:a16="http://schemas.microsoft.com/office/drawing/2014/main" id="{F6CB5BF2-2185-43F1-9526-CA3E1453A2E2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01" name="Rectangle 100">
                              <a:extLst>
                                <a:ext uri="{FF2B5EF4-FFF2-40B4-BE49-F238E27FC236}">
                                  <a16:creationId xmlns:a16="http://schemas.microsoft.com/office/drawing/2014/main" id="{DBFA36BA-F8B4-4A7B-A89F-5C6F0EC5E6E0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02" name="Rectangle 101">
                              <a:extLst>
                                <a:ext uri="{FF2B5EF4-FFF2-40B4-BE49-F238E27FC236}">
                                  <a16:creationId xmlns:a16="http://schemas.microsoft.com/office/drawing/2014/main" id="{259DD3E3-DA9E-4AD9-8799-A0357B38FAEE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92" name="Rectangle 91">
                          <a:extLst>
                            <a:ext uri="{FF2B5EF4-FFF2-40B4-BE49-F238E27FC236}">
                              <a16:creationId xmlns:a16="http://schemas.microsoft.com/office/drawing/2014/main" id="{478DB442-6131-4933-BCF1-83C5426DEA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3" name="Rectangle 92">
                          <a:extLst>
                            <a:ext uri="{FF2B5EF4-FFF2-40B4-BE49-F238E27FC236}">
                              <a16:creationId xmlns:a16="http://schemas.microsoft.com/office/drawing/2014/main" id="{4015BD62-C97D-447B-8379-7802EACCA62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4" name="Rectangle 93">
                          <a:extLst>
                            <a:ext uri="{FF2B5EF4-FFF2-40B4-BE49-F238E27FC236}">
                              <a16:creationId xmlns:a16="http://schemas.microsoft.com/office/drawing/2014/main" id="{C01BEEC1-3D7E-48E0-9B4B-9988E06C47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5" name="Rectangle 94">
                          <a:extLst>
                            <a:ext uri="{FF2B5EF4-FFF2-40B4-BE49-F238E27FC236}">
                              <a16:creationId xmlns:a16="http://schemas.microsoft.com/office/drawing/2014/main" id="{F030F036-C339-479F-899A-E0F108E342ED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9" name="Group 28">
                      <a:extLst>
                        <a:ext uri="{FF2B5EF4-FFF2-40B4-BE49-F238E27FC236}">
                          <a16:creationId xmlns:a16="http://schemas.microsoft.com/office/drawing/2014/main" id="{3C5729B0-A02B-4D18-8ED1-4460B4AACF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92967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75" name="Freeform: Shape 74">
                        <a:extLst>
                          <a:ext uri="{FF2B5EF4-FFF2-40B4-BE49-F238E27FC236}">
                            <a16:creationId xmlns:a16="http://schemas.microsoft.com/office/drawing/2014/main" id="{C607F452-6195-473F-B53F-FB1A8589C7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76" name="Group 75">
                        <a:extLst>
                          <a:ext uri="{FF2B5EF4-FFF2-40B4-BE49-F238E27FC236}">
                            <a16:creationId xmlns:a16="http://schemas.microsoft.com/office/drawing/2014/main" id="{A0464112-C74A-4792-B8EE-F561A060ECC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77" name="Group 76">
                          <a:extLst>
                            <a:ext uri="{FF2B5EF4-FFF2-40B4-BE49-F238E27FC236}">
                              <a16:creationId xmlns:a16="http://schemas.microsoft.com/office/drawing/2014/main" id="{2E5E3D9A-4077-4A24-B371-5E93AAA57F8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82" name="Rectangle 81">
                            <a:extLst>
                              <a:ext uri="{FF2B5EF4-FFF2-40B4-BE49-F238E27FC236}">
                                <a16:creationId xmlns:a16="http://schemas.microsoft.com/office/drawing/2014/main" id="{1339B330-C990-44C5-87A1-A18F643FEC7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83" name="Rectangle 82">
                            <a:extLst>
                              <a:ext uri="{FF2B5EF4-FFF2-40B4-BE49-F238E27FC236}">
                                <a16:creationId xmlns:a16="http://schemas.microsoft.com/office/drawing/2014/main" id="{28AA4F3A-C6F9-40F7-9C72-6CDECCC6B4DE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84" name="Group 83">
                            <a:extLst>
                              <a:ext uri="{FF2B5EF4-FFF2-40B4-BE49-F238E27FC236}">
                                <a16:creationId xmlns:a16="http://schemas.microsoft.com/office/drawing/2014/main" id="{DC8FFC0E-9E6C-4F60-A0E0-D669E31387E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85" name="Rectangle 84">
                              <a:extLst>
                                <a:ext uri="{FF2B5EF4-FFF2-40B4-BE49-F238E27FC236}">
                                  <a16:creationId xmlns:a16="http://schemas.microsoft.com/office/drawing/2014/main" id="{156281D7-BAF3-4170-B255-4CEF8455C16E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86" name="Rectangle 85">
                              <a:extLst>
                                <a:ext uri="{FF2B5EF4-FFF2-40B4-BE49-F238E27FC236}">
                                  <a16:creationId xmlns:a16="http://schemas.microsoft.com/office/drawing/2014/main" id="{BB1AB29D-EBBE-4B1C-8704-F2A41407BE5D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87" name="Rectangle 86">
                              <a:extLst>
                                <a:ext uri="{FF2B5EF4-FFF2-40B4-BE49-F238E27FC236}">
                                  <a16:creationId xmlns:a16="http://schemas.microsoft.com/office/drawing/2014/main" id="{C6B3A46A-0002-4AF2-A3D5-4E4B810AA98C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88" name="Rectangle 87">
                              <a:extLst>
                                <a:ext uri="{FF2B5EF4-FFF2-40B4-BE49-F238E27FC236}">
                                  <a16:creationId xmlns:a16="http://schemas.microsoft.com/office/drawing/2014/main" id="{AB856A2D-791E-4A74-9CED-39EFAFB14787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78" name="Rectangle 77">
                          <a:extLst>
                            <a:ext uri="{FF2B5EF4-FFF2-40B4-BE49-F238E27FC236}">
                              <a16:creationId xmlns:a16="http://schemas.microsoft.com/office/drawing/2014/main" id="{203A7F94-F433-494E-8E1A-D13830A5C0E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79" name="Rectangle 78">
                          <a:extLst>
                            <a:ext uri="{FF2B5EF4-FFF2-40B4-BE49-F238E27FC236}">
                              <a16:creationId xmlns:a16="http://schemas.microsoft.com/office/drawing/2014/main" id="{C9745831-4A0D-4DE6-AB7E-E78AF09364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80" name="Rectangle 79">
                          <a:extLst>
                            <a:ext uri="{FF2B5EF4-FFF2-40B4-BE49-F238E27FC236}">
                              <a16:creationId xmlns:a16="http://schemas.microsoft.com/office/drawing/2014/main" id="{5BC49045-8F29-4136-BCE3-F5004D7DE9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81" name="Rectangle 80">
                          <a:extLst>
                            <a:ext uri="{FF2B5EF4-FFF2-40B4-BE49-F238E27FC236}">
                              <a16:creationId xmlns:a16="http://schemas.microsoft.com/office/drawing/2014/main" id="{1DA6CE74-8EDF-4F2C-9748-8E466F04BD1D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0" name="Group 29">
                      <a:extLst>
                        <a:ext uri="{FF2B5EF4-FFF2-40B4-BE49-F238E27FC236}">
                          <a16:creationId xmlns:a16="http://schemas.microsoft.com/office/drawing/2014/main" id="{903E544A-7E04-44C4-B10D-94E10BE6D5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03540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61" name="Freeform: Shape 60">
                        <a:extLst>
                          <a:ext uri="{FF2B5EF4-FFF2-40B4-BE49-F238E27FC236}">
                            <a16:creationId xmlns:a16="http://schemas.microsoft.com/office/drawing/2014/main" id="{9DCC3A55-4881-4EB2-9653-17D091D93F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62" name="Group 61">
                        <a:extLst>
                          <a:ext uri="{FF2B5EF4-FFF2-40B4-BE49-F238E27FC236}">
                            <a16:creationId xmlns:a16="http://schemas.microsoft.com/office/drawing/2014/main" id="{E0606757-1414-4561-9007-B0FB4380D7E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63" name="Group 62">
                          <a:extLst>
                            <a:ext uri="{FF2B5EF4-FFF2-40B4-BE49-F238E27FC236}">
                              <a16:creationId xmlns:a16="http://schemas.microsoft.com/office/drawing/2014/main" id="{F0394A5C-55B7-4FB5-B684-CC832DC7B26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68" name="Rectangle 67">
                            <a:extLst>
                              <a:ext uri="{FF2B5EF4-FFF2-40B4-BE49-F238E27FC236}">
                                <a16:creationId xmlns:a16="http://schemas.microsoft.com/office/drawing/2014/main" id="{298AD98E-39FC-499A-A051-3D80AAB98AB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69" name="Rectangle 68">
                            <a:extLst>
                              <a:ext uri="{FF2B5EF4-FFF2-40B4-BE49-F238E27FC236}">
                                <a16:creationId xmlns:a16="http://schemas.microsoft.com/office/drawing/2014/main" id="{85FD4163-CE87-48DE-AD30-B7AFC0A244CF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70" name="Group 69">
                            <a:extLst>
                              <a:ext uri="{FF2B5EF4-FFF2-40B4-BE49-F238E27FC236}">
                                <a16:creationId xmlns:a16="http://schemas.microsoft.com/office/drawing/2014/main" id="{4F330BEC-88D5-4C15-A75A-179D699B33F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71" name="Rectangle 70">
                              <a:extLst>
                                <a:ext uri="{FF2B5EF4-FFF2-40B4-BE49-F238E27FC236}">
                                  <a16:creationId xmlns:a16="http://schemas.microsoft.com/office/drawing/2014/main" id="{87C84A70-BE77-41BC-90EA-0042348BA6A4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72" name="Rectangle 71">
                              <a:extLst>
                                <a:ext uri="{FF2B5EF4-FFF2-40B4-BE49-F238E27FC236}">
                                  <a16:creationId xmlns:a16="http://schemas.microsoft.com/office/drawing/2014/main" id="{099078DE-B6D8-41FE-87CC-4F18C545CD67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73" name="Rectangle 72">
                              <a:extLst>
                                <a:ext uri="{FF2B5EF4-FFF2-40B4-BE49-F238E27FC236}">
                                  <a16:creationId xmlns:a16="http://schemas.microsoft.com/office/drawing/2014/main" id="{5BD1D0AC-2506-4E25-BB67-85A5835EFD9A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74" name="Rectangle 73">
                              <a:extLst>
                                <a:ext uri="{FF2B5EF4-FFF2-40B4-BE49-F238E27FC236}">
                                  <a16:creationId xmlns:a16="http://schemas.microsoft.com/office/drawing/2014/main" id="{3A7EA179-1107-4AA0-8F26-4F9CB9A14280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64" name="Rectangle 63">
                          <a:extLst>
                            <a:ext uri="{FF2B5EF4-FFF2-40B4-BE49-F238E27FC236}">
                              <a16:creationId xmlns:a16="http://schemas.microsoft.com/office/drawing/2014/main" id="{BE51845B-F413-4FB5-AA29-AADF5966EB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65" name="Rectangle 64">
                          <a:extLst>
                            <a:ext uri="{FF2B5EF4-FFF2-40B4-BE49-F238E27FC236}">
                              <a16:creationId xmlns:a16="http://schemas.microsoft.com/office/drawing/2014/main" id="{264EEFB0-84A3-4B4A-BA69-4F2B7A8E47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66" name="Rectangle 65">
                          <a:extLst>
                            <a:ext uri="{FF2B5EF4-FFF2-40B4-BE49-F238E27FC236}">
                              <a16:creationId xmlns:a16="http://schemas.microsoft.com/office/drawing/2014/main" id="{B4FC1722-3492-4BB0-B766-22C8549785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67" name="Rectangle 66">
                          <a:extLst>
                            <a:ext uri="{FF2B5EF4-FFF2-40B4-BE49-F238E27FC236}">
                              <a16:creationId xmlns:a16="http://schemas.microsoft.com/office/drawing/2014/main" id="{2AE8F714-714D-45C1-8980-1729F864D65D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CE2F8216-B79E-46AB-94FE-3948D59B89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814113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47" name="Freeform: Shape 46">
                        <a:extLst>
                          <a:ext uri="{FF2B5EF4-FFF2-40B4-BE49-F238E27FC236}">
                            <a16:creationId xmlns:a16="http://schemas.microsoft.com/office/drawing/2014/main" id="{863A350D-8ACC-43CB-B101-A4C4E2B663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48" name="Group 47">
                        <a:extLst>
                          <a:ext uri="{FF2B5EF4-FFF2-40B4-BE49-F238E27FC236}">
                            <a16:creationId xmlns:a16="http://schemas.microsoft.com/office/drawing/2014/main" id="{66FBBD2B-DB3E-4AF3-988B-EBFFE3E4627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49" name="Group 48">
                          <a:extLst>
                            <a:ext uri="{FF2B5EF4-FFF2-40B4-BE49-F238E27FC236}">
                              <a16:creationId xmlns:a16="http://schemas.microsoft.com/office/drawing/2014/main" id="{8B274EE7-3471-48A7-A591-C09AC26B0D9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54" name="Rectangle 53">
                            <a:extLst>
                              <a:ext uri="{FF2B5EF4-FFF2-40B4-BE49-F238E27FC236}">
                                <a16:creationId xmlns:a16="http://schemas.microsoft.com/office/drawing/2014/main" id="{88D61B6C-BE5B-4B43-A89C-A65C16A86DF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55" name="Rectangle 54">
                            <a:extLst>
                              <a:ext uri="{FF2B5EF4-FFF2-40B4-BE49-F238E27FC236}">
                                <a16:creationId xmlns:a16="http://schemas.microsoft.com/office/drawing/2014/main" id="{C07FDCF8-42D7-4E35-AA5C-F18FB943E55E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56" name="Group 55">
                            <a:extLst>
                              <a:ext uri="{FF2B5EF4-FFF2-40B4-BE49-F238E27FC236}">
                                <a16:creationId xmlns:a16="http://schemas.microsoft.com/office/drawing/2014/main" id="{1D7BBBA8-ED2B-4A4F-AFFE-79D64BA42FB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57" name="Rectangle 56">
                              <a:extLst>
                                <a:ext uri="{FF2B5EF4-FFF2-40B4-BE49-F238E27FC236}">
                                  <a16:creationId xmlns:a16="http://schemas.microsoft.com/office/drawing/2014/main" id="{4467E084-89BB-4916-BD76-3EA387AA8F6E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58" name="Rectangle 57">
                              <a:extLst>
                                <a:ext uri="{FF2B5EF4-FFF2-40B4-BE49-F238E27FC236}">
                                  <a16:creationId xmlns:a16="http://schemas.microsoft.com/office/drawing/2014/main" id="{0F06A353-9CD1-4BB1-AC0E-201B82FEA7D9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59" name="Rectangle 58">
                              <a:extLst>
                                <a:ext uri="{FF2B5EF4-FFF2-40B4-BE49-F238E27FC236}">
                                  <a16:creationId xmlns:a16="http://schemas.microsoft.com/office/drawing/2014/main" id="{86F57F14-4B42-4A44-AFBD-204651C184BF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60" name="Rectangle 59">
                              <a:extLst>
                                <a:ext uri="{FF2B5EF4-FFF2-40B4-BE49-F238E27FC236}">
                                  <a16:creationId xmlns:a16="http://schemas.microsoft.com/office/drawing/2014/main" id="{BC5C6562-B275-44AD-877A-7D3624324B59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50" name="Rectangle 49">
                          <a:extLst>
                            <a:ext uri="{FF2B5EF4-FFF2-40B4-BE49-F238E27FC236}">
                              <a16:creationId xmlns:a16="http://schemas.microsoft.com/office/drawing/2014/main" id="{6715C945-0818-4797-9D90-5C0618F60AE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51" name="Rectangle 50">
                          <a:extLst>
                            <a:ext uri="{FF2B5EF4-FFF2-40B4-BE49-F238E27FC236}">
                              <a16:creationId xmlns:a16="http://schemas.microsoft.com/office/drawing/2014/main" id="{2078B807-1C5F-401D-A7AD-240BC9BECF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52" name="Rectangle 51">
                          <a:extLst>
                            <a:ext uri="{FF2B5EF4-FFF2-40B4-BE49-F238E27FC236}">
                              <a16:creationId xmlns:a16="http://schemas.microsoft.com/office/drawing/2014/main" id="{B8F00F44-19A7-4D18-A8A8-E58607BD7B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53" name="Rectangle 52">
                          <a:extLst>
                            <a:ext uri="{FF2B5EF4-FFF2-40B4-BE49-F238E27FC236}">
                              <a16:creationId xmlns:a16="http://schemas.microsoft.com/office/drawing/2014/main" id="{1C1939A6-9158-4E18-BDDB-B8CB0EFA3D20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2" name="Group 31">
                      <a:extLst>
                        <a:ext uri="{FF2B5EF4-FFF2-40B4-BE49-F238E27FC236}">
                          <a16:creationId xmlns:a16="http://schemas.microsoft.com/office/drawing/2014/main" id="{5D96CE14-09AB-4025-93F2-B6A7E45570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24688" y="3366730"/>
                      <a:ext cx="926461" cy="415402"/>
                      <a:chOff x="2547540" y="2202179"/>
                      <a:chExt cx="1019679" cy="457200"/>
                    </a:xfrm>
                  </p:grpSpPr>
                  <p:sp>
                    <p:nvSpPr>
                      <p:cNvPr id="33" name="Freeform: Shape 32">
                        <a:extLst>
                          <a:ext uri="{FF2B5EF4-FFF2-40B4-BE49-F238E27FC236}">
                            <a16:creationId xmlns:a16="http://schemas.microsoft.com/office/drawing/2014/main" id="{3EC8DC7D-CD75-44DC-9261-E232273321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47540" y="2236783"/>
                        <a:ext cx="214552" cy="62281"/>
                      </a:xfrm>
                      <a:custGeom>
                        <a:avLst/>
                        <a:gdLst>
                          <a:gd name="connsiteX0" fmla="*/ 0 w 398462"/>
                          <a:gd name="connsiteY0" fmla="*/ 41916 h 124603"/>
                          <a:gd name="connsiteX1" fmla="*/ 173037 w 398462"/>
                          <a:gd name="connsiteY1" fmla="*/ 3816 h 124603"/>
                          <a:gd name="connsiteX2" fmla="*/ 288925 w 398462"/>
                          <a:gd name="connsiteY2" fmla="*/ 124466 h 124603"/>
                          <a:gd name="connsiteX3" fmla="*/ 398462 w 398462"/>
                          <a:gd name="connsiteY3" fmla="*/ 22866 h 1246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8462" h="124603">
                            <a:moveTo>
                              <a:pt x="0" y="41916"/>
                            </a:moveTo>
                            <a:cubicBezTo>
                              <a:pt x="62441" y="15987"/>
                              <a:pt x="124883" y="-9942"/>
                              <a:pt x="173037" y="3816"/>
                            </a:cubicBezTo>
                            <a:cubicBezTo>
                              <a:pt x="221191" y="17574"/>
                              <a:pt x="251354" y="121291"/>
                              <a:pt x="288925" y="124466"/>
                            </a:cubicBezTo>
                            <a:cubicBezTo>
                              <a:pt x="326496" y="127641"/>
                              <a:pt x="362479" y="75253"/>
                              <a:pt x="398462" y="22866"/>
                            </a:cubicBezTo>
                          </a:path>
                        </a:pathLst>
                      </a:custGeom>
                      <a:noFill/>
                      <a:ln w="12700" cap="flat" cmpd="sng" algn="ctr">
                        <a:solidFill>
                          <a:srgbClr val="FFFF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34" name="Group 33">
                        <a:extLst>
                          <a:ext uri="{FF2B5EF4-FFF2-40B4-BE49-F238E27FC236}">
                            <a16:creationId xmlns:a16="http://schemas.microsoft.com/office/drawing/2014/main" id="{32AA90A7-F19F-46B1-B365-1276D692B2F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31470" y="2202179"/>
                        <a:ext cx="835749" cy="457200"/>
                        <a:chOff x="2731470" y="2202179"/>
                        <a:chExt cx="835749" cy="457200"/>
                      </a:xfrm>
                    </p:grpSpPr>
                    <p:grpSp>
                      <p:nvGrpSpPr>
                        <p:cNvPr id="35" name="Group 34">
                          <a:extLst>
                            <a:ext uri="{FF2B5EF4-FFF2-40B4-BE49-F238E27FC236}">
                              <a16:creationId xmlns:a16="http://schemas.microsoft.com/office/drawing/2014/main" id="{82C15EDD-CFB1-4429-B5E7-A8A6017FB47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62094" y="2202179"/>
                          <a:ext cx="805125" cy="457200"/>
                          <a:chOff x="2762094" y="2202179"/>
                          <a:chExt cx="805125" cy="457200"/>
                        </a:xfrm>
                      </p:grpSpPr>
                      <p:sp>
                        <p:nvSpPr>
                          <p:cNvPr id="40" name="Rectangle 39">
                            <a:extLst>
                              <a:ext uri="{FF2B5EF4-FFF2-40B4-BE49-F238E27FC236}">
                                <a16:creationId xmlns:a16="http://schemas.microsoft.com/office/drawing/2014/main" id="{3D157202-0A3E-4521-A1E4-0B7900EFFAF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62094" y="2202179"/>
                            <a:ext cx="805125" cy="457200"/>
                          </a:xfrm>
                          <a:prstGeom prst="rect">
                            <a:avLst/>
                          </a:prstGeom>
                          <a:solidFill>
                            <a:srgbClr val="00B050">
                              <a:alpha val="90000"/>
                            </a:srgbClr>
                          </a:solidFill>
                          <a:ln w="6350" cap="flat" cmpd="sng" algn="ctr">
                            <a:solidFill>
                              <a:srgbClr val="70AD47">
                                <a:lumMod val="75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1" name="Rectangle 40">
                            <a:extLst>
                              <a:ext uri="{FF2B5EF4-FFF2-40B4-BE49-F238E27FC236}">
                                <a16:creationId xmlns:a16="http://schemas.microsoft.com/office/drawing/2014/main" id="{B1AE465C-84FB-4E2C-8B2B-89EA15DC4533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>
                            <a:off x="2981776" y="2213924"/>
                            <a:ext cx="365760" cy="4572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fr-FR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42" name="Group 41">
                            <a:extLst>
                              <a:ext uri="{FF2B5EF4-FFF2-40B4-BE49-F238E27FC236}">
                                <a16:creationId xmlns:a16="http://schemas.microsoft.com/office/drawing/2014/main" id="{0A5AD92F-A8E7-41DD-A726-445E78BA442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33992" y="2289441"/>
                            <a:ext cx="654304" cy="100584"/>
                            <a:chOff x="2840529" y="2289441"/>
                            <a:chExt cx="654304" cy="100584"/>
                          </a:xfrm>
                        </p:grpSpPr>
                        <p:sp>
                          <p:nvSpPr>
                            <p:cNvPr id="43" name="Rectangle 42">
                              <a:extLst>
                                <a:ext uri="{FF2B5EF4-FFF2-40B4-BE49-F238E27FC236}">
                                  <a16:creationId xmlns:a16="http://schemas.microsoft.com/office/drawing/2014/main" id="{D936A25E-2C9A-433E-B998-8C9DB99654EC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84052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44" name="Rectangle 43">
                              <a:extLst>
                                <a:ext uri="{FF2B5EF4-FFF2-40B4-BE49-F238E27FC236}">
                                  <a16:creationId xmlns:a16="http://schemas.microsoft.com/office/drawing/2014/main" id="{A813287A-99B4-456F-8A6C-E3E9396E3CF6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025102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45" name="Rectangle 44">
                              <a:extLst>
                                <a:ext uri="{FF2B5EF4-FFF2-40B4-BE49-F238E27FC236}">
                                  <a16:creationId xmlns:a16="http://schemas.microsoft.com/office/drawing/2014/main" id="{2B8712A2-DB2F-4CE1-A636-913D842F1C2E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209675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46" name="Rectangle 45">
                              <a:extLst>
                                <a:ext uri="{FF2B5EF4-FFF2-40B4-BE49-F238E27FC236}">
                                  <a16:creationId xmlns:a16="http://schemas.microsoft.com/office/drawing/2014/main" id="{68255217-403A-4EA6-8F3E-56AE7042DE89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394249" y="2289441"/>
                              <a:ext cx="100584" cy="100584"/>
                            </a:xfrm>
                            <a:prstGeom prst="rect">
                              <a:avLst/>
                            </a:prstGeom>
                            <a:solidFill>
                              <a:srgbClr val="00B0F0"/>
                            </a:solidFill>
                            <a:ln w="6350" cap="flat" cmpd="sng" algn="ctr"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fr-FR" sz="11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36" name="Rectangle 35">
                          <a:extLst>
                            <a:ext uri="{FF2B5EF4-FFF2-40B4-BE49-F238E27FC236}">
                              <a16:creationId xmlns:a16="http://schemas.microsoft.com/office/drawing/2014/main" id="{A04A6B36-457C-4CEE-9B6E-085C7ACD37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31470" y="2400783"/>
                          <a:ext cx="102946" cy="50319"/>
                        </a:xfrm>
                        <a:prstGeom prst="rect">
                          <a:avLst/>
                        </a:prstGeom>
                        <a:solidFill>
                          <a:srgbClr val="F50BD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7" name="Rectangle 36">
                          <a:extLst>
                            <a:ext uri="{FF2B5EF4-FFF2-40B4-BE49-F238E27FC236}">
                              <a16:creationId xmlns:a16="http://schemas.microsoft.com/office/drawing/2014/main" id="{76C961F3-5748-4C52-8DD2-270A4B5D84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2734550" y="2568385"/>
                          <a:ext cx="91440" cy="50319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8" name="Rectangle 37">
                          <a:extLst>
                            <a:ext uri="{FF2B5EF4-FFF2-40B4-BE49-F238E27FC236}">
                              <a16:creationId xmlns:a16="http://schemas.microsoft.com/office/drawing/2014/main" id="{CF491589-31A5-49FF-907D-01573BF68F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7665" y="2462507"/>
                          <a:ext cx="327498" cy="172196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6350" cap="flat" cmpd="sng" algn="ctr">
                          <a:solidFill>
                            <a:srgbClr val="ED7D31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9" name="Rectangle 38">
                          <a:extLst>
                            <a:ext uri="{FF2B5EF4-FFF2-40B4-BE49-F238E27FC236}">
                              <a16:creationId xmlns:a16="http://schemas.microsoft.com/office/drawing/2014/main" id="{12522F2C-8514-478A-973B-89F4AB61BFCB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94132" y="2439201"/>
                          <a:ext cx="201168" cy="201168"/>
                        </a:xfrm>
                        <a:prstGeom prst="rect">
                          <a:avLst/>
                        </a:prstGeom>
                        <a:solidFill>
                          <a:srgbClr val="4472C4"/>
                        </a:solidFill>
                        <a:ln w="6350" cap="flat" cmpd="sng" algn="ctr">
                          <a:solidFill>
                            <a:srgbClr val="5B9BD5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1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</p:grpSp>
            </p:grpSp>
          </p:grp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4BABD9A0-E295-492D-8217-BFFA1E857B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20863" y="5098769"/>
                <a:ext cx="7680960" cy="1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EBDD749-0AA6-466A-AD50-A5B4C4939C40}"/>
                  </a:ext>
                </a:extLst>
              </p:cNvPr>
              <p:cNvSpPr txBox="1"/>
              <p:nvPr/>
            </p:nvSpPr>
            <p:spPr>
              <a:xfrm>
                <a:off x="7827572" y="5097342"/>
                <a:ext cx="1101597" cy="400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1800 mm</a:t>
                </a:r>
                <a:endPara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6EF4E3-FF9F-4F36-8479-E7193036D0AA}"/>
                </a:ext>
              </a:extLst>
            </p:cNvPr>
            <p:cNvSpPr/>
            <p:nvPr/>
          </p:nvSpPr>
          <p:spPr>
            <a:xfrm>
              <a:off x="10332790" y="4035710"/>
              <a:ext cx="1579907" cy="332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Back view</a:t>
              </a:r>
              <a:endPara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AABC2078-346C-4151-89E0-483B4DAC07B9}"/>
              </a:ext>
            </a:extLst>
          </p:cNvPr>
          <p:cNvGrpSpPr>
            <a:grpSpLocks noChangeAspect="1"/>
          </p:cNvGrpSpPr>
          <p:nvPr/>
        </p:nvGrpSpPr>
        <p:grpSpPr>
          <a:xfrm>
            <a:off x="6363222" y="3209451"/>
            <a:ext cx="5486400" cy="1766511"/>
            <a:chOff x="5599962" y="1285750"/>
            <a:chExt cx="6400422" cy="2060808"/>
          </a:xfrm>
        </p:grpSpPr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5F4967F0-3AB0-495C-A5A9-F9ADA880C655}"/>
                </a:ext>
              </a:extLst>
            </p:cNvPr>
            <p:cNvGrpSpPr/>
            <p:nvPr/>
          </p:nvGrpSpPr>
          <p:grpSpPr>
            <a:xfrm>
              <a:off x="5599962" y="1389072"/>
              <a:ext cx="6400422" cy="1957486"/>
              <a:chOff x="4413931" y="948687"/>
              <a:chExt cx="7693918" cy="2353084"/>
            </a:xfrm>
          </p:grpSpPr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934A6370-0CC2-4AD5-AF1A-6EE15D0D2EDD}"/>
                  </a:ext>
                </a:extLst>
              </p:cNvPr>
              <p:cNvGrpSpPr/>
              <p:nvPr/>
            </p:nvGrpSpPr>
            <p:grpSpPr>
              <a:xfrm>
                <a:off x="4413931" y="948687"/>
                <a:ext cx="7693918" cy="2057400"/>
                <a:chOff x="4413931" y="948687"/>
                <a:chExt cx="7693918" cy="2057400"/>
              </a:xfrm>
            </p:grpSpPr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41BC49F9-CD54-44D0-8C9F-B0800644592E}"/>
                    </a:ext>
                  </a:extLst>
                </p:cNvPr>
                <p:cNvGrpSpPr/>
                <p:nvPr/>
              </p:nvGrpSpPr>
              <p:grpSpPr>
                <a:xfrm>
                  <a:off x="4413931" y="1154427"/>
                  <a:ext cx="7693918" cy="1645920"/>
                  <a:chOff x="4413931" y="1144783"/>
                  <a:chExt cx="7693918" cy="1645920"/>
                </a:xfrm>
              </p:grpSpPr>
              <p:sp>
                <p:nvSpPr>
                  <p:cNvPr id="291" name="Rectangle 290">
                    <a:extLst>
                      <a:ext uri="{FF2B5EF4-FFF2-40B4-BE49-F238E27FC236}">
                        <a16:creationId xmlns:a16="http://schemas.microsoft.com/office/drawing/2014/main" id="{278C840A-896B-4692-9506-5474E93728F7}"/>
                      </a:ext>
                    </a:extLst>
                  </p:cNvPr>
                  <p:cNvSpPr/>
                  <p:nvPr/>
                </p:nvSpPr>
                <p:spPr>
                  <a:xfrm>
                    <a:off x="4413931" y="1144783"/>
                    <a:ext cx="7693918" cy="1645920"/>
                  </a:xfrm>
                  <a:prstGeom prst="rect">
                    <a:avLst/>
                  </a:prstGeom>
                  <a:solidFill>
                    <a:srgbClr val="ED7D31">
                      <a:lumMod val="7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DB9FD7F3-7705-469C-A173-611246BEA359}"/>
                      </a:ext>
                    </a:extLst>
                  </p:cNvPr>
                  <p:cNvSpPr/>
                  <p:nvPr/>
                </p:nvSpPr>
                <p:spPr>
                  <a:xfrm>
                    <a:off x="4944415" y="1144783"/>
                    <a:ext cx="7154168" cy="1645920"/>
                  </a:xfrm>
                  <a:prstGeom prst="rect">
                    <a:avLst/>
                  </a:prstGeom>
                  <a:solidFill>
                    <a:srgbClr val="FFC00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3" name="Rectangle 292">
                    <a:extLst>
                      <a:ext uri="{FF2B5EF4-FFF2-40B4-BE49-F238E27FC236}">
                        <a16:creationId xmlns:a16="http://schemas.microsoft.com/office/drawing/2014/main" id="{1B5B2828-3D1E-47DE-A815-CE62E9AD737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5034547" y="1236223"/>
                    <a:ext cx="6973901" cy="1463040"/>
                  </a:xfrm>
                  <a:prstGeom prst="rect">
                    <a:avLst/>
                  </a:prstGeom>
                  <a:solidFill>
                    <a:srgbClr val="FFFF00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72" name="Group 271">
                  <a:extLst>
                    <a:ext uri="{FF2B5EF4-FFF2-40B4-BE49-F238E27FC236}">
                      <a16:creationId xmlns:a16="http://schemas.microsoft.com/office/drawing/2014/main" id="{826BF8C5-7876-49F1-B1C8-31FD311A87FE}"/>
                    </a:ext>
                  </a:extLst>
                </p:cNvPr>
                <p:cNvGrpSpPr/>
                <p:nvPr/>
              </p:nvGrpSpPr>
              <p:grpSpPr>
                <a:xfrm>
                  <a:off x="5282954" y="948687"/>
                  <a:ext cx="3387813" cy="2057400"/>
                  <a:chOff x="5282954" y="948687"/>
                  <a:chExt cx="3387813" cy="2057400"/>
                </a:xfrm>
              </p:grpSpPr>
              <p:grpSp>
                <p:nvGrpSpPr>
                  <p:cNvPr id="273" name="Group 272">
                    <a:extLst>
                      <a:ext uri="{FF2B5EF4-FFF2-40B4-BE49-F238E27FC236}">
                        <a16:creationId xmlns:a16="http://schemas.microsoft.com/office/drawing/2014/main" id="{C99CC37C-C1F4-4EBF-AEFD-E9A49B87550D}"/>
                      </a:ext>
                    </a:extLst>
                  </p:cNvPr>
                  <p:cNvGrpSpPr/>
                  <p:nvPr/>
                </p:nvGrpSpPr>
                <p:grpSpPr>
                  <a:xfrm>
                    <a:off x="6311654" y="948687"/>
                    <a:ext cx="1330413" cy="2057400"/>
                    <a:chOff x="6690356" y="948687"/>
                    <a:chExt cx="1330413" cy="2057400"/>
                  </a:xfrm>
                </p:grpSpPr>
                <p:cxnSp>
                  <p:nvCxnSpPr>
                    <p:cNvPr id="283" name="Straight Connector 282">
                      <a:extLst>
                        <a:ext uri="{FF2B5EF4-FFF2-40B4-BE49-F238E27FC236}">
                          <a16:creationId xmlns:a16="http://schemas.microsoft.com/office/drawing/2014/main" id="{976D28C5-7866-4BFB-9490-BF62A4161C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00000" flipV="1">
                      <a:off x="6690356" y="948687"/>
                      <a:ext cx="0" cy="2057400"/>
                    </a:xfrm>
                    <a:prstGeom prst="line">
                      <a:avLst/>
                    </a:prstGeom>
                    <a:noFill/>
                    <a:ln w="47625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4" name="Straight Connector 283">
                      <a:extLst>
                        <a:ext uri="{FF2B5EF4-FFF2-40B4-BE49-F238E27FC236}">
                          <a16:creationId xmlns:a16="http://schemas.microsoft.com/office/drawing/2014/main" id="{A781003F-F476-4697-B747-C1C71B2E2F1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00000" flipV="1">
                      <a:off x="6880415" y="948687"/>
                      <a:ext cx="0" cy="2057400"/>
                    </a:xfrm>
                    <a:prstGeom prst="line">
                      <a:avLst/>
                    </a:prstGeom>
                    <a:noFill/>
                    <a:ln w="47625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5" name="Straight Connector 284">
                      <a:extLst>
                        <a:ext uri="{FF2B5EF4-FFF2-40B4-BE49-F238E27FC236}">
                          <a16:creationId xmlns:a16="http://schemas.microsoft.com/office/drawing/2014/main" id="{DE3D733B-50DE-4FE8-B776-8AC64F210D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00000" flipV="1">
                      <a:off x="7070474" y="948687"/>
                      <a:ext cx="0" cy="2057400"/>
                    </a:xfrm>
                    <a:prstGeom prst="line">
                      <a:avLst/>
                    </a:prstGeom>
                    <a:noFill/>
                    <a:ln w="47625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6" name="Straight Connector 285">
                      <a:extLst>
                        <a:ext uri="{FF2B5EF4-FFF2-40B4-BE49-F238E27FC236}">
                          <a16:creationId xmlns:a16="http://schemas.microsoft.com/office/drawing/2014/main" id="{EAA53AAE-65FE-4D6D-BAB8-4596AEB152E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00000" flipV="1">
                      <a:off x="7260533" y="948687"/>
                      <a:ext cx="0" cy="2057400"/>
                    </a:xfrm>
                    <a:prstGeom prst="line">
                      <a:avLst/>
                    </a:prstGeom>
                    <a:noFill/>
                    <a:ln w="47625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7" name="Straight Connector 286">
                      <a:extLst>
                        <a:ext uri="{FF2B5EF4-FFF2-40B4-BE49-F238E27FC236}">
                          <a16:creationId xmlns:a16="http://schemas.microsoft.com/office/drawing/2014/main" id="{811B89B8-107B-4A90-9708-502CBDB621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00000" flipV="1">
                      <a:off x="7450592" y="948687"/>
                      <a:ext cx="0" cy="2057400"/>
                    </a:xfrm>
                    <a:prstGeom prst="line">
                      <a:avLst/>
                    </a:prstGeom>
                    <a:noFill/>
                    <a:ln w="47625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8" name="Straight Connector 287">
                      <a:extLst>
                        <a:ext uri="{FF2B5EF4-FFF2-40B4-BE49-F238E27FC236}">
                          <a16:creationId xmlns:a16="http://schemas.microsoft.com/office/drawing/2014/main" id="{33DB0C49-0CBC-48E4-BB45-EFFE406DF12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00000" flipV="1">
                      <a:off x="7640651" y="948687"/>
                      <a:ext cx="0" cy="2057400"/>
                    </a:xfrm>
                    <a:prstGeom prst="line">
                      <a:avLst/>
                    </a:prstGeom>
                    <a:noFill/>
                    <a:ln w="47625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9" name="Straight Connector 288">
                      <a:extLst>
                        <a:ext uri="{FF2B5EF4-FFF2-40B4-BE49-F238E27FC236}">
                          <a16:creationId xmlns:a16="http://schemas.microsoft.com/office/drawing/2014/main" id="{A8CCBF8C-B6AF-42C6-A6B3-EC5495BEB8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00000" flipV="1">
                      <a:off x="7830710" y="948687"/>
                      <a:ext cx="0" cy="2057400"/>
                    </a:xfrm>
                    <a:prstGeom prst="line">
                      <a:avLst/>
                    </a:prstGeom>
                    <a:noFill/>
                    <a:ln w="47625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90" name="Straight Connector 289">
                      <a:extLst>
                        <a:ext uri="{FF2B5EF4-FFF2-40B4-BE49-F238E27FC236}">
                          <a16:creationId xmlns:a16="http://schemas.microsoft.com/office/drawing/2014/main" id="{F187A361-53A1-41D1-A80D-89733C8BC5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00000" flipV="1">
                      <a:off x="8020769" y="948687"/>
                      <a:ext cx="0" cy="2057400"/>
                    </a:xfrm>
                    <a:prstGeom prst="line">
                      <a:avLst/>
                    </a:prstGeom>
                    <a:noFill/>
                    <a:ln w="47625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274" name="Group 273">
                    <a:extLst>
                      <a:ext uri="{FF2B5EF4-FFF2-40B4-BE49-F238E27FC236}">
                        <a16:creationId xmlns:a16="http://schemas.microsoft.com/office/drawing/2014/main" id="{01A643C8-8DE1-4AE0-9D0F-2F99F4C07812}"/>
                      </a:ext>
                    </a:extLst>
                  </p:cNvPr>
                  <p:cNvGrpSpPr/>
                  <p:nvPr/>
                </p:nvGrpSpPr>
                <p:grpSpPr>
                  <a:xfrm>
                    <a:off x="5282954" y="1977387"/>
                    <a:ext cx="3387813" cy="0"/>
                    <a:chOff x="5282954" y="1977387"/>
                    <a:chExt cx="3387813" cy="0"/>
                  </a:xfrm>
                </p:grpSpPr>
                <p:cxnSp>
                  <p:nvCxnSpPr>
                    <p:cNvPr id="275" name="Straight Connector 274">
                      <a:extLst>
                        <a:ext uri="{FF2B5EF4-FFF2-40B4-BE49-F238E27FC236}">
                          <a16:creationId xmlns:a16="http://schemas.microsoft.com/office/drawing/2014/main" id="{9440C0CF-75E3-48F4-8B59-EFB6B1A58A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700000">
                      <a:off x="6311654" y="948687"/>
                      <a:ext cx="0" cy="2057400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76" name="Straight Connector 275">
                      <a:extLst>
                        <a:ext uri="{FF2B5EF4-FFF2-40B4-BE49-F238E27FC236}">
                          <a16:creationId xmlns:a16="http://schemas.microsoft.com/office/drawing/2014/main" id="{31ABE575-901F-43BB-B4BA-D96E9EEB763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700000">
                      <a:off x="6501713" y="948687"/>
                      <a:ext cx="0" cy="2057400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77" name="Straight Connector 276">
                      <a:extLst>
                        <a:ext uri="{FF2B5EF4-FFF2-40B4-BE49-F238E27FC236}">
                          <a16:creationId xmlns:a16="http://schemas.microsoft.com/office/drawing/2014/main" id="{64E4ACC1-5439-44BE-A480-3298BA9523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700000">
                      <a:off x="6691772" y="948687"/>
                      <a:ext cx="0" cy="2057400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78" name="Straight Connector 277">
                      <a:extLst>
                        <a:ext uri="{FF2B5EF4-FFF2-40B4-BE49-F238E27FC236}">
                          <a16:creationId xmlns:a16="http://schemas.microsoft.com/office/drawing/2014/main" id="{67D197E9-3BFB-4522-ACF4-98A64A82E6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700000">
                      <a:off x="6881831" y="948687"/>
                      <a:ext cx="0" cy="2057400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79" name="Straight Connector 278">
                      <a:extLst>
                        <a:ext uri="{FF2B5EF4-FFF2-40B4-BE49-F238E27FC236}">
                          <a16:creationId xmlns:a16="http://schemas.microsoft.com/office/drawing/2014/main" id="{D32DD80B-C6C4-45BE-8D2A-97A17B6567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700000">
                      <a:off x="7071890" y="948687"/>
                      <a:ext cx="0" cy="2057400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0" name="Straight Connector 279">
                      <a:extLst>
                        <a:ext uri="{FF2B5EF4-FFF2-40B4-BE49-F238E27FC236}">
                          <a16:creationId xmlns:a16="http://schemas.microsoft.com/office/drawing/2014/main" id="{45CCACC9-53CD-446D-B954-1921DF94AF8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700000">
                      <a:off x="7261949" y="948687"/>
                      <a:ext cx="0" cy="2057400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1" name="Straight Connector 280">
                      <a:extLst>
                        <a:ext uri="{FF2B5EF4-FFF2-40B4-BE49-F238E27FC236}">
                          <a16:creationId xmlns:a16="http://schemas.microsoft.com/office/drawing/2014/main" id="{1EA6A25E-84CA-47AB-9379-9A07C092B7F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700000">
                      <a:off x="7452008" y="948687"/>
                      <a:ext cx="0" cy="2057400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2" name="Straight Connector 281">
                      <a:extLst>
                        <a:ext uri="{FF2B5EF4-FFF2-40B4-BE49-F238E27FC236}">
                          <a16:creationId xmlns:a16="http://schemas.microsoft.com/office/drawing/2014/main" id="{201C1836-1FCD-4173-8974-80C8D57F76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700000">
                      <a:off x="7642067" y="948687"/>
                      <a:ext cx="0" cy="2057400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</p:grpSp>
          <p:cxnSp>
            <p:nvCxnSpPr>
              <p:cNvPr id="261" name="Straight Arrow Connector 260">
                <a:extLst>
                  <a:ext uri="{FF2B5EF4-FFF2-40B4-BE49-F238E27FC236}">
                    <a16:creationId xmlns:a16="http://schemas.microsoft.com/office/drawing/2014/main" id="{51E43ACA-B029-4F1C-A7B8-B0214A0D06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46904" y="2904450"/>
                <a:ext cx="6949440" cy="1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C28A75C7-0565-4EB7-9C44-99DC8CF07DB4}"/>
                  </a:ext>
                </a:extLst>
              </p:cNvPr>
              <p:cNvSpPr txBox="1"/>
              <p:nvPr/>
            </p:nvSpPr>
            <p:spPr>
              <a:xfrm>
                <a:off x="8087852" y="2901547"/>
                <a:ext cx="1101597" cy="400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1700 mm</a:t>
                </a:r>
                <a:endPara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5ACABD51-8B88-4BF3-A718-3C09C06A3FD5}"/>
                  </a:ext>
                </a:extLst>
              </p:cNvPr>
              <p:cNvGrpSpPr/>
              <p:nvPr/>
            </p:nvGrpSpPr>
            <p:grpSpPr>
              <a:xfrm>
                <a:off x="10237201" y="1237396"/>
                <a:ext cx="400224" cy="1463040"/>
                <a:chOff x="10237201" y="1238570"/>
                <a:chExt cx="400224" cy="1463040"/>
              </a:xfrm>
            </p:grpSpPr>
            <p:cxnSp>
              <p:nvCxnSpPr>
                <p:cNvPr id="269" name="Straight Arrow Connector 268">
                  <a:extLst>
                    <a:ext uri="{FF2B5EF4-FFF2-40B4-BE49-F238E27FC236}">
                      <a16:creationId xmlns:a16="http://schemas.microsoft.com/office/drawing/2014/main" id="{A87A054A-D9DB-4A26-811A-705DE64C80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9866898" y="1970089"/>
                  <a:ext cx="1463040" cy="1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sp>
              <p:nvSpPr>
                <p:cNvPr id="270" name="TextBox 269">
                  <a:extLst>
                    <a:ext uri="{FF2B5EF4-FFF2-40B4-BE49-F238E27FC236}">
                      <a16:creationId xmlns:a16="http://schemas.microsoft.com/office/drawing/2014/main" id="{B2E94039-3845-4F8D-9DA0-00C7F136574C}"/>
                    </a:ext>
                  </a:extLst>
                </p:cNvPr>
                <p:cNvSpPr txBox="1"/>
                <p:nvPr/>
              </p:nvSpPr>
              <p:spPr>
                <a:xfrm rot="5400000">
                  <a:off x="9940466" y="1769980"/>
                  <a:ext cx="993693" cy="4002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330 mm</a:t>
                  </a:r>
                  <a:endParaRPr kumimoji="0" lang="fr-FR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30E19AAB-CA50-467C-9E1F-5E6435023B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4216" y="2194494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100A1F1B-6331-4310-95BC-5DDD949BE2F6}"/>
                  </a:ext>
                </a:extLst>
              </p:cNvPr>
              <p:cNvGrpSpPr/>
              <p:nvPr/>
            </p:nvGrpSpPr>
            <p:grpSpPr>
              <a:xfrm>
                <a:off x="11488207" y="1145956"/>
                <a:ext cx="400224" cy="1645920"/>
                <a:chOff x="11488207" y="1147130"/>
                <a:chExt cx="400224" cy="1645920"/>
              </a:xfrm>
            </p:grpSpPr>
            <p:cxnSp>
              <p:nvCxnSpPr>
                <p:cNvPr id="267" name="Straight Arrow Connector 266">
                  <a:extLst>
                    <a:ext uri="{FF2B5EF4-FFF2-40B4-BE49-F238E27FC236}">
                      <a16:creationId xmlns:a16="http://schemas.microsoft.com/office/drawing/2014/main" id="{8719BCFF-3995-4117-A58B-D972D8F3C9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1026177" y="1970089"/>
                  <a:ext cx="1645920" cy="1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sp>
              <p:nvSpPr>
                <p:cNvPr id="268" name="TextBox 267">
                  <a:extLst>
                    <a:ext uri="{FF2B5EF4-FFF2-40B4-BE49-F238E27FC236}">
                      <a16:creationId xmlns:a16="http://schemas.microsoft.com/office/drawing/2014/main" id="{8E42D8AC-87E9-4D15-A858-9E78849F1A99}"/>
                    </a:ext>
                  </a:extLst>
                </p:cNvPr>
                <p:cNvSpPr txBox="1"/>
                <p:nvPr/>
              </p:nvSpPr>
              <p:spPr>
                <a:xfrm rot="5400000">
                  <a:off x="11191472" y="1769979"/>
                  <a:ext cx="993693" cy="4002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360 mm</a:t>
                  </a:r>
                  <a:endParaRPr kumimoji="0" lang="fr-FR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EAE3B877-6EBF-493B-994B-444EA017E4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8448" y="2194494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</p:grp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C09619AD-390C-4789-AB9F-7FE6433F22EE}"/>
                </a:ext>
              </a:extLst>
            </p:cNvPr>
            <p:cNvSpPr/>
            <p:nvPr/>
          </p:nvSpPr>
          <p:spPr>
            <a:xfrm>
              <a:off x="8771921" y="2124246"/>
              <a:ext cx="1418597" cy="332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Top view</a:t>
              </a:r>
              <a:endPara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8C751073-5B2C-4363-846D-A443DEDEB917}"/>
                </a:ext>
              </a:extLst>
            </p:cNvPr>
            <p:cNvSpPr/>
            <p:nvPr/>
          </p:nvSpPr>
          <p:spPr>
            <a:xfrm>
              <a:off x="6574180" y="1285750"/>
              <a:ext cx="853390" cy="332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V-strips</a:t>
              </a:r>
              <a:endPara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95A31FFF-B517-4606-9F6E-68B799369578}"/>
                </a:ext>
              </a:extLst>
            </p:cNvPr>
            <p:cNvSpPr/>
            <p:nvPr/>
          </p:nvSpPr>
          <p:spPr>
            <a:xfrm>
              <a:off x="7751100" y="1285750"/>
              <a:ext cx="853390" cy="332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U-strips</a:t>
              </a:r>
              <a:endPara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4" name="TextBox 293">
            <a:extLst>
              <a:ext uri="{FF2B5EF4-FFF2-40B4-BE49-F238E27FC236}">
                <a16:creationId xmlns:a16="http://schemas.microsoft.com/office/drawing/2014/main" id="{67D81FE9-F00B-4407-905D-22E57413E033}"/>
              </a:ext>
            </a:extLst>
          </p:cNvPr>
          <p:cNvSpPr txBox="1"/>
          <p:nvPr/>
        </p:nvSpPr>
        <p:spPr>
          <a:xfrm>
            <a:off x="298307" y="3387743"/>
            <a:ext cx="6087333" cy="2710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µRWELL-BOT module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Thin-gap (1-mm drift) hybrid amplification GEM-µRWELL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Capacitive-sharing U-V strips readout layers(45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stereo angle)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Pitch: 1.14 mm (1790 U-strips and 1790 V-strips per modules)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On-detector Front End Boards (FEBs)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SALSA chips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FEB / modules (assuming 4 SALSA chips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256 e-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FEB)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Connectors on the back of the modules (no need for flex cables)</a:t>
            </a:r>
          </a:p>
        </p:txBody>
      </p:sp>
      <p:cxnSp>
        <p:nvCxnSpPr>
          <p:cNvPr id="295" name="Connector: Elbow 294">
            <a:extLst>
              <a:ext uri="{FF2B5EF4-FFF2-40B4-BE49-F238E27FC236}">
                <a16:creationId xmlns:a16="http://schemas.microsoft.com/office/drawing/2014/main" id="{04941F6A-8C3B-4779-9CB6-732E525E3CB5}"/>
              </a:ext>
            </a:extLst>
          </p:cNvPr>
          <p:cNvCxnSpPr>
            <a:cxnSpLocks/>
            <a:stCxn id="299" idx="1"/>
            <a:endCxn id="291" idx="1"/>
          </p:cNvCxnSpPr>
          <p:nvPr/>
        </p:nvCxnSpPr>
        <p:spPr bwMode="auto">
          <a:xfrm>
            <a:off x="4720270" y="2146151"/>
            <a:ext cx="1642952" cy="1885416"/>
          </a:xfrm>
          <a:prstGeom prst="bentConnector3">
            <a:avLst>
              <a:gd name="adj1" fmla="val 80196"/>
            </a:avLst>
          </a:prstGeom>
          <a:solidFill>
            <a:schemeClr val="accent1"/>
          </a:solidFill>
          <a:ln w="19050" cap="flat" cmpd="sng" algn="ctr">
            <a:solidFill>
              <a:srgbClr val="0096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B5A216F1-FD89-40F4-A88A-5AC23236D9B7}"/>
              </a:ext>
            </a:extLst>
          </p:cNvPr>
          <p:cNvGrpSpPr>
            <a:grpSpLocks noChangeAspect="1"/>
          </p:cNvGrpSpPr>
          <p:nvPr/>
        </p:nvGrpSpPr>
        <p:grpSpPr>
          <a:xfrm>
            <a:off x="6363222" y="875126"/>
            <a:ext cx="5486400" cy="2039749"/>
            <a:chOff x="218855" y="4261298"/>
            <a:chExt cx="5809396" cy="2159828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E853E86B-D8FB-422C-B3E6-5E3825F62796}"/>
                </a:ext>
              </a:extLst>
            </p:cNvPr>
            <p:cNvGrpSpPr/>
            <p:nvPr/>
          </p:nvGrpSpPr>
          <p:grpSpPr>
            <a:xfrm>
              <a:off x="218855" y="4261298"/>
              <a:ext cx="5809396" cy="2019131"/>
              <a:chOff x="6252657" y="1392752"/>
              <a:chExt cx="5809396" cy="2019131"/>
            </a:xfrm>
          </p:grpSpPr>
          <p:grpSp>
            <p:nvGrpSpPr>
              <p:cNvPr id="310" name="Group 309">
                <a:extLst>
                  <a:ext uri="{FF2B5EF4-FFF2-40B4-BE49-F238E27FC236}">
                    <a16:creationId xmlns:a16="http://schemas.microsoft.com/office/drawing/2014/main" id="{947D2202-F233-41BE-A8EF-855824D50250}"/>
                  </a:ext>
                </a:extLst>
              </p:cNvPr>
              <p:cNvGrpSpPr/>
              <p:nvPr/>
            </p:nvGrpSpPr>
            <p:grpSpPr>
              <a:xfrm>
                <a:off x="6252657" y="1392752"/>
                <a:ext cx="5809396" cy="2019131"/>
                <a:chOff x="6210403" y="1231087"/>
                <a:chExt cx="5809396" cy="2019131"/>
              </a:xfrm>
            </p:grpSpPr>
            <p:grpSp>
              <p:nvGrpSpPr>
                <p:cNvPr id="314" name="Group 313">
                  <a:extLst>
                    <a:ext uri="{FF2B5EF4-FFF2-40B4-BE49-F238E27FC236}">
                      <a16:creationId xmlns:a16="http://schemas.microsoft.com/office/drawing/2014/main" id="{90DD5351-2ABB-47E9-90DB-8D1A98A35B17}"/>
                    </a:ext>
                  </a:extLst>
                </p:cNvPr>
                <p:cNvGrpSpPr/>
                <p:nvPr/>
              </p:nvGrpSpPr>
              <p:grpSpPr>
                <a:xfrm flipV="1">
                  <a:off x="6210403" y="1572365"/>
                  <a:ext cx="5723613" cy="1162850"/>
                  <a:chOff x="6210403" y="1599235"/>
                  <a:chExt cx="5723613" cy="1162850"/>
                </a:xfrm>
              </p:grpSpPr>
              <p:grpSp>
                <p:nvGrpSpPr>
                  <p:cNvPr id="333" name="Group 332">
                    <a:extLst>
                      <a:ext uri="{FF2B5EF4-FFF2-40B4-BE49-F238E27FC236}">
                        <a16:creationId xmlns:a16="http://schemas.microsoft.com/office/drawing/2014/main" id="{C5837087-2614-4522-AFC0-6DC4BDD9BFEF}"/>
                      </a:ext>
                    </a:extLst>
                  </p:cNvPr>
                  <p:cNvGrpSpPr/>
                  <p:nvPr/>
                </p:nvGrpSpPr>
                <p:grpSpPr>
                  <a:xfrm>
                    <a:off x="6248338" y="1684674"/>
                    <a:ext cx="5607554" cy="52135"/>
                    <a:chOff x="7461369" y="4267739"/>
                    <a:chExt cx="4121504" cy="38318"/>
                  </a:xfrm>
                </p:grpSpPr>
                <p:sp>
                  <p:nvSpPr>
                    <p:cNvPr id="349" name="Rectangle 348">
                      <a:extLst>
                        <a:ext uri="{FF2B5EF4-FFF2-40B4-BE49-F238E27FC236}">
                          <a16:creationId xmlns:a16="http://schemas.microsoft.com/office/drawing/2014/main" id="{DDC1CBB1-2283-42BC-83FF-8FE92C621C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1369" y="4272454"/>
                      <a:ext cx="111583" cy="33603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175" cap="flat" cmpd="sng" algn="ctr">
                      <a:solidFill>
                        <a:srgbClr val="70AD47">
                          <a:lumMod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50" name="Rectangle 349">
                      <a:extLst>
                        <a:ext uri="{FF2B5EF4-FFF2-40B4-BE49-F238E27FC236}">
                          <a16:creationId xmlns:a16="http://schemas.microsoft.com/office/drawing/2014/main" id="{6D3C3AA1-01CE-40F7-B682-428038F244C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1494109" y="4267739"/>
                      <a:ext cx="88764" cy="3831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175" cap="flat" cmpd="sng" algn="ctr">
                      <a:solidFill>
                        <a:srgbClr val="70AD47">
                          <a:lumMod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34" name="Group 333">
                    <a:extLst>
                      <a:ext uri="{FF2B5EF4-FFF2-40B4-BE49-F238E27FC236}">
                        <a16:creationId xmlns:a16="http://schemas.microsoft.com/office/drawing/2014/main" id="{40FE9803-43EF-4A9A-ABFC-AFCA6E2A189D}"/>
                      </a:ext>
                    </a:extLst>
                  </p:cNvPr>
                  <p:cNvGrpSpPr/>
                  <p:nvPr/>
                </p:nvGrpSpPr>
                <p:grpSpPr>
                  <a:xfrm>
                    <a:off x="6210403" y="1599235"/>
                    <a:ext cx="5723613" cy="1162850"/>
                    <a:chOff x="6210403" y="1599235"/>
                    <a:chExt cx="5723613" cy="1162850"/>
                  </a:xfrm>
                </p:grpSpPr>
                <p:grpSp>
                  <p:nvGrpSpPr>
                    <p:cNvPr id="336" name="Group 335">
                      <a:extLst>
                        <a:ext uri="{FF2B5EF4-FFF2-40B4-BE49-F238E27FC236}">
                          <a16:creationId xmlns:a16="http://schemas.microsoft.com/office/drawing/2014/main" id="{04FC467D-5435-47D3-ADF4-BA4C2194AF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10403" y="1741639"/>
                      <a:ext cx="5722841" cy="1020446"/>
                      <a:chOff x="6817996" y="2826298"/>
                      <a:chExt cx="4206240" cy="750022"/>
                    </a:xfrm>
                  </p:grpSpPr>
                  <p:sp>
                    <p:nvSpPr>
                      <p:cNvPr id="340" name="Rectangle 339">
                        <a:extLst>
                          <a:ext uri="{FF2B5EF4-FFF2-40B4-BE49-F238E27FC236}">
                            <a16:creationId xmlns:a16="http://schemas.microsoft.com/office/drawing/2014/main" id="{855AE814-FF5B-4B61-9B42-66E3DF1BAC4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>
                      <a:xfrm flipV="1">
                        <a:off x="6817996" y="2826298"/>
                        <a:ext cx="4206240" cy="182880"/>
                      </a:xfrm>
                      <a:prstGeom prst="rect">
                        <a:avLst/>
                      </a:prstGeom>
                      <a:solidFill>
                        <a:srgbClr val="CF5F13"/>
                      </a:solidFill>
                      <a:ln w="12700" cap="flat" cmpd="sng" algn="ctr">
                        <a:solidFill>
                          <a:srgbClr val="ED7D31">
                            <a:lumMod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341" name="Group 340">
                        <a:extLst>
                          <a:ext uri="{FF2B5EF4-FFF2-40B4-BE49-F238E27FC236}">
                            <a16:creationId xmlns:a16="http://schemas.microsoft.com/office/drawing/2014/main" id="{79BF3FDC-9CAA-4838-A0DE-8BF5B76359C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17996" y="3004820"/>
                        <a:ext cx="4206240" cy="289560"/>
                        <a:chOff x="6817996" y="3004820"/>
                        <a:chExt cx="4206240" cy="289560"/>
                      </a:xfrm>
                    </p:grpSpPr>
                    <p:sp>
                      <p:nvSpPr>
                        <p:cNvPr id="347" name="Rectangle 346">
                          <a:extLst>
                            <a:ext uri="{FF2B5EF4-FFF2-40B4-BE49-F238E27FC236}">
                              <a16:creationId xmlns:a16="http://schemas.microsoft.com/office/drawing/2014/main" id="{C4DF3959-9E8F-447C-BAA6-ACB4AA5BC4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6817996" y="3004820"/>
                          <a:ext cx="233680" cy="289560"/>
                        </a:xfrm>
                        <a:prstGeom prst="rect">
                          <a:avLst/>
                        </a:prstGeom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ln w="12700" cap="flat" cmpd="sng" algn="ctr">
                          <a:solidFill>
                            <a:srgbClr val="70AD47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48" name="Rectangle 347">
                          <a:extLst>
                            <a:ext uri="{FF2B5EF4-FFF2-40B4-BE49-F238E27FC236}">
                              <a16:creationId xmlns:a16="http://schemas.microsoft.com/office/drawing/2014/main" id="{87330D11-A1D5-4298-9F99-EAE22158E2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10790556" y="3004820"/>
                          <a:ext cx="233680" cy="289560"/>
                        </a:xfrm>
                        <a:prstGeom prst="rect">
                          <a:avLst/>
                        </a:prstGeom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ln w="12700" cap="flat" cmpd="sng" algn="ctr">
                          <a:solidFill>
                            <a:srgbClr val="70AD47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grpSp>
                    <p:nvGrpSpPr>
                      <p:cNvPr id="342" name="Group 341">
                        <a:extLst>
                          <a:ext uri="{FF2B5EF4-FFF2-40B4-BE49-F238E27FC236}">
                            <a16:creationId xmlns:a16="http://schemas.microsoft.com/office/drawing/2014/main" id="{78052E09-5125-4EAF-9663-025AB439F92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17996" y="3302000"/>
                        <a:ext cx="4206240" cy="274320"/>
                        <a:chOff x="6817996" y="3302000"/>
                        <a:chExt cx="4206240" cy="274320"/>
                      </a:xfrm>
                    </p:grpSpPr>
                    <p:sp>
                      <p:nvSpPr>
                        <p:cNvPr id="344" name="Rectangle 343">
                          <a:extLst>
                            <a:ext uri="{FF2B5EF4-FFF2-40B4-BE49-F238E27FC236}">
                              <a16:creationId xmlns:a16="http://schemas.microsoft.com/office/drawing/2014/main" id="{7B0BB3A0-E2A7-4B4B-93E3-7583166B03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10790556" y="3302000"/>
                          <a:ext cx="233680" cy="274320"/>
                        </a:xfrm>
                        <a:prstGeom prst="rect">
                          <a:avLst/>
                        </a:prstGeom>
                        <a:solidFill>
                          <a:srgbClr val="C00000"/>
                        </a:solidFill>
                        <a:ln w="12700" cap="flat" cmpd="sng" algn="ctr">
                          <a:solidFill>
                            <a:srgbClr val="70AD47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45" name="Rectangle 344">
                          <a:extLst>
                            <a:ext uri="{FF2B5EF4-FFF2-40B4-BE49-F238E27FC236}">
                              <a16:creationId xmlns:a16="http://schemas.microsoft.com/office/drawing/2014/main" id="{6DFEDD12-FC82-43B7-BBE7-744ED44FC7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6817996" y="3302000"/>
                          <a:ext cx="233680" cy="274320"/>
                        </a:xfrm>
                        <a:prstGeom prst="rect">
                          <a:avLst/>
                        </a:prstGeom>
                        <a:solidFill>
                          <a:srgbClr val="C00000"/>
                        </a:solidFill>
                        <a:ln w="12700" cap="flat" cmpd="sng" algn="ctr">
                          <a:solidFill>
                            <a:srgbClr val="70AD47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46" name="Rectangle 345">
                          <a:extLst>
                            <a:ext uri="{FF2B5EF4-FFF2-40B4-BE49-F238E27FC236}">
                              <a16:creationId xmlns:a16="http://schemas.microsoft.com/office/drawing/2014/main" id="{177F9B11-27AA-4B27-9F1C-5AADB639BF3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7057729" y="3302000"/>
                          <a:ext cx="3732826" cy="274320"/>
                        </a:xfrm>
                        <a:prstGeom prst="rect">
                          <a:avLst/>
                        </a:prstGeom>
                        <a:pattFill prst="lgCheck">
                          <a:fgClr>
                            <a:srgbClr val="ED7D31">
                              <a:lumMod val="60000"/>
                              <a:lumOff val="40000"/>
                            </a:srgbClr>
                          </a:fgClr>
                          <a:bgClr>
                            <a:sysClr val="window" lastClr="FFFFFF"/>
                          </a:bgClr>
                        </a:pattFill>
                        <a:ln w="12700" cap="flat" cmpd="sng" algn="ctr">
                          <a:solidFill>
                            <a:srgbClr val="70AD47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cxnSp>
                    <p:nvCxnSpPr>
                      <p:cNvPr id="343" name="Straight Connector 342">
                        <a:extLst>
                          <a:ext uri="{FF2B5EF4-FFF2-40B4-BE49-F238E27FC236}">
                            <a16:creationId xmlns:a16="http://schemas.microsoft.com/office/drawing/2014/main" id="{1B4CB166-2B6D-47AC-B7A1-AE2218A986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051676" y="3191606"/>
                        <a:ext cx="3738880" cy="0"/>
                      </a:xfrm>
                      <a:prstGeom prst="line">
                        <a:avLst/>
                      </a:prstGeom>
                      <a:noFill/>
                      <a:ln w="38100" cap="flat" cmpd="sng" algn="ctr">
                        <a:solidFill>
                          <a:srgbClr val="C00000"/>
                        </a:solidFill>
                        <a:prstDash val="sysDot"/>
                        <a:miter lim="800000"/>
                      </a:ln>
                      <a:effectLst/>
                    </p:spPr>
                  </p:cxnSp>
                </p:grpSp>
                <p:grpSp>
                  <p:nvGrpSpPr>
                    <p:cNvPr id="337" name="Group 336">
                      <a:extLst>
                        <a:ext uri="{FF2B5EF4-FFF2-40B4-BE49-F238E27FC236}">
                          <a16:creationId xmlns:a16="http://schemas.microsoft.com/office/drawing/2014/main" id="{B3CE656C-88EA-4D63-99F3-6EA81B67F1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11982" y="1599235"/>
                      <a:ext cx="5722034" cy="91441"/>
                      <a:chOff x="7434647" y="4725964"/>
                      <a:chExt cx="4205645" cy="67208"/>
                    </a:xfrm>
                  </p:grpSpPr>
                  <p:sp>
                    <p:nvSpPr>
                      <p:cNvPr id="338" name="Rectangle 337">
                        <a:extLst>
                          <a:ext uri="{FF2B5EF4-FFF2-40B4-BE49-F238E27FC236}">
                            <a16:creationId xmlns:a16="http://schemas.microsoft.com/office/drawing/2014/main" id="{B8653C2D-7709-4041-942F-BA70DE6FD7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34647" y="4725964"/>
                        <a:ext cx="403246" cy="67208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 cap="flat" cmpd="sng" algn="ctr">
                        <a:solidFill>
                          <a:srgbClr val="70AD47">
                            <a:lumMod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39" name="Rectangle 338">
                        <a:extLst>
                          <a:ext uri="{FF2B5EF4-FFF2-40B4-BE49-F238E27FC236}">
                            <a16:creationId xmlns:a16="http://schemas.microsoft.com/office/drawing/2014/main" id="{5EB3DF71-B97E-4A0F-B553-659F1FCF7C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37046" y="4725965"/>
                        <a:ext cx="403246" cy="67207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 cap="flat" cmpd="sng" algn="ctr">
                        <a:solidFill>
                          <a:srgbClr val="70AD47">
                            <a:lumMod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  <p:cxnSp>
                <p:nvCxnSpPr>
                  <p:cNvPr id="335" name="Straight Connector 334">
                    <a:extLst>
                      <a:ext uri="{FF2B5EF4-FFF2-40B4-BE49-F238E27FC236}">
                        <a16:creationId xmlns:a16="http://schemas.microsoft.com/office/drawing/2014/main" id="{CC561979-254E-41B5-9BFD-4CAC84719D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539871" y="2015248"/>
                    <a:ext cx="5068802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dash"/>
                    <a:miter lim="800000"/>
                  </a:ln>
                  <a:effectLst/>
                </p:spPr>
              </p:cxnSp>
            </p:grpSp>
            <p:cxnSp>
              <p:nvCxnSpPr>
                <p:cNvPr id="315" name="Straight Arrow Connector 314">
                  <a:extLst>
                    <a:ext uri="{FF2B5EF4-FFF2-40B4-BE49-F238E27FC236}">
                      <a16:creationId xmlns:a16="http://schemas.microsoft.com/office/drawing/2014/main" id="{772C09F8-1D1C-4829-8F62-BCEEBCA000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37528" y="1503356"/>
                  <a:ext cx="5051863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sp>
              <p:nvSpPr>
                <p:cNvPr id="316" name="TextBox 315">
                  <a:extLst>
                    <a:ext uri="{FF2B5EF4-FFF2-40B4-BE49-F238E27FC236}">
                      <a16:creationId xmlns:a16="http://schemas.microsoft.com/office/drawing/2014/main" id="{2211FD37-7C59-4C07-9271-755D2C6DD16F}"/>
                    </a:ext>
                  </a:extLst>
                </p:cNvPr>
                <p:cNvSpPr txBox="1"/>
                <p:nvPr/>
              </p:nvSpPr>
              <p:spPr>
                <a:xfrm>
                  <a:off x="8230320" y="1231087"/>
                  <a:ext cx="1686680" cy="299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Active area 330 mm</a:t>
                  </a:r>
                  <a:endParaRPr kumimoji="0" lang="fr-FR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FD4734DD-44AE-454A-9D96-5A2E4FF9D3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540837" y="1376921"/>
                  <a:ext cx="0" cy="36576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Text" lastClr="000000"/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320" name="Straight Connector 319">
                  <a:extLst>
                    <a:ext uri="{FF2B5EF4-FFF2-40B4-BE49-F238E27FC236}">
                      <a16:creationId xmlns:a16="http://schemas.microsoft.com/office/drawing/2014/main" id="{095A5EC0-A1D5-4635-BBCA-F2B6A96AC4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07072" y="1376921"/>
                  <a:ext cx="0" cy="36576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Text" lastClr="000000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323" name="TextBox 322">
                  <a:extLst>
                    <a:ext uri="{FF2B5EF4-FFF2-40B4-BE49-F238E27FC236}">
                      <a16:creationId xmlns:a16="http://schemas.microsoft.com/office/drawing/2014/main" id="{44BE7593-96E4-4168-AB98-96FAD025A67B}"/>
                    </a:ext>
                  </a:extLst>
                </p:cNvPr>
                <p:cNvSpPr txBox="1"/>
                <p:nvPr/>
              </p:nvSpPr>
              <p:spPr>
                <a:xfrm>
                  <a:off x="7371189" y="1589701"/>
                  <a:ext cx="1740082" cy="316635"/>
                </a:xfrm>
                <a:prstGeom prst="rect">
                  <a:avLst/>
                </a:prstGeom>
                <a:solidFill>
                  <a:srgbClr val="ED7D31">
                    <a:lumMod val="40000"/>
                    <a:lumOff val="60000"/>
                    <a:alpha val="50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 mm honeycomb </a:t>
                  </a:r>
                  <a:endParaRPr kumimoji="0" lang="fr-FR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24" name="Straight Arrow Connector 323">
                  <a:extLst>
                    <a:ext uri="{FF2B5EF4-FFF2-40B4-BE49-F238E27FC236}">
                      <a16:creationId xmlns:a16="http://schemas.microsoft.com/office/drawing/2014/main" id="{8D5BA669-AA9D-4DE2-BAA5-10A39B5798E4}"/>
                    </a:ext>
                  </a:extLst>
                </p:cNvPr>
                <p:cNvCxnSpPr>
                  <a:cxnSpLocks/>
                  <a:stCxn id="325" idx="0"/>
                </p:cNvCxnSpPr>
                <p:nvPr/>
              </p:nvCxnSpPr>
              <p:spPr>
                <a:xfrm flipV="1">
                  <a:off x="6851641" y="2498519"/>
                  <a:ext cx="280502" cy="30777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w="med" len="lg"/>
                  <a:tailEnd type="triangle" w="lg" len="lg"/>
                </a:ln>
                <a:effectLst/>
              </p:spPr>
            </p:cxnSp>
            <p:sp>
              <p:nvSpPr>
                <p:cNvPr id="325" name="TextBox 324">
                  <a:extLst>
                    <a:ext uri="{FF2B5EF4-FFF2-40B4-BE49-F238E27FC236}">
                      <a16:creationId xmlns:a16="http://schemas.microsoft.com/office/drawing/2014/main" id="{EE9599E6-BC9E-4A81-BE6B-B1FDD85DB288}"/>
                    </a:ext>
                  </a:extLst>
                </p:cNvPr>
                <p:cNvSpPr txBox="1"/>
                <p:nvPr/>
              </p:nvSpPr>
              <p:spPr>
                <a:xfrm>
                  <a:off x="6232177" y="2806295"/>
                  <a:ext cx="1238931" cy="3158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readout PCB </a:t>
                  </a:r>
                  <a:endPara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6" name="TextBox 325">
                  <a:extLst>
                    <a:ext uri="{FF2B5EF4-FFF2-40B4-BE49-F238E27FC236}">
                      <a16:creationId xmlns:a16="http://schemas.microsoft.com/office/drawing/2014/main" id="{9432F74D-114A-4DAE-9DCF-D0B78D940C42}"/>
                    </a:ext>
                  </a:extLst>
                </p:cNvPr>
                <p:cNvSpPr txBox="1"/>
                <p:nvPr/>
              </p:nvSpPr>
              <p:spPr>
                <a:xfrm>
                  <a:off x="11373401" y="2933583"/>
                  <a:ext cx="585843" cy="3166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FEB</a:t>
                  </a:r>
                  <a:endPara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27" name="Straight Arrow Connector 326">
                  <a:extLst>
                    <a:ext uri="{FF2B5EF4-FFF2-40B4-BE49-F238E27FC236}">
                      <a16:creationId xmlns:a16="http://schemas.microsoft.com/office/drawing/2014/main" id="{BBDA0F9B-B4DB-4A56-918A-DCAD57F09877}"/>
                    </a:ext>
                  </a:extLst>
                </p:cNvPr>
                <p:cNvCxnSpPr>
                  <a:cxnSpLocks/>
                  <a:stCxn id="326" idx="0"/>
                  <a:endCxn id="339" idx="0"/>
                </p:cNvCxnSpPr>
                <p:nvPr/>
              </p:nvCxnSpPr>
              <p:spPr>
                <a:xfrm flipH="1" flipV="1">
                  <a:off x="11659695" y="2735214"/>
                  <a:ext cx="6628" cy="198369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w="med" len="lg"/>
                  <a:tailEnd type="triangle" w="lg" len="lg"/>
                </a:ln>
                <a:effectLst/>
              </p:spPr>
            </p:cxnSp>
            <p:sp>
              <p:nvSpPr>
                <p:cNvPr id="328" name="TextBox 327">
                  <a:extLst>
                    <a:ext uri="{FF2B5EF4-FFF2-40B4-BE49-F238E27FC236}">
                      <a16:creationId xmlns:a16="http://schemas.microsoft.com/office/drawing/2014/main" id="{3467024E-F967-4AE3-9FB8-568C29A9F6C9}"/>
                    </a:ext>
                  </a:extLst>
                </p:cNvPr>
                <p:cNvSpPr txBox="1"/>
                <p:nvPr/>
              </p:nvSpPr>
              <p:spPr>
                <a:xfrm rot="5400000">
                  <a:off x="11192038" y="1893644"/>
                  <a:ext cx="1303704" cy="3518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G10 frames</a:t>
                  </a:r>
                  <a:endPara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9" name="TextBox 328">
                  <a:extLst>
                    <a:ext uri="{FF2B5EF4-FFF2-40B4-BE49-F238E27FC236}">
                      <a16:creationId xmlns:a16="http://schemas.microsoft.com/office/drawing/2014/main" id="{585F62AB-4BB7-416E-A32A-AF8CF03552F9}"/>
                    </a:ext>
                  </a:extLst>
                </p:cNvPr>
                <p:cNvSpPr txBox="1"/>
                <p:nvPr/>
              </p:nvSpPr>
              <p:spPr>
                <a:xfrm>
                  <a:off x="8831289" y="2718293"/>
                  <a:ext cx="814259" cy="3166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GEM</a:t>
                  </a:r>
                  <a:endPara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037762C8-EC0E-4CBD-9653-4336D9741950}"/>
                    </a:ext>
                  </a:extLst>
                </p:cNvPr>
                <p:cNvSpPr txBox="1"/>
                <p:nvPr/>
              </p:nvSpPr>
              <p:spPr>
                <a:xfrm>
                  <a:off x="7717026" y="2704040"/>
                  <a:ext cx="1118876" cy="3166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µRWELL</a:t>
                  </a:r>
                  <a:endPara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31" name="Straight Arrow Connector 330">
                  <a:extLst>
                    <a:ext uri="{FF2B5EF4-FFF2-40B4-BE49-F238E27FC236}">
                      <a16:creationId xmlns:a16="http://schemas.microsoft.com/office/drawing/2014/main" id="{AB21FF0B-07DD-4F38-822B-78E38249B121}"/>
                    </a:ext>
                  </a:extLst>
                </p:cNvPr>
                <p:cNvCxnSpPr>
                  <a:cxnSpLocks/>
                  <a:stCxn id="329" idx="0"/>
                </p:cNvCxnSpPr>
                <p:nvPr/>
              </p:nvCxnSpPr>
              <p:spPr>
                <a:xfrm flipV="1">
                  <a:off x="9238419" y="2078295"/>
                  <a:ext cx="362698" cy="639998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w="med" len="lg"/>
                  <a:tailEnd type="triangle" w="lg" len="lg"/>
                </a:ln>
                <a:effectLst/>
              </p:spPr>
            </p:cxnSp>
            <p:cxnSp>
              <p:nvCxnSpPr>
                <p:cNvPr id="332" name="Straight Arrow Connector 331">
                  <a:extLst>
                    <a:ext uri="{FF2B5EF4-FFF2-40B4-BE49-F238E27FC236}">
                      <a16:creationId xmlns:a16="http://schemas.microsoft.com/office/drawing/2014/main" id="{B7CB0F7C-5C17-4C8E-BEC1-D41CB9318B84}"/>
                    </a:ext>
                  </a:extLst>
                </p:cNvPr>
                <p:cNvCxnSpPr>
                  <a:cxnSpLocks/>
                  <a:stCxn id="330" idx="0"/>
                </p:cNvCxnSpPr>
                <p:nvPr/>
              </p:nvCxnSpPr>
              <p:spPr>
                <a:xfrm flipV="1">
                  <a:off x="8276465" y="2329156"/>
                  <a:ext cx="181539" cy="37488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w="med" len="lg"/>
                  <a:tailEnd type="triangle" w="lg" len="lg"/>
                </a:ln>
                <a:effectLst/>
              </p:spPr>
            </p:cxnSp>
          </p:grp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6C2A652B-C25B-478B-A14D-3BA91656E4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63075" y="2118917"/>
                <a:ext cx="5068802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FF"/>
                </a:solidFill>
                <a:prstDash val="solid"/>
                <a:miter lim="800000"/>
              </a:ln>
              <a:effectLst/>
            </p:spPr>
          </p:cxnSp>
          <p:sp>
            <p:nvSpPr>
              <p:cNvPr id="312" name="TextBox 311">
                <a:extLst>
                  <a:ext uri="{FF2B5EF4-FFF2-40B4-BE49-F238E27FC236}">
                    <a16:creationId xmlns:a16="http://schemas.microsoft.com/office/drawing/2014/main" id="{2AEDBEB4-2C93-430B-A324-CF313810500B}"/>
                  </a:ext>
                </a:extLst>
              </p:cNvPr>
              <p:cNvSpPr txBox="1"/>
              <p:nvPr/>
            </p:nvSpPr>
            <p:spPr>
              <a:xfrm>
                <a:off x="9645977" y="2907120"/>
                <a:ext cx="1067323" cy="316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cathode</a:t>
                </a:r>
                <a:endPara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13" name="Straight Arrow Connector 312">
                <a:extLst>
                  <a:ext uri="{FF2B5EF4-FFF2-40B4-BE49-F238E27FC236}">
                    <a16:creationId xmlns:a16="http://schemas.microsoft.com/office/drawing/2014/main" id="{0113D4CE-8E2F-4453-8632-B78F67969BEA}"/>
                  </a:ext>
                </a:extLst>
              </p:cNvPr>
              <p:cNvCxnSpPr>
                <a:cxnSpLocks/>
                <a:stCxn id="312" idx="0"/>
              </p:cNvCxnSpPr>
              <p:nvPr/>
            </p:nvCxnSpPr>
            <p:spPr>
              <a:xfrm flipV="1">
                <a:off x="10179639" y="2104401"/>
                <a:ext cx="435110" cy="802719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headEnd w="med" len="lg"/>
                <a:tailEnd type="triangle" w="lg" len="lg"/>
              </a:ln>
              <a:effectLst/>
            </p:spPr>
          </p:cxn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CAA4F401-509A-447A-A188-BA040EDC3020}"/>
                </a:ext>
              </a:extLst>
            </p:cNvPr>
            <p:cNvSpPr txBox="1"/>
            <p:nvPr/>
          </p:nvSpPr>
          <p:spPr>
            <a:xfrm>
              <a:off x="1013573" y="6104491"/>
              <a:ext cx="4509972" cy="31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cross-section view of  thin-gap GEM-µRWELL detector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065989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56CE38D8689947A8F1FB877D0DEB18" ma:contentTypeVersion="11" ma:contentTypeDescription="Create a new document." ma:contentTypeScope="" ma:versionID="5a1e1e0254701986c8fca41296ac3ae2">
  <xsd:schema xmlns:xsd="http://www.w3.org/2001/XMLSchema" xmlns:xs="http://www.w3.org/2001/XMLSchema" xmlns:p="http://schemas.microsoft.com/office/2006/metadata/properties" xmlns:ns3="8961671f-b03a-4879-9e7b-3731f471a271" targetNamespace="http://schemas.microsoft.com/office/2006/metadata/properties" ma:root="true" ma:fieldsID="698bbd397b4ef578c878c5f671723a86" ns3:_="">
    <xsd:import namespace="8961671f-b03a-4879-9e7b-3731f471a27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61671f-b03a-4879-9e7b-3731f471a2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FEF6866-7DDD-46BD-9567-3412A0972E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61671f-b03a-4879-9e7b-3731f471a2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5637A3-DEB1-4C7D-9F81-D2184D65C3B4}">
  <ds:schemaRefs>
    <ds:schemaRef ds:uri="http://www.w3.org/XML/1998/namespace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8961671f-b03a-4879-9e7b-3731f471a271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3001</TotalTime>
  <Words>2643</Words>
  <Application>Microsoft Office PowerPoint</Application>
  <PresentationFormat>Widescreen</PresentationFormat>
  <Paragraphs>391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Lucida Sans</vt:lpstr>
      <vt:lpstr>Times New Roman</vt:lpstr>
      <vt:lpstr>Wingdings</vt:lpstr>
      <vt:lpstr>Cambria Math</vt:lpstr>
      <vt:lpstr>Arial</vt:lpstr>
      <vt:lpstr>Calibri</vt:lpstr>
      <vt:lpstr>Wingdings 2</vt:lpstr>
      <vt:lpstr>BNL</vt:lpstr>
      <vt:lpstr>Status of ePIC µRWELL-BOT + PED Test Article</vt:lpstr>
      <vt:lpstr>Outline</vt:lpstr>
      <vt:lpstr>Overview of ePIC Tracking Detector</vt:lpstr>
      <vt:lpstr>µRWELL-BOT to enhance tracking for hpDIRC: Improve angular resolution?</vt:lpstr>
      <vt:lpstr>µRWELL-BOT for pattern recognition: Fast timing and additional hit point</vt:lpstr>
      <vt:lpstr>µRWELL-BOT Layout</vt:lpstr>
      <vt:lpstr>µRWELL-BOT Module: Services &amp; Integration in ePIC</vt:lpstr>
      <vt:lpstr>µRWELL-BOT Module: Integration &amp; Services &amp; integration in ePIC</vt:lpstr>
      <vt:lpstr>µRWELL-BOT Module: Thin-gap GEM-µRWELL Hybrid Detector</vt:lpstr>
      <vt:lpstr>Technology choice: Thin-gap GEM-µRWELL Hybrid Detector</vt:lpstr>
      <vt:lpstr>Technology choice: Performance of thin-gap GEM-µRWELL in test beam</vt:lpstr>
      <vt:lpstr>Few consideration on technology choice options: based on personal experience</vt:lpstr>
      <vt:lpstr>PED Engineering Test Article: Design of µRWELL-BOT module</vt:lpstr>
      <vt:lpstr>Design consideration: µRWELL PCB and GEM foil (JLab &amp; CERN MPT)</vt:lpstr>
      <vt:lpstr>Design consideration: 2D (U-V)-strip readout layer</vt:lpstr>
      <vt:lpstr>Design consideration: 2D (U-V)-strip capacitive-sharing readout options</vt:lpstr>
      <vt:lpstr>Design consideration – Support frames</vt:lpstr>
      <vt:lpstr>Plans &amp; timeline for PED Engineering Test Article: µRWELL-BOT module </vt:lpstr>
      <vt:lpstr>Assembly plans for the production modules: Equipment at the assembly sites</vt:lpstr>
      <vt:lpstr>Assembly plans: Planning &amp; schedule</vt:lpstr>
      <vt:lpstr>Summary</vt:lpstr>
      <vt:lpstr>PowerPoint Presentation</vt:lpstr>
      <vt:lpstr>MPGD-DSC: Organization of ePIC MPGD Subsystem Collaboration</vt:lpstr>
      <vt:lpstr>Design consideration: µRWELL-BOT module</vt:lpstr>
      <vt:lpstr>Design consideration: Honeycomb frame</vt:lpstr>
      <vt:lpstr>Design consideration: Drift frame</vt:lpstr>
      <vt:lpstr>Design consideration: Induction frame</vt:lpstr>
      <vt:lpstr>Assembly plans: ES&amp;H</vt:lpstr>
      <vt:lpstr>Assembly plans: Quality Assurance (QA)</vt:lpstr>
      <vt:lpstr>Design consideration: Some General considerations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Kondo Gnanvo</cp:lastModifiedBy>
  <cp:revision>184</cp:revision>
  <dcterms:created xsi:type="dcterms:W3CDTF">2023-09-12T20:43:32Z</dcterms:created>
  <dcterms:modified xsi:type="dcterms:W3CDTF">2024-08-21T13:54:47Z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0x0101002156CE38D8689947A8F1FB877D0DEB18</vt:lpwstr>
  </property>
  <property fmtid="{D5CDD505-2E9C-101B-9397-08002B2CF9AE}" pid="3" name="MediaServiceImageTags">
    <vt:lpwstr/>
  </property>
</Properties>
</file>