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970" r:id="rId2"/>
    <p:sldId id="971" r:id="rId3"/>
    <p:sldId id="968" r:id="rId4"/>
    <p:sldId id="969" r:id="rId5"/>
    <p:sldId id="9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/>
    <p:restoredTop sz="97193"/>
  </p:normalViewPr>
  <p:slideViewPr>
    <p:cSldViewPr snapToGrid="0" snapToObjects="1">
      <p:cViewPr varScale="1">
        <p:scale>
          <a:sx n="157" d="100"/>
          <a:sy n="157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uss.pytorch.org/t/libtorch-fp16-question/3886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43A7-AFD4-DBD9-805F-7E5BD50B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Helvetica Neue" panose="02000503000000020004" pitchFamily="2" charset="0"/>
              </a:rPr>
              <a:t>DNN-ROI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6232C-7AD3-C7A9-E584-BB1701284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A050C-B727-8A27-4567-DDE6B7B13987}"/>
              </a:ext>
            </a:extLst>
          </p:cNvPr>
          <p:cNvSpPr txBox="1"/>
          <p:nvPr/>
        </p:nvSpPr>
        <p:spPr>
          <a:xfrm>
            <a:off x="571500" y="751344"/>
            <a:ext cx="10612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Status: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Moon added additional prolonged tracks in the training, now the performance on that is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Yet, the memory usage is high (10GB peak) and the computing time is long on CPU (100sec/plane)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large image for SBND: </a:t>
            </a:r>
            <a:r>
              <a:rPr lang="en-US" dirty="0">
                <a:effectLst/>
                <a:latin typeface="Helvetica Neue" panose="02000503000000020004" pitchFamily="2" charset="0"/>
              </a:rPr>
              <a:t>2k x 340</a:t>
            </a:r>
          </a:p>
          <a:p>
            <a:endParaRPr lang="en-US" dirty="0"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Working on: Reducing memory and works on more topologies</a:t>
            </a:r>
          </a:p>
        </p:txBody>
      </p:sp>
    </p:spTree>
    <p:extLst>
      <p:ext uri="{BB962C8B-B14F-4D97-AF65-F5344CB8AC3E}">
        <p14:creationId xmlns:p14="http://schemas.microsoft.com/office/powerpoint/2010/main" val="28484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DD18-A49D-5EC8-65E1-E5F00425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Helvetica Neue" panose="02000503000000020004" pitchFamily="2" charset="0"/>
              </a:rPr>
              <a:t>DNN-ROI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F3ED9-DCE3-5974-5184-C5645AFC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030D6-2694-C42C-8A4E-AB725E8DAAA7}"/>
              </a:ext>
            </a:extLst>
          </p:cNvPr>
          <p:cNvSpPr txBox="1"/>
          <p:nvPr/>
        </p:nvSpPr>
        <p:spPr>
          <a:xfrm>
            <a:off x="582627" y="760651"/>
            <a:ext cx="90316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Moon: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profiling: main memory is used at the torch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Python side half precision - not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reducing input channels?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seem promising on reducing the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checking the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chunking?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experience from LS4GAN?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alternative production facility?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100 sec 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gpvm</a:t>
            </a:r>
            <a:r>
              <a:rPr lang="en-US" dirty="0">
                <a:effectLst/>
                <a:latin typeface="Helvetica Neue" panose="02000503000000020004" pitchFamily="2" charset="0"/>
              </a:rPr>
              <a:t> vs. </a:t>
            </a:r>
            <a:r>
              <a:rPr lang="en-US" dirty="0">
                <a:latin typeface="Helvetica Neue" panose="02000503000000020004" pitchFamily="2" charset="0"/>
              </a:rPr>
              <a:t>15 sec on Polaris of Argonne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Avinay</a:t>
            </a:r>
            <a:r>
              <a:rPr lang="en-US" dirty="0">
                <a:effectLst/>
                <a:latin typeface="Helvetica Neue" panose="02000503000000020004" pitchFamily="2" charset="0"/>
              </a:rPr>
              <a:t>: more topologies to make sure DNN-ROI works on more than prolonged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adding Shower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Using DNN-ROI to fix teardrops?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Haiwang: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C++ side half precision – similar issue as Python side?</a:t>
            </a:r>
          </a:p>
        </p:txBody>
      </p:sp>
    </p:spTree>
    <p:extLst>
      <p:ext uri="{BB962C8B-B14F-4D97-AF65-F5344CB8AC3E}">
        <p14:creationId xmlns:p14="http://schemas.microsoft.com/office/powerpoint/2010/main" val="214527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E85B-30AA-21AC-DD0A-092AA0FF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libtorch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1.3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05CE2-4C1C-7B58-8D08-B61EFF681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811E7-3C81-A413-7773-16294971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9" y="517890"/>
            <a:ext cx="11349139" cy="65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A469-5492-F33B-31EE-B80D6141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58" y="290766"/>
            <a:ext cx="11049000" cy="502253"/>
          </a:xfrm>
        </p:spPr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model: 2.3</a:t>
            </a:r>
            <a:b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libtorch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2.1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A6DF5-ADCE-CB17-5667-4DD578AF3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4E03D271-7608-AF80-79A1-6C2B82A6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55" y="15637"/>
            <a:ext cx="7216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C81A-73CC-45B6-5B3A-D049D4CD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D780-E33F-C7AA-A6C0-F71FED73E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F503A-D790-6256-17BC-E41E6B85A600}"/>
              </a:ext>
            </a:extLst>
          </p:cNvPr>
          <p:cNvSpPr txBox="1"/>
          <p:nvPr/>
        </p:nvSpPr>
        <p:spPr>
          <a:xfrm>
            <a:off x="574535" y="784927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https://discuss.pytorch.org/t/libtorch-fp16-question/38864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9089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56160</TotalTime>
  <Words>183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Menlo</vt:lpstr>
      <vt:lpstr>BNL</vt:lpstr>
      <vt:lpstr>DNN-ROI</vt:lpstr>
      <vt:lpstr>DNN-ROI</vt:lpstr>
      <vt:lpstr>libtorch: 1.3</vt:lpstr>
      <vt:lpstr>ts model: 2.3 libtorch: 2.1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1190</cp:revision>
  <dcterms:created xsi:type="dcterms:W3CDTF">2022-02-26T15:56:48Z</dcterms:created>
  <dcterms:modified xsi:type="dcterms:W3CDTF">2024-07-18T16:51:47Z</dcterms:modified>
  <cp:category/>
</cp:coreProperties>
</file>