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9"/>
  </p:notesMasterIdLst>
  <p:sldIdLst>
    <p:sldId id="256" r:id="rId5"/>
    <p:sldId id="696" r:id="rId6"/>
    <p:sldId id="534" r:id="rId7"/>
    <p:sldId id="686" r:id="rId8"/>
    <p:sldId id="539" r:id="rId9"/>
    <p:sldId id="543" r:id="rId10"/>
    <p:sldId id="687" r:id="rId11"/>
    <p:sldId id="540" r:id="rId12"/>
    <p:sldId id="529" r:id="rId13"/>
    <p:sldId id="530" r:id="rId14"/>
    <p:sldId id="548" r:id="rId15"/>
    <p:sldId id="681" r:id="rId16"/>
    <p:sldId id="544" r:id="rId17"/>
    <p:sldId id="264" r:id="rId18"/>
    <p:sldId id="682" r:id="rId19"/>
    <p:sldId id="693" r:id="rId20"/>
    <p:sldId id="549" r:id="rId21"/>
    <p:sldId id="694" r:id="rId22"/>
    <p:sldId id="552" r:id="rId23"/>
    <p:sldId id="695" r:id="rId24"/>
    <p:sldId id="676" r:id="rId25"/>
    <p:sldId id="690" r:id="rId26"/>
    <p:sldId id="691" r:id="rId27"/>
    <p:sldId id="679" r:id="rId28"/>
    <p:sldId id="680" r:id="rId29"/>
    <p:sldId id="551" r:id="rId30"/>
    <p:sldId id="689" r:id="rId31"/>
    <p:sldId id="564" r:id="rId32"/>
    <p:sldId id="538" r:id="rId33"/>
    <p:sldId id="541" r:id="rId34"/>
    <p:sldId id="3992" r:id="rId35"/>
    <p:sldId id="553" r:id="rId36"/>
    <p:sldId id="674" r:id="rId37"/>
    <p:sldId id="2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4694"/>
  </p:normalViewPr>
  <p:slideViewPr>
    <p:cSldViewPr snapToGrid="0" snapToObjects="1">
      <p:cViewPr varScale="1">
        <p:scale>
          <a:sx n="108" d="100"/>
          <a:sy n="108" d="100"/>
        </p:scale>
        <p:origin x="108" y="156"/>
      </p:cViewPr>
      <p:guideLst/>
    </p:cSldViewPr>
  </p:slideViewPr>
  <p:notesTextViewPr>
    <p:cViewPr>
      <p:scale>
        <a:sx n="3" d="2"/>
        <a:sy n="3" d="2"/>
      </p:scale>
      <p:origin x="0" y="0"/>
    </p:cViewPr>
  </p:notesTextViewPr>
  <p:sorterViewPr>
    <p:cViewPr varScale="1">
      <p:scale>
        <a:sx n="100" d="100"/>
        <a:sy n="100" d="100"/>
      </p:scale>
      <p:origin x="0" y="-2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Landgraf" userId="367c8676d18b2324" providerId="LiveId" clId="{C8BF8310-A0C2-4967-8166-9A576830AE87}"/>
    <pc:docChg chg="undo custSel addSld delSld modSld sldOrd modMainMaster">
      <pc:chgData name="Jeff Landgraf" userId="367c8676d18b2324" providerId="LiveId" clId="{C8BF8310-A0C2-4967-8166-9A576830AE87}" dt="2024-12-02T23:14:04.663" v="12139" actId="20577"/>
      <pc:docMkLst>
        <pc:docMk/>
      </pc:docMkLst>
      <pc:sldChg chg="addSp delSp modSp mod">
        <pc:chgData name="Jeff Landgraf" userId="367c8676d18b2324" providerId="LiveId" clId="{C8BF8310-A0C2-4967-8166-9A576830AE87}" dt="2024-12-02T23:14:04.663" v="12139" actId="20577"/>
        <pc:sldMkLst>
          <pc:docMk/>
          <pc:sldMk cId="2246755923" sldId="256"/>
        </pc:sldMkLst>
        <pc:spChg chg="mod">
          <ac:chgData name="Jeff Landgraf" userId="367c8676d18b2324" providerId="LiveId" clId="{C8BF8310-A0C2-4967-8166-9A576830AE87}" dt="2024-11-30T20:36:36.274" v="282" actId="20577"/>
          <ac:spMkLst>
            <pc:docMk/>
            <pc:sldMk cId="2246755923" sldId="256"/>
            <ac:spMk id="2" creationId="{1C156CBC-DA70-7741-BB3F-BCDBBE052F88}"/>
          </ac:spMkLst>
        </pc:spChg>
        <pc:spChg chg="add mod">
          <ac:chgData name="Jeff Landgraf" userId="367c8676d18b2324" providerId="LiveId" clId="{C8BF8310-A0C2-4967-8166-9A576830AE87}" dt="2024-12-02T23:13:19.381" v="12124" actId="255"/>
          <ac:spMkLst>
            <pc:docMk/>
            <pc:sldMk cId="2246755923" sldId="256"/>
            <ac:spMk id="3" creationId="{D99E3DBE-B671-A042-E53D-5B91456B183A}"/>
          </ac:spMkLst>
        </pc:spChg>
        <pc:spChg chg="add mod">
          <ac:chgData name="Jeff Landgraf" userId="367c8676d18b2324" providerId="LiveId" clId="{C8BF8310-A0C2-4967-8166-9A576830AE87}" dt="2024-12-02T23:14:04.663" v="12139" actId="20577"/>
          <ac:spMkLst>
            <pc:docMk/>
            <pc:sldMk cId="2246755923" sldId="256"/>
            <ac:spMk id="4" creationId="{88F24C63-6DB4-9D0B-3DDC-BDF4A2D7DB01}"/>
          </ac:spMkLst>
        </pc:spChg>
        <pc:spChg chg="mod">
          <ac:chgData name="Jeff Landgraf" userId="367c8676d18b2324" providerId="LiveId" clId="{C8BF8310-A0C2-4967-8166-9A576830AE87}" dt="2024-12-02T23:13:45.560" v="12128" actId="20577"/>
          <ac:spMkLst>
            <pc:docMk/>
            <pc:sldMk cId="2246755923" sldId="256"/>
            <ac:spMk id="15" creationId="{C1B2002E-00D6-4CAD-A65D-64D3BAA92F63}"/>
          </ac:spMkLst>
        </pc:spChg>
        <pc:spChg chg="mod">
          <ac:chgData name="Jeff Landgraf" userId="367c8676d18b2324" providerId="LiveId" clId="{C8BF8310-A0C2-4967-8166-9A576830AE87}" dt="2024-11-29T21:50:07.860" v="32" actId="20577"/>
          <ac:spMkLst>
            <pc:docMk/>
            <pc:sldMk cId="2246755923" sldId="256"/>
            <ac:spMk id="16" creationId="{089BC854-B888-4A23-A414-786CF2F4989B}"/>
          </ac:spMkLst>
        </pc:spChg>
        <pc:spChg chg="mod">
          <ac:chgData name="Jeff Landgraf" userId="367c8676d18b2324" providerId="LiveId" clId="{C8BF8310-A0C2-4967-8166-9A576830AE87}" dt="2024-11-29T21:50:13.395" v="43" actId="20577"/>
          <ac:spMkLst>
            <pc:docMk/>
            <pc:sldMk cId="2246755923" sldId="256"/>
            <ac:spMk id="17" creationId="{2FC2202B-5021-46F5-AFDB-5E6FB0EB7782}"/>
          </ac:spMkLst>
        </pc:spChg>
      </pc:sldChg>
      <pc:sldChg chg="del">
        <pc:chgData name="Jeff Landgraf" userId="367c8676d18b2324" providerId="LiveId" clId="{C8BF8310-A0C2-4967-8166-9A576830AE87}" dt="2024-11-29T21:58:56.771" v="54" actId="47"/>
        <pc:sldMkLst>
          <pc:docMk/>
          <pc:sldMk cId="1713646810" sldId="260"/>
        </pc:sldMkLst>
      </pc:sldChg>
      <pc:sldChg chg="addSp delSp modSp del mod">
        <pc:chgData name="Jeff Landgraf" userId="367c8676d18b2324" providerId="LiveId" clId="{C8BF8310-A0C2-4967-8166-9A576830AE87}" dt="2024-11-29T21:50:28.839" v="46" actId="47"/>
        <pc:sldMkLst>
          <pc:docMk/>
          <pc:sldMk cId="262373824" sldId="261"/>
        </pc:sldMkLst>
      </pc:sldChg>
      <pc:sldChg chg="del">
        <pc:chgData name="Jeff Landgraf" userId="367c8676d18b2324" providerId="LiveId" clId="{C8BF8310-A0C2-4967-8166-9A576830AE87}" dt="2024-11-29T21:50:30.677" v="47" actId="47"/>
        <pc:sldMkLst>
          <pc:docMk/>
          <pc:sldMk cId="3312627872" sldId="262"/>
        </pc:sldMkLst>
      </pc:sldChg>
      <pc:sldChg chg="addSp delSp modSp add mod ord">
        <pc:chgData name="Jeff Landgraf" userId="367c8676d18b2324" providerId="LiveId" clId="{C8BF8310-A0C2-4967-8166-9A576830AE87}" dt="2024-12-02T15:57:05.629" v="11811" actId="20577"/>
        <pc:sldMkLst>
          <pc:docMk/>
          <pc:sldMk cId="2326738084" sldId="264"/>
        </pc:sldMkLst>
        <pc:spChg chg="add del mod">
          <ac:chgData name="Jeff Landgraf" userId="367c8676d18b2324" providerId="LiveId" clId="{C8BF8310-A0C2-4967-8166-9A576830AE87}" dt="2024-12-01T16:28:22.895" v="5011" actId="478"/>
          <ac:spMkLst>
            <pc:docMk/>
            <pc:sldMk cId="2326738084" sldId="264"/>
            <ac:spMk id="4" creationId="{AB9CCB06-151E-2B9E-35F4-F3F50EC04B9F}"/>
          </ac:spMkLst>
        </pc:spChg>
        <pc:spChg chg="add mod ord">
          <ac:chgData name="Jeff Landgraf" userId="367c8676d18b2324" providerId="LiveId" clId="{C8BF8310-A0C2-4967-8166-9A576830AE87}" dt="2024-12-01T17:44:06.433" v="6060" actId="1035"/>
          <ac:spMkLst>
            <pc:docMk/>
            <pc:sldMk cId="2326738084" sldId="264"/>
            <ac:spMk id="5" creationId="{73E1554D-E8C0-2344-97F5-D4A6AC96B3A7}"/>
          </ac:spMkLst>
        </pc:spChg>
        <pc:spChg chg="mod">
          <ac:chgData name="Jeff Landgraf" userId="367c8676d18b2324" providerId="LiveId" clId="{C8BF8310-A0C2-4967-8166-9A576830AE87}" dt="2024-12-01T17:44:06.433" v="6060" actId="1035"/>
          <ac:spMkLst>
            <pc:docMk/>
            <pc:sldMk cId="2326738084" sldId="264"/>
            <ac:spMk id="7" creationId="{7A239CE0-C450-2DDF-3EF8-6C5D6C440692}"/>
          </ac:spMkLst>
        </pc:spChg>
        <pc:spChg chg="mod">
          <ac:chgData name="Jeff Landgraf" userId="367c8676d18b2324" providerId="LiveId" clId="{C8BF8310-A0C2-4967-8166-9A576830AE87}" dt="2024-12-01T17:44:06.433" v="6060" actId="1035"/>
          <ac:spMkLst>
            <pc:docMk/>
            <pc:sldMk cId="2326738084" sldId="264"/>
            <ac:spMk id="10" creationId="{53949B61-04AB-9698-9E4D-B6DF181BE302}"/>
          </ac:spMkLst>
        </pc:spChg>
        <pc:spChg chg="mod">
          <ac:chgData name="Jeff Landgraf" userId="367c8676d18b2324" providerId="LiveId" clId="{C8BF8310-A0C2-4967-8166-9A576830AE87}" dt="2024-12-01T18:28:56.043" v="7324" actId="20577"/>
          <ac:spMkLst>
            <pc:docMk/>
            <pc:sldMk cId="2326738084" sldId="264"/>
            <ac:spMk id="11" creationId="{02854835-4EF7-7729-80CA-1940A15CC713}"/>
          </ac:spMkLst>
        </pc:spChg>
        <pc:spChg chg="del mod">
          <ac:chgData name="Jeff Landgraf" userId="367c8676d18b2324" providerId="LiveId" clId="{C8BF8310-A0C2-4967-8166-9A576830AE87}" dt="2024-12-01T16:34:24.300" v="5084" actId="478"/>
          <ac:spMkLst>
            <pc:docMk/>
            <pc:sldMk cId="2326738084" sldId="264"/>
            <ac:spMk id="14" creationId="{5CEA91F3-D244-C104-794E-44338C984EC6}"/>
          </ac:spMkLst>
        </pc:spChg>
        <pc:spChg chg="del mod">
          <ac:chgData name="Jeff Landgraf" userId="367c8676d18b2324" providerId="LiveId" clId="{C8BF8310-A0C2-4967-8166-9A576830AE87}" dt="2024-12-01T16:34:22.299" v="5083" actId="478"/>
          <ac:spMkLst>
            <pc:docMk/>
            <pc:sldMk cId="2326738084" sldId="264"/>
            <ac:spMk id="15" creationId="{5C106390-02B0-FA96-F222-775A53D54488}"/>
          </ac:spMkLst>
        </pc:spChg>
        <pc:spChg chg="add mod ord">
          <ac:chgData name="Jeff Landgraf" userId="367c8676d18b2324" providerId="LiveId" clId="{C8BF8310-A0C2-4967-8166-9A576830AE87}" dt="2024-12-01T17:44:06.433" v="6060" actId="1035"/>
          <ac:spMkLst>
            <pc:docMk/>
            <pc:sldMk cId="2326738084" sldId="264"/>
            <ac:spMk id="17" creationId="{9EC81372-F36E-4446-AD8B-D747C8B9CFDE}"/>
          </ac:spMkLst>
        </pc:spChg>
        <pc:spChg chg="add mod">
          <ac:chgData name="Jeff Landgraf" userId="367c8676d18b2324" providerId="LiveId" clId="{C8BF8310-A0C2-4967-8166-9A576830AE87}" dt="2024-12-01T18:53:08.872" v="8217" actId="20577"/>
          <ac:spMkLst>
            <pc:docMk/>
            <pc:sldMk cId="2326738084" sldId="264"/>
            <ac:spMk id="20" creationId="{5904AB97-9B8A-7988-6E15-B27544C24DCE}"/>
          </ac:spMkLst>
        </pc:spChg>
        <pc:spChg chg="mod">
          <ac:chgData name="Jeff Landgraf" userId="367c8676d18b2324" providerId="LiveId" clId="{C8BF8310-A0C2-4967-8166-9A576830AE87}" dt="2024-12-01T17:44:06.433" v="6060" actId="1035"/>
          <ac:spMkLst>
            <pc:docMk/>
            <pc:sldMk cId="2326738084" sldId="264"/>
            <ac:spMk id="33" creationId="{FB9C69CF-F694-6242-FC31-A4FDF308717F}"/>
          </ac:spMkLst>
        </pc:spChg>
        <pc:spChg chg="mod">
          <ac:chgData name="Jeff Landgraf" userId="367c8676d18b2324" providerId="LiveId" clId="{C8BF8310-A0C2-4967-8166-9A576830AE87}" dt="2024-12-01T17:44:06.433" v="6060" actId="1035"/>
          <ac:spMkLst>
            <pc:docMk/>
            <pc:sldMk cId="2326738084" sldId="264"/>
            <ac:spMk id="34" creationId="{F2357D4B-A80E-9E85-8241-708B332C03DB}"/>
          </ac:spMkLst>
        </pc:spChg>
        <pc:spChg chg="mod">
          <ac:chgData name="Jeff Landgraf" userId="367c8676d18b2324" providerId="LiveId" clId="{C8BF8310-A0C2-4967-8166-9A576830AE87}" dt="2024-12-01T17:44:06.433" v="6060" actId="1035"/>
          <ac:spMkLst>
            <pc:docMk/>
            <pc:sldMk cId="2326738084" sldId="264"/>
            <ac:spMk id="35" creationId="{7149FDF6-DCD8-5DFD-B9E2-016610870E6F}"/>
          </ac:spMkLst>
        </pc:spChg>
        <pc:spChg chg="mod">
          <ac:chgData name="Jeff Landgraf" userId="367c8676d18b2324" providerId="LiveId" clId="{C8BF8310-A0C2-4967-8166-9A576830AE87}" dt="2024-12-01T17:44:06.433" v="6060" actId="1035"/>
          <ac:spMkLst>
            <pc:docMk/>
            <pc:sldMk cId="2326738084" sldId="264"/>
            <ac:spMk id="36" creationId="{23C6384C-6CB8-888A-E24B-10E840864174}"/>
          </ac:spMkLst>
        </pc:spChg>
        <pc:spChg chg="mod">
          <ac:chgData name="Jeff Landgraf" userId="367c8676d18b2324" providerId="LiveId" clId="{C8BF8310-A0C2-4967-8166-9A576830AE87}" dt="2024-12-01T17:44:06.433" v="6060" actId="1035"/>
          <ac:spMkLst>
            <pc:docMk/>
            <pc:sldMk cId="2326738084" sldId="264"/>
            <ac:spMk id="37" creationId="{A4762FDA-0366-1E45-EE00-DC6E1EF4E9E7}"/>
          </ac:spMkLst>
        </pc:spChg>
        <pc:spChg chg="mod">
          <ac:chgData name="Jeff Landgraf" userId="367c8676d18b2324" providerId="LiveId" clId="{C8BF8310-A0C2-4967-8166-9A576830AE87}" dt="2024-12-01T18:28:15.677" v="7304" actId="20577"/>
          <ac:spMkLst>
            <pc:docMk/>
            <pc:sldMk cId="2326738084" sldId="264"/>
            <ac:spMk id="39" creationId="{17AB330F-0C6A-6CBF-38A4-A622DF84E65F}"/>
          </ac:spMkLst>
        </pc:spChg>
        <pc:spChg chg="mod">
          <ac:chgData name="Jeff Landgraf" userId="367c8676d18b2324" providerId="LiveId" clId="{C8BF8310-A0C2-4967-8166-9A576830AE87}" dt="2024-12-01T17:44:06.433" v="6060" actId="1035"/>
          <ac:spMkLst>
            <pc:docMk/>
            <pc:sldMk cId="2326738084" sldId="264"/>
            <ac:spMk id="52" creationId="{73DFB6D2-3E7A-33E6-56D6-159305440026}"/>
          </ac:spMkLst>
        </pc:spChg>
        <pc:spChg chg="mod">
          <ac:chgData name="Jeff Landgraf" userId="367c8676d18b2324" providerId="LiveId" clId="{C8BF8310-A0C2-4967-8166-9A576830AE87}" dt="2024-12-01T17:44:06.433" v="6060" actId="1035"/>
          <ac:spMkLst>
            <pc:docMk/>
            <pc:sldMk cId="2326738084" sldId="264"/>
            <ac:spMk id="53" creationId="{C228C209-05D0-2D80-4FF3-272EB85A6147}"/>
          </ac:spMkLst>
        </pc:spChg>
        <pc:spChg chg="mod">
          <ac:chgData name="Jeff Landgraf" userId="367c8676d18b2324" providerId="LiveId" clId="{C8BF8310-A0C2-4967-8166-9A576830AE87}" dt="2024-12-01T17:44:06.433" v="6060" actId="1035"/>
          <ac:spMkLst>
            <pc:docMk/>
            <pc:sldMk cId="2326738084" sldId="264"/>
            <ac:spMk id="54" creationId="{5009B679-D532-EDCA-2431-A66EAFD2F8AE}"/>
          </ac:spMkLst>
        </pc:spChg>
        <pc:spChg chg="mod">
          <ac:chgData name="Jeff Landgraf" userId="367c8676d18b2324" providerId="LiveId" clId="{C8BF8310-A0C2-4967-8166-9A576830AE87}" dt="2024-12-01T17:44:06.433" v="6060" actId="1035"/>
          <ac:spMkLst>
            <pc:docMk/>
            <pc:sldMk cId="2326738084" sldId="264"/>
            <ac:spMk id="55" creationId="{63DA8058-A4C7-0D85-D624-80F1BD3AADF3}"/>
          </ac:spMkLst>
        </pc:spChg>
        <pc:spChg chg="del mod">
          <ac:chgData name="Jeff Landgraf" userId="367c8676d18b2324" providerId="LiveId" clId="{C8BF8310-A0C2-4967-8166-9A576830AE87}" dt="2024-12-01T16:32:25.320" v="5057" actId="478"/>
          <ac:spMkLst>
            <pc:docMk/>
            <pc:sldMk cId="2326738084" sldId="264"/>
            <ac:spMk id="56" creationId="{518C0FCE-17D2-E3AD-2F48-A7ECCD498909}"/>
          </ac:spMkLst>
        </pc:spChg>
        <pc:spChg chg="mod">
          <ac:chgData name="Jeff Landgraf" userId="367c8676d18b2324" providerId="LiveId" clId="{C8BF8310-A0C2-4967-8166-9A576830AE87}" dt="2024-12-01T17:44:06.433" v="6060" actId="1035"/>
          <ac:spMkLst>
            <pc:docMk/>
            <pc:sldMk cId="2326738084" sldId="264"/>
            <ac:spMk id="65" creationId="{5E29DF8C-B48A-8608-EE60-85F260CFAE3C}"/>
          </ac:spMkLst>
        </pc:spChg>
        <pc:spChg chg="mod">
          <ac:chgData name="Jeff Landgraf" userId="367c8676d18b2324" providerId="LiveId" clId="{C8BF8310-A0C2-4967-8166-9A576830AE87}" dt="2024-12-01T17:44:06.433" v="6060" actId="1035"/>
          <ac:spMkLst>
            <pc:docMk/>
            <pc:sldMk cId="2326738084" sldId="264"/>
            <ac:spMk id="66" creationId="{3E9EFCB5-12C5-C287-769F-7731BAF12983}"/>
          </ac:spMkLst>
        </pc:spChg>
        <pc:spChg chg="del mod">
          <ac:chgData name="Jeff Landgraf" userId="367c8676d18b2324" providerId="LiveId" clId="{C8BF8310-A0C2-4967-8166-9A576830AE87}" dt="2024-12-01T16:34:26.187" v="5085" actId="478"/>
          <ac:spMkLst>
            <pc:docMk/>
            <pc:sldMk cId="2326738084" sldId="264"/>
            <ac:spMk id="68" creationId="{D1D88E83-46C1-0022-723B-4700FFC3469E}"/>
          </ac:spMkLst>
        </pc:spChg>
        <pc:spChg chg="mod">
          <ac:chgData name="Jeff Landgraf" userId="367c8676d18b2324" providerId="LiveId" clId="{C8BF8310-A0C2-4967-8166-9A576830AE87}" dt="2024-12-01T17:44:06.433" v="6060" actId="1035"/>
          <ac:spMkLst>
            <pc:docMk/>
            <pc:sldMk cId="2326738084" sldId="264"/>
            <ac:spMk id="73" creationId="{FC568BD7-DD5C-794F-7EAD-6CA1CC61F025}"/>
          </ac:spMkLst>
        </pc:spChg>
        <pc:spChg chg="mod">
          <ac:chgData name="Jeff Landgraf" userId="367c8676d18b2324" providerId="LiveId" clId="{C8BF8310-A0C2-4967-8166-9A576830AE87}" dt="2024-12-01T17:44:06.433" v="6060" actId="1035"/>
          <ac:spMkLst>
            <pc:docMk/>
            <pc:sldMk cId="2326738084" sldId="264"/>
            <ac:spMk id="74" creationId="{85345F41-4894-C2CA-6F29-927CFD63FC6E}"/>
          </ac:spMkLst>
        </pc:spChg>
        <pc:spChg chg="mod">
          <ac:chgData name="Jeff Landgraf" userId="367c8676d18b2324" providerId="LiveId" clId="{C8BF8310-A0C2-4967-8166-9A576830AE87}" dt="2024-12-01T17:44:06.433" v="6060" actId="1035"/>
          <ac:spMkLst>
            <pc:docMk/>
            <pc:sldMk cId="2326738084" sldId="264"/>
            <ac:spMk id="75" creationId="{994160E0-E551-29E3-F4D4-AB308F6DB652}"/>
          </ac:spMkLst>
        </pc:spChg>
        <pc:spChg chg="mod">
          <ac:chgData name="Jeff Landgraf" userId="367c8676d18b2324" providerId="LiveId" clId="{C8BF8310-A0C2-4967-8166-9A576830AE87}" dt="2024-12-01T17:44:06.433" v="6060" actId="1035"/>
          <ac:spMkLst>
            <pc:docMk/>
            <pc:sldMk cId="2326738084" sldId="264"/>
            <ac:spMk id="76" creationId="{18F7B8D4-FBBB-18F1-2F5C-3F528DAA88AE}"/>
          </ac:spMkLst>
        </pc:spChg>
        <pc:spChg chg="mod">
          <ac:chgData name="Jeff Landgraf" userId="367c8676d18b2324" providerId="LiveId" clId="{C8BF8310-A0C2-4967-8166-9A576830AE87}" dt="2024-12-01T17:44:06.433" v="6060" actId="1035"/>
          <ac:spMkLst>
            <pc:docMk/>
            <pc:sldMk cId="2326738084" sldId="264"/>
            <ac:spMk id="77" creationId="{454B7DD8-56F3-0DF4-4910-D5FF05F55E9D}"/>
          </ac:spMkLst>
        </pc:spChg>
        <pc:spChg chg="mod">
          <ac:chgData name="Jeff Landgraf" userId="367c8676d18b2324" providerId="LiveId" clId="{C8BF8310-A0C2-4967-8166-9A576830AE87}" dt="2024-12-01T17:44:06.433" v="6060" actId="1035"/>
          <ac:spMkLst>
            <pc:docMk/>
            <pc:sldMk cId="2326738084" sldId="264"/>
            <ac:spMk id="78" creationId="{666308CE-2F9B-FF6D-F6F7-74662A638705}"/>
          </ac:spMkLst>
        </pc:spChg>
        <pc:spChg chg="mod">
          <ac:chgData name="Jeff Landgraf" userId="367c8676d18b2324" providerId="LiveId" clId="{C8BF8310-A0C2-4967-8166-9A576830AE87}" dt="2024-12-01T19:03:52.180" v="8304" actId="14100"/>
          <ac:spMkLst>
            <pc:docMk/>
            <pc:sldMk cId="2326738084" sldId="264"/>
            <ac:spMk id="108" creationId="{B4CC881E-228C-EED0-6124-BEDC058A1672}"/>
          </ac:spMkLst>
        </pc:spChg>
        <pc:spChg chg="add mod ord">
          <ac:chgData name="Jeff Landgraf" userId="367c8676d18b2324" providerId="LiveId" clId="{C8BF8310-A0C2-4967-8166-9A576830AE87}" dt="2024-12-01T17:46:25.538" v="6236" actId="1076"/>
          <ac:spMkLst>
            <pc:docMk/>
            <pc:sldMk cId="2326738084" sldId="264"/>
            <ac:spMk id="139" creationId="{1D69625B-FC82-4CA2-E053-84FB56F6BD08}"/>
          </ac:spMkLst>
        </pc:spChg>
        <pc:spChg chg="add mod">
          <ac:chgData name="Jeff Landgraf" userId="367c8676d18b2324" providerId="LiveId" clId="{C8BF8310-A0C2-4967-8166-9A576830AE87}" dt="2024-12-01T17:44:06.433" v="6060" actId="1035"/>
          <ac:spMkLst>
            <pc:docMk/>
            <pc:sldMk cId="2326738084" sldId="264"/>
            <ac:spMk id="182" creationId="{587F5E7B-95F8-9D9A-685A-3C07D4DA70DE}"/>
          </ac:spMkLst>
        </pc:spChg>
        <pc:spChg chg="add mod">
          <ac:chgData name="Jeff Landgraf" userId="367c8676d18b2324" providerId="LiveId" clId="{C8BF8310-A0C2-4967-8166-9A576830AE87}" dt="2024-12-01T17:44:06.433" v="6060" actId="1035"/>
          <ac:spMkLst>
            <pc:docMk/>
            <pc:sldMk cId="2326738084" sldId="264"/>
            <ac:spMk id="183" creationId="{ED6B10EA-D212-89C3-8F20-F5B358E7AFD8}"/>
          </ac:spMkLst>
        </pc:spChg>
        <pc:spChg chg="add mod">
          <ac:chgData name="Jeff Landgraf" userId="367c8676d18b2324" providerId="LiveId" clId="{C8BF8310-A0C2-4967-8166-9A576830AE87}" dt="2024-12-02T15:57:05.629" v="11811" actId="20577"/>
          <ac:spMkLst>
            <pc:docMk/>
            <pc:sldMk cId="2326738084" sldId="264"/>
            <ac:spMk id="184" creationId="{2C7C65AF-7ACD-531C-48F8-0A7E7E7559B7}"/>
          </ac:spMkLst>
        </pc:spChg>
        <pc:spChg chg="add del mod">
          <ac:chgData name="Jeff Landgraf" userId="367c8676d18b2324" providerId="LiveId" clId="{C8BF8310-A0C2-4967-8166-9A576830AE87}" dt="2024-12-01T17:37:54.029" v="5797" actId="478"/>
          <ac:spMkLst>
            <pc:docMk/>
            <pc:sldMk cId="2326738084" sldId="264"/>
            <ac:spMk id="196" creationId="{4C1B0ED3-16BF-67B6-1176-9B87CFD76FEE}"/>
          </ac:spMkLst>
        </pc:spChg>
        <pc:spChg chg="add del mod">
          <ac:chgData name="Jeff Landgraf" userId="367c8676d18b2324" providerId="LiveId" clId="{C8BF8310-A0C2-4967-8166-9A576830AE87}" dt="2024-12-01T17:37:55.966" v="5798" actId="478"/>
          <ac:spMkLst>
            <pc:docMk/>
            <pc:sldMk cId="2326738084" sldId="264"/>
            <ac:spMk id="197" creationId="{FC56E8D6-A888-C86F-DA35-40C871586DD1}"/>
          </ac:spMkLst>
        </pc:spChg>
        <pc:graphicFrameChg chg="del">
          <ac:chgData name="Jeff Landgraf" userId="367c8676d18b2324" providerId="LiveId" clId="{C8BF8310-A0C2-4967-8166-9A576830AE87}" dt="2024-12-01T16:31:08.214" v="5030" actId="478"/>
          <ac:graphicFrameMkLst>
            <pc:docMk/>
            <pc:sldMk cId="2326738084" sldId="264"/>
            <ac:graphicFrameMk id="2" creationId="{871C10CE-2795-3193-AF5D-3E5A38125191}"/>
          </ac:graphicFrameMkLst>
        </pc:graphicFrameChg>
        <pc:graphicFrameChg chg="add mod ord modGraphic">
          <ac:chgData name="Jeff Landgraf" userId="367c8676d18b2324" providerId="LiveId" clId="{C8BF8310-A0C2-4967-8166-9A576830AE87}" dt="2024-12-01T21:33:23.437" v="11006" actId="20577"/>
          <ac:graphicFrameMkLst>
            <pc:docMk/>
            <pc:sldMk cId="2326738084" sldId="264"/>
            <ac:graphicFrameMk id="198" creationId="{C0D86404-F494-A0D9-77E2-323BCE2D22FA}"/>
          </ac:graphicFrameMkLst>
        </pc:graphicFrameChg>
        <pc:cxnChg chg="add del mod">
          <ac:chgData name="Jeff Landgraf" userId="367c8676d18b2324" providerId="LiveId" clId="{C8BF8310-A0C2-4967-8166-9A576830AE87}" dt="2024-12-01T17:41:56.807" v="5933" actId="478"/>
          <ac:cxnSpMkLst>
            <pc:docMk/>
            <pc:sldMk cId="2326738084" sldId="264"/>
            <ac:cxnSpMk id="3" creationId="{F83100AB-BECE-3282-C682-733120191D11}"/>
          </ac:cxnSpMkLst>
        </pc:cxnChg>
        <pc:cxnChg chg="mod">
          <ac:chgData name="Jeff Landgraf" userId="367c8676d18b2324" providerId="LiveId" clId="{C8BF8310-A0C2-4967-8166-9A576830AE87}" dt="2024-12-01T17:44:34.806" v="6091" actId="1076"/>
          <ac:cxnSpMkLst>
            <pc:docMk/>
            <pc:sldMk cId="2326738084" sldId="264"/>
            <ac:cxnSpMk id="8" creationId="{43285B01-4A98-62DA-8081-74D74E55F6BF}"/>
          </ac:cxnSpMkLst>
        </pc:cxnChg>
        <pc:cxnChg chg="mod">
          <ac:chgData name="Jeff Landgraf" userId="367c8676d18b2324" providerId="LiveId" clId="{C8BF8310-A0C2-4967-8166-9A576830AE87}" dt="2024-12-01T17:44:34.806" v="6091" actId="1076"/>
          <ac:cxnSpMkLst>
            <pc:docMk/>
            <pc:sldMk cId="2326738084" sldId="264"/>
            <ac:cxnSpMk id="9" creationId="{4A592680-48B2-86C1-2FB8-7CF5C2F4AB41}"/>
          </ac:cxnSpMkLst>
        </pc:cxnChg>
        <pc:cxnChg chg="mod">
          <ac:chgData name="Jeff Landgraf" userId="367c8676d18b2324" providerId="LiveId" clId="{C8BF8310-A0C2-4967-8166-9A576830AE87}" dt="2024-12-01T17:44:34.806" v="6091" actId="1076"/>
          <ac:cxnSpMkLst>
            <pc:docMk/>
            <pc:sldMk cId="2326738084" sldId="264"/>
            <ac:cxnSpMk id="12" creationId="{F25EDC44-1101-EBB3-0D22-C9E681D6E90A}"/>
          </ac:cxnSpMkLst>
        </pc:cxnChg>
        <pc:cxnChg chg="mod">
          <ac:chgData name="Jeff Landgraf" userId="367c8676d18b2324" providerId="LiveId" clId="{C8BF8310-A0C2-4967-8166-9A576830AE87}" dt="2024-12-01T17:44:06.433" v="6060" actId="1035"/>
          <ac:cxnSpMkLst>
            <pc:docMk/>
            <pc:sldMk cId="2326738084" sldId="264"/>
            <ac:cxnSpMk id="13" creationId="{C4C38726-1C09-42CD-DA52-A7C267D0B019}"/>
          </ac:cxnSpMkLst>
        </pc:cxnChg>
        <pc:cxnChg chg="mod">
          <ac:chgData name="Jeff Landgraf" userId="367c8676d18b2324" providerId="LiveId" clId="{C8BF8310-A0C2-4967-8166-9A576830AE87}" dt="2024-12-01T17:44:06.433" v="6060" actId="1035"/>
          <ac:cxnSpMkLst>
            <pc:docMk/>
            <pc:sldMk cId="2326738084" sldId="264"/>
            <ac:cxnSpMk id="16" creationId="{4B07C61F-3513-3488-C654-D4F71D0BDF89}"/>
          </ac:cxnSpMkLst>
        </pc:cxnChg>
        <pc:cxnChg chg="mod">
          <ac:chgData name="Jeff Landgraf" userId="367c8676d18b2324" providerId="LiveId" clId="{C8BF8310-A0C2-4967-8166-9A576830AE87}" dt="2024-12-01T17:44:06.433" v="6060" actId="1035"/>
          <ac:cxnSpMkLst>
            <pc:docMk/>
            <pc:sldMk cId="2326738084" sldId="264"/>
            <ac:cxnSpMk id="18" creationId="{9506C35B-FF2B-F533-93EB-FA576C4E6F34}"/>
          </ac:cxnSpMkLst>
        </pc:cxnChg>
        <pc:cxnChg chg="mod">
          <ac:chgData name="Jeff Landgraf" userId="367c8676d18b2324" providerId="LiveId" clId="{C8BF8310-A0C2-4967-8166-9A576830AE87}" dt="2024-12-01T17:44:06.433" v="6060" actId="1035"/>
          <ac:cxnSpMkLst>
            <pc:docMk/>
            <pc:sldMk cId="2326738084" sldId="264"/>
            <ac:cxnSpMk id="19" creationId="{0E800736-1AB3-1494-80C2-F11ED1C41D4B}"/>
          </ac:cxnSpMkLst>
        </pc:cxnChg>
        <pc:cxnChg chg="mod">
          <ac:chgData name="Jeff Landgraf" userId="367c8676d18b2324" providerId="LiveId" clId="{C8BF8310-A0C2-4967-8166-9A576830AE87}" dt="2024-12-01T17:44:06.433" v="6060" actId="1035"/>
          <ac:cxnSpMkLst>
            <pc:docMk/>
            <pc:sldMk cId="2326738084" sldId="264"/>
            <ac:cxnSpMk id="22" creationId="{34824ACB-E195-D910-3634-B79D88242518}"/>
          </ac:cxnSpMkLst>
        </pc:cxnChg>
        <pc:cxnChg chg="mod">
          <ac:chgData name="Jeff Landgraf" userId="367c8676d18b2324" providerId="LiveId" clId="{C8BF8310-A0C2-4967-8166-9A576830AE87}" dt="2024-12-01T17:44:06.433" v="6060" actId="1035"/>
          <ac:cxnSpMkLst>
            <pc:docMk/>
            <pc:sldMk cId="2326738084" sldId="264"/>
            <ac:cxnSpMk id="23" creationId="{CD4F7032-07B4-8B96-39C0-AC3B18FAB5F5}"/>
          </ac:cxnSpMkLst>
        </pc:cxnChg>
        <pc:cxnChg chg="mod">
          <ac:chgData name="Jeff Landgraf" userId="367c8676d18b2324" providerId="LiveId" clId="{C8BF8310-A0C2-4967-8166-9A576830AE87}" dt="2024-12-01T17:44:06.433" v="6060" actId="1035"/>
          <ac:cxnSpMkLst>
            <pc:docMk/>
            <pc:sldMk cId="2326738084" sldId="264"/>
            <ac:cxnSpMk id="24" creationId="{5FE73101-C2FB-C24F-5AC5-5ABA9744ED6D}"/>
          </ac:cxnSpMkLst>
        </pc:cxnChg>
        <pc:cxnChg chg="mod">
          <ac:chgData name="Jeff Landgraf" userId="367c8676d18b2324" providerId="LiveId" clId="{C8BF8310-A0C2-4967-8166-9A576830AE87}" dt="2024-12-01T17:44:06.433" v="6060" actId="1035"/>
          <ac:cxnSpMkLst>
            <pc:docMk/>
            <pc:sldMk cId="2326738084" sldId="264"/>
            <ac:cxnSpMk id="25" creationId="{EFFC3CCA-7332-3C24-0110-B4FB76013C17}"/>
          </ac:cxnSpMkLst>
        </pc:cxnChg>
        <pc:cxnChg chg="mod">
          <ac:chgData name="Jeff Landgraf" userId="367c8676d18b2324" providerId="LiveId" clId="{C8BF8310-A0C2-4967-8166-9A576830AE87}" dt="2024-12-01T17:44:06.433" v="6060" actId="1035"/>
          <ac:cxnSpMkLst>
            <pc:docMk/>
            <pc:sldMk cId="2326738084" sldId="264"/>
            <ac:cxnSpMk id="26" creationId="{C268C15C-954D-16A9-E3EA-FC863C8D5CB9}"/>
          </ac:cxnSpMkLst>
        </pc:cxnChg>
        <pc:cxnChg chg="mod">
          <ac:chgData name="Jeff Landgraf" userId="367c8676d18b2324" providerId="LiveId" clId="{C8BF8310-A0C2-4967-8166-9A576830AE87}" dt="2024-12-01T17:44:51.904" v="6113" actId="1036"/>
          <ac:cxnSpMkLst>
            <pc:docMk/>
            <pc:sldMk cId="2326738084" sldId="264"/>
            <ac:cxnSpMk id="27" creationId="{67400009-7D2B-CBBB-9F71-29FB5AF65508}"/>
          </ac:cxnSpMkLst>
        </pc:cxnChg>
        <pc:cxnChg chg="mod">
          <ac:chgData name="Jeff Landgraf" userId="367c8676d18b2324" providerId="LiveId" clId="{C8BF8310-A0C2-4967-8166-9A576830AE87}" dt="2024-12-01T17:44:06.433" v="6060" actId="1035"/>
          <ac:cxnSpMkLst>
            <pc:docMk/>
            <pc:sldMk cId="2326738084" sldId="264"/>
            <ac:cxnSpMk id="30" creationId="{A3B9BF84-72BA-AEE9-A640-E54693E4C696}"/>
          </ac:cxnSpMkLst>
        </pc:cxnChg>
        <pc:cxnChg chg="mod">
          <ac:chgData name="Jeff Landgraf" userId="367c8676d18b2324" providerId="LiveId" clId="{C8BF8310-A0C2-4967-8166-9A576830AE87}" dt="2024-12-01T17:44:06.433" v="6060" actId="1035"/>
          <ac:cxnSpMkLst>
            <pc:docMk/>
            <pc:sldMk cId="2326738084" sldId="264"/>
            <ac:cxnSpMk id="31" creationId="{600ED4EF-470E-5A2B-348E-049EC5872A8D}"/>
          </ac:cxnSpMkLst>
        </pc:cxnChg>
        <pc:cxnChg chg="mod">
          <ac:chgData name="Jeff Landgraf" userId="367c8676d18b2324" providerId="LiveId" clId="{C8BF8310-A0C2-4967-8166-9A576830AE87}" dt="2024-12-01T17:44:06.433" v="6060" actId="1035"/>
          <ac:cxnSpMkLst>
            <pc:docMk/>
            <pc:sldMk cId="2326738084" sldId="264"/>
            <ac:cxnSpMk id="32" creationId="{98559415-446C-A3DB-FF13-381F82571799}"/>
          </ac:cxnSpMkLst>
        </pc:cxnChg>
        <pc:cxnChg chg="mod">
          <ac:chgData name="Jeff Landgraf" userId="367c8676d18b2324" providerId="LiveId" clId="{C8BF8310-A0C2-4967-8166-9A576830AE87}" dt="2024-12-01T17:44:06.433" v="6060" actId="1035"/>
          <ac:cxnSpMkLst>
            <pc:docMk/>
            <pc:sldMk cId="2326738084" sldId="264"/>
            <ac:cxnSpMk id="38" creationId="{5B3C95EF-F371-863A-D6E2-3DB8D4D54201}"/>
          </ac:cxnSpMkLst>
        </pc:cxnChg>
        <pc:cxnChg chg="mod">
          <ac:chgData name="Jeff Landgraf" userId="367c8676d18b2324" providerId="LiveId" clId="{C8BF8310-A0C2-4967-8166-9A576830AE87}" dt="2024-12-01T17:44:06.433" v="6060" actId="1035"/>
          <ac:cxnSpMkLst>
            <pc:docMk/>
            <pc:sldMk cId="2326738084" sldId="264"/>
            <ac:cxnSpMk id="40" creationId="{25C99BA1-E9AC-0469-D7C3-C77F90208318}"/>
          </ac:cxnSpMkLst>
        </pc:cxnChg>
        <pc:cxnChg chg="mod">
          <ac:chgData name="Jeff Landgraf" userId="367c8676d18b2324" providerId="LiveId" clId="{C8BF8310-A0C2-4967-8166-9A576830AE87}" dt="2024-12-01T17:44:06.433" v="6060" actId="1035"/>
          <ac:cxnSpMkLst>
            <pc:docMk/>
            <pc:sldMk cId="2326738084" sldId="264"/>
            <ac:cxnSpMk id="41" creationId="{B5618240-3159-E25B-7983-A888AB656A44}"/>
          </ac:cxnSpMkLst>
        </pc:cxnChg>
        <pc:cxnChg chg="mod">
          <ac:chgData name="Jeff Landgraf" userId="367c8676d18b2324" providerId="LiveId" clId="{C8BF8310-A0C2-4967-8166-9A576830AE87}" dt="2024-12-01T17:44:06.433" v="6060" actId="1035"/>
          <ac:cxnSpMkLst>
            <pc:docMk/>
            <pc:sldMk cId="2326738084" sldId="264"/>
            <ac:cxnSpMk id="42" creationId="{D3655F34-D9CE-5AF6-D9C0-37BBF76E03E5}"/>
          </ac:cxnSpMkLst>
        </pc:cxnChg>
        <pc:cxnChg chg="mod">
          <ac:chgData name="Jeff Landgraf" userId="367c8676d18b2324" providerId="LiveId" clId="{C8BF8310-A0C2-4967-8166-9A576830AE87}" dt="2024-12-01T17:44:06.433" v="6060" actId="1035"/>
          <ac:cxnSpMkLst>
            <pc:docMk/>
            <pc:sldMk cId="2326738084" sldId="264"/>
            <ac:cxnSpMk id="43" creationId="{F8F033C6-6C2C-799B-70BC-25ECE4A025FF}"/>
          </ac:cxnSpMkLst>
        </pc:cxnChg>
        <pc:cxnChg chg="mod">
          <ac:chgData name="Jeff Landgraf" userId="367c8676d18b2324" providerId="LiveId" clId="{C8BF8310-A0C2-4967-8166-9A576830AE87}" dt="2024-12-01T17:44:06.433" v="6060" actId="1035"/>
          <ac:cxnSpMkLst>
            <pc:docMk/>
            <pc:sldMk cId="2326738084" sldId="264"/>
            <ac:cxnSpMk id="44" creationId="{76F0E0C4-541B-EC7D-F560-5E3705ADE69E}"/>
          </ac:cxnSpMkLst>
        </pc:cxnChg>
        <pc:cxnChg chg="mod">
          <ac:chgData name="Jeff Landgraf" userId="367c8676d18b2324" providerId="LiveId" clId="{C8BF8310-A0C2-4967-8166-9A576830AE87}" dt="2024-12-01T17:44:06.433" v="6060" actId="1035"/>
          <ac:cxnSpMkLst>
            <pc:docMk/>
            <pc:sldMk cId="2326738084" sldId="264"/>
            <ac:cxnSpMk id="45" creationId="{B02EA117-3F7A-9613-EEF8-E1FD18716480}"/>
          </ac:cxnSpMkLst>
        </pc:cxnChg>
        <pc:cxnChg chg="mod">
          <ac:chgData name="Jeff Landgraf" userId="367c8676d18b2324" providerId="LiveId" clId="{C8BF8310-A0C2-4967-8166-9A576830AE87}" dt="2024-12-01T17:44:06.433" v="6060" actId="1035"/>
          <ac:cxnSpMkLst>
            <pc:docMk/>
            <pc:sldMk cId="2326738084" sldId="264"/>
            <ac:cxnSpMk id="46" creationId="{BBFE595C-7276-3FC9-50A1-014FBA54BD5A}"/>
          </ac:cxnSpMkLst>
        </pc:cxnChg>
        <pc:cxnChg chg="mod">
          <ac:chgData name="Jeff Landgraf" userId="367c8676d18b2324" providerId="LiveId" clId="{C8BF8310-A0C2-4967-8166-9A576830AE87}" dt="2024-12-01T17:44:06.433" v="6060" actId="1035"/>
          <ac:cxnSpMkLst>
            <pc:docMk/>
            <pc:sldMk cId="2326738084" sldId="264"/>
            <ac:cxnSpMk id="47" creationId="{EBBC8AAD-9555-5114-3B74-48542567214A}"/>
          </ac:cxnSpMkLst>
        </pc:cxnChg>
        <pc:cxnChg chg="mod">
          <ac:chgData name="Jeff Landgraf" userId="367c8676d18b2324" providerId="LiveId" clId="{C8BF8310-A0C2-4967-8166-9A576830AE87}" dt="2024-12-01T17:44:06.433" v="6060" actId="1035"/>
          <ac:cxnSpMkLst>
            <pc:docMk/>
            <pc:sldMk cId="2326738084" sldId="264"/>
            <ac:cxnSpMk id="48" creationId="{824A50D4-DB53-7B2F-FD12-29A234872F70}"/>
          </ac:cxnSpMkLst>
        </pc:cxnChg>
        <pc:cxnChg chg="mod">
          <ac:chgData name="Jeff Landgraf" userId="367c8676d18b2324" providerId="LiveId" clId="{C8BF8310-A0C2-4967-8166-9A576830AE87}" dt="2024-12-01T17:44:06.433" v="6060" actId="1035"/>
          <ac:cxnSpMkLst>
            <pc:docMk/>
            <pc:sldMk cId="2326738084" sldId="264"/>
            <ac:cxnSpMk id="50" creationId="{4A840423-F80A-D025-A60E-62F0C06DFDE4}"/>
          </ac:cxnSpMkLst>
        </pc:cxnChg>
        <pc:cxnChg chg="mod">
          <ac:chgData name="Jeff Landgraf" userId="367c8676d18b2324" providerId="LiveId" clId="{C8BF8310-A0C2-4967-8166-9A576830AE87}" dt="2024-12-01T17:44:06.433" v="6060" actId="1035"/>
          <ac:cxnSpMkLst>
            <pc:docMk/>
            <pc:sldMk cId="2326738084" sldId="264"/>
            <ac:cxnSpMk id="51" creationId="{13A2FAC8-CA0F-E4AF-F8AF-0CB6298B3C3B}"/>
          </ac:cxnSpMkLst>
        </pc:cxnChg>
        <pc:cxnChg chg="mod">
          <ac:chgData name="Jeff Landgraf" userId="367c8676d18b2324" providerId="LiveId" clId="{C8BF8310-A0C2-4967-8166-9A576830AE87}" dt="2024-12-01T17:44:06.433" v="6060" actId="1035"/>
          <ac:cxnSpMkLst>
            <pc:docMk/>
            <pc:sldMk cId="2326738084" sldId="264"/>
            <ac:cxnSpMk id="57" creationId="{F3B77DAA-4D0B-E6F1-686F-C13B310C6F28}"/>
          </ac:cxnSpMkLst>
        </pc:cxnChg>
        <pc:cxnChg chg="mod">
          <ac:chgData name="Jeff Landgraf" userId="367c8676d18b2324" providerId="LiveId" clId="{C8BF8310-A0C2-4967-8166-9A576830AE87}" dt="2024-12-01T17:44:06.433" v="6060" actId="1035"/>
          <ac:cxnSpMkLst>
            <pc:docMk/>
            <pc:sldMk cId="2326738084" sldId="264"/>
            <ac:cxnSpMk id="58" creationId="{F8A4571A-D3DF-7E3A-02ED-6634AF0B43D0}"/>
          </ac:cxnSpMkLst>
        </pc:cxnChg>
        <pc:cxnChg chg="mod">
          <ac:chgData name="Jeff Landgraf" userId="367c8676d18b2324" providerId="LiveId" clId="{C8BF8310-A0C2-4967-8166-9A576830AE87}" dt="2024-12-01T17:44:06.433" v="6060" actId="1035"/>
          <ac:cxnSpMkLst>
            <pc:docMk/>
            <pc:sldMk cId="2326738084" sldId="264"/>
            <ac:cxnSpMk id="59" creationId="{E5C95723-AD97-853A-BD3C-11720BDEFA0B}"/>
          </ac:cxnSpMkLst>
        </pc:cxnChg>
        <pc:cxnChg chg="mod">
          <ac:chgData name="Jeff Landgraf" userId="367c8676d18b2324" providerId="LiveId" clId="{C8BF8310-A0C2-4967-8166-9A576830AE87}" dt="2024-12-01T17:44:06.433" v="6060" actId="1035"/>
          <ac:cxnSpMkLst>
            <pc:docMk/>
            <pc:sldMk cId="2326738084" sldId="264"/>
            <ac:cxnSpMk id="60" creationId="{CFB42901-EE92-F19A-A556-CF468CCEEBAD}"/>
          </ac:cxnSpMkLst>
        </pc:cxnChg>
        <pc:cxnChg chg="mod">
          <ac:chgData name="Jeff Landgraf" userId="367c8676d18b2324" providerId="LiveId" clId="{C8BF8310-A0C2-4967-8166-9A576830AE87}" dt="2024-12-01T17:44:06.433" v="6060" actId="1035"/>
          <ac:cxnSpMkLst>
            <pc:docMk/>
            <pc:sldMk cId="2326738084" sldId="264"/>
            <ac:cxnSpMk id="61" creationId="{CF9932F9-A347-811F-B606-7C2AA9975BC9}"/>
          </ac:cxnSpMkLst>
        </pc:cxnChg>
        <pc:cxnChg chg="mod">
          <ac:chgData name="Jeff Landgraf" userId="367c8676d18b2324" providerId="LiveId" clId="{C8BF8310-A0C2-4967-8166-9A576830AE87}" dt="2024-12-01T17:44:06.433" v="6060" actId="1035"/>
          <ac:cxnSpMkLst>
            <pc:docMk/>
            <pc:sldMk cId="2326738084" sldId="264"/>
            <ac:cxnSpMk id="63" creationId="{87621A9C-AD47-36DE-18A2-D4D6430C6877}"/>
          </ac:cxnSpMkLst>
        </pc:cxnChg>
        <pc:cxnChg chg="mod">
          <ac:chgData name="Jeff Landgraf" userId="367c8676d18b2324" providerId="LiveId" clId="{C8BF8310-A0C2-4967-8166-9A576830AE87}" dt="2024-12-01T17:44:06.433" v="6060" actId="1035"/>
          <ac:cxnSpMkLst>
            <pc:docMk/>
            <pc:sldMk cId="2326738084" sldId="264"/>
            <ac:cxnSpMk id="64" creationId="{16CEAAC3-A635-B32F-8611-EAC25ACA08E0}"/>
          </ac:cxnSpMkLst>
        </pc:cxnChg>
        <pc:cxnChg chg="mod">
          <ac:chgData name="Jeff Landgraf" userId="367c8676d18b2324" providerId="LiveId" clId="{C8BF8310-A0C2-4967-8166-9A576830AE87}" dt="2024-12-01T17:44:51.904" v="6113" actId="1036"/>
          <ac:cxnSpMkLst>
            <pc:docMk/>
            <pc:sldMk cId="2326738084" sldId="264"/>
            <ac:cxnSpMk id="105" creationId="{FA688E32-496C-3CCE-C65A-8CB3AD84774A}"/>
          </ac:cxnSpMkLst>
        </pc:cxnChg>
        <pc:cxnChg chg="add mod">
          <ac:chgData name="Jeff Landgraf" userId="367c8676d18b2324" providerId="LiveId" clId="{C8BF8310-A0C2-4967-8166-9A576830AE87}" dt="2024-12-01T17:47:09.069" v="6243" actId="14100"/>
          <ac:cxnSpMkLst>
            <pc:docMk/>
            <pc:sldMk cId="2326738084" sldId="264"/>
            <ac:cxnSpMk id="141" creationId="{CB4EEDF4-5775-6D22-A91D-5FBAB911637D}"/>
          </ac:cxnSpMkLst>
        </pc:cxnChg>
        <pc:cxnChg chg="add mod ord">
          <ac:chgData name="Jeff Landgraf" userId="367c8676d18b2324" providerId="LiveId" clId="{C8BF8310-A0C2-4967-8166-9A576830AE87}" dt="2024-12-01T17:47:30.030" v="6247" actId="14100"/>
          <ac:cxnSpMkLst>
            <pc:docMk/>
            <pc:sldMk cId="2326738084" sldId="264"/>
            <ac:cxnSpMk id="142" creationId="{336EE010-ECBE-EA4F-AB41-8987DCE85E00}"/>
          </ac:cxnSpMkLst>
        </pc:cxnChg>
        <pc:cxnChg chg="add mod">
          <ac:chgData name="Jeff Landgraf" userId="367c8676d18b2324" providerId="LiveId" clId="{C8BF8310-A0C2-4967-8166-9A576830AE87}" dt="2024-12-01T17:47:24.945" v="6246" actId="14100"/>
          <ac:cxnSpMkLst>
            <pc:docMk/>
            <pc:sldMk cId="2326738084" sldId="264"/>
            <ac:cxnSpMk id="145" creationId="{7495F1C9-386A-892E-8A81-A3B586606375}"/>
          </ac:cxnSpMkLst>
        </pc:cxnChg>
        <pc:cxnChg chg="add mod">
          <ac:chgData name="Jeff Landgraf" userId="367c8676d18b2324" providerId="LiveId" clId="{C8BF8310-A0C2-4967-8166-9A576830AE87}" dt="2024-12-01T17:46:51.406" v="6240" actId="14100"/>
          <ac:cxnSpMkLst>
            <pc:docMk/>
            <pc:sldMk cId="2326738084" sldId="264"/>
            <ac:cxnSpMk id="148" creationId="{6D85DF7A-C470-FDAE-610D-130DAC335E0B}"/>
          </ac:cxnSpMkLst>
        </pc:cxnChg>
        <pc:cxnChg chg="add mod">
          <ac:chgData name="Jeff Landgraf" userId="367c8676d18b2324" providerId="LiveId" clId="{C8BF8310-A0C2-4967-8166-9A576830AE87}" dt="2024-12-01T17:47:00.651" v="6241" actId="14100"/>
          <ac:cxnSpMkLst>
            <pc:docMk/>
            <pc:sldMk cId="2326738084" sldId="264"/>
            <ac:cxnSpMk id="149" creationId="{8498E158-A648-7B39-07ED-9DAD2EDBBC5A}"/>
          </ac:cxnSpMkLst>
        </pc:cxnChg>
        <pc:cxnChg chg="add mod">
          <ac:chgData name="Jeff Landgraf" userId="367c8676d18b2324" providerId="LiveId" clId="{C8BF8310-A0C2-4967-8166-9A576830AE87}" dt="2024-12-01T17:46:32.536" v="6237" actId="14100"/>
          <ac:cxnSpMkLst>
            <pc:docMk/>
            <pc:sldMk cId="2326738084" sldId="264"/>
            <ac:cxnSpMk id="150" creationId="{A163E257-E2C4-34D7-8880-0754AE439438}"/>
          </ac:cxnSpMkLst>
        </pc:cxnChg>
        <pc:cxnChg chg="add mod">
          <ac:chgData name="Jeff Landgraf" userId="367c8676d18b2324" providerId="LiveId" clId="{C8BF8310-A0C2-4967-8166-9A576830AE87}" dt="2024-12-01T17:44:51.904" v="6113" actId="1036"/>
          <ac:cxnSpMkLst>
            <pc:docMk/>
            <pc:sldMk cId="2326738084" sldId="264"/>
            <ac:cxnSpMk id="193" creationId="{2684CA18-4539-ED57-2E01-CC7D49852165}"/>
          </ac:cxnSpMkLst>
        </pc:cxnChg>
        <pc:cxnChg chg="add mod">
          <ac:chgData name="Jeff Landgraf" userId="367c8676d18b2324" providerId="LiveId" clId="{C8BF8310-A0C2-4967-8166-9A576830AE87}" dt="2024-12-01T17:44:51.904" v="6113" actId="1036"/>
          <ac:cxnSpMkLst>
            <pc:docMk/>
            <pc:sldMk cId="2326738084" sldId="264"/>
            <ac:cxnSpMk id="195" creationId="{30E49237-E22C-8656-0696-180D385396C2}"/>
          </ac:cxnSpMkLst>
        </pc:cxnChg>
        <pc:cxnChg chg="add mod">
          <ac:chgData name="Jeff Landgraf" userId="367c8676d18b2324" providerId="LiveId" clId="{C8BF8310-A0C2-4967-8166-9A576830AE87}" dt="2024-12-01T17:44:34.806" v="6091" actId="1076"/>
          <ac:cxnSpMkLst>
            <pc:docMk/>
            <pc:sldMk cId="2326738084" sldId="264"/>
            <ac:cxnSpMk id="199" creationId="{9667A20A-9E67-01AD-80FA-FB446AA03829}"/>
          </ac:cxnSpMkLst>
        </pc:cxnChg>
        <pc:cxnChg chg="add mod">
          <ac:chgData name="Jeff Landgraf" userId="367c8676d18b2324" providerId="LiveId" clId="{C8BF8310-A0C2-4967-8166-9A576830AE87}" dt="2024-12-01T17:45:03.052" v="6115" actId="1076"/>
          <ac:cxnSpMkLst>
            <pc:docMk/>
            <pc:sldMk cId="2326738084" sldId="264"/>
            <ac:cxnSpMk id="200" creationId="{8394065C-521F-0637-881A-6DD8D0420064}"/>
          </ac:cxnSpMkLst>
        </pc:cxnChg>
        <pc:cxnChg chg="add del mod">
          <ac:chgData name="Jeff Landgraf" userId="367c8676d18b2324" providerId="LiveId" clId="{C8BF8310-A0C2-4967-8166-9A576830AE87}" dt="2024-12-01T19:03:53.170" v="8306" actId="1076"/>
          <ac:cxnSpMkLst>
            <pc:docMk/>
            <pc:sldMk cId="2326738084" sldId="264"/>
            <ac:cxnSpMk id="212" creationId="{F6F75579-353E-AA0A-8309-3BD6E45CF906}"/>
          </ac:cxnSpMkLst>
        </pc:cxnChg>
      </pc:sldChg>
      <pc:sldChg chg="modSp add del mod">
        <pc:chgData name="Jeff Landgraf" userId="367c8676d18b2324" providerId="LiveId" clId="{C8BF8310-A0C2-4967-8166-9A576830AE87}" dt="2024-12-01T18:59:37.223" v="8291" actId="47"/>
        <pc:sldMkLst>
          <pc:docMk/>
          <pc:sldMk cId="390601595" sldId="265"/>
        </pc:sldMkLst>
      </pc:sldChg>
      <pc:sldChg chg="del">
        <pc:chgData name="Jeff Landgraf" userId="367c8676d18b2324" providerId="LiveId" clId="{C8BF8310-A0C2-4967-8166-9A576830AE87}" dt="2024-11-29T22:02:58.634" v="81" actId="47"/>
        <pc:sldMkLst>
          <pc:docMk/>
          <pc:sldMk cId="2247505217" sldId="265"/>
        </pc:sldMkLst>
      </pc:sldChg>
      <pc:sldChg chg="add del">
        <pc:chgData name="Jeff Landgraf" userId="367c8676d18b2324" providerId="LiveId" clId="{C8BF8310-A0C2-4967-8166-9A576830AE87}" dt="2024-12-01T18:59:46.567" v="8292" actId="47"/>
        <pc:sldMkLst>
          <pc:docMk/>
          <pc:sldMk cId="3360798397" sldId="266"/>
        </pc:sldMkLst>
      </pc:sldChg>
      <pc:sldChg chg="add del">
        <pc:chgData name="Jeff Landgraf" userId="367c8676d18b2324" providerId="LiveId" clId="{C8BF8310-A0C2-4967-8166-9A576830AE87}" dt="2024-12-01T19:00:03.197" v="8293" actId="47"/>
        <pc:sldMkLst>
          <pc:docMk/>
          <pc:sldMk cId="2015323383" sldId="267"/>
        </pc:sldMkLst>
      </pc:sldChg>
      <pc:sldChg chg="modSp mod ord">
        <pc:chgData name="Jeff Landgraf" userId="367c8676d18b2324" providerId="LiveId" clId="{C8BF8310-A0C2-4967-8166-9A576830AE87}" dt="2024-12-01T21:01:34.404" v="10500"/>
        <pc:sldMkLst>
          <pc:docMk/>
          <pc:sldMk cId="2362200847" sldId="276"/>
        </pc:sldMkLst>
        <pc:spChg chg="mod">
          <ac:chgData name="Jeff Landgraf" userId="367c8676d18b2324" providerId="LiveId" clId="{C8BF8310-A0C2-4967-8166-9A576830AE87}" dt="2024-12-01T20:21:41.814" v="10446" actId="207"/>
          <ac:spMkLst>
            <pc:docMk/>
            <pc:sldMk cId="2362200847" sldId="276"/>
            <ac:spMk id="6" creationId="{0B644A22-6F59-2347-9C56-E2F77AE867C6}"/>
          </ac:spMkLst>
        </pc:spChg>
      </pc:sldChg>
      <pc:sldChg chg="delSp modSp mod">
        <pc:chgData name="Jeff Landgraf" userId="367c8676d18b2324" providerId="LiveId" clId="{C8BF8310-A0C2-4967-8166-9A576830AE87}" dt="2024-12-02T15:41:06.611" v="11797" actId="20577"/>
        <pc:sldMkLst>
          <pc:docMk/>
          <pc:sldMk cId="1773559579" sldId="529"/>
        </pc:sldMkLst>
        <pc:spChg chg="del">
          <ac:chgData name="Jeff Landgraf" userId="367c8676d18b2324" providerId="LiveId" clId="{C8BF8310-A0C2-4967-8166-9A576830AE87}" dt="2024-12-01T13:56:55.400" v="1014" actId="478"/>
          <ac:spMkLst>
            <pc:docMk/>
            <pc:sldMk cId="1773559579" sldId="529"/>
            <ac:spMk id="2" creationId="{F6F9C373-0CE3-E5DE-D2DE-281B188BEB35}"/>
          </ac:spMkLst>
        </pc:spChg>
        <pc:spChg chg="del mod">
          <ac:chgData name="Jeff Landgraf" userId="367c8676d18b2324" providerId="LiveId" clId="{C8BF8310-A0C2-4967-8166-9A576830AE87}" dt="2024-12-01T13:56:58.802" v="1015" actId="478"/>
          <ac:spMkLst>
            <pc:docMk/>
            <pc:sldMk cId="1773559579" sldId="529"/>
            <ac:spMk id="4" creationId="{6E599DD0-7540-E40A-D045-3156A65A97A4}"/>
          </ac:spMkLst>
        </pc:spChg>
        <pc:spChg chg="mod">
          <ac:chgData name="Jeff Landgraf" userId="367c8676d18b2324" providerId="LiveId" clId="{C8BF8310-A0C2-4967-8166-9A576830AE87}" dt="2024-12-02T15:41:06.611" v="11797" actId="20577"/>
          <ac:spMkLst>
            <pc:docMk/>
            <pc:sldMk cId="1773559579" sldId="529"/>
            <ac:spMk id="5" creationId="{56A98653-6DA0-8087-7CA2-77D0BF79470F}"/>
          </ac:spMkLst>
        </pc:spChg>
        <pc:spChg chg="del">
          <ac:chgData name="Jeff Landgraf" userId="367c8676d18b2324" providerId="LiveId" clId="{C8BF8310-A0C2-4967-8166-9A576830AE87}" dt="2024-12-01T03:01:56.824" v="404" actId="478"/>
          <ac:spMkLst>
            <pc:docMk/>
            <pc:sldMk cId="1773559579" sldId="529"/>
            <ac:spMk id="6" creationId="{A118D699-889D-599B-690E-05BB90A76B79}"/>
          </ac:spMkLst>
        </pc:spChg>
        <pc:spChg chg="mod">
          <ac:chgData name="Jeff Landgraf" userId="367c8676d18b2324" providerId="LiveId" clId="{C8BF8310-A0C2-4967-8166-9A576830AE87}" dt="2024-12-01T13:57:25.356" v="1021" actId="1076"/>
          <ac:spMkLst>
            <pc:docMk/>
            <pc:sldMk cId="1773559579" sldId="529"/>
            <ac:spMk id="7" creationId="{4E09AFE8-0816-3DBB-5856-FD76DCD69E05}"/>
          </ac:spMkLst>
        </pc:spChg>
        <pc:spChg chg="mod">
          <ac:chgData name="Jeff Landgraf" userId="367c8676d18b2324" providerId="LiveId" clId="{C8BF8310-A0C2-4967-8166-9A576830AE87}" dt="2024-12-01T13:57:04.441" v="1016" actId="14100"/>
          <ac:spMkLst>
            <pc:docMk/>
            <pc:sldMk cId="1773559579" sldId="529"/>
            <ac:spMk id="9" creationId="{606CF054-E447-759F-E4ED-51BCBB00D894}"/>
          </ac:spMkLst>
        </pc:spChg>
        <pc:spChg chg="mod">
          <ac:chgData name="Jeff Landgraf" userId="367c8676d18b2324" providerId="LiveId" clId="{C8BF8310-A0C2-4967-8166-9A576830AE87}" dt="2024-12-01T13:57:20.809" v="1020" actId="1076"/>
          <ac:spMkLst>
            <pc:docMk/>
            <pc:sldMk cId="1773559579" sldId="529"/>
            <ac:spMk id="10" creationId="{C90707F8-173B-A9FC-B2C4-7BCC6B719E7F}"/>
          </ac:spMkLst>
        </pc:spChg>
      </pc:sldChg>
      <pc:sldChg chg="delSp mod ord">
        <pc:chgData name="Jeff Landgraf" userId="367c8676d18b2324" providerId="LiveId" clId="{C8BF8310-A0C2-4967-8166-9A576830AE87}" dt="2024-12-01T03:02:01.547" v="405" actId="478"/>
        <pc:sldMkLst>
          <pc:docMk/>
          <pc:sldMk cId="619698293" sldId="530"/>
        </pc:sldMkLst>
        <pc:spChg chg="del">
          <ac:chgData name="Jeff Landgraf" userId="367c8676d18b2324" providerId="LiveId" clId="{C8BF8310-A0C2-4967-8166-9A576830AE87}" dt="2024-12-01T03:02:01.547" v="405" actId="478"/>
          <ac:spMkLst>
            <pc:docMk/>
            <pc:sldMk cId="619698293" sldId="530"/>
            <ac:spMk id="2" creationId="{FCF696FA-342E-22BA-483A-652DA024923C}"/>
          </ac:spMkLst>
        </pc:spChg>
      </pc:sldChg>
      <pc:sldChg chg="addSp delSp modSp add mod">
        <pc:chgData name="Jeff Landgraf" userId="367c8676d18b2324" providerId="LiveId" clId="{C8BF8310-A0C2-4967-8166-9A576830AE87}" dt="2024-12-02T15:33:59.177" v="11765" actId="14100"/>
        <pc:sldMkLst>
          <pc:docMk/>
          <pc:sldMk cId="4031059580" sldId="534"/>
        </pc:sldMkLst>
        <pc:spChg chg="mod">
          <ac:chgData name="Jeff Landgraf" userId="367c8676d18b2324" providerId="LiveId" clId="{C8BF8310-A0C2-4967-8166-9A576830AE87}" dt="2024-12-01T13:52:57.442" v="928" actId="20577"/>
          <ac:spMkLst>
            <pc:docMk/>
            <pc:sldMk cId="4031059580" sldId="534"/>
            <ac:spMk id="2" creationId="{4CC6A873-4B9B-44E3-B4E1-B9F89F0067C0}"/>
          </ac:spMkLst>
        </pc:spChg>
        <pc:spChg chg="del">
          <ac:chgData name="Jeff Landgraf" userId="367c8676d18b2324" providerId="LiveId" clId="{C8BF8310-A0C2-4967-8166-9A576830AE87}" dt="2024-12-01T03:01:27.576" v="396" actId="478"/>
          <ac:spMkLst>
            <pc:docMk/>
            <pc:sldMk cId="4031059580" sldId="534"/>
            <ac:spMk id="3" creationId="{4BFAFC7B-4941-7AC0-32DA-384696B30B22}"/>
          </ac:spMkLst>
        </pc:spChg>
        <pc:spChg chg="mod">
          <ac:chgData name="Jeff Landgraf" userId="367c8676d18b2324" providerId="LiveId" clId="{C8BF8310-A0C2-4967-8166-9A576830AE87}" dt="2024-12-02T15:33:33.133" v="11761" actId="20577"/>
          <ac:spMkLst>
            <pc:docMk/>
            <pc:sldMk cId="4031059580" sldId="534"/>
            <ac:spMk id="6" creationId="{9E5CEDC7-C76D-E480-F537-4A26B4505B76}"/>
          </ac:spMkLst>
        </pc:spChg>
        <pc:picChg chg="mod ord">
          <ac:chgData name="Jeff Landgraf" userId="367c8676d18b2324" providerId="LiveId" clId="{C8BF8310-A0C2-4967-8166-9A576830AE87}" dt="2024-12-01T13:52:05.331" v="920" actId="166"/>
          <ac:picMkLst>
            <pc:docMk/>
            <pc:sldMk cId="4031059580" sldId="534"/>
            <ac:picMk id="4" creationId="{55EA870A-E131-3F03-4C9A-A934D64E6EF5}"/>
          </ac:picMkLst>
        </pc:picChg>
        <pc:picChg chg="add mod">
          <ac:chgData name="Jeff Landgraf" userId="367c8676d18b2324" providerId="LiveId" clId="{C8BF8310-A0C2-4967-8166-9A576830AE87}" dt="2024-12-01T13:53:26.454" v="934" actId="692"/>
          <ac:picMkLst>
            <pc:docMk/>
            <pc:sldMk cId="4031059580" sldId="534"/>
            <ac:picMk id="5" creationId="{1C5ACAC9-3C30-E5DF-A425-C411A821CF8D}"/>
          </ac:picMkLst>
        </pc:picChg>
        <pc:picChg chg="mod">
          <ac:chgData name="Jeff Landgraf" userId="367c8676d18b2324" providerId="LiveId" clId="{C8BF8310-A0C2-4967-8166-9A576830AE87}" dt="2024-12-02T15:33:59.177" v="11765" actId="14100"/>
          <ac:picMkLst>
            <pc:docMk/>
            <pc:sldMk cId="4031059580" sldId="534"/>
            <ac:picMk id="8" creationId="{280F10C8-9A50-675C-6E41-B33F9E91DE99}"/>
          </ac:picMkLst>
        </pc:picChg>
      </pc:sldChg>
      <pc:sldChg chg="addSp delSp modSp mod ord">
        <pc:chgData name="Jeff Landgraf" userId="367c8676d18b2324" providerId="LiveId" clId="{C8BF8310-A0C2-4967-8166-9A576830AE87}" dt="2024-12-01T20:56:05.009" v="10475"/>
        <pc:sldMkLst>
          <pc:docMk/>
          <pc:sldMk cId="869104135" sldId="538"/>
        </pc:sldMkLst>
        <pc:spChg chg="mod">
          <ac:chgData name="Jeff Landgraf" userId="367c8676d18b2324" providerId="LiveId" clId="{C8BF8310-A0C2-4967-8166-9A576830AE87}" dt="2024-12-01T20:08:29.174" v="10139" actId="20577"/>
          <ac:spMkLst>
            <pc:docMk/>
            <pc:sldMk cId="869104135" sldId="538"/>
            <ac:spMk id="2" creationId="{E25B0082-3831-A80B-313C-FDA89D13F7AE}"/>
          </ac:spMkLst>
        </pc:spChg>
        <pc:spChg chg="mod">
          <ac:chgData name="Jeff Landgraf" userId="367c8676d18b2324" providerId="LiveId" clId="{C8BF8310-A0C2-4967-8166-9A576830AE87}" dt="2024-12-01T20:07:04.017" v="10105" actId="14100"/>
          <ac:spMkLst>
            <pc:docMk/>
            <pc:sldMk cId="869104135" sldId="538"/>
            <ac:spMk id="3" creationId="{270818D8-6008-E84E-CA1D-11573688EE28}"/>
          </ac:spMkLst>
        </pc:spChg>
        <pc:spChg chg="add mod">
          <ac:chgData name="Jeff Landgraf" userId="367c8676d18b2324" providerId="LiveId" clId="{C8BF8310-A0C2-4967-8166-9A576830AE87}" dt="2024-12-01T20:08:15.550" v="10117" actId="1076"/>
          <ac:spMkLst>
            <pc:docMk/>
            <pc:sldMk cId="869104135" sldId="538"/>
            <ac:spMk id="6" creationId="{4102AF91-0535-495A-2D29-82B92CD83A2B}"/>
          </ac:spMkLst>
        </pc:spChg>
        <pc:spChg chg="del mod">
          <ac:chgData name="Jeff Landgraf" userId="367c8676d18b2324" providerId="LiveId" clId="{C8BF8310-A0C2-4967-8166-9A576830AE87}" dt="2024-12-01T20:07:31.505" v="10110" actId="478"/>
          <ac:spMkLst>
            <pc:docMk/>
            <pc:sldMk cId="869104135" sldId="538"/>
            <ac:spMk id="8" creationId="{698AC4DA-57F2-D4F3-B70E-8559F9B2B466}"/>
          </ac:spMkLst>
        </pc:spChg>
        <pc:spChg chg="del">
          <ac:chgData name="Jeff Landgraf" userId="367c8676d18b2324" providerId="LiveId" clId="{C8BF8310-A0C2-4967-8166-9A576830AE87}" dt="2024-12-01T03:02:42.609" v="412" actId="478"/>
          <ac:spMkLst>
            <pc:docMk/>
            <pc:sldMk cId="869104135" sldId="538"/>
            <ac:spMk id="9" creationId="{DA584DE1-8373-8839-125B-B2F3C059F3BF}"/>
          </ac:spMkLst>
        </pc:spChg>
        <pc:picChg chg="add mod">
          <ac:chgData name="Jeff Landgraf" userId="367c8676d18b2324" providerId="LiveId" clId="{C8BF8310-A0C2-4967-8166-9A576830AE87}" dt="2024-12-01T20:08:12.618" v="10116" actId="14100"/>
          <ac:picMkLst>
            <pc:docMk/>
            <pc:sldMk cId="869104135" sldId="538"/>
            <ac:picMk id="5" creationId="{C7B96FAC-111E-706B-076C-4141E159D418}"/>
          </ac:picMkLst>
        </pc:picChg>
        <pc:picChg chg="mod modCrop">
          <ac:chgData name="Jeff Landgraf" userId="367c8676d18b2324" providerId="LiveId" clId="{C8BF8310-A0C2-4967-8166-9A576830AE87}" dt="2024-12-01T20:07:39.806" v="10112" actId="1076"/>
          <ac:picMkLst>
            <pc:docMk/>
            <pc:sldMk cId="869104135" sldId="538"/>
            <ac:picMk id="10" creationId="{6B35032B-B0F7-4F6D-E575-254F7A05F99F}"/>
          </ac:picMkLst>
        </pc:picChg>
        <pc:picChg chg="del">
          <ac:chgData name="Jeff Landgraf" userId="367c8676d18b2324" providerId="LiveId" clId="{C8BF8310-A0C2-4967-8166-9A576830AE87}" dt="2024-12-01T19:58:20.089" v="9897" actId="478"/>
          <ac:picMkLst>
            <pc:docMk/>
            <pc:sldMk cId="869104135" sldId="538"/>
            <ac:picMk id="11" creationId="{90E9888B-BC69-886F-C40A-D4BDF1434B30}"/>
          </ac:picMkLst>
        </pc:picChg>
      </pc:sldChg>
      <pc:sldChg chg="delSp modSp add mod">
        <pc:chgData name="Jeff Landgraf" userId="367c8676d18b2324" providerId="LiveId" clId="{C8BF8310-A0C2-4967-8166-9A576830AE87}" dt="2024-12-01T13:55:58.999" v="962" actId="20577"/>
        <pc:sldMkLst>
          <pc:docMk/>
          <pc:sldMk cId="1632378533" sldId="539"/>
        </pc:sldMkLst>
        <pc:spChg chg="mod">
          <ac:chgData name="Jeff Landgraf" userId="367c8676d18b2324" providerId="LiveId" clId="{C8BF8310-A0C2-4967-8166-9A576830AE87}" dt="2024-12-01T13:55:58.999" v="962" actId="20577"/>
          <ac:spMkLst>
            <pc:docMk/>
            <pc:sldMk cId="1632378533" sldId="539"/>
            <ac:spMk id="2" creationId="{A8AE4257-2791-B348-114F-38DB65167FE7}"/>
          </ac:spMkLst>
        </pc:spChg>
        <pc:spChg chg="del">
          <ac:chgData name="Jeff Landgraf" userId="367c8676d18b2324" providerId="LiveId" clId="{C8BF8310-A0C2-4967-8166-9A576830AE87}" dt="2024-12-01T03:01:37.675" v="398" actId="478"/>
          <ac:spMkLst>
            <pc:docMk/>
            <pc:sldMk cId="1632378533" sldId="539"/>
            <ac:spMk id="3" creationId="{E7C1BE9B-4CC9-5495-8E94-38F7CB6C6210}"/>
          </ac:spMkLst>
        </pc:spChg>
      </pc:sldChg>
      <pc:sldChg chg="delSp modSp add mod">
        <pc:chgData name="Jeff Landgraf" userId="367c8676d18b2324" providerId="LiveId" clId="{C8BF8310-A0C2-4967-8166-9A576830AE87}" dt="2024-12-01T13:56:21.722" v="1004" actId="20577"/>
        <pc:sldMkLst>
          <pc:docMk/>
          <pc:sldMk cId="3352613850" sldId="540"/>
        </pc:sldMkLst>
        <pc:spChg chg="mod">
          <ac:chgData name="Jeff Landgraf" userId="367c8676d18b2324" providerId="LiveId" clId="{C8BF8310-A0C2-4967-8166-9A576830AE87}" dt="2024-12-01T13:56:21.722" v="1004" actId="20577"/>
          <ac:spMkLst>
            <pc:docMk/>
            <pc:sldMk cId="3352613850" sldId="540"/>
            <ac:spMk id="2" creationId="{A8AE4257-2791-B348-114F-38DB65167FE7}"/>
          </ac:spMkLst>
        </pc:spChg>
        <pc:spChg chg="del">
          <ac:chgData name="Jeff Landgraf" userId="367c8676d18b2324" providerId="LiveId" clId="{C8BF8310-A0C2-4967-8166-9A576830AE87}" dt="2024-12-01T03:01:49.599" v="402" actId="478"/>
          <ac:spMkLst>
            <pc:docMk/>
            <pc:sldMk cId="3352613850" sldId="540"/>
            <ac:spMk id="5" creationId="{DFC0315C-FB70-3E5D-71B2-A658E308043E}"/>
          </ac:spMkLst>
        </pc:spChg>
      </pc:sldChg>
      <pc:sldChg chg="delSp modSp mod ord">
        <pc:chgData name="Jeff Landgraf" userId="367c8676d18b2324" providerId="LiveId" clId="{C8BF8310-A0C2-4967-8166-9A576830AE87}" dt="2024-12-01T20:24:54.046" v="10448"/>
        <pc:sldMkLst>
          <pc:docMk/>
          <pc:sldMk cId="3348718958" sldId="541"/>
        </pc:sldMkLst>
        <pc:spChg chg="mod">
          <ac:chgData name="Jeff Landgraf" userId="367c8676d18b2324" providerId="LiveId" clId="{C8BF8310-A0C2-4967-8166-9A576830AE87}" dt="2024-12-01T20:12:18.657" v="10166" actId="20577"/>
          <ac:spMkLst>
            <pc:docMk/>
            <pc:sldMk cId="3348718958" sldId="541"/>
            <ac:spMk id="2" creationId="{53664AB8-68C3-6DEF-44A6-878FD1B89E11}"/>
          </ac:spMkLst>
        </pc:spChg>
        <pc:spChg chg="del">
          <ac:chgData name="Jeff Landgraf" userId="367c8676d18b2324" providerId="LiveId" clId="{C8BF8310-A0C2-4967-8166-9A576830AE87}" dt="2024-12-01T03:02:26.724" v="410" actId="478"/>
          <ac:spMkLst>
            <pc:docMk/>
            <pc:sldMk cId="3348718958" sldId="541"/>
            <ac:spMk id="8" creationId="{45FBADCC-787B-B887-A531-94289532FC19}"/>
          </ac:spMkLst>
        </pc:spChg>
        <pc:graphicFrameChg chg="modGraphic">
          <ac:chgData name="Jeff Landgraf" userId="367c8676d18b2324" providerId="LiveId" clId="{C8BF8310-A0C2-4967-8166-9A576830AE87}" dt="2024-12-01T20:15:33.016" v="10279" actId="20577"/>
          <ac:graphicFrameMkLst>
            <pc:docMk/>
            <pc:sldMk cId="3348718958" sldId="541"/>
            <ac:graphicFrameMk id="10" creationId="{96A6FF40-4B19-C026-90E6-7C622F6F2C26}"/>
          </ac:graphicFrameMkLst>
        </pc:graphicFrameChg>
      </pc:sldChg>
      <pc:sldChg chg="delSp modSp add mod">
        <pc:chgData name="Jeff Landgraf" userId="367c8676d18b2324" providerId="LiveId" clId="{C8BF8310-A0C2-4967-8166-9A576830AE87}" dt="2024-12-01T13:56:06.446" v="976" actId="20577"/>
        <pc:sldMkLst>
          <pc:docMk/>
          <pc:sldMk cId="3564218960" sldId="543"/>
        </pc:sldMkLst>
        <pc:spChg chg="mod">
          <ac:chgData name="Jeff Landgraf" userId="367c8676d18b2324" providerId="LiveId" clId="{C8BF8310-A0C2-4967-8166-9A576830AE87}" dt="2024-12-01T13:56:06.446" v="976" actId="20577"/>
          <ac:spMkLst>
            <pc:docMk/>
            <pc:sldMk cId="3564218960" sldId="543"/>
            <ac:spMk id="2" creationId="{A8AE4257-2791-B348-114F-38DB65167FE7}"/>
          </ac:spMkLst>
        </pc:spChg>
        <pc:spChg chg="del">
          <ac:chgData name="Jeff Landgraf" userId="367c8676d18b2324" providerId="LiveId" clId="{C8BF8310-A0C2-4967-8166-9A576830AE87}" dt="2024-12-01T03:01:41.276" v="399" actId="478"/>
          <ac:spMkLst>
            <pc:docMk/>
            <pc:sldMk cId="3564218960" sldId="543"/>
            <ac:spMk id="5" creationId="{28FD6C8F-9675-F051-F1B3-08429E552654}"/>
          </ac:spMkLst>
        </pc:spChg>
      </pc:sldChg>
      <pc:sldChg chg="addSp delSp modSp add mod ord">
        <pc:chgData name="Jeff Landgraf" userId="367c8676d18b2324" providerId="LiveId" clId="{C8BF8310-A0C2-4967-8166-9A576830AE87}" dt="2024-12-01T16:17:10.087" v="4976" actId="1035"/>
        <pc:sldMkLst>
          <pc:docMk/>
          <pc:sldMk cId="644544714" sldId="544"/>
        </pc:sldMkLst>
        <pc:spChg chg="del">
          <ac:chgData name="Jeff Landgraf" userId="367c8676d18b2324" providerId="LiveId" clId="{C8BF8310-A0C2-4967-8166-9A576830AE87}" dt="2024-12-01T03:02:15.001" v="408" actId="478"/>
          <ac:spMkLst>
            <pc:docMk/>
            <pc:sldMk cId="644544714" sldId="544"/>
            <ac:spMk id="2" creationId="{FCF696FA-342E-22BA-483A-652DA024923C}"/>
          </ac:spMkLst>
        </pc:spChg>
        <pc:spChg chg="add mod">
          <ac:chgData name="Jeff Landgraf" userId="367c8676d18b2324" providerId="LiveId" clId="{C8BF8310-A0C2-4967-8166-9A576830AE87}" dt="2024-12-01T16:15:51.515" v="4973" actId="1036"/>
          <ac:spMkLst>
            <pc:docMk/>
            <pc:sldMk cId="644544714" sldId="544"/>
            <ac:spMk id="3" creationId="{24F86881-4DEA-B62F-A40E-1FE2434B9B19}"/>
          </ac:spMkLst>
        </pc:spChg>
        <pc:spChg chg="del mod">
          <ac:chgData name="Jeff Landgraf" userId="367c8676d18b2324" providerId="LiveId" clId="{C8BF8310-A0C2-4967-8166-9A576830AE87}" dt="2024-12-01T14:03:52.698" v="1043" actId="478"/>
          <ac:spMkLst>
            <pc:docMk/>
            <pc:sldMk cId="644544714" sldId="544"/>
            <ac:spMk id="5" creationId="{6379CB51-6D7D-C893-A1A3-6B74384043E5}"/>
          </ac:spMkLst>
        </pc:spChg>
        <pc:spChg chg="add mod">
          <ac:chgData name="Jeff Landgraf" userId="367c8676d18b2324" providerId="LiveId" clId="{C8BF8310-A0C2-4967-8166-9A576830AE87}" dt="2024-12-01T15:16:27.697" v="4423" actId="1035"/>
          <ac:spMkLst>
            <pc:docMk/>
            <pc:sldMk cId="644544714" sldId="544"/>
            <ac:spMk id="6" creationId="{38B2419A-8548-E332-B215-BADC8931FCDF}"/>
          </ac:spMkLst>
        </pc:spChg>
        <pc:spChg chg="add mod">
          <ac:chgData name="Jeff Landgraf" userId="367c8676d18b2324" providerId="LiveId" clId="{C8BF8310-A0C2-4967-8166-9A576830AE87}" dt="2024-12-01T15:16:40.205" v="4433" actId="1035"/>
          <ac:spMkLst>
            <pc:docMk/>
            <pc:sldMk cId="644544714" sldId="544"/>
            <ac:spMk id="7" creationId="{C7A4CF77-EFCC-807C-AE37-E8133F2E6F22}"/>
          </ac:spMkLst>
        </pc:spChg>
        <pc:spChg chg="mod">
          <ac:chgData name="Jeff Landgraf" userId="367c8676d18b2324" providerId="LiveId" clId="{C8BF8310-A0C2-4967-8166-9A576830AE87}" dt="2024-12-01T14:02:05.125" v="1041" actId="20577"/>
          <ac:spMkLst>
            <pc:docMk/>
            <pc:sldMk cId="644544714" sldId="544"/>
            <ac:spMk id="8" creationId="{7A881E45-ECDE-9DDF-A242-3D6DED38C103}"/>
          </ac:spMkLst>
        </pc:spChg>
        <pc:spChg chg="add del mod">
          <ac:chgData name="Jeff Landgraf" userId="367c8676d18b2324" providerId="LiveId" clId="{C8BF8310-A0C2-4967-8166-9A576830AE87}" dt="2024-12-01T14:27:08.977" v="1937" actId="478"/>
          <ac:spMkLst>
            <pc:docMk/>
            <pc:sldMk cId="644544714" sldId="544"/>
            <ac:spMk id="9" creationId="{9DF35C31-1DEA-09FF-22FF-4A87880DE739}"/>
          </ac:spMkLst>
        </pc:spChg>
        <pc:spChg chg="add del mod">
          <ac:chgData name="Jeff Landgraf" userId="367c8676d18b2324" providerId="LiveId" clId="{C8BF8310-A0C2-4967-8166-9A576830AE87}" dt="2024-12-01T14:28:10.514" v="1989"/>
          <ac:spMkLst>
            <pc:docMk/>
            <pc:sldMk cId="644544714" sldId="544"/>
            <ac:spMk id="10" creationId="{1A3E7E8F-C844-501B-89AB-5D1675BFADE6}"/>
          </ac:spMkLst>
        </pc:spChg>
        <pc:spChg chg="add mod">
          <ac:chgData name="Jeff Landgraf" userId="367c8676d18b2324" providerId="LiveId" clId="{C8BF8310-A0C2-4967-8166-9A576830AE87}" dt="2024-12-01T15:16:49.925" v="4445" actId="1035"/>
          <ac:spMkLst>
            <pc:docMk/>
            <pc:sldMk cId="644544714" sldId="544"/>
            <ac:spMk id="11" creationId="{31963AD4-F732-33CF-E5AC-7117B1A06A67}"/>
          </ac:spMkLst>
        </pc:spChg>
        <pc:spChg chg="add mod">
          <ac:chgData name="Jeff Landgraf" userId="367c8676d18b2324" providerId="LiveId" clId="{C8BF8310-A0C2-4967-8166-9A576830AE87}" dt="2024-12-01T16:17:10.087" v="4976" actId="1035"/>
          <ac:spMkLst>
            <pc:docMk/>
            <pc:sldMk cId="644544714" sldId="544"/>
            <ac:spMk id="12" creationId="{F750CB1D-C550-B455-0BB1-BA63DD9873DC}"/>
          </ac:spMkLst>
        </pc:spChg>
        <pc:spChg chg="add mod">
          <ac:chgData name="Jeff Landgraf" userId="367c8676d18b2324" providerId="LiveId" clId="{C8BF8310-A0C2-4967-8166-9A576830AE87}" dt="2024-12-01T16:08:24.905" v="4526" actId="20577"/>
          <ac:spMkLst>
            <pc:docMk/>
            <pc:sldMk cId="644544714" sldId="544"/>
            <ac:spMk id="13" creationId="{11B4AE16-E319-B8D9-D022-A5A945B646A3}"/>
          </ac:spMkLst>
        </pc:spChg>
        <pc:spChg chg="add mod">
          <ac:chgData name="Jeff Landgraf" userId="367c8676d18b2324" providerId="LiveId" clId="{C8BF8310-A0C2-4967-8166-9A576830AE87}" dt="2024-12-01T15:17:24.037" v="4476" actId="1036"/>
          <ac:spMkLst>
            <pc:docMk/>
            <pc:sldMk cId="644544714" sldId="544"/>
            <ac:spMk id="14" creationId="{84D3E263-0562-B918-69E5-07D3D841542E}"/>
          </ac:spMkLst>
        </pc:spChg>
        <pc:spChg chg="add mod">
          <ac:chgData name="Jeff Landgraf" userId="367c8676d18b2324" providerId="LiveId" clId="{C8BF8310-A0C2-4967-8166-9A576830AE87}" dt="2024-12-01T15:17:24.037" v="4476" actId="1036"/>
          <ac:spMkLst>
            <pc:docMk/>
            <pc:sldMk cId="644544714" sldId="544"/>
            <ac:spMk id="15" creationId="{2DBB10D8-1A5C-C5D1-0B0C-6294093D4762}"/>
          </ac:spMkLst>
        </pc:spChg>
        <pc:spChg chg="add mod">
          <ac:chgData name="Jeff Landgraf" userId="367c8676d18b2324" providerId="LiveId" clId="{C8BF8310-A0C2-4967-8166-9A576830AE87}" dt="2024-12-01T15:16:40.205" v="4433" actId="1035"/>
          <ac:spMkLst>
            <pc:docMk/>
            <pc:sldMk cId="644544714" sldId="544"/>
            <ac:spMk id="16" creationId="{DED5A0F1-7769-7942-52A4-FC091F98D579}"/>
          </ac:spMkLst>
        </pc:spChg>
        <pc:spChg chg="add mod">
          <ac:chgData name="Jeff Landgraf" userId="367c8676d18b2324" providerId="LiveId" clId="{C8BF8310-A0C2-4967-8166-9A576830AE87}" dt="2024-12-01T16:15:47.577" v="4971" actId="1036"/>
          <ac:spMkLst>
            <pc:docMk/>
            <pc:sldMk cId="644544714" sldId="544"/>
            <ac:spMk id="19" creationId="{DFFCAF9C-913F-BA21-B33A-EFB2CEE35AE2}"/>
          </ac:spMkLst>
        </pc:spChg>
        <pc:spChg chg="del">
          <ac:chgData name="Jeff Landgraf" userId="367c8676d18b2324" providerId="LiveId" clId="{C8BF8310-A0C2-4967-8166-9A576830AE87}" dt="2024-12-01T14:04:01.832" v="1045" actId="478"/>
          <ac:spMkLst>
            <pc:docMk/>
            <pc:sldMk cId="644544714" sldId="544"/>
            <ac:spMk id="35" creationId="{8AF07F1C-0E49-42F8-A8E9-113CF88114A8}"/>
          </ac:spMkLst>
        </pc:spChg>
        <pc:spChg chg="del">
          <ac:chgData name="Jeff Landgraf" userId="367c8676d18b2324" providerId="LiveId" clId="{C8BF8310-A0C2-4967-8166-9A576830AE87}" dt="2024-12-01T14:04:01.832" v="1045" actId="478"/>
          <ac:spMkLst>
            <pc:docMk/>
            <pc:sldMk cId="644544714" sldId="544"/>
            <ac:spMk id="36" creationId="{AD4CFF49-81B7-4553-A704-92F9ABA5ACE1}"/>
          </ac:spMkLst>
        </pc:spChg>
        <pc:spChg chg="del">
          <ac:chgData name="Jeff Landgraf" userId="367c8676d18b2324" providerId="LiveId" clId="{C8BF8310-A0C2-4967-8166-9A576830AE87}" dt="2024-12-01T14:04:01.832" v="1045" actId="478"/>
          <ac:spMkLst>
            <pc:docMk/>
            <pc:sldMk cId="644544714" sldId="544"/>
            <ac:spMk id="37" creationId="{CA805B96-26E8-4354-8AA4-7541C78763FA}"/>
          </ac:spMkLst>
        </pc:spChg>
        <pc:spChg chg="del">
          <ac:chgData name="Jeff Landgraf" userId="367c8676d18b2324" providerId="LiveId" clId="{C8BF8310-A0C2-4967-8166-9A576830AE87}" dt="2024-12-01T14:04:01.832" v="1045" actId="478"/>
          <ac:spMkLst>
            <pc:docMk/>
            <pc:sldMk cId="644544714" sldId="544"/>
            <ac:spMk id="38" creationId="{4ABD52CD-F28C-460E-B325-6142F98FC501}"/>
          </ac:spMkLst>
        </pc:spChg>
        <pc:spChg chg="del">
          <ac:chgData name="Jeff Landgraf" userId="367c8676d18b2324" providerId="LiveId" clId="{C8BF8310-A0C2-4967-8166-9A576830AE87}" dt="2024-12-01T14:04:01.832" v="1045" actId="478"/>
          <ac:spMkLst>
            <pc:docMk/>
            <pc:sldMk cId="644544714" sldId="544"/>
            <ac:spMk id="39" creationId="{04B71446-E3AA-4433-B054-BD5259FD2A40}"/>
          </ac:spMkLst>
        </pc:spChg>
        <pc:spChg chg="del">
          <ac:chgData name="Jeff Landgraf" userId="367c8676d18b2324" providerId="LiveId" clId="{C8BF8310-A0C2-4967-8166-9A576830AE87}" dt="2024-12-01T14:04:01.832" v="1045" actId="478"/>
          <ac:spMkLst>
            <pc:docMk/>
            <pc:sldMk cId="644544714" sldId="544"/>
            <ac:spMk id="40" creationId="{D851DD68-A548-476A-9427-F850288C70DB}"/>
          </ac:spMkLst>
        </pc:spChg>
        <pc:spChg chg="del">
          <ac:chgData name="Jeff Landgraf" userId="367c8676d18b2324" providerId="LiveId" clId="{C8BF8310-A0C2-4967-8166-9A576830AE87}" dt="2024-12-01T14:04:01.832" v="1045" actId="478"/>
          <ac:spMkLst>
            <pc:docMk/>
            <pc:sldMk cId="644544714" sldId="544"/>
            <ac:spMk id="41" creationId="{A5D6E099-5CCD-43AD-B935-95291294272C}"/>
          </ac:spMkLst>
        </pc:spChg>
        <pc:spChg chg="del">
          <ac:chgData name="Jeff Landgraf" userId="367c8676d18b2324" providerId="LiveId" clId="{C8BF8310-A0C2-4967-8166-9A576830AE87}" dt="2024-12-01T14:04:01.832" v="1045" actId="478"/>
          <ac:spMkLst>
            <pc:docMk/>
            <pc:sldMk cId="644544714" sldId="544"/>
            <ac:spMk id="43" creationId="{5549153C-B100-421C-9509-F1C5F7673D14}"/>
          </ac:spMkLst>
        </pc:spChg>
        <pc:spChg chg="del">
          <ac:chgData name="Jeff Landgraf" userId="367c8676d18b2324" providerId="LiveId" clId="{C8BF8310-A0C2-4967-8166-9A576830AE87}" dt="2024-12-01T14:04:01.832" v="1045" actId="478"/>
          <ac:spMkLst>
            <pc:docMk/>
            <pc:sldMk cId="644544714" sldId="544"/>
            <ac:spMk id="44" creationId="{22044D42-7787-465D-9ECD-E58559449D6A}"/>
          </ac:spMkLst>
        </pc:spChg>
        <pc:spChg chg="del">
          <ac:chgData name="Jeff Landgraf" userId="367c8676d18b2324" providerId="LiveId" clId="{C8BF8310-A0C2-4967-8166-9A576830AE87}" dt="2024-12-01T14:04:01.832" v="1045" actId="478"/>
          <ac:spMkLst>
            <pc:docMk/>
            <pc:sldMk cId="644544714" sldId="544"/>
            <ac:spMk id="45" creationId="{AA7CDA14-6F1A-4931-BB1A-660A2829C785}"/>
          </ac:spMkLst>
        </pc:spChg>
        <pc:spChg chg="del">
          <ac:chgData name="Jeff Landgraf" userId="367c8676d18b2324" providerId="LiveId" clId="{C8BF8310-A0C2-4967-8166-9A576830AE87}" dt="2024-12-01T14:04:01.832" v="1045" actId="478"/>
          <ac:spMkLst>
            <pc:docMk/>
            <pc:sldMk cId="644544714" sldId="544"/>
            <ac:spMk id="46" creationId="{AF8DA97C-4FC9-4B84-A5A2-BCEAB2E8962D}"/>
          </ac:spMkLst>
        </pc:spChg>
        <pc:spChg chg="del">
          <ac:chgData name="Jeff Landgraf" userId="367c8676d18b2324" providerId="LiveId" clId="{C8BF8310-A0C2-4967-8166-9A576830AE87}" dt="2024-12-01T14:04:01.832" v="1045" actId="478"/>
          <ac:spMkLst>
            <pc:docMk/>
            <pc:sldMk cId="644544714" sldId="544"/>
            <ac:spMk id="47" creationId="{FDF53CF3-3716-4C86-83AB-DF3AA7CD10B7}"/>
          </ac:spMkLst>
        </pc:spChg>
        <pc:spChg chg="del">
          <ac:chgData name="Jeff Landgraf" userId="367c8676d18b2324" providerId="LiveId" clId="{C8BF8310-A0C2-4967-8166-9A576830AE87}" dt="2024-12-01T14:04:01.832" v="1045" actId="478"/>
          <ac:spMkLst>
            <pc:docMk/>
            <pc:sldMk cId="644544714" sldId="544"/>
            <ac:spMk id="48" creationId="{A63D34FE-17BD-4C0E-A5B4-B62AA754A14D}"/>
          </ac:spMkLst>
        </pc:spChg>
        <pc:spChg chg="del">
          <ac:chgData name="Jeff Landgraf" userId="367c8676d18b2324" providerId="LiveId" clId="{C8BF8310-A0C2-4967-8166-9A576830AE87}" dt="2024-12-01T14:04:01.832" v="1045" actId="478"/>
          <ac:spMkLst>
            <pc:docMk/>
            <pc:sldMk cId="644544714" sldId="544"/>
            <ac:spMk id="49" creationId="{80F23A66-5F6A-4AB1-BA74-F042EDD5BD7F}"/>
          </ac:spMkLst>
        </pc:spChg>
        <pc:spChg chg="del">
          <ac:chgData name="Jeff Landgraf" userId="367c8676d18b2324" providerId="LiveId" clId="{C8BF8310-A0C2-4967-8166-9A576830AE87}" dt="2024-12-01T14:04:01.832" v="1045" actId="478"/>
          <ac:spMkLst>
            <pc:docMk/>
            <pc:sldMk cId="644544714" sldId="544"/>
            <ac:spMk id="50" creationId="{3AC2F7A1-2508-4811-8CF9-B832BD767178}"/>
          </ac:spMkLst>
        </pc:spChg>
        <pc:spChg chg="del">
          <ac:chgData name="Jeff Landgraf" userId="367c8676d18b2324" providerId="LiveId" clId="{C8BF8310-A0C2-4967-8166-9A576830AE87}" dt="2024-12-01T14:04:01.832" v="1045" actId="478"/>
          <ac:spMkLst>
            <pc:docMk/>
            <pc:sldMk cId="644544714" sldId="544"/>
            <ac:spMk id="51" creationId="{04C16912-AB4A-4F3B-8D4D-C5DB1AAA320D}"/>
          </ac:spMkLst>
        </pc:spChg>
        <pc:spChg chg="del">
          <ac:chgData name="Jeff Landgraf" userId="367c8676d18b2324" providerId="LiveId" clId="{C8BF8310-A0C2-4967-8166-9A576830AE87}" dt="2024-12-01T14:04:01.832" v="1045" actId="478"/>
          <ac:spMkLst>
            <pc:docMk/>
            <pc:sldMk cId="644544714" sldId="544"/>
            <ac:spMk id="52" creationId="{CA19D5DC-A15A-4070-8257-5B5AFDB8C138}"/>
          </ac:spMkLst>
        </pc:spChg>
        <pc:spChg chg="del">
          <ac:chgData name="Jeff Landgraf" userId="367c8676d18b2324" providerId="LiveId" clId="{C8BF8310-A0C2-4967-8166-9A576830AE87}" dt="2024-12-01T14:04:01.832" v="1045" actId="478"/>
          <ac:spMkLst>
            <pc:docMk/>
            <pc:sldMk cId="644544714" sldId="544"/>
            <ac:spMk id="61" creationId="{D59763EC-8EBE-4F46-958A-F5C07B810D44}"/>
          </ac:spMkLst>
        </pc:spChg>
        <pc:spChg chg="del">
          <ac:chgData name="Jeff Landgraf" userId="367c8676d18b2324" providerId="LiveId" clId="{C8BF8310-A0C2-4967-8166-9A576830AE87}" dt="2024-12-01T14:04:04.036" v="1046" actId="478"/>
          <ac:spMkLst>
            <pc:docMk/>
            <pc:sldMk cId="644544714" sldId="544"/>
            <ac:spMk id="64" creationId="{919B8470-16A3-42C3-B8F6-4B93B7D27E58}"/>
          </ac:spMkLst>
        </pc:spChg>
        <pc:graphicFrameChg chg="add del mod modGraphic">
          <ac:chgData name="Jeff Landgraf" userId="367c8676d18b2324" providerId="LiveId" clId="{C8BF8310-A0C2-4967-8166-9A576830AE87}" dt="2024-12-01T14:19:18.159" v="1308" actId="478"/>
          <ac:graphicFrameMkLst>
            <pc:docMk/>
            <pc:sldMk cId="644544714" sldId="544"/>
            <ac:graphicFrameMk id="2" creationId="{917FBB3E-EC84-D4F8-9C80-DFFEA7A81904}"/>
          </ac:graphicFrameMkLst>
        </pc:graphicFrameChg>
        <pc:graphicFrameChg chg="del">
          <ac:chgData name="Jeff Landgraf" userId="367c8676d18b2324" providerId="LiveId" clId="{C8BF8310-A0C2-4967-8166-9A576830AE87}" dt="2024-12-01T14:03:55.671" v="1044" actId="478"/>
          <ac:graphicFrameMkLst>
            <pc:docMk/>
            <pc:sldMk cId="644544714" sldId="544"/>
            <ac:graphicFrameMk id="4" creationId="{2A7A0315-1CA7-E924-810D-B279CAB0712F}"/>
          </ac:graphicFrameMkLst>
        </pc:graphicFrameChg>
        <pc:picChg chg="add del mod">
          <ac:chgData name="Jeff Landgraf" userId="367c8676d18b2324" providerId="LiveId" clId="{C8BF8310-A0C2-4967-8166-9A576830AE87}" dt="2024-12-01T15:13:18.987" v="4307" actId="478"/>
          <ac:picMkLst>
            <pc:docMk/>
            <pc:sldMk cId="644544714" sldId="544"/>
            <ac:picMk id="18" creationId="{F7E3BBFE-0D7E-47CD-F9C5-57E15A00F887}"/>
          </ac:picMkLst>
        </pc:picChg>
        <pc:picChg chg="del">
          <ac:chgData name="Jeff Landgraf" userId="367c8676d18b2324" providerId="LiveId" clId="{C8BF8310-A0C2-4967-8166-9A576830AE87}" dt="2024-12-01T14:04:01.832" v="1045" actId="478"/>
          <ac:picMkLst>
            <pc:docMk/>
            <pc:sldMk cId="644544714" sldId="544"/>
            <ac:picMk id="42" creationId="{8E664124-1E4B-4E27-9AE6-CBF35C8F5224}"/>
          </ac:picMkLst>
        </pc:picChg>
        <pc:cxnChg chg="del">
          <ac:chgData name="Jeff Landgraf" userId="367c8676d18b2324" providerId="LiveId" clId="{C8BF8310-A0C2-4967-8166-9A576830AE87}" dt="2024-12-01T14:04:01.832" v="1045" actId="478"/>
          <ac:cxnSpMkLst>
            <pc:docMk/>
            <pc:sldMk cId="644544714" sldId="544"/>
            <ac:cxnSpMk id="53" creationId="{1354DDBB-792B-4D7E-9A03-069FE7B11C63}"/>
          </ac:cxnSpMkLst>
        </pc:cxnChg>
        <pc:cxnChg chg="del">
          <ac:chgData name="Jeff Landgraf" userId="367c8676d18b2324" providerId="LiveId" clId="{C8BF8310-A0C2-4967-8166-9A576830AE87}" dt="2024-12-01T14:04:01.832" v="1045" actId="478"/>
          <ac:cxnSpMkLst>
            <pc:docMk/>
            <pc:sldMk cId="644544714" sldId="544"/>
            <ac:cxnSpMk id="54" creationId="{C3D7AF0F-E07C-4B62-A779-1443AD4DB4CD}"/>
          </ac:cxnSpMkLst>
        </pc:cxnChg>
        <pc:cxnChg chg="del">
          <ac:chgData name="Jeff Landgraf" userId="367c8676d18b2324" providerId="LiveId" clId="{C8BF8310-A0C2-4967-8166-9A576830AE87}" dt="2024-12-01T14:04:01.832" v="1045" actId="478"/>
          <ac:cxnSpMkLst>
            <pc:docMk/>
            <pc:sldMk cId="644544714" sldId="544"/>
            <ac:cxnSpMk id="55" creationId="{05D56FB0-D8FF-4DAB-BA33-10AE15657E91}"/>
          </ac:cxnSpMkLst>
        </pc:cxnChg>
        <pc:cxnChg chg="del">
          <ac:chgData name="Jeff Landgraf" userId="367c8676d18b2324" providerId="LiveId" clId="{C8BF8310-A0C2-4967-8166-9A576830AE87}" dt="2024-12-01T14:04:01.832" v="1045" actId="478"/>
          <ac:cxnSpMkLst>
            <pc:docMk/>
            <pc:sldMk cId="644544714" sldId="544"/>
            <ac:cxnSpMk id="56" creationId="{3B69FE4D-8946-4C37-BFCA-2BA2E9312373}"/>
          </ac:cxnSpMkLst>
        </pc:cxnChg>
        <pc:cxnChg chg="del">
          <ac:chgData name="Jeff Landgraf" userId="367c8676d18b2324" providerId="LiveId" clId="{C8BF8310-A0C2-4967-8166-9A576830AE87}" dt="2024-12-01T14:04:01.832" v="1045" actId="478"/>
          <ac:cxnSpMkLst>
            <pc:docMk/>
            <pc:sldMk cId="644544714" sldId="544"/>
            <ac:cxnSpMk id="57" creationId="{96AB085B-9067-4D2E-B127-1C32ECE5C626}"/>
          </ac:cxnSpMkLst>
        </pc:cxnChg>
        <pc:cxnChg chg="del">
          <ac:chgData name="Jeff Landgraf" userId="367c8676d18b2324" providerId="LiveId" clId="{C8BF8310-A0C2-4967-8166-9A576830AE87}" dt="2024-12-01T14:04:01.832" v="1045" actId="478"/>
          <ac:cxnSpMkLst>
            <pc:docMk/>
            <pc:sldMk cId="644544714" sldId="544"/>
            <ac:cxnSpMk id="58" creationId="{67EFEE6F-58DD-4B26-851C-5A3B56474E78}"/>
          </ac:cxnSpMkLst>
        </pc:cxnChg>
        <pc:cxnChg chg="del">
          <ac:chgData name="Jeff Landgraf" userId="367c8676d18b2324" providerId="LiveId" clId="{C8BF8310-A0C2-4967-8166-9A576830AE87}" dt="2024-12-01T14:04:01.832" v="1045" actId="478"/>
          <ac:cxnSpMkLst>
            <pc:docMk/>
            <pc:sldMk cId="644544714" sldId="544"/>
            <ac:cxnSpMk id="59" creationId="{8E82DC30-28BC-4C2C-9797-529D5CC0DC3C}"/>
          </ac:cxnSpMkLst>
        </pc:cxnChg>
        <pc:cxnChg chg="del">
          <ac:chgData name="Jeff Landgraf" userId="367c8676d18b2324" providerId="LiveId" clId="{C8BF8310-A0C2-4967-8166-9A576830AE87}" dt="2024-12-01T14:04:01.832" v="1045" actId="478"/>
          <ac:cxnSpMkLst>
            <pc:docMk/>
            <pc:sldMk cId="644544714" sldId="544"/>
            <ac:cxnSpMk id="60" creationId="{EA269D87-B6A6-4582-AD50-B9AB80600105}"/>
          </ac:cxnSpMkLst>
        </pc:cxnChg>
        <pc:cxnChg chg="del">
          <ac:chgData name="Jeff Landgraf" userId="367c8676d18b2324" providerId="LiveId" clId="{C8BF8310-A0C2-4967-8166-9A576830AE87}" dt="2024-12-01T14:04:01.832" v="1045" actId="478"/>
          <ac:cxnSpMkLst>
            <pc:docMk/>
            <pc:sldMk cId="644544714" sldId="544"/>
            <ac:cxnSpMk id="62" creationId="{1354DDBB-792B-4D7E-9A03-069FE7B11C63}"/>
          </ac:cxnSpMkLst>
        </pc:cxnChg>
        <pc:cxnChg chg="del">
          <ac:chgData name="Jeff Landgraf" userId="367c8676d18b2324" providerId="LiveId" clId="{C8BF8310-A0C2-4967-8166-9A576830AE87}" dt="2024-12-01T14:04:01.832" v="1045" actId="478"/>
          <ac:cxnSpMkLst>
            <pc:docMk/>
            <pc:sldMk cId="644544714" sldId="544"/>
            <ac:cxnSpMk id="63" creationId="{C3D7AF0F-E07C-4B62-A779-1443AD4DB4CD}"/>
          </ac:cxnSpMkLst>
        </pc:cxnChg>
      </pc:sldChg>
      <pc:sldChg chg="addSp delSp modSp mod">
        <pc:chgData name="Jeff Landgraf" userId="367c8676d18b2324" providerId="LiveId" clId="{C8BF8310-A0C2-4967-8166-9A576830AE87}" dt="2024-12-01T04:19:41.472" v="803" actId="20577"/>
        <pc:sldMkLst>
          <pc:docMk/>
          <pc:sldMk cId="152865787" sldId="548"/>
        </pc:sldMkLst>
        <pc:spChg chg="del">
          <ac:chgData name="Jeff Landgraf" userId="367c8676d18b2324" providerId="LiveId" clId="{C8BF8310-A0C2-4967-8166-9A576830AE87}" dt="2024-12-01T03:02:06.722" v="406" actId="478"/>
          <ac:spMkLst>
            <pc:docMk/>
            <pc:sldMk cId="152865787" sldId="548"/>
            <ac:spMk id="2" creationId="{5C71B89A-82F6-F2C9-5FC7-444158CEA024}"/>
          </ac:spMkLst>
        </pc:spChg>
        <pc:spChg chg="add mod">
          <ac:chgData name="Jeff Landgraf" userId="367c8676d18b2324" providerId="LiveId" clId="{C8BF8310-A0C2-4967-8166-9A576830AE87}" dt="2024-12-01T04:17:11.517" v="634"/>
          <ac:spMkLst>
            <pc:docMk/>
            <pc:sldMk cId="152865787" sldId="548"/>
            <ac:spMk id="10" creationId="{1252A1BA-48AC-BDF1-1FB8-9B72F11447C6}"/>
          </ac:spMkLst>
        </pc:spChg>
        <pc:spChg chg="add mod">
          <ac:chgData name="Jeff Landgraf" userId="367c8676d18b2324" providerId="LiveId" clId="{C8BF8310-A0C2-4967-8166-9A576830AE87}" dt="2024-12-01T04:17:11.517" v="634"/>
          <ac:spMkLst>
            <pc:docMk/>
            <pc:sldMk cId="152865787" sldId="548"/>
            <ac:spMk id="28" creationId="{B2ADA30C-4A72-9896-C68E-6B6D7D113C97}"/>
          </ac:spMkLst>
        </pc:spChg>
        <pc:spChg chg="mod">
          <ac:chgData name="Jeff Landgraf" userId="367c8676d18b2324" providerId="LiveId" clId="{C8BF8310-A0C2-4967-8166-9A576830AE87}" dt="2024-12-01T04:19:41.472" v="803" actId="20577"/>
          <ac:spMkLst>
            <pc:docMk/>
            <pc:sldMk cId="152865787" sldId="548"/>
            <ac:spMk id="32" creationId="{6E0BAF75-B652-7D76-A2BA-00C23A4610E8}"/>
          </ac:spMkLst>
        </pc:spChg>
        <pc:graphicFrameChg chg="add mod">
          <ac:chgData name="Jeff Landgraf" userId="367c8676d18b2324" providerId="LiveId" clId="{C8BF8310-A0C2-4967-8166-9A576830AE87}" dt="2024-12-01T04:17:11.517" v="634"/>
          <ac:graphicFrameMkLst>
            <pc:docMk/>
            <pc:sldMk cId="152865787" sldId="548"/>
            <ac:graphicFrameMk id="20" creationId="{A21FD162-09F3-3DC7-ADF5-057799A1687B}"/>
          </ac:graphicFrameMkLst>
        </pc:graphicFrameChg>
      </pc:sldChg>
      <pc:sldChg chg="delSp modSp mod ord">
        <pc:chgData name="Jeff Landgraf" userId="367c8676d18b2324" providerId="LiveId" clId="{C8BF8310-A0C2-4967-8166-9A576830AE87}" dt="2024-12-01T19:57:23.626" v="9894"/>
        <pc:sldMkLst>
          <pc:docMk/>
          <pc:sldMk cId="3757004030" sldId="549"/>
        </pc:sldMkLst>
        <pc:spChg chg="mod">
          <ac:chgData name="Jeff Landgraf" userId="367c8676d18b2324" providerId="LiveId" clId="{C8BF8310-A0C2-4967-8166-9A576830AE87}" dt="2024-12-01T18:57:17.520" v="8281" actId="20577"/>
          <ac:spMkLst>
            <pc:docMk/>
            <pc:sldMk cId="3757004030" sldId="549"/>
            <ac:spMk id="14" creationId="{B7E540C4-2D55-D4C6-9A8C-2455259EBFF4}"/>
          </ac:spMkLst>
        </pc:spChg>
        <pc:spChg chg="mod">
          <ac:chgData name="Jeff Landgraf" userId="367c8676d18b2324" providerId="LiveId" clId="{C8BF8310-A0C2-4967-8166-9A576830AE87}" dt="2024-12-01T18:57:07.958" v="8277" actId="20577"/>
          <ac:spMkLst>
            <pc:docMk/>
            <pc:sldMk cId="3757004030" sldId="549"/>
            <ac:spMk id="22" creationId="{035BFD6C-6822-5E22-D8AF-C8460668FF82}"/>
          </ac:spMkLst>
        </pc:spChg>
        <pc:spChg chg="del">
          <ac:chgData name="Jeff Landgraf" userId="367c8676d18b2324" providerId="LiveId" clId="{C8BF8310-A0C2-4967-8166-9A576830AE87}" dt="2024-12-01T18:57:35.561" v="8282" actId="478"/>
          <ac:spMkLst>
            <pc:docMk/>
            <pc:sldMk cId="3757004030" sldId="549"/>
            <ac:spMk id="24" creationId="{C0EDC13E-8995-A320-0F0B-D9A1F1AC20D9}"/>
          </ac:spMkLst>
        </pc:spChg>
        <pc:spChg chg="mod">
          <ac:chgData name="Jeff Landgraf" userId="367c8676d18b2324" providerId="LiveId" clId="{C8BF8310-A0C2-4967-8166-9A576830AE87}" dt="2024-12-01T18:57:45.367" v="8284" actId="14100"/>
          <ac:spMkLst>
            <pc:docMk/>
            <pc:sldMk cId="3757004030" sldId="549"/>
            <ac:spMk id="26" creationId="{8E62A35F-70B9-7928-BDC3-45864448CE9F}"/>
          </ac:spMkLst>
        </pc:spChg>
        <pc:spChg chg="del">
          <ac:chgData name="Jeff Landgraf" userId="367c8676d18b2324" providerId="LiveId" clId="{C8BF8310-A0C2-4967-8166-9A576830AE87}" dt="2024-12-01T03:02:46.300" v="413" actId="478"/>
          <ac:spMkLst>
            <pc:docMk/>
            <pc:sldMk cId="3757004030" sldId="549"/>
            <ac:spMk id="28" creationId="{09D4A220-1320-DDF2-46B6-849656590B18}"/>
          </ac:spMkLst>
        </pc:spChg>
        <pc:spChg chg="mod">
          <ac:chgData name="Jeff Landgraf" userId="367c8676d18b2324" providerId="LiveId" clId="{C8BF8310-A0C2-4967-8166-9A576830AE87}" dt="2024-12-01T18:57:58.266" v="8288" actId="14100"/>
          <ac:spMkLst>
            <pc:docMk/>
            <pc:sldMk cId="3757004030" sldId="549"/>
            <ac:spMk id="30" creationId="{8B390621-00C0-F320-9C3C-249EC61FC68C}"/>
          </ac:spMkLst>
        </pc:spChg>
        <pc:cxnChg chg="del">
          <ac:chgData name="Jeff Landgraf" userId="367c8676d18b2324" providerId="LiveId" clId="{C8BF8310-A0C2-4967-8166-9A576830AE87}" dt="2024-12-01T18:57:50.662" v="8286" actId="478"/>
          <ac:cxnSpMkLst>
            <pc:docMk/>
            <pc:sldMk cId="3757004030" sldId="549"/>
            <ac:cxnSpMk id="27" creationId="{D5344804-239F-7903-7A99-97D01E9BC8B3}"/>
          </ac:cxnSpMkLst>
        </pc:cxnChg>
      </pc:sldChg>
      <pc:sldChg chg="add ord">
        <pc:chgData name="Jeff Landgraf" userId="367c8676d18b2324" providerId="LiveId" clId="{C8BF8310-A0C2-4967-8166-9A576830AE87}" dt="2024-12-01T03:42:58.530" v="633"/>
        <pc:sldMkLst>
          <pc:docMk/>
          <pc:sldMk cId="4003344497" sldId="551"/>
        </pc:sldMkLst>
      </pc:sldChg>
      <pc:sldChg chg="delSp modSp mod ord">
        <pc:chgData name="Jeff Landgraf" userId="367c8676d18b2324" providerId="LiveId" clId="{C8BF8310-A0C2-4967-8166-9A576830AE87}" dt="2024-12-01T21:01:13.540" v="10498" actId="207"/>
        <pc:sldMkLst>
          <pc:docMk/>
          <pc:sldMk cId="3457557668" sldId="552"/>
        </pc:sldMkLst>
        <pc:spChg chg="mod">
          <ac:chgData name="Jeff Landgraf" userId="367c8676d18b2324" providerId="LiveId" clId="{C8BF8310-A0C2-4967-8166-9A576830AE87}" dt="2024-12-01T21:01:03.700" v="10497" actId="207"/>
          <ac:spMkLst>
            <pc:docMk/>
            <pc:sldMk cId="3457557668" sldId="552"/>
            <ac:spMk id="7" creationId="{2F11A530-43C5-7CF2-FDBF-F5E3E275951D}"/>
          </ac:spMkLst>
        </pc:spChg>
        <pc:spChg chg="mod">
          <ac:chgData name="Jeff Landgraf" userId="367c8676d18b2324" providerId="LiveId" clId="{C8BF8310-A0C2-4967-8166-9A576830AE87}" dt="2024-12-01T21:00:47.147" v="10496" actId="207"/>
          <ac:spMkLst>
            <pc:docMk/>
            <pc:sldMk cId="3457557668" sldId="552"/>
            <ac:spMk id="9" creationId="{1B50BCC2-3D5D-452F-A35F-665368BF91B3}"/>
          </ac:spMkLst>
        </pc:spChg>
        <pc:spChg chg="mod">
          <ac:chgData name="Jeff Landgraf" userId="367c8676d18b2324" providerId="LiveId" clId="{C8BF8310-A0C2-4967-8166-9A576830AE87}" dt="2024-12-01T20:59:55.062" v="10485" actId="1076"/>
          <ac:spMkLst>
            <pc:docMk/>
            <pc:sldMk cId="3457557668" sldId="552"/>
            <ac:spMk id="11" creationId="{83D26121-5FA5-B7A1-A2F3-7DA685B383D4}"/>
          </ac:spMkLst>
        </pc:spChg>
        <pc:spChg chg="mod">
          <ac:chgData name="Jeff Landgraf" userId="367c8676d18b2324" providerId="LiveId" clId="{C8BF8310-A0C2-4967-8166-9A576830AE87}" dt="2024-12-01T21:00:25.732" v="10495" actId="1037"/>
          <ac:spMkLst>
            <pc:docMk/>
            <pc:sldMk cId="3457557668" sldId="552"/>
            <ac:spMk id="17" creationId="{320F4734-283E-9F21-D17D-09C07884758A}"/>
          </ac:spMkLst>
        </pc:spChg>
        <pc:spChg chg="del">
          <ac:chgData name="Jeff Landgraf" userId="367c8676d18b2324" providerId="LiveId" clId="{C8BF8310-A0C2-4967-8166-9A576830AE87}" dt="2024-12-01T03:02:53.298" v="414" actId="478"/>
          <ac:spMkLst>
            <pc:docMk/>
            <pc:sldMk cId="3457557668" sldId="552"/>
            <ac:spMk id="21" creationId="{C1346A6E-27D1-118B-8E34-07F5C8A5ABC8}"/>
          </ac:spMkLst>
        </pc:spChg>
        <pc:spChg chg="mod">
          <ac:chgData name="Jeff Landgraf" userId="367c8676d18b2324" providerId="LiveId" clId="{C8BF8310-A0C2-4967-8166-9A576830AE87}" dt="2024-12-01T20:59:55.062" v="10485" actId="1076"/>
          <ac:spMkLst>
            <pc:docMk/>
            <pc:sldMk cId="3457557668" sldId="552"/>
            <ac:spMk id="22" creationId="{8794A399-78E9-6193-5357-3360D95D3734}"/>
          </ac:spMkLst>
        </pc:spChg>
        <pc:spChg chg="mod">
          <ac:chgData name="Jeff Landgraf" userId="367c8676d18b2324" providerId="LiveId" clId="{C8BF8310-A0C2-4967-8166-9A576830AE87}" dt="2024-12-01T20:59:55.062" v="10485" actId="1076"/>
          <ac:spMkLst>
            <pc:docMk/>
            <pc:sldMk cId="3457557668" sldId="552"/>
            <ac:spMk id="26" creationId="{1E8729DA-A969-6E3B-266C-79654D75C560}"/>
          </ac:spMkLst>
        </pc:spChg>
        <pc:spChg chg="mod">
          <ac:chgData name="Jeff Landgraf" userId="367c8676d18b2324" providerId="LiveId" clId="{C8BF8310-A0C2-4967-8166-9A576830AE87}" dt="2024-12-01T21:00:25.732" v="10495" actId="1037"/>
          <ac:spMkLst>
            <pc:docMk/>
            <pc:sldMk cId="3457557668" sldId="552"/>
            <ac:spMk id="28" creationId="{0699C9F6-5247-F41E-E6F9-06260FE44C00}"/>
          </ac:spMkLst>
        </pc:spChg>
        <pc:spChg chg="mod">
          <ac:chgData name="Jeff Landgraf" userId="367c8676d18b2324" providerId="LiveId" clId="{C8BF8310-A0C2-4967-8166-9A576830AE87}" dt="2024-12-01T20:59:55.062" v="10485" actId="1076"/>
          <ac:spMkLst>
            <pc:docMk/>
            <pc:sldMk cId="3457557668" sldId="552"/>
            <ac:spMk id="29" creationId="{937BF27A-042C-8AED-B14A-6F0D82D47E2C}"/>
          </ac:spMkLst>
        </pc:spChg>
        <pc:spChg chg="mod">
          <ac:chgData name="Jeff Landgraf" userId="367c8676d18b2324" providerId="LiveId" clId="{C8BF8310-A0C2-4967-8166-9A576830AE87}" dt="2024-12-01T21:00:25.732" v="10495" actId="1037"/>
          <ac:spMkLst>
            <pc:docMk/>
            <pc:sldMk cId="3457557668" sldId="552"/>
            <ac:spMk id="30" creationId="{8D20209F-097C-E667-04C9-2A0BDF61A132}"/>
          </ac:spMkLst>
        </pc:spChg>
        <pc:spChg chg="mod">
          <ac:chgData name="Jeff Landgraf" userId="367c8676d18b2324" providerId="LiveId" clId="{C8BF8310-A0C2-4967-8166-9A576830AE87}" dt="2024-12-01T21:00:25.732" v="10495" actId="1037"/>
          <ac:spMkLst>
            <pc:docMk/>
            <pc:sldMk cId="3457557668" sldId="552"/>
            <ac:spMk id="32" creationId="{84040DCB-0CBA-6353-3656-F6274AC553F4}"/>
          </ac:spMkLst>
        </pc:spChg>
        <pc:spChg chg="mod">
          <ac:chgData name="Jeff Landgraf" userId="367c8676d18b2324" providerId="LiveId" clId="{C8BF8310-A0C2-4967-8166-9A576830AE87}" dt="2024-12-01T21:01:13.540" v="10498" actId="207"/>
          <ac:spMkLst>
            <pc:docMk/>
            <pc:sldMk cId="3457557668" sldId="552"/>
            <ac:spMk id="34" creationId="{A13E34FA-AA42-B5F8-E6B4-27454FD45955}"/>
          </ac:spMkLst>
        </pc:spChg>
        <pc:graphicFrameChg chg="mod">
          <ac:chgData name="Jeff Landgraf" userId="367c8676d18b2324" providerId="LiveId" clId="{C8BF8310-A0C2-4967-8166-9A576830AE87}" dt="2024-12-01T21:00:25.732" v="10495" actId="1037"/>
          <ac:graphicFrameMkLst>
            <pc:docMk/>
            <pc:sldMk cId="3457557668" sldId="552"/>
            <ac:graphicFrameMk id="13" creationId="{8D6D1C81-782C-5E2B-58AF-5A8C55DD317B}"/>
          </ac:graphicFrameMkLst>
        </pc:graphicFrameChg>
        <pc:picChg chg="mod">
          <ac:chgData name="Jeff Landgraf" userId="367c8676d18b2324" providerId="LiveId" clId="{C8BF8310-A0C2-4967-8166-9A576830AE87}" dt="2024-12-01T21:00:25.732" v="10495" actId="1037"/>
          <ac:picMkLst>
            <pc:docMk/>
            <pc:sldMk cId="3457557668" sldId="552"/>
            <ac:picMk id="23" creationId="{1E6E357D-3165-82D8-1D4C-E70961C4C307}"/>
          </ac:picMkLst>
        </pc:picChg>
        <pc:cxnChg chg="mod">
          <ac:chgData name="Jeff Landgraf" userId="367c8676d18b2324" providerId="LiveId" clId="{C8BF8310-A0C2-4967-8166-9A576830AE87}" dt="2024-12-01T20:59:55.062" v="10485" actId="1076"/>
          <ac:cxnSpMkLst>
            <pc:docMk/>
            <pc:sldMk cId="3457557668" sldId="552"/>
            <ac:cxnSpMk id="10" creationId="{03E69C8D-6F4C-30DA-8356-AD610270D87C}"/>
          </ac:cxnSpMkLst>
        </pc:cxnChg>
        <pc:cxnChg chg="mod">
          <ac:chgData name="Jeff Landgraf" userId="367c8676d18b2324" providerId="LiveId" clId="{C8BF8310-A0C2-4967-8166-9A576830AE87}" dt="2024-12-01T21:00:25.732" v="10495" actId="1037"/>
          <ac:cxnSpMkLst>
            <pc:docMk/>
            <pc:sldMk cId="3457557668" sldId="552"/>
            <ac:cxnSpMk id="19" creationId="{1221ECC5-9A37-29C8-8DBD-0882F15BE84E}"/>
          </ac:cxnSpMkLst>
        </pc:cxnChg>
        <pc:cxnChg chg="mod">
          <ac:chgData name="Jeff Landgraf" userId="367c8676d18b2324" providerId="LiveId" clId="{C8BF8310-A0C2-4967-8166-9A576830AE87}" dt="2024-12-01T20:59:55.062" v="10485" actId="1076"/>
          <ac:cxnSpMkLst>
            <pc:docMk/>
            <pc:sldMk cId="3457557668" sldId="552"/>
            <ac:cxnSpMk id="25" creationId="{81985D45-6BAD-49F1-961B-1ED785A41D3E}"/>
          </ac:cxnSpMkLst>
        </pc:cxnChg>
        <pc:cxnChg chg="mod">
          <ac:chgData name="Jeff Landgraf" userId="367c8676d18b2324" providerId="LiveId" clId="{C8BF8310-A0C2-4967-8166-9A576830AE87}" dt="2024-12-01T20:59:55.062" v="10485" actId="1076"/>
          <ac:cxnSpMkLst>
            <pc:docMk/>
            <pc:sldMk cId="3457557668" sldId="552"/>
            <ac:cxnSpMk id="27" creationId="{48645156-D54C-3FB8-F5B7-8B0D327A91E6}"/>
          </ac:cxnSpMkLst>
        </pc:cxnChg>
      </pc:sldChg>
      <pc:sldChg chg="delSp mod ord">
        <pc:chgData name="Jeff Landgraf" userId="367c8676d18b2324" providerId="LiveId" clId="{C8BF8310-A0C2-4967-8166-9A576830AE87}" dt="2024-12-01T20:57:11.360" v="10477"/>
        <pc:sldMkLst>
          <pc:docMk/>
          <pc:sldMk cId="2010783599" sldId="553"/>
        </pc:sldMkLst>
        <pc:spChg chg="del">
          <ac:chgData name="Jeff Landgraf" userId="367c8676d18b2324" providerId="LiveId" clId="{C8BF8310-A0C2-4967-8166-9A576830AE87}" dt="2024-12-01T03:03:00.296" v="415" actId="478"/>
          <ac:spMkLst>
            <pc:docMk/>
            <pc:sldMk cId="2010783599" sldId="553"/>
            <ac:spMk id="6" creationId="{6AFA532D-386F-2CD6-6D80-2A2260CF6DB6}"/>
          </ac:spMkLst>
        </pc:spChg>
      </pc:sldChg>
      <pc:sldChg chg="del">
        <pc:chgData name="Jeff Landgraf" userId="367c8676d18b2324" providerId="LiveId" clId="{C8BF8310-A0C2-4967-8166-9A576830AE87}" dt="2024-11-29T22:02:56.788" v="80" actId="47"/>
        <pc:sldMkLst>
          <pc:docMk/>
          <pc:sldMk cId="603483279" sldId="561"/>
        </pc:sldMkLst>
      </pc:sldChg>
      <pc:sldChg chg="del">
        <pc:chgData name="Jeff Landgraf" userId="367c8676d18b2324" providerId="LiveId" clId="{C8BF8310-A0C2-4967-8166-9A576830AE87}" dt="2024-11-29T21:50:58.879" v="48" actId="47"/>
        <pc:sldMkLst>
          <pc:docMk/>
          <pc:sldMk cId="983352685" sldId="562"/>
        </pc:sldMkLst>
      </pc:sldChg>
      <pc:sldChg chg="del">
        <pc:chgData name="Jeff Landgraf" userId="367c8676d18b2324" providerId="LiveId" clId="{C8BF8310-A0C2-4967-8166-9A576830AE87}" dt="2024-11-29T21:51:00.853" v="49" actId="47"/>
        <pc:sldMkLst>
          <pc:docMk/>
          <pc:sldMk cId="1882245194" sldId="563"/>
        </pc:sldMkLst>
      </pc:sldChg>
      <pc:sldChg chg="addSp delSp modSp mod ord">
        <pc:chgData name="Jeff Landgraf" userId="367c8676d18b2324" providerId="LiveId" clId="{C8BF8310-A0C2-4967-8166-9A576830AE87}" dt="2024-12-01T20:57:58.536" v="10481"/>
        <pc:sldMkLst>
          <pc:docMk/>
          <pc:sldMk cId="2469359450" sldId="564"/>
        </pc:sldMkLst>
        <pc:spChg chg="add del mod">
          <ac:chgData name="Jeff Landgraf" userId="367c8676d18b2324" providerId="LiveId" clId="{C8BF8310-A0C2-4967-8166-9A576830AE87}" dt="2024-12-01T18:33:08.225" v="7382" actId="478"/>
          <ac:spMkLst>
            <pc:docMk/>
            <pc:sldMk cId="2469359450" sldId="564"/>
            <ac:spMk id="4" creationId="{117BEA7D-111C-5F04-716E-DBBA399F9AEF}"/>
          </ac:spMkLst>
        </pc:spChg>
        <pc:spChg chg="add mod">
          <ac:chgData name="Jeff Landgraf" userId="367c8676d18b2324" providerId="LiveId" clId="{C8BF8310-A0C2-4967-8166-9A576830AE87}" dt="2024-12-01T18:44:31.653" v="8052" actId="20577"/>
          <ac:spMkLst>
            <pc:docMk/>
            <pc:sldMk cId="2469359450" sldId="564"/>
            <ac:spMk id="8" creationId="{1E0CDD8A-D78D-A988-3FEF-D2FEBD32A319}"/>
          </ac:spMkLst>
        </pc:spChg>
        <pc:picChg chg="del mod">
          <ac:chgData name="Jeff Landgraf" userId="367c8676d18b2324" providerId="LiveId" clId="{C8BF8310-A0C2-4967-8166-9A576830AE87}" dt="2024-12-01T18:31:17.294" v="7331" actId="478"/>
          <ac:picMkLst>
            <pc:docMk/>
            <pc:sldMk cId="2469359450" sldId="564"/>
            <ac:picMk id="5" creationId="{1DC922DD-8457-75E8-7874-D7CA66D060D3}"/>
          </ac:picMkLst>
        </pc:picChg>
        <pc:picChg chg="add mod">
          <ac:chgData name="Jeff Landgraf" userId="367c8676d18b2324" providerId="LiveId" clId="{C8BF8310-A0C2-4967-8166-9A576830AE87}" dt="2024-12-01T18:34:10.484" v="7423" actId="1038"/>
          <ac:picMkLst>
            <pc:docMk/>
            <pc:sldMk cId="2469359450" sldId="564"/>
            <ac:picMk id="6" creationId="{EC0EF74E-F5E6-DD3C-2CBD-D3F832B3FF0E}"/>
          </ac:picMkLst>
        </pc:picChg>
        <pc:picChg chg="add mod">
          <ac:chgData name="Jeff Landgraf" userId="367c8676d18b2324" providerId="LiveId" clId="{C8BF8310-A0C2-4967-8166-9A576830AE87}" dt="2024-12-01T18:34:10.484" v="7423" actId="1038"/>
          <ac:picMkLst>
            <pc:docMk/>
            <pc:sldMk cId="2469359450" sldId="564"/>
            <ac:picMk id="7" creationId="{84D47A14-32A9-4C13-1A94-A48C63D7F309}"/>
          </ac:picMkLst>
        </pc:picChg>
      </pc:sldChg>
      <pc:sldChg chg="del">
        <pc:chgData name="Jeff Landgraf" userId="367c8676d18b2324" providerId="LiveId" clId="{C8BF8310-A0C2-4967-8166-9A576830AE87}" dt="2024-11-29T22:02:55.753" v="79" actId="47"/>
        <pc:sldMkLst>
          <pc:docMk/>
          <pc:sldMk cId="955320100" sldId="671"/>
        </pc:sldMkLst>
      </pc:sldChg>
      <pc:sldChg chg="delSp mod ord">
        <pc:chgData name="Jeff Landgraf" userId="367c8676d18b2324" providerId="LiveId" clId="{C8BF8310-A0C2-4967-8166-9A576830AE87}" dt="2024-12-01T20:57:19.785" v="10479"/>
        <pc:sldMkLst>
          <pc:docMk/>
          <pc:sldMk cId="490011437" sldId="674"/>
        </pc:sldMkLst>
        <pc:spChg chg="del">
          <ac:chgData name="Jeff Landgraf" userId="367c8676d18b2324" providerId="LiveId" clId="{C8BF8310-A0C2-4967-8166-9A576830AE87}" dt="2024-12-01T03:02:37.884" v="411" actId="478"/>
          <ac:spMkLst>
            <pc:docMk/>
            <pc:sldMk cId="490011437" sldId="674"/>
            <ac:spMk id="6" creationId="{6AFA532D-386F-2CD6-6D80-2A2260CF6DB6}"/>
          </ac:spMkLst>
        </pc:spChg>
      </pc:sldChg>
      <pc:sldChg chg="del">
        <pc:chgData name="Jeff Landgraf" userId="367c8676d18b2324" providerId="LiveId" clId="{C8BF8310-A0C2-4967-8166-9A576830AE87}" dt="2024-11-29T21:51:55.865" v="51" actId="47"/>
        <pc:sldMkLst>
          <pc:docMk/>
          <pc:sldMk cId="2130677549" sldId="675"/>
        </pc:sldMkLst>
      </pc:sldChg>
      <pc:sldChg chg="delSp mod">
        <pc:chgData name="Jeff Landgraf" userId="367c8676d18b2324" providerId="LiveId" clId="{C8BF8310-A0C2-4967-8166-9A576830AE87}" dt="2024-12-01T03:03:06.258" v="416" actId="478"/>
        <pc:sldMkLst>
          <pc:docMk/>
          <pc:sldMk cId="3680068539" sldId="676"/>
        </pc:sldMkLst>
        <pc:spChg chg="del">
          <ac:chgData name="Jeff Landgraf" userId="367c8676d18b2324" providerId="LiveId" clId="{C8BF8310-A0C2-4967-8166-9A576830AE87}" dt="2024-12-01T03:03:06.258" v="416" actId="478"/>
          <ac:spMkLst>
            <pc:docMk/>
            <pc:sldMk cId="3680068539" sldId="676"/>
            <ac:spMk id="4" creationId="{45781B03-4134-4042-DBA5-076BDC5FDAA0}"/>
          </ac:spMkLst>
        </pc:spChg>
      </pc:sldChg>
      <pc:sldChg chg="del">
        <pc:chgData name="Jeff Landgraf" userId="367c8676d18b2324" providerId="LiveId" clId="{C8BF8310-A0C2-4967-8166-9A576830AE87}" dt="2024-11-29T21:51:59.937" v="52" actId="47"/>
        <pc:sldMkLst>
          <pc:docMk/>
          <pc:sldMk cId="2269086725" sldId="677"/>
        </pc:sldMkLst>
      </pc:sldChg>
      <pc:sldChg chg="del">
        <pc:chgData name="Jeff Landgraf" userId="367c8676d18b2324" providerId="LiveId" clId="{C8BF8310-A0C2-4967-8166-9A576830AE87}" dt="2024-11-29T21:51:34.550" v="50" actId="47"/>
        <pc:sldMkLst>
          <pc:docMk/>
          <pc:sldMk cId="2763210989" sldId="678"/>
        </pc:sldMkLst>
      </pc:sldChg>
      <pc:sldChg chg="delSp mod ord">
        <pc:chgData name="Jeff Landgraf" userId="367c8676d18b2324" providerId="LiveId" clId="{C8BF8310-A0C2-4967-8166-9A576830AE87}" dt="2024-12-01T03:39:10.685" v="631"/>
        <pc:sldMkLst>
          <pc:docMk/>
          <pc:sldMk cId="1575973683" sldId="679"/>
        </pc:sldMkLst>
        <pc:spChg chg="del">
          <ac:chgData name="Jeff Landgraf" userId="367c8676d18b2324" providerId="LiveId" clId="{C8BF8310-A0C2-4967-8166-9A576830AE87}" dt="2024-12-01T03:01:53.515" v="403" actId="478"/>
          <ac:spMkLst>
            <pc:docMk/>
            <pc:sldMk cId="1575973683" sldId="679"/>
            <ac:spMk id="4" creationId="{9BD18958-1379-97FA-89E1-7D9467E2E721}"/>
          </ac:spMkLst>
        </pc:spChg>
      </pc:sldChg>
      <pc:sldChg chg="ord">
        <pc:chgData name="Jeff Landgraf" userId="367c8676d18b2324" providerId="LiveId" clId="{C8BF8310-A0C2-4967-8166-9A576830AE87}" dt="2024-12-01T03:04:31.370" v="437"/>
        <pc:sldMkLst>
          <pc:docMk/>
          <pc:sldMk cId="3850193583" sldId="680"/>
        </pc:sldMkLst>
      </pc:sldChg>
      <pc:sldChg chg="delSp mod ord">
        <pc:chgData name="Jeff Landgraf" userId="367c8676d18b2324" providerId="LiveId" clId="{C8BF8310-A0C2-4967-8166-9A576830AE87}" dt="2024-12-01T03:02:11.852" v="407" actId="478"/>
        <pc:sldMkLst>
          <pc:docMk/>
          <pc:sldMk cId="3441088780" sldId="681"/>
        </pc:sldMkLst>
        <pc:spChg chg="del">
          <ac:chgData name="Jeff Landgraf" userId="367c8676d18b2324" providerId="LiveId" clId="{C8BF8310-A0C2-4967-8166-9A576830AE87}" dt="2024-12-01T03:02:11.852" v="407" actId="478"/>
          <ac:spMkLst>
            <pc:docMk/>
            <pc:sldMk cId="3441088780" sldId="681"/>
            <ac:spMk id="5" creationId="{3C0219EF-20EE-DF9D-8C55-D6B8FFECD544}"/>
          </ac:spMkLst>
        </pc:spChg>
      </pc:sldChg>
      <pc:sldChg chg="addSp delSp modSp mod ord">
        <pc:chgData name="Jeff Landgraf" userId="367c8676d18b2324" providerId="LiveId" clId="{C8BF8310-A0C2-4967-8166-9A576830AE87}" dt="2024-12-02T01:09:17.713" v="11634" actId="20577"/>
        <pc:sldMkLst>
          <pc:docMk/>
          <pc:sldMk cId="478172100" sldId="682"/>
        </pc:sldMkLst>
        <pc:spChg chg="mod">
          <ac:chgData name="Jeff Landgraf" userId="367c8676d18b2324" providerId="LiveId" clId="{C8BF8310-A0C2-4967-8166-9A576830AE87}" dt="2024-12-02T01:09:17.713" v="11634" actId="20577"/>
          <ac:spMkLst>
            <pc:docMk/>
            <pc:sldMk cId="478172100" sldId="682"/>
            <ac:spMk id="5" creationId="{2F57C9A2-BF95-EE21-CD8B-516560ABB4F2}"/>
          </ac:spMkLst>
        </pc:spChg>
        <pc:spChg chg="mod">
          <ac:chgData name="Jeff Landgraf" userId="367c8676d18b2324" providerId="LiveId" clId="{C8BF8310-A0C2-4967-8166-9A576830AE87}" dt="2024-12-01T19:28:56.741" v="9566" actId="1076"/>
          <ac:spMkLst>
            <pc:docMk/>
            <pc:sldMk cId="478172100" sldId="682"/>
            <ac:spMk id="6" creationId="{0972A9BC-3017-0EE1-3394-EDA9DB7FCBFD}"/>
          </ac:spMkLst>
        </pc:spChg>
        <pc:spChg chg="del mod">
          <ac:chgData name="Jeff Landgraf" userId="367c8676d18b2324" providerId="LiveId" clId="{C8BF8310-A0C2-4967-8166-9A576830AE87}" dt="2024-12-01T19:21:45.378" v="9130" actId="478"/>
          <ac:spMkLst>
            <pc:docMk/>
            <pc:sldMk cId="478172100" sldId="682"/>
            <ac:spMk id="7" creationId="{7B33E565-374F-376F-F7FE-0A38D099B4B8}"/>
          </ac:spMkLst>
        </pc:spChg>
        <pc:spChg chg="add mod">
          <ac:chgData name="Jeff Landgraf" userId="367c8676d18b2324" providerId="LiveId" clId="{C8BF8310-A0C2-4967-8166-9A576830AE87}" dt="2024-12-01T19:28:49.463" v="9565" actId="14100"/>
          <ac:spMkLst>
            <pc:docMk/>
            <pc:sldMk cId="478172100" sldId="682"/>
            <ac:spMk id="8" creationId="{F790B801-60A9-0A03-ACE4-39E0FC2CE1C6}"/>
          </ac:spMkLst>
        </pc:spChg>
        <pc:picChg chg="mod">
          <ac:chgData name="Jeff Landgraf" userId="367c8676d18b2324" providerId="LiveId" clId="{C8BF8310-A0C2-4967-8166-9A576830AE87}" dt="2024-12-01T19:29:05.060" v="9567" actId="1076"/>
          <ac:picMkLst>
            <pc:docMk/>
            <pc:sldMk cId="478172100" sldId="682"/>
            <ac:picMk id="4" creationId="{4C099247-6783-E3AC-70A4-E12CE642BFCC}"/>
          </ac:picMkLst>
        </pc:picChg>
      </pc:sldChg>
      <pc:sldChg chg="del ord">
        <pc:chgData name="Jeff Landgraf" userId="367c8676d18b2324" providerId="LiveId" clId="{C8BF8310-A0C2-4967-8166-9A576830AE87}" dt="2024-12-01T18:44:04.277" v="8027" actId="47"/>
        <pc:sldMkLst>
          <pc:docMk/>
          <pc:sldMk cId="326587174" sldId="683"/>
        </pc:sldMkLst>
      </pc:sldChg>
      <pc:sldChg chg="modSp del mod ord">
        <pc:chgData name="Jeff Landgraf" userId="367c8676d18b2324" providerId="LiveId" clId="{C8BF8310-A0C2-4967-8166-9A576830AE87}" dt="2024-12-01T19:44:11.170" v="9576" actId="47"/>
        <pc:sldMkLst>
          <pc:docMk/>
          <pc:sldMk cId="462199287" sldId="684"/>
        </pc:sldMkLst>
        <pc:picChg chg="mod">
          <ac:chgData name="Jeff Landgraf" userId="367c8676d18b2324" providerId="LiveId" clId="{C8BF8310-A0C2-4967-8166-9A576830AE87}" dt="2024-12-01T19:44:05.822" v="9575" actId="1076"/>
          <ac:picMkLst>
            <pc:docMk/>
            <pc:sldMk cId="462199287" sldId="684"/>
            <ac:picMk id="6" creationId="{BEDE282D-1C80-D415-C173-60CA0FACA788}"/>
          </ac:picMkLst>
        </pc:picChg>
      </pc:sldChg>
      <pc:sldChg chg="modSp del mod ord">
        <pc:chgData name="Jeff Landgraf" userId="367c8676d18b2324" providerId="LiveId" clId="{C8BF8310-A0C2-4967-8166-9A576830AE87}" dt="2024-12-01T19:53:40.487" v="9888" actId="47"/>
        <pc:sldMkLst>
          <pc:docMk/>
          <pc:sldMk cId="1696796105" sldId="685"/>
        </pc:sldMkLst>
        <pc:picChg chg="mod">
          <ac:chgData name="Jeff Landgraf" userId="367c8676d18b2324" providerId="LiveId" clId="{C8BF8310-A0C2-4967-8166-9A576830AE87}" dt="2024-12-01T19:43:31.823" v="9572" actId="1076"/>
          <ac:picMkLst>
            <pc:docMk/>
            <pc:sldMk cId="1696796105" sldId="685"/>
            <ac:picMk id="6" creationId="{8FB1430E-ED8A-40D5-1629-C2650B5861DC}"/>
          </ac:picMkLst>
        </pc:picChg>
      </pc:sldChg>
      <pc:sldChg chg="delSp modSp add mod">
        <pc:chgData name="Jeff Landgraf" userId="367c8676d18b2324" providerId="LiveId" clId="{C8BF8310-A0C2-4967-8166-9A576830AE87}" dt="2024-12-01T18:51:09.096" v="8210" actId="207"/>
        <pc:sldMkLst>
          <pc:docMk/>
          <pc:sldMk cId="706539078" sldId="686"/>
        </pc:sldMkLst>
        <pc:spChg chg="mod">
          <ac:chgData name="Jeff Landgraf" userId="367c8676d18b2324" providerId="LiveId" clId="{C8BF8310-A0C2-4967-8166-9A576830AE87}" dt="2024-12-01T13:55:50.246" v="948" actId="20577"/>
          <ac:spMkLst>
            <pc:docMk/>
            <pc:sldMk cId="706539078" sldId="686"/>
            <ac:spMk id="2" creationId="{A8AE4257-2791-B348-114F-38DB65167FE7}"/>
          </ac:spMkLst>
        </pc:spChg>
        <pc:spChg chg="del">
          <ac:chgData name="Jeff Landgraf" userId="367c8676d18b2324" providerId="LiveId" clId="{C8BF8310-A0C2-4967-8166-9A576830AE87}" dt="2024-12-01T03:01:34.233" v="397" actId="478"/>
          <ac:spMkLst>
            <pc:docMk/>
            <pc:sldMk cId="706539078" sldId="686"/>
            <ac:spMk id="3" creationId="{A0B3C1DE-2390-1621-5E4B-C7E94FE6EC4D}"/>
          </ac:spMkLst>
        </pc:spChg>
        <pc:spChg chg="mod">
          <ac:chgData name="Jeff Landgraf" userId="367c8676d18b2324" providerId="LiveId" clId="{C8BF8310-A0C2-4967-8166-9A576830AE87}" dt="2024-12-01T18:51:09.096" v="8210" actId="207"/>
          <ac:spMkLst>
            <pc:docMk/>
            <pc:sldMk cId="706539078" sldId="686"/>
            <ac:spMk id="8" creationId="{FBCF8E08-BC6C-6828-1030-590E910F7F2F}"/>
          </ac:spMkLst>
        </pc:spChg>
      </pc:sldChg>
      <pc:sldChg chg="delSp modSp add mod">
        <pc:chgData name="Jeff Landgraf" userId="367c8676d18b2324" providerId="LiveId" clId="{C8BF8310-A0C2-4967-8166-9A576830AE87}" dt="2024-12-01T13:56:13.061" v="990" actId="20577"/>
        <pc:sldMkLst>
          <pc:docMk/>
          <pc:sldMk cId="2279785641" sldId="687"/>
        </pc:sldMkLst>
        <pc:spChg chg="mod">
          <ac:chgData name="Jeff Landgraf" userId="367c8676d18b2324" providerId="LiveId" clId="{C8BF8310-A0C2-4967-8166-9A576830AE87}" dt="2024-12-01T13:56:13.061" v="990" actId="20577"/>
          <ac:spMkLst>
            <pc:docMk/>
            <pc:sldMk cId="2279785641" sldId="687"/>
            <ac:spMk id="2" creationId="{A8AE4257-2791-B348-114F-38DB65167FE7}"/>
          </ac:spMkLst>
        </pc:spChg>
        <pc:spChg chg="del mod">
          <ac:chgData name="Jeff Landgraf" userId="367c8676d18b2324" providerId="LiveId" clId="{C8BF8310-A0C2-4967-8166-9A576830AE87}" dt="2024-12-01T03:01:45.482" v="401" actId="478"/>
          <ac:spMkLst>
            <pc:docMk/>
            <pc:sldMk cId="2279785641" sldId="687"/>
            <ac:spMk id="6" creationId="{042DEEAF-B15A-93AB-0044-FCD7E60F9254}"/>
          </ac:spMkLst>
        </pc:spChg>
      </pc:sldChg>
      <pc:sldChg chg="new del ord">
        <pc:chgData name="Jeff Landgraf" userId="367c8676d18b2324" providerId="LiveId" clId="{C8BF8310-A0C2-4967-8166-9A576830AE87}" dt="2024-11-30T20:19:19.392" v="98" actId="47"/>
        <pc:sldMkLst>
          <pc:docMk/>
          <pc:sldMk cId="3959145799" sldId="688"/>
        </pc:sldMkLst>
      </pc:sldChg>
      <pc:sldChg chg="delSp modSp add mod ord">
        <pc:chgData name="Jeff Landgraf" userId="367c8676d18b2324" providerId="LiveId" clId="{C8BF8310-A0C2-4967-8166-9A576830AE87}" dt="2024-12-01T18:59:02.291" v="8290"/>
        <pc:sldMkLst>
          <pc:docMk/>
          <pc:sldMk cId="3578347138" sldId="689"/>
        </pc:sldMkLst>
        <pc:spChg chg="del">
          <ac:chgData name="Jeff Landgraf" userId="367c8676d18b2324" providerId="LiveId" clId="{C8BF8310-A0C2-4967-8166-9A576830AE87}" dt="2024-12-01T03:02:18.286" v="409" actId="478"/>
          <ac:spMkLst>
            <pc:docMk/>
            <pc:sldMk cId="3578347138" sldId="689"/>
            <ac:spMk id="2" creationId="{4878D3D6-9455-460D-FF76-7AD7BCD734FE}"/>
          </ac:spMkLst>
        </pc:spChg>
        <pc:spChg chg="mod">
          <ac:chgData name="Jeff Landgraf" userId="367c8676d18b2324" providerId="LiveId" clId="{C8BF8310-A0C2-4967-8166-9A576830AE87}" dt="2024-11-30T20:20:13.480" v="160" actId="20577"/>
          <ac:spMkLst>
            <pc:docMk/>
            <pc:sldMk cId="3578347138" sldId="689"/>
            <ac:spMk id="8" creationId="{6176A474-F360-4C2B-F6B5-4AE525E389C8}"/>
          </ac:spMkLst>
        </pc:spChg>
      </pc:sldChg>
      <pc:sldChg chg="modSp new del mod ord">
        <pc:chgData name="Jeff Landgraf" userId="367c8676d18b2324" providerId="LiveId" clId="{C8BF8310-A0C2-4967-8166-9A576830AE87}" dt="2024-11-30T20:35:58.748" v="254" actId="47"/>
        <pc:sldMkLst>
          <pc:docMk/>
          <pc:sldMk cId="791606684" sldId="690"/>
        </pc:sldMkLst>
      </pc:sldChg>
      <pc:sldChg chg="modSp new mod">
        <pc:chgData name="Jeff Landgraf" userId="367c8676d18b2324" providerId="LiveId" clId="{C8BF8310-A0C2-4967-8166-9A576830AE87}" dt="2024-12-02T00:11:01.841" v="11601" actId="20577"/>
        <pc:sldMkLst>
          <pc:docMk/>
          <pc:sldMk cId="1071761426" sldId="690"/>
        </pc:sldMkLst>
        <pc:spChg chg="mod">
          <ac:chgData name="Jeff Landgraf" userId="367c8676d18b2324" providerId="LiveId" clId="{C8BF8310-A0C2-4967-8166-9A576830AE87}" dt="2024-12-01T03:03:27.519" v="424" actId="20577"/>
          <ac:spMkLst>
            <pc:docMk/>
            <pc:sldMk cId="1071761426" sldId="690"/>
            <ac:spMk id="3" creationId="{0811F11D-136A-A14E-D081-315F209FDA74}"/>
          </ac:spMkLst>
        </pc:spChg>
        <pc:spChg chg="mod">
          <ac:chgData name="Jeff Landgraf" userId="367c8676d18b2324" providerId="LiveId" clId="{C8BF8310-A0C2-4967-8166-9A576830AE87}" dt="2024-12-02T00:11:01.841" v="11601" actId="20577"/>
          <ac:spMkLst>
            <pc:docMk/>
            <pc:sldMk cId="1071761426" sldId="690"/>
            <ac:spMk id="4" creationId="{D71A5B11-B233-A28F-27DC-34A4B62C6994}"/>
          </ac:spMkLst>
        </pc:spChg>
      </pc:sldChg>
      <pc:sldChg chg="addSp modSp new mod">
        <pc:chgData name="Jeff Landgraf" userId="367c8676d18b2324" providerId="LiveId" clId="{C8BF8310-A0C2-4967-8166-9A576830AE87}" dt="2024-12-01T03:04:14.213" v="435" actId="1076"/>
        <pc:sldMkLst>
          <pc:docMk/>
          <pc:sldMk cId="3062260087" sldId="691"/>
        </pc:sldMkLst>
        <pc:spChg chg="add mod">
          <ac:chgData name="Jeff Landgraf" userId="367c8676d18b2324" providerId="LiveId" clId="{C8BF8310-A0C2-4967-8166-9A576830AE87}" dt="2024-12-01T03:04:14.213" v="435" actId="1076"/>
          <ac:spMkLst>
            <pc:docMk/>
            <pc:sldMk cId="3062260087" sldId="691"/>
            <ac:spMk id="5" creationId="{8C256B3B-4CC5-A372-A3C8-EDA2E911C202}"/>
          </ac:spMkLst>
        </pc:spChg>
      </pc:sldChg>
      <pc:sldChg chg="modSp add del">
        <pc:chgData name="Jeff Landgraf" userId="367c8676d18b2324" providerId="LiveId" clId="{C8BF8310-A0C2-4967-8166-9A576830AE87}" dt="2024-12-01T13:43:49.880" v="894" actId="47"/>
        <pc:sldMkLst>
          <pc:docMk/>
          <pc:sldMk cId="1309448468" sldId="692"/>
        </pc:sldMkLst>
        <pc:spChg chg="mod">
          <ac:chgData name="Jeff Landgraf" userId="367c8676d18b2324" providerId="LiveId" clId="{C8BF8310-A0C2-4967-8166-9A576830AE87}" dt="2024-12-01T13:43:29.336" v="893"/>
          <ac:spMkLst>
            <pc:docMk/>
            <pc:sldMk cId="1309448468" sldId="692"/>
            <ac:spMk id="6" creationId="{E0922088-9F5B-1B03-C955-E398F3D016B2}"/>
          </ac:spMkLst>
        </pc:spChg>
        <pc:spChg chg="mod">
          <ac:chgData name="Jeff Landgraf" userId="367c8676d18b2324" providerId="LiveId" clId="{C8BF8310-A0C2-4967-8166-9A576830AE87}" dt="2024-12-01T13:43:29.336" v="893"/>
          <ac:spMkLst>
            <pc:docMk/>
            <pc:sldMk cId="1309448468" sldId="692"/>
            <ac:spMk id="8" creationId="{A7986793-70E2-9E0D-A451-700D6FC1E5A4}"/>
          </ac:spMkLst>
        </pc:spChg>
        <pc:spChg chg="mod">
          <ac:chgData name="Jeff Landgraf" userId="367c8676d18b2324" providerId="LiveId" clId="{C8BF8310-A0C2-4967-8166-9A576830AE87}" dt="2024-12-01T13:43:29.336" v="893"/>
          <ac:spMkLst>
            <pc:docMk/>
            <pc:sldMk cId="1309448468" sldId="692"/>
            <ac:spMk id="9" creationId="{21F15CD2-F6C0-1D81-5C00-9EAF1E09C3AC}"/>
          </ac:spMkLst>
        </pc:spChg>
      </pc:sldChg>
      <pc:sldChg chg="add del ord">
        <pc:chgData name="Jeff Landgraf" userId="367c8676d18b2324" providerId="LiveId" clId="{C8BF8310-A0C2-4967-8166-9A576830AE87}" dt="2024-12-01T14:18:46.878" v="1305" actId="47"/>
        <pc:sldMkLst>
          <pc:docMk/>
          <pc:sldMk cId="1814040210" sldId="692"/>
        </pc:sldMkLst>
      </pc:sldChg>
      <pc:sldChg chg="add del">
        <pc:chgData name="Jeff Landgraf" userId="367c8676d18b2324" providerId="LiveId" clId="{C8BF8310-A0C2-4967-8166-9A576830AE87}" dt="2024-12-01T18:45:01.372" v="8053" actId="47"/>
        <pc:sldMkLst>
          <pc:docMk/>
          <pc:sldMk cId="3005439509" sldId="692"/>
        </pc:sldMkLst>
      </pc:sldChg>
      <pc:sldChg chg="add del ord">
        <pc:chgData name="Jeff Landgraf" userId="367c8676d18b2324" providerId="LiveId" clId="{C8BF8310-A0C2-4967-8166-9A576830AE87}" dt="2024-12-01T19:53:38.152" v="9887" actId="47"/>
        <pc:sldMkLst>
          <pc:docMk/>
          <pc:sldMk cId="3500088810" sldId="692"/>
        </pc:sldMkLst>
      </pc:sldChg>
      <pc:sldChg chg="add del">
        <pc:chgData name="Jeff Landgraf" userId="367c8676d18b2324" providerId="LiveId" clId="{C8BF8310-A0C2-4967-8166-9A576830AE87}" dt="2024-12-01T18:43:59.301" v="8026" actId="47"/>
        <pc:sldMkLst>
          <pc:docMk/>
          <pc:sldMk cId="816305349" sldId="693"/>
        </pc:sldMkLst>
      </pc:sldChg>
      <pc:sldChg chg="addSp delSp modSp new mod ord">
        <pc:chgData name="Jeff Landgraf" userId="367c8676d18b2324" providerId="LiveId" clId="{C8BF8310-A0C2-4967-8166-9A576830AE87}" dt="2024-12-02T16:04:09.338" v="11817" actId="20577"/>
        <pc:sldMkLst>
          <pc:docMk/>
          <pc:sldMk cId="2098426671" sldId="693"/>
        </pc:sldMkLst>
        <pc:spChg chg="mod">
          <ac:chgData name="Jeff Landgraf" userId="367c8676d18b2324" providerId="LiveId" clId="{C8BF8310-A0C2-4967-8166-9A576830AE87}" dt="2024-12-01T19:46:54.191" v="9643" actId="20577"/>
          <ac:spMkLst>
            <pc:docMk/>
            <pc:sldMk cId="2098426671" sldId="693"/>
            <ac:spMk id="2" creationId="{9D7463CD-9AFA-B888-D0B0-372122B68E13}"/>
          </ac:spMkLst>
        </pc:spChg>
        <pc:spChg chg="add del mod">
          <ac:chgData name="Jeff Landgraf" userId="367c8676d18b2324" providerId="LiveId" clId="{C8BF8310-A0C2-4967-8166-9A576830AE87}" dt="2024-12-01T19:48:38.381" v="9804"/>
          <ac:spMkLst>
            <pc:docMk/>
            <pc:sldMk cId="2098426671" sldId="693"/>
            <ac:spMk id="8" creationId="{CD4DFFC0-7189-4ECD-4D45-2306C2F904EC}"/>
          </ac:spMkLst>
        </pc:spChg>
        <pc:spChg chg="add mod">
          <ac:chgData name="Jeff Landgraf" userId="367c8676d18b2324" providerId="LiveId" clId="{C8BF8310-A0C2-4967-8166-9A576830AE87}" dt="2024-12-02T16:04:09.338" v="11817" actId="20577"/>
          <ac:spMkLst>
            <pc:docMk/>
            <pc:sldMk cId="2098426671" sldId="693"/>
            <ac:spMk id="9" creationId="{F2F3BDAB-4231-DD02-A399-C12EAAEF4A58}"/>
          </ac:spMkLst>
        </pc:spChg>
        <pc:picChg chg="add mod">
          <ac:chgData name="Jeff Landgraf" userId="367c8676d18b2324" providerId="LiveId" clId="{C8BF8310-A0C2-4967-8166-9A576830AE87}" dt="2024-12-01T19:50:03.462" v="9811" actId="14100"/>
          <ac:picMkLst>
            <pc:docMk/>
            <pc:sldMk cId="2098426671" sldId="693"/>
            <ac:picMk id="5" creationId="{570D8E2B-9C3D-3AFB-DD9E-80CDE8DF8866}"/>
          </ac:picMkLst>
        </pc:picChg>
        <pc:picChg chg="add mod">
          <ac:chgData name="Jeff Landgraf" userId="367c8676d18b2324" providerId="LiveId" clId="{C8BF8310-A0C2-4967-8166-9A576830AE87}" dt="2024-12-01T19:50:08.870" v="9812" actId="14100"/>
          <ac:picMkLst>
            <pc:docMk/>
            <pc:sldMk cId="2098426671" sldId="693"/>
            <ac:picMk id="7" creationId="{10255305-BEF1-52E2-299B-C9DF5279590F}"/>
          </ac:picMkLst>
        </pc:picChg>
        <pc:picChg chg="add mod">
          <ac:chgData name="Jeff Landgraf" userId="367c8676d18b2324" providerId="LiveId" clId="{C8BF8310-A0C2-4967-8166-9A576830AE87}" dt="2024-12-01T19:49:58.018" v="9810" actId="1076"/>
          <ac:picMkLst>
            <pc:docMk/>
            <pc:sldMk cId="2098426671" sldId="693"/>
            <ac:picMk id="11" creationId="{8EEF9F78-CED4-4E52-43F1-E6F734A54EF2}"/>
          </ac:picMkLst>
        </pc:picChg>
      </pc:sldChg>
      <pc:sldChg chg="addSp modSp add mod">
        <pc:chgData name="Jeff Landgraf" userId="367c8676d18b2324" providerId="LiveId" clId="{C8BF8310-A0C2-4967-8166-9A576830AE87}" dt="2024-12-01T21:09:35.018" v="10809" actId="1076"/>
        <pc:sldMkLst>
          <pc:docMk/>
          <pc:sldMk cId="2026153854" sldId="694"/>
        </pc:sldMkLst>
        <pc:spChg chg="add mod">
          <ac:chgData name="Jeff Landgraf" userId="367c8676d18b2324" providerId="LiveId" clId="{C8BF8310-A0C2-4967-8166-9A576830AE87}" dt="2024-12-01T21:09:35.018" v="10809" actId="1076"/>
          <ac:spMkLst>
            <pc:docMk/>
            <pc:sldMk cId="2026153854" sldId="694"/>
            <ac:spMk id="3" creationId="{0B4901C1-DBD3-7BA0-E8BA-D7F5304159C7}"/>
          </ac:spMkLst>
        </pc:spChg>
        <pc:spChg chg="mod">
          <ac:chgData name="Jeff Landgraf" userId="367c8676d18b2324" providerId="LiveId" clId="{C8BF8310-A0C2-4967-8166-9A576830AE87}" dt="2024-12-01T21:06:59.598" v="10647" actId="207"/>
          <ac:spMkLst>
            <pc:docMk/>
            <pc:sldMk cId="2026153854" sldId="694"/>
            <ac:spMk id="4" creationId="{E758ED09-3A4A-86EF-5EB6-0AF922DAD801}"/>
          </ac:spMkLst>
        </pc:spChg>
      </pc:sldChg>
      <pc:sldChg chg="addSp modSp add mod">
        <pc:chgData name="Jeff Landgraf" userId="367c8676d18b2324" providerId="LiveId" clId="{C8BF8310-A0C2-4967-8166-9A576830AE87}" dt="2024-12-01T21:11:54.944" v="10999" actId="1076"/>
        <pc:sldMkLst>
          <pc:docMk/>
          <pc:sldMk cId="675177067" sldId="695"/>
        </pc:sldMkLst>
        <pc:spChg chg="add mod">
          <ac:chgData name="Jeff Landgraf" userId="367c8676d18b2324" providerId="LiveId" clId="{C8BF8310-A0C2-4967-8166-9A576830AE87}" dt="2024-12-01T21:11:54.944" v="10999" actId="1076"/>
          <ac:spMkLst>
            <pc:docMk/>
            <pc:sldMk cId="675177067" sldId="695"/>
            <ac:spMk id="21" creationId="{1845FCD3-5407-704C-0F69-54DB77BAB837}"/>
          </ac:spMkLst>
        </pc:spChg>
      </pc:sldChg>
      <pc:sldChg chg="modSp new mod">
        <pc:chgData name="Jeff Landgraf" userId="367c8676d18b2324" providerId="LiveId" clId="{C8BF8310-A0C2-4967-8166-9A576830AE87}" dt="2024-12-02T21:55:18.918" v="11848" actId="20577"/>
        <pc:sldMkLst>
          <pc:docMk/>
          <pc:sldMk cId="1708345310" sldId="696"/>
        </pc:sldMkLst>
        <pc:spChg chg="mod">
          <ac:chgData name="Jeff Landgraf" userId="367c8676d18b2324" providerId="LiveId" clId="{C8BF8310-A0C2-4967-8166-9A576830AE87}" dt="2024-12-01T23:53:19.787" v="11049" actId="20577"/>
          <ac:spMkLst>
            <pc:docMk/>
            <pc:sldMk cId="1708345310" sldId="696"/>
            <ac:spMk id="2" creationId="{D69409A2-3E2D-6306-AAE9-71A4264B856C}"/>
          </ac:spMkLst>
        </pc:spChg>
        <pc:spChg chg="mod">
          <ac:chgData name="Jeff Landgraf" userId="367c8676d18b2324" providerId="LiveId" clId="{C8BF8310-A0C2-4967-8166-9A576830AE87}" dt="2024-12-02T21:55:18.918" v="11848" actId="20577"/>
          <ac:spMkLst>
            <pc:docMk/>
            <pc:sldMk cId="1708345310" sldId="696"/>
            <ac:spMk id="3" creationId="{B10402C0-021A-448F-BB36-4B2BFF9B7F38}"/>
          </ac:spMkLst>
        </pc:spChg>
      </pc:sldChg>
      <pc:sldChg chg="delSp modSp add mod">
        <pc:chgData name="Jeff Landgraf" userId="367c8676d18b2324" providerId="LiveId" clId="{C8BF8310-A0C2-4967-8166-9A576830AE87}" dt="2024-12-02T02:26:53.393" v="11670" actId="478"/>
        <pc:sldMkLst>
          <pc:docMk/>
          <pc:sldMk cId="2766833167" sldId="3992"/>
        </pc:sldMkLst>
        <pc:spChg chg="mod">
          <ac:chgData name="Jeff Landgraf" userId="367c8676d18b2324" providerId="LiveId" clId="{C8BF8310-A0C2-4967-8166-9A576830AE87}" dt="2024-12-02T02:26:44.391" v="11669" actId="20577"/>
          <ac:spMkLst>
            <pc:docMk/>
            <pc:sldMk cId="2766833167" sldId="3992"/>
            <ac:spMk id="2" creationId="{83D7F87F-4417-AE66-F0C1-881F752A1CE2}"/>
          </ac:spMkLst>
        </pc:spChg>
        <pc:spChg chg="del">
          <ac:chgData name="Jeff Landgraf" userId="367c8676d18b2324" providerId="LiveId" clId="{C8BF8310-A0C2-4967-8166-9A576830AE87}" dt="2024-12-02T02:26:53.393" v="11670" actId="478"/>
          <ac:spMkLst>
            <pc:docMk/>
            <pc:sldMk cId="2766833167" sldId="3992"/>
            <ac:spMk id="7" creationId="{7F7B130A-3509-4548-9111-70BE35EFB505}"/>
          </ac:spMkLst>
        </pc:spChg>
      </pc:sldChg>
      <pc:sldMasterChg chg="modSp mod delSldLayout">
        <pc:chgData name="Jeff Landgraf" userId="367c8676d18b2324" providerId="LiveId" clId="{C8BF8310-A0C2-4967-8166-9A576830AE87}" dt="2024-12-01T19:00:03.197" v="8293" actId="47"/>
        <pc:sldMasterMkLst>
          <pc:docMk/>
          <pc:sldMasterMk cId="544521178" sldId="2147483660"/>
        </pc:sldMasterMkLst>
        <pc:spChg chg="mod">
          <ac:chgData name="Jeff Landgraf" userId="367c8676d18b2324" providerId="LiveId" clId="{C8BF8310-A0C2-4967-8166-9A576830AE87}" dt="2024-12-01T03:00:48.491" v="383" actId="20577"/>
          <ac:spMkLst>
            <pc:docMk/>
            <pc:sldMasterMk cId="544521178" sldId="2147483660"/>
            <ac:spMk id="8" creationId="{70D1DF75-2FAB-4E03-98EA-F2E16DB3A424}"/>
          </ac:spMkLst>
        </pc:spChg>
        <pc:spChg chg="mod">
          <ac:chgData name="Jeff Landgraf" userId="367c8676d18b2324" providerId="LiveId" clId="{C8BF8310-A0C2-4967-8166-9A576830AE87}" dt="2024-12-01T03:01:00.755" v="395" actId="20577"/>
          <ac:spMkLst>
            <pc:docMk/>
            <pc:sldMasterMk cId="544521178" sldId="2147483660"/>
            <ac:spMk id="9" creationId="{E51EB3C1-1414-4721-B9A9-43D43377DAF1}"/>
          </ac:spMkLst>
        </pc:spChg>
        <pc:sldLayoutChg chg="del">
          <pc:chgData name="Jeff Landgraf" userId="367c8676d18b2324" providerId="LiveId" clId="{C8BF8310-A0C2-4967-8166-9A576830AE87}" dt="2024-12-01T19:00:03.197" v="8293" actId="47"/>
          <pc:sldLayoutMkLst>
            <pc:docMk/>
            <pc:sldMasterMk cId="544521178" sldId="2147483660"/>
            <pc:sldLayoutMk cId="4141427781" sldId="214748367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2,'86'-1,"93"3,-152 2,-1 2,0 0,0 2,31 14,24 7,-62-24,148 52,-145-50,1 0,44 7,-15-4,-8-3,0-2,1-3,82-4,-26-1,-26 6,-46-1,-1-1,1-1,0-2,41-7,-56 5,0-2,0 0,22-12,-24 11,0 0,1 2,-1-1,27-6,-20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0 136,'796'0,"-625"14,4-1,743-14,-890 2,-1 2,32 7,-30-5,49 4,57 4,12 0,-57-13,-16-2,-1 4,86 13,-72 0,1-3,114-1,-181-11,13 1,0-2,0 0,0-3,0 0,-1-3,1 0,36-15,-45 11,-1-2,26-17,-20 11,-30 19,1 0,0 0,-1 0,1-1,-1 1,1 0,0-1,-1 1,1-1,-1 1,1-1,-1 1,1-1,-1 1,0-1,1 1,-1-1,1 1,-1-1,0 0,0 1,1-1,-1 1,0-1,0 0,0 1,0-1,0 0,0 0,0 0,-16-11,-34 1,-28 1,-1 0,-89 0,-169 13,-732-6,659-37,268 20,-203-1,-285 23,565-2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1"/>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0,'5'0,"5"0,6 0,5 0,3 0,2 0,1 0,1 0,-9 0,-13 0,-11 0,-5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0,'5'0,"6"0,5 0,5 0,3 0,2 0,1 0,0 0,-3 4,-3 2,-9 0,-6-2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5"/>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0,'5'0,"6"0,5 0,5 0,3 0,2 0,1 0,1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0,'1589'0,"-1566"0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56,'1'-2,"-1"0,1 0,-1 0,1-1,0 1,0 0,0 0,0 1,0-1,0 0,0 0,1 0,-1 1,1-1,-1 1,1-1,0 1,-1 0,1-1,0 1,0 0,0 0,0 0,0 1,0-1,0 0,4 0,5-2,1 0,-1 1,20-1,407 1,-214 5,594-3,-795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31,'57'-20,"-1"13,0 3,109 6,-52 1,490-3,-554 2,52 10,-53-6,57 1,78-8,-160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0,'170'14,"-113"-7,62 0,-54-8,-1-1,1 3,111 16,-150-13,-3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6"/>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28,'162'-13,"-16"-1,295 14,-209 1,-183 2,-1 1,64 16,-65-11,0-1,74 1,-97-9,-1 1,1 1,-1 1,25 6,-3-1,-1-3,1-2,0-1,56-6,6 1,-82 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3,'147'-3,"158"7,-217 9,-56-8,60 4,-58-7,59 12,-35-5,3 1,-16-3,87 4,821-12,-906-4,-30-1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8"/>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30,'26'-1,"-1"-2,34-7,-32 5,48-4,607 8,-331 3,-331-1,-1 1,37 9,-35-6,0-2,27 3,56-6,-51-1,0 3,81 12,-98-9,44 1,-49-4,1 0,38 10,-31-6,0-1,0-2,1-1,0-2,42-7,-71 6,-1-1,1-1,-1 0,0 0,0-1,-1 0,1-1,-1 0,0-1,0 0,11-9,-7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9"/>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54,'1176'0,"-1141"2,59 10,-58-6,55 2,417 32,-330-19,233-3,-367-19,84-15,-99 12,0 1,31 2,-34 1,-1-1,0-1,36-8,59-11,-46 9,-72 12,209-46,-193 41,14-5,-1 1,1 2,65-5,-75 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bout M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
        <p:nvSpPr>
          <p:cNvPr id="3" name="Footer Placeholder 2">
            <a:extLst>
              <a:ext uri="{FF2B5EF4-FFF2-40B4-BE49-F238E27FC236}">
                <a16:creationId xmlns:a16="http://schemas.microsoft.com/office/drawing/2014/main" id="{156883DA-08EC-4DC9-B727-E2506C875993}"/>
              </a:ext>
            </a:extLst>
          </p:cNvPr>
          <p:cNvSpPr>
            <a:spLocks noGrp="1"/>
          </p:cNvSpPr>
          <p:nvPr>
            <p:ph type="ftr" sz="quarter" idx="11"/>
          </p:nvPr>
        </p:nvSpPr>
        <p:spPr/>
        <p:txBody>
          <a:bodyPr/>
          <a:lstStyle/>
          <a:p>
            <a:endParaRPr lang="en-US" dirty="0"/>
          </a:p>
        </p:txBody>
      </p:sp>
      <p:sp>
        <p:nvSpPr>
          <p:cNvPr id="6" name="Title 5">
            <a:extLst>
              <a:ext uri="{FF2B5EF4-FFF2-40B4-BE49-F238E27FC236}">
                <a16:creationId xmlns:a16="http://schemas.microsoft.com/office/drawing/2014/main" id="{E737D2AC-E4B8-4C29-828B-EA2C5CF4AC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3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endParaRPr lang="en-US"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Slide Number Placeholder 5">
            <a:extLst>
              <a:ext uri="{FF2B5EF4-FFF2-40B4-BE49-F238E27FC236}">
                <a16:creationId xmlns:a16="http://schemas.microsoft.com/office/drawing/2014/main" id="{9323685B-1633-7304-F73F-3CBA66E3E5C0}"/>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39878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
        <p:nvSpPr>
          <p:cNvPr id="3" name="Slide Number Placeholder 5">
            <a:extLst>
              <a:ext uri="{FF2B5EF4-FFF2-40B4-BE49-F238E27FC236}">
                <a16:creationId xmlns:a16="http://schemas.microsoft.com/office/drawing/2014/main" id="{8FB80D52-CFDE-9B4A-FCAC-A4F21B702DF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69633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88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3DF5-56D8-6969-921D-3480829493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D2A9B-DEFC-869F-AF0F-7F88FFA9A1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A5191-D23E-C2C3-9368-06CE8C9E982B}"/>
              </a:ext>
            </a:extLst>
          </p:cNvPr>
          <p:cNvSpPr>
            <a:spLocks noGrp="1"/>
          </p:cNvSpPr>
          <p:nvPr>
            <p:ph type="dt" sz="half" idx="10"/>
          </p:nvPr>
        </p:nvSpPr>
        <p:spPr/>
        <p:txBody>
          <a:bodyPr/>
          <a:lstStyle/>
          <a:p>
            <a:fld id="{5CEEF047-9992-D24C-B423-CB5938743CE2}" type="datetimeFigureOut">
              <a:rPr lang="en-US" smtClean="0"/>
              <a:t>12/2/2024</a:t>
            </a:fld>
            <a:endParaRPr lang="en-US"/>
          </a:p>
        </p:txBody>
      </p:sp>
      <p:sp>
        <p:nvSpPr>
          <p:cNvPr id="5" name="Footer Placeholder 4">
            <a:extLst>
              <a:ext uri="{FF2B5EF4-FFF2-40B4-BE49-F238E27FC236}">
                <a16:creationId xmlns:a16="http://schemas.microsoft.com/office/drawing/2014/main" id="{EE702E3B-26D8-0B96-8A36-8FF8C199A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390-7CD4-819A-1551-CEF5494EE8E0}"/>
              </a:ext>
            </a:extLst>
          </p:cNvPr>
          <p:cNvSpPr>
            <a:spLocks noGrp="1"/>
          </p:cNvSpPr>
          <p:nvPr>
            <p:ph type="sldNum" sz="quarter" idx="12"/>
          </p:nvPr>
        </p:nvSpPr>
        <p:spPr/>
        <p:txBody>
          <a:bodyPr/>
          <a:lstStyle/>
          <a:p>
            <a:fld id="{985E7217-013C-B045-AB61-B7810CBFA208}" type="slidenum">
              <a:rPr lang="en-US" smtClean="0"/>
              <a:t>‹#›</a:t>
            </a:fld>
            <a:endParaRPr lang="en-US"/>
          </a:p>
        </p:txBody>
      </p:sp>
    </p:spTree>
    <p:extLst>
      <p:ext uri="{BB962C8B-B14F-4D97-AF65-F5344CB8AC3E}">
        <p14:creationId xmlns:p14="http://schemas.microsoft.com/office/powerpoint/2010/main" val="369972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1230-497B-4AC8-91E2-9B4F6C997A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4DCEB-9CFD-B9B2-5992-889ED5719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EEF16-5EC8-4892-EAB6-4512866F4CE4}"/>
              </a:ext>
            </a:extLst>
          </p:cNvPr>
          <p:cNvSpPr>
            <a:spLocks noGrp="1"/>
          </p:cNvSpPr>
          <p:nvPr>
            <p:ph type="dt" sz="half" idx="10"/>
          </p:nvPr>
        </p:nvSpPr>
        <p:spPr/>
        <p:txBody>
          <a:bodyPr/>
          <a:lstStyle/>
          <a:p>
            <a:fld id="{ABF02A52-0064-4183-ADD1-E7C598445903}" type="datetimeFigureOut">
              <a:rPr lang="en-US" smtClean="0"/>
              <a:t>12/2/2024</a:t>
            </a:fld>
            <a:endParaRPr lang="en-US"/>
          </a:p>
        </p:txBody>
      </p:sp>
      <p:sp>
        <p:nvSpPr>
          <p:cNvPr id="5" name="Footer Placeholder 4">
            <a:extLst>
              <a:ext uri="{FF2B5EF4-FFF2-40B4-BE49-F238E27FC236}">
                <a16:creationId xmlns:a16="http://schemas.microsoft.com/office/drawing/2014/main" id="{98C2C0CA-05DE-823D-BE5C-D6A0BA84B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FB13B-1270-DE0F-F3D3-C44D8D50714C}"/>
              </a:ext>
            </a:extLst>
          </p:cNvPr>
          <p:cNvSpPr>
            <a:spLocks noGrp="1"/>
          </p:cNvSpPr>
          <p:nvPr>
            <p:ph type="sldNum" sz="quarter" idx="12"/>
          </p:nvPr>
        </p:nvSpPr>
        <p:spPr/>
        <p:txBody>
          <a:bodyPr/>
          <a:lstStyle/>
          <a:p>
            <a:fld id="{DCF8C84B-A28C-4F4C-A792-F1D98E92155D}" type="slidenum">
              <a:rPr lang="en-US" smtClean="0"/>
              <a:t>‹#›</a:t>
            </a:fld>
            <a:endParaRPr lang="en-US"/>
          </a:p>
        </p:txBody>
      </p:sp>
    </p:spTree>
    <p:extLst>
      <p:ext uri="{BB962C8B-B14F-4D97-AF65-F5344CB8AC3E}">
        <p14:creationId xmlns:p14="http://schemas.microsoft.com/office/powerpoint/2010/main" val="107047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4509516"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Streaming Readout Workshop SRO-XII, Dec 3</a:t>
            </a:r>
            <a:r>
              <a:rPr lang="en-US" baseline="30000" dirty="0"/>
              <a:t>rd</a:t>
            </a:r>
            <a:r>
              <a:rPr lang="en-US" dirty="0"/>
              <a:t>, 2024</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 Landgraf</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 id="2147483670" r:id="rId7"/>
    <p:sldLayoutId id="2147483671" r:id="rId8"/>
    <p:sldLayoutId id="2147483673" r:id="rId9"/>
    <p:sldLayoutId id="2147483674" r:id="rId10"/>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customXml" Target="../ink/ink6.xml"/><Relationship Id="rId18" Type="http://schemas.openxmlformats.org/officeDocument/2006/relationships/image" Target="../media/image40.png"/><Relationship Id="rId26" Type="http://schemas.openxmlformats.org/officeDocument/2006/relationships/customXml" Target="../ink/ink13.xml"/><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37.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15.pn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customXml" Target="../ink/ink5.xml"/><Relationship Id="rId24" Type="http://schemas.openxmlformats.org/officeDocument/2006/relationships/image" Target="../media/image43.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customXml" Target="../ink/ink14.xml"/><Relationship Id="rId10" Type="http://schemas.openxmlformats.org/officeDocument/2006/relationships/image" Target="../media/image36.png"/><Relationship Id="rId19" Type="http://schemas.openxmlformats.org/officeDocument/2006/relationships/customXml" Target="../ink/ink9.xml"/><Relationship Id="rId31"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customXml" Target="../ink/ink4.xml"/><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4.png"/><Relationship Id="rId30" Type="http://schemas.openxmlformats.org/officeDocument/2006/relationships/customXml" Target="../ink/ink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2974" y="1526050"/>
            <a:ext cx="10334625" cy="660527"/>
          </a:xfrm>
        </p:spPr>
        <p:txBody>
          <a:bodyPr>
            <a:normAutofit/>
          </a:bodyPr>
          <a:lstStyle/>
          <a:p>
            <a:r>
              <a:rPr lang="en-US" sz="3600" dirty="0" err="1"/>
              <a:t>ePIC</a:t>
            </a:r>
            <a:r>
              <a:rPr lang="en-US" sz="3600" dirty="0"/>
              <a:t> DAQ Overview</a:t>
            </a:r>
          </a:p>
        </p:txBody>
      </p:sp>
      <p:sp>
        <p:nvSpPr>
          <p:cNvPr id="14" name="Text Placeholder 37">
            <a:extLst>
              <a:ext uri="{FF2B5EF4-FFF2-40B4-BE49-F238E27FC236}">
                <a16:creationId xmlns:a16="http://schemas.microsoft.com/office/drawing/2014/main" id="{5CDA84A7-E2AC-4682-991D-6E32ECB00388}"/>
              </a:ext>
            </a:extLst>
          </p:cNvPr>
          <p:cNvSpPr txBox="1">
            <a:spLocks/>
          </p:cNvSpPr>
          <p:nvPr/>
        </p:nvSpPr>
        <p:spPr>
          <a:xfrm>
            <a:off x="482974" y="2112492"/>
            <a:ext cx="5460625" cy="5016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solidFill>
                <a:schemeClr val="bg1"/>
              </a:solidFill>
            </a:endParaRPr>
          </a:p>
        </p:txBody>
      </p:sp>
      <p:sp>
        <p:nvSpPr>
          <p:cNvPr id="15" name="Text Placeholder 37">
            <a:extLst>
              <a:ext uri="{FF2B5EF4-FFF2-40B4-BE49-F238E27FC236}">
                <a16:creationId xmlns:a16="http://schemas.microsoft.com/office/drawing/2014/main" id="{C1B2002E-00D6-4CAD-A65D-64D3BAA92F63}"/>
              </a:ext>
            </a:extLst>
          </p:cNvPr>
          <p:cNvSpPr txBox="1">
            <a:spLocks/>
          </p:cNvSpPr>
          <p:nvPr/>
        </p:nvSpPr>
        <p:spPr>
          <a:xfrm>
            <a:off x="482974" y="2730111"/>
            <a:ext cx="8230720"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err="1">
                <a:solidFill>
                  <a:schemeClr val="bg1"/>
                </a:solidFill>
              </a:rPr>
              <a:t>ePIC</a:t>
            </a:r>
            <a:r>
              <a:rPr lang="en-US" sz="2000" b="1" dirty="0">
                <a:solidFill>
                  <a:schemeClr val="bg1"/>
                </a:solidFill>
              </a:rPr>
              <a:t> Electronics and DAQ WG Conveners</a:t>
            </a:r>
          </a:p>
          <a:p>
            <a:pPr marL="0" indent="0">
              <a:buNone/>
            </a:pPr>
            <a:r>
              <a:rPr lang="en-US" sz="2800" b="1" dirty="0">
                <a:solidFill>
                  <a:schemeClr val="bg1"/>
                </a:solidFill>
              </a:rPr>
              <a:t>	</a:t>
            </a:r>
            <a:r>
              <a:rPr lang="en-US" sz="1400" b="1" dirty="0">
                <a:solidFill>
                  <a:schemeClr val="bg1"/>
                </a:solidFill>
              </a:rPr>
              <a:t>Fernando Barbosa (</a:t>
            </a:r>
            <a:r>
              <a:rPr lang="en-US" sz="1400" b="1" dirty="0" err="1">
                <a:solidFill>
                  <a:schemeClr val="bg1"/>
                </a:solidFill>
              </a:rPr>
              <a:t>JLab</a:t>
            </a:r>
            <a:r>
              <a:rPr lang="en-US" sz="1400" b="1" dirty="0">
                <a:solidFill>
                  <a:schemeClr val="bg1"/>
                </a:solidFill>
              </a:rPr>
              <a:t>), Jin Huang (BNL), </a:t>
            </a:r>
            <a:r>
              <a:rPr lang="en-US" sz="1400" b="1" u="sng" dirty="0">
                <a:solidFill>
                  <a:schemeClr val="bg1"/>
                </a:solidFill>
              </a:rPr>
              <a:t>Jeff Landgraf (BNL)</a:t>
            </a: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3" y="353280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solidFill>
                <a:schemeClr val="bg1"/>
              </a:solidFill>
            </a:endParaRPr>
          </a:p>
        </p:txBody>
      </p:sp>
      <p:sp>
        <p:nvSpPr>
          <p:cNvPr id="17" name="Text Placeholder 37">
            <a:extLst>
              <a:ext uri="{FF2B5EF4-FFF2-40B4-BE49-F238E27FC236}">
                <a16:creationId xmlns:a16="http://schemas.microsoft.com/office/drawing/2014/main" id="{2FC2202B-5021-46F5-AFDB-5E6FB0EB7782}"/>
              </a:ext>
            </a:extLst>
          </p:cNvPr>
          <p:cNvSpPr txBox="1">
            <a:spLocks/>
          </p:cNvSpPr>
          <p:nvPr/>
        </p:nvSpPr>
        <p:spPr>
          <a:xfrm>
            <a:off x="482974" y="403445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1"/>
              </a:solidFill>
            </a:endParaRPr>
          </a:p>
        </p:txBody>
      </p:sp>
      <p:sp>
        <p:nvSpPr>
          <p:cNvPr id="3" name="Text Placeholder 37">
            <a:extLst>
              <a:ext uri="{FF2B5EF4-FFF2-40B4-BE49-F238E27FC236}">
                <a16:creationId xmlns:a16="http://schemas.microsoft.com/office/drawing/2014/main" id="{D99E3DBE-B671-A042-E53D-5B91456B183A}"/>
              </a:ext>
            </a:extLst>
          </p:cNvPr>
          <p:cNvSpPr txBox="1">
            <a:spLocks/>
          </p:cNvSpPr>
          <p:nvPr/>
        </p:nvSpPr>
        <p:spPr>
          <a:xfrm>
            <a:off x="482973" y="3833855"/>
            <a:ext cx="8230720"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WBS 6.10.08 Electronics</a:t>
            </a:r>
          </a:p>
          <a:p>
            <a:pPr marL="0" indent="0">
              <a:buNone/>
            </a:pPr>
            <a:r>
              <a:rPr lang="en-US" sz="2800" b="1" dirty="0">
                <a:solidFill>
                  <a:schemeClr val="bg1"/>
                </a:solidFill>
              </a:rPr>
              <a:t>	</a:t>
            </a:r>
            <a:r>
              <a:rPr lang="en-US" sz="1400" b="1" dirty="0" err="1">
                <a:solidFill>
                  <a:schemeClr val="bg1"/>
                </a:solidFill>
              </a:rPr>
              <a:t>Fernado</a:t>
            </a:r>
            <a:r>
              <a:rPr lang="en-US" sz="1400" b="1" dirty="0">
                <a:solidFill>
                  <a:schemeClr val="bg1"/>
                </a:solidFill>
              </a:rPr>
              <a:t> Barbosa (</a:t>
            </a:r>
            <a:r>
              <a:rPr lang="en-US" sz="1400" b="1" dirty="0" err="1">
                <a:solidFill>
                  <a:schemeClr val="bg1"/>
                </a:solidFill>
              </a:rPr>
              <a:t>Jlab</a:t>
            </a:r>
            <a:r>
              <a:rPr lang="en-US" sz="1400" b="1" dirty="0">
                <a:solidFill>
                  <a:schemeClr val="bg1"/>
                </a:solidFill>
              </a:rPr>
              <a:t>)</a:t>
            </a:r>
          </a:p>
          <a:p>
            <a:pPr marL="0" indent="0">
              <a:buNone/>
            </a:pPr>
            <a:r>
              <a:rPr lang="en-US" sz="2800" b="1" dirty="0">
                <a:solidFill>
                  <a:schemeClr val="bg1"/>
                </a:solidFill>
              </a:rPr>
              <a:t>	</a:t>
            </a:r>
            <a:endParaRPr lang="en-US" sz="1800" b="1" u="sng" dirty="0">
              <a:solidFill>
                <a:schemeClr val="bg1"/>
              </a:solidFill>
            </a:endParaRPr>
          </a:p>
        </p:txBody>
      </p:sp>
      <p:sp>
        <p:nvSpPr>
          <p:cNvPr id="4" name="Text Placeholder 37">
            <a:extLst>
              <a:ext uri="{FF2B5EF4-FFF2-40B4-BE49-F238E27FC236}">
                <a16:creationId xmlns:a16="http://schemas.microsoft.com/office/drawing/2014/main" id="{88F24C63-6DB4-9D0B-3DDC-BDF4A2D7DB01}"/>
              </a:ext>
            </a:extLst>
          </p:cNvPr>
          <p:cNvSpPr txBox="1">
            <a:spLocks/>
          </p:cNvSpPr>
          <p:nvPr/>
        </p:nvSpPr>
        <p:spPr>
          <a:xfrm>
            <a:off x="482973" y="4830300"/>
            <a:ext cx="8230720"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WBS 6.10.09 DAQ </a:t>
            </a:r>
          </a:p>
          <a:p>
            <a:pPr marL="0" indent="0">
              <a:buNone/>
            </a:pPr>
            <a:r>
              <a:rPr lang="en-US" sz="2800" b="1" dirty="0">
                <a:solidFill>
                  <a:schemeClr val="bg1"/>
                </a:solidFill>
              </a:rPr>
              <a:t>	</a:t>
            </a:r>
            <a:r>
              <a:rPr lang="en-US" sz="1400" b="1" dirty="0">
                <a:solidFill>
                  <a:schemeClr val="bg1"/>
                </a:solidFill>
              </a:rPr>
              <a:t>David Abbott (</a:t>
            </a:r>
            <a:r>
              <a:rPr lang="en-US" sz="1400" b="1" dirty="0" err="1">
                <a:solidFill>
                  <a:schemeClr val="bg1"/>
                </a:solidFill>
              </a:rPr>
              <a:t>Jlab</a:t>
            </a:r>
            <a:r>
              <a:rPr lang="en-US" sz="1400" b="1" dirty="0">
                <a:solidFill>
                  <a:schemeClr val="bg1"/>
                </a:solidFill>
              </a:rPr>
              <a:t>), </a:t>
            </a:r>
            <a:r>
              <a:rPr lang="en-US" sz="1400" b="1" u="sng" dirty="0">
                <a:solidFill>
                  <a:schemeClr val="bg1"/>
                </a:solidFill>
              </a:rPr>
              <a:t>Jeff Landgraf (BNL)</a:t>
            </a:r>
          </a:p>
          <a:p>
            <a:pPr marL="0" indent="0">
              <a:buNone/>
            </a:pPr>
            <a:r>
              <a:rPr lang="en-US" sz="2800" b="1" dirty="0">
                <a:solidFill>
                  <a:schemeClr val="bg1"/>
                </a:solidFill>
              </a:rPr>
              <a:t>	</a:t>
            </a:r>
            <a:endParaRPr lang="en-US" sz="1800" b="1" u="sng" dirty="0">
              <a:solidFill>
                <a:schemeClr val="bg1"/>
              </a:solidFill>
            </a:endParaRP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4">
            <a:extLst>
              <a:ext uri="{FF2B5EF4-FFF2-40B4-BE49-F238E27FC236}">
                <a16:creationId xmlns:a16="http://schemas.microsoft.com/office/drawing/2014/main" id="{1C3FDC40-A2C3-2F7E-19F2-84E785F4788D}"/>
              </a:ext>
            </a:extLst>
          </p:cNvPr>
          <p:cNvSpPr/>
          <p:nvPr/>
        </p:nvSpPr>
        <p:spPr>
          <a:xfrm>
            <a:off x="9046675" y="832108"/>
            <a:ext cx="2325306" cy="3035208"/>
          </a:xfrm>
          <a:prstGeom prst="roundRect">
            <a:avLst/>
          </a:prstGeom>
          <a:noFill/>
          <a:ln w="25400">
            <a:solidFill>
              <a:schemeClr val="bg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DD0384DD-F5E2-8F8F-DF02-9DADD197B4AD}"/>
              </a:ext>
            </a:extLst>
          </p:cNvPr>
          <p:cNvCxnSpPr>
            <a:cxnSpLocks/>
          </p:cNvCxnSpPr>
          <p:nvPr/>
        </p:nvCxnSpPr>
        <p:spPr>
          <a:xfrm>
            <a:off x="8366281" y="3045236"/>
            <a:ext cx="152780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8AF07F1C-0E49-42F8-A8E9-113CF88114A8}"/>
              </a:ext>
            </a:extLst>
          </p:cNvPr>
          <p:cNvSpPr txBox="1"/>
          <p:nvPr/>
        </p:nvSpPr>
        <p:spPr>
          <a:xfrm>
            <a:off x="421962" y="3384858"/>
            <a:ext cx="970524"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Name</a:t>
            </a:r>
          </a:p>
          <a:p>
            <a:endParaRPr lang="en-US" sz="1100">
              <a:solidFill>
                <a:schemeClr val="tx2"/>
              </a:solidFill>
            </a:endParaRPr>
          </a:p>
          <a:p>
            <a:endParaRPr lang="en-US" sz="1100">
              <a:solidFill>
                <a:schemeClr val="tx2"/>
              </a:solidFill>
            </a:endParaRPr>
          </a:p>
          <a:p>
            <a:r>
              <a:rPr lang="en-US" sz="1100">
                <a:solidFill>
                  <a:schemeClr val="tx2"/>
                </a:solidFill>
              </a:rPr>
              <a:t>Design</a:t>
            </a:r>
          </a:p>
          <a:p>
            <a:endParaRPr lang="en-US" sz="1100">
              <a:solidFill>
                <a:schemeClr val="tx2"/>
              </a:solidFill>
            </a:endParaRPr>
          </a:p>
          <a:p>
            <a:r>
              <a:rPr lang="en-US" sz="1100">
                <a:solidFill>
                  <a:schemeClr val="tx2"/>
                </a:solidFill>
              </a:rPr>
              <a:t>Function</a:t>
            </a: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r>
              <a:rPr lang="en-US" sz="1100">
                <a:solidFill>
                  <a:schemeClr val="tx2"/>
                </a:solidFill>
              </a:rPr>
              <a:t>Attributes</a:t>
            </a:r>
          </a:p>
        </p:txBody>
      </p:sp>
      <p:sp>
        <p:nvSpPr>
          <p:cNvPr id="36" name="TextBox 5">
            <a:extLst>
              <a:ext uri="{FF2B5EF4-FFF2-40B4-BE49-F238E27FC236}">
                <a16:creationId xmlns:a16="http://schemas.microsoft.com/office/drawing/2014/main" id="{AD4CFF49-81B7-4553-A704-92F9ABA5ACE1}"/>
              </a:ext>
            </a:extLst>
          </p:cNvPr>
          <p:cNvSpPr txBox="1"/>
          <p:nvPr/>
        </p:nvSpPr>
        <p:spPr>
          <a:xfrm>
            <a:off x="2523274" y="3377605"/>
            <a:ext cx="126290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Adapter</a:t>
            </a:r>
          </a:p>
          <a:p>
            <a:endParaRPr lang="en-US" sz="1100"/>
          </a:p>
          <a:p>
            <a:endParaRPr lang="en-US" sz="1100"/>
          </a:p>
          <a:p>
            <a:r>
              <a:rPr lang="en-US" sz="1100"/>
              <a:t>Detector Specific</a:t>
            </a:r>
          </a:p>
          <a:p>
            <a:endParaRPr lang="en-US" sz="1100"/>
          </a:p>
          <a:p>
            <a:pPr marL="60325" indent="-60325"/>
            <a:r>
              <a:rPr lang="en-US" sz="1100"/>
              <a:t>-HV/Bias Distribution</a:t>
            </a:r>
          </a:p>
          <a:p>
            <a:r>
              <a:rPr lang="en-US" sz="1100"/>
              <a:t>-HV divider</a:t>
            </a:r>
          </a:p>
          <a:p>
            <a:pPr marL="60325" indent="-60325"/>
            <a:r>
              <a:rPr lang="en-US" sz="1100"/>
              <a:t>-Interconnect Routing</a:t>
            </a:r>
          </a:p>
          <a:p>
            <a:endParaRPr lang="en-US" sz="1100"/>
          </a:p>
          <a:p>
            <a:endParaRPr lang="en-US" sz="1100"/>
          </a:p>
          <a:p>
            <a:endParaRPr lang="en-US" sz="1100"/>
          </a:p>
          <a:p>
            <a:r>
              <a:rPr lang="en-US" sz="1100"/>
              <a:t>-Sensor Specific</a:t>
            </a:r>
          </a:p>
          <a:p>
            <a:r>
              <a:rPr lang="en-US" sz="1100"/>
              <a:t>-Passive</a:t>
            </a:r>
          </a:p>
        </p:txBody>
      </p:sp>
      <p:sp>
        <p:nvSpPr>
          <p:cNvPr id="37" name="TextBox 6">
            <a:extLst>
              <a:ext uri="{FF2B5EF4-FFF2-40B4-BE49-F238E27FC236}">
                <a16:creationId xmlns:a16="http://schemas.microsoft.com/office/drawing/2014/main" id="{CA805B96-26E8-4354-8AA4-7541C78763FA}"/>
              </a:ext>
            </a:extLst>
          </p:cNvPr>
          <p:cNvSpPr txBox="1"/>
          <p:nvPr/>
        </p:nvSpPr>
        <p:spPr>
          <a:xfrm>
            <a:off x="1158693" y="3377605"/>
            <a:ext cx="1353402"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Sensor</a:t>
            </a:r>
          </a:p>
          <a:p>
            <a:endParaRPr lang="en-US" sz="1100"/>
          </a:p>
          <a:p>
            <a:endParaRPr lang="en-US" sz="1100"/>
          </a:p>
          <a:p>
            <a:r>
              <a:rPr lang="en-US" sz="1100"/>
              <a:t>Detector Specific</a:t>
            </a:r>
          </a:p>
          <a:p>
            <a:endParaRPr lang="en-US" sz="1100"/>
          </a:p>
          <a:p>
            <a:r>
              <a:rPr lang="en-US" sz="1100"/>
              <a:t>Multi-Channel Sensor</a:t>
            </a:r>
          </a:p>
          <a:p>
            <a:endParaRPr lang="en-US" sz="1100"/>
          </a:p>
          <a:p>
            <a:endParaRPr lang="en-US" sz="1100"/>
          </a:p>
          <a:p>
            <a:endParaRPr lang="en-US" sz="1100"/>
          </a:p>
          <a:p>
            <a:endParaRPr lang="en-US" sz="1100"/>
          </a:p>
          <a:p>
            <a:endParaRPr lang="en-US" sz="1100"/>
          </a:p>
          <a:p>
            <a:endParaRPr lang="en-US" sz="1100"/>
          </a:p>
          <a:p>
            <a:r>
              <a:rPr lang="en-US" sz="1100"/>
              <a:t>MAPS, AC-LGAD</a:t>
            </a:r>
          </a:p>
          <a:p>
            <a:r>
              <a:rPr lang="en-US" sz="1100"/>
              <a:t>MPGD, MCP-PMT</a:t>
            </a:r>
          </a:p>
          <a:p>
            <a:r>
              <a:rPr lang="en-US" sz="1100" err="1"/>
              <a:t>SiPM</a:t>
            </a:r>
            <a:r>
              <a:rPr lang="en-US" sz="1100"/>
              <a:t>, LAPPD</a:t>
            </a:r>
          </a:p>
        </p:txBody>
      </p:sp>
      <p:sp>
        <p:nvSpPr>
          <p:cNvPr id="38" name="TextBox 7">
            <a:extLst>
              <a:ext uri="{FF2B5EF4-FFF2-40B4-BE49-F238E27FC236}">
                <a16:creationId xmlns:a16="http://schemas.microsoft.com/office/drawing/2014/main" id="{4ABD52CD-F28C-460E-B325-6142F98FC501}"/>
              </a:ext>
            </a:extLst>
          </p:cNvPr>
          <p:cNvSpPr txBox="1"/>
          <p:nvPr/>
        </p:nvSpPr>
        <p:spPr>
          <a:xfrm>
            <a:off x="3776264" y="3377605"/>
            <a:ext cx="135103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Front End Board</a:t>
            </a:r>
          </a:p>
          <a:p>
            <a:r>
              <a:rPr lang="en-US" sz="1100" b="1">
                <a:solidFill>
                  <a:schemeClr val="tx2"/>
                </a:solidFill>
              </a:rPr>
              <a:t>(FEB)</a:t>
            </a:r>
          </a:p>
          <a:p>
            <a:endParaRPr lang="en-US" sz="1100"/>
          </a:p>
          <a:p>
            <a:r>
              <a:rPr lang="en-US" sz="1100"/>
              <a:t>Detector Specific</a:t>
            </a:r>
          </a:p>
          <a:p>
            <a:endParaRPr lang="en-US" sz="1100"/>
          </a:p>
          <a:p>
            <a:r>
              <a:rPr lang="en-US" sz="1100"/>
              <a:t>-Amplification</a:t>
            </a:r>
          </a:p>
          <a:p>
            <a:r>
              <a:rPr lang="en-US" sz="1100"/>
              <a:t>-Shaping</a:t>
            </a:r>
          </a:p>
          <a:p>
            <a:r>
              <a:rPr lang="en-US" sz="1100"/>
              <a:t>-Digitization</a:t>
            </a:r>
          </a:p>
          <a:p>
            <a:r>
              <a:rPr lang="en-US" sz="1100"/>
              <a:t>-Zero Suppression</a:t>
            </a:r>
          </a:p>
          <a:p>
            <a:pPr marL="60325" indent="-60325"/>
            <a:r>
              <a:rPr lang="en-US" sz="1100"/>
              <a:t>-Bias Control &amp; Monitoring</a:t>
            </a:r>
          </a:p>
          <a:p>
            <a:endParaRPr lang="en-US" sz="1100"/>
          </a:p>
          <a:p>
            <a:endParaRPr lang="en-US" sz="1100"/>
          </a:p>
          <a:p>
            <a:r>
              <a:rPr lang="en-US" sz="1100"/>
              <a:t>-ASIC/ADC</a:t>
            </a:r>
          </a:p>
          <a:p>
            <a:r>
              <a:rPr lang="en-US" sz="1100"/>
              <a:t>-Discrete</a:t>
            </a:r>
          </a:p>
          <a:p>
            <a:r>
              <a:rPr lang="en-US" sz="1100"/>
              <a:t>-Serial Link</a:t>
            </a:r>
          </a:p>
        </p:txBody>
      </p:sp>
      <p:sp>
        <p:nvSpPr>
          <p:cNvPr id="39" name="TextBox 8">
            <a:extLst>
              <a:ext uri="{FF2B5EF4-FFF2-40B4-BE49-F238E27FC236}">
                <a16:creationId xmlns:a16="http://schemas.microsoft.com/office/drawing/2014/main" id="{04B71446-E3AA-4433-B054-BD5259FD2A40}"/>
              </a:ext>
            </a:extLst>
          </p:cNvPr>
          <p:cNvSpPr txBox="1"/>
          <p:nvPr/>
        </p:nvSpPr>
        <p:spPr>
          <a:xfrm>
            <a:off x="5019338" y="3377605"/>
            <a:ext cx="127408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Readout Board</a:t>
            </a:r>
          </a:p>
          <a:p>
            <a:r>
              <a:rPr lang="en-US" sz="1100" b="1" dirty="0">
                <a:solidFill>
                  <a:schemeClr val="tx2"/>
                </a:solidFill>
              </a:rPr>
              <a:t>(RDO)</a:t>
            </a:r>
          </a:p>
          <a:p>
            <a:endParaRPr lang="en-US" sz="1100" dirty="0"/>
          </a:p>
          <a:p>
            <a:r>
              <a:rPr lang="en-US" sz="1100" dirty="0"/>
              <a:t>Few Variants</a:t>
            </a:r>
          </a:p>
          <a:p>
            <a:endParaRPr lang="en-US" sz="1100" dirty="0"/>
          </a:p>
          <a:p>
            <a:r>
              <a:rPr lang="en-US" sz="1100" dirty="0"/>
              <a:t>-Communication</a:t>
            </a:r>
          </a:p>
          <a:p>
            <a:r>
              <a:rPr lang="en-US" sz="1100" dirty="0"/>
              <a:t>-Aggregation</a:t>
            </a:r>
          </a:p>
          <a:p>
            <a:r>
              <a:rPr lang="en-US" sz="1100" dirty="0"/>
              <a:t>-Formatting</a:t>
            </a:r>
          </a:p>
          <a:p>
            <a:r>
              <a:rPr lang="en-US" sz="1100" dirty="0"/>
              <a:t>-Data Readout</a:t>
            </a:r>
          </a:p>
          <a:p>
            <a:r>
              <a:rPr lang="en-US" sz="1100" dirty="0"/>
              <a:t>-Config &amp; Control</a:t>
            </a:r>
          </a:p>
          <a:p>
            <a:r>
              <a:rPr lang="en-US" sz="1100" dirty="0"/>
              <a:t>-Clock &amp; Timing</a:t>
            </a:r>
          </a:p>
          <a:p>
            <a:endParaRPr lang="en-US" sz="1100" dirty="0"/>
          </a:p>
          <a:p>
            <a:endParaRPr lang="en-US" sz="1100" dirty="0"/>
          </a:p>
          <a:p>
            <a:r>
              <a:rPr lang="en-US" sz="1100" dirty="0"/>
              <a:t>-FPGA or </a:t>
            </a:r>
            <a:r>
              <a:rPr lang="en-US" sz="1100" dirty="0" err="1"/>
              <a:t>lpGBT</a:t>
            </a:r>
            <a:endParaRPr lang="en-US" sz="1100" dirty="0"/>
          </a:p>
          <a:p>
            <a:r>
              <a:rPr lang="en-US" sz="1100" dirty="0"/>
              <a:t>-Fiber Link</a:t>
            </a:r>
          </a:p>
        </p:txBody>
      </p:sp>
      <p:sp>
        <p:nvSpPr>
          <p:cNvPr id="40" name="TextBox 9">
            <a:extLst>
              <a:ext uri="{FF2B5EF4-FFF2-40B4-BE49-F238E27FC236}">
                <a16:creationId xmlns:a16="http://schemas.microsoft.com/office/drawing/2014/main" id="{D851DD68-A548-476A-9427-F850288C70DB}"/>
              </a:ext>
            </a:extLst>
          </p:cNvPr>
          <p:cNvSpPr txBox="1"/>
          <p:nvPr/>
        </p:nvSpPr>
        <p:spPr>
          <a:xfrm>
            <a:off x="6293425" y="3384858"/>
            <a:ext cx="139479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Data Aggregation Module (DAM)</a:t>
            </a:r>
          </a:p>
          <a:p>
            <a:endParaRPr lang="en-US" sz="1100"/>
          </a:p>
          <a:p>
            <a:r>
              <a:rPr lang="en-US" sz="1100"/>
              <a:t>Common</a:t>
            </a:r>
          </a:p>
          <a:p>
            <a:endParaRPr lang="en-US" sz="1100"/>
          </a:p>
          <a:p>
            <a:pPr marL="60325" indent="-60325"/>
            <a:r>
              <a:rPr lang="en-US" sz="1100"/>
              <a:t>-Computing Interface</a:t>
            </a:r>
          </a:p>
          <a:p>
            <a:r>
              <a:rPr lang="en-US" sz="1100"/>
              <a:t>-Aggregation</a:t>
            </a:r>
          </a:p>
          <a:p>
            <a:r>
              <a:rPr lang="en-US" sz="1100"/>
              <a:t>-Software Trigger</a:t>
            </a:r>
          </a:p>
          <a:p>
            <a:r>
              <a:rPr lang="en-US" sz="1100"/>
              <a:t>-Config &amp; Control</a:t>
            </a:r>
          </a:p>
          <a:p>
            <a:r>
              <a:rPr lang="en-US" sz="1100"/>
              <a:t>-Clock &amp; Timing</a:t>
            </a:r>
          </a:p>
          <a:p>
            <a:endParaRPr lang="en-US" sz="1100"/>
          </a:p>
          <a:p>
            <a:endParaRPr lang="en-US" sz="1100"/>
          </a:p>
          <a:p>
            <a:r>
              <a:rPr lang="en-US" sz="1100"/>
              <a:t>-Large FPGA</a:t>
            </a:r>
          </a:p>
          <a:p>
            <a:r>
              <a:rPr lang="en-US" sz="1100"/>
              <a:t>-PCIe</a:t>
            </a:r>
          </a:p>
          <a:p>
            <a:r>
              <a:rPr lang="en-US" sz="1100"/>
              <a:t>-Ethernet</a:t>
            </a:r>
          </a:p>
        </p:txBody>
      </p:sp>
      <p:sp>
        <p:nvSpPr>
          <p:cNvPr id="41" name="TextBox 10">
            <a:extLst>
              <a:ext uri="{FF2B5EF4-FFF2-40B4-BE49-F238E27FC236}">
                <a16:creationId xmlns:a16="http://schemas.microsoft.com/office/drawing/2014/main" id="{A5D6E099-5CCD-43AD-B935-95291294272C}"/>
              </a:ext>
            </a:extLst>
          </p:cNvPr>
          <p:cNvSpPr txBox="1"/>
          <p:nvPr/>
        </p:nvSpPr>
        <p:spPr>
          <a:xfrm>
            <a:off x="7567512" y="3377605"/>
            <a:ext cx="157546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Echelon 0</a:t>
            </a:r>
          </a:p>
          <a:p>
            <a:r>
              <a:rPr lang="en-US" sz="1100" b="1" dirty="0">
                <a:solidFill>
                  <a:schemeClr val="tx2"/>
                </a:solidFill>
              </a:rPr>
              <a:t>Computing</a:t>
            </a:r>
          </a:p>
          <a:p>
            <a:endParaRPr lang="en-US" sz="1100" dirty="0"/>
          </a:p>
          <a:p>
            <a:r>
              <a:rPr lang="en-US" sz="1100" dirty="0"/>
              <a:t>Common</a:t>
            </a:r>
          </a:p>
          <a:p>
            <a:endParaRPr lang="en-US" sz="1100" dirty="0"/>
          </a:p>
          <a:p>
            <a:pPr marL="60325" indent="-60325"/>
            <a:r>
              <a:rPr lang="en-US" sz="1100" dirty="0"/>
              <a:t>-Data Buffering and Sinking</a:t>
            </a:r>
          </a:p>
          <a:p>
            <a:r>
              <a:rPr lang="en-US" sz="1100" dirty="0"/>
              <a:t>-Calibration Support</a:t>
            </a:r>
          </a:p>
          <a:p>
            <a:r>
              <a:rPr lang="en-US" sz="1100" dirty="0"/>
              <a:t>-QA/Scalers</a:t>
            </a:r>
          </a:p>
          <a:p>
            <a:r>
              <a:rPr lang="en-US" sz="1100" dirty="0"/>
              <a:t>-Collider Feedback</a:t>
            </a:r>
          </a:p>
          <a:p>
            <a:r>
              <a:rPr lang="en-US" sz="1100" dirty="0"/>
              <a:t>-Event ID/Building</a:t>
            </a:r>
          </a:p>
          <a:p>
            <a:r>
              <a:rPr lang="en-US" sz="1100" dirty="0"/>
              <a:t>-Software Trigger</a:t>
            </a:r>
          </a:p>
          <a:p>
            <a:r>
              <a:rPr lang="en-US" sz="1100" dirty="0"/>
              <a:t>-Monitoring</a:t>
            </a:r>
          </a:p>
          <a:p>
            <a:endParaRPr lang="en-US" sz="1100" dirty="0"/>
          </a:p>
          <a:p>
            <a:r>
              <a:rPr lang="en-US" sz="1100" dirty="0"/>
              <a:t>-COTS</a:t>
            </a:r>
          </a:p>
          <a:p>
            <a:r>
              <a:rPr lang="en-US" sz="1100" dirty="0"/>
              <a:t>-Ethernet</a:t>
            </a:r>
          </a:p>
        </p:txBody>
      </p:sp>
      <p:pic>
        <p:nvPicPr>
          <p:cNvPr id="42" name="Picture 41">
            <a:extLst>
              <a:ext uri="{FF2B5EF4-FFF2-40B4-BE49-F238E27FC236}">
                <a16:creationId xmlns:a16="http://schemas.microsoft.com/office/drawing/2014/main" id="{8E664124-1E4B-4E27-9AE6-CBF35C8F5224}"/>
              </a:ext>
            </a:extLst>
          </p:cNvPr>
          <p:cNvPicPr>
            <a:picLocks noChangeAspect="1"/>
          </p:cNvPicPr>
          <p:nvPr/>
        </p:nvPicPr>
        <p:blipFill>
          <a:blip r:embed="rId2"/>
          <a:stretch>
            <a:fillRect/>
          </a:stretch>
        </p:blipFill>
        <p:spPr>
          <a:xfrm>
            <a:off x="1392486" y="2538854"/>
            <a:ext cx="720941" cy="673367"/>
          </a:xfrm>
          <a:prstGeom prst="rect">
            <a:avLst/>
          </a:prstGeom>
        </p:spPr>
      </p:pic>
      <p:sp>
        <p:nvSpPr>
          <p:cNvPr id="43" name="Rectangle 42">
            <a:extLst>
              <a:ext uri="{FF2B5EF4-FFF2-40B4-BE49-F238E27FC236}">
                <a16:creationId xmlns:a16="http://schemas.microsoft.com/office/drawing/2014/main" id="{5549153C-B100-421C-9509-F1C5F7673D14}"/>
              </a:ext>
            </a:extLst>
          </p:cNvPr>
          <p:cNvSpPr/>
          <p:nvPr/>
        </p:nvSpPr>
        <p:spPr>
          <a:xfrm>
            <a:off x="2512094" y="2378783"/>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2044D42-7787-465D-9ECD-E58559449D6A}"/>
              </a:ext>
            </a:extLst>
          </p:cNvPr>
          <p:cNvSpPr/>
          <p:nvPr/>
        </p:nvSpPr>
        <p:spPr>
          <a:xfrm>
            <a:off x="3846745" y="2378783"/>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AA7CDA14-6F1A-4931-BB1A-660A2829C785}"/>
              </a:ext>
            </a:extLst>
          </p:cNvPr>
          <p:cNvSpPr/>
          <p:nvPr/>
        </p:nvSpPr>
        <p:spPr>
          <a:xfrm>
            <a:off x="5127298" y="2378783"/>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AF8DA97C-4FC9-4B84-A5A2-BCEAB2E8962D}"/>
              </a:ext>
            </a:extLst>
          </p:cNvPr>
          <p:cNvSpPr/>
          <p:nvPr/>
        </p:nvSpPr>
        <p:spPr>
          <a:xfrm>
            <a:off x="6360816" y="2378783"/>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FDF53CF3-3716-4C86-83AB-DF3AA7CD10B7}"/>
              </a:ext>
            </a:extLst>
          </p:cNvPr>
          <p:cNvSpPr/>
          <p:nvPr/>
        </p:nvSpPr>
        <p:spPr>
          <a:xfrm>
            <a:off x="7641369" y="2378783"/>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A63D34FE-17BD-4C0E-A5B4-B62AA754A14D}"/>
              </a:ext>
            </a:extLst>
          </p:cNvPr>
          <p:cNvSpPr/>
          <p:nvPr/>
        </p:nvSpPr>
        <p:spPr>
          <a:xfrm>
            <a:off x="6360816" y="1212661"/>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80F23A66-5F6A-4AB1-BA74-F042EDD5BD7F}"/>
              </a:ext>
            </a:extLst>
          </p:cNvPr>
          <p:cNvSpPr txBox="1"/>
          <p:nvPr/>
        </p:nvSpPr>
        <p:spPr>
          <a:xfrm>
            <a:off x="7227285" y="1166337"/>
            <a:ext cx="1818761" cy="1123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2"/>
                </a:solidFill>
              </a:rPr>
              <a:t>Global Timing Unit (GTU)</a:t>
            </a:r>
            <a:endParaRPr lang="en-US" sz="1100" dirty="0"/>
          </a:p>
          <a:p>
            <a:r>
              <a:rPr lang="en-US" sz="1100" dirty="0"/>
              <a:t>- Interfaces to Collider</a:t>
            </a:r>
          </a:p>
          <a:p>
            <a:r>
              <a:rPr lang="en-US" sz="1100" dirty="0"/>
              <a:t>  Run Control &amp; DAM</a:t>
            </a:r>
          </a:p>
          <a:p>
            <a:r>
              <a:rPr lang="en-US" sz="1100" dirty="0"/>
              <a:t>- Config &amp; Control</a:t>
            </a:r>
          </a:p>
          <a:p>
            <a:r>
              <a:rPr lang="en-US" sz="1100" dirty="0"/>
              <a:t>- Clock &amp; Timing</a:t>
            </a:r>
          </a:p>
          <a:p>
            <a:endParaRPr lang="en-US" sz="1200" dirty="0"/>
          </a:p>
        </p:txBody>
      </p:sp>
      <p:sp>
        <p:nvSpPr>
          <p:cNvPr id="50" name="Rectangle: Rounded Corners 19">
            <a:extLst>
              <a:ext uri="{FF2B5EF4-FFF2-40B4-BE49-F238E27FC236}">
                <a16:creationId xmlns:a16="http://schemas.microsoft.com/office/drawing/2014/main" id="{3AC2F7A1-2508-4811-8CF9-B832BD767178}"/>
              </a:ext>
            </a:extLst>
          </p:cNvPr>
          <p:cNvSpPr/>
          <p:nvPr/>
        </p:nvSpPr>
        <p:spPr>
          <a:xfrm>
            <a:off x="1145169" y="2226372"/>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04C16912-AB4A-4F3B-8D4D-C5DB1AAA320D}"/>
              </a:ext>
            </a:extLst>
          </p:cNvPr>
          <p:cNvSpPr txBox="1"/>
          <p:nvPr/>
        </p:nvSpPr>
        <p:spPr>
          <a:xfrm>
            <a:off x="1921800" y="1928147"/>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CA19D5DC-A15A-4070-8257-5B5AFDB8C138}"/>
              </a:ext>
            </a:extLst>
          </p:cNvPr>
          <p:cNvSpPr/>
          <p:nvPr/>
        </p:nvSpPr>
        <p:spPr>
          <a:xfrm>
            <a:off x="2041871" y="2622090"/>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1354DDBB-792B-4D7E-9A03-069FE7B11C63}"/>
              </a:ext>
            </a:extLst>
          </p:cNvPr>
          <p:cNvCxnSpPr/>
          <p:nvPr/>
        </p:nvCxnSpPr>
        <p:spPr>
          <a:xfrm>
            <a:off x="4768760" y="2622090"/>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D7AF0F-E07C-4B62-A779-1443AD4DB4CD}"/>
              </a:ext>
            </a:extLst>
          </p:cNvPr>
          <p:cNvCxnSpPr/>
          <p:nvPr/>
        </p:nvCxnSpPr>
        <p:spPr>
          <a:xfrm flipH="1">
            <a:off x="4768760"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5D56FB0-D8FF-4DAB-BA33-10AE15657E91}"/>
              </a:ext>
            </a:extLst>
          </p:cNvPr>
          <p:cNvCxnSpPr/>
          <p:nvPr/>
        </p:nvCxnSpPr>
        <p:spPr>
          <a:xfrm>
            <a:off x="6049313" y="262190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B69FE4D-8946-4C37-BFCA-2BA2E9312373}"/>
              </a:ext>
            </a:extLst>
          </p:cNvPr>
          <p:cNvCxnSpPr/>
          <p:nvPr/>
        </p:nvCxnSpPr>
        <p:spPr>
          <a:xfrm flipH="1">
            <a:off x="6049313" y="2973378"/>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AB085B-9067-4D2E-B127-1C32ECE5C626}"/>
              </a:ext>
            </a:extLst>
          </p:cNvPr>
          <p:cNvCxnSpPr/>
          <p:nvPr/>
        </p:nvCxnSpPr>
        <p:spPr>
          <a:xfrm>
            <a:off x="7282831" y="262190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EFEE6F-58DD-4B26-851C-5A3B56474E78}"/>
              </a:ext>
            </a:extLst>
          </p:cNvPr>
          <p:cNvCxnSpPr/>
          <p:nvPr/>
        </p:nvCxnSpPr>
        <p:spPr>
          <a:xfrm flipH="1">
            <a:off x="7282831"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82DC30-28BC-4C2C-9797-529D5CC0DC3C}"/>
              </a:ext>
            </a:extLst>
          </p:cNvPr>
          <p:cNvCxnSpPr/>
          <p:nvPr/>
        </p:nvCxnSpPr>
        <p:spPr>
          <a:xfrm flipV="1">
            <a:off x="6631569"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69D87-B6A6-4582-AD50-B9AB80600105}"/>
              </a:ext>
            </a:extLst>
          </p:cNvPr>
          <p:cNvCxnSpPr/>
          <p:nvPr/>
        </p:nvCxnSpPr>
        <p:spPr>
          <a:xfrm>
            <a:off x="7033671"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D59763EC-8EBE-4F46-958A-F5C07B810D44}"/>
              </a:ext>
            </a:extLst>
          </p:cNvPr>
          <p:cNvSpPr txBox="1"/>
          <p:nvPr/>
        </p:nvSpPr>
        <p:spPr>
          <a:xfrm>
            <a:off x="2095427" y="2400841"/>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1354DDBB-792B-4D7E-9A03-069FE7B11C63}"/>
              </a:ext>
            </a:extLst>
          </p:cNvPr>
          <p:cNvCxnSpPr/>
          <p:nvPr/>
        </p:nvCxnSpPr>
        <p:spPr>
          <a:xfrm>
            <a:off x="3434109" y="2622090"/>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D7AF0F-E07C-4B62-A779-1443AD4DB4CD}"/>
              </a:ext>
            </a:extLst>
          </p:cNvPr>
          <p:cNvCxnSpPr/>
          <p:nvPr/>
        </p:nvCxnSpPr>
        <p:spPr>
          <a:xfrm flipH="1">
            <a:off x="3434109" y="297337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4">
            <a:extLst>
              <a:ext uri="{FF2B5EF4-FFF2-40B4-BE49-F238E27FC236}">
                <a16:creationId xmlns:a16="http://schemas.microsoft.com/office/drawing/2014/main" id="{919B8470-16A3-42C3-B8F6-4B93B7D27E58}"/>
              </a:ext>
            </a:extLst>
          </p:cNvPr>
          <p:cNvSpPr/>
          <p:nvPr/>
        </p:nvSpPr>
        <p:spPr>
          <a:xfrm>
            <a:off x="6224880" y="864101"/>
            <a:ext cx="2693189" cy="3035208"/>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a:xfrm>
            <a:off x="450344" y="0"/>
            <a:ext cx="11499234" cy="814866"/>
          </a:xfrm>
        </p:spPr>
        <p:txBody>
          <a:bodyPr/>
          <a:lstStyle/>
          <a:p>
            <a:r>
              <a:rPr lang="en-US" dirty="0" err="1"/>
              <a:t>ePIC</a:t>
            </a:r>
            <a:r>
              <a:rPr lang="en-US" dirty="0"/>
              <a:t> Readout Chain</a:t>
            </a:r>
          </a:p>
        </p:txBody>
      </p:sp>
      <p:sp>
        <p:nvSpPr>
          <p:cNvPr id="3" name="Slide Number Placeholder 5">
            <a:extLst>
              <a:ext uri="{FF2B5EF4-FFF2-40B4-BE49-F238E27FC236}">
                <a16:creationId xmlns:a16="http://schemas.microsoft.com/office/drawing/2014/main" id="{63B7495E-D714-135D-D06B-859B26F99933}"/>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10</a:t>
            </a:fld>
            <a:endParaRPr lang="en-US" dirty="0"/>
          </a:p>
        </p:txBody>
      </p:sp>
      <p:sp>
        <p:nvSpPr>
          <p:cNvPr id="4" name="Rectangle: Rounded Corners 4">
            <a:extLst>
              <a:ext uri="{FF2B5EF4-FFF2-40B4-BE49-F238E27FC236}">
                <a16:creationId xmlns:a16="http://schemas.microsoft.com/office/drawing/2014/main" id="{F80EF34A-8D29-2214-AE65-A55B34C86D38}"/>
              </a:ext>
            </a:extLst>
          </p:cNvPr>
          <p:cNvSpPr/>
          <p:nvPr/>
        </p:nvSpPr>
        <p:spPr>
          <a:xfrm>
            <a:off x="3711228" y="858245"/>
            <a:ext cx="2435828" cy="3035208"/>
          </a:xfrm>
          <a:prstGeom prst="roundRect">
            <a:avLst/>
          </a:prstGeom>
          <a:noFill/>
          <a:ln w="254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A72B258B-50F8-7E6B-D271-047E81F2C58E}"/>
              </a:ext>
            </a:extLst>
          </p:cNvPr>
          <p:cNvSpPr txBox="1"/>
          <p:nvPr/>
        </p:nvSpPr>
        <p:spPr>
          <a:xfrm>
            <a:off x="3903606" y="863559"/>
            <a:ext cx="1241045" cy="307777"/>
          </a:xfrm>
          <a:prstGeom prst="rect">
            <a:avLst/>
          </a:prstGeom>
          <a:noFill/>
        </p:spPr>
        <p:txBody>
          <a:bodyPr wrap="none" rtlCol="0">
            <a:spAutoFit/>
          </a:bodyPr>
          <a:lstStyle/>
          <a:p>
            <a:r>
              <a:rPr lang="en-US" sz="1400" dirty="0">
                <a:solidFill>
                  <a:srgbClr val="92D050"/>
                </a:solidFill>
              </a:rPr>
              <a:t>WBS 6.10.08</a:t>
            </a:r>
          </a:p>
        </p:txBody>
      </p:sp>
      <p:sp>
        <p:nvSpPr>
          <p:cNvPr id="6" name="TextBox 5">
            <a:extLst>
              <a:ext uri="{FF2B5EF4-FFF2-40B4-BE49-F238E27FC236}">
                <a16:creationId xmlns:a16="http://schemas.microsoft.com/office/drawing/2014/main" id="{9F38E63E-EE5C-11B1-96CD-3CFD6EB09A18}"/>
              </a:ext>
            </a:extLst>
          </p:cNvPr>
          <p:cNvSpPr txBox="1"/>
          <p:nvPr/>
        </p:nvSpPr>
        <p:spPr>
          <a:xfrm>
            <a:off x="6462841" y="866669"/>
            <a:ext cx="1241045" cy="307777"/>
          </a:xfrm>
          <a:prstGeom prst="rect">
            <a:avLst/>
          </a:prstGeom>
          <a:noFill/>
        </p:spPr>
        <p:txBody>
          <a:bodyPr wrap="none" rtlCol="0">
            <a:spAutoFit/>
          </a:bodyPr>
          <a:lstStyle/>
          <a:p>
            <a:r>
              <a:rPr lang="en-US" sz="1400" dirty="0">
                <a:solidFill>
                  <a:srgbClr val="FF0000"/>
                </a:solidFill>
              </a:rPr>
              <a:t>WBS 6.10.09</a:t>
            </a:r>
          </a:p>
        </p:txBody>
      </p:sp>
      <p:sp>
        <p:nvSpPr>
          <p:cNvPr id="7" name="Rectangle: Rounded Corners 6">
            <a:extLst>
              <a:ext uri="{FF2B5EF4-FFF2-40B4-BE49-F238E27FC236}">
                <a16:creationId xmlns:a16="http://schemas.microsoft.com/office/drawing/2014/main" id="{83146EE4-C57D-FF20-35C4-F0A518EB7CE3}"/>
              </a:ext>
            </a:extLst>
          </p:cNvPr>
          <p:cNvSpPr/>
          <p:nvPr/>
        </p:nvSpPr>
        <p:spPr>
          <a:xfrm>
            <a:off x="9903054" y="1757045"/>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(BNL)</a:t>
            </a:r>
          </a:p>
        </p:txBody>
      </p:sp>
      <p:sp>
        <p:nvSpPr>
          <p:cNvPr id="9" name="Rectangle: Rounded Corners 8">
            <a:extLst>
              <a:ext uri="{FF2B5EF4-FFF2-40B4-BE49-F238E27FC236}">
                <a16:creationId xmlns:a16="http://schemas.microsoft.com/office/drawing/2014/main" id="{469DF7E1-A1FA-5D28-52B2-FFB2E81AF2EF}"/>
              </a:ext>
            </a:extLst>
          </p:cNvPr>
          <p:cNvSpPr/>
          <p:nvPr/>
        </p:nvSpPr>
        <p:spPr>
          <a:xfrm>
            <a:off x="9910417" y="2573383"/>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(JLAB)</a:t>
            </a:r>
          </a:p>
        </p:txBody>
      </p:sp>
      <p:sp>
        <p:nvSpPr>
          <p:cNvPr id="11" name="TextBox 10">
            <a:extLst>
              <a:ext uri="{FF2B5EF4-FFF2-40B4-BE49-F238E27FC236}">
                <a16:creationId xmlns:a16="http://schemas.microsoft.com/office/drawing/2014/main" id="{F6B1410A-6CB0-7FE1-4CA5-2CC311BA890D}"/>
              </a:ext>
            </a:extLst>
          </p:cNvPr>
          <p:cNvSpPr txBox="1"/>
          <p:nvPr/>
        </p:nvSpPr>
        <p:spPr>
          <a:xfrm>
            <a:off x="9894085" y="3377605"/>
            <a:ext cx="1575464"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Echelon 1</a:t>
            </a:r>
          </a:p>
          <a:p>
            <a:r>
              <a:rPr lang="en-US" sz="1100" b="1" dirty="0">
                <a:solidFill>
                  <a:schemeClr val="tx2"/>
                </a:solidFill>
              </a:rPr>
              <a:t>Computing</a:t>
            </a:r>
          </a:p>
          <a:p>
            <a:endParaRPr lang="en-US" sz="1100" dirty="0"/>
          </a:p>
          <a:p>
            <a:r>
              <a:rPr lang="en-US" sz="1100" dirty="0"/>
              <a:t>Common</a:t>
            </a:r>
          </a:p>
          <a:p>
            <a:endParaRPr lang="en-US" sz="1100" dirty="0"/>
          </a:p>
          <a:p>
            <a:r>
              <a:rPr lang="en-US" sz="1100" dirty="0"/>
              <a:t>- Archive</a:t>
            </a:r>
          </a:p>
          <a:p>
            <a:r>
              <a:rPr lang="en-US" sz="1100" dirty="0"/>
              <a:t>- Reconstruction</a:t>
            </a:r>
          </a:p>
          <a:p>
            <a:r>
              <a:rPr lang="en-US" sz="1100" dirty="0"/>
              <a:t>- Analysis</a:t>
            </a:r>
          </a:p>
        </p:txBody>
      </p:sp>
      <p:cxnSp>
        <p:nvCxnSpPr>
          <p:cNvPr id="15" name="Straight Arrow Connector 14">
            <a:extLst>
              <a:ext uri="{FF2B5EF4-FFF2-40B4-BE49-F238E27FC236}">
                <a16:creationId xmlns:a16="http://schemas.microsoft.com/office/drawing/2014/main" id="{211EEDE3-A07A-BE81-C479-4FF4B2E67B2B}"/>
              </a:ext>
            </a:extLst>
          </p:cNvPr>
          <p:cNvCxnSpPr>
            <a:cxnSpLocks/>
            <a:endCxn id="7" idx="1"/>
          </p:cNvCxnSpPr>
          <p:nvPr/>
        </p:nvCxnSpPr>
        <p:spPr>
          <a:xfrm flipV="1">
            <a:off x="8563384" y="2096235"/>
            <a:ext cx="1339670" cy="5258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BF828E6-D43F-8354-A02B-70A324796A3C}"/>
              </a:ext>
            </a:extLst>
          </p:cNvPr>
          <p:cNvSpPr txBox="1"/>
          <p:nvPr/>
        </p:nvSpPr>
        <p:spPr>
          <a:xfrm>
            <a:off x="9210252" y="862720"/>
            <a:ext cx="1947969" cy="738664"/>
          </a:xfrm>
          <a:prstGeom prst="rect">
            <a:avLst/>
          </a:prstGeom>
          <a:noFill/>
        </p:spPr>
        <p:txBody>
          <a:bodyPr wrap="none" rtlCol="0">
            <a:spAutoFit/>
          </a:bodyPr>
          <a:lstStyle/>
          <a:p>
            <a:r>
              <a:rPr lang="en-US" sz="1400" dirty="0">
                <a:solidFill>
                  <a:schemeClr val="bg2">
                    <a:lumMod val="60000"/>
                    <a:lumOff val="40000"/>
                  </a:schemeClr>
                </a:solidFill>
              </a:rPr>
              <a:t>Off Project</a:t>
            </a:r>
          </a:p>
          <a:p>
            <a:r>
              <a:rPr lang="en-US" sz="1400" dirty="0">
                <a:solidFill>
                  <a:schemeClr val="bg2">
                    <a:lumMod val="60000"/>
                    <a:lumOff val="40000"/>
                  </a:schemeClr>
                </a:solidFill>
              </a:rPr>
              <a:t>ECSJI – Joint Institute</a:t>
            </a:r>
          </a:p>
          <a:p>
            <a:endParaRPr lang="en-US" sz="1400" dirty="0">
              <a:solidFill>
                <a:schemeClr val="bg2">
                  <a:lumMod val="60000"/>
                  <a:lumOff val="40000"/>
                </a:schemeClr>
              </a:solidFill>
            </a:endParaRPr>
          </a:p>
        </p:txBody>
      </p:sp>
      <p:sp>
        <p:nvSpPr>
          <p:cNvPr id="12" name="Rectangle: Rounded Corners 4">
            <a:extLst>
              <a:ext uri="{FF2B5EF4-FFF2-40B4-BE49-F238E27FC236}">
                <a16:creationId xmlns:a16="http://schemas.microsoft.com/office/drawing/2014/main" id="{A05BFAD3-A224-4210-B965-E791B80C371A}"/>
              </a:ext>
            </a:extLst>
          </p:cNvPr>
          <p:cNvSpPr/>
          <p:nvPr/>
        </p:nvSpPr>
        <p:spPr>
          <a:xfrm>
            <a:off x="1152714" y="837609"/>
            <a:ext cx="2461335" cy="3035208"/>
          </a:xfrm>
          <a:prstGeom prst="roundRect">
            <a:avLst/>
          </a:prstGeom>
          <a:noFill/>
          <a:ln w="254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7BFCA31-C02F-79C9-ED50-9D30FACC1CF6}"/>
              </a:ext>
            </a:extLst>
          </p:cNvPr>
          <p:cNvSpPr txBox="1"/>
          <p:nvPr/>
        </p:nvSpPr>
        <p:spPr>
          <a:xfrm>
            <a:off x="1363483" y="840993"/>
            <a:ext cx="1132041" cy="307777"/>
          </a:xfrm>
          <a:prstGeom prst="rect">
            <a:avLst/>
          </a:prstGeom>
          <a:noFill/>
        </p:spPr>
        <p:txBody>
          <a:bodyPr wrap="none" rtlCol="0">
            <a:spAutoFit/>
          </a:bodyPr>
          <a:lstStyle/>
          <a:p>
            <a:r>
              <a:rPr lang="en-US" sz="1400" dirty="0">
                <a:solidFill>
                  <a:schemeClr val="tx2">
                    <a:lumMod val="60000"/>
                    <a:lumOff val="40000"/>
                  </a:schemeClr>
                </a:solidFill>
              </a:rPr>
              <a:t>WBS 6.10.x</a:t>
            </a:r>
          </a:p>
        </p:txBody>
      </p:sp>
    </p:spTree>
    <p:extLst>
      <p:ext uri="{BB962C8B-B14F-4D97-AF65-F5344CB8AC3E}">
        <p14:creationId xmlns:p14="http://schemas.microsoft.com/office/powerpoint/2010/main" val="619698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A407FF-AD91-264D-B3D5-282123F30F50}"/>
              </a:ext>
            </a:extLst>
          </p:cNvPr>
          <p:cNvSpPr/>
          <p:nvPr/>
        </p:nvSpPr>
        <p:spPr>
          <a:xfrm>
            <a:off x="550745" y="863980"/>
            <a:ext cx="7868647" cy="2884187"/>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78BCE9-D833-D441-B86E-53F8E775ABC6}"/>
              </a:ext>
            </a:extLst>
          </p:cNvPr>
          <p:cNvSpPr/>
          <p:nvPr/>
        </p:nvSpPr>
        <p:spPr>
          <a:xfrm>
            <a:off x="541650" y="3770763"/>
            <a:ext cx="7868647" cy="2286489"/>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2DEEE2B-5114-F243-AD83-54FCB7BC14A0}"/>
              </a:ext>
            </a:extLst>
          </p:cNvPr>
          <p:cNvCxnSpPr>
            <a:cxnSpLocks/>
          </p:cNvCxnSpPr>
          <p:nvPr/>
        </p:nvCxnSpPr>
        <p:spPr>
          <a:xfrm flipH="1">
            <a:off x="4498319" y="4057575"/>
            <a:ext cx="283155" cy="1707499"/>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38B3F3-C4C9-0C4C-B4C4-D7D994279499}"/>
              </a:ext>
            </a:extLst>
          </p:cNvPr>
          <p:cNvSpPr/>
          <p:nvPr/>
        </p:nvSpPr>
        <p:spPr>
          <a:xfrm>
            <a:off x="2735048" y="4151070"/>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FEB</a:t>
            </a:r>
          </a:p>
        </p:txBody>
      </p:sp>
      <p:sp>
        <p:nvSpPr>
          <p:cNvPr id="7" name="Rectangle 6">
            <a:extLst>
              <a:ext uri="{FF2B5EF4-FFF2-40B4-BE49-F238E27FC236}">
                <a16:creationId xmlns:a16="http://schemas.microsoft.com/office/drawing/2014/main" id="{35B6CD72-EF28-DF4F-92B4-3CDD4883AB27}"/>
              </a:ext>
            </a:extLst>
          </p:cNvPr>
          <p:cNvSpPr/>
          <p:nvPr/>
        </p:nvSpPr>
        <p:spPr>
          <a:xfrm>
            <a:off x="3853807" y="4132786"/>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RDO</a:t>
            </a:r>
          </a:p>
        </p:txBody>
      </p:sp>
      <p:sp>
        <p:nvSpPr>
          <p:cNvPr id="8" name="Rectangle 7">
            <a:extLst>
              <a:ext uri="{FF2B5EF4-FFF2-40B4-BE49-F238E27FC236}">
                <a16:creationId xmlns:a16="http://schemas.microsoft.com/office/drawing/2014/main" id="{CE8BEE0A-D34A-EE44-9745-FAF365AB5929}"/>
              </a:ext>
            </a:extLst>
          </p:cNvPr>
          <p:cNvSpPr/>
          <p:nvPr/>
        </p:nvSpPr>
        <p:spPr>
          <a:xfrm>
            <a:off x="6302945" y="4132787"/>
            <a:ext cx="1144379"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Readout Computer</a:t>
            </a:r>
          </a:p>
        </p:txBody>
      </p:sp>
      <p:sp>
        <p:nvSpPr>
          <p:cNvPr id="9" name="Rectangle 8">
            <a:extLst>
              <a:ext uri="{FF2B5EF4-FFF2-40B4-BE49-F238E27FC236}">
                <a16:creationId xmlns:a16="http://schemas.microsoft.com/office/drawing/2014/main" id="{B718FDCE-09BC-E54E-A3B8-3D1ECDBE01F4}"/>
              </a:ext>
            </a:extLst>
          </p:cNvPr>
          <p:cNvSpPr/>
          <p:nvPr/>
        </p:nvSpPr>
        <p:spPr>
          <a:xfrm>
            <a:off x="1735752" y="4146681"/>
            <a:ext cx="817492"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Detector</a:t>
            </a:r>
          </a:p>
        </p:txBody>
      </p:sp>
      <p:cxnSp>
        <p:nvCxnSpPr>
          <p:cNvPr id="11" name="Straight Connector 10">
            <a:extLst>
              <a:ext uri="{FF2B5EF4-FFF2-40B4-BE49-F238E27FC236}">
                <a16:creationId xmlns:a16="http://schemas.microsoft.com/office/drawing/2014/main" id="{3792AB97-E9EB-3443-9D5E-A7034DCA183A}"/>
              </a:ext>
            </a:extLst>
          </p:cNvPr>
          <p:cNvCxnSpPr>
            <a:cxnSpLocks/>
          </p:cNvCxnSpPr>
          <p:nvPr/>
        </p:nvCxnSpPr>
        <p:spPr>
          <a:xfrm flipV="1">
            <a:off x="3386951" y="4032211"/>
            <a:ext cx="204589" cy="1104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49B377-8111-7442-803E-3705FDADCF7D}"/>
              </a:ext>
            </a:extLst>
          </p:cNvPr>
          <p:cNvCxnSpPr>
            <a:cxnSpLocks/>
          </p:cNvCxnSpPr>
          <p:nvPr/>
        </p:nvCxnSpPr>
        <p:spPr>
          <a:xfrm flipV="1">
            <a:off x="7727562" y="4068213"/>
            <a:ext cx="146391" cy="141814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E327362-3383-FC40-928D-1B84418DAE7F}"/>
              </a:ext>
            </a:extLst>
          </p:cNvPr>
          <p:cNvSpPr/>
          <p:nvPr/>
        </p:nvSpPr>
        <p:spPr>
          <a:xfrm>
            <a:off x="5074256" y="4132787"/>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DAM</a:t>
            </a:r>
          </a:p>
        </p:txBody>
      </p:sp>
      <p:sp>
        <p:nvSpPr>
          <p:cNvPr id="14" name="Arrow: Right 14">
            <a:extLst>
              <a:ext uri="{FF2B5EF4-FFF2-40B4-BE49-F238E27FC236}">
                <a16:creationId xmlns:a16="http://schemas.microsoft.com/office/drawing/2014/main" id="{43E1175B-B4D3-E847-AA33-6B8C0700FCC2}"/>
              </a:ext>
            </a:extLst>
          </p:cNvPr>
          <p:cNvSpPr/>
          <p:nvPr/>
        </p:nvSpPr>
        <p:spPr>
          <a:xfrm>
            <a:off x="5635974" y="4265216"/>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5E146736-91B9-D84A-AC07-EEFE09C38DFD}"/>
              </a:ext>
            </a:extLst>
          </p:cNvPr>
          <p:cNvSpPr txBox="1"/>
          <p:nvPr/>
        </p:nvSpPr>
        <p:spPr>
          <a:xfrm>
            <a:off x="5694700" y="3970109"/>
            <a:ext cx="447558" cy="196208"/>
          </a:xfrm>
          <a:prstGeom prst="rect">
            <a:avLst/>
          </a:prstGeom>
          <a:noFill/>
        </p:spPr>
        <p:txBody>
          <a:bodyPr wrap="none" rtlCol="0">
            <a:spAutoFit/>
          </a:bodyPr>
          <a:lstStyle/>
          <a:p>
            <a:r>
              <a:rPr lang="en-US" sz="675"/>
              <a:t>PCI/Eth</a:t>
            </a:r>
          </a:p>
        </p:txBody>
      </p:sp>
      <p:sp>
        <p:nvSpPr>
          <p:cNvPr id="16" name="Arrow: Right 16">
            <a:extLst>
              <a:ext uri="{FF2B5EF4-FFF2-40B4-BE49-F238E27FC236}">
                <a16:creationId xmlns:a16="http://schemas.microsoft.com/office/drawing/2014/main" id="{02E62D36-06FF-134A-BFD3-9F7F90663494}"/>
              </a:ext>
            </a:extLst>
          </p:cNvPr>
          <p:cNvSpPr/>
          <p:nvPr/>
        </p:nvSpPr>
        <p:spPr>
          <a:xfrm>
            <a:off x="4411406" y="4265216"/>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071A5FB5-8DCA-3A48-999F-17712B998B8F}"/>
              </a:ext>
            </a:extLst>
          </p:cNvPr>
          <p:cNvSpPr txBox="1"/>
          <p:nvPr/>
        </p:nvSpPr>
        <p:spPr>
          <a:xfrm>
            <a:off x="4470131" y="4161707"/>
            <a:ext cx="362600" cy="196208"/>
          </a:xfrm>
          <a:prstGeom prst="rect">
            <a:avLst/>
          </a:prstGeom>
          <a:noFill/>
        </p:spPr>
        <p:txBody>
          <a:bodyPr wrap="none" rtlCol="0">
            <a:spAutoFit/>
          </a:bodyPr>
          <a:lstStyle/>
          <a:p>
            <a:r>
              <a:rPr lang="en-US" sz="675"/>
              <a:t>Fiber</a:t>
            </a:r>
          </a:p>
        </p:txBody>
      </p:sp>
      <p:sp>
        <p:nvSpPr>
          <p:cNvPr id="18" name="Arrow: Right 18">
            <a:extLst>
              <a:ext uri="{FF2B5EF4-FFF2-40B4-BE49-F238E27FC236}">
                <a16:creationId xmlns:a16="http://schemas.microsoft.com/office/drawing/2014/main" id="{EDDEF01B-AE4F-6F43-9FCD-41D1753A10B7}"/>
              </a:ext>
            </a:extLst>
          </p:cNvPr>
          <p:cNvSpPr/>
          <p:nvPr/>
        </p:nvSpPr>
        <p:spPr>
          <a:xfrm>
            <a:off x="3292773" y="4259566"/>
            <a:ext cx="540146"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BB1ED830-B6C6-2941-AC31-367FE47DF8E9}"/>
              </a:ext>
            </a:extLst>
          </p:cNvPr>
          <p:cNvSpPr txBox="1"/>
          <p:nvPr/>
        </p:nvSpPr>
        <p:spPr>
          <a:xfrm>
            <a:off x="3329440" y="4142613"/>
            <a:ext cx="439544" cy="196208"/>
          </a:xfrm>
          <a:prstGeom prst="rect">
            <a:avLst/>
          </a:prstGeom>
          <a:noFill/>
        </p:spPr>
        <p:txBody>
          <a:bodyPr wrap="none" rtlCol="0">
            <a:spAutoFit/>
          </a:bodyPr>
          <a:lstStyle/>
          <a:p>
            <a:r>
              <a:rPr lang="en-US" sz="675"/>
              <a:t>Copper</a:t>
            </a:r>
          </a:p>
        </p:txBody>
      </p:sp>
      <p:graphicFrame>
        <p:nvGraphicFramePr>
          <p:cNvPr id="21" name="Table 20">
            <a:extLst>
              <a:ext uri="{FF2B5EF4-FFF2-40B4-BE49-F238E27FC236}">
                <a16:creationId xmlns:a16="http://schemas.microsoft.com/office/drawing/2014/main" id="{5ADFE1D7-38F9-F643-9852-6CB00F9AFDA8}"/>
              </a:ext>
            </a:extLst>
          </p:cNvPr>
          <p:cNvGraphicFramePr>
            <a:graphicFrameLocks noGrp="1"/>
          </p:cNvGraphicFramePr>
          <p:nvPr>
            <p:extLst>
              <p:ext uri="{D42A27DB-BD31-4B8C-83A1-F6EECF244321}">
                <p14:modId xmlns:p14="http://schemas.microsoft.com/office/powerpoint/2010/main" val="1730915261"/>
              </p:ext>
            </p:extLst>
          </p:nvPr>
        </p:nvGraphicFramePr>
        <p:xfrm>
          <a:off x="923389" y="4879100"/>
          <a:ext cx="2330779" cy="693420"/>
        </p:xfrm>
        <a:graphic>
          <a:graphicData uri="http://schemas.openxmlformats.org/drawingml/2006/table">
            <a:tbl>
              <a:tblPr firstRow="1" bandRow="1">
                <a:tableStyleId>{5C22544A-7EE6-4342-B048-85BDC9FD1C3A}</a:tableStyleId>
              </a:tblPr>
              <a:tblGrid>
                <a:gridCol w="1550807">
                  <a:extLst>
                    <a:ext uri="{9D8B030D-6E8A-4147-A177-3AD203B41FA5}">
                      <a16:colId xmlns:a16="http://schemas.microsoft.com/office/drawing/2014/main" val="3877741135"/>
                    </a:ext>
                  </a:extLst>
                </a:gridCol>
                <a:gridCol w="779972">
                  <a:extLst>
                    <a:ext uri="{9D8B030D-6E8A-4147-A177-3AD203B41FA5}">
                      <a16:colId xmlns:a16="http://schemas.microsoft.com/office/drawing/2014/main" val="3720784282"/>
                    </a:ext>
                  </a:extLst>
                </a:gridCol>
              </a:tblGrid>
              <a:tr h="167023">
                <a:tc>
                  <a:txBody>
                    <a:bodyPr/>
                    <a:lstStyle/>
                    <a:p>
                      <a:r>
                        <a:rPr lang="en-US" sz="800" b="1" dirty="0">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dirty="0">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dirty="0">
                          <a:solidFill>
                            <a:sysClr val="windowText" lastClr="000000"/>
                          </a:solidFill>
                        </a:rPr>
                        <a:t>1.6 Tb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13276082"/>
                  </a:ext>
                </a:extLst>
              </a:tr>
              <a:tr h="273917">
                <a:tc>
                  <a:txBody>
                    <a:bodyPr/>
                    <a:lstStyle/>
                    <a:p>
                      <a:r>
                        <a:rPr lang="en-US" sz="800" b="0" dirty="0">
                          <a:solidFill>
                            <a:sysClr val="windowText" lastClr="000000"/>
                          </a:solidFill>
                        </a:rPr>
                        <a:t>Signal from Physics + Background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dirty="0">
                          <a:solidFill>
                            <a:sysClr val="windowText" lastClr="000000"/>
                          </a:solidFill>
                        </a:rPr>
                        <a:t>400 Gb /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7577381"/>
                  </a:ext>
                </a:extLst>
              </a:tr>
            </a:tbl>
          </a:graphicData>
        </a:graphic>
      </p:graphicFrame>
      <p:graphicFrame>
        <p:nvGraphicFramePr>
          <p:cNvPr id="22" name="Table 21">
            <a:extLst>
              <a:ext uri="{FF2B5EF4-FFF2-40B4-BE49-F238E27FC236}">
                <a16:creationId xmlns:a16="http://schemas.microsoft.com/office/drawing/2014/main" id="{00459144-6DCB-294A-AD38-B1290997FC40}"/>
              </a:ext>
            </a:extLst>
          </p:cNvPr>
          <p:cNvGraphicFramePr>
            <a:graphicFrameLocks noGrp="1"/>
          </p:cNvGraphicFramePr>
          <p:nvPr>
            <p:extLst>
              <p:ext uri="{D42A27DB-BD31-4B8C-83A1-F6EECF244321}">
                <p14:modId xmlns:p14="http://schemas.microsoft.com/office/powerpoint/2010/main" val="1064020747"/>
              </p:ext>
            </p:extLst>
          </p:nvPr>
        </p:nvGraphicFramePr>
        <p:xfrm>
          <a:off x="2531697" y="5621294"/>
          <a:ext cx="1896485" cy="381000"/>
        </p:xfrm>
        <a:graphic>
          <a:graphicData uri="http://schemas.openxmlformats.org/drawingml/2006/table">
            <a:tbl>
              <a:tblPr firstRow="1" bandRow="1">
                <a:tableStyleId>{5C22544A-7EE6-4342-B048-85BDC9FD1C3A}</a:tableStyleId>
              </a:tblPr>
              <a:tblGrid>
                <a:gridCol w="1095744">
                  <a:extLst>
                    <a:ext uri="{9D8B030D-6E8A-4147-A177-3AD203B41FA5}">
                      <a16:colId xmlns:a16="http://schemas.microsoft.com/office/drawing/2014/main" val="3877741135"/>
                    </a:ext>
                  </a:extLst>
                </a:gridCol>
                <a:gridCol w="800741">
                  <a:extLst>
                    <a:ext uri="{9D8B030D-6E8A-4147-A177-3AD203B41FA5}">
                      <a16:colId xmlns:a16="http://schemas.microsoft.com/office/drawing/2014/main" val="3720784282"/>
                    </a:ext>
                  </a:extLst>
                </a:gridCol>
              </a:tblGrid>
              <a:tr h="167023">
                <a:tc>
                  <a:txBody>
                    <a:bodyPr/>
                    <a:lstStyle/>
                    <a:p>
                      <a:r>
                        <a:rPr lang="en-US" sz="8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dirty="0">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Per RDO (Avg)</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dirty="0">
                          <a:solidFill>
                            <a:sysClr val="windowText" lastClr="000000"/>
                          </a:solidFill>
                        </a:rPr>
                        <a:t>0.7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bl>
          </a:graphicData>
        </a:graphic>
      </p:graphicFrame>
      <p:sp>
        <p:nvSpPr>
          <p:cNvPr id="23" name="Arrow: Right 23">
            <a:extLst>
              <a:ext uri="{FF2B5EF4-FFF2-40B4-BE49-F238E27FC236}">
                <a16:creationId xmlns:a16="http://schemas.microsoft.com/office/drawing/2014/main" id="{F7919447-1865-4B44-B992-98632DEC48D9}"/>
              </a:ext>
            </a:extLst>
          </p:cNvPr>
          <p:cNvSpPr/>
          <p:nvPr/>
        </p:nvSpPr>
        <p:spPr>
          <a:xfrm>
            <a:off x="7475553" y="4254577"/>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8717E57E-E204-9F41-AFD0-68828447B211}"/>
              </a:ext>
            </a:extLst>
          </p:cNvPr>
          <p:cNvSpPr txBox="1"/>
          <p:nvPr/>
        </p:nvSpPr>
        <p:spPr>
          <a:xfrm>
            <a:off x="7534278" y="3959471"/>
            <a:ext cx="300082" cy="196208"/>
          </a:xfrm>
          <a:prstGeom prst="rect">
            <a:avLst/>
          </a:prstGeom>
          <a:noFill/>
        </p:spPr>
        <p:txBody>
          <a:bodyPr wrap="none" rtlCol="0">
            <a:spAutoFit/>
          </a:bodyPr>
          <a:lstStyle/>
          <a:p>
            <a:r>
              <a:rPr lang="en-US" sz="675"/>
              <a:t>Eth</a:t>
            </a:r>
          </a:p>
        </p:txBody>
      </p:sp>
      <p:graphicFrame>
        <p:nvGraphicFramePr>
          <p:cNvPr id="25" name="Table 24">
            <a:extLst>
              <a:ext uri="{FF2B5EF4-FFF2-40B4-BE49-F238E27FC236}">
                <a16:creationId xmlns:a16="http://schemas.microsoft.com/office/drawing/2014/main" id="{534528D6-296C-474B-BA0E-8A41B9E703A1}"/>
              </a:ext>
            </a:extLst>
          </p:cNvPr>
          <p:cNvGraphicFramePr>
            <a:graphicFrameLocks noGrp="1"/>
          </p:cNvGraphicFramePr>
          <p:nvPr>
            <p:extLst>
              <p:ext uri="{D42A27DB-BD31-4B8C-83A1-F6EECF244321}">
                <p14:modId xmlns:p14="http://schemas.microsoft.com/office/powerpoint/2010/main" val="1958401014"/>
              </p:ext>
            </p:extLst>
          </p:nvPr>
        </p:nvGraphicFramePr>
        <p:xfrm>
          <a:off x="5360145" y="4767854"/>
          <a:ext cx="2283521" cy="1234440"/>
        </p:xfrm>
        <a:graphic>
          <a:graphicData uri="http://schemas.openxmlformats.org/drawingml/2006/table">
            <a:tbl>
              <a:tblPr firstRow="1" bandRow="1">
                <a:tableStyleId>{5C22544A-7EE6-4342-B048-85BDC9FD1C3A}</a:tableStyleId>
              </a:tblPr>
              <a:tblGrid>
                <a:gridCol w="1319364">
                  <a:extLst>
                    <a:ext uri="{9D8B030D-6E8A-4147-A177-3AD203B41FA5}">
                      <a16:colId xmlns:a16="http://schemas.microsoft.com/office/drawing/2014/main" val="3877741135"/>
                    </a:ext>
                  </a:extLst>
                </a:gridCol>
                <a:gridCol w="964157">
                  <a:extLst>
                    <a:ext uri="{9D8B030D-6E8A-4147-A177-3AD203B41FA5}">
                      <a16:colId xmlns:a16="http://schemas.microsoft.com/office/drawing/2014/main" val="3720784282"/>
                    </a:ext>
                  </a:extLst>
                </a:gridCol>
              </a:tblGrid>
              <a:tr h="181117">
                <a:tc>
                  <a:txBody>
                    <a:bodyPr/>
                    <a:lstStyle/>
                    <a:p>
                      <a:r>
                        <a:rPr lang="en-US" sz="9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1" dirty="0">
                          <a:solidFill>
                            <a:sysClr val="windowText" lastClr="000000"/>
                          </a:solidFill>
                        </a:rPr>
                        <a:t> 109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1117">
                <a:tc>
                  <a:txBody>
                    <a:bodyPr/>
                    <a:lstStyle/>
                    <a:p>
                      <a:r>
                        <a:rPr lang="en-US" sz="900" b="0" dirty="0">
                          <a:solidFill>
                            <a:sysClr val="windowText" lastClr="000000"/>
                          </a:solidFill>
                        </a:rPr>
                        <a:t>Collision Signal</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62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r h="181117">
                <a:tc>
                  <a:txBody>
                    <a:bodyPr/>
                    <a:lstStyle/>
                    <a:p>
                      <a:r>
                        <a:rPr lang="en-US" sz="900" b="0" dirty="0">
                          <a:solidFill>
                            <a:sysClr val="windowText" lastClr="000000"/>
                          </a:solidFill>
                        </a:rPr>
                        <a:t>Synchrotron Rad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Under design</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13994"/>
                  </a:ext>
                </a:extLst>
              </a:tr>
              <a:tr h="181117">
                <a:tc>
                  <a:txBody>
                    <a:bodyPr/>
                    <a:lstStyle/>
                    <a:p>
                      <a:r>
                        <a:rPr lang="en-US" sz="900" b="0">
                          <a:solidFill>
                            <a:sysClr val="windowText" lastClr="000000"/>
                          </a:solidFill>
                        </a:rPr>
                        <a:t>Electron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4.5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6652967"/>
                  </a:ext>
                </a:extLst>
              </a:tr>
              <a:tr h="181117">
                <a:tc>
                  <a:txBody>
                    <a:bodyPr/>
                    <a:lstStyle/>
                    <a:p>
                      <a:r>
                        <a:rPr lang="en-US" sz="900" b="0">
                          <a:solidFill>
                            <a:sysClr val="windowText" lastClr="000000"/>
                          </a:solidFill>
                        </a:rPr>
                        <a:t>Hadron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1.0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5341044"/>
                  </a:ext>
                </a:extLst>
              </a:tr>
              <a:tr h="181117">
                <a:tc>
                  <a:txBody>
                    <a:bodyPr/>
                    <a:lstStyle/>
                    <a:p>
                      <a:r>
                        <a:rPr lang="en-US" sz="9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 41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23220783"/>
                  </a:ext>
                </a:extLst>
              </a:tr>
            </a:tbl>
          </a:graphicData>
        </a:graphic>
      </p:graphicFrame>
      <p:sp>
        <p:nvSpPr>
          <p:cNvPr id="26" name="TextBox 25">
            <a:extLst>
              <a:ext uri="{FF2B5EF4-FFF2-40B4-BE49-F238E27FC236}">
                <a16:creationId xmlns:a16="http://schemas.microsoft.com/office/drawing/2014/main" id="{FA89E769-5921-124D-91A0-EF8849B622C7}"/>
              </a:ext>
            </a:extLst>
          </p:cNvPr>
          <p:cNvSpPr txBox="1"/>
          <p:nvPr/>
        </p:nvSpPr>
        <p:spPr>
          <a:xfrm>
            <a:off x="541650" y="3785532"/>
            <a:ext cx="2071977" cy="338554"/>
          </a:xfrm>
          <a:prstGeom prst="rect">
            <a:avLst/>
          </a:prstGeom>
          <a:noFill/>
        </p:spPr>
        <p:txBody>
          <a:bodyPr wrap="none" rtlCol="0">
            <a:spAutoFit/>
          </a:bodyPr>
          <a:lstStyle/>
          <a:p>
            <a:r>
              <a:rPr lang="en-US" sz="1600" dirty="0"/>
              <a:t>Summary of Data Flow</a:t>
            </a:r>
          </a:p>
        </p:txBody>
      </p:sp>
      <p:sp>
        <p:nvSpPr>
          <p:cNvPr id="30" name="Title 29">
            <a:extLst>
              <a:ext uri="{FF2B5EF4-FFF2-40B4-BE49-F238E27FC236}">
                <a16:creationId xmlns:a16="http://schemas.microsoft.com/office/drawing/2014/main" id="{66338B53-7DFF-517B-10A9-443C1F18EC11}"/>
              </a:ext>
            </a:extLst>
          </p:cNvPr>
          <p:cNvSpPr>
            <a:spLocks noGrp="1"/>
          </p:cNvSpPr>
          <p:nvPr>
            <p:ph type="title"/>
          </p:nvPr>
        </p:nvSpPr>
        <p:spPr/>
        <p:txBody>
          <a:bodyPr/>
          <a:lstStyle/>
          <a:p>
            <a:r>
              <a:rPr lang="en-US" dirty="0"/>
              <a:t>Summary of Channel Counts and Data Flow</a:t>
            </a:r>
          </a:p>
        </p:txBody>
      </p:sp>
      <p:sp>
        <p:nvSpPr>
          <p:cNvPr id="27" name="Slide Number Placeholder 5">
            <a:extLst>
              <a:ext uri="{FF2B5EF4-FFF2-40B4-BE49-F238E27FC236}">
                <a16:creationId xmlns:a16="http://schemas.microsoft.com/office/drawing/2014/main" id="{407A10DD-FDCE-D214-7F56-AE3206FB4A4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11</a:t>
            </a:fld>
            <a:endParaRPr lang="en-US" dirty="0"/>
          </a:p>
        </p:txBody>
      </p:sp>
      <p:sp>
        <p:nvSpPr>
          <p:cNvPr id="32" name="TextBox 31">
            <a:extLst>
              <a:ext uri="{FF2B5EF4-FFF2-40B4-BE49-F238E27FC236}">
                <a16:creationId xmlns:a16="http://schemas.microsoft.com/office/drawing/2014/main" id="{6E0BAF75-B652-7D76-A2BA-00C23A4610E8}"/>
              </a:ext>
            </a:extLst>
          </p:cNvPr>
          <p:cNvSpPr txBox="1"/>
          <p:nvPr/>
        </p:nvSpPr>
        <p:spPr>
          <a:xfrm>
            <a:off x="8577815" y="1401225"/>
            <a:ext cx="3484892" cy="4124206"/>
          </a:xfrm>
          <a:prstGeom prst="rect">
            <a:avLst/>
          </a:prstGeom>
          <a:noFill/>
        </p:spPr>
        <p:txBody>
          <a:bodyPr wrap="square" rtlCol="0">
            <a:spAutoFit/>
          </a:bodyPr>
          <a:lstStyle/>
          <a:p>
            <a:r>
              <a:rPr lang="en-US" sz="2400" dirty="0"/>
              <a:t>Scale of the system:</a:t>
            </a:r>
          </a:p>
          <a:p>
            <a:endParaRPr lang="en-US" sz="1400" dirty="0"/>
          </a:p>
          <a:p>
            <a:pPr marL="285750" indent="-285750">
              <a:buFont typeface="Arial" panose="020B0604020202020204" pitchFamily="34" charset="0"/>
              <a:buChar char="•"/>
            </a:pPr>
            <a:r>
              <a:rPr lang="en-US" sz="1400" dirty="0"/>
              <a:t>Electronics</a:t>
            </a:r>
          </a:p>
          <a:p>
            <a:pPr lvl="1"/>
            <a:r>
              <a:rPr lang="en-US" sz="1400" dirty="0"/>
              <a:t>~ 24 detectors</a:t>
            </a:r>
          </a:p>
          <a:p>
            <a:pPr lvl="1"/>
            <a:r>
              <a:rPr lang="en-US" sz="1400" dirty="0"/>
              <a:t>~ 5 Readout Technologies</a:t>
            </a:r>
          </a:p>
          <a:p>
            <a:pPr lvl="1"/>
            <a:r>
              <a:rPr lang="en-US" sz="1400" dirty="0"/>
              <a:t>~ 3000 RDOs (on detector/in racks)</a:t>
            </a:r>
          </a:p>
          <a:p>
            <a:pPr lvl="1"/>
            <a:r>
              <a:rPr lang="en-US" sz="1400" dirty="0"/>
              <a:t>~ 100 DAM boards (DAQ room)</a:t>
            </a:r>
          </a:p>
          <a:p>
            <a:pPr lvl="1"/>
            <a:r>
              <a:rPr lang="en-US" sz="1400" dirty="0"/>
              <a:t>GTU (with interface boards)</a:t>
            </a:r>
          </a:p>
          <a:p>
            <a:pPr lvl="1"/>
            <a:endParaRPr lang="en-US" sz="1400" dirty="0"/>
          </a:p>
          <a:p>
            <a:pPr marL="285750" indent="-285750">
              <a:buFont typeface="Arial" panose="020B0604020202020204" pitchFamily="34" charset="0"/>
              <a:buChar char="•"/>
            </a:pPr>
            <a:r>
              <a:rPr lang="en-US" sz="1400" dirty="0"/>
              <a:t>Detailed simulations of DIS events, Proton and Electron beam gas lead to maximum Data Volume</a:t>
            </a:r>
          </a:p>
          <a:p>
            <a:pPr lvl="1"/>
            <a:r>
              <a:rPr lang="en-US" sz="1400" dirty="0"/>
              <a:t>~ 2 Tb/sec digitized</a:t>
            </a:r>
          </a:p>
          <a:p>
            <a:pPr lvl="1"/>
            <a:r>
              <a:rPr lang="en-US" sz="1400" dirty="0"/>
              <a:t>~ 100Gb/sec recorded</a:t>
            </a:r>
          </a:p>
          <a:p>
            <a:endParaRPr lang="en-US" sz="1400" dirty="0"/>
          </a:p>
          <a:p>
            <a:pPr marL="285750" indent="-285750">
              <a:buFont typeface="Arial" panose="020B0604020202020204" pitchFamily="34" charset="0"/>
              <a:buChar char="•"/>
            </a:pPr>
            <a:r>
              <a:rPr lang="en-US" sz="1400" dirty="0"/>
              <a:t>Synchrotron Radiation Simulations ongoing</a:t>
            </a:r>
          </a:p>
          <a:p>
            <a:pPr lvl="1"/>
            <a:endParaRPr lang="en-US" sz="1400" dirty="0"/>
          </a:p>
        </p:txBody>
      </p:sp>
      <p:pic>
        <p:nvPicPr>
          <p:cNvPr id="29" name="Picture 28">
            <a:extLst>
              <a:ext uri="{FF2B5EF4-FFF2-40B4-BE49-F238E27FC236}">
                <a16:creationId xmlns:a16="http://schemas.microsoft.com/office/drawing/2014/main" id="{A7E46A76-F608-2F18-8CFD-4DFBBE5B5E54}"/>
              </a:ext>
            </a:extLst>
          </p:cNvPr>
          <p:cNvPicPr>
            <a:picLocks noChangeAspect="1"/>
          </p:cNvPicPr>
          <p:nvPr/>
        </p:nvPicPr>
        <p:blipFill>
          <a:blip r:embed="rId2"/>
          <a:stretch>
            <a:fillRect/>
          </a:stretch>
        </p:blipFill>
        <p:spPr>
          <a:xfrm>
            <a:off x="559840" y="889377"/>
            <a:ext cx="7859552" cy="2837748"/>
          </a:xfrm>
          <a:prstGeom prst="rect">
            <a:avLst/>
          </a:prstGeom>
        </p:spPr>
      </p:pic>
    </p:spTree>
    <p:extLst>
      <p:ext uri="{BB962C8B-B14F-4D97-AF65-F5344CB8AC3E}">
        <p14:creationId xmlns:p14="http://schemas.microsoft.com/office/powerpoint/2010/main" val="15286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B7A1-9FAE-FC1A-3310-B8100D328BF9}"/>
              </a:ext>
            </a:extLst>
          </p:cNvPr>
          <p:cNvSpPr>
            <a:spLocks noGrp="1"/>
          </p:cNvSpPr>
          <p:nvPr>
            <p:ph type="title"/>
          </p:nvPr>
        </p:nvSpPr>
        <p:spPr/>
        <p:txBody>
          <a:bodyPr/>
          <a:lstStyle/>
          <a:p>
            <a:r>
              <a:rPr lang="en-US" dirty="0"/>
              <a:t>Data Bottlenecks</a:t>
            </a:r>
          </a:p>
        </p:txBody>
      </p:sp>
      <p:sp>
        <p:nvSpPr>
          <p:cNvPr id="3" name="Slide Number Placeholder 2">
            <a:extLst>
              <a:ext uri="{FF2B5EF4-FFF2-40B4-BE49-F238E27FC236}">
                <a16:creationId xmlns:a16="http://schemas.microsoft.com/office/drawing/2014/main" id="{2338E7C3-942E-29D7-9AC4-E3269238521C}"/>
              </a:ext>
            </a:extLst>
          </p:cNvPr>
          <p:cNvSpPr>
            <a:spLocks noGrp="1"/>
          </p:cNvSpPr>
          <p:nvPr>
            <p:ph type="sldNum" sz="quarter" idx="4"/>
          </p:nvPr>
        </p:nvSpPr>
        <p:spPr/>
        <p:txBody>
          <a:bodyPr/>
          <a:lstStyle/>
          <a:p>
            <a:fld id="{933A556B-7C63-244D-9B7C-B0EA8042B330}" type="slidenum">
              <a:rPr lang="en-US" smtClean="0"/>
              <a:pPr/>
              <a:t>12</a:t>
            </a:fld>
            <a:endParaRPr lang="en-US" dirty="0"/>
          </a:p>
        </p:txBody>
      </p:sp>
      <p:pic>
        <p:nvPicPr>
          <p:cNvPr id="4" name="Picture 3">
            <a:extLst>
              <a:ext uri="{FF2B5EF4-FFF2-40B4-BE49-F238E27FC236}">
                <a16:creationId xmlns:a16="http://schemas.microsoft.com/office/drawing/2014/main" id="{F3F88A3F-B0AC-C102-6B1C-60D22292458A}"/>
              </a:ext>
            </a:extLst>
          </p:cNvPr>
          <p:cNvPicPr>
            <a:picLocks noChangeAspect="1"/>
          </p:cNvPicPr>
          <p:nvPr/>
        </p:nvPicPr>
        <p:blipFill>
          <a:blip r:embed="rId2"/>
          <a:stretch>
            <a:fillRect/>
          </a:stretch>
        </p:blipFill>
        <p:spPr>
          <a:xfrm>
            <a:off x="493475" y="915726"/>
            <a:ext cx="6059620" cy="5292019"/>
          </a:xfrm>
          <a:prstGeom prst="rect">
            <a:avLst/>
          </a:prstGeom>
          <a:ln w="25400">
            <a:solidFill>
              <a:schemeClr val="tx1"/>
            </a:solidFill>
          </a:ln>
        </p:spPr>
      </p:pic>
      <p:sp>
        <p:nvSpPr>
          <p:cNvPr id="6" name="Rectangle 5">
            <a:extLst>
              <a:ext uri="{FF2B5EF4-FFF2-40B4-BE49-F238E27FC236}">
                <a16:creationId xmlns:a16="http://schemas.microsoft.com/office/drawing/2014/main" id="{26F2E808-D24B-A93B-0D4E-13D91AC9693C}"/>
              </a:ext>
            </a:extLst>
          </p:cNvPr>
          <p:cNvSpPr/>
          <p:nvPr/>
        </p:nvSpPr>
        <p:spPr>
          <a:xfrm>
            <a:off x="9465234" y="3888232"/>
            <a:ext cx="2495963" cy="233376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F77C3917-B866-554B-426D-88FA8D95E0BA}"/>
              </a:ext>
            </a:extLst>
          </p:cNvPr>
          <p:cNvGraphicFramePr>
            <a:graphicFrameLocks noGrp="1"/>
          </p:cNvGraphicFramePr>
          <p:nvPr/>
        </p:nvGraphicFramePr>
        <p:xfrm>
          <a:off x="9528253" y="3957835"/>
          <a:ext cx="2369923" cy="2194560"/>
        </p:xfrm>
        <a:graphic>
          <a:graphicData uri="http://schemas.openxmlformats.org/drawingml/2006/table">
            <a:tbl>
              <a:tblPr firstRow="1" bandRow="1">
                <a:tableStyleId>{073A0DAA-6AF3-43AB-8588-CEC1D06C72B9}</a:tableStyleId>
              </a:tblPr>
              <a:tblGrid>
                <a:gridCol w="1041307">
                  <a:extLst>
                    <a:ext uri="{9D8B030D-6E8A-4147-A177-3AD203B41FA5}">
                      <a16:colId xmlns:a16="http://schemas.microsoft.com/office/drawing/2014/main" val="466277587"/>
                    </a:ext>
                  </a:extLst>
                </a:gridCol>
                <a:gridCol w="1328616">
                  <a:extLst>
                    <a:ext uri="{9D8B030D-6E8A-4147-A177-3AD203B41FA5}">
                      <a16:colId xmlns:a16="http://schemas.microsoft.com/office/drawing/2014/main" val="3328267624"/>
                    </a:ext>
                  </a:extLst>
                </a:gridCol>
              </a:tblGrid>
              <a:tr h="0">
                <a:tc>
                  <a:txBody>
                    <a:bodyPr/>
                    <a:lstStyle/>
                    <a:p>
                      <a:r>
                        <a:rPr lang="en-US" sz="1000" dirty="0"/>
                        <a:t>Detector</a:t>
                      </a:r>
                    </a:p>
                  </a:txBody>
                  <a:tcPr/>
                </a:tc>
                <a:tc>
                  <a:txBody>
                    <a:bodyPr/>
                    <a:lstStyle/>
                    <a:p>
                      <a:r>
                        <a:rPr lang="en-US" sz="1000" dirty="0"/>
                        <a:t>Noise (</a:t>
                      </a:r>
                      <a:r>
                        <a:rPr lang="en-US" sz="1000" dirty="0" err="1"/>
                        <a:t>hz</a:t>
                      </a:r>
                      <a:r>
                        <a:rPr lang="en-US" sz="1000" dirty="0"/>
                        <a:t>/channel)</a:t>
                      </a:r>
                    </a:p>
                  </a:txBody>
                  <a:tcPr/>
                </a:tc>
                <a:extLst>
                  <a:ext uri="{0D108BD9-81ED-4DB2-BD59-A6C34878D82A}">
                    <a16:rowId xmlns:a16="http://schemas.microsoft.com/office/drawing/2014/main" val="159034443"/>
                  </a:ext>
                </a:extLst>
              </a:tr>
              <a:tr h="0">
                <a:tc>
                  <a:txBody>
                    <a:bodyPr/>
                    <a:lstStyle/>
                    <a:p>
                      <a:r>
                        <a:rPr lang="en-US" sz="1000" dirty="0"/>
                        <a:t>ITS3</a:t>
                      </a:r>
                    </a:p>
                  </a:txBody>
                  <a:tcPr/>
                </a:tc>
                <a:tc>
                  <a:txBody>
                    <a:bodyPr/>
                    <a:lstStyle/>
                    <a:p>
                      <a:pPr algn="ctr"/>
                      <a:r>
                        <a:rPr lang="en-US" sz="1000" dirty="0"/>
                        <a:t>0.01</a:t>
                      </a:r>
                    </a:p>
                  </a:txBody>
                  <a:tcPr/>
                </a:tc>
                <a:extLst>
                  <a:ext uri="{0D108BD9-81ED-4DB2-BD59-A6C34878D82A}">
                    <a16:rowId xmlns:a16="http://schemas.microsoft.com/office/drawing/2014/main" val="978296570"/>
                  </a:ext>
                </a:extLst>
              </a:tr>
              <a:tr h="0">
                <a:tc>
                  <a:txBody>
                    <a:bodyPr/>
                    <a:lstStyle/>
                    <a:p>
                      <a:r>
                        <a:rPr lang="en-US" sz="1000" dirty="0" err="1"/>
                        <a:t>Astropix</a:t>
                      </a:r>
                      <a:endParaRPr lang="en-US" sz="1000" dirty="0"/>
                    </a:p>
                  </a:txBody>
                  <a:tcPr/>
                </a:tc>
                <a:tc>
                  <a:txBody>
                    <a:bodyPr/>
                    <a:lstStyle/>
                    <a:p>
                      <a:pPr algn="ctr"/>
                      <a:r>
                        <a:rPr lang="en-US" sz="1000" dirty="0"/>
                        <a:t>0.01</a:t>
                      </a:r>
                    </a:p>
                  </a:txBody>
                  <a:tcPr/>
                </a:tc>
                <a:extLst>
                  <a:ext uri="{0D108BD9-81ED-4DB2-BD59-A6C34878D82A}">
                    <a16:rowId xmlns:a16="http://schemas.microsoft.com/office/drawing/2014/main" val="2036321336"/>
                  </a:ext>
                </a:extLst>
              </a:tr>
              <a:tr h="0">
                <a:tc>
                  <a:txBody>
                    <a:bodyPr/>
                    <a:lstStyle/>
                    <a:p>
                      <a:r>
                        <a:rPr lang="en-US" sz="1000" dirty="0" err="1"/>
                        <a:t>Timepix</a:t>
                      </a:r>
                      <a:endParaRPr lang="en-US" sz="1000" dirty="0"/>
                    </a:p>
                  </a:txBody>
                  <a:tcPr/>
                </a:tc>
                <a:tc>
                  <a:txBody>
                    <a:bodyPr/>
                    <a:lstStyle/>
                    <a:p>
                      <a:pPr algn="ctr"/>
                      <a:r>
                        <a:rPr lang="en-US" sz="1000" dirty="0"/>
                        <a:t>0.01 </a:t>
                      </a:r>
                    </a:p>
                  </a:txBody>
                  <a:tcPr/>
                </a:tc>
                <a:extLst>
                  <a:ext uri="{0D108BD9-81ED-4DB2-BD59-A6C34878D82A}">
                    <a16:rowId xmlns:a16="http://schemas.microsoft.com/office/drawing/2014/main" val="1588679904"/>
                  </a:ext>
                </a:extLst>
              </a:tr>
              <a:tr h="0">
                <a:tc>
                  <a:txBody>
                    <a:bodyPr/>
                    <a:lstStyle/>
                    <a:p>
                      <a:r>
                        <a:rPr lang="en-US" sz="1000" dirty="0"/>
                        <a:t>AC-LGAD</a:t>
                      </a:r>
                    </a:p>
                  </a:txBody>
                  <a:tcPr/>
                </a:tc>
                <a:tc>
                  <a:txBody>
                    <a:bodyPr/>
                    <a:lstStyle/>
                    <a:p>
                      <a:pPr algn="ctr"/>
                      <a:r>
                        <a:rPr lang="en-US" sz="1000" dirty="0"/>
                        <a:t>30</a:t>
                      </a:r>
                    </a:p>
                  </a:txBody>
                  <a:tcPr/>
                </a:tc>
                <a:extLst>
                  <a:ext uri="{0D108BD9-81ED-4DB2-BD59-A6C34878D82A}">
                    <a16:rowId xmlns:a16="http://schemas.microsoft.com/office/drawing/2014/main" val="4070057776"/>
                  </a:ext>
                </a:extLst>
              </a:tr>
              <a:tr h="0">
                <a:tc>
                  <a:txBody>
                    <a:bodyPr/>
                    <a:lstStyle/>
                    <a:p>
                      <a:r>
                        <a:rPr lang="en-US" sz="1000" dirty="0"/>
                        <a:t>HRPPD</a:t>
                      </a:r>
                    </a:p>
                  </a:txBody>
                  <a:tcPr/>
                </a:tc>
                <a:tc>
                  <a:txBody>
                    <a:bodyPr/>
                    <a:lstStyle/>
                    <a:p>
                      <a:pPr algn="ctr"/>
                      <a:r>
                        <a:rPr lang="en-US" sz="1000" dirty="0"/>
                        <a:t>230</a:t>
                      </a:r>
                    </a:p>
                  </a:txBody>
                  <a:tcPr/>
                </a:tc>
                <a:extLst>
                  <a:ext uri="{0D108BD9-81ED-4DB2-BD59-A6C34878D82A}">
                    <a16:rowId xmlns:a16="http://schemas.microsoft.com/office/drawing/2014/main" val="1216916863"/>
                  </a:ext>
                </a:extLst>
              </a:tr>
              <a:tr h="0">
                <a:tc>
                  <a:txBody>
                    <a:bodyPr/>
                    <a:lstStyle/>
                    <a:p>
                      <a:r>
                        <a:rPr lang="en-US" sz="1000" dirty="0" err="1"/>
                        <a:t>dRICH</a:t>
                      </a:r>
                      <a:r>
                        <a:rPr lang="en-US" sz="1000" dirty="0"/>
                        <a:t>(initial)</a:t>
                      </a:r>
                    </a:p>
                  </a:txBody>
                  <a:tcPr/>
                </a:tc>
                <a:tc>
                  <a:txBody>
                    <a:bodyPr/>
                    <a:lstStyle/>
                    <a:p>
                      <a:pPr algn="ctr"/>
                      <a:r>
                        <a:rPr lang="en-US" sz="1000" dirty="0"/>
                        <a:t>3000</a:t>
                      </a:r>
                    </a:p>
                  </a:txBody>
                  <a:tcPr/>
                </a:tc>
                <a:extLst>
                  <a:ext uri="{0D108BD9-81ED-4DB2-BD59-A6C34878D82A}">
                    <a16:rowId xmlns:a16="http://schemas.microsoft.com/office/drawing/2014/main" val="2646910696"/>
                  </a:ext>
                </a:extLst>
              </a:tr>
              <a:tr h="0">
                <a:tc>
                  <a:txBody>
                    <a:bodyPr/>
                    <a:lstStyle/>
                    <a:p>
                      <a:r>
                        <a:rPr lang="en-US" sz="1000" dirty="0" err="1"/>
                        <a:t>dRICH</a:t>
                      </a:r>
                      <a:r>
                        <a:rPr lang="en-US" sz="1000" dirty="0"/>
                        <a:t>(Max)</a:t>
                      </a:r>
                    </a:p>
                  </a:txBody>
                  <a:tcPr/>
                </a:tc>
                <a:tc>
                  <a:txBody>
                    <a:bodyPr/>
                    <a:lstStyle/>
                    <a:p>
                      <a:pPr algn="ctr"/>
                      <a:r>
                        <a:rPr lang="en-US" sz="1000" dirty="0"/>
                        <a:t>300,000</a:t>
                      </a:r>
                    </a:p>
                  </a:txBody>
                  <a:tcPr/>
                </a:tc>
                <a:extLst>
                  <a:ext uri="{0D108BD9-81ED-4DB2-BD59-A6C34878D82A}">
                    <a16:rowId xmlns:a16="http://schemas.microsoft.com/office/drawing/2014/main" val="1673570127"/>
                  </a:ext>
                </a:extLst>
              </a:tr>
              <a:tr h="0">
                <a:tc>
                  <a:txBody>
                    <a:bodyPr/>
                    <a:lstStyle/>
                    <a:p>
                      <a:r>
                        <a:rPr lang="en-US" sz="1000" dirty="0"/>
                        <a:t>All others </a:t>
                      </a:r>
                    </a:p>
                  </a:txBody>
                  <a:tcPr/>
                </a:tc>
                <a:tc>
                  <a:txBody>
                    <a:bodyPr/>
                    <a:lstStyle/>
                    <a:p>
                      <a:pPr algn="ctr"/>
                      <a:r>
                        <a:rPr lang="en-US" sz="1000" dirty="0"/>
                        <a:t>4.5</a:t>
                      </a:r>
                      <a:r>
                        <a:rPr lang="el-GR" sz="1000" dirty="0"/>
                        <a:t>σ</a:t>
                      </a:r>
                      <a:r>
                        <a:rPr lang="en-US" sz="1000" dirty="0"/>
                        <a:t> = 340</a:t>
                      </a:r>
                    </a:p>
                  </a:txBody>
                  <a:tcPr/>
                </a:tc>
                <a:extLst>
                  <a:ext uri="{0D108BD9-81ED-4DB2-BD59-A6C34878D82A}">
                    <a16:rowId xmlns:a16="http://schemas.microsoft.com/office/drawing/2014/main" val="2341535431"/>
                  </a:ext>
                </a:extLst>
              </a:tr>
            </a:tbl>
          </a:graphicData>
        </a:graphic>
      </p:graphicFrame>
      <p:sp>
        <p:nvSpPr>
          <p:cNvPr id="8" name="TextBox 7">
            <a:extLst>
              <a:ext uri="{FF2B5EF4-FFF2-40B4-BE49-F238E27FC236}">
                <a16:creationId xmlns:a16="http://schemas.microsoft.com/office/drawing/2014/main" id="{72B6D0CF-9A31-8D42-6AE8-58D7AB677E60}"/>
              </a:ext>
            </a:extLst>
          </p:cNvPr>
          <p:cNvSpPr txBox="1"/>
          <p:nvPr/>
        </p:nvSpPr>
        <p:spPr>
          <a:xfrm>
            <a:off x="6745256" y="947159"/>
            <a:ext cx="4565530" cy="2123658"/>
          </a:xfrm>
          <a:prstGeom prst="rect">
            <a:avLst/>
          </a:prstGeom>
          <a:noFill/>
        </p:spPr>
        <p:txBody>
          <a:bodyPr wrap="square" rtlCol="0">
            <a:spAutoFit/>
          </a:bodyPr>
          <a:lstStyle/>
          <a:p>
            <a:r>
              <a:rPr lang="en-US" dirty="0"/>
              <a:t>Evaluated Data Bottlenecks by tiling detector regions with RDO/ASIC combos</a:t>
            </a:r>
          </a:p>
          <a:p>
            <a:endParaRPr lang="en-US" sz="1200" dirty="0"/>
          </a:p>
          <a:p>
            <a:pPr marL="171450" indent="-171450">
              <a:buFont typeface="Arial" panose="020B0604020202020204" pitchFamily="34" charset="0"/>
              <a:buChar char="•"/>
            </a:pPr>
            <a:r>
              <a:rPr lang="en-US" sz="1200" dirty="0"/>
              <a:t>RDO data volume spec 8 </a:t>
            </a:r>
            <a:r>
              <a:rPr lang="en-US" sz="1200" dirty="0" err="1"/>
              <a:t>gbps</a:t>
            </a:r>
            <a:endParaRPr lang="en-US" sz="1200" dirty="0"/>
          </a:p>
          <a:p>
            <a:pPr marL="628650" lvl="1" indent="-171450">
              <a:buFont typeface="Arial" panose="020B0604020202020204" pitchFamily="34" charset="0"/>
              <a:buChar char="•"/>
            </a:pPr>
            <a:r>
              <a:rPr lang="en-US" sz="1200" dirty="0"/>
              <a:t>Several detectors with max RDO rate ~1/4 bandwidth</a:t>
            </a:r>
          </a:p>
          <a:p>
            <a:pPr marL="628650" lvl="1" indent="-171450">
              <a:buFont typeface="Arial" panose="020B0604020202020204" pitchFamily="34" charset="0"/>
              <a:buChar char="•"/>
            </a:pPr>
            <a:r>
              <a:rPr lang="en-US" sz="1200" dirty="0"/>
              <a:t>Potential data reduction in RDO</a:t>
            </a:r>
          </a:p>
          <a:p>
            <a:pPr marL="628650" lvl="1" indent="-171450">
              <a:buFont typeface="Arial" panose="020B0604020202020204" pitchFamily="34" charset="0"/>
              <a:buChar char="•"/>
            </a:pPr>
            <a:r>
              <a:rPr lang="en-US" sz="1200" dirty="0"/>
              <a:t>Use fewer populated FEB per RDO in strategic locations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dRICH</a:t>
            </a:r>
            <a:r>
              <a:rPr lang="en-US" sz="1200" dirty="0"/>
              <a:t> dark currents handled by firmware trigger</a:t>
            </a:r>
          </a:p>
        </p:txBody>
      </p:sp>
      <p:sp>
        <p:nvSpPr>
          <p:cNvPr id="9" name="TextBox 8">
            <a:extLst>
              <a:ext uri="{FF2B5EF4-FFF2-40B4-BE49-F238E27FC236}">
                <a16:creationId xmlns:a16="http://schemas.microsoft.com/office/drawing/2014/main" id="{BD4EF9E3-8223-0EF5-C997-5ED5A29B9FE4}"/>
              </a:ext>
            </a:extLst>
          </p:cNvPr>
          <p:cNvSpPr txBox="1"/>
          <p:nvPr/>
        </p:nvSpPr>
        <p:spPr>
          <a:xfrm>
            <a:off x="9528253" y="3507535"/>
            <a:ext cx="2495963" cy="276999"/>
          </a:xfrm>
          <a:prstGeom prst="rect">
            <a:avLst/>
          </a:prstGeom>
          <a:noFill/>
        </p:spPr>
        <p:txBody>
          <a:bodyPr wrap="square" rtlCol="0">
            <a:spAutoFit/>
          </a:bodyPr>
          <a:lstStyle/>
          <a:p>
            <a:r>
              <a:rPr lang="en-US" sz="1200" dirty="0"/>
              <a:t>Preliminary Noise Assumptions</a:t>
            </a:r>
          </a:p>
        </p:txBody>
      </p:sp>
      <p:sp>
        <p:nvSpPr>
          <p:cNvPr id="10" name="TextBox 9">
            <a:extLst>
              <a:ext uri="{FF2B5EF4-FFF2-40B4-BE49-F238E27FC236}">
                <a16:creationId xmlns:a16="http://schemas.microsoft.com/office/drawing/2014/main" id="{D7B6238F-3694-3E3D-C2B7-4B7AC99CDBFB}"/>
              </a:ext>
            </a:extLst>
          </p:cNvPr>
          <p:cNvSpPr txBox="1"/>
          <p:nvPr/>
        </p:nvSpPr>
        <p:spPr>
          <a:xfrm>
            <a:off x="6771976" y="3459428"/>
            <a:ext cx="2448224" cy="2492990"/>
          </a:xfrm>
          <a:prstGeom prst="rect">
            <a:avLst/>
          </a:prstGeom>
          <a:noFill/>
        </p:spPr>
        <p:txBody>
          <a:bodyPr wrap="square" rtlCol="0">
            <a:spAutoFit/>
          </a:bodyPr>
          <a:lstStyle/>
          <a:p>
            <a:pPr marL="171450" indent="-171450">
              <a:buFont typeface="Arial" panose="020B0604020202020204" pitchFamily="34" charset="0"/>
              <a:buChar char="•"/>
            </a:pPr>
            <a:r>
              <a:rPr lang="en-US" sz="1200" dirty="0"/>
              <a:t>Lumi Monitoring:</a:t>
            </a:r>
          </a:p>
          <a:p>
            <a:pPr marL="628650" lvl="1" indent="-171450">
              <a:buFont typeface="Arial" panose="020B0604020202020204" pitchFamily="34" charset="0"/>
              <a:buChar char="•"/>
            </a:pPr>
            <a:r>
              <a:rPr lang="en-US" sz="1200" dirty="0"/>
              <a:t>Direct Photon Calorimeter ~100 channels direct streaming, readout only summary</a:t>
            </a:r>
          </a:p>
          <a:p>
            <a:pPr marL="628650" lvl="1" indent="-171450">
              <a:buFont typeface="Arial" panose="020B0604020202020204" pitchFamily="34" charset="0"/>
              <a:buChar char="•"/>
            </a:pPr>
            <a:r>
              <a:rPr lang="en-US" sz="1200" dirty="0"/>
              <a:t>Track </a:t>
            </a:r>
            <a:r>
              <a:rPr lang="en-US" sz="1200" dirty="0" err="1"/>
              <a:t>lumi</a:t>
            </a:r>
            <a:r>
              <a:rPr lang="en-US" sz="1200" dirty="0"/>
              <a:t> by bunch</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Polarimetry</a:t>
            </a:r>
          </a:p>
          <a:p>
            <a:pPr marL="628650" lvl="1" indent="-171450">
              <a:buFont typeface="Arial" panose="020B0604020202020204" pitchFamily="34" charset="0"/>
              <a:buChar char="•"/>
            </a:pPr>
            <a:r>
              <a:rPr lang="en-US" sz="1200" dirty="0"/>
              <a:t>Readout by collider DAQ, not directly by detector</a:t>
            </a:r>
          </a:p>
          <a:p>
            <a:pPr marL="171450" indent="-171450">
              <a:buFont typeface="Arial" panose="020B0604020202020204" pitchFamily="34" charset="0"/>
              <a:buChar char="•"/>
            </a:pPr>
            <a:endParaRPr lang="en-US" sz="1200" dirty="0"/>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AB233CA-F9F4-85C9-3236-215D04E96F54}"/>
                  </a:ext>
                </a:extLst>
              </p14:cNvPr>
              <p14:cNvContentPartPr/>
              <p14:nvPr/>
            </p14:nvContentPartPr>
            <p14:xfrm>
              <a:off x="5943615" y="2590215"/>
              <a:ext cx="599400" cy="69480"/>
            </p14:xfrm>
          </p:contentPart>
        </mc:Choice>
        <mc:Fallback xmlns="">
          <p:pic>
            <p:nvPicPr>
              <p:cNvPr id="11" name="Ink 10">
                <a:extLst>
                  <a:ext uri="{FF2B5EF4-FFF2-40B4-BE49-F238E27FC236}">
                    <a16:creationId xmlns:a16="http://schemas.microsoft.com/office/drawing/2014/main" id="{EAB233CA-F9F4-85C9-3236-215D04E96F54}"/>
                  </a:ext>
                </a:extLst>
              </p:cNvPr>
              <p:cNvPicPr/>
              <p:nvPr/>
            </p:nvPicPr>
            <p:blipFill>
              <a:blip r:embed="rId4"/>
              <a:stretch>
                <a:fillRect/>
              </a:stretch>
            </p:blipFill>
            <p:spPr>
              <a:xfrm>
                <a:off x="5907615" y="2518215"/>
                <a:ext cx="6710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D5761B5-157B-B243-5296-748BDC8EB67C}"/>
                  </a:ext>
                </a:extLst>
              </p14:cNvPr>
              <p14:cNvContentPartPr/>
              <p14:nvPr/>
            </p14:nvContentPartPr>
            <p14:xfrm>
              <a:off x="5914815" y="2771655"/>
              <a:ext cx="580320" cy="360"/>
            </p14:xfrm>
          </p:contentPart>
        </mc:Choice>
        <mc:Fallback xmlns="">
          <p:pic>
            <p:nvPicPr>
              <p:cNvPr id="12" name="Ink 11">
                <a:extLst>
                  <a:ext uri="{FF2B5EF4-FFF2-40B4-BE49-F238E27FC236}">
                    <a16:creationId xmlns:a16="http://schemas.microsoft.com/office/drawing/2014/main" id="{9D5761B5-157B-B243-5296-748BDC8EB67C}"/>
                  </a:ext>
                </a:extLst>
              </p:cNvPr>
              <p:cNvPicPr/>
              <p:nvPr/>
            </p:nvPicPr>
            <p:blipFill>
              <a:blip r:embed="rId6"/>
              <a:stretch>
                <a:fillRect/>
              </a:stretch>
            </p:blipFill>
            <p:spPr>
              <a:xfrm>
                <a:off x="5878837" y="2699655"/>
                <a:ext cx="651916"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EE5A47B5-D5EB-2E94-E9FC-D0E2D866494A}"/>
                  </a:ext>
                </a:extLst>
              </p14:cNvPr>
              <p14:cNvContentPartPr/>
              <p14:nvPr/>
            </p14:nvContentPartPr>
            <p14:xfrm>
              <a:off x="5943615" y="2885055"/>
              <a:ext cx="580320" cy="20520"/>
            </p14:xfrm>
          </p:contentPart>
        </mc:Choice>
        <mc:Fallback xmlns="">
          <p:pic>
            <p:nvPicPr>
              <p:cNvPr id="13" name="Ink 12">
                <a:extLst>
                  <a:ext uri="{FF2B5EF4-FFF2-40B4-BE49-F238E27FC236}">
                    <a16:creationId xmlns:a16="http://schemas.microsoft.com/office/drawing/2014/main" id="{EE5A47B5-D5EB-2E94-E9FC-D0E2D866494A}"/>
                  </a:ext>
                </a:extLst>
              </p:cNvPr>
              <p:cNvPicPr/>
              <p:nvPr/>
            </p:nvPicPr>
            <p:blipFill>
              <a:blip r:embed="rId8"/>
              <a:stretch>
                <a:fillRect/>
              </a:stretch>
            </p:blipFill>
            <p:spPr>
              <a:xfrm>
                <a:off x="5907615" y="2813055"/>
                <a:ext cx="6519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E22B84AE-D365-3872-99F7-8F0740DF6598}"/>
                  </a:ext>
                </a:extLst>
              </p14:cNvPr>
              <p14:cNvContentPartPr/>
              <p14:nvPr/>
            </p14:nvContentPartPr>
            <p14:xfrm>
              <a:off x="5914815" y="3465375"/>
              <a:ext cx="561240" cy="11880"/>
            </p14:xfrm>
          </p:contentPart>
        </mc:Choice>
        <mc:Fallback xmlns="">
          <p:pic>
            <p:nvPicPr>
              <p:cNvPr id="14" name="Ink 13">
                <a:extLst>
                  <a:ext uri="{FF2B5EF4-FFF2-40B4-BE49-F238E27FC236}">
                    <a16:creationId xmlns:a16="http://schemas.microsoft.com/office/drawing/2014/main" id="{E22B84AE-D365-3872-99F7-8F0740DF6598}"/>
                  </a:ext>
                </a:extLst>
              </p:cNvPr>
              <p:cNvPicPr/>
              <p:nvPr/>
            </p:nvPicPr>
            <p:blipFill>
              <a:blip r:embed="rId10"/>
              <a:stretch>
                <a:fillRect/>
              </a:stretch>
            </p:blipFill>
            <p:spPr>
              <a:xfrm>
                <a:off x="5878838" y="3393375"/>
                <a:ext cx="632834"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AA3D373F-4066-1573-AFD0-11D374817F08}"/>
                  </a:ext>
                </a:extLst>
              </p14:cNvPr>
              <p14:cNvContentPartPr/>
              <p14:nvPr/>
            </p14:nvContentPartPr>
            <p14:xfrm>
              <a:off x="6162495" y="2600295"/>
              <a:ext cx="275400" cy="18720"/>
            </p14:xfrm>
          </p:contentPart>
        </mc:Choice>
        <mc:Fallback xmlns="">
          <p:pic>
            <p:nvPicPr>
              <p:cNvPr id="15" name="Ink 14">
                <a:extLst>
                  <a:ext uri="{FF2B5EF4-FFF2-40B4-BE49-F238E27FC236}">
                    <a16:creationId xmlns:a16="http://schemas.microsoft.com/office/drawing/2014/main" id="{AA3D373F-4066-1573-AFD0-11D374817F08}"/>
                  </a:ext>
                </a:extLst>
              </p:cNvPr>
              <p:cNvPicPr/>
              <p:nvPr/>
            </p:nvPicPr>
            <p:blipFill>
              <a:blip r:embed="rId12"/>
              <a:stretch>
                <a:fillRect/>
              </a:stretch>
            </p:blipFill>
            <p:spPr>
              <a:xfrm>
                <a:off x="6126542" y="2528295"/>
                <a:ext cx="346946"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CCD7A892-C468-B332-D2DB-66FE7C4234D6}"/>
                  </a:ext>
                </a:extLst>
              </p14:cNvPr>
              <p14:cNvContentPartPr/>
              <p14:nvPr/>
            </p14:nvContentPartPr>
            <p14:xfrm>
              <a:off x="2904855" y="4209495"/>
              <a:ext cx="713880" cy="31680"/>
            </p14:xfrm>
          </p:contentPart>
        </mc:Choice>
        <mc:Fallback xmlns="">
          <p:pic>
            <p:nvPicPr>
              <p:cNvPr id="16" name="Ink 15">
                <a:extLst>
                  <a:ext uri="{FF2B5EF4-FFF2-40B4-BE49-F238E27FC236}">
                    <a16:creationId xmlns:a16="http://schemas.microsoft.com/office/drawing/2014/main" id="{CCD7A892-C468-B332-D2DB-66FE7C4234D6}"/>
                  </a:ext>
                </a:extLst>
              </p:cNvPr>
              <p:cNvPicPr/>
              <p:nvPr/>
            </p:nvPicPr>
            <p:blipFill>
              <a:blip r:embed="rId14"/>
              <a:stretch>
                <a:fillRect/>
              </a:stretch>
            </p:blipFill>
            <p:spPr>
              <a:xfrm>
                <a:off x="2868855" y="4137495"/>
                <a:ext cx="7855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A4616562-3842-A574-D0BD-FD8DBEA926D5}"/>
                  </a:ext>
                </a:extLst>
              </p14:cNvPr>
              <p14:cNvContentPartPr/>
              <p14:nvPr/>
            </p14:nvContentPartPr>
            <p14:xfrm>
              <a:off x="2076135" y="5247015"/>
              <a:ext cx="757800" cy="30600"/>
            </p14:xfrm>
          </p:contentPart>
        </mc:Choice>
        <mc:Fallback xmlns="">
          <p:pic>
            <p:nvPicPr>
              <p:cNvPr id="17" name="Ink 16">
                <a:extLst>
                  <a:ext uri="{FF2B5EF4-FFF2-40B4-BE49-F238E27FC236}">
                    <a16:creationId xmlns:a16="http://schemas.microsoft.com/office/drawing/2014/main" id="{A4616562-3842-A574-D0BD-FD8DBEA926D5}"/>
                  </a:ext>
                </a:extLst>
              </p:cNvPr>
              <p:cNvPicPr/>
              <p:nvPr/>
            </p:nvPicPr>
            <p:blipFill>
              <a:blip r:embed="rId16"/>
              <a:stretch>
                <a:fillRect/>
              </a:stretch>
            </p:blipFill>
            <p:spPr>
              <a:xfrm>
                <a:off x="2040135" y="5175015"/>
                <a:ext cx="8294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CC8EB753-DED0-FCA2-EB21-2871B797EE3B}"/>
                  </a:ext>
                </a:extLst>
              </p14:cNvPr>
              <p14:cNvContentPartPr/>
              <p14:nvPr/>
            </p14:nvContentPartPr>
            <p14:xfrm>
              <a:off x="561975" y="5266095"/>
              <a:ext cx="879480" cy="32040"/>
            </p14:xfrm>
          </p:contentPart>
        </mc:Choice>
        <mc:Fallback xmlns="">
          <p:pic>
            <p:nvPicPr>
              <p:cNvPr id="18" name="Ink 17">
                <a:extLst>
                  <a:ext uri="{FF2B5EF4-FFF2-40B4-BE49-F238E27FC236}">
                    <a16:creationId xmlns:a16="http://schemas.microsoft.com/office/drawing/2014/main" id="{CC8EB753-DED0-FCA2-EB21-2871B797EE3B}"/>
                  </a:ext>
                </a:extLst>
              </p:cNvPr>
              <p:cNvPicPr/>
              <p:nvPr/>
            </p:nvPicPr>
            <p:blipFill>
              <a:blip r:embed="rId18"/>
              <a:stretch>
                <a:fillRect/>
              </a:stretch>
            </p:blipFill>
            <p:spPr>
              <a:xfrm>
                <a:off x="525990" y="5194095"/>
                <a:ext cx="951091"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66B9CA97-C152-5CD2-2365-6C8784E3A4E2}"/>
                  </a:ext>
                </a:extLst>
              </p14:cNvPr>
              <p14:cNvContentPartPr/>
              <p14:nvPr/>
            </p14:nvContentPartPr>
            <p14:xfrm>
              <a:off x="514095" y="5685855"/>
              <a:ext cx="1294560" cy="58320"/>
            </p14:xfrm>
          </p:contentPart>
        </mc:Choice>
        <mc:Fallback xmlns="">
          <p:pic>
            <p:nvPicPr>
              <p:cNvPr id="19" name="Ink 18">
                <a:extLst>
                  <a:ext uri="{FF2B5EF4-FFF2-40B4-BE49-F238E27FC236}">
                    <a16:creationId xmlns:a16="http://schemas.microsoft.com/office/drawing/2014/main" id="{66B9CA97-C152-5CD2-2365-6C8784E3A4E2}"/>
                  </a:ext>
                </a:extLst>
              </p:cNvPr>
              <p:cNvPicPr/>
              <p:nvPr/>
            </p:nvPicPr>
            <p:blipFill>
              <a:blip r:embed="rId20"/>
              <a:stretch>
                <a:fillRect/>
              </a:stretch>
            </p:blipFill>
            <p:spPr>
              <a:xfrm>
                <a:off x="478095" y="5613408"/>
                <a:ext cx="1366200" cy="20285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BCDABA0F-F5B6-497F-9524-D821697176DB}"/>
                  </a:ext>
                </a:extLst>
              </p14:cNvPr>
              <p14:cNvContentPartPr/>
              <p14:nvPr/>
            </p14:nvContentPartPr>
            <p14:xfrm>
              <a:off x="523815" y="5828055"/>
              <a:ext cx="1369800" cy="97200"/>
            </p14:xfrm>
          </p:contentPart>
        </mc:Choice>
        <mc:Fallback xmlns="">
          <p:pic>
            <p:nvPicPr>
              <p:cNvPr id="20" name="Ink 19">
                <a:extLst>
                  <a:ext uri="{FF2B5EF4-FFF2-40B4-BE49-F238E27FC236}">
                    <a16:creationId xmlns:a16="http://schemas.microsoft.com/office/drawing/2014/main" id="{BCDABA0F-F5B6-497F-9524-D821697176DB}"/>
                  </a:ext>
                </a:extLst>
              </p:cNvPr>
              <p:cNvPicPr/>
              <p:nvPr/>
            </p:nvPicPr>
            <p:blipFill>
              <a:blip r:embed="rId22"/>
              <a:stretch>
                <a:fillRect/>
              </a:stretch>
            </p:blipFill>
            <p:spPr>
              <a:xfrm>
                <a:off x="487815" y="5756055"/>
                <a:ext cx="14414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2A7941F9-7C6B-4C4B-2464-1EA4605713DB}"/>
                  </a:ext>
                </a:extLst>
              </p14:cNvPr>
              <p14:cNvContentPartPr/>
              <p14:nvPr/>
            </p14:nvContentPartPr>
            <p14:xfrm>
              <a:off x="7308960" y="3784534"/>
              <a:ext cx="360" cy="360"/>
            </p14:xfrm>
          </p:contentPart>
        </mc:Choice>
        <mc:Fallback xmlns="">
          <p:pic>
            <p:nvPicPr>
              <p:cNvPr id="21" name="Ink 20">
                <a:extLst>
                  <a:ext uri="{FF2B5EF4-FFF2-40B4-BE49-F238E27FC236}">
                    <a16:creationId xmlns:a16="http://schemas.microsoft.com/office/drawing/2014/main" id="{2A7941F9-7C6B-4C4B-2464-1EA4605713DB}"/>
                  </a:ext>
                </a:extLst>
              </p:cNvPr>
              <p:cNvPicPr/>
              <p:nvPr/>
            </p:nvPicPr>
            <p:blipFill>
              <a:blip r:embed="rId24"/>
              <a:stretch>
                <a:fillRect/>
              </a:stretch>
            </p:blipFill>
            <p:spPr>
              <a:xfrm>
                <a:off x="7272960" y="37125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8275CFE-8F41-311F-DCF3-DAE5CC65D010}"/>
                  </a:ext>
                </a:extLst>
              </p14:cNvPr>
              <p14:cNvContentPartPr/>
              <p14:nvPr/>
            </p14:nvContentPartPr>
            <p14:xfrm>
              <a:off x="7376415" y="3784534"/>
              <a:ext cx="360" cy="360"/>
            </p14:xfrm>
          </p:contentPart>
        </mc:Choice>
        <mc:Fallback xmlns="">
          <p:pic>
            <p:nvPicPr>
              <p:cNvPr id="22" name="Ink 21">
                <a:extLst>
                  <a:ext uri="{FF2B5EF4-FFF2-40B4-BE49-F238E27FC236}">
                    <a16:creationId xmlns:a16="http://schemas.microsoft.com/office/drawing/2014/main" id="{78275CFE-8F41-311F-DCF3-DAE5CC65D010}"/>
                  </a:ext>
                </a:extLst>
              </p:cNvPr>
              <p:cNvPicPr/>
              <p:nvPr/>
            </p:nvPicPr>
            <p:blipFill>
              <a:blip r:embed="rId24"/>
              <a:stretch>
                <a:fillRect/>
              </a:stretch>
            </p:blipFill>
            <p:spPr>
              <a:xfrm>
                <a:off x="7340415" y="37125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50CEFB3F-C0AD-963B-CC2E-FDE98ED8E6CE}"/>
                  </a:ext>
                </a:extLst>
              </p14:cNvPr>
              <p14:cNvContentPartPr/>
              <p14:nvPr/>
            </p14:nvContentPartPr>
            <p14:xfrm>
              <a:off x="6819855" y="1809735"/>
              <a:ext cx="65520" cy="360"/>
            </p14:xfrm>
          </p:contentPart>
        </mc:Choice>
        <mc:Fallback xmlns="">
          <p:pic>
            <p:nvPicPr>
              <p:cNvPr id="23" name="Ink 22">
                <a:extLst>
                  <a:ext uri="{FF2B5EF4-FFF2-40B4-BE49-F238E27FC236}">
                    <a16:creationId xmlns:a16="http://schemas.microsoft.com/office/drawing/2014/main" id="{50CEFB3F-C0AD-963B-CC2E-FDE98ED8E6CE}"/>
                  </a:ext>
                </a:extLst>
              </p:cNvPr>
              <p:cNvPicPr/>
              <p:nvPr/>
            </p:nvPicPr>
            <p:blipFill>
              <a:blip r:embed="rId27"/>
              <a:stretch>
                <a:fillRect/>
              </a:stretch>
            </p:blipFill>
            <p:spPr>
              <a:xfrm>
                <a:off x="6784052" y="1737735"/>
                <a:ext cx="136769"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DA8A3FE5-2654-833F-123F-B1C543257067}"/>
                  </a:ext>
                </a:extLst>
              </p14:cNvPr>
              <p14:cNvContentPartPr/>
              <p14:nvPr/>
            </p14:nvContentPartPr>
            <p14:xfrm>
              <a:off x="6829215" y="2905215"/>
              <a:ext cx="79560" cy="7560"/>
            </p14:xfrm>
          </p:contentPart>
        </mc:Choice>
        <mc:Fallback xmlns="">
          <p:pic>
            <p:nvPicPr>
              <p:cNvPr id="24" name="Ink 23">
                <a:extLst>
                  <a:ext uri="{FF2B5EF4-FFF2-40B4-BE49-F238E27FC236}">
                    <a16:creationId xmlns:a16="http://schemas.microsoft.com/office/drawing/2014/main" id="{DA8A3FE5-2654-833F-123F-B1C543257067}"/>
                  </a:ext>
                </a:extLst>
              </p:cNvPr>
              <p:cNvPicPr/>
              <p:nvPr/>
            </p:nvPicPr>
            <p:blipFill>
              <a:blip r:embed="rId29"/>
              <a:stretch>
                <a:fillRect/>
              </a:stretch>
            </p:blipFill>
            <p:spPr>
              <a:xfrm>
                <a:off x="6793215" y="2833215"/>
                <a:ext cx="1512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01F43CC9-9FA4-FCBD-B025-7A57F4D55198}"/>
                  </a:ext>
                </a:extLst>
              </p14:cNvPr>
              <p14:cNvContentPartPr/>
              <p14:nvPr/>
            </p14:nvContentPartPr>
            <p14:xfrm>
              <a:off x="6852795" y="3606271"/>
              <a:ext cx="65160" cy="360"/>
            </p14:xfrm>
          </p:contentPart>
        </mc:Choice>
        <mc:Fallback xmlns="">
          <p:pic>
            <p:nvPicPr>
              <p:cNvPr id="25" name="Ink 24">
                <a:extLst>
                  <a:ext uri="{FF2B5EF4-FFF2-40B4-BE49-F238E27FC236}">
                    <a16:creationId xmlns:a16="http://schemas.microsoft.com/office/drawing/2014/main" id="{01F43CC9-9FA4-FCBD-B025-7A57F4D55198}"/>
                  </a:ext>
                </a:extLst>
              </p:cNvPr>
              <p:cNvPicPr/>
              <p:nvPr/>
            </p:nvPicPr>
            <p:blipFill>
              <a:blip r:embed="rId31"/>
              <a:stretch>
                <a:fillRect/>
              </a:stretch>
            </p:blipFill>
            <p:spPr>
              <a:xfrm>
                <a:off x="6816993" y="3534271"/>
                <a:ext cx="136406" cy="144000"/>
              </a:xfrm>
              <a:prstGeom prst="rect">
                <a:avLst/>
              </a:prstGeom>
            </p:spPr>
          </p:pic>
        </mc:Fallback>
      </mc:AlternateContent>
    </p:spTree>
    <p:extLst>
      <p:ext uri="{BB962C8B-B14F-4D97-AF65-F5344CB8AC3E}">
        <p14:creationId xmlns:p14="http://schemas.microsoft.com/office/powerpoint/2010/main" val="344108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p:txBody>
          <a:bodyPr/>
          <a:lstStyle/>
          <a:p>
            <a:r>
              <a:rPr lang="en-US" dirty="0"/>
              <a:t>Readout Chain: </a:t>
            </a:r>
            <a:r>
              <a:rPr lang="en-US" dirty="0" err="1"/>
              <a:t>lpGBT</a:t>
            </a:r>
            <a:r>
              <a:rPr lang="en-US" dirty="0"/>
              <a:t> &amp; VTRX+</a:t>
            </a:r>
          </a:p>
        </p:txBody>
      </p:sp>
      <p:sp>
        <p:nvSpPr>
          <p:cNvPr id="3" name="TextBox 2">
            <a:extLst>
              <a:ext uri="{FF2B5EF4-FFF2-40B4-BE49-F238E27FC236}">
                <a16:creationId xmlns:a16="http://schemas.microsoft.com/office/drawing/2014/main" id="{24F86881-4DEA-B62F-A40E-1FE2434B9B19}"/>
              </a:ext>
            </a:extLst>
          </p:cNvPr>
          <p:cNvSpPr txBox="1"/>
          <p:nvPr/>
        </p:nvSpPr>
        <p:spPr>
          <a:xfrm>
            <a:off x="707923" y="4151568"/>
            <a:ext cx="10515600" cy="923330"/>
          </a:xfrm>
          <a:prstGeom prst="rect">
            <a:avLst/>
          </a:prstGeom>
          <a:noFill/>
        </p:spPr>
        <p:txBody>
          <a:bodyPr wrap="square" rtlCol="0">
            <a:spAutoFit/>
          </a:bodyPr>
          <a:lstStyle/>
          <a:p>
            <a:r>
              <a:rPr lang="en-US" dirty="0"/>
              <a:t>Additional factors:</a:t>
            </a:r>
          </a:p>
          <a:p>
            <a:pPr marL="742950" lvl="1" indent="-285750">
              <a:buFont typeface="Arial" panose="020B0604020202020204" pitchFamily="34" charset="0"/>
              <a:buChar char="•"/>
            </a:pPr>
            <a:r>
              <a:rPr lang="en-US" sz="1200" dirty="0"/>
              <a:t>ITS-3 integrates </a:t>
            </a:r>
            <a:r>
              <a:rPr lang="en-US" sz="1200" dirty="0" err="1"/>
              <a:t>lpGBT</a:t>
            </a:r>
            <a:endParaRPr lang="en-US" sz="1200" dirty="0"/>
          </a:p>
          <a:p>
            <a:pPr marL="742950" lvl="1" indent="-285750">
              <a:buFont typeface="Arial" panose="020B0604020202020204" pitchFamily="34" charset="0"/>
              <a:buChar char="•"/>
            </a:pPr>
            <a:r>
              <a:rPr lang="en-US" sz="1200" dirty="0"/>
              <a:t>ITS-3 needs </a:t>
            </a:r>
            <a:r>
              <a:rPr lang="en-US" sz="1200" dirty="0" err="1"/>
              <a:t>lpGBT</a:t>
            </a:r>
            <a:r>
              <a:rPr lang="en-US" sz="1200" dirty="0"/>
              <a:t> for control interfaces</a:t>
            </a:r>
          </a:p>
          <a:p>
            <a:pPr marL="742950" lvl="1" indent="-285750">
              <a:buFont typeface="Arial" panose="020B0604020202020204" pitchFamily="34" charset="0"/>
              <a:buChar char="•"/>
            </a:pPr>
            <a:r>
              <a:rPr lang="en-US" sz="1200" dirty="0"/>
              <a:t>Targeted ASICs not tied to the EIC Clock (EICROC, CALOROC, possibly FCFD will digitize at 39.4MHz,  SALSA will digitize at 49.25MHz)</a:t>
            </a:r>
          </a:p>
        </p:txBody>
      </p:sp>
      <p:sp>
        <p:nvSpPr>
          <p:cNvPr id="6" name="TextBox 5">
            <a:extLst>
              <a:ext uri="{FF2B5EF4-FFF2-40B4-BE49-F238E27FC236}">
                <a16:creationId xmlns:a16="http://schemas.microsoft.com/office/drawing/2014/main" id="{38B2419A-8548-E332-B215-BADC8931FCDF}"/>
              </a:ext>
            </a:extLst>
          </p:cNvPr>
          <p:cNvSpPr txBox="1"/>
          <p:nvPr/>
        </p:nvSpPr>
        <p:spPr>
          <a:xfrm>
            <a:off x="634182" y="848037"/>
            <a:ext cx="7740260" cy="369332"/>
          </a:xfrm>
          <a:prstGeom prst="rect">
            <a:avLst/>
          </a:prstGeom>
          <a:noFill/>
        </p:spPr>
        <p:txBody>
          <a:bodyPr wrap="none" rtlCol="0">
            <a:spAutoFit/>
          </a:bodyPr>
          <a:lstStyle/>
          <a:p>
            <a:r>
              <a:rPr lang="en-US" dirty="0"/>
              <a:t>CERN developed readout </a:t>
            </a:r>
            <a:r>
              <a:rPr lang="en-US" dirty="0" err="1"/>
              <a:t>lpGBT</a:t>
            </a:r>
            <a:r>
              <a:rPr lang="en-US" dirty="0"/>
              <a:t> and VTRX+ present opportunity for </a:t>
            </a:r>
            <a:r>
              <a:rPr lang="en-US" dirty="0" err="1"/>
              <a:t>ePIC</a:t>
            </a:r>
            <a:r>
              <a:rPr lang="en-US" dirty="0"/>
              <a:t>:</a:t>
            </a:r>
          </a:p>
        </p:txBody>
      </p:sp>
      <p:sp>
        <p:nvSpPr>
          <p:cNvPr id="7" name="TextBox 6">
            <a:extLst>
              <a:ext uri="{FF2B5EF4-FFF2-40B4-BE49-F238E27FC236}">
                <a16:creationId xmlns:a16="http://schemas.microsoft.com/office/drawing/2014/main" id="{C7A4CF77-EFCC-807C-AE37-E8133F2E6F22}"/>
              </a:ext>
            </a:extLst>
          </p:cNvPr>
          <p:cNvSpPr txBox="1"/>
          <p:nvPr/>
        </p:nvSpPr>
        <p:spPr>
          <a:xfrm>
            <a:off x="3397045" y="1233472"/>
            <a:ext cx="2839239" cy="646331"/>
          </a:xfrm>
          <a:prstGeom prst="rect">
            <a:avLst/>
          </a:prstGeom>
          <a:noFill/>
        </p:spPr>
        <p:txBody>
          <a:bodyPr wrap="none" rtlCol="0">
            <a:spAutoFit/>
          </a:bodyPr>
          <a:lstStyle/>
          <a:p>
            <a:pPr marL="171450" indent="-171450">
              <a:buFont typeface="Arial" panose="020B0604020202020204" pitchFamily="34" charset="0"/>
              <a:buChar char="•"/>
            </a:pPr>
            <a:r>
              <a:rPr lang="en-US" sz="1200" dirty="0"/>
              <a:t>Existing electronics</a:t>
            </a:r>
          </a:p>
          <a:p>
            <a:pPr marL="171450" indent="-171450">
              <a:buFont typeface="Arial" panose="020B0604020202020204" pitchFamily="34" charset="0"/>
              <a:buChar char="•"/>
            </a:pPr>
            <a:r>
              <a:rPr lang="en-US" sz="1200" dirty="0"/>
              <a:t>Radiation hard</a:t>
            </a:r>
          </a:p>
          <a:p>
            <a:pPr marL="171450" indent="-171450">
              <a:buFont typeface="Arial" panose="020B0604020202020204" pitchFamily="34" charset="0"/>
              <a:buChar char="•"/>
            </a:pPr>
            <a:r>
              <a:rPr lang="en-US" sz="1200" dirty="0"/>
              <a:t>Small footprint in space and material</a:t>
            </a:r>
          </a:p>
        </p:txBody>
      </p:sp>
      <p:sp>
        <p:nvSpPr>
          <p:cNvPr id="11" name="TextBox 10">
            <a:extLst>
              <a:ext uri="{FF2B5EF4-FFF2-40B4-BE49-F238E27FC236}">
                <a16:creationId xmlns:a16="http://schemas.microsoft.com/office/drawing/2014/main" id="{31963AD4-F732-33CF-E5AC-7117B1A06A67}"/>
              </a:ext>
            </a:extLst>
          </p:cNvPr>
          <p:cNvSpPr txBox="1"/>
          <p:nvPr/>
        </p:nvSpPr>
        <p:spPr>
          <a:xfrm>
            <a:off x="641556" y="1873784"/>
            <a:ext cx="3454792" cy="369332"/>
          </a:xfrm>
          <a:prstGeom prst="rect">
            <a:avLst/>
          </a:prstGeom>
          <a:noFill/>
        </p:spPr>
        <p:txBody>
          <a:bodyPr wrap="none" rtlCol="0">
            <a:spAutoFit/>
          </a:bodyPr>
          <a:lstStyle/>
          <a:p>
            <a:r>
              <a:rPr lang="en-US" dirty="0"/>
              <a:t>They also represent challenges:</a:t>
            </a:r>
          </a:p>
        </p:txBody>
      </p:sp>
      <p:sp>
        <p:nvSpPr>
          <p:cNvPr id="12" name="TextBox 11">
            <a:extLst>
              <a:ext uri="{FF2B5EF4-FFF2-40B4-BE49-F238E27FC236}">
                <a16:creationId xmlns:a16="http://schemas.microsoft.com/office/drawing/2014/main" id="{F750CB1D-C550-B455-0BB1-BA63DD9873DC}"/>
              </a:ext>
            </a:extLst>
          </p:cNvPr>
          <p:cNvSpPr txBox="1"/>
          <p:nvPr/>
        </p:nvSpPr>
        <p:spPr>
          <a:xfrm>
            <a:off x="1607574" y="2369053"/>
            <a:ext cx="934871" cy="369332"/>
          </a:xfrm>
          <a:prstGeom prst="rect">
            <a:avLst/>
          </a:prstGeom>
          <a:noFill/>
        </p:spPr>
        <p:txBody>
          <a:bodyPr wrap="none" rtlCol="0">
            <a:spAutoFit/>
          </a:bodyPr>
          <a:lstStyle/>
          <a:p>
            <a:r>
              <a:rPr lang="en-US" dirty="0"/>
              <a:t>VTRX+</a:t>
            </a:r>
          </a:p>
        </p:txBody>
      </p:sp>
      <p:sp>
        <p:nvSpPr>
          <p:cNvPr id="13" name="TextBox 12">
            <a:extLst>
              <a:ext uri="{FF2B5EF4-FFF2-40B4-BE49-F238E27FC236}">
                <a16:creationId xmlns:a16="http://schemas.microsoft.com/office/drawing/2014/main" id="{11B4AE16-E319-B8D9-D022-A5A945B646A3}"/>
              </a:ext>
            </a:extLst>
          </p:cNvPr>
          <p:cNvSpPr txBox="1"/>
          <p:nvPr/>
        </p:nvSpPr>
        <p:spPr>
          <a:xfrm>
            <a:off x="3397045" y="2244471"/>
            <a:ext cx="4314001" cy="646331"/>
          </a:xfrm>
          <a:prstGeom prst="rect">
            <a:avLst/>
          </a:prstGeom>
          <a:noFill/>
        </p:spPr>
        <p:txBody>
          <a:bodyPr wrap="none" rtlCol="0">
            <a:spAutoFit/>
          </a:bodyPr>
          <a:lstStyle/>
          <a:p>
            <a:pPr marL="171450" indent="-171450">
              <a:buFont typeface="Arial" panose="020B0604020202020204" pitchFamily="34" charset="0"/>
              <a:buChar char="•"/>
            </a:pPr>
            <a:r>
              <a:rPr lang="en-US" sz="1200" dirty="0"/>
              <a:t>Will be obsolete soon: final production run orders by 2025!</a:t>
            </a:r>
          </a:p>
          <a:p>
            <a:pPr marL="171450" indent="-171450">
              <a:buFont typeface="Arial" panose="020B0604020202020204" pitchFamily="34" charset="0"/>
              <a:buChar char="•"/>
            </a:pPr>
            <a:r>
              <a:rPr lang="en-US" sz="1200" dirty="0"/>
              <a:t>EIC Project CD-2 (baseline) targeted for early 2026</a:t>
            </a:r>
          </a:p>
          <a:p>
            <a:pPr marL="171450" indent="-171450">
              <a:buFont typeface="Arial" panose="020B0604020202020204" pitchFamily="34" charset="0"/>
              <a:buChar char="•"/>
            </a:pPr>
            <a:r>
              <a:rPr lang="en-US" sz="1200" dirty="0"/>
              <a:t>EIC Project CD-3 (construction) targeted for late 2026</a:t>
            </a:r>
          </a:p>
        </p:txBody>
      </p:sp>
      <p:sp>
        <p:nvSpPr>
          <p:cNvPr id="14" name="TextBox 13">
            <a:extLst>
              <a:ext uri="{FF2B5EF4-FFF2-40B4-BE49-F238E27FC236}">
                <a16:creationId xmlns:a16="http://schemas.microsoft.com/office/drawing/2014/main" id="{84D3E263-0562-B918-69E5-07D3D841542E}"/>
              </a:ext>
            </a:extLst>
          </p:cNvPr>
          <p:cNvSpPr txBox="1"/>
          <p:nvPr/>
        </p:nvSpPr>
        <p:spPr>
          <a:xfrm>
            <a:off x="1659510" y="3224416"/>
            <a:ext cx="838691" cy="369332"/>
          </a:xfrm>
          <a:prstGeom prst="rect">
            <a:avLst/>
          </a:prstGeom>
          <a:noFill/>
        </p:spPr>
        <p:txBody>
          <a:bodyPr wrap="none" rtlCol="0">
            <a:spAutoFit/>
          </a:bodyPr>
          <a:lstStyle/>
          <a:p>
            <a:r>
              <a:rPr lang="en-US" dirty="0" err="1"/>
              <a:t>lpGBT</a:t>
            </a:r>
            <a:endParaRPr lang="en-US" dirty="0"/>
          </a:p>
        </p:txBody>
      </p:sp>
      <p:sp>
        <p:nvSpPr>
          <p:cNvPr id="15" name="TextBox 14">
            <a:extLst>
              <a:ext uri="{FF2B5EF4-FFF2-40B4-BE49-F238E27FC236}">
                <a16:creationId xmlns:a16="http://schemas.microsoft.com/office/drawing/2014/main" id="{2DBB10D8-1A5C-C5D1-0B0C-6294093D4762}"/>
              </a:ext>
            </a:extLst>
          </p:cNvPr>
          <p:cNvSpPr txBox="1"/>
          <p:nvPr/>
        </p:nvSpPr>
        <p:spPr>
          <a:xfrm>
            <a:off x="3397045" y="2980171"/>
            <a:ext cx="7055136" cy="1200329"/>
          </a:xfrm>
          <a:prstGeom prst="rect">
            <a:avLst/>
          </a:prstGeom>
          <a:noFill/>
        </p:spPr>
        <p:txBody>
          <a:bodyPr wrap="none" rtlCol="0">
            <a:spAutoFit/>
          </a:bodyPr>
          <a:lstStyle/>
          <a:p>
            <a:pPr marL="171450" indent="-171450">
              <a:buFont typeface="Arial" panose="020B0604020202020204" pitchFamily="34" charset="0"/>
              <a:buChar char="•"/>
            </a:pPr>
            <a:r>
              <a:rPr lang="en-US" sz="1200" dirty="0"/>
              <a:t>Operation frequency tied to 40MHz (has been tested at 39.4MHz = 2:5 harmonic of EIC frequency)</a:t>
            </a:r>
          </a:p>
          <a:p>
            <a:pPr marL="628650" lvl="1" indent="-171450">
              <a:buFont typeface="Arial" panose="020B0604020202020204" pitchFamily="34" charset="0"/>
              <a:buChar char="•"/>
            </a:pPr>
            <a:r>
              <a:rPr lang="en-US" sz="1200" dirty="0"/>
              <a:t>Prevents features such as time windows centered on bunch crossings</a:t>
            </a:r>
          </a:p>
          <a:p>
            <a:pPr marL="628650" lvl="1" indent="-171450">
              <a:buFont typeface="Arial" panose="020B0604020202020204" pitchFamily="34" charset="0"/>
              <a:buChar char="•"/>
            </a:pPr>
            <a:r>
              <a:rPr lang="en-US" sz="1200" dirty="0"/>
              <a:t>Complicates assignment of collisions to bunch crossings</a:t>
            </a:r>
          </a:p>
          <a:p>
            <a:pPr marL="171450" indent="-171450">
              <a:buFont typeface="Arial" panose="020B0604020202020204" pitchFamily="34" charset="0"/>
              <a:buChar char="•"/>
            </a:pPr>
            <a:r>
              <a:rPr lang="en-US" sz="1200" dirty="0"/>
              <a:t>Maps ASIC links to a through serial links to a parallel interface.   </a:t>
            </a:r>
          </a:p>
          <a:p>
            <a:pPr marL="628650" lvl="1" indent="-171450">
              <a:buFont typeface="Arial" panose="020B0604020202020204" pitchFamily="34" charset="0"/>
              <a:buChar char="•"/>
            </a:pPr>
            <a:r>
              <a:rPr lang="en-US" sz="1200" dirty="0"/>
              <a:t>Avoids need for flow control as deterministic ASIC output rates supported by definition</a:t>
            </a:r>
          </a:p>
          <a:p>
            <a:pPr marL="628650" lvl="1" indent="-171450">
              <a:buFont typeface="Arial" panose="020B0604020202020204" pitchFamily="34" charset="0"/>
              <a:buChar char="•"/>
            </a:pPr>
            <a:r>
              <a:rPr lang="en-US" sz="1200" dirty="0"/>
              <a:t>Complicates further aggregation for </a:t>
            </a:r>
            <a:r>
              <a:rPr lang="en-US" sz="1200" dirty="0" err="1"/>
              <a:t>ePIC</a:t>
            </a:r>
            <a:r>
              <a:rPr lang="en-US" sz="1200" dirty="0"/>
              <a:t> (large numbers of channels, small data rates!)</a:t>
            </a:r>
          </a:p>
        </p:txBody>
      </p:sp>
      <p:sp>
        <p:nvSpPr>
          <p:cNvPr id="16" name="TextBox 15">
            <a:extLst>
              <a:ext uri="{FF2B5EF4-FFF2-40B4-BE49-F238E27FC236}">
                <a16:creationId xmlns:a16="http://schemas.microsoft.com/office/drawing/2014/main" id="{DED5A0F1-7769-7942-52A4-FC091F98D579}"/>
              </a:ext>
            </a:extLst>
          </p:cNvPr>
          <p:cNvSpPr txBox="1"/>
          <p:nvPr/>
        </p:nvSpPr>
        <p:spPr>
          <a:xfrm>
            <a:off x="6579976" y="1234034"/>
            <a:ext cx="3603679" cy="646331"/>
          </a:xfrm>
          <a:prstGeom prst="rect">
            <a:avLst/>
          </a:prstGeom>
          <a:noFill/>
        </p:spPr>
        <p:txBody>
          <a:bodyPr wrap="none" rtlCol="0">
            <a:spAutoFit/>
          </a:bodyPr>
          <a:lstStyle/>
          <a:p>
            <a:pPr marL="171450" indent="-171450">
              <a:buFont typeface="Arial" panose="020B0604020202020204" pitchFamily="34" charset="0"/>
              <a:buChar char="•"/>
            </a:pPr>
            <a:r>
              <a:rPr lang="en-US" sz="1200" dirty="0"/>
              <a:t>Meet performance specs</a:t>
            </a:r>
          </a:p>
          <a:p>
            <a:pPr marL="171450" indent="-171450">
              <a:buFont typeface="Arial" panose="020B0604020202020204" pitchFamily="34" charset="0"/>
              <a:buChar char="•"/>
            </a:pPr>
            <a:r>
              <a:rPr lang="en-US" sz="1200" dirty="0"/>
              <a:t>Low-cost relative to commercial options</a:t>
            </a:r>
          </a:p>
          <a:p>
            <a:pPr marL="171450" indent="-171450">
              <a:buFont typeface="Arial" panose="020B0604020202020204" pitchFamily="34" charset="0"/>
              <a:buChar char="•"/>
            </a:pPr>
            <a:r>
              <a:rPr lang="en-US" sz="1200" dirty="0"/>
              <a:t>Operate independently, but designed to co-exist</a:t>
            </a:r>
          </a:p>
        </p:txBody>
      </p:sp>
      <p:sp>
        <p:nvSpPr>
          <p:cNvPr id="19" name="TextBox 18">
            <a:extLst>
              <a:ext uri="{FF2B5EF4-FFF2-40B4-BE49-F238E27FC236}">
                <a16:creationId xmlns:a16="http://schemas.microsoft.com/office/drawing/2014/main" id="{DFFCAF9C-913F-BA21-B33A-EFB2CEE35AE2}"/>
              </a:ext>
            </a:extLst>
          </p:cNvPr>
          <p:cNvSpPr txBox="1"/>
          <p:nvPr/>
        </p:nvSpPr>
        <p:spPr>
          <a:xfrm>
            <a:off x="707923" y="5095419"/>
            <a:ext cx="9846863" cy="738664"/>
          </a:xfrm>
          <a:prstGeom prst="rect">
            <a:avLst/>
          </a:prstGeom>
          <a:noFill/>
        </p:spPr>
        <p:txBody>
          <a:bodyPr wrap="none" rtlCol="0">
            <a:spAutoFit/>
          </a:bodyPr>
          <a:lstStyle/>
          <a:p>
            <a:r>
              <a:rPr lang="en-US" dirty="0"/>
              <a:t>Decisions:</a:t>
            </a:r>
          </a:p>
          <a:p>
            <a:pPr marL="742950" lvl="1" indent="-285750">
              <a:buFont typeface="Arial" panose="020B0604020202020204" pitchFamily="34" charset="0"/>
              <a:buChar char="•"/>
            </a:pPr>
            <a:r>
              <a:rPr lang="en-US" sz="1200" dirty="0"/>
              <a:t>CD-3B request for VTRX+ (and some </a:t>
            </a:r>
            <a:r>
              <a:rPr lang="en-US" sz="1200" dirty="0" err="1"/>
              <a:t>lpGBT</a:t>
            </a:r>
            <a:r>
              <a:rPr lang="en-US" sz="1200" dirty="0"/>
              <a:t>)</a:t>
            </a:r>
          </a:p>
          <a:p>
            <a:pPr marL="742950" lvl="1" indent="-285750">
              <a:buFont typeface="Arial" panose="020B0604020202020204" pitchFamily="34" charset="0"/>
              <a:buChar char="•"/>
            </a:pPr>
            <a:r>
              <a:rPr lang="en-US" sz="1200" dirty="0"/>
              <a:t>VTRX+ and </a:t>
            </a:r>
            <a:r>
              <a:rPr lang="en-US" sz="1200" dirty="0" err="1"/>
              <a:t>lpGBT</a:t>
            </a:r>
            <a:r>
              <a:rPr lang="en-US" sz="1200" dirty="0"/>
              <a:t> to be used for central detectors (SVT, MPGDs, </a:t>
            </a:r>
            <a:r>
              <a:rPr lang="en-US" sz="1200" dirty="0" err="1"/>
              <a:t>eTOF</a:t>
            </a:r>
            <a:r>
              <a:rPr lang="en-US" sz="1200" dirty="0"/>
              <a:t>, </a:t>
            </a:r>
            <a:r>
              <a:rPr lang="en-US" sz="1200" dirty="0" err="1"/>
              <a:t>bTOF</a:t>
            </a:r>
            <a:r>
              <a:rPr lang="en-US" sz="1200" dirty="0"/>
              <a:t>, </a:t>
            </a:r>
            <a:r>
              <a:rPr lang="en-US" sz="1200" dirty="0" err="1"/>
              <a:t>dRICH</a:t>
            </a:r>
            <a:r>
              <a:rPr lang="en-US" sz="1200" dirty="0"/>
              <a:t>, </a:t>
            </a:r>
            <a:r>
              <a:rPr lang="en-US" sz="1200" dirty="0" err="1"/>
              <a:t>pfRICH</a:t>
            </a:r>
            <a:r>
              <a:rPr lang="en-US" sz="1200" dirty="0"/>
              <a:t>) and similar readouts (B0, RP, </a:t>
            </a:r>
            <a:r>
              <a:rPr lang="en-US" sz="1200" dirty="0" err="1"/>
              <a:t>OffM</a:t>
            </a:r>
            <a:r>
              <a:rPr lang="en-US" sz="1200" dirty="0"/>
              <a:t>)</a:t>
            </a:r>
          </a:p>
        </p:txBody>
      </p:sp>
    </p:spTree>
    <p:extLst>
      <p:ext uri="{BB962C8B-B14F-4D97-AF65-F5344CB8AC3E}">
        <p14:creationId xmlns:p14="http://schemas.microsoft.com/office/powerpoint/2010/main" val="644544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0D70-5112-B133-CCD9-52B5FAE3123A}"/>
            </a:ext>
          </a:extLst>
        </p:cNvPr>
        <p:cNvGrpSpPr/>
        <p:nvPr/>
      </p:nvGrpSpPr>
      <p:grpSpPr>
        <a:xfrm>
          <a:off x="0" y="0"/>
          <a:ext cx="0" cy="0"/>
          <a:chOff x="0" y="0"/>
          <a:chExt cx="0" cy="0"/>
        </a:xfrm>
      </p:grpSpPr>
      <p:graphicFrame>
        <p:nvGraphicFramePr>
          <p:cNvPr id="198" name="Table 197">
            <a:extLst>
              <a:ext uri="{FF2B5EF4-FFF2-40B4-BE49-F238E27FC236}">
                <a16:creationId xmlns:a16="http://schemas.microsoft.com/office/drawing/2014/main" id="{C0D86404-F494-A0D9-77E2-323BCE2D22FA}"/>
              </a:ext>
            </a:extLst>
          </p:cNvPr>
          <p:cNvGraphicFramePr>
            <a:graphicFrameLocks noGrp="1"/>
          </p:cNvGraphicFramePr>
          <p:nvPr>
            <p:extLst>
              <p:ext uri="{D42A27DB-BD31-4B8C-83A1-F6EECF244321}">
                <p14:modId xmlns:p14="http://schemas.microsoft.com/office/powerpoint/2010/main" val="2218782286"/>
              </p:ext>
            </p:extLst>
          </p:nvPr>
        </p:nvGraphicFramePr>
        <p:xfrm>
          <a:off x="537293" y="3590203"/>
          <a:ext cx="11289523" cy="2438400"/>
        </p:xfrm>
        <a:graphic>
          <a:graphicData uri="http://schemas.openxmlformats.org/drawingml/2006/table">
            <a:tbl>
              <a:tblPr firstRow="1" bandRow="1">
                <a:tableStyleId>{073A0DAA-6AF3-43AB-8588-CEC1D06C72B9}</a:tableStyleId>
              </a:tblPr>
              <a:tblGrid>
                <a:gridCol w="920280">
                  <a:extLst>
                    <a:ext uri="{9D8B030D-6E8A-4147-A177-3AD203B41FA5}">
                      <a16:colId xmlns:a16="http://schemas.microsoft.com/office/drawing/2014/main" val="2754672949"/>
                    </a:ext>
                  </a:extLst>
                </a:gridCol>
                <a:gridCol w="1694462">
                  <a:extLst>
                    <a:ext uri="{9D8B030D-6E8A-4147-A177-3AD203B41FA5}">
                      <a16:colId xmlns:a16="http://schemas.microsoft.com/office/drawing/2014/main" val="3651353129"/>
                    </a:ext>
                  </a:extLst>
                </a:gridCol>
                <a:gridCol w="1464574">
                  <a:extLst>
                    <a:ext uri="{9D8B030D-6E8A-4147-A177-3AD203B41FA5}">
                      <a16:colId xmlns:a16="http://schemas.microsoft.com/office/drawing/2014/main" val="604957893"/>
                    </a:ext>
                  </a:extLst>
                </a:gridCol>
                <a:gridCol w="1629099">
                  <a:extLst>
                    <a:ext uri="{9D8B030D-6E8A-4147-A177-3AD203B41FA5}">
                      <a16:colId xmlns:a16="http://schemas.microsoft.com/office/drawing/2014/main" val="3132769842"/>
                    </a:ext>
                  </a:extLst>
                </a:gridCol>
                <a:gridCol w="5581108">
                  <a:extLst>
                    <a:ext uri="{9D8B030D-6E8A-4147-A177-3AD203B41FA5}">
                      <a16:colId xmlns:a16="http://schemas.microsoft.com/office/drawing/2014/main" val="1063840202"/>
                    </a:ext>
                  </a:extLst>
                </a:gridCol>
              </a:tblGrid>
              <a:tr h="0">
                <a:tc>
                  <a:txBody>
                    <a:bodyPr/>
                    <a:lstStyle/>
                    <a:p>
                      <a:endParaRPr lang="en-US" sz="1000" dirty="0"/>
                    </a:p>
                  </a:txBody>
                  <a:tcPr/>
                </a:tc>
                <a:tc>
                  <a:txBody>
                    <a:bodyPr/>
                    <a:lstStyle/>
                    <a:p>
                      <a:r>
                        <a:rPr lang="en-US" sz="1000" dirty="0"/>
                        <a:t>Link</a:t>
                      </a:r>
                    </a:p>
                  </a:txBody>
                  <a:tcPr/>
                </a:tc>
                <a:tc>
                  <a:txBody>
                    <a:bodyPr/>
                    <a:lstStyle/>
                    <a:p>
                      <a:r>
                        <a:rPr lang="en-US" sz="1000" dirty="0"/>
                        <a:t>Frame Rate (MHz)</a:t>
                      </a:r>
                    </a:p>
                  </a:txBody>
                  <a:tcPr/>
                </a:tc>
                <a:tc>
                  <a:txBody>
                    <a:bodyPr/>
                    <a:lstStyle/>
                    <a:p>
                      <a:r>
                        <a:rPr lang="en-US" sz="1000" dirty="0"/>
                        <a:t>Bit Rate (MHz)</a:t>
                      </a:r>
                    </a:p>
                  </a:txBody>
                  <a:tcPr/>
                </a:tc>
                <a:tc>
                  <a:txBody>
                    <a:bodyPr/>
                    <a:lstStyle/>
                    <a:p>
                      <a:r>
                        <a:rPr lang="en-US" sz="1000" dirty="0"/>
                        <a:t>Comments</a:t>
                      </a:r>
                    </a:p>
                  </a:txBody>
                  <a:tcPr/>
                </a:tc>
                <a:extLst>
                  <a:ext uri="{0D108BD9-81ED-4DB2-BD59-A6C34878D82A}">
                    <a16:rowId xmlns:a16="http://schemas.microsoft.com/office/drawing/2014/main" val="3541539959"/>
                  </a:ext>
                </a:extLst>
              </a:tr>
              <a:tr h="0">
                <a:tc>
                  <a:txBody>
                    <a:bodyPr/>
                    <a:lstStyle/>
                    <a:p>
                      <a:endParaRPr lang="en-US" sz="1000" dirty="0"/>
                    </a:p>
                  </a:txBody>
                  <a:tcPr/>
                </a:tc>
                <a:tc>
                  <a:txBody>
                    <a:bodyPr/>
                    <a:lstStyle/>
                    <a:p>
                      <a:r>
                        <a:rPr lang="en-US" sz="1000" dirty="0"/>
                        <a:t>Digitization</a:t>
                      </a:r>
                    </a:p>
                  </a:txBody>
                  <a:tcPr/>
                </a:tc>
                <a:tc>
                  <a:txBody>
                    <a:bodyPr/>
                    <a:lstStyle/>
                    <a:p>
                      <a:r>
                        <a:rPr lang="en-US" sz="1000" dirty="0"/>
                        <a:t>39.4, 49.25, 197</a:t>
                      </a:r>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190698952"/>
                  </a:ext>
                </a:extLst>
              </a:tr>
              <a:tr h="0">
                <a:tc>
                  <a:txBody>
                    <a:bodyPr/>
                    <a:lstStyle/>
                    <a:p>
                      <a:endParaRPr lang="en-US" sz="1000" dirty="0"/>
                    </a:p>
                  </a:txBody>
                  <a:tcPr/>
                </a:tc>
                <a:tc>
                  <a:txBody>
                    <a:bodyPr/>
                    <a:lstStyle/>
                    <a:p>
                      <a:r>
                        <a:rPr lang="en-US" sz="1000" dirty="0"/>
                        <a:t>ASIC Downlink</a:t>
                      </a:r>
                    </a:p>
                  </a:txBody>
                  <a:tcPr/>
                </a:tc>
                <a:tc>
                  <a:txBody>
                    <a:bodyPr/>
                    <a:lstStyle/>
                    <a:p>
                      <a:r>
                        <a:rPr lang="en-US" sz="1000" dirty="0"/>
                        <a:t>39.4, 98.5</a:t>
                      </a:r>
                    </a:p>
                  </a:txBody>
                  <a:tcPr/>
                </a:tc>
                <a:tc>
                  <a:txBody>
                    <a:bodyPr/>
                    <a:lstStyle/>
                    <a:p>
                      <a:r>
                        <a:rPr lang="en-US" sz="1000" dirty="0"/>
                        <a:t>80,160,320,788</a:t>
                      </a:r>
                    </a:p>
                  </a:txBody>
                  <a:tcPr/>
                </a:tc>
                <a:tc>
                  <a:txBody>
                    <a:bodyPr/>
                    <a:lstStyle/>
                    <a:p>
                      <a:r>
                        <a:rPr lang="en-US" sz="1000" dirty="0"/>
                        <a:t>Still documenting choices by ASIC</a:t>
                      </a:r>
                    </a:p>
                  </a:txBody>
                  <a:tcPr/>
                </a:tc>
                <a:extLst>
                  <a:ext uri="{0D108BD9-81ED-4DB2-BD59-A6C34878D82A}">
                    <a16:rowId xmlns:a16="http://schemas.microsoft.com/office/drawing/2014/main" val="3889265826"/>
                  </a:ext>
                </a:extLst>
              </a:tr>
              <a:tr h="0">
                <a:tc>
                  <a:txBody>
                    <a:bodyPr/>
                    <a:lstStyle/>
                    <a:p>
                      <a:endParaRPr lang="en-US" sz="1000" dirty="0"/>
                    </a:p>
                  </a:txBody>
                  <a:tcPr/>
                </a:tc>
                <a:tc>
                  <a:txBody>
                    <a:bodyPr/>
                    <a:lstStyle/>
                    <a:p>
                      <a:r>
                        <a:rPr lang="en-US" sz="1000" dirty="0"/>
                        <a:t>ASIC Uplink</a:t>
                      </a:r>
                    </a:p>
                  </a:txBody>
                  <a:tcPr/>
                </a:tc>
                <a:tc>
                  <a:txBody>
                    <a:bodyPr/>
                    <a:lstStyle/>
                    <a:p>
                      <a:r>
                        <a:rPr lang="en-US" sz="1000" dirty="0"/>
                        <a:t>39.4, 98.5</a:t>
                      </a:r>
                    </a:p>
                  </a:txBody>
                  <a:tcPr/>
                </a:tc>
                <a:tc>
                  <a:txBody>
                    <a:bodyPr/>
                    <a:lstStyle/>
                    <a:p>
                      <a:r>
                        <a:rPr lang="en-US" sz="1000" dirty="0"/>
                        <a:t>320,640,788,1000,1280</a:t>
                      </a:r>
                    </a:p>
                  </a:txBody>
                  <a:tcPr/>
                </a:tc>
                <a:tc>
                  <a:txBody>
                    <a:bodyPr/>
                    <a:lstStyle/>
                    <a:p>
                      <a:r>
                        <a:rPr lang="en-US" sz="1000" dirty="0"/>
                        <a:t>Still documenting details by ASIC, including number of links per ASIC</a:t>
                      </a:r>
                    </a:p>
                  </a:txBody>
                  <a:tcPr/>
                </a:tc>
                <a:extLst>
                  <a:ext uri="{0D108BD9-81ED-4DB2-BD59-A6C34878D82A}">
                    <a16:rowId xmlns:a16="http://schemas.microsoft.com/office/drawing/2014/main" val="2634389705"/>
                  </a:ext>
                </a:extLst>
              </a:tr>
              <a:tr h="0">
                <a:tc>
                  <a:txBody>
                    <a:bodyPr/>
                    <a:lstStyle/>
                    <a:p>
                      <a:endParaRPr lang="en-US" sz="1000" dirty="0"/>
                    </a:p>
                  </a:txBody>
                  <a:tcPr/>
                </a:tc>
                <a:tc>
                  <a:txBody>
                    <a:bodyPr/>
                    <a:lstStyle/>
                    <a:p>
                      <a:r>
                        <a:rPr lang="en-US" sz="1000" dirty="0" err="1"/>
                        <a:t>lpGBT</a:t>
                      </a:r>
                      <a:r>
                        <a:rPr lang="en-US" sz="1000" dirty="0"/>
                        <a:t> Fiber Downlink</a:t>
                      </a:r>
                    </a:p>
                  </a:txBody>
                  <a:tcPr/>
                </a:tc>
                <a:tc>
                  <a:txBody>
                    <a:bodyPr/>
                    <a:lstStyle/>
                    <a:p>
                      <a:r>
                        <a:rPr lang="en-US" sz="1000" dirty="0"/>
                        <a:t>39.4</a:t>
                      </a:r>
                    </a:p>
                  </a:txBody>
                  <a:tcPr/>
                </a:tc>
                <a:tc>
                  <a:txBody>
                    <a:bodyPr/>
                    <a:lstStyle/>
                    <a:p>
                      <a:r>
                        <a:rPr lang="en-US" sz="1000" dirty="0"/>
                        <a:t>2560</a:t>
                      </a:r>
                    </a:p>
                  </a:txBody>
                  <a:tcPr/>
                </a:tc>
                <a:tc>
                  <a:txBody>
                    <a:bodyPr/>
                    <a:lstStyle/>
                    <a:p>
                      <a:r>
                        <a:rPr lang="en-US" sz="1000" dirty="0" err="1"/>
                        <a:t>lpGBT</a:t>
                      </a:r>
                      <a:r>
                        <a:rPr lang="en-US" sz="1000" dirty="0"/>
                        <a:t> protocol carries reconstructed clock</a:t>
                      </a:r>
                    </a:p>
                  </a:txBody>
                  <a:tcPr/>
                </a:tc>
                <a:extLst>
                  <a:ext uri="{0D108BD9-81ED-4DB2-BD59-A6C34878D82A}">
                    <a16:rowId xmlns:a16="http://schemas.microsoft.com/office/drawing/2014/main" val="2909190235"/>
                  </a:ext>
                </a:extLst>
              </a:tr>
              <a:tr h="0">
                <a:tc>
                  <a:txBody>
                    <a:bodyPr/>
                    <a:lstStyle/>
                    <a:p>
                      <a:endParaRPr lang="en-US" sz="1000" dirty="0"/>
                    </a:p>
                  </a:txBody>
                  <a:tcPr/>
                </a:tc>
                <a:tc>
                  <a:txBody>
                    <a:bodyPr/>
                    <a:lstStyle/>
                    <a:p>
                      <a:r>
                        <a:rPr lang="en-US" sz="1000" dirty="0" err="1"/>
                        <a:t>lpGBT</a:t>
                      </a:r>
                      <a:r>
                        <a:rPr lang="en-US" sz="1000" dirty="0"/>
                        <a:t> Fiber Uplink</a:t>
                      </a:r>
                    </a:p>
                  </a:txBody>
                  <a:tcPr/>
                </a:tc>
                <a:tc>
                  <a:txBody>
                    <a:bodyPr/>
                    <a:lstStyle/>
                    <a:p>
                      <a:r>
                        <a:rPr lang="en-US" sz="1000" dirty="0"/>
                        <a:t>39.4</a:t>
                      </a:r>
                    </a:p>
                  </a:txBody>
                  <a:tcPr/>
                </a:tc>
                <a:tc>
                  <a:txBody>
                    <a:bodyPr/>
                    <a:lstStyle/>
                    <a:p>
                      <a:r>
                        <a:rPr lang="en-US" sz="1000" dirty="0"/>
                        <a:t>10240</a:t>
                      </a:r>
                    </a:p>
                  </a:txBody>
                  <a:tcPr/>
                </a:tc>
                <a:tc>
                  <a:txBody>
                    <a:bodyPr/>
                    <a:lstStyle/>
                    <a:p>
                      <a:r>
                        <a:rPr lang="en-US" sz="1000" dirty="0" err="1"/>
                        <a:t>lpGBT</a:t>
                      </a:r>
                      <a:r>
                        <a:rPr lang="en-US" sz="1000" dirty="0"/>
                        <a:t> protocol</a:t>
                      </a:r>
                    </a:p>
                  </a:txBody>
                  <a:tcPr/>
                </a:tc>
                <a:extLst>
                  <a:ext uri="{0D108BD9-81ED-4DB2-BD59-A6C34878D82A}">
                    <a16:rowId xmlns:a16="http://schemas.microsoft.com/office/drawing/2014/main" val="2819244529"/>
                  </a:ext>
                </a:extLst>
              </a:tr>
              <a:tr h="0">
                <a:tc>
                  <a:txBody>
                    <a:bodyPr/>
                    <a:lstStyle/>
                    <a:p>
                      <a:endParaRPr lang="en-US" sz="1000" dirty="0"/>
                    </a:p>
                  </a:txBody>
                  <a:tcPr/>
                </a:tc>
                <a:tc>
                  <a:txBody>
                    <a:bodyPr/>
                    <a:lstStyle/>
                    <a:p>
                      <a:r>
                        <a:rPr lang="en-US" sz="1000" dirty="0"/>
                        <a:t>RDO Fiber Downlink</a:t>
                      </a:r>
                    </a:p>
                  </a:txBody>
                  <a:tcPr/>
                </a:tc>
                <a:tc>
                  <a:txBody>
                    <a:bodyPr/>
                    <a:lstStyle/>
                    <a:p>
                      <a:r>
                        <a:rPr lang="en-US" sz="1000" dirty="0"/>
                        <a:t>?39.4?, 98.5</a:t>
                      </a:r>
                    </a:p>
                  </a:txBody>
                  <a:tcPr/>
                </a:tc>
                <a:tc>
                  <a:txBody>
                    <a:bodyPr/>
                    <a:lstStyle/>
                    <a:p>
                      <a:r>
                        <a:rPr lang="en-US" sz="1000" dirty="0"/>
                        <a:t>4925, 9850</a:t>
                      </a:r>
                    </a:p>
                  </a:txBody>
                  <a:tcPr/>
                </a:tc>
                <a:tc>
                  <a:txBody>
                    <a:bodyPr/>
                    <a:lstStyle/>
                    <a:p>
                      <a:r>
                        <a:rPr lang="en-US" sz="1000" dirty="0"/>
                        <a:t>VTRX+, Firefly, or SFP+ transceivers.    </a:t>
                      </a:r>
                      <a:r>
                        <a:rPr lang="en-US" sz="1000" dirty="0" err="1"/>
                        <a:t>ePIC</a:t>
                      </a:r>
                      <a:r>
                        <a:rPr lang="en-US" sz="1000" dirty="0"/>
                        <a:t> DAQ common protocol carries reconstructed clock</a:t>
                      </a:r>
                    </a:p>
                  </a:txBody>
                  <a:tcPr/>
                </a:tc>
                <a:extLst>
                  <a:ext uri="{0D108BD9-81ED-4DB2-BD59-A6C34878D82A}">
                    <a16:rowId xmlns:a16="http://schemas.microsoft.com/office/drawing/2014/main" val="3184355813"/>
                  </a:ext>
                </a:extLst>
              </a:tr>
              <a:tr h="0">
                <a:tc>
                  <a:txBody>
                    <a:bodyPr/>
                    <a:lstStyle/>
                    <a:p>
                      <a:endParaRPr lang="en-US" sz="1000" dirty="0"/>
                    </a:p>
                  </a:txBody>
                  <a:tcPr/>
                </a:tc>
                <a:tc>
                  <a:txBody>
                    <a:bodyPr/>
                    <a:lstStyle/>
                    <a:p>
                      <a:r>
                        <a:rPr lang="en-US" sz="1000" dirty="0"/>
                        <a:t>RDO Fiber Uplink</a:t>
                      </a:r>
                    </a:p>
                  </a:txBody>
                  <a:tcPr/>
                </a:tc>
                <a:tc>
                  <a:txBody>
                    <a:bodyPr/>
                    <a:lstStyle/>
                    <a:p>
                      <a:r>
                        <a:rPr lang="en-US" sz="1000" dirty="0"/>
                        <a:t>?39.4?, 98.5</a:t>
                      </a:r>
                    </a:p>
                  </a:txBody>
                  <a:tcPr/>
                </a:tc>
                <a:tc>
                  <a:txBody>
                    <a:bodyPr/>
                    <a:lstStyle/>
                    <a:p>
                      <a:r>
                        <a:rPr lang="en-US" sz="1000" dirty="0"/>
                        <a:t>9850</a:t>
                      </a:r>
                    </a:p>
                  </a:txBody>
                  <a:tcPr/>
                </a:tc>
                <a:tc>
                  <a:txBody>
                    <a:bodyPr/>
                    <a:lstStyle/>
                    <a:p>
                      <a:r>
                        <a:rPr lang="en-US" sz="1000" dirty="0"/>
                        <a:t>VTRX+, Firefly, or SFP+ transceivers.    </a:t>
                      </a:r>
                      <a:r>
                        <a:rPr lang="en-US" sz="1000" dirty="0" err="1"/>
                        <a:t>ePIC</a:t>
                      </a:r>
                      <a:r>
                        <a:rPr lang="en-US" sz="1000" dirty="0"/>
                        <a:t> DAQ common protocol </a:t>
                      </a:r>
                    </a:p>
                  </a:txBody>
                  <a:tcPr/>
                </a:tc>
                <a:extLst>
                  <a:ext uri="{0D108BD9-81ED-4DB2-BD59-A6C34878D82A}">
                    <a16:rowId xmlns:a16="http://schemas.microsoft.com/office/drawing/2014/main" val="1299006025"/>
                  </a:ext>
                </a:extLst>
              </a:tr>
              <a:tr h="0">
                <a:tc>
                  <a:txBody>
                    <a:bodyPr/>
                    <a:lstStyle/>
                    <a:p>
                      <a:endParaRPr lang="en-US" sz="1000" dirty="0"/>
                    </a:p>
                  </a:txBody>
                  <a:tcPr/>
                </a:tc>
                <a:tc>
                  <a:txBody>
                    <a:bodyPr/>
                    <a:lstStyle/>
                    <a:p>
                      <a:r>
                        <a:rPr lang="en-US" sz="1000" dirty="0"/>
                        <a:t>GTU DAM Up/Downlinks</a:t>
                      </a:r>
                    </a:p>
                  </a:txBody>
                  <a:tcPr/>
                </a:tc>
                <a:tc>
                  <a:txBody>
                    <a:bodyPr/>
                    <a:lstStyle/>
                    <a:p>
                      <a:r>
                        <a:rPr lang="en-US" sz="1000" dirty="0"/>
                        <a:t>98.5</a:t>
                      </a:r>
                    </a:p>
                  </a:txBody>
                  <a:tcPr/>
                </a:tc>
                <a:tc>
                  <a:txBody>
                    <a:bodyPr/>
                    <a:lstStyle/>
                    <a:p>
                      <a:r>
                        <a:rPr lang="en-US" sz="1000" dirty="0"/>
                        <a:t>9850</a:t>
                      </a:r>
                    </a:p>
                  </a:txBody>
                  <a:tcPr/>
                </a:tc>
                <a:tc>
                  <a:txBody>
                    <a:bodyPr/>
                    <a:lstStyle/>
                    <a:p>
                      <a:r>
                        <a:rPr lang="en-US" sz="1000" dirty="0"/>
                        <a:t>Synchronized to Beam Clock, but does not need to carry </a:t>
                      </a:r>
                      <a:r>
                        <a:rPr lang="en-US" sz="1000" dirty="0" err="1"/>
                        <a:t>reconstructable</a:t>
                      </a:r>
                      <a:r>
                        <a:rPr lang="en-US" sz="1000" dirty="0"/>
                        <a:t> clock</a:t>
                      </a:r>
                    </a:p>
                  </a:txBody>
                  <a:tcPr/>
                </a:tc>
                <a:extLst>
                  <a:ext uri="{0D108BD9-81ED-4DB2-BD59-A6C34878D82A}">
                    <a16:rowId xmlns:a16="http://schemas.microsoft.com/office/drawing/2014/main" val="3129502346"/>
                  </a:ext>
                </a:extLst>
              </a:tr>
              <a:tr h="0">
                <a:tc>
                  <a:txBody>
                    <a:bodyPr/>
                    <a:lstStyle/>
                    <a:p>
                      <a:endParaRPr lang="en-US" sz="1000" dirty="0"/>
                    </a:p>
                  </a:txBody>
                  <a:tcPr/>
                </a:tc>
                <a:tc>
                  <a:txBody>
                    <a:bodyPr/>
                    <a:lstStyle/>
                    <a:p>
                      <a:r>
                        <a:rPr lang="en-US" sz="1000" dirty="0"/>
                        <a:t>Clock Interface</a:t>
                      </a:r>
                    </a:p>
                  </a:txBody>
                  <a:tcPr/>
                </a:tc>
                <a:tc>
                  <a:txBody>
                    <a:bodyPr/>
                    <a:lstStyle/>
                    <a:p>
                      <a:r>
                        <a:rPr lang="en-US" sz="1000" dirty="0"/>
                        <a:t>9.85</a:t>
                      </a:r>
                    </a:p>
                  </a:txBody>
                  <a:tcPr/>
                </a:tc>
                <a:tc>
                  <a:txBody>
                    <a:bodyPr/>
                    <a:lstStyle/>
                    <a:p>
                      <a:r>
                        <a:rPr lang="en-US" sz="1000" dirty="0"/>
                        <a:t>9.85</a:t>
                      </a:r>
                    </a:p>
                  </a:txBody>
                  <a:tcPr/>
                </a:tc>
                <a:tc>
                  <a:txBody>
                    <a:bodyPr/>
                    <a:lstStyle/>
                    <a:p>
                      <a:r>
                        <a:rPr lang="en-US" sz="1000" dirty="0"/>
                        <a:t>Dedicated Clock from GTU --&gt; DAM   (suggested value:  awaits GTU design)</a:t>
                      </a:r>
                    </a:p>
                  </a:txBody>
                  <a:tcPr/>
                </a:tc>
                <a:extLst>
                  <a:ext uri="{0D108BD9-81ED-4DB2-BD59-A6C34878D82A}">
                    <a16:rowId xmlns:a16="http://schemas.microsoft.com/office/drawing/2014/main" val="1409140519"/>
                  </a:ext>
                </a:extLst>
              </a:tr>
            </a:tbl>
          </a:graphicData>
        </a:graphic>
      </p:graphicFrame>
      <p:cxnSp>
        <p:nvCxnSpPr>
          <p:cNvPr id="142" name="Connector: Elbow 141">
            <a:extLst>
              <a:ext uri="{FF2B5EF4-FFF2-40B4-BE49-F238E27FC236}">
                <a16:creationId xmlns:a16="http://schemas.microsoft.com/office/drawing/2014/main" id="{336EE010-ECBE-EA4F-AB41-8987DCE85E00}"/>
              </a:ext>
            </a:extLst>
          </p:cNvPr>
          <p:cNvCxnSpPr>
            <a:cxnSpLocks/>
            <a:endCxn id="74" idx="3"/>
          </p:cNvCxnSpPr>
          <p:nvPr/>
        </p:nvCxnSpPr>
        <p:spPr>
          <a:xfrm rot="5400000">
            <a:off x="7404925" y="1302514"/>
            <a:ext cx="1225684" cy="61162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EC81372-F36E-4446-AD8B-D747C8B9CFDE}"/>
              </a:ext>
            </a:extLst>
          </p:cNvPr>
          <p:cNvSpPr/>
          <p:nvPr/>
        </p:nvSpPr>
        <p:spPr>
          <a:xfrm>
            <a:off x="1923553" y="1133057"/>
            <a:ext cx="2641071" cy="6206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3E1554D-E8C0-2344-97F5-D4A6AC96B3A7}"/>
              </a:ext>
            </a:extLst>
          </p:cNvPr>
          <p:cNvSpPr/>
          <p:nvPr/>
        </p:nvSpPr>
        <p:spPr>
          <a:xfrm>
            <a:off x="1920525" y="1879303"/>
            <a:ext cx="2644099" cy="6206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5009B679-D532-EDCA-2431-A66EAFD2F8AE}"/>
              </a:ext>
            </a:extLst>
          </p:cNvPr>
          <p:cNvSpPr/>
          <p:nvPr/>
        </p:nvSpPr>
        <p:spPr>
          <a:xfrm>
            <a:off x="1923341" y="2700410"/>
            <a:ext cx="2641283" cy="62063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239CE0-C450-2DDF-3EF8-6C5D6C440692}"/>
              </a:ext>
            </a:extLst>
          </p:cNvPr>
          <p:cNvSpPr/>
          <p:nvPr/>
        </p:nvSpPr>
        <p:spPr>
          <a:xfrm>
            <a:off x="5040661" y="1939783"/>
            <a:ext cx="1114331"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RDO</a:t>
            </a:r>
          </a:p>
        </p:txBody>
      </p:sp>
      <p:sp>
        <p:nvSpPr>
          <p:cNvPr id="10" name="Rectangle 9">
            <a:extLst>
              <a:ext uri="{FF2B5EF4-FFF2-40B4-BE49-F238E27FC236}">
                <a16:creationId xmlns:a16="http://schemas.microsoft.com/office/drawing/2014/main" id="{53949B61-04AB-9698-9E4D-B6DF181BE302}"/>
              </a:ext>
            </a:extLst>
          </p:cNvPr>
          <p:cNvSpPr/>
          <p:nvPr/>
        </p:nvSpPr>
        <p:spPr>
          <a:xfrm>
            <a:off x="3481908" y="1941013"/>
            <a:ext cx="1032582"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FEB</a:t>
            </a:r>
          </a:p>
          <a:p>
            <a:pPr algn="ctr"/>
            <a:r>
              <a:rPr lang="en-US" sz="1200" dirty="0"/>
              <a:t>(</a:t>
            </a:r>
            <a:r>
              <a:rPr lang="en-US" sz="1200" dirty="0" err="1"/>
              <a:t>lpGBT</a:t>
            </a:r>
            <a:r>
              <a:rPr lang="en-US" sz="1200" dirty="0"/>
              <a:t>)</a:t>
            </a:r>
          </a:p>
        </p:txBody>
      </p:sp>
      <p:sp>
        <p:nvSpPr>
          <p:cNvPr id="11" name="Rectangle 10">
            <a:extLst>
              <a:ext uri="{FF2B5EF4-FFF2-40B4-BE49-F238E27FC236}">
                <a16:creationId xmlns:a16="http://schemas.microsoft.com/office/drawing/2014/main" id="{02854835-4EF7-7729-80CA-1940A15CC713}"/>
              </a:ext>
            </a:extLst>
          </p:cNvPr>
          <p:cNvSpPr/>
          <p:nvPr/>
        </p:nvSpPr>
        <p:spPr>
          <a:xfrm>
            <a:off x="1986071" y="1926357"/>
            <a:ext cx="1034437"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ASIC/</a:t>
            </a:r>
          </a:p>
          <a:p>
            <a:pPr algn="ctr"/>
            <a:r>
              <a:rPr lang="en-US" sz="1200" dirty="0"/>
              <a:t>Sensor</a:t>
            </a:r>
          </a:p>
        </p:txBody>
      </p:sp>
      <p:cxnSp>
        <p:nvCxnSpPr>
          <p:cNvPr id="13" name="Straight Connector 12">
            <a:extLst>
              <a:ext uri="{FF2B5EF4-FFF2-40B4-BE49-F238E27FC236}">
                <a16:creationId xmlns:a16="http://schemas.microsoft.com/office/drawing/2014/main" id="{C4C38726-1C09-42CD-DA52-A7C267D0B019}"/>
              </a:ext>
            </a:extLst>
          </p:cNvPr>
          <p:cNvCxnSpPr>
            <a:cxnSpLocks/>
          </p:cNvCxnSpPr>
          <p:nvPr/>
        </p:nvCxnSpPr>
        <p:spPr>
          <a:xfrm flipH="1">
            <a:off x="3027235" y="2094245"/>
            <a:ext cx="454673"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B07C61F-3513-3488-C654-D4F71D0BDF89}"/>
              </a:ext>
            </a:extLst>
          </p:cNvPr>
          <p:cNvCxnSpPr>
            <a:cxnSpLocks/>
          </p:cNvCxnSpPr>
          <p:nvPr/>
        </p:nvCxnSpPr>
        <p:spPr>
          <a:xfrm flipH="1">
            <a:off x="4582268" y="2063519"/>
            <a:ext cx="460049"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506C35B-FF2B-F533-93EB-FA576C4E6F34}"/>
              </a:ext>
            </a:extLst>
          </p:cNvPr>
          <p:cNvCxnSpPr>
            <a:cxnSpLocks/>
          </p:cNvCxnSpPr>
          <p:nvPr/>
        </p:nvCxnSpPr>
        <p:spPr>
          <a:xfrm flipH="1">
            <a:off x="6162977" y="2190162"/>
            <a:ext cx="459047" cy="0"/>
          </a:xfrm>
          <a:prstGeom prst="straightConnector1">
            <a:avLst/>
          </a:prstGeom>
          <a:ln>
            <a:solidFill>
              <a:srgbClr val="FFC000"/>
            </a:solidFill>
            <a:headEnd type="stealth"/>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E800736-1AB3-1494-80C2-F11ED1C41D4B}"/>
              </a:ext>
            </a:extLst>
          </p:cNvPr>
          <p:cNvCxnSpPr>
            <a:cxnSpLocks/>
          </p:cNvCxnSpPr>
          <p:nvPr/>
        </p:nvCxnSpPr>
        <p:spPr>
          <a:xfrm>
            <a:off x="1486590" y="2132598"/>
            <a:ext cx="430700"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4824ACB-E195-D910-3634-B79D88242518}"/>
              </a:ext>
            </a:extLst>
          </p:cNvPr>
          <p:cNvCxnSpPr>
            <a:cxnSpLocks/>
          </p:cNvCxnSpPr>
          <p:nvPr/>
        </p:nvCxnSpPr>
        <p:spPr>
          <a:xfrm>
            <a:off x="1486592" y="2205486"/>
            <a:ext cx="430698"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D4F7032-07B4-8B96-39C0-AC3B18FAB5F5}"/>
              </a:ext>
            </a:extLst>
          </p:cNvPr>
          <p:cNvCxnSpPr>
            <a:cxnSpLocks/>
          </p:cNvCxnSpPr>
          <p:nvPr/>
        </p:nvCxnSpPr>
        <p:spPr>
          <a:xfrm>
            <a:off x="1486594" y="2271748"/>
            <a:ext cx="430696"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FE73101-C2FB-C24F-5AC5-5ABA9744ED6D}"/>
              </a:ext>
            </a:extLst>
          </p:cNvPr>
          <p:cNvCxnSpPr>
            <a:cxnSpLocks/>
          </p:cNvCxnSpPr>
          <p:nvPr/>
        </p:nvCxnSpPr>
        <p:spPr>
          <a:xfrm>
            <a:off x="4582268" y="2255677"/>
            <a:ext cx="460049" cy="0"/>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FC3CCA-7332-3C24-0110-B4FB76013C17}"/>
              </a:ext>
            </a:extLst>
          </p:cNvPr>
          <p:cNvCxnSpPr>
            <a:cxnSpLocks/>
          </p:cNvCxnSpPr>
          <p:nvPr/>
        </p:nvCxnSpPr>
        <p:spPr>
          <a:xfrm>
            <a:off x="4582266" y="2328565"/>
            <a:ext cx="460053" cy="0"/>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268C15C-954D-16A9-E3EA-FC863C8D5CB9}"/>
              </a:ext>
            </a:extLst>
          </p:cNvPr>
          <p:cNvCxnSpPr>
            <a:cxnSpLocks/>
          </p:cNvCxnSpPr>
          <p:nvPr/>
        </p:nvCxnSpPr>
        <p:spPr>
          <a:xfrm>
            <a:off x="4582268" y="2394827"/>
            <a:ext cx="460053" cy="0"/>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3B9BF84-72BA-AEE9-A640-E54693E4C696}"/>
              </a:ext>
            </a:extLst>
          </p:cNvPr>
          <p:cNvCxnSpPr>
            <a:cxnSpLocks/>
          </p:cNvCxnSpPr>
          <p:nvPr/>
        </p:nvCxnSpPr>
        <p:spPr>
          <a:xfrm>
            <a:off x="3017446" y="2279775"/>
            <a:ext cx="461236"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00ED4EF-470E-5A2B-348E-049EC5872A8D}"/>
              </a:ext>
            </a:extLst>
          </p:cNvPr>
          <p:cNvCxnSpPr>
            <a:cxnSpLocks/>
          </p:cNvCxnSpPr>
          <p:nvPr/>
        </p:nvCxnSpPr>
        <p:spPr>
          <a:xfrm>
            <a:off x="3027235" y="2359291"/>
            <a:ext cx="451447"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8559415-446C-A3DB-FF13-381F82571799}"/>
              </a:ext>
            </a:extLst>
          </p:cNvPr>
          <p:cNvCxnSpPr>
            <a:cxnSpLocks/>
          </p:cNvCxnSpPr>
          <p:nvPr/>
        </p:nvCxnSpPr>
        <p:spPr>
          <a:xfrm>
            <a:off x="3017450" y="2418925"/>
            <a:ext cx="461232"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35" name="Right Brace 34">
            <a:extLst>
              <a:ext uri="{FF2B5EF4-FFF2-40B4-BE49-F238E27FC236}">
                <a16:creationId xmlns:a16="http://schemas.microsoft.com/office/drawing/2014/main" id="{7149FDF6-DCD8-5DFD-B9E2-016610870E6F}"/>
              </a:ext>
            </a:extLst>
          </p:cNvPr>
          <p:cNvSpPr/>
          <p:nvPr/>
        </p:nvSpPr>
        <p:spPr>
          <a:xfrm>
            <a:off x="1182349" y="1941965"/>
            <a:ext cx="285597" cy="5270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23C6384C-6CB8-888A-E24B-10E840864174}"/>
              </a:ext>
            </a:extLst>
          </p:cNvPr>
          <p:cNvSpPr txBox="1"/>
          <p:nvPr/>
        </p:nvSpPr>
        <p:spPr>
          <a:xfrm>
            <a:off x="546078" y="2051380"/>
            <a:ext cx="723403" cy="276999"/>
          </a:xfrm>
          <a:prstGeom prst="rect">
            <a:avLst/>
          </a:prstGeom>
          <a:noFill/>
        </p:spPr>
        <p:txBody>
          <a:bodyPr wrap="none" rtlCol="0">
            <a:spAutoFit/>
          </a:bodyPr>
          <a:lstStyle/>
          <a:p>
            <a:r>
              <a:rPr lang="en-US" sz="1200" dirty="0"/>
              <a:t>Sensors</a:t>
            </a:r>
          </a:p>
        </p:txBody>
      </p:sp>
      <p:sp>
        <p:nvSpPr>
          <p:cNvPr id="37" name="Rectangle 36">
            <a:extLst>
              <a:ext uri="{FF2B5EF4-FFF2-40B4-BE49-F238E27FC236}">
                <a16:creationId xmlns:a16="http://schemas.microsoft.com/office/drawing/2014/main" id="{A4762FDA-0366-1E45-EE00-DC6E1EF4E9E7}"/>
              </a:ext>
            </a:extLst>
          </p:cNvPr>
          <p:cNvSpPr/>
          <p:nvPr/>
        </p:nvSpPr>
        <p:spPr>
          <a:xfrm>
            <a:off x="5059301" y="2728693"/>
            <a:ext cx="1089932"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RDO</a:t>
            </a:r>
          </a:p>
        </p:txBody>
      </p:sp>
      <p:sp>
        <p:nvSpPr>
          <p:cNvPr id="39" name="Rectangle 38">
            <a:extLst>
              <a:ext uri="{FF2B5EF4-FFF2-40B4-BE49-F238E27FC236}">
                <a16:creationId xmlns:a16="http://schemas.microsoft.com/office/drawing/2014/main" id="{17AB330F-0C6A-6CBF-38A4-A622DF84E65F}"/>
              </a:ext>
            </a:extLst>
          </p:cNvPr>
          <p:cNvSpPr/>
          <p:nvPr/>
        </p:nvSpPr>
        <p:spPr>
          <a:xfrm>
            <a:off x="1986071" y="2741939"/>
            <a:ext cx="1036674"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ASIC/</a:t>
            </a:r>
          </a:p>
          <a:p>
            <a:pPr algn="ctr"/>
            <a:r>
              <a:rPr lang="en-US" sz="1200" dirty="0"/>
              <a:t>Discrete</a:t>
            </a:r>
          </a:p>
        </p:txBody>
      </p:sp>
      <p:cxnSp>
        <p:nvCxnSpPr>
          <p:cNvPr id="41" name="Straight Arrow Connector 40">
            <a:extLst>
              <a:ext uri="{FF2B5EF4-FFF2-40B4-BE49-F238E27FC236}">
                <a16:creationId xmlns:a16="http://schemas.microsoft.com/office/drawing/2014/main" id="{B5618240-3159-E25B-7983-A888AB656A44}"/>
              </a:ext>
            </a:extLst>
          </p:cNvPr>
          <p:cNvCxnSpPr>
            <a:cxnSpLocks/>
          </p:cNvCxnSpPr>
          <p:nvPr/>
        </p:nvCxnSpPr>
        <p:spPr>
          <a:xfrm flipH="1">
            <a:off x="4582268" y="2859803"/>
            <a:ext cx="47868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3655F34-D9CE-5AF6-D9C0-37BBF76E03E5}"/>
              </a:ext>
            </a:extLst>
          </p:cNvPr>
          <p:cNvCxnSpPr>
            <a:cxnSpLocks/>
          </p:cNvCxnSpPr>
          <p:nvPr/>
        </p:nvCxnSpPr>
        <p:spPr>
          <a:xfrm flipH="1">
            <a:off x="6149233" y="2978966"/>
            <a:ext cx="472791" cy="0"/>
          </a:xfrm>
          <a:prstGeom prst="straightConnector1">
            <a:avLst/>
          </a:prstGeom>
          <a:ln>
            <a:solidFill>
              <a:srgbClr val="FFC000"/>
            </a:solidFill>
            <a:headEnd type="stealth"/>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8F033C6-6C2C-799B-70BC-25ECE4A025FF}"/>
              </a:ext>
            </a:extLst>
          </p:cNvPr>
          <p:cNvCxnSpPr>
            <a:cxnSpLocks/>
          </p:cNvCxnSpPr>
          <p:nvPr/>
        </p:nvCxnSpPr>
        <p:spPr>
          <a:xfrm>
            <a:off x="1485352" y="2928882"/>
            <a:ext cx="431938"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6F0E0C4-541B-EC7D-F560-5E3705ADE69E}"/>
              </a:ext>
            </a:extLst>
          </p:cNvPr>
          <p:cNvCxnSpPr>
            <a:cxnSpLocks/>
          </p:cNvCxnSpPr>
          <p:nvPr/>
        </p:nvCxnSpPr>
        <p:spPr>
          <a:xfrm>
            <a:off x="1485354" y="3001770"/>
            <a:ext cx="431936"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02EA117-3F7A-9613-EEF8-E1FD18716480}"/>
              </a:ext>
            </a:extLst>
          </p:cNvPr>
          <p:cNvCxnSpPr>
            <a:cxnSpLocks/>
          </p:cNvCxnSpPr>
          <p:nvPr/>
        </p:nvCxnSpPr>
        <p:spPr>
          <a:xfrm>
            <a:off x="1485356" y="3068032"/>
            <a:ext cx="431934"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BFE595C-7276-3FC9-50A1-014FBA54BD5A}"/>
              </a:ext>
            </a:extLst>
          </p:cNvPr>
          <p:cNvCxnSpPr>
            <a:cxnSpLocks/>
          </p:cNvCxnSpPr>
          <p:nvPr/>
        </p:nvCxnSpPr>
        <p:spPr>
          <a:xfrm>
            <a:off x="4582268" y="3051961"/>
            <a:ext cx="478689"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BBC8AAD-9555-5114-3B74-48542567214A}"/>
              </a:ext>
            </a:extLst>
          </p:cNvPr>
          <p:cNvCxnSpPr>
            <a:cxnSpLocks/>
          </p:cNvCxnSpPr>
          <p:nvPr/>
        </p:nvCxnSpPr>
        <p:spPr>
          <a:xfrm>
            <a:off x="4582266" y="3124849"/>
            <a:ext cx="478693"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24A50D4-DB53-7B2F-FD12-29A234872F70}"/>
              </a:ext>
            </a:extLst>
          </p:cNvPr>
          <p:cNvCxnSpPr>
            <a:cxnSpLocks/>
          </p:cNvCxnSpPr>
          <p:nvPr/>
        </p:nvCxnSpPr>
        <p:spPr>
          <a:xfrm>
            <a:off x="4582268" y="3191111"/>
            <a:ext cx="478693"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52" name="Right Brace 51">
            <a:extLst>
              <a:ext uri="{FF2B5EF4-FFF2-40B4-BE49-F238E27FC236}">
                <a16:creationId xmlns:a16="http://schemas.microsoft.com/office/drawing/2014/main" id="{73DFB6D2-3E7A-33E6-56D6-159305440026}"/>
              </a:ext>
            </a:extLst>
          </p:cNvPr>
          <p:cNvSpPr/>
          <p:nvPr/>
        </p:nvSpPr>
        <p:spPr>
          <a:xfrm>
            <a:off x="1200989" y="2738249"/>
            <a:ext cx="285597" cy="5270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C228C209-05D0-2D80-4FF3-272EB85A6147}"/>
              </a:ext>
            </a:extLst>
          </p:cNvPr>
          <p:cNvSpPr txBox="1"/>
          <p:nvPr/>
        </p:nvSpPr>
        <p:spPr>
          <a:xfrm>
            <a:off x="564718" y="2847664"/>
            <a:ext cx="723403" cy="276999"/>
          </a:xfrm>
          <a:prstGeom prst="rect">
            <a:avLst/>
          </a:prstGeom>
          <a:noFill/>
        </p:spPr>
        <p:txBody>
          <a:bodyPr wrap="none" rtlCol="0">
            <a:spAutoFit/>
          </a:bodyPr>
          <a:lstStyle/>
          <a:p>
            <a:r>
              <a:rPr lang="en-US" sz="1200" dirty="0"/>
              <a:t>Sensors</a:t>
            </a:r>
          </a:p>
        </p:txBody>
      </p:sp>
      <p:sp>
        <p:nvSpPr>
          <p:cNvPr id="55" name="TextBox 54">
            <a:extLst>
              <a:ext uri="{FF2B5EF4-FFF2-40B4-BE49-F238E27FC236}">
                <a16:creationId xmlns:a16="http://schemas.microsoft.com/office/drawing/2014/main" id="{63DA8058-A4C7-0D85-D624-80F1BD3AADF3}"/>
              </a:ext>
            </a:extLst>
          </p:cNvPr>
          <p:cNvSpPr txBox="1"/>
          <p:nvPr/>
        </p:nvSpPr>
        <p:spPr>
          <a:xfrm>
            <a:off x="3507950" y="2663074"/>
            <a:ext cx="961472" cy="646331"/>
          </a:xfrm>
          <a:prstGeom prst="rect">
            <a:avLst/>
          </a:prstGeom>
          <a:noFill/>
        </p:spPr>
        <p:txBody>
          <a:bodyPr wrap="square" rtlCol="0">
            <a:spAutoFit/>
          </a:bodyPr>
          <a:lstStyle/>
          <a:p>
            <a:pPr algn="ctr"/>
            <a:r>
              <a:rPr lang="en-US" sz="1200" dirty="0"/>
              <a:t>FEB</a:t>
            </a:r>
          </a:p>
          <a:p>
            <a:pPr algn="ctr"/>
            <a:r>
              <a:rPr lang="en-US" sz="1200" dirty="0"/>
              <a:t>(Stave)</a:t>
            </a:r>
          </a:p>
          <a:p>
            <a:pPr algn="ctr"/>
            <a:r>
              <a:rPr lang="en-US" sz="1200" dirty="0"/>
              <a:t>(Module)</a:t>
            </a:r>
          </a:p>
        </p:txBody>
      </p:sp>
      <p:cxnSp>
        <p:nvCxnSpPr>
          <p:cNvPr id="8" name="Straight Connector 7">
            <a:extLst>
              <a:ext uri="{FF2B5EF4-FFF2-40B4-BE49-F238E27FC236}">
                <a16:creationId xmlns:a16="http://schemas.microsoft.com/office/drawing/2014/main" id="{43285B01-4A98-62DA-8081-74D74E55F6BF}"/>
              </a:ext>
            </a:extLst>
          </p:cNvPr>
          <p:cNvCxnSpPr>
            <a:cxnSpLocks/>
          </p:cNvCxnSpPr>
          <p:nvPr/>
        </p:nvCxnSpPr>
        <p:spPr>
          <a:xfrm>
            <a:off x="702981" y="4415980"/>
            <a:ext cx="470584"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A592680-48B2-86C1-2FB8-7CF5C2F4AB41}"/>
              </a:ext>
            </a:extLst>
          </p:cNvPr>
          <p:cNvCxnSpPr>
            <a:cxnSpLocks/>
          </p:cNvCxnSpPr>
          <p:nvPr/>
        </p:nvCxnSpPr>
        <p:spPr>
          <a:xfrm>
            <a:off x="696730" y="3975958"/>
            <a:ext cx="458195"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25EDC44-1101-EBB3-0D22-C9E681D6E90A}"/>
              </a:ext>
            </a:extLst>
          </p:cNvPr>
          <p:cNvCxnSpPr>
            <a:cxnSpLocks/>
          </p:cNvCxnSpPr>
          <p:nvPr/>
        </p:nvCxnSpPr>
        <p:spPr>
          <a:xfrm flipH="1">
            <a:off x="730886" y="4657350"/>
            <a:ext cx="442679"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7400009-7D2B-CBBB-9F71-29FB5AF65508}"/>
              </a:ext>
            </a:extLst>
          </p:cNvPr>
          <p:cNvCxnSpPr>
            <a:cxnSpLocks/>
          </p:cNvCxnSpPr>
          <p:nvPr/>
        </p:nvCxnSpPr>
        <p:spPr>
          <a:xfrm flipH="1">
            <a:off x="706984" y="5187537"/>
            <a:ext cx="447941" cy="0"/>
          </a:xfrm>
          <a:prstGeom prst="straightConnector1">
            <a:avLst/>
          </a:prstGeom>
          <a:ln>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FB9C69CF-F694-6242-FC31-A4FDF308717F}"/>
              </a:ext>
            </a:extLst>
          </p:cNvPr>
          <p:cNvSpPr/>
          <p:nvPr/>
        </p:nvSpPr>
        <p:spPr>
          <a:xfrm>
            <a:off x="3478682" y="1172062"/>
            <a:ext cx="1026821"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FEB</a:t>
            </a:r>
          </a:p>
          <a:p>
            <a:pPr algn="ctr"/>
            <a:r>
              <a:rPr lang="en-US" sz="1200" dirty="0"/>
              <a:t>(</a:t>
            </a:r>
            <a:r>
              <a:rPr lang="en-US" sz="1200" dirty="0" err="1"/>
              <a:t>lpGBT</a:t>
            </a:r>
            <a:r>
              <a:rPr lang="en-US" sz="1200" dirty="0"/>
              <a:t>)</a:t>
            </a:r>
          </a:p>
        </p:txBody>
      </p:sp>
      <p:sp>
        <p:nvSpPr>
          <p:cNvPr id="34" name="Rectangle 33">
            <a:extLst>
              <a:ext uri="{FF2B5EF4-FFF2-40B4-BE49-F238E27FC236}">
                <a16:creationId xmlns:a16="http://schemas.microsoft.com/office/drawing/2014/main" id="{F2357D4B-A80E-9E85-8241-708B332C03DB}"/>
              </a:ext>
            </a:extLst>
          </p:cNvPr>
          <p:cNvSpPr/>
          <p:nvPr/>
        </p:nvSpPr>
        <p:spPr>
          <a:xfrm>
            <a:off x="1993688" y="1172063"/>
            <a:ext cx="1029057"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ASIC</a:t>
            </a:r>
          </a:p>
        </p:txBody>
      </p:sp>
      <p:cxnSp>
        <p:nvCxnSpPr>
          <p:cNvPr id="38" name="Straight Connector 37">
            <a:extLst>
              <a:ext uri="{FF2B5EF4-FFF2-40B4-BE49-F238E27FC236}">
                <a16:creationId xmlns:a16="http://schemas.microsoft.com/office/drawing/2014/main" id="{5B3C95EF-F371-863A-D6E2-3DB8D4D54201}"/>
              </a:ext>
            </a:extLst>
          </p:cNvPr>
          <p:cNvCxnSpPr>
            <a:cxnSpLocks/>
          </p:cNvCxnSpPr>
          <p:nvPr/>
        </p:nvCxnSpPr>
        <p:spPr>
          <a:xfrm flipH="1">
            <a:off x="3020509" y="1325294"/>
            <a:ext cx="458173"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5C99BA1-E9AC-0469-D7C3-C77F90208318}"/>
              </a:ext>
            </a:extLst>
          </p:cNvPr>
          <p:cNvCxnSpPr>
            <a:cxnSpLocks/>
          </p:cNvCxnSpPr>
          <p:nvPr/>
        </p:nvCxnSpPr>
        <p:spPr>
          <a:xfrm flipH="1" flipV="1">
            <a:off x="4582266" y="1309225"/>
            <a:ext cx="2047743" cy="418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4A840423-F80A-D025-A60E-62F0C06DFDE4}"/>
              </a:ext>
            </a:extLst>
          </p:cNvPr>
          <p:cNvCxnSpPr>
            <a:cxnSpLocks/>
          </p:cNvCxnSpPr>
          <p:nvPr/>
        </p:nvCxnSpPr>
        <p:spPr>
          <a:xfrm>
            <a:off x="1482535" y="1378304"/>
            <a:ext cx="434755"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3A2FAC8-CA0F-E4AF-F8AF-0CB6298B3C3B}"/>
              </a:ext>
            </a:extLst>
          </p:cNvPr>
          <p:cNvCxnSpPr>
            <a:cxnSpLocks/>
          </p:cNvCxnSpPr>
          <p:nvPr/>
        </p:nvCxnSpPr>
        <p:spPr>
          <a:xfrm>
            <a:off x="1482537" y="1451192"/>
            <a:ext cx="434753"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3B77DAA-4D0B-E6F1-686F-C13B310C6F28}"/>
              </a:ext>
            </a:extLst>
          </p:cNvPr>
          <p:cNvCxnSpPr>
            <a:cxnSpLocks/>
          </p:cNvCxnSpPr>
          <p:nvPr/>
        </p:nvCxnSpPr>
        <p:spPr>
          <a:xfrm>
            <a:off x="1482539" y="1517454"/>
            <a:ext cx="434751" cy="0"/>
          </a:xfrm>
          <a:prstGeom prst="line">
            <a:avLst/>
          </a:prstGeom>
          <a:ln>
            <a:solidFill>
              <a:schemeClr val="accent5">
                <a:lumMod val="60000"/>
                <a:lumOff val="4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8A4571A-D3DF-7E3A-02ED-6634AF0B43D0}"/>
              </a:ext>
            </a:extLst>
          </p:cNvPr>
          <p:cNvCxnSpPr>
            <a:cxnSpLocks/>
          </p:cNvCxnSpPr>
          <p:nvPr/>
        </p:nvCxnSpPr>
        <p:spPr>
          <a:xfrm>
            <a:off x="4573955" y="1477705"/>
            <a:ext cx="2056054" cy="0"/>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5C95723-AD97-853A-BD3C-11720BDEFA0B}"/>
              </a:ext>
            </a:extLst>
          </p:cNvPr>
          <p:cNvCxnSpPr>
            <a:cxnSpLocks/>
          </p:cNvCxnSpPr>
          <p:nvPr/>
        </p:nvCxnSpPr>
        <p:spPr>
          <a:xfrm flipV="1">
            <a:off x="4554636" y="1571457"/>
            <a:ext cx="2067388" cy="2814"/>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FB42901-EE92-F19A-A556-CF468CCEEBAD}"/>
              </a:ext>
            </a:extLst>
          </p:cNvPr>
          <p:cNvCxnSpPr>
            <a:cxnSpLocks/>
          </p:cNvCxnSpPr>
          <p:nvPr/>
        </p:nvCxnSpPr>
        <p:spPr>
          <a:xfrm>
            <a:off x="4582268" y="1650160"/>
            <a:ext cx="2047741" cy="1989"/>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F9932F9-A347-811F-B606-7C2AA9975BC9}"/>
              </a:ext>
            </a:extLst>
          </p:cNvPr>
          <p:cNvCxnSpPr>
            <a:cxnSpLocks/>
          </p:cNvCxnSpPr>
          <p:nvPr/>
        </p:nvCxnSpPr>
        <p:spPr>
          <a:xfrm>
            <a:off x="3020509" y="1510824"/>
            <a:ext cx="468517"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87621A9C-AD47-36DE-18A2-D4D6430C6877}"/>
              </a:ext>
            </a:extLst>
          </p:cNvPr>
          <p:cNvCxnSpPr>
            <a:cxnSpLocks/>
          </p:cNvCxnSpPr>
          <p:nvPr/>
        </p:nvCxnSpPr>
        <p:spPr>
          <a:xfrm>
            <a:off x="3020508" y="1590340"/>
            <a:ext cx="468518"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6CEAAC3-A635-B32F-8611-EAC25ACA08E0}"/>
              </a:ext>
            </a:extLst>
          </p:cNvPr>
          <p:cNvCxnSpPr>
            <a:cxnSpLocks/>
          </p:cNvCxnSpPr>
          <p:nvPr/>
        </p:nvCxnSpPr>
        <p:spPr>
          <a:xfrm>
            <a:off x="3020513" y="1649974"/>
            <a:ext cx="468513"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65" name="Right Brace 64">
            <a:extLst>
              <a:ext uri="{FF2B5EF4-FFF2-40B4-BE49-F238E27FC236}">
                <a16:creationId xmlns:a16="http://schemas.microsoft.com/office/drawing/2014/main" id="{5E29DF8C-B48A-8608-EE60-85F260CFAE3C}"/>
              </a:ext>
            </a:extLst>
          </p:cNvPr>
          <p:cNvSpPr/>
          <p:nvPr/>
        </p:nvSpPr>
        <p:spPr>
          <a:xfrm>
            <a:off x="1178294" y="1187671"/>
            <a:ext cx="285597" cy="5270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TextBox 65">
            <a:extLst>
              <a:ext uri="{FF2B5EF4-FFF2-40B4-BE49-F238E27FC236}">
                <a16:creationId xmlns:a16="http://schemas.microsoft.com/office/drawing/2014/main" id="{3E9EFCB5-12C5-C287-769F-7731BAF12983}"/>
              </a:ext>
            </a:extLst>
          </p:cNvPr>
          <p:cNvSpPr txBox="1"/>
          <p:nvPr/>
        </p:nvSpPr>
        <p:spPr>
          <a:xfrm>
            <a:off x="542023" y="1297086"/>
            <a:ext cx="723403" cy="276999"/>
          </a:xfrm>
          <a:prstGeom prst="rect">
            <a:avLst/>
          </a:prstGeom>
          <a:noFill/>
        </p:spPr>
        <p:txBody>
          <a:bodyPr wrap="none" rtlCol="0">
            <a:spAutoFit/>
          </a:bodyPr>
          <a:lstStyle/>
          <a:p>
            <a:r>
              <a:rPr lang="en-US" sz="1200" dirty="0"/>
              <a:t>Sensors</a:t>
            </a:r>
          </a:p>
        </p:txBody>
      </p:sp>
      <p:sp>
        <p:nvSpPr>
          <p:cNvPr id="73" name="Rectangle 72">
            <a:extLst>
              <a:ext uri="{FF2B5EF4-FFF2-40B4-BE49-F238E27FC236}">
                <a16:creationId xmlns:a16="http://schemas.microsoft.com/office/drawing/2014/main" id="{FC568BD7-DD5C-794F-7EAD-6CA1CC61F025}"/>
              </a:ext>
            </a:extLst>
          </p:cNvPr>
          <p:cNvSpPr/>
          <p:nvPr/>
        </p:nvSpPr>
        <p:spPr>
          <a:xfrm>
            <a:off x="6622024" y="1170654"/>
            <a:ext cx="1089932"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DAM</a:t>
            </a:r>
          </a:p>
        </p:txBody>
      </p:sp>
      <p:sp>
        <p:nvSpPr>
          <p:cNvPr id="74" name="Rectangle 73">
            <a:extLst>
              <a:ext uri="{FF2B5EF4-FFF2-40B4-BE49-F238E27FC236}">
                <a16:creationId xmlns:a16="http://schemas.microsoft.com/office/drawing/2014/main" id="{85345F41-4894-C2CA-6F29-927CFD63FC6E}"/>
              </a:ext>
            </a:extLst>
          </p:cNvPr>
          <p:cNvSpPr/>
          <p:nvPr/>
        </p:nvSpPr>
        <p:spPr>
          <a:xfrm>
            <a:off x="6630009" y="1957642"/>
            <a:ext cx="1081947"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DAM</a:t>
            </a:r>
          </a:p>
        </p:txBody>
      </p:sp>
      <p:sp>
        <p:nvSpPr>
          <p:cNvPr id="75" name="Rectangle 74">
            <a:extLst>
              <a:ext uri="{FF2B5EF4-FFF2-40B4-BE49-F238E27FC236}">
                <a16:creationId xmlns:a16="http://schemas.microsoft.com/office/drawing/2014/main" id="{994160E0-E551-29E3-F4D4-AB308F6DB652}"/>
              </a:ext>
            </a:extLst>
          </p:cNvPr>
          <p:cNvSpPr/>
          <p:nvPr/>
        </p:nvSpPr>
        <p:spPr>
          <a:xfrm>
            <a:off x="6622024" y="2736537"/>
            <a:ext cx="1089932" cy="527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DAM</a:t>
            </a:r>
          </a:p>
        </p:txBody>
      </p:sp>
      <p:sp>
        <p:nvSpPr>
          <p:cNvPr id="76" name="Rectangle 75">
            <a:extLst>
              <a:ext uri="{FF2B5EF4-FFF2-40B4-BE49-F238E27FC236}">
                <a16:creationId xmlns:a16="http://schemas.microsoft.com/office/drawing/2014/main" id="{18F7B8D4-FBBB-18F1-2F5C-3F528DAA88AE}"/>
              </a:ext>
            </a:extLst>
          </p:cNvPr>
          <p:cNvSpPr/>
          <p:nvPr/>
        </p:nvSpPr>
        <p:spPr>
          <a:xfrm>
            <a:off x="546078" y="1095966"/>
            <a:ext cx="8425741" cy="66434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54B7DD8-56F3-0DF4-4910-D5FF05F55E9D}"/>
              </a:ext>
            </a:extLst>
          </p:cNvPr>
          <p:cNvSpPr/>
          <p:nvPr/>
        </p:nvSpPr>
        <p:spPr>
          <a:xfrm>
            <a:off x="546078" y="1868456"/>
            <a:ext cx="8425741" cy="66434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66308CE-2F9B-FF6D-F6F7-74662A638705}"/>
              </a:ext>
            </a:extLst>
          </p:cNvPr>
          <p:cNvSpPr/>
          <p:nvPr/>
        </p:nvSpPr>
        <p:spPr>
          <a:xfrm>
            <a:off x="537294" y="2621013"/>
            <a:ext cx="8434525" cy="791471"/>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Arrow Connector 104">
            <a:extLst>
              <a:ext uri="{FF2B5EF4-FFF2-40B4-BE49-F238E27FC236}">
                <a16:creationId xmlns:a16="http://schemas.microsoft.com/office/drawing/2014/main" id="{FA688E32-496C-3CCE-C65A-8CB3AD84774A}"/>
              </a:ext>
            </a:extLst>
          </p:cNvPr>
          <p:cNvCxnSpPr>
            <a:cxnSpLocks/>
          </p:cNvCxnSpPr>
          <p:nvPr/>
        </p:nvCxnSpPr>
        <p:spPr>
          <a:xfrm>
            <a:off x="730886" y="5381672"/>
            <a:ext cx="442679" cy="0"/>
          </a:xfrm>
          <a:prstGeom prst="straightConnector1">
            <a:avLst/>
          </a:prstGeom>
          <a:ln>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8" name="Rectangle 107">
            <a:extLst>
              <a:ext uri="{FF2B5EF4-FFF2-40B4-BE49-F238E27FC236}">
                <a16:creationId xmlns:a16="http://schemas.microsoft.com/office/drawing/2014/main" id="{B4CC881E-228C-EED0-6124-BEDC058A1672}"/>
              </a:ext>
            </a:extLst>
          </p:cNvPr>
          <p:cNvSpPr/>
          <p:nvPr/>
        </p:nvSpPr>
        <p:spPr>
          <a:xfrm>
            <a:off x="6707973" y="1280572"/>
            <a:ext cx="451643" cy="32316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800" dirty="0"/>
              <a:t>RDO</a:t>
            </a:r>
          </a:p>
        </p:txBody>
      </p:sp>
      <p:sp>
        <p:nvSpPr>
          <p:cNvPr id="20" name="Title 7">
            <a:extLst>
              <a:ext uri="{FF2B5EF4-FFF2-40B4-BE49-F238E27FC236}">
                <a16:creationId xmlns:a16="http://schemas.microsoft.com/office/drawing/2014/main" id="{5904AB97-9B8A-7988-6E15-B27544C24DCE}"/>
              </a:ext>
            </a:extLst>
          </p:cNvPr>
          <p:cNvSpPr txBox="1">
            <a:spLocks/>
          </p:cNvSpPr>
          <p:nvPr/>
        </p:nvSpPr>
        <p:spPr>
          <a:xfrm>
            <a:off x="461963" y="0"/>
            <a:ext cx="11499234" cy="8148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u="none" kern="1200">
                <a:solidFill>
                  <a:schemeClr val="tx1"/>
                </a:solidFill>
                <a:latin typeface="+mn-lt"/>
                <a:ea typeface="+mj-ea"/>
                <a:cs typeface="+mj-cs"/>
              </a:defRPr>
            </a:lvl1pPr>
          </a:lstStyle>
          <a:p>
            <a:pPr algn="l"/>
            <a:r>
              <a:rPr lang="en-US" sz="4000" dirty="0"/>
              <a:t>Readout Chain Links</a:t>
            </a:r>
          </a:p>
        </p:txBody>
      </p:sp>
      <p:cxnSp>
        <p:nvCxnSpPr>
          <p:cNvPr id="141" name="Connector: Elbow 140">
            <a:extLst>
              <a:ext uri="{FF2B5EF4-FFF2-40B4-BE49-F238E27FC236}">
                <a16:creationId xmlns:a16="http://schemas.microsoft.com/office/drawing/2014/main" id="{CB4EEDF4-5775-6D22-A91D-5FBAB911637D}"/>
              </a:ext>
            </a:extLst>
          </p:cNvPr>
          <p:cNvCxnSpPr>
            <a:cxnSpLocks/>
            <a:endCxn id="75" idx="3"/>
          </p:cNvCxnSpPr>
          <p:nvPr/>
        </p:nvCxnSpPr>
        <p:spPr>
          <a:xfrm rot="5400000">
            <a:off x="6998828" y="1675312"/>
            <a:ext cx="2037879" cy="61162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7495F1C9-386A-892E-8A81-A3B586606375}"/>
              </a:ext>
            </a:extLst>
          </p:cNvPr>
          <p:cNvCxnSpPr>
            <a:cxnSpLocks/>
          </p:cNvCxnSpPr>
          <p:nvPr/>
        </p:nvCxnSpPr>
        <p:spPr>
          <a:xfrm rot="10800000" flipV="1">
            <a:off x="7710068" y="948649"/>
            <a:ext cx="624238" cy="480162"/>
          </a:xfrm>
          <a:prstGeom prst="bentConnector3">
            <a:avLst>
              <a:gd name="adj1" fmla="val 274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6D85DF7A-C470-FDAE-610D-130DAC335E0B}"/>
              </a:ext>
            </a:extLst>
          </p:cNvPr>
          <p:cNvCxnSpPr>
            <a:cxnSpLocks/>
            <a:stCxn id="139" idx="2"/>
          </p:cNvCxnSpPr>
          <p:nvPr/>
        </p:nvCxnSpPr>
        <p:spPr>
          <a:xfrm rot="5400000">
            <a:off x="7157031" y="1514302"/>
            <a:ext cx="1936862" cy="805556"/>
          </a:xfrm>
          <a:prstGeom prst="bentConnector3">
            <a:avLst>
              <a:gd name="adj1" fmla="val 99876"/>
            </a:avLst>
          </a:prstGeom>
          <a:ln w="127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8498E158-A648-7B39-07ED-9DAD2EDBBC5A}"/>
              </a:ext>
            </a:extLst>
          </p:cNvPr>
          <p:cNvCxnSpPr>
            <a:cxnSpLocks/>
            <a:stCxn id="139" idx="2"/>
          </p:cNvCxnSpPr>
          <p:nvPr/>
        </p:nvCxnSpPr>
        <p:spPr>
          <a:xfrm rot="5400000">
            <a:off x="7578091" y="1101228"/>
            <a:ext cx="1102728" cy="797570"/>
          </a:xfrm>
          <a:prstGeom prst="bentConnector3">
            <a:avLst>
              <a:gd name="adj1" fmla="val 100154"/>
            </a:avLst>
          </a:prstGeom>
          <a:ln w="127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A163E257-E2C4-34D7-8880-0754AE439438}"/>
              </a:ext>
            </a:extLst>
          </p:cNvPr>
          <p:cNvCxnSpPr>
            <a:cxnSpLocks/>
            <a:stCxn id="139" idx="2"/>
          </p:cNvCxnSpPr>
          <p:nvPr/>
        </p:nvCxnSpPr>
        <p:spPr>
          <a:xfrm rot="5400000">
            <a:off x="7945175" y="726160"/>
            <a:ext cx="360576" cy="805554"/>
          </a:xfrm>
          <a:prstGeom prst="bentConnector2">
            <a:avLst/>
          </a:prstGeom>
          <a:ln w="127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1D69625B-FC82-4CA2-E053-84FB56F6BD08}"/>
              </a:ext>
            </a:extLst>
          </p:cNvPr>
          <p:cNvSpPr/>
          <p:nvPr/>
        </p:nvSpPr>
        <p:spPr>
          <a:xfrm>
            <a:off x="7983274" y="437921"/>
            <a:ext cx="1089932" cy="510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GTU</a:t>
            </a:r>
          </a:p>
        </p:txBody>
      </p:sp>
      <p:sp>
        <p:nvSpPr>
          <p:cNvPr id="182" name="TextBox 181">
            <a:extLst>
              <a:ext uri="{FF2B5EF4-FFF2-40B4-BE49-F238E27FC236}">
                <a16:creationId xmlns:a16="http://schemas.microsoft.com/office/drawing/2014/main" id="{587F5E7B-95F8-9D9A-685A-3C07D4DA70DE}"/>
              </a:ext>
            </a:extLst>
          </p:cNvPr>
          <p:cNvSpPr txBox="1"/>
          <p:nvPr/>
        </p:nvSpPr>
        <p:spPr>
          <a:xfrm>
            <a:off x="9352707" y="1289638"/>
            <a:ext cx="1484574" cy="276999"/>
          </a:xfrm>
          <a:prstGeom prst="rect">
            <a:avLst/>
          </a:prstGeom>
          <a:noFill/>
        </p:spPr>
        <p:txBody>
          <a:bodyPr wrap="none" rtlCol="0">
            <a:spAutoFit/>
          </a:bodyPr>
          <a:lstStyle/>
          <a:p>
            <a:r>
              <a:rPr lang="en-US" sz="1200" dirty="0"/>
              <a:t>E.g.    </a:t>
            </a:r>
            <a:r>
              <a:rPr lang="en-US" sz="1200" dirty="0" err="1"/>
              <a:t>bTOF</a:t>
            </a:r>
            <a:r>
              <a:rPr lang="en-US" sz="1200" dirty="0"/>
              <a:t>, </a:t>
            </a:r>
            <a:r>
              <a:rPr lang="en-US" sz="1200" dirty="0" err="1"/>
              <a:t>eTOF</a:t>
            </a:r>
            <a:endParaRPr lang="en-US" sz="1200" dirty="0"/>
          </a:p>
        </p:txBody>
      </p:sp>
      <p:sp>
        <p:nvSpPr>
          <p:cNvPr id="183" name="TextBox 182">
            <a:extLst>
              <a:ext uri="{FF2B5EF4-FFF2-40B4-BE49-F238E27FC236}">
                <a16:creationId xmlns:a16="http://schemas.microsoft.com/office/drawing/2014/main" id="{ED6B10EA-D212-89C3-8F20-F5B358E7AFD8}"/>
              </a:ext>
            </a:extLst>
          </p:cNvPr>
          <p:cNvSpPr txBox="1"/>
          <p:nvPr/>
        </p:nvSpPr>
        <p:spPr>
          <a:xfrm>
            <a:off x="9352707" y="2049591"/>
            <a:ext cx="931665" cy="276999"/>
          </a:xfrm>
          <a:prstGeom prst="rect">
            <a:avLst/>
          </a:prstGeom>
          <a:noFill/>
        </p:spPr>
        <p:txBody>
          <a:bodyPr wrap="none" rtlCol="0">
            <a:spAutoFit/>
          </a:bodyPr>
          <a:lstStyle/>
          <a:p>
            <a:r>
              <a:rPr lang="en-US" sz="1200" dirty="0"/>
              <a:t>E.g.    SVT</a:t>
            </a:r>
          </a:p>
        </p:txBody>
      </p:sp>
      <p:sp>
        <p:nvSpPr>
          <p:cNvPr id="184" name="TextBox 183">
            <a:extLst>
              <a:ext uri="{FF2B5EF4-FFF2-40B4-BE49-F238E27FC236}">
                <a16:creationId xmlns:a16="http://schemas.microsoft.com/office/drawing/2014/main" id="{2C7C65AF-7ACD-531C-48F8-0A7E7E7559B7}"/>
              </a:ext>
            </a:extLst>
          </p:cNvPr>
          <p:cNvSpPr txBox="1"/>
          <p:nvPr/>
        </p:nvSpPr>
        <p:spPr>
          <a:xfrm>
            <a:off x="9370685" y="2865010"/>
            <a:ext cx="1595309" cy="276999"/>
          </a:xfrm>
          <a:prstGeom prst="rect">
            <a:avLst/>
          </a:prstGeom>
          <a:noFill/>
        </p:spPr>
        <p:txBody>
          <a:bodyPr wrap="none" rtlCol="0">
            <a:spAutoFit/>
          </a:bodyPr>
          <a:lstStyle/>
          <a:p>
            <a:r>
              <a:rPr lang="en-US" sz="1200" dirty="0"/>
              <a:t>E.g.   Forward ECAL</a:t>
            </a:r>
          </a:p>
        </p:txBody>
      </p:sp>
      <p:cxnSp>
        <p:nvCxnSpPr>
          <p:cNvPr id="193" name="Straight Connector 192">
            <a:extLst>
              <a:ext uri="{FF2B5EF4-FFF2-40B4-BE49-F238E27FC236}">
                <a16:creationId xmlns:a16="http://schemas.microsoft.com/office/drawing/2014/main" id="{2684CA18-4539-ED57-2E01-CC7D49852165}"/>
              </a:ext>
            </a:extLst>
          </p:cNvPr>
          <p:cNvCxnSpPr>
            <a:cxnSpLocks/>
          </p:cNvCxnSpPr>
          <p:nvPr/>
        </p:nvCxnSpPr>
        <p:spPr>
          <a:xfrm>
            <a:off x="696730" y="5649439"/>
            <a:ext cx="447941" cy="0"/>
          </a:xfrm>
          <a:prstGeom prst="line">
            <a:avLst/>
          </a:prstGeom>
          <a:ln w="1905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0E49237-E22C-8656-0696-180D385396C2}"/>
              </a:ext>
            </a:extLst>
          </p:cNvPr>
          <p:cNvCxnSpPr>
            <a:cxnSpLocks/>
          </p:cNvCxnSpPr>
          <p:nvPr/>
        </p:nvCxnSpPr>
        <p:spPr>
          <a:xfrm>
            <a:off x="696730" y="5882956"/>
            <a:ext cx="447941" cy="0"/>
          </a:xfrm>
          <a:prstGeom prst="line">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667A20A-9E67-01AD-80FA-FB446AA03829}"/>
              </a:ext>
            </a:extLst>
          </p:cNvPr>
          <p:cNvCxnSpPr>
            <a:cxnSpLocks/>
          </p:cNvCxnSpPr>
          <p:nvPr/>
        </p:nvCxnSpPr>
        <p:spPr>
          <a:xfrm flipH="1">
            <a:off x="702929" y="4156634"/>
            <a:ext cx="447941" cy="0"/>
          </a:xfrm>
          <a:prstGeom prst="line">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8394065C-521F-0637-881A-6DD8D0420064}"/>
              </a:ext>
            </a:extLst>
          </p:cNvPr>
          <p:cNvCxnSpPr>
            <a:cxnSpLocks/>
          </p:cNvCxnSpPr>
          <p:nvPr/>
        </p:nvCxnSpPr>
        <p:spPr>
          <a:xfrm>
            <a:off x="730886" y="4922677"/>
            <a:ext cx="460049" cy="0"/>
          </a:xfrm>
          <a:prstGeom prst="line">
            <a:avLst/>
          </a:prstGeom>
          <a:ln>
            <a:solidFill>
              <a:srgbClr val="00B05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73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6681-3ACA-2998-5078-DFA557BB1973}"/>
              </a:ext>
            </a:extLst>
          </p:cNvPr>
          <p:cNvSpPr>
            <a:spLocks noGrp="1"/>
          </p:cNvSpPr>
          <p:nvPr>
            <p:ph type="title"/>
          </p:nvPr>
        </p:nvSpPr>
        <p:spPr/>
        <p:txBody>
          <a:bodyPr/>
          <a:lstStyle/>
          <a:p>
            <a:r>
              <a:rPr lang="en-US" dirty="0"/>
              <a:t>Fiber Protocol / DAQ operation</a:t>
            </a:r>
          </a:p>
        </p:txBody>
      </p:sp>
      <p:sp>
        <p:nvSpPr>
          <p:cNvPr id="3" name="Slide Number Placeholder 2">
            <a:extLst>
              <a:ext uri="{FF2B5EF4-FFF2-40B4-BE49-F238E27FC236}">
                <a16:creationId xmlns:a16="http://schemas.microsoft.com/office/drawing/2014/main" id="{5F3CC72E-96A0-056C-2A60-D3A9DCD0E584}"/>
              </a:ext>
            </a:extLst>
          </p:cNvPr>
          <p:cNvSpPr>
            <a:spLocks noGrp="1"/>
          </p:cNvSpPr>
          <p:nvPr>
            <p:ph type="sldNum" sz="quarter" idx="4"/>
          </p:nvPr>
        </p:nvSpPr>
        <p:spPr/>
        <p:txBody>
          <a:bodyPr/>
          <a:lstStyle/>
          <a:p>
            <a:fld id="{933A556B-7C63-244D-9B7C-B0EA8042B330}" type="slidenum">
              <a:rPr lang="en-US" smtClean="0"/>
              <a:pPr/>
              <a:t>15</a:t>
            </a:fld>
            <a:endParaRPr lang="en-US" dirty="0"/>
          </a:p>
        </p:txBody>
      </p:sp>
      <p:pic>
        <p:nvPicPr>
          <p:cNvPr id="4" name="Picture 3" descr="A diagram of a computer network&#10;&#10;Description automatically generated">
            <a:extLst>
              <a:ext uri="{FF2B5EF4-FFF2-40B4-BE49-F238E27FC236}">
                <a16:creationId xmlns:a16="http://schemas.microsoft.com/office/drawing/2014/main" id="{4C099247-6783-E3AC-70A4-E12CE642BFCC}"/>
              </a:ext>
            </a:extLst>
          </p:cNvPr>
          <p:cNvPicPr>
            <a:picLocks noChangeAspect="1"/>
          </p:cNvPicPr>
          <p:nvPr/>
        </p:nvPicPr>
        <p:blipFill>
          <a:blip r:embed="rId2"/>
          <a:stretch>
            <a:fillRect/>
          </a:stretch>
        </p:blipFill>
        <p:spPr>
          <a:xfrm>
            <a:off x="4464843" y="867882"/>
            <a:ext cx="7496354" cy="3252366"/>
          </a:xfrm>
          <a:prstGeom prst="rect">
            <a:avLst/>
          </a:prstGeom>
          <a:ln>
            <a:solidFill>
              <a:schemeClr val="tx1"/>
            </a:solidFill>
          </a:ln>
        </p:spPr>
      </p:pic>
      <p:sp>
        <p:nvSpPr>
          <p:cNvPr id="5" name="TextBox 4">
            <a:extLst>
              <a:ext uri="{FF2B5EF4-FFF2-40B4-BE49-F238E27FC236}">
                <a16:creationId xmlns:a16="http://schemas.microsoft.com/office/drawing/2014/main" id="{2F57C9A2-BF95-EE21-CD8B-516560ABB4F2}"/>
              </a:ext>
            </a:extLst>
          </p:cNvPr>
          <p:cNvSpPr txBox="1"/>
          <p:nvPr/>
        </p:nvSpPr>
        <p:spPr>
          <a:xfrm>
            <a:off x="520669" y="2745126"/>
            <a:ext cx="3885468" cy="3262432"/>
          </a:xfrm>
          <a:prstGeom prst="rect">
            <a:avLst/>
          </a:prstGeom>
          <a:solidFill>
            <a:schemeClr val="accent6">
              <a:lumMod val="40000"/>
              <a:lumOff val="60000"/>
            </a:schemeClr>
          </a:solidFill>
          <a:ln>
            <a:solidFill>
              <a:schemeClr val="tx1"/>
            </a:solidFill>
          </a:ln>
        </p:spPr>
        <p:txBody>
          <a:bodyPr wrap="square" rtlCol="0">
            <a:spAutoFit/>
          </a:bodyPr>
          <a:lstStyle/>
          <a:p>
            <a:r>
              <a:rPr lang="en-US" dirty="0"/>
              <a:t>Synchronous RDO Commands:</a:t>
            </a:r>
          </a:p>
          <a:p>
            <a:endParaRPr lang="en-US" sz="800" dirty="0"/>
          </a:p>
          <a:p>
            <a:pPr marL="171450" indent="-171450">
              <a:buFont typeface="Arial" panose="020B0604020202020204" pitchFamily="34" charset="0"/>
              <a:buChar char="•"/>
            </a:pPr>
            <a:r>
              <a:rPr lang="en-US" sz="1200" dirty="0"/>
              <a:t>Fit low level protocol to RDO links</a:t>
            </a:r>
          </a:p>
          <a:p>
            <a:pPr marL="628650" lvl="1" indent="-171450">
              <a:buFont typeface="Arial" panose="020B0604020202020204" pitchFamily="34" charset="0"/>
              <a:buChar char="•"/>
            </a:pPr>
            <a:r>
              <a:rPr lang="en-US" sz="1200" dirty="0"/>
              <a:t>64/32 bits (80/40 bits 8b/10b encoded) per clock</a:t>
            </a:r>
          </a:p>
          <a:p>
            <a:pPr marL="628650" lvl="1" indent="-171450">
              <a:buFont typeface="Arial" panose="020B0604020202020204" pitchFamily="34" charset="0"/>
              <a:buChar char="•"/>
            </a:pPr>
            <a:r>
              <a:rPr lang="en-US" sz="1200" dirty="0"/>
              <a:t>Carries reconstructed clock</a:t>
            </a:r>
          </a:p>
          <a:p>
            <a:pPr marL="171450" indent="-171450">
              <a:buFont typeface="Arial" panose="020B0604020202020204" pitchFamily="34" charset="0"/>
              <a:buChar char="•"/>
            </a:pPr>
            <a:r>
              <a:rPr lang="en-US" sz="1200" dirty="0"/>
              <a:t>Redundant bunch crossing counter</a:t>
            </a:r>
          </a:p>
          <a:p>
            <a:pPr marL="171450" indent="-171450">
              <a:buFont typeface="Arial" panose="020B0604020202020204" pitchFamily="34" charset="0"/>
              <a:buChar char="•"/>
            </a:pPr>
            <a:r>
              <a:rPr lang="en-US" sz="1200" dirty="0"/>
              <a:t>Time Frame Control &amp; Definition</a:t>
            </a:r>
          </a:p>
          <a:p>
            <a:pPr marL="171450" indent="-171450">
              <a:buFont typeface="Arial" panose="020B0604020202020204" pitchFamily="34" charset="0"/>
              <a:buChar char="•"/>
            </a:pPr>
            <a:r>
              <a:rPr lang="en-US" sz="1200" dirty="0"/>
              <a:t>Flow Control</a:t>
            </a:r>
          </a:p>
          <a:p>
            <a:pPr marL="628650" lvl="1" indent="-171450">
              <a:buFont typeface="Arial" panose="020B0604020202020204" pitchFamily="34" charset="0"/>
              <a:buChar char="•"/>
            </a:pPr>
            <a:r>
              <a:rPr lang="en-US" sz="1200" dirty="0"/>
              <a:t>FEB links (</a:t>
            </a:r>
            <a:r>
              <a:rPr lang="en-US" sz="1200" dirty="0" err="1"/>
              <a:t>lpGBT</a:t>
            </a:r>
            <a:r>
              <a:rPr lang="en-US" sz="1200" dirty="0"/>
              <a:t>) are deterministic</a:t>
            </a:r>
          </a:p>
          <a:p>
            <a:pPr marL="628650" lvl="1" indent="-171450">
              <a:buFont typeface="Arial" panose="020B0604020202020204" pitchFamily="34" charset="0"/>
              <a:buChar char="•"/>
            </a:pPr>
            <a:r>
              <a:rPr lang="en-US" sz="1200" dirty="0"/>
              <a:t>RDO_DATA link throughput depends upon expected data volumes</a:t>
            </a:r>
          </a:p>
          <a:p>
            <a:pPr marL="171450" indent="-171450">
              <a:buFont typeface="Arial" panose="020B0604020202020204" pitchFamily="34" charset="0"/>
              <a:buChar char="•"/>
            </a:pPr>
            <a:r>
              <a:rPr lang="en-US" sz="1200" dirty="0"/>
              <a:t>(Firmware) Trigger control</a:t>
            </a:r>
          </a:p>
          <a:p>
            <a:pPr marL="171450" indent="-171450">
              <a:buFont typeface="Arial" panose="020B0604020202020204" pitchFamily="34" charset="0"/>
              <a:buChar char="•"/>
            </a:pPr>
            <a:r>
              <a:rPr lang="en-US" sz="1200" dirty="0"/>
              <a:t>Data Readout / formatting</a:t>
            </a:r>
          </a:p>
          <a:p>
            <a:pPr marL="171450" indent="-171450">
              <a:buFont typeface="Arial" panose="020B0604020202020204" pitchFamily="34" charset="0"/>
              <a:buChar char="•"/>
            </a:pPr>
            <a:r>
              <a:rPr lang="en-US" sz="1200" dirty="0"/>
              <a:t>Configuration</a:t>
            </a:r>
          </a:p>
          <a:p>
            <a:pPr marL="171450" indent="-171450">
              <a:buFont typeface="Arial" panose="020B0604020202020204" pitchFamily="34" charset="0"/>
              <a:buChar char="•"/>
            </a:pPr>
            <a:r>
              <a:rPr lang="en-US" sz="1200" dirty="0"/>
              <a:t>Slow Controls (routed to EPICS IOCs)</a:t>
            </a:r>
          </a:p>
          <a:p>
            <a:pPr marL="171450" indent="-171450">
              <a:buFont typeface="Arial" panose="020B0604020202020204" pitchFamily="34" charset="0"/>
              <a:buChar char="•"/>
            </a:pPr>
            <a:r>
              <a:rPr lang="en-US" sz="1200" dirty="0"/>
              <a:t>Document Started – requires significant revision</a:t>
            </a:r>
            <a:endParaRPr lang="en-US" sz="1400" dirty="0"/>
          </a:p>
        </p:txBody>
      </p:sp>
      <p:sp>
        <p:nvSpPr>
          <p:cNvPr id="6" name="TextBox 5">
            <a:extLst>
              <a:ext uri="{FF2B5EF4-FFF2-40B4-BE49-F238E27FC236}">
                <a16:creationId xmlns:a16="http://schemas.microsoft.com/office/drawing/2014/main" id="{0972A9BC-3017-0EE1-3394-EDA9DB7FCBFD}"/>
              </a:ext>
            </a:extLst>
          </p:cNvPr>
          <p:cNvSpPr txBox="1"/>
          <p:nvPr/>
        </p:nvSpPr>
        <p:spPr>
          <a:xfrm>
            <a:off x="4464843" y="4222454"/>
            <a:ext cx="7496354" cy="1785104"/>
          </a:xfrm>
          <a:prstGeom prst="rect">
            <a:avLst/>
          </a:prstGeom>
          <a:solidFill>
            <a:schemeClr val="accent3">
              <a:lumMod val="20000"/>
              <a:lumOff val="80000"/>
            </a:schemeClr>
          </a:solidFill>
          <a:ln>
            <a:solidFill>
              <a:schemeClr val="tx1"/>
            </a:solidFill>
          </a:ln>
        </p:spPr>
        <p:txBody>
          <a:bodyPr wrap="square" rtlCol="0">
            <a:spAutoFit/>
          </a:bodyPr>
          <a:lstStyle/>
          <a:p>
            <a:r>
              <a:rPr lang="en-US" dirty="0"/>
              <a:t>Time Frame Definition:</a:t>
            </a:r>
          </a:p>
          <a:p>
            <a:pPr marL="285750" indent="-285750">
              <a:buFont typeface="Arial" panose="020B0604020202020204" pitchFamily="34" charset="0"/>
              <a:buChar char="•"/>
            </a:pPr>
            <a:endParaRPr lang="en-US" sz="800" dirty="0"/>
          </a:p>
          <a:p>
            <a:pPr marL="171450" indent="-171450">
              <a:buFont typeface="Arial" panose="020B0604020202020204" pitchFamily="34" charset="0"/>
              <a:buChar char="•"/>
            </a:pPr>
            <a:r>
              <a:rPr lang="en-US" sz="1200" dirty="0"/>
              <a:t>16 bits BCO (0.66ms -&gt; 8MB @ 100Gbps)</a:t>
            </a:r>
          </a:p>
          <a:p>
            <a:pPr marL="171450" indent="-171450">
              <a:buFont typeface="Arial" panose="020B0604020202020204" pitchFamily="34" charset="0"/>
              <a:buChar char="•"/>
            </a:pPr>
            <a:r>
              <a:rPr lang="en-US" sz="1200" dirty="0"/>
              <a:t>Flexible formatting</a:t>
            </a:r>
          </a:p>
          <a:p>
            <a:pPr marL="628650" lvl="1" indent="-171450">
              <a:buFont typeface="Arial" panose="020B0604020202020204" pitchFamily="34" charset="0"/>
              <a:buChar char="•"/>
            </a:pPr>
            <a:r>
              <a:rPr lang="en-US" sz="1200" dirty="0"/>
              <a:t>Filtered &amp; Unfiltered data can coexist</a:t>
            </a:r>
          </a:p>
          <a:p>
            <a:pPr marL="171450" indent="-171450">
              <a:buFont typeface="Arial" panose="020B0604020202020204" pitchFamily="34" charset="0"/>
              <a:buChar char="•"/>
            </a:pPr>
            <a:r>
              <a:rPr lang="en-US" sz="1200" dirty="0"/>
              <a:t>Time Frames are built, they contain the full set of detectors for the time period</a:t>
            </a:r>
          </a:p>
          <a:p>
            <a:pPr marL="171450" indent="-171450">
              <a:buFont typeface="Arial" panose="020B0604020202020204" pitchFamily="34" charset="0"/>
              <a:buChar char="•"/>
            </a:pPr>
            <a:r>
              <a:rPr lang="en-US" sz="1200" dirty="0"/>
              <a:t>Tiered Data Format.  </a:t>
            </a:r>
          </a:p>
          <a:p>
            <a:pPr marL="628650" lvl="1" indent="-171450">
              <a:buFont typeface="Arial" panose="020B0604020202020204" pitchFamily="34" charset="0"/>
              <a:buChar char="•"/>
            </a:pPr>
            <a:r>
              <a:rPr lang="en-US" sz="1200" dirty="0"/>
              <a:t>High level flexible, named navigation via banks  (e.g. star SFS, </a:t>
            </a:r>
            <a:r>
              <a:rPr lang="en-US" sz="1200" dirty="0" err="1"/>
              <a:t>sPHENIX</a:t>
            </a:r>
            <a:r>
              <a:rPr lang="en-US" sz="1200" dirty="0"/>
              <a:t> DAQRC)</a:t>
            </a:r>
          </a:p>
          <a:p>
            <a:pPr marL="628650" lvl="1" indent="-171450">
              <a:buFont typeface="Arial" panose="020B0604020202020204" pitchFamily="34" charset="0"/>
              <a:buChar char="•"/>
            </a:pPr>
            <a:r>
              <a:rPr lang="en-US" sz="1200" dirty="0"/>
              <a:t>Low level supports direct, detector specific (</a:t>
            </a:r>
            <a:r>
              <a:rPr lang="en-US" sz="1200" dirty="0" err="1"/>
              <a:t>eg</a:t>
            </a:r>
            <a:r>
              <a:rPr lang="en-US" sz="1200" dirty="0"/>
              <a:t> ASIC) formats.</a:t>
            </a:r>
          </a:p>
        </p:txBody>
      </p:sp>
      <p:sp>
        <p:nvSpPr>
          <p:cNvPr id="8" name="TextBox 7">
            <a:extLst>
              <a:ext uri="{FF2B5EF4-FFF2-40B4-BE49-F238E27FC236}">
                <a16:creationId xmlns:a16="http://schemas.microsoft.com/office/drawing/2014/main" id="{F790B801-60A9-0A03-ACE4-39E0FC2CE1C6}"/>
              </a:ext>
            </a:extLst>
          </p:cNvPr>
          <p:cNvSpPr txBox="1"/>
          <p:nvPr/>
        </p:nvSpPr>
        <p:spPr>
          <a:xfrm>
            <a:off x="520669" y="845477"/>
            <a:ext cx="3885468" cy="1785104"/>
          </a:xfrm>
          <a:prstGeom prst="rect">
            <a:avLst/>
          </a:prstGeom>
          <a:solidFill>
            <a:schemeClr val="accent1">
              <a:lumMod val="40000"/>
              <a:lumOff val="60000"/>
            </a:schemeClr>
          </a:solidFill>
          <a:ln>
            <a:solidFill>
              <a:schemeClr val="tx1"/>
            </a:solidFill>
          </a:ln>
        </p:spPr>
        <p:txBody>
          <a:bodyPr wrap="square" rtlCol="0">
            <a:spAutoFit/>
          </a:bodyPr>
          <a:lstStyle/>
          <a:p>
            <a:r>
              <a:rPr lang="en-US" dirty="0"/>
              <a:t>Synchronous ASIC Commands:</a:t>
            </a:r>
          </a:p>
          <a:p>
            <a:endParaRPr lang="en-US" sz="800" dirty="0"/>
          </a:p>
          <a:p>
            <a:pPr marL="171450" indent="-171450">
              <a:buFont typeface="Arial" panose="020B0604020202020204" pitchFamily="34" charset="0"/>
              <a:buChar char="•"/>
            </a:pPr>
            <a:r>
              <a:rPr lang="en-US" sz="1200" dirty="0"/>
              <a:t>DAQ requires</a:t>
            </a:r>
          </a:p>
          <a:p>
            <a:pPr marL="628650" lvl="1" indent="-171450">
              <a:buFont typeface="Arial" panose="020B0604020202020204" pitchFamily="34" charset="0"/>
              <a:buChar char="•"/>
            </a:pPr>
            <a:r>
              <a:rPr lang="en-US" sz="1200" dirty="0"/>
              <a:t>SYNC_RESET – Defines reference for time</a:t>
            </a:r>
          </a:p>
          <a:p>
            <a:pPr marL="628650" lvl="1" indent="-171450">
              <a:buFont typeface="Arial" panose="020B0604020202020204" pitchFamily="34" charset="0"/>
              <a:buChar char="•"/>
            </a:pPr>
            <a:r>
              <a:rPr lang="en-US" sz="1200" dirty="0"/>
              <a:t>SYNC_READ – Read current time</a:t>
            </a:r>
          </a:p>
          <a:p>
            <a:pPr marL="628650" lvl="1" indent="-171450">
              <a:buFont typeface="Arial" panose="020B0604020202020204" pitchFamily="34" charset="0"/>
              <a:buChar char="•"/>
            </a:pPr>
            <a:r>
              <a:rPr lang="en-US" sz="1200" dirty="0"/>
              <a:t>RUN_START – Set internal state for readout</a:t>
            </a:r>
          </a:p>
          <a:p>
            <a:pPr marL="171450" indent="-171450">
              <a:buFont typeface="Arial" panose="020B0604020202020204" pitchFamily="34" charset="0"/>
              <a:buChar char="•"/>
            </a:pPr>
            <a:r>
              <a:rPr lang="en-US" sz="1200" dirty="0"/>
              <a:t>Collecting Requirements from ASICs</a:t>
            </a:r>
          </a:p>
          <a:p>
            <a:pPr marL="628650" lvl="1" indent="-171450">
              <a:buFont typeface="Arial" panose="020B0604020202020204" pitchFamily="34" charset="0"/>
              <a:buChar char="•"/>
            </a:pPr>
            <a:r>
              <a:rPr lang="en-US" sz="1200" dirty="0"/>
              <a:t>E.g. fire pulser, set pedestal mode, </a:t>
            </a:r>
            <a:r>
              <a:rPr lang="en-US" sz="1200" dirty="0" err="1"/>
              <a:t>etc</a:t>
            </a:r>
            <a:r>
              <a:rPr lang="en-US" sz="1200" dirty="0"/>
              <a:t>…</a:t>
            </a:r>
          </a:p>
          <a:p>
            <a:pPr marL="171450" indent="-171450">
              <a:buFont typeface="Arial" panose="020B0604020202020204" pitchFamily="34" charset="0"/>
              <a:buChar char="•"/>
            </a:pPr>
            <a:r>
              <a:rPr lang="en-US" sz="1200" dirty="0"/>
              <a:t>Expect to require 5 BX synchronization boundaries</a:t>
            </a:r>
          </a:p>
        </p:txBody>
      </p:sp>
    </p:spTree>
    <p:extLst>
      <p:ext uri="{BB962C8B-B14F-4D97-AF65-F5344CB8AC3E}">
        <p14:creationId xmlns:p14="http://schemas.microsoft.com/office/powerpoint/2010/main" val="47817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63CD-9AFA-B888-D0B0-372122B68E13}"/>
              </a:ext>
            </a:extLst>
          </p:cNvPr>
          <p:cNvSpPr>
            <a:spLocks noGrp="1"/>
          </p:cNvSpPr>
          <p:nvPr>
            <p:ph type="title"/>
          </p:nvPr>
        </p:nvSpPr>
        <p:spPr/>
        <p:txBody>
          <a:bodyPr/>
          <a:lstStyle/>
          <a:p>
            <a:r>
              <a:rPr lang="en-US" dirty="0"/>
              <a:t>Global Timing Unit Functional Design</a:t>
            </a:r>
          </a:p>
        </p:txBody>
      </p:sp>
      <p:sp>
        <p:nvSpPr>
          <p:cNvPr id="3" name="Slide Number Placeholder 2">
            <a:extLst>
              <a:ext uri="{FF2B5EF4-FFF2-40B4-BE49-F238E27FC236}">
                <a16:creationId xmlns:a16="http://schemas.microsoft.com/office/drawing/2014/main" id="{CFEE0C64-43DD-6959-E35A-836C3BE3A196}"/>
              </a:ext>
            </a:extLst>
          </p:cNvPr>
          <p:cNvSpPr>
            <a:spLocks noGrp="1"/>
          </p:cNvSpPr>
          <p:nvPr>
            <p:ph type="sldNum" sz="quarter" idx="4"/>
          </p:nvPr>
        </p:nvSpPr>
        <p:spPr/>
        <p:txBody>
          <a:bodyPr/>
          <a:lstStyle/>
          <a:p>
            <a:fld id="{933A556B-7C63-244D-9B7C-B0EA8042B330}" type="slidenum">
              <a:rPr lang="en-US" smtClean="0"/>
              <a:pPr/>
              <a:t>16</a:t>
            </a:fld>
            <a:endParaRPr lang="en-US" dirty="0"/>
          </a:p>
        </p:txBody>
      </p:sp>
      <p:pic>
        <p:nvPicPr>
          <p:cNvPr id="5" name="Picture 4">
            <a:extLst>
              <a:ext uri="{FF2B5EF4-FFF2-40B4-BE49-F238E27FC236}">
                <a16:creationId xmlns:a16="http://schemas.microsoft.com/office/drawing/2014/main" id="{570D8E2B-9C3D-3AFB-DD9E-80CDE8DF8866}"/>
              </a:ext>
            </a:extLst>
          </p:cNvPr>
          <p:cNvPicPr>
            <a:picLocks noChangeAspect="1"/>
          </p:cNvPicPr>
          <p:nvPr/>
        </p:nvPicPr>
        <p:blipFill>
          <a:blip r:embed="rId2"/>
          <a:stretch>
            <a:fillRect/>
          </a:stretch>
        </p:blipFill>
        <p:spPr>
          <a:xfrm>
            <a:off x="8465574" y="845007"/>
            <a:ext cx="2787444" cy="2777270"/>
          </a:xfrm>
          <a:prstGeom prst="rect">
            <a:avLst/>
          </a:prstGeom>
        </p:spPr>
      </p:pic>
      <p:pic>
        <p:nvPicPr>
          <p:cNvPr id="7" name="Picture 6">
            <a:extLst>
              <a:ext uri="{FF2B5EF4-FFF2-40B4-BE49-F238E27FC236}">
                <a16:creationId xmlns:a16="http://schemas.microsoft.com/office/drawing/2014/main" id="{10255305-BEF1-52E2-299B-C9DF5279590F}"/>
              </a:ext>
            </a:extLst>
          </p:cNvPr>
          <p:cNvPicPr>
            <a:picLocks noChangeAspect="1"/>
          </p:cNvPicPr>
          <p:nvPr/>
        </p:nvPicPr>
        <p:blipFill>
          <a:blip r:embed="rId3"/>
          <a:stretch>
            <a:fillRect/>
          </a:stretch>
        </p:blipFill>
        <p:spPr>
          <a:xfrm>
            <a:off x="8465574" y="4073034"/>
            <a:ext cx="2721808" cy="1939960"/>
          </a:xfrm>
          <a:prstGeom prst="rect">
            <a:avLst/>
          </a:prstGeom>
        </p:spPr>
      </p:pic>
      <p:sp>
        <p:nvSpPr>
          <p:cNvPr id="9" name="TextBox 8">
            <a:extLst>
              <a:ext uri="{FF2B5EF4-FFF2-40B4-BE49-F238E27FC236}">
                <a16:creationId xmlns:a16="http://schemas.microsoft.com/office/drawing/2014/main" id="{F2F3BDAB-4231-DD02-A399-C12EAAEF4A58}"/>
              </a:ext>
            </a:extLst>
          </p:cNvPr>
          <p:cNvSpPr txBox="1"/>
          <p:nvPr/>
        </p:nvSpPr>
        <p:spPr>
          <a:xfrm>
            <a:off x="648930" y="907027"/>
            <a:ext cx="5320687" cy="2154436"/>
          </a:xfrm>
          <a:prstGeom prst="rect">
            <a:avLst/>
          </a:prstGeom>
          <a:noFill/>
        </p:spPr>
        <p:txBody>
          <a:bodyPr wrap="none" rtlCol="0">
            <a:spAutoFit/>
          </a:bodyPr>
          <a:lstStyle/>
          <a:p>
            <a:r>
              <a:rPr lang="en-US" sz="1600" dirty="0"/>
              <a:t>GTU idea</a:t>
            </a:r>
          </a:p>
          <a:p>
            <a:pPr marL="285750" indent="-285750">
              <a:buFont typeface="Arial" panose="020B0604020202020204" pitchFamily="34" charset="0"/>
              <a:buChar char="•"/>
            </a:pPr>
            <a:r>
              <a:rPr lang="en-US" sz="1600" dirty="0"/>
              <a:t>FPGA Based Motherboard</a:t>
            </a:r>
          </a:p>
          <a:p>
            <a:pPr marL="285750" indent="-285750">
              <a:buFont typeface="Arial" panose="020B0604020202020204" pitchFamily="34" charset="0"/>
              <a:buChar char="•"/>
            </a:pPr>
            <a:r>
              <a:rPr lang="en-US" sz="1600" dirty="0"/>
              <a:t>Daughter cards with optical interfaces to DAM boards</a:t>
            </a:r>
          </a:p>
          <a:p>
            <a:pPr marL="285750" indent="-285750">
              <a:buFont typeface="Arial" panose="020B0604020202020204" pitchFamily="34" charset="0"/>
              <a:buChar char="•"/>
            </a:pPr>
            <a:endParaRPr lang="en-US" sz="1600" dirty="0"/>
          </a:p>
          <a:p>
            <a:r>
              <a:rPr lang="en-US" sz="1600" dirty="0"/>
              <a:t>Plan Engineering Design During 2025 @ </a:t>
            </a:r>
            <a:r>
              <a:rPr lang="en-US" sz="1600" dirty="0" err="1"/>
              <a:t>JLab</a:t>
            </a:r>
            <a:endParaRPr lang="en-US" sz="16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11" name="Picture 10">
            <a:extLst>
              <a:ext uri="{FF2B5EF4-FFF2-40B4-BE49-F238E27FC236}">
                <a16:creationId xmlns:a16="http://schemas.microsoft.com/office/drawing/2014/main" id="{8EEF9F78-CED4-4E52-43F1-E6F734A54EF2}"/>
              </a:ext>
            </a:extLst>
          </p:cNvPr>
          <p:cNvPicPr>
            <a:picLocks noChangeAspect="1"/>
          </p:cNvPicPr>
          <p:nvPr/>
        </p:nvPicPr>
        <p:blipFill>
          <a:blip r:embed="rId4"/>
          <a:stretch>
            <a:fillRect/>
          </a:stretch>
        </p:blipFill>
        <p:spPr>
          <a:xfrm>
            <a:off x="1308338" y="2330245"/>
            <a:ext cx="6334674" cy="3433948"/>
          </a:xfrm>
          <a:prstGeom prst="rect">
            <a:avLst/>
          </a:prstGeom>
        </p:spPr>
      </p:pic>
    </p:spTree>
    <p:extLst>
      <p:ext uri="{BB962C8B-B14F-4D97-AF65-F5344CB8AC3E}">
        <p14:creationId xmlns:p14="http://schemas.microsoft.com/office/powerpoint/2010/main" val="209842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49DC-4A4B-5E9B-DB47-E6E443CA2E60}"/>
              </a:ext>
            </a:extLst>
          </p:cNvPr>
          <p:cNvSpPr>
            <a:spLocks noGrp="1"/>
          </p:cNvSpPr>
          <p:nvPr>
            <p:ph type="title"/>
          </p:nvPr>
        </p:nvSpPr>
        <p:spPr/>
        <p:txBody>
          <a:bodyPr/>
          <a:lstStyle/>
          <a:p>
            <a:r>
              <a:rPr lang="en-US" dirty="0"/>
              <a:t>System Components Status</a:t>
            </a:r>
          </a:p>
        </p:txBody>
      </p:sp>
      <p:sp>
        <p:nvSpPr>
          <p:cNvPr id="4" name="Rectangle 3">
            <a:extLst>
              <a:ext uri="{FF2B5EF4-FFF2-40B4-BE49-F238E27FC236}">
                <a16:creationId xmlns:a16="http://schemas.microsoft.com/office/drawing/2014/main" id="{5BB2664B-CD96-AE0F-3008-D41B0E1FC196}"/>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0C99C6C-5BE9-DA05-2B4A-CC2A7A00595F}"/>
              </a:ext>
            </a:extLst>
          </p:cNvPr>
          <p:cNvSpPr txBox="1"/>
          <p:nvPr/>
        </p:nvSpPr>
        <p:spPr>
          <a:xfrm>
            <a:off x="1560649" y="962004"/>
            <a:ext cx="2909752" cy="907941"/>
          </a:xfrm>
          <a:prstGeom prst="rect">
            <a:avLst/>
          </a:prstGeom>
          <a:noFill/>
        </p:spPr>
        <p:txBody>
          <a:bodyPr wrap="square" rtlCol="0">
            <a:spAutoFit/>
          </a:bodyPr>
          <a:lstStyle/>
          <a:p>
            <a:r>
              <a:rPr lang="en-US" sz="2000" dirty="0"/>
              <a:t>FPGA/SFP+</a:t>
            </a:r>
          </a:p>
          <a:p>
            <a:pPr marL="119063" indent="-119063">
              <a:buFont typeface="Arial" panose="020B0604020202020204" pitchFamily="34" charset="0"/>
              <a:buChar char="•"/>
            </a:pPr>
            <a:r>
              <a:rPr lang="en-US" sz="1100" dirty="0"/>
              <a:t>Pre-prototype now available for timing studies and firmware development (TOF)</a:t>
            </a:r>
          </a:p>
          <a:p>
            <a:pPr marL="119063" indent="-119063">
              <a:buFont typeface="Arial" panose="020B0604020202020204" pitchFamily="34" charset="0"/>
              <a:buChar char="•"/>
            </a:pPr>
            <a:r>
              <a:rPr lang="en-US" sz="1100" dirty="0"/>
              <a:t>FPGA:  </a:t>
            </a:r>
            <a:r>
              <a:rPr lang="en-US" sz="1100" dirty="0" err="1"/>
              <a:t>Artix</a:t>
            </a:r>
            <a:r>
              <a:rPr lang="en-US" sz="1100" dirty="0"/>
              <a:t> </a:t>
            </a:r>
            <a:r>
              <a:rPr lang="en-US" sz="1100" dirty="0" err="1"/>
              <a:t>Ultrascale</a:t>
            </a:r>
            <a:r>
              <a:rPr lang="en-US" sz="1100" dirty="0"/>
              <a:t>+ Class</a:t>
            </a:r>
          </a:p>
        </p:txBody>
      </p:sp>
      <p:pic>
        <p:nvPicPr>
          <p:cNvPr id="6" name="Content Placeholder 4">
            <a:extLst>
              <a:ext uri="{FF2B5EF4-FFF2-40B4-BE49-F238E27FC236}">
                <a16:creationId xmlns:a16="http://schemas.microsoft.com/office/drawing/2014/main" id="{2BA052F2-713E-1B8F-0508-696796DD61AA}"/>
              </a:ext>
            </a:extLst>
          </p:cNvPr>
          <p:cNvPicPr>
            <a:picLocks noChangeAspect="1"/>
          </p:cNvPicPr>
          <p:nvPr/>
        </p:nvPicPr>
        <p:blipFill>
          <a:blip r:embed="rId2"/>
          <a:stretch>
            <a:fillRect/>
          </a:stretch>
        </p:blipFill>
        <p:spPr>
          <a:xfrm>
            <a:off x="4411189" y="942579"/>
            <a:ext cx="1070149" cy="1090518"/>
          </a:xfrm>
          <a:prstGeom prst="rect">
            <a:avLst/>
          </a:prstGeom>
        </p:spPr>
      </p:pic>
      <p:sp>
        <p:nvSpPr>
          <p:cNvPr id="7" name="Rectangle 6">
            <a:extLst>
              <a:ext uri="{FF2B5EF4-FFF2-40B4-BE49-F238E27FC236}">
                <a16:creationId xmlns:a16="http://schemas.microsoft.com/office/drawing/2014/main" id="{2F11A530-43C5-7CF2-FDBF-F5E3E275951D}"/>
              </a:ext>
            </a:extLst>
          </p:cNvPr>
          <p:cNvSpPr/>
          <p:nvPr/>
        </p:nvSpPr>
        <p:spPr>
          <a:xfrm>
            <a:off x="461963" y="2150687"/>
            <a:ext cx="11616695" cy="120425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060C7C-013C-1EE8-1144-80ABACF54EEF}"/>
              </a:ext>
            </a:extLst>
          </p:cNvPr>
          <p:cNvSpPr txBox="1"/>
          <p:nvPr/>
        </p:nvSpPr>
        <p:spPr>
          <a:xfrm>
            <a:off x="1568099" y="2251511"/>
            <a:ext cx="2605663" cy="938719"/>
          </a:xfrm>
          <a:prstGeom prst="rect">
            <a:avLst/>
          </a:prstGeom>
          <a:noFill/>
        </p:spPr>
        <p:txBody>
          <a:bodyPr wrap="square" rtlCol="0">
            <a:spAutoFit/>
          </a:bodyPr>
          <a:lstStyle/>
          <a:p>
            <a:r>
              <a:rPr lang="en-US" sz="1100" b="1" dirty="0"/>
              <a:t>Reconstructed Clock Timing Tests:</a:t>
            </a:r>
          </a:p>
          <a:p>
            <a:pPr marL="119063" indent="-119063">
              <a:buFont typeface="Arial" panose="020B0604020202020204" pitchFamily="34" charset="0"/>
              <a:buChar char="•"/>
            </a:pPr>
            <a:r>
              <a:rPr lang="en-US" sz="1100" dirty="0"/>
              <a:t>Mocked up with dev-kits</a:t>
            </a:r>
          </a:p>
          <a:p>
            <a:pPr marL="119063" indent="-119063">
              <a:buFont typeface="Arial" panose="020B0604020202020204" pitchFamily="34" charset="0"/>
              <a:buChar char="•"/>
            </a:pPr>
            <a:r>
              <a:rPr lang="en-US" sz="1100" dirty="0"/>
              <a:t>&lt; 5ps timing measured with </a:t>
            </a:r>
            <a:r>
              <a:rPr lang="en-US" sz="1100" dirty="0" err="1"/>
              <a:t>Ultracale</a:t>
            </a:r>
            <a:r>
              <a:rPr lang="en-US" sz="1100" dirty="0"/>
              <a:t>+ FPGA and with </a:t>
            </a:r>
            <a:r>
              <a:rPr lang="en-US" sz="1100" dirty="0" err="1"/>
              <a:t>lpGBT</a:t>
            </a:r>
            <a:r>
              <a:rPr lang="en-US" sz="1100" dirty="0"/>
              <a:t>/VTRX+</a:t>
            </a:r>
          </a:p>
        </p:txBody>
      </p:sp>
      <p:sp>
        <p:nvSpPr>
          <p:cNvPr id="10" name="Rectangle 9">
            <a:extLst>
              <a:ext uri="{FF2B5EF4-FFF2-40B4-BE49-F238E27FC236}">
                <a16:creationId xmlns:a16="http://schemas.microsoft.com/office/drawing/2014/main" id="{1D486E02-EFFC-F75A-0BA6-C2C77D7165F7}"/>
              </a:ext>
            </a:extLst>
          </p:cNvPr>
          <p:cNvSpPr/>
          <p:nvPr/>
        </p:nvSpPr>
        <p:spPr>
          <a:xfrm>
            <a:off x="460614" y="3417983"/>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C4A790-4F08-D142-24E9-2D5BE7F15A5E}"/>
              </a:ext>
            </a:extLst>
          </p:cNvPr>
          <p:cNvPicPr>
            <a:picLocks noChangeAspect="1"/>
          </p:cNvPicPr>
          <p:nvPr/>
        </p:nvPicPr>
        <p:blipFill>
          <a:blip r:embed="rId3"/>
          <a:stretch>
            <a:fillRect/>
          </a:stretch>
        </p:blipFill>
        <p:spPr>
          <a:xfrm>
            <a:off x="4173762" y="3476039"/>
            <a:ext cx="2846040" cy="1070229"/>
          </a:xfrm>
          <a:prstGeom prst="rect">
            <a:avLst/>
          </a:prstGeom>
        </p:spPr>
      </p:pic>
      <p:pic>
        <p:nvPicPr>
          <p:cNvPr id="12" name="Picture 11">
            <a:extLst>
              <a:ext uri="{FF2B5EF4-FFF2-40B4-BE49-F238E27FC236}">
                <a16:creationId xmlns:a16="http://schemas.microsoft.com/office/drawing/2014/main" id="{8233ACAF-D1CA-310C-18F2-CAA16248261F}"/>
              </a:ext>
            </a:extLst>
          </p:cNvPr>
          <p:cNvPicPr>
            <a:picLocks noChangeAspect="1"/>
          </p:cNvPicPr>
          <p:nvPr/>
        </p:nvPicPr>
        <p:blipFill>
          <a:blip r:embed="rId4"/>
          <a:stretch>
            <a:fillRect/>
          </a:stretch>
        </p:blipFill>
        <p:spPr>
          <a:xfrm flipH="1">
            <a:off x="3881744" y="3482637"/>
            <a:ext cx="292017" cy="1100383"/>
          </a:xfrm>
          <a:prstGeom prst="rect">
            <a:avLst/>
          </a:prstGeom>
        </p:spPr>
      </p:pic>
      <p:sp>
        <p:nvSpPr>
          <p:cNvPr id="13" name="TextBox 12">
            <a:extLst>
              <a:ext uri="{FF2B5EF4-FFF2-40B4-BE49-F238E27FC236}">
                <a16:creationId xmlns:a16="http://schemas.microsoft.com/office/drawing/2014/main" id="{BFE36E5C-D622-1DCF-EFC4-4C008900A94D}"/>
              </a:ext>
            </a:extLst>
          </p:cNvPr>
          <p:cNvSpPr txBox="1"/>
          <p:nvPr/>
        </p:nvSpPr>
        <p:spPr>
          <a:xfrm>
            <a:off x="1553585" y="3442586"/>
            <a:ext cx="2124242" cy="1177245"/>
          </a:xfrm>
          <a:prstGeom prst="rect">
            <a:avLst/>
          </a:prstGeom>
          <a:noFill/>
        </p:spPr>
        <p:txBody>
          <a:bodyPr wrap="square" rtlCol="0">
            <a:spAutoFit/>
          </a:bodyPr>
          <a:lstStyle/>
          <a:p>
            <a:r>
              <a:rPr lang="en-US" dirty="0"/>
              <a:t>FLX-182</a:t>
            </a:r>
          </a:p>
          <a:p>
            <a:pPr marL="119063" indent="-119063">
              <a:buFont typeface="Arial" panose="020B0604020202020204" pitchFamily="34" charset="0"/>
              <a:buChar char="•"/>
            </a:pPr>
            <a:r>
              <a:rPr lang="en-US" sz="1050" dirty="0"/>
              <a:t>Developed by ATLAS (Omega Group at BNL)</a:t>
            </a:r>
          </a:p>
          <a:p>
            <a:pPr marL="119063" indent="-119063">
              <a:buFont typeface="Arial" panose="020B0604020202020204" pitchFamily="34" charset="0"/>
              <a:buChar char="•"/>
            </a:pPr>
            <a:r>
              <a:rPr lang="en-US" sz="1050" dirty="0"/>
              <a:t>2 FELIX engineering articles obtained</a:t>
            </a:r>
          </a:p>
          <a:p>
            <a:pPr marL="119063" indent="-119063">
              <a:buFont typeface="Arial" panose="020B0604020202020204" pitchFamily="34" charset="0"/>
              <a:buChar char="•"/>
            </a:pPr>
            <a:endParaRPr lang="en-US" sz="1050" b="1" dirty="0"/>
          </a:p>
        </p:txBody>
      </p:sp>
      <p:sp>
        <p:nvSpPr>
          <p:cNvPr id="14" name="TextBox 13">
            <a:extLst>
              <a:ext uri="{FF2B5EF4-FFF2-40B4-BE49-F238E27FC236}">
                <a16:creationId xmlns:a16="http://schemas.microsoft.com/office/drawing/2014/main" id="{B7E540C4-2D55-D4C6-9A8C-2455259EBFF4}"/>
              </a:ext>
            </a:extLst>
          </p:cNvPr>
          <p:cNvSpPr txBox="1"/>
          <p:nvPr/>
        </p:nvSpPr>
        <p:spPr>
          <a:xfrm>
            <a:off x="563417" y="1006483"/>
            <a:ext cx="834572" cy="400110"/>
          </a:xfrm>
          <a:prstGeom prst="rect">
            <a:avLst/>
          </a:prstGeom>
          <a:noFill/>
        </p:spPr>
        <p:txBody>
          <a:bodyPr wrap="square" rtlCol="0">
            <a:spAutoFit/>
          </a:bodyPr>
          <a:lstStyle/>
          <a:p>
            <a:r>
              <a:rPr lang="en-US" sz="2000" dirty="0"/>
              <a:t>RDO</a:t>
            </a:r>
          </a:p>
        </p:txBody>
      </p:sp>
      <p:sp>
        <p:nvSpPr>
          <p:cNvPr id="15" name="TextBox 14">
            <a:extLst>
              <a:ext uri="{FF2B5EF4-FFF2-40B4-BE49-F238E27FC236}">
                <a16:creationId xmlns:a16="http://schemas.microsoft.com/office/drawing/2014/main" id="{DA1CE5E2-B33A-B958-243B-869AACEF8371}"/>
              </a:ext>
            </a:extLst>
          </p:cNvPr>
          <p:cNvSpPr txBox="1"/>
          <p:nvPr/>
        </p:nvSpPr>
        <p:spPr>
          <a:xfrm>
            <a:off x="563417" y="2163490"/>
            <a:ext cx="834572" cy="400110"/>
          </a:xfrm>
          <a:prstGeom prst="rect">
            <a:avLst/>
          </a:prstGeom>
          <a:noFill/>
        </p:spPr>
        <p:txBody>
          <a:bodyPr wrap="square" rtlCol="0">
            <a:spAutoFit/>
          </a:bodyPr>
          <a:lstStyle/>
          <a:p>
            <a:r>
              <a:rPr lang="en-US" sz="2000" dirty="0"/>
              <a:t>GTU</a:t>
            </a:r>
          </a:p>
        </p:txBody>
      </p:sp>
      <p:sp>
        <p:nvSpPr>
          <p:cNvPr id="16" name="TextBox 15">
            <a:extLst>
              <a:ext uri="{FF2B5EF4-FFF2-40B4-BE49-F238E27FC236}">
                <a16:creationId xmlns:a16="http://schemas.microsoft.com/office/drawing/2014/main" id="{A422097C-585B-8452-361A-CCB349128BF3}"/>
              </a:ext>
            </a:extLst>
          </p:cNvPr>
          <p:cNvSpPr txBox="1"/>
          <p:nvPr/>
        </p:nvSpPr>
        <p:spPr>
          <a:xfrm>
            <a:off x="563417" y="3476039"/>
            <a:ext cx="834572" cy="400110"/>
          </a:xfrm>
          <a:prstGeom prst="rect">
            <a:avLst/>
          </a:prstGeom>
          <a:noFill/>
        </p:spPr>
        <p:txBody>
          <a:bodyPr wrap="square" rtlCol="0">
            <a:spAutoFit/>
          </a:bodyPr>
          <a:lstStyle/>
          <a:p>
            <a:r>
              <a:rPr lang="en-US" sz="2000" dirty="0"/>
              <a:t>DAM</a:t>
            </a:r>
          </a:p>
        </p:txBody>
      </p:sp>
      <p:cxnSp>
        <p:nvCxnSpPr>
          <p:cNvPr id="18" name="Straight Connector 17">
            <a:extLst>
              <a:ext uri="{FF2B5EF4-FFF2-40B4-BE49-F238E27FC236}">
                <a16:creationId xmlns:a16="http://schemas.microsoft.com/office/drawing/2014/main" id="{FE879959-C3B3-8836-888B-8C0C03AF0FB5}"/>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21ECC5-9A37-29C8-8DBD-0882F15BE84E}"/>
              </a:ext>
            </a:extLst>
          </p:cNvPr>
          <p:cNvCxnSpPr/>
          <p:nvPr/>
        </p:nvCxnSpPr>
        <p:spPr>
          <a:xfrm>
            <a:off x="1426873"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CE60CD-1C82-B4C7-6B63-90F9A84EAC0C}"/>
              </a:ext>
            </a:extLst>
          </p:cNvPr>
          <p:cNvCxnSpPr/>
          <p:nvPr/>
        </p:nvCxnSpPr>
        <p:spPr>
          <a:xfrm>
            <a:off x="1426873" y="3435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83EEF9-0B57-E47D-73A8-B786F2897AE2}"/>
              </a:ext>
            </a:extLst>
          </p:cNvPr>
          <p:cNvCxnSpPr/>
          <p:nvPr/>
        </p:nvCxnSpPr>
        <p:spPr>
          <a:xfrm>
            <a:off x="5599730" y="92866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35BFD6C-6822-5E22-D8AF-C8460668FF82}"/>
              </a:ext>
            </a:extLst>
          </p:cNvPr>
          <p:cNvSpPr txBox="1"/>
          <p:nvPr/>
        </p:nvSpPr>
        <p:spPr>
          <a:xfrm>
            <a:off x="5643542" y="953893"/>
            <a:ext cx="2247111" cy="1077218"/>
          </a:xfrm>
          <a:prstGeom prst="rect">
            <a:avLst/>
          </a:prstGeom>
          <a:noFill/>
        </p:spPr>
        <p:txBody>
          <a:bodyPr wrap="square" rtlCol="0">
            <a:spAutoFit/>
          </a:bodyPr>
          <a:lstStyle/>
          <a:p>
            <a:r>
              <a:rPr lang="en-US" sz="2000" dirty="0"/>
              <a:t>FPGA/VTRX+</a:t>
            </a:r>
          </a:p>
          <a:p>
            <a:pPr marL="119063" indent="-119063">
              <a:buFont typeface="Arial" panose="020B0604020202020204" pitchFamily="34" charset="0"/>
              <a:buChar char="•"/>
            </a:pPr>
            <a:r>
              <a:rPr lang="en-US" sz="1100" dirty="0" err="1"/>
              <a:t>dRICH</a:t>
            </a:r>
            <a:endParaRPr lang="en-US" sz="1100" dirty="0"/>
          </a:p>
          <a:p>
            <a:pPr marL="119063" indent="-119063">
              <a:buFont typeface="Arial" panose="020B0604020202020204" pitchFamily="34" charset="0"/>
              <a:buChar char="•"/>
            </a:pPr>
            <a:r>
              <a:rPr lang="en-US" sz="1100" dirty="0"/>
              <a:t>Electronics design progressing, engineering article early 2025</a:t>
            </a:r>
          </a:p>
          <a:p>
            <a:pPr marL="119063" indent="-119063">
              <a:buFont typeface="Arial" panose="020B0604020202020204" pitchFamily="34" charset="0"/>
              <a:buChar char="•"/>
            </a:pPr>
            <a:r>
              <a:rPr lang="en-US" sz="1100" dirty="0"/>
              <a:t>FPGA:  </a:t>
            </a:r>
            <a:r>
              <a:rPr lang="en-US" sz="1100" dirty="0" err="1"/>
              <a:t>Artix</a:t>
            </a:r>
            <a:r>
              <a:rPr lang="en-US" sz="1100" dirty="0"/>
              <a:t> </a:t>
            </a:r>
            <a:r>
              <a:rPr lang="en-US" sz="1100" dirty="0" err="1"/>
              <a:t>Ultrascale</a:t>
            </a:r>
            <a:r>
              <a:rPr lang="en-US" sz="1100" dirty="0"/>
              <a:t>+ Class</a:t>
            </a:r>
          </a:p>
        </p:txBody>
      </p:sp>
      <p:cxnSp>
        <p:nvCxnSpPr>
          <p:cNvPr id="23" name="Straight Connector 22">
            <a:extLst>
              <a:ext uri="{FF2B5EF4-FFF2-40B4-BE49-F238E27FC236}">
                <a16:creationId xmlns:a16="http://schemas.microsoft.com/office/drawing/2014/main" id="{0750CF94-B5CB-A679-C852-049BC90E6044}"/>
              </a:ext>
            </a:extLst>
          </p:cNvPr>
          <p:cNvCxnSpPr/>
          <p:nvPr/>
        </p:nvCxnSpPr>
        <p:spPr>
          <a:xfrm>
            <a:off x="7866097" y="95389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87F8DE-A8E7-9F7F-6503-9BDB381D67BC}"/>
              </a:ext>
            </a:extLst>
          </p:cNvPr>
          <p:cNvCxnSpPr/>
          <p:nvPr/>
        </p:nvCxnSpPr>
        <p:spPr>
          <a:xfrm>
            <a:off x="9772587"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E62A35F-70B9-7928-BDC3-45864448CE9F}"/>
              </a:ext>
            </a:extLst>
          </p:cNvPr>
          <p:cNvSpPr txBox="1"/>
          <p:nvPr/>
        </p:nvSpPr>
        <p:spPr>
          <a:xfrm>
            <a:off x="7885762" y="986853"/>
            <a:ext cx="1867161" cy="1031051"/>
          </a:xfrm>
          <a:prstGeom prst="rect">
            <a:avLst/>
          </a:prstGeom>
          <a:noFill/>
        </p:spPr>
        <p:txBody>
          <a:bodyPr wrap="square" rtlCol="0">
            <a:spAutoFit/>
          </a:bodyPr>
          <a:lstStyle/>
          <a:p>
            <a:r>
              <a:rPr lang="en-US" sz="1400" dirty="0"/>
              <a:t>Fiber Aggregation  (MAPS)</a:t>
            </a:r>
          </a:p>
          <a:p>
            <a:pPr marL="119063" indent="-119063">
              <a:buFont typeface="Arial" panose="020B0604020202020204" pitchFamily="34" charset="0"/>
              <a:buChar char="•"/>
            </a:pPr>
            <a:r>
              <a:rPr lang="en-US" sz="1100" dirty="0"/>
              <a:t>(ITS3/AC-LGAD/others)</a:t>
            </a:r>
          </a:p>
          <a:p>
            <a:pPr marL="119063" indent="-119063">
              <a:buFont typeface="Arial" panose="020B0604020202020204" pitchFamily="34" charset="0"/>
              <a:buChar char="•"/>
            </a:pPr>
            <a:r>
              <a:rPr lang="en-US" sz="1100" dirty="0"/>
              <a:t>Component Counts</a:t>
            </a:r>
          </a:p>
          <a:p>
            <a:pPr marL="119063" indent="-119063">
              <a:buFont typeface="Arial" panose="020B0604020202020204" pitchFamily="34" charset="0"/>
              <a:buChar char="•"/>
            </a:pPr>
            <a:endParaRPr lang="en-US" sz="1100" dirty="0"/>
          </a:p>
        </p:txBody>
      </p:sp>
      <p:sp>
        <p:nvSpPr>
          <p:cNvPr id="30" name="TextBox 29">
            <a:extLst>
              <a:ext uri="{FF2B5EF4-FFF2-40B4-BE49-F238E27FC236}">
                <a16:creationId xmlns:a16="http://schemas.microsoft.com/office/drawing/2014/main" id="{8B390621-00C0-F320-9C3C-249EC61FC68C}"/>
              </a:ext>
            </a:extLst>
          </p:cNvPr>
          <p:cNvSpPr txBox="1"/>
          <p:nvPr/>
        </p:nvSpPr>
        <p:spPr>
          <a:xfrm>
            <a:off x="9880659" y="1006483"/>
            <a:ext cx="2158296" cy="815608"/>
          </a:xfrm>
          <a:prstGeom prst="rect">
            <a:avLst/>
          </a:prstGeom>
          <a:noFill/>
        </p:spPr>
        <p:txBody>
          <a:bodyPr wrap="square" rtlCol="0">
            <a:spAutoFit/>
          </a:bodyPr>
          <a:lstStyle/>
          <a:p>
            <a:r>
              <a:rPr lang="en-US" sz="1400" dirty="0" err="1"/>
              <a:t>Astropix</a:t>
            </a:r>
            <a:r>
              <a:rPr lang="en-US" sz="1400" dirty="0"/>
              <a:t> / </a:t>
            </a:r>
            <a:r>
              <a:rPr lang="en-US" sz="1400" dirty="0" err="1"/>
              <a:t>Timepix</a:t>
            </a:r>
            <a:endParaRPr lang="en-US" sz="1400" dirty="0"/>
          </a:p>
          <a:p>
            <a:pPr marL="119063" indent="-119063">
              <a:buFont typeface="Arial" panose="020B0604020202020204" pitchFamily="34" charset="0"/>
              <a:buChar char="•"/>
            </a:pPr>
            <a:r>
              <a:rPr lang="en-US" sz="1100" dirty="0"/>
              <a:t>Existing designs need adaption for integration</a:t>
            </a:r>
          </a:p>
          <a:p>
            <a:pPr marL="119063" indent="-119063">
              <a:buFont typeface="Arial" panose="020B0604020202020204" pitchFamily="34" charset="0"/>
              <a:buChar char="•"/>
            </a:pPr>
            <a:endParaRPr lang="en-US" sz="1100" dirty="0"/>
          </a:p>
        </p:txBody>
      </p:sp>
      <p:cxnSp>
        <p:nvCxnSpPr>
          <p:cNvPr id="31" name="Straight Connector 30">
            <a:extLst>
              <a:ext uri="{FF2B5EF4-FFF2-40B4-BE49-F238E27FC236}">
                <a16:creationId xmlns:a16="http://schemas.microsoft.com/office/drawing/2014/main" id="{DC5F2AC4-0243-88E4-5EF6-4DFC86FF6DA7}"/>
              </a:ext>
            </a:extLst>
          </p:cNvPr>
          <p:cNvCxnSpPr/>
          <p:nvPr/>
        </p:nvCxnSpPr>
        <p:spPr>
          <a:xfrm>
            <a:off x="6683179"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F296DE5-81A4-8130-0852-23687D8DE125}"/>
              </a:ext>
            </a:extLst>
          </p:cNvPr>
          <p:cNvSpPr txBox="1"/>
          <p:nvPr/>
        </p:nvSpPr>
        <p:spPr>
          <a:xfrm>
            <a:off x="6898118" y="2216158"/>
            <a:ext cx="2498283" cy="1246495"/>
          </a:xfrm>
          <a:prstGeom prst="rect">
            <a:avLst/>
          </a:prstGeom>
          <a:noFill/>
        </p:spPr>
        <p:txBody>
          <a:bodyPr wrap="square" rtlCol="0">
            <a:spAutoFit/>
          </a:bodyPr>
          <a:lstStyle/>
          <a:p>
            <a:r>
              <a:rPr lang="en-US" sz="2000" dirty="0"/>
              <a:t>Electronics Design:</a:t>
            </a:r>
          </a:p>
          <a:p>
            <a:pPr marL="285750" indent="-285750">
              <a:buFont typeface="Arial" panose="020B0604020202020204" pitchFamily="34" charset="0"/>
              <a:buChar char="•"/>
            </a:pPr>
            <a:r>
              <a:rPr lang="en-US" sz="1100" dirty="0"/>
              <a:t>Defined data paths</a:t>
            </a:r>
          </a:p>
          <a:p>
            <a:pPr marL="285750" indent="-285750">
              <a:buFont typeface="Arial" panose="020B0604020202020204" pitchFamily="34" charset="0"/>
              <a:buChar char="•"/>
            </a:pPr>
            <a:r>
              <a:rPr lang="en-US" sz="1100" dirty="0"/>
              <a:t>Component selection / Block Design ongoing</a:t>
            </a:r>
          </a:p>
          <a:p>
            <a:pPr marL="285750" indent="-285750">
              <a:buFont typeface="Arial" panose="020B0604020202020204" pitchFamily="34" charset="0"/>
              <a:buChar char="•"/>
            </a:pPr>
            <a:r>
              <a:rPr lang="en-US" sz="1100" dirty="0"/>
              <a:t>Form Factor</a:t>
            </a:r>
          </a:p>
          <a:p>
            <a:pPr marL="119063" indent="-119063">
              <a:buFont typeface="Arial" panose="020B0604020202020204" pitchFamily="34" charset="0"/>
              <a:buChar char="•"/>
            </a:pPr>
            <a:endParaRPr lang="en-US" sz="1100" b="1" dirty="0"/>
          </a:p>
        </p:txBody>
      </p:sp>
      <p:pic>
        <p:nvPicPr>
          <p:cNvPr id="35" name="Picture 34">
            <a:extLst>
              <a:ext uri="{FF2B5EF4-FFF2-40B4-BE49-F238E27FC236}">
                <a16:creationId xmlns:a16="http://schemas.microsoft.com/office/drawing/2014/main" id="{F621D09C-0C9A-187D-0AC2-2E1103DF891C}"/>
              </a:ext>
            </a:extLst>
          </p:cNvPr>
          <p:cNvPicPr>
            <a:picLocks noChangeAspect="1"/>
          </p:cNvPicPr>
          <p:nvPr/>
        </p:nvPicPr>
        <p:blipFill>
          <a:blip r:embed="rId5"/>
          <a:stretch>
            <a:fillRect/>
          </a:stretch>
        </p:blipFill>
        <p:spPr>
          <a:xfrm>
            <a:off x="9865120" y="2191053"/>
            <a:ext cx="2096077" cy="1118127"/>
          </a:xfrm>
          <a:prstGeom prst="rect">
            <a:avLst/>
          </a:prstGeom>
        </p:spPr>
      </p:pic>
      <p:sp>
        <p:nvSpPr>
          <p:cNvPr id="36" name="Rectangle 35">
            <a:extLst>
              <a:ext uri="{FF2B5EF4-FFF2-40B4-BE49-F238E27FC236}">
                <a16:creationId xmlns:a16="http://schemas.microsoft.com/office/drawing/2014/main" id="{257A673B-32BC-D73E-F3B7-454AF2B202FE}"/>
              </a:ext>
            </a:extLst>
          </p:cNvPr>
          <p:cNvSpPr/>
          <p:nvPr/>
        </p:nvSpPr>
        <p:spPr>
          <a:xfrm>
            <a:off x="461963" y="4699162"/>
            <a:ext cx="11616695" cy="1204252"/>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B1AD9F9-163B-8F20-7DBE-FC42AD9BCFC7}"/>
              </a:ext>
            </a:extLst>
          </p:cNvPr>
          <p:cNvCxnSpPr/>
          <p:nvPr/>
        </p:nvCxnSpPr>
        <p:spPr>
          <a:xfrm>
            <a:off x="1426873" y="472268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B6474FB-094D-EB12-D215-2DADC8AD8851}"/>
              </a:ext>
            </a:extLst>
          </p:cNvPr>
          <p:cNvSpPr txBox="1"/>
          <p:nvPr/>
        </p:nvSpPr>
        <p:spPr>
          <a:xfrm>
            <a:off x="527132" y="4781414"/>
            <a:ext cx="834572" cy="307777"/>
          </a:xfrm>
          <a:prstGeom prst="rect">
            <a:avLst/>
          </a:prstGeom>
          <a:noFill/>
        </p:spPr>
        <p:txBody>
          <a:bodyPr wrap="square" rtlCol="0">
            <a:spAutoFit/>
          </a:bodyPr>
          <a:lstStyle/>
          <a:p>
            <a:r>
              <a:rPr lang="en-US" sz="1400" dirty="0"/>
              <a:t>Protocol</a:t>
            </a:r>
          </a:p>
        </p:txBody>
      </p:sp>
      <p:pic>
        <p:nvPicPr>
          <p:cNvPr id="39" name="Picture 38" descr="A diagram of a computer network&#10;&#10;Description automatically generated">
            <a:extLst>
              <a:ext uri="{FF2B5EF4-FFF2-40B4-BE49-F238E27FC236}">
                <a16:creationId xmlns:a16="http://schemas.microsoft.com/office/drawing/2014/main" id="{382D29E4-A044-F592-1BE9-2F1B39EB67D9}"/>
              </a:ext>
            </a:extLst>
          </p:cNvPr>
          <p:cNvPicPr>
            <a:picLocks noChangeAspect="1"/>
          </p:cNvPicPr>
          <p:nvPr/>
        </p:nvPicPr>
        <p:blipFill>
          <a:blip r:embed="rId6"/>
          <a:stretch>
            <a:fillRect/>
          </a:stretch>
        </p:blipFill>
        <p:spPr>
          <a:xfrm>
            <a:off x="3969846" y="4721262"/>
            <a:ext cx="2655802" cy="1152246"/>
          </a:xfrm>
          <a:prstGeom prst="rect">
            <a:avLst/>
          </a:prstGeom>
          <a:ln>
            <a:solidFill>
              <a:schemeClr val="tx1"/>
            </a:solidFill>
          </a:ln>
        </p:spPr>
      </p:pic>
      <p:sp>
        <p:nvSpPr>
          <p:cNvPr id="40" name="TextBox 39">
            <a:extLst>
              <a:ext uri="{FF2B5EF4-FFF2-40B4-BE49-F238E27FC236}">
                <a16:creationId xmlns:a16="http://schemas.microsoft.com/office/drawing/2014/main" id="{1D2EBA9D-BD3F-2EE6-00B0-96A0B4102E69}"/>
              </a:ext>
            </a:extLst>
          </p:cNvPr>
          <p:cNvSpPr txBox="1"/>
          <p:nvPr/>
        </p:nvSpPr>
        <p:spPr>
          <a:xfrm>
            <a:off x="1544217" y="4732638"/>
            <a:ext cx="3933878" cy="900246"/>
          </a:xfrm>
          <a:prstGeom prst="rect">
            <a:avLst/>
          </a:prstGeom>
          <a:noFill/>
        </p:spPr>
        <p:txBody>
          <a:bodyPr wrap="square" rtlCol="0">
            <a:spAutoFit/>
          </a:bodyPr>
          <a:lstStyle/>
          <a:p>
            <a:pPr marL="119063" indent="-119063">
              <a:buFont typeface="Arial" panose="020B0604020202020204" pitchFamily="34" charset="0"/>
              <a:buChar char="•"/>
            </a:pPr>
            <a:r>
              <a:rPr lang="en-US" sz="1050" dirty="0"/>
              <a:t>Data paths defined </a:t>
            </a:r>
          </a:p>
          <a:p>
            <a:pPr marL="119063" indent="-119063">
              <a:buFont typeface="Arial" panose="020B0604020202020204" pitchFamily="34" charset="0"/>
              <a:buChar char="•"/>
            </a:pPr>
            <a:r>
              <a:rPr lang="en-US" sz="1050" dirty="0"/>
              <a:t>Mapping to hardware</a:t>
            </a:r>
          </a:p>
          <a:p>
            <a:pPr marL="119063" indent="-119063">
              <a:buFont typeface="Arial" panose="020B0604020202020204" pitchFamily="34" charset="0"/>
              <a:buChar char="•"/>
            </a:pPr>
            <a:r>
              <a:rPr lang="en-US" sz="1050" dirty="0"/>
              <a:t>Time frames defined</a:t>
            </a:r>
          </a:p>
          <a:p>
            <a:pPr marL="576263" lvl="1" indent="-119063">
              <a:buFont typeface="Arial" panose="020B0604020202020204" pitchFamily="34" charset="0"/>
              <a:buChar char="•"/>
            </a:pPr>
            <a:r>
              <a:rPr lang="en-US" sz="1050" dirty="0"/>
              <a:t>.66 </a:t>
            </a:r>
            <a:r>
              <a:rPr lang="en-US" sz="1050" dirty="0" err="1"/>
              <a:t>ms</a:t>
            </a:r>
            <a:r>
              <a:rPr lang="en-US" sz="1050" dirty="0"/>
              <a:t> -&gt; 8MB @ 100Gbps)</a:t>
            </a:r>
          </a:p>
          <a:p>
            <a:pPr marL="119063" indent="-119063">
              <a:buFont typeface="Arial" panose="020B0604020202020204" pitchFamily="34" charset="0"/>
              <a:buChar char="•"/>
            </a:pPr>
            <a:r>
              <a:rPr lang="en-US" sz="1050" dirty="0"/>
              <a:t>Functions defined</a:t>
            </a:r>
          </a:p>
        </p:txBody>
      </p:sp>
      <p:cxnSp>
        <p:nvCxnSpPr>
          <p:cNvPr id="41" name="Straight Connector 40">
            <a:extLst>
              <a:ext uri="{FF2B5EF4-FFF2-40B4-BE49-F238E27FC236}">
                <a16:creationId xmlns:a16="http://schemas.microsoft.com/office/drawing/2014/main" id="{C4D6C79C-C9BB-C0E7-D1FA-2837F4D88B3E}"/>
              </a:ext>
            </a:extLst>
          </p:cNvPr>
          <p:cNvCxnSpPr/>
          <p:nvPr/>
        </p:nvCxnSpPr>
        <p:spPr>
          <a:xfrm>
            <a:off x="7167275" y="341222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5B893F0-0561-7D93-9541-A626B7C742D3}"/>
              </a:ext>
            </a:extLst>
          </p:cNvPr>
          <p:cNvSpPr txBox="1"/>
          <p:nvPr/>
        </p:nvSpPr>
        <p:spPr>
          <a:xfrm>
            <a:off x="7266145" y="3412221"/>
            <a:ext cx="2124242" cy="1177245"/>
          </a:xfrm>
          <a:prstGeom prst="rect">
            <a:avLst/>
          </a:prstGeom>
          <a:noFill/>
        </p:spPr>
        <p:txBody>
          <a:bodyPr wrap="square" rtlCol="0">
            <a:spAutoFit/>
          </a:bodyPr>
          <a:lstStyle/>
          <a:p>
            <a:r>
              <a:rPr lang="en-US" dirty="0"/>
              <a:t>FLX-155</a:t>
            </a:r>
          </a:p>
          <a:p>
            <a:pPr marL="119063" indent="-119063">
              <a:buFont typeface="Arial" panose="020B0604020202020204" pitchFamily="34" charset="0"/>
              <a:buChar char="•"/>
            </a:pPr>
            <a:r>
              <a:rPr lang="en-US" sz="1050" dirty="0"/>
              <a:t>Targeted for </a:t>
            </a:r>
            <a:r>
              <a:rPr lang="en-US" sz="1050" dirty="0" err="1"/>
              <a:t>ePIC</a:t>
            </a:r>
            <a:r>
              <a:rPr lang="en-US" sz="1050" dirty="0"/>
              <a:t> use</a:t>
            </a:r>
          </a:p>
          <a:p>
            <a:pPr marL="119063" indent="-119063">
              <a:buFont typeface="Arial" panose="020B0604020202020204" pitchFamily="34" charset="0"/>
              <a:buChar char="•"/>
            </a:pPr>
            <a:r>
              <a:rPr lang="en-US" sz="1050" dirty="0"/>
              <a:t>Undergoing testing in Omega Group</a:t>
            </a:r>
          </a:p>
          <a:p>
            <a:pPr marL="119063" indent="-119063">
              <a:buFont typeface="Arial" panose="020B0604020202020204" pitchFamily="34" charset="0"/>
              <a:buChar char="•"/>
            </a:pPr>
            <a:r>
              <a:rPr lang="en-US" sz="1050" dirty="0"/>
              <a:t>Test articles late 24/early 25</a:t>
            </a:r>
          </a:p>
          <a:p>
            <a:pPr marL="119063" indent="-119063">
              <a:buFont typeface="Arial" panose="020B0604020202020204" pitchFamily="34" charset="0"/>
              <a:buChar char="•"/>
            </a:pPr>
            <a:endParaRPr lang="en-US" sz="1050" b="1" dirty="0"/>
          </a:p>
        </p:txBody>
      </p:sp>
      <p:sp>
        <p:nvSpPr>
          <p:cNvPr id="43" name="TextBox 42">
            <a:extLst>
              <a:ext uri="{FF2B5EF4-FFF2-40B4-BE49-F238E27FC236}">
                <a16:creationId xmlns:a16="http://schemas.microsoft.com/office/drawing/2014/main" id="{ABD5BC14-033C-A863-3BA2-D291CAB81342}"/>
              </a:ext>
            </a:extLst>
          </p:cNvPr>
          <p:cNvSpPr txBox="1"/>
          <p:nvPr/>
        </p:nvSpPr>
        <p:spPr>
          <a:xfrm>
            <a:off x="6979280" y="4759287"/>
            <a:ext cx="3933878" cy="900246"/>
          </a:xfrm>
          <a:prstGeom prst="rect">
            <a:avLst/>
          </a:prstGeom>
          <a:noFill/>
        </p:spPr>
        <p:txBody>
          <a:bodyPr wrap="square" rtlCol="0">
            <a:spAutoFit/>
          </a:bodyPr>
          <a:lstStyle/>
          <a:p>
            <a:r>
              <a:rPr lang="en-US" sz="1050" b="1" dirty="0"/>
              <a:t>Developing many aspects</a:t>
            </a:r>
          </a:p>
          <a:p>
            <a:pPr marL="171450" indent="-171450">
              <a:buFont typeface="Arial" panose="020B0604020202020204" pitchFamily="34" charset="0"/>
              <a:buChar char="•"/>
            </a:pPr>
            <a:r>
              <a:rPr lang="en-US" sz="1050" dirty="0"/>
              <a:t>Integration of 40Mhz/100Mhz systems</a:t>
            </a:r>
          </a:p>
          <a:p>
            <a:pPr marL="171450" indent="-171450">
              <a:buFont typeface="Arial" panose="020B0604020202020204" pitchFamily="34" charset="0"/>
              <a:buChar char="•"/>
            </a:pPr>
            <a:r>
              <a:rPr lang="en-US" sz="1050" dirty="0"/>
              <a:t>Integration of </a:t>
            </a:r>
            <a:r>
              <a:rPr lang="en-US" sz="1050" dirty="0" err="1"/>
              <a:t>lpGBT</a:t>
            </a:r>
            <a:r>
              <a:rPr lang="en-US" sz="1050" dirty="0"/>
              <a:t> &amp; </a:t>
            </a:r>
            <a:r>
              <a:rPr lang="en-US" sz="1050" dirty="0" err="1"/>
              <a:t>ePIC</a:t>
            </a:r>
            <a:r>
              <a:rPr lang="en-US" sz="1050" dirty="0"/>
              <a:t> protocol</a:t>
            </a:r>
          </a:p>
          <a:p>
            <a:pPr marL="171450" indent="-171450">
              <a:buFont typeface="Arial" panose="020B0604020202020204" pitchFamily="34" charset="0"/>
              <a:buChar char="•"/>
            </a:pPr>
            <a:r>
              <a:rPr lang="en-US" sz="1050" dirty="0"/>
              <a:t>Flow control detail</a:t>
            </a:r>
          </a:p>
          <a:p>
            <a:pPr marL="171450" indent="-171450">
              <a:buFont typeface="Arial" panose="020B0604020202020204" pitchFamily="34" charset="0"/>
              <a:buChar char="•"/>
            </a:pPr>
            <a:r>
              <a:rPr lang="en-US" sz="1050" dirty="0"/>
              <a:t>Firmware trigger &amp; Data Reduction detail</a:t>
            </a:r>
          </a:p>
        </p:txBody>
      </p:sp>
      <p:sp>
        <p:nvSpPr>
          <p:cNvPr id="44" name="Slide Number Placeholder 5">
            <a:extLst>
              <a:ext uri="{FF2B5EF4-FFF2-40B4-BE49-F238E27FC236}">
                <a16:creationId xmlns:a16="http://schemas.microsoft.com/office/drawing/2014/main" id="{A02C52EE-264B-C87E-4E3D-68C964FFBE97}"/>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17</a:t>
            </a:fld>
            <a:endParaRPr lang="en-US" dirty="0"/>
          </a:p>
        </p:txBody>
      </p:sp>
      <p:pic>
        <p:nvPicPr>
          <p:cNvPr id="17" name="Picture 16">
            <a:extLst>
              <a:ext uri="{FF2B5EF4-FFF2-40B4-BE49-F238E27FC236}">
                <a16:creationId xmlns:a16="http://schemas.microsoft.com/office/drawing/2014/main" id="{803B2461-5E47-FE81-9F3B-C6AEF124C876}"/>
              </a:ext>
            </a:extLst>
          </p:cNvPr>
          <p:cNvPicPr>
            <a:picLocks noChangeAspect="1"/>
          </p:cNvPicPr>
          <p:nvPr/>
        </p:nvPicPr>
        <p:blipFill>
          <a:blip r:embed="rId7"/>
          <a:stretch>
            <a:fillRect/>
          </a:stretch>
        </p:blipFill>
        <p:spPr>
          <a:xfrm>
            <a:off x="4370057" y="2183288"/>
            <a:ext cx="2018283" cy="1167709"/>
          </a:xfrm>
          <a:prstGeom prst="rect">
            <a:avLst/>
          </a:prstGeom>
        </p:spPr>
      </p:pic>
      <p:pic>
        <p:nvPicPr>
          <p:cNvPr id="8" name="Picture 7" descr="A green computer chip with a fan&#10;&#10;Description automatically generated">
            <a:extLst>
              <a:ext uri="{FF2B5EF4-FFF2-40B4-BE49-F238E27FC236}">
                <a16:creationId xmlns:a16="http://schemas.microsoft.com/office/drawing/2014/main" id="{57C7C013-5DD6-9CEC-1191-C78A81E53F88}"/>
              </a:ext>
            </a:extLst>
          </p:cNvPr>
          <p:cNvPicPr>
            <a:picLocks noChangeAspect="1"/>
          </p:cNvPicPr>
          <p:nvPr/>
        </p:nvPicPr>
        <p:blipFill>
          <a:blip r:embed="rId8"/>
          <a:stretch>
            <a:fillRect/>
          </a:stretch>
        </p:blipFill>
        <p:spPr>
          <a:xfrm>
            <a:off x="9742379" y="3474957"/>
            <a:ext cx="2218818" cy="1104780"/>
          </a:xfrm>
          <a:prstGeom prst="rect">
            <a:avLst/>
          </a:prstGeom>
        </p:spPr>
      </p:pic>
    </p:spTree>
    <p:extLst>
      <p:ext uri="{BB962C8B-B14F-4D97-AF65-F5344CB8AC3E}">
        <p14:creationId xmlns:p14="http://schemas.microsoft.com/office/powerpoint/2010/main" val="375700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CAF51-3C4F-373D-80FD-6739B984B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5719D-00EF-EF9A-5460-686C39663BAD}"/>
              </a:ext>
            </a:extLst>
          </p:cNvPr>
          <p:cNvSpPr>
            <a:spLocks noGrp="1"/>
          </p:cNvSpPr>
          <p:nvPr>
            <p:ph type="title"/>
          </p:nvPr>
        </p:nvSpPr>
        <p:spPr/>
        <p:txBody>
          <a:bodyPr/>
          <a:lstStyle/>
          <a:p>
            <a:r>
              <a:rPr lang="en-US" dirty="0"/>
              <a:t>System Components Status</a:t>
            </a:r>
          </a:p>
        </p:txBody>
      </p:sp>
      <p:sp>
        <p:nvSpPr>
          <p:cNvPr id="4" name="Rectangle 3">
            <a:extLst>
              <a:ext uri="{FF2B5EF4-FFF2-40B4-BE49-F238E27FC236}">
                <a16:creationId xmlns:a16="http://schemas.microsoft.com/office/drawing/2014/main" id="{E758ED09-3A4A-86EF-5EB6-0AF922DAD801}"/>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FDD1343-5F4C-1F6E-D34D-0C3F48D96097}"/>
              </a:ext>
            </a:extLst>
          </p:cNvPr>
          <p:cNvSpPr txBox="1"/>
          <p:nvPr/>
        </p:nvSpPr>
        <p:spPr>
          <a:xfrm>
            <a:off x="1560649" y="962004"/>
            <a:ext cx="2909752" cy="907941"/>
          </a:xfrm>
          <a:prstGeom prst="rect">
            <a:avLst/>
          </a:prstGeom>
          <a:noFill/>
        </p:spPr>
        <p:txBody>
          <a:bodyPr wrap="square" rtlCol="0">
            <a:spAutoFit/>
          </a:bodyPr>
          <a:lstStyle/>
          <a:p>
            <a:r>
              <a:rPr lang="en-US" sz="2000" dirty="0"/>
              <a:t>FPGA/SFP+</a:t>
            </a:r>
          </a:p>
          <a:p>
            <a:pPr marL="119063" indent="-119063">
              <a:buFont typeface="Arial" panose="020B0604020202020204" pitchFamily="34" charset="0"/>
              <a:buChar char="•"/>
            </a:pPr>
            <a:r>
              <a:rPr lang="en-US" sz="1100" dirty="0"/>
              <a:t>Pre-prototype now available for timing studies and firmware development (TOF)</a:t>
            </a:r>
          </a:p>
          <a:p>
            <a:pPr marL="119063" indent="-119063">
              <a:buFont typeface="Arial" panose="020B0604020202020204" pitchFamily="34" charset="0"/>
              <a:buChar char="•"/>
            </a:pPr>
            <a:r>
              <a:rPr lang="en-US" sz="1100" dirty="0"/>
              <a:t>FPGA:  </a:t>
            </a:r>
            <a:r>
              <a:rPr lang="en-US" sz="1100" dirty="0" err="1"/>
              <a:t>Artix</a:t>
            </a:r>
            <a:r>
              <a:rPr lang="en-US" sz="1100" dirty="0"/>
              <a:t> </a:t>
            </a:r>
            <a:r>
              <a:rPr lang="en-US" sz="1100" dirty="0" err="1"/>
              <a:t>Ultrascale</a:t>
            </a:r>
            <a:r>
              <a:rPr lang="en-US" sz="1100" dirty="0"/>
              <a:t>+ Class</a:t>
            </a:r>
          </a:p>
        </p:txBody>
      </p:sp>
      <p:pic>
        <p:nvPicPr>
          <p:cNvPr id="6" name="Content Placeholder 4">
            <a:extLst>
              <a:ext uri="{FF2B5EF4-FFF2-40B4-BE49-F238E27FC236}">
                <a16:creationId xmlns:a16="http://schemas.microsoft.com/office/drawing/2014/main" id="{D6D39FB7-B73A-3A1E-0585-DE474253E713}"/>
              </a:ext>
            </a:extLst>
          </p:cNvPr>
          <p:cNvPicPr>
            <a:picLocks noChangeAspect="1"/>
          </p:cNvPicPr>
          <p:nvPr/>
        </p:nvPicPr>
        <p:blipFill>
          <a:blip r:embed="rId2"/>
          <a:stretch>
            <a:fillRect/>
          </a:stretch>
        </p:blipFill>
        <p:spPr>
          <a:xfrm>
            <a:off x="4411189" y="942579"/>
            <a:ext cx="1070149" cy="1090518"/>
          </a:xfrm>
          <a:prstGeom prst="rect">
            <a:avLst/>
          </a:prstGeom>
        </p:spPr>
      </p:pic>
      <p:sp>
        <p:nvSpPr>
          <p:cNvPr id="7" name="Rectangle 6">
            <a:extLst>
              <a:ext uri="{FF2B5EF4-FFF2-40B4-BE49-F238E27FC236}">
                <a16:creationId xmlns:a16="http://schemas.microsoft.com/office/drawing/2014/main" id="{2EDCC03C-8600-ED7F-78AC-CBA904497871}"/>
              </a:ext>
            </a:extLst>
          </p:cNvPr>
          <p:cNvSpPr/>
          <p:nvPr/>
        </p:nvSpPr>
        <p:spPr>
          <a:xfrm>
            <a:off x="461963" y="2150687"/>
            <a:ext cx="11616695" cy="120425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A258A1-4CE8-3AA7-8E3A-A3981B5EBBB8}"/>
              </a:ext>
            </a:extLst>
          </p:cNvPr>
          <p:cNvSpPr txBox="1"/>
          <p:nvPr/>
        </p:nvSpPr>
        <p:spPr>
          <a:xfrm>
            <a:off x="1568099" y="2251511"/>
            <a:ext cx="2605663" cy="938719"/>
          </a:xfrm>
          <a:prstGeom prst="rect">
            <a:avLst/>
          </a:prstGeom>
          <a:noFill/>
        </p:spPr>
        <p:txBody>
          <a:bodyPr wrap="square" rtlCol="0">
            <a:spAutoFit/>
          </a:bodyPr>
          <a:lstStyle/>
          <a:p>
            <a:r>
              <a:rPr lang="en-US" sz="1100" b="1" dirty="0"/>
              <a:t>Reconstructed Clock Timing Tests:</a:t>
            </a:r>
          </a:p>
          <a:p>
            <a:pPr marL="119063" indent="-119063">
              <a:buFont typeface="Arial" panose="020B0604020202020204" pitchFamily="34" charset="0"/>
              <a:buChar char="•"/>
            </a:pPr>
            <a:r>
              <a:rPr lang="en-US" sz="1100" dirty="0"/>
              <a:t>Mocked up with dev-kits</a:t>
            </a:r>
          </a:p>
          <a:p>
            <a:pPr marL="119063" indent="-119063">
              <a:buFont typeface="Arial" panose="020B0604020202020204" pitchFamily="34" charset="0"/>
              <a:buChar char="•"/>
            </a:pPr>
            <a:r>
              <a:rPr lang="en-US" sz="1100" dirty="0"/>
              <a:t>&lt; 5ps timing measured with </a:t>
            </a:r>
            <a:r>
              <a:rPr lang="en-US" sz="1100" dirty="0" err="1"/>
              <a:t>Ultracale</a:t>
            </a:r>
            <a:r>
              <a:rPr lang="en-US" sz="1100" dirty="0"/>
              <a:t>+ FPGA and with </a:t>
            </a:r>
            <a:r>
              <a:rPr lang="en-US" sz="1100" dirty="0" err="1"/>
              <a:t>lpGBT</a:t>
            </a:r>
            <a:r>
              <a:rPr lang="en-US" sz="1100" dirty="0"/>
              <a:t>/VTRX+</a:t>
            </a:r>
          </a:p>
        </p:txBody>
      </p:sp>
      <p:sp>
        <p:nvSpPr>
          <p:cNvPr id="10" name="Rectangle 9">
            <a:extLst>
              <a:ext uri="{FF2B5EF4-FFF2-40B4-BE49-F238E27FC236}">
                <a16:creationId xmlns:a16="http://schemas.microsoft.com/office/drawing/2014/main" id="{25232B18-0474-B0A2-5653-EA1D722434B8}"/>
              </a:ext>
            </a:extLst>
          </p:cNvPr>
          <p:cNvSpPr/>
          <p:nvPr/>
        </p:nvSpPr>
        <p:spPr>
          <a:xfrm>
            <a:off x="460614" y="3417983"/>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2994537-D132-FA49-18D4-74C5F8DCA7EF}"/>
              </a:ext>
            </a:extLst>
          </p:cNvPr>
          <p:cNvPicPr>
            <a:picLocks noChangeAspect="1"/>
          </p:cNvPicPr>
          <p:nvPr/>
        </p:nvPicPr>
        <p:blipFill>
          <a:blip r:embed="rId3"/>
          <a:stretch>
            <a:fillRect/>
          </a:stretch>
        </p:blipFill>
        <p:spPr>
          <a:xfrm>
            <a:off x="4173762" y="3476039"/>
            <a:ext cx="2846040" cy="1070229"/>
          </a:xfrm>
          <a:prstGeom prst="rect">
            <a:avLst/>
          </a:prstGeom>
        </p:spPr>
      </p:pic>
      <p:pic>
        <p:nvPicPr>
          <p:cNvPr id="12" name="Picture 11">
            <a:extLst>
              <a:ext uri="{FF2B5EF4-FFF2-40B4-BE49-F238E27FC236}">
                <a16:creationId xmlns:a16="http://schemas.microsoft.com/office/drawing/2014/main" id="{60FD26C1-87FE-EF77-7E31-FA87DD380289}"/>
              </a:ext>
            </a:extLst>
          </p:cNvPr>
          <p:cNvPicPr>
            <a:picLocks noChangeAspect="1"/>
          </p:cNvPicPr>
          <p:nvPr/>
        </p:nvPicPr>
        <p:blipFill>
          <a:blip r:embed="rId4"/>
          <a:stretch>
            <a:fillRect/>
          </a:stretch>
        </p:blipFill>
        <p:spPr>
          <a:xfrm flipH="1">
            <a:off x="3881744" y="3482637"/>
            <a:ext cx="292017" cy="1100383"/>
          </a:xfrm>
          <a:prstGeom prst="rect">
            <a:avLst/>
          </a:prstGeom>
        </p:spPr>
      </p:pic>
      <p:sp>
        <p:nvSpPr>
          <p:cNvPr id="13" name="TextBox 12">
            <a:extLst>
              <a:ext uri="{FF2B5EF4-FFF2-40B4-BE49-F238E27FC236}">
                <a16:creationId xmlns:a16="http://schemas.microsoft.com/office/drawing/2014/main" id="{7A4D3FB4-1A77-9671-39F1-1AEECEDB8684}"/>
              </a:ext>
            </a:extLst>
          </p:cNvPr>
          <p:cNvSpPr txBox="1"/>
          <p:nvPr/>
        </p:nvSpPr>
        <p:spPr>
          <a:xfrm>
            <a:off x="1553585" y="3442586"/>
            <a:ext cx="2124242" cy="1177245"/>
          </a:xfrm>
          <a:prstGeom prst="rect">
            <a:avLst/>
          </a:prstGeom>
          <a:noFill/>
        </p:spPr>
        <p:txBody>
          <a:bodyPr wrap="square" rtlCol="0">
            <a:spAutoFit/>
          </a:bodyPr>
          <a:lstStyle/>
          <a:p>
            <a:r>
              <a:rPr lang="en-US" dirty="0"/>
              <a:t>FLX-182</a:t>
            </a:r>
          </a:p>
          <a:p>
            <a:pPr marL="119063" indent="-119063">
              <a:buFont typeface="Arial" panose="020B0604020202020204" pitchFamily="34" charset="0"/>
              <a:buChar char="•"/>
            </a:pPr>
            <a:r>
              <a:rPr lang="en-US" sz="1050" dirty="0"/>
              <a:t>Developed by ATLAS (Omega Group at BNL)</a:t>
            </a:r>
          </a:p>
          <a:p>
            <a:pPr marL="119063" indent="-119063">
              <a:buFont typeface="Arial" panose="020B0604020202020204" pitchFamily="34" charset="0"/>
              <a:buChar char="•"/>
            </a:pPr>
            <a:r>
              <a:rPr lang="en-US" sz="1050" dirty="0"/>
              <a:t>2 FELIX engineering articles obtained</a:t>
            </a:r>
          </a:p>
          <a:p>
            <a:pPr marL="119063" indent="-119063">
              <a:buFont typeface="Arial" panose="020B0604020202020204" pitchFamily="34" charset="0"/>
              <a:buChar char="•"/>
            </a:pPr>
            <a:endParaRPr lang="en-US" sz="1050" b="1" dirty="0"/>
          </a:p>
        </p:txBody>
      </p:sp>
      <p:sp>
        <p:nvSpPr>
          <p:cNvPr id="14" name="TextBox 13">
            <a:extLst>
              <a:ext uri="{FF2B5EF4-FFF2-40B4-BE49-F238E27FC236}">
                <a16:creationId xmlns:a16="http://schemas.microsoft.com/office/drawing/2014/main" id="{0A137FC6-728C-49A8-3590-EB40B891AF11}"/>
              </a:ext>
            </a:extLst>
          </p:cNvPr>
          <p:cNvSpPr txBox="1"/>
          <p:nvPr/>
        </p:nvSpPr>
        <p:spPr>
          <a:xfrm>
            <a:off x="563417" y="1006483"/>
            <a:ext cx="834572" cy="400110"/>
          </a:xfrm>
          <a:prstGeom prst="rect">
            <a:avLst/>
          </a:prstGeom>
          <a:noFill/>
        </p:spPr>
        <p:txBody>
          <a:bodyPr wrap="square" rtlCol="0">
            <a:spAutoFit/>
          </a:bodyPr>
          <a:lstStyle/>
          <a:p>
            <a:r>
              <a:rPr lang="en-US" sz="2000" dirty="0"/>
              <a:t>RDO</a:t>
            </a:r>
          </a:p>
        </p:txBody>
      </p:sp>
      <p:sp>
        <p:nvSpPr>
          <p:cNvPr id="15" name="TextBox 14">
            <a:extLst>
              <a:ext uri="{FF2B5EF4-FFF2-40B4-BE49-F238E27FC236}">
                <a16:creationId xmlns:a16="http://schemas.microsoft.com/office/drawing/2014/main" id="{0AF42B0F-C836-50A2-877E-9E2DF10E8DA9}"/>
              </a:ext>
            </a:extLst>
          </p:cNvPr>
          <p:cNvSpPr txBox="1"/>
          <p:nvPr/>
        </p:nvSpPr>
        <p:spPr>
          <a:xfrm>
            <a:off x="563417" y="2163490"/>
            <a:ext cx="834572" cy="400110"/>
          </a:xfrm>
          <a:prstGeom prst="rect">
            <a:avLst/>
          </a:prstGeom>
          <a:noFill/>
        </p:spPr>
        <p:txBody>
          <a:bodyPr wrap="square" rtlCol="0">
            <a:spAutoFit/>
          </a:bodyPr>
          <a:lstStyle/>
          <a:p>
            <a:r>
              <a:rPr lang="en-US" sz="2000" dirty="0"/>
              <a:t>GTU</a:t>
            </a:r>
          </a:p>
        </p:txBody>
      </p:sp>
      <p:sp>
        <p:nvSpPr>
          <p:cNvPr id="16" name="TextBox 15">
            <a:extLst>
              <a:ext uri="{FF2B5EF4-FFF2-40B4-BE49-F238E27FC236}">
                <a16:creationId xmlns:a16="http://schemas.microsoft.com/office/drawing/2014/main" id="{5471E521-29E2-A8EE-4D6E-63D31DC02321}"/>
              </a:ext>
            </a:extLst>
          </p:cNvPr>
          <p:cNvSpPr txBox="1"/>
          <p:nvPr/>
        </p:nvSpPr>
        <p:spPr>
          <a:xfrm>
            <a:off x="563417" y="3476039"/>
            <a:ext cx="834572" cy="400110"/>
          </a:xfrm>
          <a:prstGeom prst="rect">
            <a:avLst/>
          </a:prstGeom>
          <a:noFill/>
        </p:spPr>
        <p:txBody>
          <a:bodyPr wrap="square" rtlCol="0">
            <a:spAutoFit/>
          </a:bodyPr>
          <a:lstStyle/>
          <a:p>
            <a:r>
              <a:rPr lang="en-US" sz="2000" dirty="0"/>
              <a:t>DAM</a:t>
            </a:r>
          </a:p>
        </p:txBody>
      </p:sp>
      <p:cxnSp>
        <p:nvCxnSpPr>
          <p:cNvPr id="18" name="Straight Connector 17">
            <a:extLst>
              <a:ext uri="{FF2B5EF4-FFF2-40B4-BE49-F238E27FC236}">
                <a16:creationId xmlns:a16="http://schemas.microsoft.com/office/drawing/2014/main" id="{AB6695DB-6BA0-C554-22E4-018E22C8005D}"/>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98E4D4-740B-2B48-768F-85F6EC6AF4C5}"/>
              </a:ext>
            </a:extLst>
          </p:cNvPr>
          <p:cNvCxnSpPr/>
          <p:nvPr/>
        </p:nvCxnSpPr>
        <p:spPr>
          <a:xfrm>
            <a:off x="1426873"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AA947F-7071-8022-6D2A-8DD0065A48B7}"/>
              </a:ext>
            </a:extLst>
          </p:cNvPr>
          <p:cNvCxnSpPr/>
          <p:nvPr/>
        </p:nvCxnSpPr>
        <p:spPr>
          <a:xfrm>
            <a:off x="1426873" y="3435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85D915-595C-E4AB-976E-C5ECED900D8F}"/>
              </a:ext>
            </a:extLst>
          </p:cNvPr>
          <p:cNvCxnSpPr/>
          <p:nvPr/>
        </p:nvCxnSpPr>
        <p:spPr>
          <a:xfrm>
            <a:off x="5599730" y="92866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1F3DF8-2001-FB1D-6527-4DA7E3FABCE9}"/>
              </a:ext>
            </a:extLst>
          </p:cNvPr>
          <p:cNvSpPr txBox="1"/>
          <p:nvPr/>
        </p:nvSpPr>
        <p:spPr>
          <a:xfrm>
            <a:off x="5643542" y="953893"/>
            <a:ext cx="2247111" cy="1077218"/>
          </a:xfrm>
          <a:prstGeom prst="rect">
            <a:avLst/>
          </a:prstGeom>
          <a:noFill/>
        </p:spPr>
        <p:txBody>
          <a:bodyPr wrap="square" rtlCol="0">
            <a:spAutoFit/>
          </a:bodyPr>
          <a:lstStyle/>
          <a:p>
            <a:r>
              <a:rPr lang="en-US" sz="2000" dirty="0"/>
              <a:t>FPGA/VTRX+</a:t>
            </a:r>
          </a:p>
          <a:p>
            <a:pPr marL="119063" indent="-119063">
              <a:buFont typeface="Arial" panose="020B0604020202020204" pitchFamily="34" charset="0"/>
              <a:buChar char="•"/>
            </a:pPr>
            <a:r>
              <a:rPr lang="en-US" sz="1100" dirty="0" err="1"/>
              <a:t>dRICH</a:t>
            </a:r>
            <a:endParaRPr lang="en-US" sz="1100" dirty="0"/>
          </a:p>
          <a:p>
            <a:pPr marL="119063" indent="-119063">
              <a:buFont typeface="Arial" panose="020B0604020202020204" pitchFamily="34" charset="0"/>
              <a:buChar char="•"/>
            </a:pPr>
            <a:r>
              <a:rPr lang="en-US" sz="1100" dirty="0"/>
              <a:t>Electronics design progressing, engineering article early 2025</a:t>
            </a:r>
          </a:p>
          <a:p>
            <a:pPr marL="119063" indent="-119063">
              <a:buFont typeface="Arial" panose="020B0604020202020204" pitchFamily="34" charset="0"/>
              <a:buChar char="•"/>
            </a:pPr>
            <a:r>
              <a:rPr lang="en-US" sz="1100" dirty="0"/>
              <a:t>FPGA:  </a:t>
            </a:r>
            <a:r>
              <a:rPr lang="en-US" sz="1100" dirty="0" err="1"/>
              <a:t>Artix</a:t>
            </a:r>
            <a:r>
              <a:rPr lang="en-US" sz="1100" dirty="0"/>
              <a:t> </a:t>
            </a:r>
            <a:r>
              <a:rPr lang="en-US" sz="1100" dirty="0" err="1"/>
              <a:t>Ultrascale</a:t>
            </a:r>
            <a:r>
              <a:rPr lang="en-US" sz="1100" dirty="0"/>
              <a:t>+ Class</a:t>
            </a:r>
          </a:p>
        </p:txBody>
      </p:sp>
      <p:cxnSp>
        <p:nvCxnSpPr>
          <p:cNvPr id="23" name="Straight Connector 22">
            <a:extLst>
              <a:ext uri="{FF2B5EF4-FFF2-40B4-BE49-F238E27FC236}">
                <a16:creationId xmlns:a16="http://schemas.microsoft.com/office/drawing/2014/main" id="{CAB0DF71-216B-F70D-A889-75F83E22C98D}"/>
              </a:ext>
            </a:extLst>
          </p:cNvPr>
          <p:cNvCxnSpPr/>
          <p:nvPr/>
        </p:nvCxnSpPr>
        <p:spPr>
          <a:xfrm>
            <a:off x="7866097" y="95389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7A5D63-2671-709F-649C-7FE0B27C17B5}"/>
              </a:ext>
            </a:extLst>
          </p:cNvPr>
          <p:cNvCxnSpPr/>
          <p:nvPr/>
        </p:nvCxnSpPr>
        <p:spPr>
          <a:xfrm>
            <a:off x="9772587"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A499C3-3CAF-EFB9-B0DE-5FF2FFC69892}"/>
              </a:ext>
            </a:extLst>
          </p:cNvPr>
          <p:cNvSpPr txBox="1"/>
          <p:nvPr/>
        </p:nvSpPr>
        <p:spPr>
          <a:xfrm>
            <a:off x="7885762" y="986853"/>
            <a:ext cx="1867161" cy="1031051"/>
          </a:xfrm>
          <a:prstGeom prst="rect">
            <a:avLst/>
          </a:prstGeom>
          <a:noFill/>
        </p:spPr>
        <p:txBody>
          <a:bodyPr wrap="square" rtlCol="0">
            <a:spAutoFit/>
          </a:bodyPr>
          <a:lstStyle/>
          <a:p>
            <a:r>
              <a:rPr lang="en-US" sz="1400" dirty="0"/>
              <a:t>Fiber Aggregation  (MAPS)</a:t>
            </a:r>
          </a:p>
          <a:p>
            <a:pPr marL="119063" indent="-119063">
              <a:buFont typeface="Arial" panose="020B0604020202020204" pitchFamily="34" charset="0"/>
              <a:buChar char="•"/>
            </a:pPr>
            <a:r>
              <a:rPr lang="en-US" sz="1100" dirty="0"/>
              <a:t>(ITS3/AC-LGAD/others)</a:t>
            </a:r>
          </a:p>
          <a:p>
            <a:pPr marL="119063" indent="-119063">
              <a:buFont typeface="Arial" panose="020B0604020202020204" pitchFamily="34" charset="0"/>
              <a:buChar char="•"/>
            </a:pPr>
            <a:r>
              <a:rPr lang="en-US" sz="1100" dirty="0"/>
              <a:t>Component Counts</a:t>
            </a:r>
          </a:p>
          <a:p>
            <a:pPr marL="119063" indent="-119063">
              <a:buFont typeface="Arial" panose="020B0604020202020204" pitchFamily="34" charset="0"/>
              <a:buChar char="•"/>
            </a:pPr>
            <a:endParaRPr lang="en-US" sz="1100" dirty="0"/>
          </a:p>
        </p:txBody>
      </p:sp>
      <p:sp>
        <p:nvSpPr>
          <p:cNvPr id="30" name="TextBox 29">
            <a:extLst>
              <a:ext uri="{FF2B5EF4-FFF2-40B4-BE49-F238E27FC236}">
                <a16:creationId xmlns:a16="http://schemas.microsoft.com/office/drawing/2014/main" id="{DBDF18FF-C50C-D34F-3587-C54F304AE670}"/>
              </a:ext>
            </a:extLst>
          </p:cNvPr>
          <p:cNvSpPr txBox="1"/>
          <p:nvPr/>
        </p:nvSpPr>
        <p:spPr>
          <a:xfrm>
            <a:off x="9880659" y="1006483"/>
            <a:ext cx="2158296" cy="815608"/>
          </a:xfrm>
          <a:prstGeom prst="rect">
            <a:avLst/>
          </a:prstGeom>
          <a:noFill/>
        </p:spPr>
        <p:txBody>
          <a:bodyPr wrap="square" rtlCol="0">
            <a:spAutoFit/>
          </a:bodyPr>
          <a:lstStyle/>
          <a:p>
            <a:r>
              <a:rPr lang="en-US" sz="1400" dirty="0" err="1"/>
              <a:t>Astropix</a:t>
            </a:r>
            <a:r>
              <a:rPr lang="en-US" sz="1400" dirty="0"/>
              <a:t> / </a:t>
            </a:r>
            <a:r>
              <a:rPr lang="en-US" sz="1400" dirty="0" err="1"/>
              <a:t>Timepix</a:t>
            </a:r>
            <a:endParaRPr lang="en-US" sz="1400" dirty="0"/>
          </a:p>
          <a:p>
            <a:pPr marL="119063" indent="-119063">
              <a:buFont typeface="Arial" panose="020B0604020202020204" pitchFamily="34" charset="0"/>
              <a:buChar char="•"/>
            </a:pPr>
            <a:r>
              <a:rPr lang="en-US" sz="1100" dirty="0"/>
              <a:t>Existing designs need adaption for integration</a:t>
            </a:r>
          </a:p>
          <a:p>
            <a:pPr marL="119063" indent="-119063">
              <a:buFont typeface="Arial" panose="020B0604020202020204" pitchFamily="34" charset="0"/>
              <a:buChar char="•"/>
            </a:pPr>
            <a:endParaRPr lang="en-US" sz="1100" dirty="0"/>
          </a:p>
        </p:txBody>
      </p:sp>
      <p:cxnSp>
        <p:nvCxnSpPr>
          <p:cNvPr id="31" name="Straight Connector 30">
            <a:extLst>
              <a:ext uri="{FF2B5EF4-FFF2-40B4-BE49-F238E27FC236}">
                <a16:creationId xmlns:a16="http://schemas.microsoft.com/office/drawing/2014/main" id="{11529205-EB3B-0CBE-6A30-748D315B8A14}"/>
              </a:ext>
            </a:extLst>
          </p:cNvPr>
          <p:cNvCxnSpPr/>
          <p:nvPr/>
        </p:nvCxnSpPr>
        <p:spPr>
          <a:xfrm>
            <a:off x="6683179"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CD14E1-0039-321E-B84E-5B89B4835130}"/>
              </a:ext>
            </a:extLst>
          </p:cNvPr>
          <p:cNvSpPr txBox="1"/>
          <p:nvPr/>
        </p:nvSpPr>
        <p:spPr>
          <a:xfrm>
            <a:off x="6898118" y="2216158"/>
            <a:ext cx="2498283" cy="1246495"/>
          </a:xfrm>
          <a:prstGeom prst="rect">
            <a:avLst/>
          </a:prstGeom>
          <a:noFill/>
        </p:spPr>
        <p:txBody>
          <a:bodyPr wrap="square" rtlCol="0">
            <a:spAutoFit/>
          </a:bodyPr>
          <a:lstStyle/>
          <a:p>
            <a:r>
              <a:rPr lang="en-US" sz="2000" dirty="0"/>
              <a:t>Electronics Design:</a:t>
            </a:r>
          </a:p>
          <a:p>
            <a:pPr marL="285750" indent="-285750">
              <a:buFont typeface="Arial" panose="020B0604020202020204" pitchFamily="34" charset="0"/>
              <a:buChar char="•"/>
            </a:pPr>
            <a:r>
              <a:rPr lang="en-US" sz="1100" dirty="0"/>
              <a:t>Defined data paths</a:t>
            </a:r>
          </a:p>
          <a:p>
            <a:pPr marL="285750" indent="-285750">
              <a:buFont typeface="Arial" panose="020B0604020202020204" pitchFamily="34" charset="0"/>
              <a:buChar char="•"/>
            </a:pPr>
            <a:r>
              <a:rPr lang="en-US" sz="1100" dirty="0"/>
              <a:t>Component selection / Block Design ongoing</a:t>
            </a:r>
          </a:p>
          <a:p>
            <a:pPr marL="285750" indent="-285750">
              <a:buFont typeface="Arial" panose="020B0604020202020204" pitchFamily="34" charset="0"/>
              <a:buChar char="•"/>
            </a:pPr>
            <a:r>
              <a:rPr lang="en-US" sz="1100" dirty="0"/>
              <a:t>Form Factor</a:t>
            </a:r>
          </a:p>
          <a:p>
            <a:pPr marL="119063" indent="-119063">
              <a:buFont typeface="Arial" panose="020B0604020202020204" pitchFamily="34" charset="0"/>
              <a:buChar char="•"/>
            </a:pPr>
            <a:endParaRPr lang="en-US" sz="1100" b="1" dirty="0"/>
          </a:p>
        </p:txBody>
      </p:sp>
      <p:pic>
        <p:nvPicPr>
          <p:cNvPr id="35" name="Picture 34">
            <a:extLst>
              <a:ext uri="{FF2B5EF4-FFF2-40B4-BE49-F238E27FC236}">
                <a16:creationId xmlns:a16="http://schemas.microsoft.com/office/drawing/2014/main" id="{7B284292-AE99-635B-0CDC-4F5B8438AE9D}"/>
              </a:ext>
            </a:extLst>
          </p:cNvPr>
          <p:cNvPicPr>
            <a:picLocks noChangeAspect="1"/>
          </p:cNvPicPr>
          <p:nvPr/>
        </p:nvPicPr>
        <p:blipFill>
          <a:blip r:embed="rId5"/>
          <a:stretch>
            <a:fillRect/>
          </a:stretch>
        </p:blipFill>
        <p:spPr>
          <a:xfrm>
            <a:off x="9865120" y="2191053"/>
            <a:ext cx="2096077" cy="1118127"/>
          </a:xfrm>
          <a:prstGeom prst="rect">
            <a:avLst/>
          </a:prstGeom>
        </p:spPr>
      </p:pic>
      <p:sp>
        <p:nvSpPr>
          <p:cNvPr id="36" name="Rectangle 35">
            <a:extLst>
              <a:ext uri="{FF2B5EF4-FFF2-40B4-BE49-F238E27FC236}">
                <a16:creationId xmlns:a16="http://schemas.microsoft.com/office/drawing/2014/main" id="{845A2582-6B25-5EEB-6184-24E502F6C6BA}"/>
              </a:ext>
            </a:extLst>
          </p:cNvPr>
          <p:cNvSpPr/>
          <p:nvPr/>
        </p:nvSpPr>
        <p:spPr>
          <a:xfrm>
            <a:off x="461963" y="4699162"/>
            <a:ext cx="11616695" cy="1204252"/>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1C01D923-1782-ACA6-B90A-0B8489C53E8D}"/>
              </a:ext>
            </a:extLst>
          </p:cNvPr>
          <p:cNvCxnSpPr/>
          <p:nvPr/>
        </p:nvCxnSpPr>
        <p:spPr>
          <a:xfrm>
            <a:off x="1426873" y="472268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80555FB-694C-D9BD-E1FC-BA2375FC220F}"/>
              </a:ext>
            </a:extLst>
          </p:cNvPr>
          <p:cNvSpPr txBox="1"/>
          <p:nvPr/>
        </p:nvSpPr>
        <p:spPr>
          <a:xfrm>
            <a:off x="527132" y="4781414"/>
            <a:ext cx="834572" cy="307777"/>
          </a:xfrm>
          <a:prstGeom prst="rect">
            <a:avLst/>
          </a:prstGeom>
          <a:noFill/>
        </p:spPr>
        <p:txBody>
          <a:bodyPr wrap="square" rtlCol="0">
            <a:spAutoFit/>
          </a:bodyPr>
          <a:lstStyle/>
          <a:p>
            <a:r>
              <a:rPr lang="en-US" sz="1400" dirty="0"/>
              <a:t>Protocol</a:t>
            </a:r>
          </a:p>
        </p:txBody>
      </p:sp>
      <p:pic>
        <p:nvPicPr>
          <p:cNvPr id="39" name="Picture 38" descr="A diagram of a computer network&#10;&#10;Description automatically generated">
            <a:extLst>
              <a:ext uri="{FF2B5EF4-FFF2-40B4-BE49-F238E27FC236}">
                <a16:creationId xmlns:a16="http://schemas.microsoft.com/office/drawing/2014/main" id="{27E15BBC-3244-0EBF-6E7D-68F6BF6EDFA2}"/>
              </a:ext>
            </a:extLst>
          </p:cNvPr>
          <p:cNvPicPr>
            <a:picLocks noChangeAspect="1"/>
          </p:cNvPicPr>
          <p:nvPr/>
        </p:nvPicPr>
        <p:blipFill>
          <a:blip r:embed="rId6"/>
          <a:stretch>
            <a:fillRect/>
          </a:stretch>
        </p:blipFill>
        <p:spPr>
          <a:xfrm>
            <a:off x="3969846" y="4721262"/>
            <a:ext cx="2655802" cy="1152246"/>
          </a:xfrm>
          <a:prstGeom prst="rect">
            <a:avLst/>
          </a:prstGeom>
          <a:ln>
            <a:solidFill>
              <a:schemeClr val="tx1"/>
            </a:solidFill>
          </a:ln>
        </p:spPr>
      </p:pic>
      <p:sp>
        <p:nvSpPr>
          <p:cNvPr id="40" name="TextBox 39">
            <a:extLst>
              <a:ext uri="{FF2B5EF4-FFF2-40B4-BE49-F238E27FC236}">
                <a16:creationId xmlns:a16="http://schemas.microsoft.com/office/drawing/2014/main" id="{A19DBE95-51B6-4F50-48A4-85CCDE868C62}"/>
              </a:ext>
            </a:extLst>
          </p:cNvPr>
          <p:cNvSpPr txBox="1"/>
          <p:nvPr/>
        </p:nvSpPr>
        <p:spPr>
          <a:xfrm>
            <a:off x="1544217" y="4732638"/>
            <a:ext cx="3933878" cy="900246"/>
          </a:xfrm>
          <a:prstGeom prst="rect">
            <a:avLst/>
          </a:prstGeom>
          <a:noFill/>
        </p:spPr>
        <p:txBody>
          <a:bodyPr wrap="square" rtlCol="0">
            <a:spAutoFit/>
          </a:bodyPr>
          <a:lstStyle/>
          <a:p>
            <a:pPr marL="119063" indent="-119063">
              <a:buFont typeface="Arial" panose="020B0604020202020204" pitchFamily="34" charset="0"/>
              <a:buChar char="•"/>
            </a:pPr>
            <a:r>
              <a:rPr lang="en-US" sz="1050" dirty="0"/>
              <a:t>Data paths defined </a:t>
            </a:r>
          </a:p>
          <a:p>
            <a:pPr marL="119063" indent="-119063">
              <a:buFont typeface="Arial" panose="020B0604020202020204" pitchFamily="34" charset="0"/>
              <a:buChar char="•"/>
            </a:pPr>
            <a:r>
              <a:rPr lang="en-US" sz="1050" dirty="0"/>
              <a:t>Mapping to hardware</a:t>
            </a:r>
          </a:p>
          <a:p>
            <a:pPr marL="119063" indent="-119063">
              <a:buFont typeface="Arial" panose="020B0604020202020204" pitchFamily="34" charset="0"/>
              <a:buChar char="•"/>
            </a:pPr>
            <a:r>
              <a:rPr lang="en-US" sz="1050" dirty="0"/>
              <a:t>Time frames defined</a:t>
            </a:r>
          </a:p>
          <a:p>
            <a:pPr marL="576263" lvl="1" indent="-119063">
              <a:buFont typeface="Arial" panose="020B0604020202020204" pitchFamily="34" charset="0"/>
              <a:buChar char="•"/>
            </a:pPr>
            <a:r>
              <a:rPr lang="en-US" sz="1050" dirty="0"/>
              <a:t>.66 </a:t>
            </a:r>
            <a:r>
              <a:rPr lang="en-US" sz="1050" dirty="0" err="1"/>
              <a:t>ms</a:t>
            </a:r>
            <a:r>
              <a:rPr lang="en-US" sz="1050" dirty="0"/>
              <a:t> -&gt; 8MB @ 100Gbps)</a:t>
            </a:r>
          </a:p>
          <a:p>
            <a:pPr marL="119063" indent="-119063">
              <a:buFont typeface="Arial" panose="020B0604020202020204" pitchFamily="34" charset="0"/>
              <a:buChar char="•"/>
            </a:pPr>
            <a:r>
              <a:rPr lang="en-US" sz="1050" dirty="0"/>
              <a:t>Functions defined</a:t>
            </a:r>
          </a:p>
        </p:txBody>
      </p:sp>
      <p:cxnSp>
        <p:nvCxnSpPr>
          <p:cNvPr id="41" name="Straight Connector 40">
            <a:extLst>
              <a:ext uri="{FF2B5EF4-FFF2-40B4-BE49-F238E27FC236}">
                <a16:creationId xmlns:a16="http://schemas.microsoft.com/office/drawing/2014/main" id="{ECAC6A99-4745-3919-9445-7731CF0D9F14}"/>
              </a:ext>
            </a:extLst>
          </p:cNvPr>
          <p:cNvCxnSpPr/>
          <p:nvPr/>
        </p:nvCxnSpPr>
        <p:spPr>
          <a:xfrm>
            <a:off x="7167275" y="341222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73CFD28-172F-84A4-2DEA-38810233D160}"/>
              </a:ext>
            </a:extLst>
          </p:cNvPr>
          <p:cNvSpPr txBox="1"/>
          <p:nvPr/>
        </p:nvSpPr>
        <p:spPr>
          <a:xfrm>
            <a:off x="7266145" y="3412221"/>
            <a:ext cx="2124242" cy="1177245"/>
          </a:xfrm>
          <a:prstGeom prst="rect">
            <a:avLst/>
          </a:prstGeom>
          <a:noFill/>
        </p:spPr>
        <p:txBody>
          <a:bodyPr wrap="square" rtlCol="0">
            <a:spAutoFit/>
          </a:bodyPr>
          <a:lstStyle/>
          <a:p>
            <a:r>
              <a:rPr lang="en-US" dirty="0"/>
              <a:t>FLX-155</a:t>
            </a:r>
          </a:p>
          <a:p>
            <a:pPr marL="119063" indent="-119063">
              <a:buFont typeface="Arial" panose="020B0604020202020204" pitchFamily="34" charset="0"/>
              <a:buChar char="•"/>
            </a:pPr>
            <a:r>
              <a:rPr lang="en-US" sz="1050" dirty="0"/>
              <a:t>Targeted for </a:t>
            </a:r>
            <a:r>
              <a:rPr lang="en-US" sz="1050" dirty="0" err="1"/>
              <a:t>ePIC</a:t>
            </a:r>
            <a:r>
              <a:rPr lang="en-US" sz="1050" dirty="0"/>
              <a:t> use</a:t>
            </a:r>
          </a:p>
          <a:p>
            <a:pPr marL="119063" indent="-119063">
              <a:buFont typeface="Arial" panose="020B0604020202020204" pitchFamily="34" charset="0"/>
              <a:buChar char="•"/>
            </a:pPr>
            <a:r>
              <a:rPr lang="en-US" sz="1050" dirty="0"/>
              <a:t>Undergoing testing in Omega Group</a:t>
            </a:r>
          </a:p>
          <a:p>
            <a:pPr marL="119063" indent="-119063">
              <a:buFont typeface="Arial" panose="020B0604020202020204" pitchFamily="34" charset="0"/>
              <a:buChar char="•"/>
            </a:pPr>
            <a:r>
              <a:rPr lang="en-US" sz="1050" dirty="0"/>
              <a:t>Test articles late 24/early 25</a:t>
            </a:r>
          </a:p>
          <a:p>
            <a:pPr marL="119063" indent="-119063">
              <a:buFont typeface="Arial" panose="020B0604020202020204" pitchFamily="34" charset="0"/>
              <a:buChar char="•"/>
            </a:pPr>
            <a:endParaRPr lang="en-US" sz="1050" b="1" dirty="0"/>
          </a:p>
        </p:txBody>
      </p:sp>
      <p:sp>
        <p:nvSpPr>
          <p:cNvPr id="43" name="TextBox 42">
            <a:extLst>
              <a:ext uri="{FF2B5EF4-FFF2-40B4-BE49-F238E27FC236}">
                <a16:creationId xmlns:a16="http://schemas.microsoft.com/office/drawing/2014/main" id="{78114793-D0E9-4C57-AC13-794A409C1ECC}"/>
              </a:ext>
            </a:extLst>
          </p:cNvPr>
          <p:cNvSpPr txBox="1"/>
          <p:nvPr/>
        </p:nvSpPr>
        <p:spPr>
          <a:xfrm>
            <a:off x="6979280" y="4759287"/>
            <a:ext cx="3933878" cy="900246"/>
          </a:xfrm>
          <a:prstGeom prst="rect">
            <a:avLst/>
          </a:prstGeom>
          <a:noFill/>
        </p:spPr>
        <p:txBody>
          <a:bodyPr wrap="square" rtlCol="0">
            <a:spAutoFit/>
          </a:bodyPr>
          <a:lstStyle/>
          <a:p>
            <a:r>
              <a:rPr lang="en-US" sz="1050" b="1" dirty="0"/>
              <a:t>Developing many aspects</a:t>
            </a:r>
          </a:p>
          <a:p>
            <a:pPr marL="171450" indent="-171450">
              <a:buFont typeface="Arial" panose="020B0604020202020204" pitchFamily="34" charset="0"/>
              <a:buChar char="•"/>
            </a:pPr>
            <a:r>
              <a:rPr lang="en-US" sz="1050" dirty="0"/>
              <a:t>Integration of 40Mhz/100Mhz systems</a:t>
            </a:r>
          </a:p>
          <a:p>
            <a:pPr marL="171450" indent="-171450">
              <a:buFont typeface="Arial" panose="020B0604020202020204" pitchFamily="34" charset="0"/>
              <a:buChar char="•"/>
            </a:pPr>
            <a:r>
              <a:rPr lang="en-US" sz="1050" dirty="0"/>
              <a:t>Integration of </a:t>
            </a:r>
            <a:r>
              <a:rPr lang="en-US" sz="1050" dirty="0" err="1"/>
              <a:t>lpGBT</a:t>
            </a:r>
            <a:r>
              <a:rPr lang="en-US" sz="1050" dirty="0"/>
              <a:t> &amp; </a:t>
            </a:r>
            <a:r>
              <a:rPr lang="en-US" sz="1050" dirty="0" err="1"/>
              <a:t>ePIC</a:t>
            </a:r>
            <a:r>
              <a:rPr lang="en-US" sz="1050" dirty="0"/>
              <a:t> protocol</a:t>
            </a:r>
          </a:p>
          <a:p>
            <a:pPr marL="171450" indent="-171450">
              <a:buFont typeface="Arial" panose="020B0604020202020204" pitchFamily="34" charset="0"/>
              <a:buChar char="•"/>
            </a:pPr>
            <a:r>
              <a:rPr lang="en-US" sz="1050" dirty="0"/>
              <a:t>Flow control detail</a:t>
            </a:r>
          </a:p>
          <a:p>
            <a:pPr marL="171450" indent="-171450">
              <a:buFont typeface="Arial" panose="020B0604020202020204" pitchFamily="34" charset="0"/>
              <a:buChar char="•"/>
            </a:pPr>
            <a:r>
              <a:rPr lang="en-US" sz="1050" dirty="0"/>
              <a:t>Firmware trigger &amp; Data Reduction detail</a:t>
            </a:r>
          </a:p>
        </p:txBody>
      </p:sp>
      <p:sp>
        <p:nvSpPr>
          <p:cNvPr id="44" name="Slide Number Placeholder 5">
            <a:extLst>
              <a:ext uri="{FF2B5EF4-FFF2-40B4-BE49-F238E27FC236}">
                <a16:creationId xmlns:a16="http://schemas.microsoft.com/office/drawing/2014/main" id="{ADE68043-33FE-ECB7-6DCE-9FA2559EECD3}"/>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18</a:t>
            </a:fld>
            <a:endParaRPr lang="en-US" dirty="0"/>
          </a:p>
        </p:txBody>
      </p:sp>
      <p:pic>
        <p:nvPicPr>
          <p:cNvPr id="17" name="Picture 16">
            <a:extLst>
              <a:ext uri="{FF2B5EF4-FFF2-40B4-BE49-F238E27FC236}">
                <a16:creationId xmlns:a16="http://schemas.microsoft.com/office/drawing/2014/main" id="{BBF6953C-E068-1E37-D007-AE3D6BEB7DE0}"/>
              </a:ext>
            </a:extLst>
          </p:cNvPr>
          <p:cNvPicPr>
            <a:picLocks noChangeAspect="1"/>
          </p:cNvPicPr>
          <p:nvPr/>
        </p:nvPicPr>
        <p:blipFill>
          <a:blip r:embed="rId7"/>
          <a:stretch>
            <a:fillRect/>
          </a:stretch>
        </p:blipFill>
        <p:spPr>
          <a:xfrm>
            <a:off x="4370057" y="2183288"/>
            <a:ext cx="2018283" cy="1167709"/>
          </a:xfrm>
          <a:prstGeom prst="rect">
            <a:avLst/>
          </a:prstGeom>
        </p:spPr>
      </p:pic>
      <p:pic>
        <p:nvPicPr>
          <p:cNvPr id="8" name="Picture 7" descr="A green computer chip with a fan&#10;&#10;Description automatically generated">
            <a:extLst>
              <a:ext uri="{FF2B5EF4-FFF2-40B4-BE49-F238E27FC236}">
                <a16:creationId xmlns:a16="http://schemas.microsoft.com/office/drawing/2014/main" id="{29BF91D6-95D9-A687-D9A0-33ACC0F26921}"/>
              </a:ext>
            </a:extLst>
          </p:cNvPr>
          <p:cNvPicPr>
            <a:picLocks noChangeAspect="1"/>
          </p:cNvPicPr>
          <p:nvPr/>
        </p:nvPicPr>
        <p:blipFill>
          <a:blip r:embed="rId8"/>
          <a:stretch>
            <a:fillRect/>
          </a:stretch>
        </p:blipFill>
        <p:spPr>
          <a:xfrm>
            <a:off x="9742379" y="3474957"/>
            <a:ext cx="2218818" cy="1104780"/>
          </a:xfrm>
          <a:prstGeom prst="rect">
            <a:avLst/>
          </a:prstGeom>
        </p:spPr>
      </p:pic>
      <p:sp>
        <p:nvSpPr>
          <p:cNvPr id="3" name="Rectangle: Rounded Corners 2">
            <a:extLst>
              <a:ext uri="{FF2B5EF4-FFF2-40B4-BE49-F238E27FC236}">
                <a16:creationId xmlns:a16="http://schemas.microsoft.com/office/drawing/2014/main" id="{0B4901C1-DBD3-7BA0-E8BA-D7F5304159C7}"/>
              </a:ext>
            </a:extLst>
          </p:cNvPr>
          <p:cNvSpPr/>
          <p:nvPr/>
        </p:nvSpPr>
        <p:spPr>
          <a:xfrm>
            <a:off x="6389424" y="469875"/>
            <a:ext cx="5756121" cy="175530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sz="1200" dirty="0">
                <a:solidFill>
                  <a:srgbClr val="00B050"/>
                </a:solidFill>
              </a:rPr>
              <a:t>William Gu: 	</a:t>
            </a:r>
            <a:r>
              <a:rPr lang="en-US" sz="1200" dirty="0" err="1">
                <a:solidFill>
                  <a:srgbClr val="00B050"/>
                </a:solidFill>
              </a:rPr>
              <a:t>ePIC</a:t>
            </a:r>
            <a:r>
              <a:rPr lang="en-US" sz="1200" dirty="0">
                <a:solidFill>
                  <a:srgbClr val="00B050"/>
                </a:solidFill>
              </a:rPr>
              <a:t> Timing and Synchronization:  	(Tomorrow)</a:t>
            </a:r>
          </a:p>
          <a:p>
            <a:endParaRPr lang="en-US" sz="1200" dirty="0">
              <a:solidFill>
                <a:srgbClr val="00B050"/>
              </a:solidFill>
            </a:endParaRPr>
          </a:p>
          <a:p>
            <a:r>
              <a:rPr lang="en-US" sz="1200" dirty="0">
                <a:solidFill>
                  <a:srgbClr val="00B050"/>
                </a:solidFill>
              </a:rPr>
              <a:t>Hao Xu: 	Felix DAM			(Tomorrow)</a:t>
            </a:r>
          </a:p>
          <a:p>
            <a:endParaRPr lang="en-US" sz="1200" dirty="0">
              <a:solidFill>
                <a:srgbClr val="00B050"/>
              </a:solidFill>
            </a:endParaRPr>
          </a:p>
          <a:p>
            <a:r>
              <a:rPr lang="en-US" sz="1200" dirty="0">
                <a:solidFill>
                  <a:srgbClr val="00B050"/>
                </a:solidFill>
              </a:rPr>
              <a:t>Luca </a:t>
            </a:r>
            <a:r>
              <a:rPr lang="en-US" sz="1200" dirty="0" err="1">
                <a:solidFill>
                  <a:srgbClr val="00B050"/>
                </a:solidFill>
              </a:rPr>
              <a:t>Pontisso</a:t>
            </a:r>
            <a:r>
              <a:rPr lang="en-US" sz="1200" dirty="0">
                <a:solidFill>
                  <a:srgbClr val="00B050"/>
                </a:solidFill>
              </a:rPr>
              <a:t>:   Data filtering on GPU for </a:t>
            </a:r>
            <a:r>
              <a:rPr lang="en-US" sz="1200" dirty="0" err="1">
                <a:solidFill>
                  <a:srgbClr val="00B050"/>
                </a:solidFill>
              </a:rPr>
              <a:t>dRICH</a:t>
            </a:r>
            <a:r>
              <a:rPr lang="en-US" sz="1200" dirty="0">
                <a:solidFill>
                  <a:srgbClr val="00B050"/>
                </a:solidFill>
              </a:rPr>
              <a:t>         (Yesterday)</a:t>
            </a:r>
          </a:p>
          <a:p>
            <a:endParaRPr lang="en-US" sz="1200" dirty="0">
              <a:solidFill>
                <a:srgbClr val="00B050"/>
              </a:solidFill>
            </a:endParaRPr>
          </a:p>
          <a:p>
            <a:r>
              <a:rPr lang="en-US" sz="1200" dirty="0">
                <a:solidFill>
                  <a:srgbClr val="00B050"/>
                </a:solidFill>
              </a:rPr>
              <a:t>Cristian Rossi:    Noise reduction for </a:t>
            </a:r>
            <a:r>
              <a:rPr lang="en-US" sz="1200" dirty="0" err="1">
                <a:solidFill>
                  <a:srgbClr val="00B050"/>
                </a:solidFill>
              </a:rPr>
              <a:t>dRICH</a:t>
            </a:r>
            <a:r>
              <a:rPr lang="en-US" sz="1200" dirty="0">
                <a:solidFill>
                  <a:srgbClr val="00B050"/>
                </a:solidFill>
              </a:rPr>
              <a:t>	(Yesterday)</a:t>
            </a:r>
          </a:p>
        </p:txBody>
      </p:sp>
    </p:spTree>
    <p:extLst>
      <p:ext uri="{BB962C8B-B14F-4D97-AF65-F5344CB8AC3E}">
        <p14:creationId xmlns:p14="http://schemas.microsoft.com/office/powerpoint/2010/main" val="202615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49DC-4A4B-5E9B-DB47-E6E443CA2E60}"/>
              </a:ext>
            </a:extLst>
          </p:cNvPr>
          <p:cNvSpPr>
            <a:spLocks noGrp="1"/>
          </p:cNvSpPr>
          <p:nvPr>
            <p:ph type="title"/>
          </p:nvPr>
        </p:nvSpPr>
        <p:spPr/>
        <p:txBody>
          <a:bodyPr/>
          <a:lstStyle/>
          <a:p>
            <a:r>
              <a:rPr lang="en-US" dirty="0"/>
              <a:t>System Components Status</a:t>
            </a:r>
          </a:p>
        </p:txBody>
      </p:sp>
      <p:sp>
        <p:nvSpPr>
          <p:cNvPr id="4" name="Rectangle 3">
            <a:extLst>
              <a:ext uri="{FF2B5EF4-FFF2-40B4-BE49-F238E27FC236}">
                <a16:creationId xmlns:a16="http://schemas.microsoft.com/office/drawing/2014/main" id="{5BB2664B-CD96-AE0F-3008-D41B0E1FC196}"/>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F11A530-43C5-7CF2-FDBF-F5E3E275951D}"/>
              </a:ext>
            </a:extLst>
          </p:cNvPr>
          <p:cNvSpPr/>
          <p:nvPr/>
        </p:nvSpPr>
        <p:spPr>
          <a:xfrm>
            <a:off x="464657" y="4649362"/>
            <a:ext cx="11616695" cy="120425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13E34FA-AA42-B5F8-E6B4-27454FD45955}"/>
              </a:ext>
            </a:extLst>
          </p:cNvPr>
          <p:cNvSpPr/>
          <p:nvPr/>
        </p:nvSpPr>
        <p:spPr>
          <a:xfrm>
            <a:off x="3953591" y="4651957"/>
            <a:ext cx="8127759" cy="119214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E879959-C3B3-8836-888B-8C0C03AF0FB5}"/>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21ECC5-9A37-29C8-8DBD-0882F15BE84E}"/>
              </a:ext>
            </a:extLst>
          </p:cNvPr>
          <p:cNvCxnSpPr/>
          <p:nvPr/>
        </p:nvCxnSpPr>
        <p:spPr>
          <a:xfrm>
            <a:off x="1429567" y="466275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40A2AC-8A81-F023-9477-696FFA0E714B}"/>
              </a:ext>
            </a:extLst>
          </p:cNvPr>
          <p:cNvSpPr txBox="1"/>
          <p:nvPr/>
        </p:nvSpPr>
        <p:spPr>
          <a:xfrm>
            <a:off x="533105" y="981035"/>
            <a:ext cx="909152" cy="461665"/>
          </a:xfrm>
          <a:prstGeom prst="rect">
            <a:avLst/>
          </a:prstGeom>
          <a:noFill/>
        </p:spPr>
        <p:txBody>
          <a:bodyPr wrap="square" rtlCol="0">
            <a:spAutoFit/>
          </a:bodyPr>
          <a:lstStyle/>
          <a:p>
            <a:r>
              <a:rPr lang="en-US" sz="1200" dirty="0"/>
              <a:t>Echelon 0</a:t>
            </a:r>
          </a:p>
          <a:p>
            <a:r>
              <a:rPr lang="en-US" sz="1200" dirty="0"/>
              <a:t>Compute</a:t>
            </a:r>
          </a:p>
        </p:txBody>
      </p:sp>
      <p:sp>
        <p:nvSpPr>
          <p:cNvPr id="17" name="TextBox 16">
            <a:extLst>
              <a:ext uri="{FF2B5EF4-FFF2-40B4-BE49-F238E27FC236}">
                <a16:creationId xmlns:a16="http://schemas.microsoft.com/office/drawing/2014/main" id="{320F4734-283E-9F21-D17D-09C07884758A}"/>
              </a:ext>
            </a:extLst>
          </p:cNvPr>
          <p:cNvSpPr txBox="1"/>
          <p:nvPr/>
        </p:nvSpPr>
        <p:spPr>
          <a:xfrm>
            <a:off x="535799" y="4717066"/>
            <a:ext cx="909152" cy="646331"/>
          </a:xfrm>
          <a:prstGeom prst="rect">
            <a:avLst/>
          </a:prstGeom>
          <a:noFill/>
        </p:spPr>
        <p:txBody>
          <a:bodyPr wrap="square" rtlCol="0">
            <a:spAutoFit/>
          </a:bodyPr>
          <a:lstStyle/>
          <a:p>
            <a:r>
              <a:rPr lang="en-US" sz="1200" dirty="0"/>
              <a:t>Echelon 1</a:t>
            </a:r>
          </a:p>
          <a:p>
            <a:r>
              <a:rPr lang="en-US" sz="1200" dirty="0"/>
              <a:t>Compute</a:t>
            </a:r>
          </a:p>
          <a:p>
            <a:r>
              <a:rPr lang="en-US" sz="1200" dirty="0"/>
              <a:t>Interface</a:t>
            </a:r>
          </a:p>
        </p:txBody>
      </p:sp>
      <p:sp>
        <p:nvSpPr>
          <p:cNvPr id="28" name="Slide Number Placeholder 5">
            <a:extLst>
              <a:ext uri="{FF2B5EF4-FFF2-40B4-BE49-F238E27FC236}">
                <a16:creationId xmlns:a16="http://schemas.microsoft.com/office/drawing/2014/main" id="{0699C9F6-5247-F41E-E6F9-06260FE44C00}"/>
              </a:ext>
            </a:extLst>
          </p:cNvPr>
          <p:cNvSpPr>
            <a:spLocks noGrp="1"/>
          </p:cNvSpPr>
          <p:nvPr>
            <p:ph type="sldNum" sz="quarter" idx="4"/>
          </p:nvPr>
        </p:nvSpPr>
        <p:spPr>
          <a:xfrm>
            <a:off x="11371107" y="50095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19</a:t>
            </a:fld>
            <a:endParaRPr lang="en-US" dirty="0"/>
          </a:p>
        </p:txBody>
      </p:sp>
      <p:sp>
        <p:nvSpPr>
          <p:cNvPr id="5" name="Rectangle 4">
            <a:extLst>
              <a:ext uri="{FF2B5EF4-FFF2-40B4-BE49-F238E27FC236}">
                <a16:creationId xmlns:a16="http://schemas.microsoft.com/office/drawing/2014/main" id="{A0F939E6-98D5-BA40-F064-0196174BA7E2}"/>
              </a:ext>
            </a:extLst>
          </p:cNvPr>
          <p:cNvSpPr/>
          <p:nvPr/>
        </p:nvSpPr>
        <p:spPr>
          <a:xfrm>
            <a:off x="461963" y="3399418"/>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EC202EC2-2CEF-EC86-0659-DC63EFA48878}"/>
              </a:ext>
            </a:extLst>
          </p:cNvPr>
          <p:cNvCxnSpPr/>
          <p:nvPr/>
        </p:nvCxnSpPr>
        <p:spPr>
          <a:xfrm>
            <a:off x="1426873" y="342910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6B8444-C83A-3586-E510-6D2251FEDF13}"/>
              </a:ext>
            </a:extLst>
          </p:cNvPr>
          <p:cNvSpPr txBox="1"/>
          <p:nvPr/>
        </p:nvSpPr>
        <p:spPr>
          <a:xfrm>
            <a:off x="533105" y="3483417"/>
            <a:ext cx="909152" cy="646331"/>
          </a:xfrm>
          <a:prstGeom prst="rect">
            <a:avLst/>
          </a:prstGeom>
          <a:noFill/>
        </p:spPr>
        <p:txBody>
          <a:bodyPr wrap="square" rtlCol="0">
            <a:spAutoFit/>
          </a:bodyPr>
          <a:lstStyle/>
          <a:p>
            <a:r>
              <a:rPr lang="en-US" sz="1200" dirty="0"/>
              <a:t>Detector Test Support</a:t>
            </a:r>
          </a:p>
        </p:txBody>
      </p:sp>
      <p:sp>
        <p:nvSpPr>
          <p:cNvPr id="9" name="Rectangle 8">
            <a:extLst>
              <a:ext uri="{FF2B5EF4-FFF2-40B4-BE49-F238E27FC236}">
                <a16:creationId xmlns:a16="http://schemas.microsoft.com/office/drawing/2014/main" id="{1B50BCC2-3D5D-452F-A35F-665368BF91B3}"/>
              </a:ext>
            </a:extLst>
          </p:cNvPr>
          <p:cNvSpPr/>
          <p:nvPr/>
        </p:nvSpPr>
        <p:spPr>
          <a:xfrm>
            <a:off x="461963" y="2146805"/>
            <a:ext cx="11616695" cy="1204252"/>
          </a:xfrm>
          <a:prstGeom prst="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3E69C8D-6F4C-30DA-8356-AD610270D87C}"/>
              </a:ext>
            </a:extLst>
          </p:cNvPr>
          <p:cNvCxnSpPr/>
          <p:nvPr/>
        </p:nvCxnSpPr>
        <p:spPr>
          <a:xfrm>
            <a:off x="1426873" y="217032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D26121-5FA5-B7A1-A2F3-7DA685B383D4}"/>
              </a:ext>
            </a:extLst>
          </p:cNvPr>
          <p:cNvSpPr txBox="1"/>
          <p:nvPr/>
        </p:nvSpPr>
        <p:spPr>
          <a:xfrm>
            <a:off x="527132" y="2229057"/>
            <a:ext cx="834572" cy="430887"/>
          </a:xfrm>
          <a:prstGeom prst="rect">
            <a:avLst/>
          </a:prstGeom>
          <a:noFill/>
        </p:spPr>
        <p:txBody>
          <a:bodyPr wrap="square" rtlCol="0">
            <a:spAutoFit/>
          </a:bodyPr>
          <a:lstStyle/>
          <a:p>
            <a:r>
              <a:rPr lang="en-US" sz="1100" dirty="0"/>
              <a:t>Echelon 0 location</a:t>
            </a:r>
          </a:p>
        </p:txBody>
      </p:sp>
      <p:cxnSp>
        <p:nvCxnSpPr>
          <p:cNvPr id="12" name="Straight Connector 11">
            <a:extLst>
              <a:ext uri="{FF2B5EF4-FFF2-40B4-BE49-F238E27FC236}">
                <a16:creationId xmlns:a16="http://schemas.microsoft.com/office/drawing/2014/main" id="{E4C9FA7A-FAD7-32E4-E25B-7AD99DCA360A}"/>
              </a:ext>
            </a:extLst>
          </p:cNvPr>
          <p:cNvCxnSpPr/>
          <p:nvPr/>
        </p:nvCxnSpPr>
        <p:spPr>
          <a:xfrm>
            <a:off x="4672642"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6331F3-EA59-214F-B9B2-5AEC20CB94D3}"/>
              </a:ext>
            </a:extLst>
          </p:cNvPr>
          <p:cNvSpPr txBox="1"/>
          <p:nvPr/>
        </p:nvSpPr>
        <p:spPr>
          <a:xfrm>
            <a:off x="1594656" y="3483417"/>
            <a:ext cx="2356241" cy="830997"/>
          </a:xfrm>
          <a:prstGeom prst="rect">
            <a:avLst/>
          </a:prstGeom>
          <a:noFill/>
        </p:spPr>
        <p:txBody>
          <a:bodyPr wrap="square" rtlCol="0">
            <a:spAutoFit/>
          </a:bodyPr>
          <a:lstStyle/>
          <a:p>
            <a:r>
              <a:rPr lang="en-US" sz="1200" dirty="0"/>
              <a:t>Firmware Support for Commercial Development Boards as FELIX substitutes for test stands (to be developed)</a:t>
            </a:r>
          </a:p>
        </p:txBody>
      </p:sp>
      <p:sp>
        <p:nvSpPr>
          <p:cNvPr id="15" name="TextBox 14">
            <a:extLst>
              <a:ext uri="{FF2B5EF4-FFF2-40B4-BE49-F238E27FC236}">
                <a16:creationId xmlns:a16="http://schemas.microsoft.com/office/drawing/2014/main" id="{09D37CD0-7751-5F4F-D712-D14CA20E0BFA}"/>
              </a:ext>
            </a:extLst>
          </p:cNvPr>
          <p:cNvSpPr txBox="1"/>
          <p:nvPr/>
        </p:nvSpPr>
        <p:spPr>
          <a:xfrm>
            <a:off x="4812811" y="3496140"/>
            <a:ext cx="984639" cy="646331"/>
          </a:xfrm>
          <a:prstGeom prst="rect">
            <a:avLst/>
          </a:prstGeom>
          <a:noFill/>
        </p:spPr>
        <p:txBody>
          <a:bodyPr wrap="square" rtlCol="0">
            <a:spAutoFit/>
          </a:bodyPr>
          <a:lstStyle/>
          <a:p>
            <a:r>
              <a:rPr lang="en-US" sz="1200" dirty="0"/>
              <a:t>2 Port VD100 ($800)</a:t>
            </a:r>
          </a:p>
        </p:txBody>
      </p:sp>
      <p:cxnSp>
        <p:nvCxnSpPr>
          <p:cNvPr id="16" name="Straight Connector 15">
            <a:extLst>
              <a:ext uri="{FF2B5EF4-FFF2-40B4-BE49-F238E27FC236}">
                <a16:creationId xmlns:a16="http://schemas.microsoft.com/office/drawing/2014/main" id="{5D93C5C6-B398-EABE-D936-4FF411C3AA08}"/>
              </a:ext>
            </a:extLst>
          </p:cNvPr>
          <p:cNvCxnSpPr/>
          <p:nvPr/>
        </p:nvCxnSpPr>
        <p:spPr>
          <a:xfrm>
            <a:off x="7849435"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8E169F-A2F8-11B4-B8DC-83CF11827B76}"/>
              </a:ext>
            </a:extLst>
          </p:cNvPr>
          <p:cNvSpPr txBox="1"/>
          <p:nvPr/>
        </p:nvSpPr>
        <p:spPr>
          <a:xfrm>
            <a:off x="7998228" y="3496140"/>
            <a:ext cx="984639" cy="646331"/>
          </a:xfrm>
          <a:prstGeom prst="rect">
            <a:avLst/>
          </a:prstGeom>
          <a:noFill/>
        </p:spPr>
        <p:txBody>
          <a:bodyPr wrap="square" rtlCol="0">
            <a:spAutoFit/>
          </a:bodyPr>
          <a:lstStyle/>
          <a:p>
            <a:r>
              <a:rPr lang="en-US" sz="1200" dirty="0"/>
              <a:t>48 port VMK180 ($10k)</a:t>
            </a:r>
          </a:p>
        </p:txBody>
      </p:sp>
      <p:sp>
        <p:nvSpPr>
          <p:cNvPr id="22" name="TextBox 21">
            <a:extLst>
              <a:ext uri="{FF2B5EF4-FFF2-40B4-BE49-F238E27FC236}">
                <a16:creationId xmlns:a16="http://schemas.microsoft.com/office/drawing/2014/main" id="{8794A399-78E9-6193-5357-3360D95D3734}"/>
              </a:ext>
            </a:extLst>
          </p:cNvPr>
          <p:cNvSpPr txBox="1"/>
          <p:nvPr/>
        </p:nvSpPr>
        <p:spPr>
          <a:xfrm>
            <a:off x="1594655" y="2237905"/>
            <a:ext cx="3193004" cy="830997"/>
          </a:xfrm>
          <a:prstGeom prst="rect">
            <a:avLst/>
          </a:prstGeom>
          <a:noFill/>
        </p:spPr>
        <p:txBody>
          <a:bodyPr wrap="square" rtlCol="0">
            <a:spAutoFit/>
          </a:bodyPr>
          <a:lstStyle/>
          <a:p>
            <a:r>
              <a:rPr lang="en-US" sz="1200" dirty="0"/>
              <a:t>DAQ Computing:</a:t>
            </a:r>
          </a:p>
          <a:p>
            <a:pPr marL="171450" indent="-171450">
              <a:buFont typeface="Arial" panose="020B0604020202020204" pitchFamily="34" charset="0"/>
              <a:buChar char="•"/>
            </a:pPr>
            <a:r>
              <a:rPr lang="en-US" sz="1200" dirty="0"/>
              <a:t>~100 Readout computers in DAQ Room</a:t>
            </a:r>
          </a:p>
          <a:p>
            <a:pPr marL="171450" indent="-171450">
              <a:buFont typeface="Arial" panose="020B0604020202020204" pitchFamily="34" charset="0"/>
              <a:buChar char="•"/>
            </a:pPr>
            <a:r>
              <a:rPr lang="en-US" sz="1200" dirty="0"/>
              <a:t>~100 computers located anywhere with sufficient network</a:t>
            </a:r>
          </a:p>
        </p:txBody>
      </p:sp>
      <p:cxnSp>
        <p:nvCxnSpPr>
          <p:cNvPr id="25" name="Straight Connector 24">
            <a:extLst>
              <a:ext uri="{FF2B5EF4-FFF2-40B4-BE49-F238E27FC236}">
                <a16:creationId xmlns:a16="http://schemas.microsoft.com/office/drawing/2014/main" id="{81985D45-6BAD-49F1-961B-1ED785A41D3E}"/>
              </a:ext>
            </a:extLst>
          </p:cNvPr>
          <p:cNvCxnSpPr/>
          <p:nvPr/>
        </p:nvCxnSpPr>
        <p:spPr>
          <a:xfrm>
            <a:off x="4680667" y="217986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8729DA-A969-6E3B-266C-79654D75C560}"/>
              </a:ext>
            </a:extLst>
          </p:cNvPr>
          <p:cNvSpPr txBox="1"/>
          <p:nvPr/>
        </p:nvSpPr>
        <p:spPr>
          <a:xfrm>
            <a:off x="4848448" y="2246258"/>
            <a:ext cx="2555895" cy="830997"/>
          </a:xfrm>
          <a:prstGeom prst="rect">
            <a:avLst/>
          </a:prstGeom>
          <a:noFill/>
        </p:spPr>
        <p:txBody>
          <a:bodyPr wrap="square" rtlCol="0">
            <a:spAutoFit/>
          </a:bodyPr>
          <a:lstStyle/>
          <a:p>
            <a:r>
              <a:rPr lang="en-US" sz="1200" dirty="0"/>
              <a:t>Splitting farm reduces DAQ room renovations but increases network requirements, space in SDCC, and complicates access</a:t>
            </a:r>
          </a:p>
        </p:txBody>
      </p:sp>
      <p:cxnSp>
        <p:nvCxnSpPr>
          <p:cNvPr id="27" name="Straight Connector 26">
            <a:extLst>
              <a:ext uri="{FF2B5EF4-FFF2-40B4-BE49-F238E27FC236}">
                <a16:creationId xmlns:a16="http://schemas.microsoft.com/office/drawing/2014/main" id="{48645156-D54C-3FB8-F5B7-8B0D327A91E6}"/>
              </a:ext>
            </a:extLst>
          </p:cNvPr>
          <p:cNvCxnSpPr/>
          <p:nvPr/>
        </p:nvCxnSpPr>
        <p:spPr>
          <a:xfrm>
            <a:off x="7475628" y="217032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7BF27A-042C-8AED-B14A-6F0D82D47E2C}"/>
              </a:ext>
            </a:extLst>
          </p:cNvPr>
          <p:cNvSpPr txBox="1"/>
          <p:nvPr/>
        </p:nvSpPr>
        <p:spPr>
          <a:xfrm>
            <a:off x="7714694" y="2229057"/>
            <a:ext cx="2555895" cy="276999"/>
          </a:xfrm>
          <a:prstGeom prst="rect">
            <a:avLst/>
          </a:prstGeom>
          <a:noFill/>
        </p:spPr>
        <p:txBody>
          <a:bodyPr wrap="square" rtlCol="0">
            <a:spAutoFit/>
          </a:bodyPr>
          <a:lstStyle/>
          <a:p>
            <a:r>
              <a:rPr lang="en-US" sz="1200" dirty="0"/>
              <a:t>Cost/benefit analysis to be done</a:t>
            </a:r>
          </a:p>
        </p:txBody>
      </p:sp>
      <p:pic>
        <p:nvPicPr>
          <p:cNvPr id="31" name="Picture 30">
            <a:extLst>
              <a:ext uri="{FF2B5EF4-FFF2-40B4-BE49-F238E27FC236}">
                <a16:creationId xmlns:a16="http://schemas.microsoft.com/office/drawing/2014/main" id="{B35B1C46-94E8-9228-78AC-5BA7FCF185A6}"/>
              </a:ext>
            </a:extLst>
          </p:cNvPr>
          <p:cNvPicPr>
            <a:picLocks noChangeAspect="1"/>
          </p:cNvPicPr>
          <p:nvPr/>
        </p:nvPicPr>
        <p:blipFill>
          <a:blip r:embed="rId2"/>
          <a:stretch>
            <a:fillRect/>
          </a:stretch>
        </p:blipFill>
        <p:spPr>
          <a:xfrm>
            <a:off x="5779696" y="3413348"/>
            <a:ext cx="1699358" cy="1141897"/>
          </a:xfrm>
          <a:prstGeom prst="rect">
            <a:avLst/>
          </a:prstGeom>
        </p:spPr>
      </p:pic>
      <p:pic>
        <p:nvPicPr>
          <p:cNvPr id="33" name="Picture 32">
            <a:extLst>
              <a:ext uri="{FF2B5EF4-FFF2-40B4-BE49-F238E27FC236}">
                <a16:creationId xmlns:a16="http://schemas.microsoft.com/office/drawing/2014/main" id="{9A36572E-32F7-EE12-A5B3-4030DD929AA4}"/>
              </a:ext>
            </a:extLst>
          </p:cNvPr>
          <p:cNvPicPr>
            <a:picLocks noChangeAspect="1"/>
          </p:cNvPicPr>
          <p:nvPr/>
        </p:nvPicPr>
        <p:blipFill>
          <a:blip r:embed="rId3"/>
          <a:stretch>
            <a:fillRect/>
          </a:stretch>
        </p:blipFill>
        <p:spPr>
          <a:xfrm>
            <a:off x="8982867" y="3450431"/>
            <a:ext cx="1913130" cy="1113580"/>
          </a:xfrm>
          <a:prstGeom prst="rect">
            <a:avLst/>
          </a:prstGeom>
        </p:spPr>
      </p:pic>
      <p:graphicFrame>
        <p:nvGraphicFramePr>
          <p:cNvPr id="13" name="Object 12">
            <a:extLst>
              <a:ext uri="{FF2B5EF4-FFF2-40B4-BE49-F238E27FC236}">
                <a16:creationId xmlns:a16="http://schemas.microsoft.com/office/drawing/2014/main" id="{8D6D1C81-782C-5E2B-58AF-5A8C55DD317B}"/>
              </a:ext>
            </a:extLst>
          </p:cNvPr>
          <p:cNvGraphicFramePr>
            <a:graphicFrameLocks noChangeAspect="1"/>
          </p:cNvGraphicFramePr>
          <p:nvPr>
            <p:extLst>
              <p:ext uri="{D42A27DB-BD31-4B8C-83A1-F6EECF244321}">
                <p14:modId xmlns:p14="http://schemas.microsoft.com/office/powerpoint/2010/main" val="99006671"/>
              </p:ext>
            </p:extLst>
          </p:nvPr>
        </p:nvGraphicFramePr>
        <p:xfrm>
          <a:off x="6910764" y="4668936"/>
          <a:ext cx="2045912" cy="1150826"/>
        </p:xfrm>
        <a:graphic>
          <a:graphicData uri="http://schemas.openxmlformats.org/presentationml/2006/ole">
            <mc:AlternateContent xmlns:mc="http://schemas.openxmlformats.org/markup-compatibility/2006">
              <mc:Choice xmlns:v="urn:schemas-microsoft-com:vml" Requires="v">
                <p:oleObj name="Acrobat Document" r:id="rId4" imgW="9144000" imgH="5143500" progId="Acrobat.Document.DC">
                  <p:embed/>
                </p:oleObj>
              </mc:Choice>
              <mc:Fallback>
                <p:oleObj name="Acrobat Document" r:id="rId4" imgW="9144000" imgH="5143500" progId="Acrobat.Document.DC">
                  <p:embed/>
                  <p:pic>
                    <p:nvPicPr>
                      <p:cNvPr id="13" name="Object 12">
                        <a:extLst>
                          <a:ext uri="{FF2B5EF4-FFF2-40B4-BE49-F238E27FC236}">
                            <a16:creationId xmlns:a16="http://schemas.microsoft.com/office/drawing/2014/main" id="{8D6D1C81-782C-5E2B-58AF-5A8C55DD317B}"/>
                          </a:ext>
                        </a:extLst>
                      </p:cNvPr>
                      <p:cNvPicPr/>
                      <p:nvPr/>
                    </p:nvPicPr>
                    <p:blipFill>
                      <a:blip r:embed="rId5"/>
                      <a:stretch>
                        <a:fillRect/>
                      </a:stretch>
                    </p:blipFill>
                    <p:spPr>
                      <a:xfrm>
                        <a:off x="6910764" y="4668936"/>
                        <a:ext cx="2045912" cy="1150826"/>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1E6E357D-3165-82D8-1D4C-E70961C4C307}"/>
              </a:ext>
            </a:extLst>
          </p:cNvPr>
          <p:cNvPicPr>
            <a:picLocks noChangeAspect="1"/>
          </p:cNvPicPr>
          <p:nvPr/>
        </p:nvPicPr>
        <p:blipFill>
          <a:blip r:embed="rId6"/>
          <a:stretch>
            <a:fillRect/>
          </a:stretch>
        </p:blipFill>
        <p:spPr>
          <a:xfrm>
            <a:off x="9014898" y="4660903"/>
            <a:ext cx="3001834" cy="1158859"/>
          </a:xfrm>
          <a:prstGeom prst="rect">
            <a:avLst/>
          </a:prstGeom>
        </p:spPr>
      </p:pic>
      <p:sp>
        <p:nvSpPr>
          <p:cNvPr id="30" name="TextBox 29">
            <a:extLst>
              <a:ext uri="{FF2B5EF4-FFF2-40B4-BE49-F238E27FC236}">
                <a16:creationId xmlns:a16="http://schemas.microsoft.com/office/drawing/2014/main" id="{8D20209F-097C-E667-04C9-2A0BDF61A132}"/>
              </a:ext>
            </a:extLst>
          </p:cNvPr>
          <p:cNvSpPr txBox="1"/>
          <p:nvPr/>
        </p:nvSpPr>
        <p:spPr>
          <a:xfrm>
            <a:off x="4078377" y="4643772"/>
            <a:ext cx="2767769" cy="1200329"/>
          </a:xfrm>
          <a:prstGeom prst="rect">
            <a:avLst/>
          </a:prstGeom>
          <a:noFill/>
        </p:spPr>
        <p:txBody>
          <a:bodyPr wrap="square" rtlCol="0">
            <a:spAutoFit/>
          </a:bodyPr>
          <a:lstStyle/>
          <a:p>
            <a:r>
              <a:rPr lang="en-US" sz="1200" dirty="0"/>
              <a:t>Scientific software and computing is off project dependency:</a:t>
            </a:r>
          </a:p>
          <a:p>
            <a:pPr marL="171450" indent="-171450">
              <a:buFont typeface="Arial" panose="020B0604020202020204" pitchFamily="34" charset="0"/>
              <a:buChar char="•"/>
            </a:pPr>
            <a:r>
              <a:rPr lang="en-US" sz="1200" dirty="0"/>
              <a:t>RRB</a:t>
            </a:r>
          </a:p>
          <a:p>
            <a:pPr marL="171450" indent="-171450">
              <a:buFont typeface="Arial" panose="020B0604020202020204" pitchFamily="34" charset="0"/>
              <a:buChar char="•"/>
            </a:pPr>
            <a:r>
              <a:rPr lang="en-US" sz="1200" dirty="0"/>
              <a:t>ECSJI</a:t>
            </a:r>
          </a:p>
          <a:p>
            <a:pPr marL="171450" indent="-171450">
              <a:buFont typeface="Arial" panose="020B0604020202020204" pitchFamily="34" charset="0"/>
              <a:buChar char="•"/>
            </a:pPr>
            <a:r>
              <a:rPr lang="en-US" sz="1200" dirty="0"/>
              <a:t>Latest Collaboration Review Sept 26-27, 2024</a:t>
            </a:r>
          </a:p>
        </p:txBody>
      </p:sp>
      <p:sp>
        <p:nvSpPr>
          <p:cNvPr id="32" name="TextBox 31">
            <a:extLst>
              <a:ext uri="{FF2B5EF4-FFF2-40B4-BE49-F238E27FC236}">
                <a16:creationId xmlns:a16="http://schemas.microsoft.com/office/drawing/2014/main" id="{84040DCB-0CBA-6353-3656-F6274AC553F4}"/>
              </a:ext>
            </a:extLst>
          </p:cNvPr>
          <p:cNvSpPr txBox="1"/>
          <p:nvPr/>
        </p:nvSpPr>
        <p:spPr>
          <a:xfrm>
            <a:off x="1509472" y="4662758"/>
            <a:ext cx="2293275" cy="1138773"/>
          </a:xfrm>
          <a:prstGeom prst="rect">
            <a:avLst/>
          </a:prstGeom>
          <a:noFill/>
        </p:spPr>
        <p:txBody>
          <a:bodyPr wrap="square" rtlCol="0">
            <a:spAutoFit/>
          </a:bodyPr>
          <a:lstStyle/>
          <a:p>
            <a:r>
              <a:rPr lang="en-US" sz="1200" dirty="0"/>
              <a:t>Interface:</a:t>
            </a:r>
          </a:p>
          <a:p>
            <a:endParaRPr lang="en-US" sz="800" dirty="0"/>
          </a:p>
          <a:p>
            <a:pPr marL="171450" indent="-171450">
              <a:buFont typeface="Arial" panose="020B0604020202020204" pitchFamily="34" charset="0"/>
              <a:buChar char="•"/>
            </a:pPr>
            <a:r>
              <a:rPr lang="en-US" sz="1200" dirty="0"/>
              <a:t>Full Data to be streamed to JLAB/BNL echelon 1</a:t>
            </a:r>
          </a:p>
          <a:p>
            <a:pPr marL="171450" indent="-171450">
              <a:buFont typeface="Arial" panose="020B0604020202020204" pitchFamily="34" charset="0"/>
              <a:buChar char="•"/>
            </a:pPr>
            <a:r>
              <a:rPr lang="en-US" sz="1200" dirty="0"/>
              <a:t>Full Data to be archived at both facilities for redundancy</a:t>
            </a:r>
          </a:p>
        </p:txBody>
      </p:sp>
      <p:pic>
        <p:nvPicPr>
          <p:cNvPr id="36" name="Picture 35">
            <a:extLst>
              <a:ext uri="{FF2B5EF4-FFF2-40B4-BE49-F238E27FC236}">
                <a16:creationId xmlns:a16="http://schemas.microsoft.com/office/drawing/2014/main" id="{083B8ADD-4099-9E53-4A16-412B173B9A16}"/>
              </a:ext>
            </a:extLst>
          </p:cNvPr>
          <p:cNvPicPr>
            <a:picLocks noChangeAspect="1"/>
          </p:cNvPicPr>
          <p:nvPr/>
        </p:nvPicPr>
        <p:blipFill>
          <a:blip r:embed="rId7"/>
          <a:stretch>
            <a:fillRect/>
          </a:stretch>
        </p:blipFill>
        <p:spPr>
          <a:xfrm>
            <a:off x="6579951" y="922558"/>
            <a:ext cx="2222572" cy="1153856"/>
          </a:xfrm>
          <a:prstGeom prst="rect">
            <a:avLst/>
          </a:prstGeom>
        </p:spPr>
      </p:pic>
      <p:sp>
        <p:nvSpPr>
          <p:cNvPr id="37" name="TextBox 36">
            <a:extLst>
              <a:ext uri="{FF2B5EF4-FFF2-40B4-BE49-F238E27FC236}">
                <a16:creationId xmlns:a16="http://schemas.microsoft.com/office/drawing/2014/main" id="{68F99753-D053-1973-7B6E-AEF7C567AEF9}"/>
              </a:ext>
            </a:extLst>
          </p:cNvPr>
          <p:cNvSpPr txBox="1"/>
          <p:nvPr/>
        </p:nvSpPr>
        <p:spPr>
          <a:xfrm>
            <a:off x="1513399" y="911469"/>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t>Readout Computers</a:t>
            </a:r>
          </a:p>
          <a:p>
            <a:pPr marL="171450" indent="-171450">
              <a:buFont typeface="Arial" panose="020B0604020202020204" pitchFamily="34" charset="0"/>
              <a:buChar char="•"/>
            </a:pPr>
            <a:r>
              <a:rPr lang="en-US" sz="1200" dirty="0"/>
              <a:t>Frame Building Computers</a:t>
            </a:r>
          </a:p>
          <a:p>
            <a:pPr marL="171450" indent="-171450">
              <a:buFont typeface="Arial" panose="020B0604020202020204" pitchFamily="34" charset="0"/>
              <a:buChar char="•"/>
            </a:pPr>
            <a:r>
              <a:rPr lang="en-US" sz="1200" dirty="0"/>
              <a:t>Data Reduction</a:t>
            </a:r>
          </a:p>
          <a:p>
            <a:pPr marL="628650" lvl="1" indent="-171450">
              <a:buFont typeface="Arial" panose="020B0604020202020204" pitchFamily="34" charset="0"/>
              <a:buChar char="•"/>
            </a:pPr>
            <a:r>
              <a:rPr lang="en-US" sz="1200" dirty="0"/>
              <a:t>Filters </a:t>
            </a:r>
          </a:p>
          <a:p>
            <a:pPr marL="628650" lvl="1" indent="-171450">
              <a:buFont typeface="Arial" panose="020B0604020202020204" pitchFamily="34" charset="0"/>
              <a:buChar char="•"/>
            </a:pPr>
            <a:r>
              <a:rPr lang="en-US" sz="1200" dirty="0"/>
              <a:t>Compression</a:t>
            </a:r>
          </a:p>
          <a:p>
            <a:pPr marL="628650" lvl="1" indent="-171450">
              <a:buFont typeface="Arial" panose="020B0604020202020204" pitchFamily="34" charset="0"/>
              <a:buChar char="•"/>
            </a:pPr>
            <a:r>
              <a:rPr lang="en-US" sz="1200" dirty="0"/>
              <a:t>High Level Triggering</a:t>
            </a:r>
          </a:p>
        </p:txBody>
      </p:sp>
      <p:sp>
        <p:nvSpPr>
          <p:cNvPr id="38" name="TextBox 37">
            <a:extLst>
              <a:ext uri="{FF2B5EF4-FFF2-40B4-BE49-F238E27FC236}">
                <a16:creationId xmlns:a16="http://schemas.microsoft.com/office/drawing/2014/main" id="{C7F9FD76-4A59-DE05-8C6F-1A7D7032B3E6}"/>
              </a:ext>
            </a:extLst>
          </p:cNvPr>
          <p:cNvSpPr txBox="1"/>
          <p:nvPr/>
        </p:nvSpPr>
        <p:spPr>
          <a:xfrm>
            <a:off x="3938114" y="904024"/>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t>DAQ Logging</a:t>
            </a:r>
          </a:p>
          <a:p>
            <a:pPr marL="171450" indent="-171450">
              <a:buFont typeface="Arial" panose="020B0604020202020204" pitchFamily="34" charset="0"/>
              <a:buChar char="•"/>
            </a:pPr>
            <a:r>
              <a:rPr lang="en-US" sz="1200" dirty="0"/>
              <a:t>DAQ Monitoring</a:t>
            </a:r>
          </a:p>
          <a:p>
            <a:pPr marL="171450" indent="-171450">
              <a:buFont typeface="Arial" panose="020B0604020202020204" pitchFamily="34" charset="0"/>
              <a:buChar char="•"/>
            </a:pPr>
            <a:r>
              <a:rPr lang="en-US" sz="1200" dirty="0"/>
              <a:t>DAQ QA</a:t>
            </a:r>
          </a:p>
          <a:p>
            <a:pPr marL="171450" indent="-171450">
              <a:buFont typeface="Arial" panose="020B0604020202020204" pitchFamily="34" charset="0"/>
              <a:buChar char="•"/>
            </a:pPr>
            <a:r>
              <a:rPr lang="en-US" sz="1200" dirty="0"/>
              <a:t>Configuration / Run Control</a:t>
            </a:r>
          </a:p>
          <a:p>
            <a:pPr marL="171450" indent="-171450">
              <a:buFont typeface="Arial" panose="020B0604020202020204" pitchFamily="34" charset="0"/>
              <a:buChar char="•"/>
            </a:pPr>
            <a:r>
              <a:rPr lang="en-US" sz="1200" dirty="0"/>
              <a:t>Slow Controls interface (IOC)</a:t>
            </a:r>
          </a:p>
          <a:p>
            <a:pPr marL="171450" indent="-171450">
              <a:buFont typeface="Arial" panose="020B0604020202020204" pitchFamily="34" charset="0"/>
              <a:buChar char="•"/>
            </a:pPr>
            <a:r>
              <a:rPr lang="en-US" sz="1200" dirty="0"/>
              <a:t>Buffering and Data Transfer</a:t>
            </a:r>
          </a:p>
        </p:txBody>
      </p:sp>
    </p:spTree>
    <p:extLst>
      <p:ext uri="{BB962C8B-B14F-4D97-AF65-F5344CB8AC3E}">
        <p14:creationId xmlns:p14="http://schemas.microsoft.com/office/powerpoint/2010/main" val="345755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09A2-3E2D-6306-AAE9-71A4264B856C}"/>
              </a:ext>
            </a:extLst>
          </p:cNvPr>
          <p:cNvSpPr>
            <a:spLocks noGrp="1"/>
          </p:cNvSpPr>
          <p:nvPr>
            <p:ph type="title"/>
          </p:nvPr>
        </p:nvSpPr>
        <p:spPr/>
        <p:txBody>
          <a:bodyPr/>
          <a:lstStyle/>
          <a:p>
            <a:r>
              <a:rPr lang="en-US" dirty="0"/>
              <a:t>Contents</a:t>
            </a:r>
          </a:p>
        </p:txBody>
      </p:sp>
      <p:sp>
        <p:nvSpPr>
          <p:cNvPr id="3" name="Text Placeholder 2">
            <a:extLst>
              <a:ext uri="{FF2B5EF4-FFF2-40B4-BE49-F238E27FC236}">
                <a16:creationId xmlns:a16="http://schemas.microsoft.com/office/drawing/2014/main" id="{B10402C0-021A-448F-BB36-4B2BFF9B7F38}"/>
              </a:ext>
            </a:extLst>
          </p:cNvPr>
          <p:cNvSpPr>
            <a:spLocks noGrp="1"/>
          </p:cNvSpPr>
          <p:nvPr>
            <p:ph type="body" sz="quarter" idx="10"/>
          </p:nvPr>
        </p:nvSpPr>
        <p:spPr/>
        <p:txBody>
          <a:bodyPr/>
          <a:lstStyle/>
          <a:p>
            <a:r>
              <a:rPr lang="en-US" dirty="0"/>
              <a:t>EIC Collider/DAQ Environment</a:t>
            </a:r>
          </a:p>
          <a:p>
            <a:r>
              <a:rPr lang="en-US" dirty="0" err="1"/>
              <a:t>ePIC</a:t>
            </a:r>
            <a:r>
              <a:rPr lang="en-US" dirty="0"/>
              <a:t> Detector Electronics and DAQ</a:t>
            </a:r>
          </a:p>
          <a:p>
            <a:pPr lvl="1"/>
            <a:r>
              <a:rPr lang="en-US" dirty="0"/>
              <a:t>Readout Technologies</a:t>
            </a:r>
          </a:p>
          <a:p>
            <a:pPr lvl="1"/>
            <a:r>
              <a:rPr lang="en-US" dirty="0"/>
              <a:t>Streaming Concept</a:t>
            </a:r>
          </a:p>
          <a:p>
            <a:pPr lvl="1"/>
            <a:r>
              <a:rPr lang="en-US" dirty="0"/>
              <a:t>Components and Architecture</a:t>
            </a:r>
          </a:p>
          <a:p>
            <a:pPr lvl="1"/>
            <a:r>
              <a:rPr lang="en-US" dirty="0"/>
              <a:t>Scale of DAQ system and data </a:t>
            </a:r>
          </a:p>
          <a:p>
            <a:pPr lvl="1"/>
            <a:r>
              <a:rPr lang="en-US" dirty="0"/>
              <a:t>Readout chain and protocols</a:t>
            </a:r>
          </a:p>
          <a:p>
            <a:pPr lvl="1"/>
            <a:r>
              <a:rPr lang="en-US" dirty="0"/>
              <a:t>Component Status</a:t>
            </a:r>
          </a:p>
          <a:p>
            <a:pPr lvl="1"/>
            <a:r>
              <a:rPr lang="en-US" dirty="0"/>
              <a:t>Schedule</a:t>
            </a:r>
          </a:p>
          <a:p>
            <a:pPr marL="0" indent="0">
              <a:buNone/>
            </a:pPr>
            <a:endParaRPr lang="en-US" dirty="0"/>
          </a:p>
        </p:txBody>
      </p:sp>
      <p:sp>
        <p:nvSpPr>
          <p:cNvPr id="4" name="Slide Number Placeholder 3">
            <a:extLst>
              <a:ext uri="{FF2B5EF4-FFF2-40B4-BE49-F238E27FC236}">
                <a16:creationId xmlns:a16="http://schemas.microsoft.com/office/drawing/2014/main" id="{8DBB5664-8D3B-2BC4-7819-0D56E0D30E43}"/>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1708345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F3A9D-0E55-79D8-0473-14F8F5C41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37F66-90AD-1940-337C-D93C391BFB7E}"/>
              </a:ext>
            </a:extLst>
          </p:cNvPr>
          <p:cNvSpPr>
            <a:spLocks noGrp="1"/>
          </p:cNvSpPr>
          <p:nvPr>
            <p:ph type="title"/>
          </p:nvPr>
        </p:nvSpPr>
        <p:spPr/>
        <p:txBody>
          <a:bodyPr/>
          <a:lstStyle/>
          <a:p>
            <a:r>
              <a:rPr lang="en-US" dirty="0"/>
              <a:t>System Components Status</a:t>
            </a:r>
          </a:p>
        </p:txBody>
      </p:sp>
      <p:sp>
        <p:nvSpPr>
          <p:cNvPr id="4" name="Rectangle 3">
            <a:extLst>
              <a:ext uri="{FF2B5EF4-FFF2-40B4-BE49-F238E27FC236}">
                <a16:creationId xmlns:a16="http://schemas.microsoft.com/office/drawing/2014/main" id="{C0D6C181-3B45-861A-8683-BD21E7B18E92}"/>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4D53E7-22F8-691F-BF17-F2E8305D88DA}"/>
              </a:ext>
            </a:extLst>
          </p:cNvPr>
          <p:cNvSpPr/>
          <p:nvPr/>
        </p:nvSpPr>
        <p:spPr>
          <a:xfrm>
            <a:off x="464657" y="4649362"/>
            <a:ext cx="11616695" cy="120425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2A2B97E-42BB-34C6-DDD6-2F1E403C3A24}"/>
              </a:ext>
            </a:extLst>
          </p:cNvPr>
          <p:cNvSpPr/>
          <p:nvPr/>
        </p:nvSpPr>
        <p:spPr>
          <a:xfrm>
            <a:off x="3953591" y="4651957"/>
            <a:ext cx="8127759" cy="119214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7819B6-A0EF-5725-0DE3-E27C17CE238B}"/>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0369E1-E469-2B8C-0ADC-2B1B90D2787B}"/>
              </a:ext>
            </a:extLst>
          </p:cNvPr>
          <p:cNvCxnSpPr/>
          <p:nvPr/>
        </p:nvCxnSpPr>
        <p:spPr>
          <a:xfrm>
            <a:off x="1429567" y="466275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44FB10C-44F9-1D76-3B14-69AF1D445137}"/>
              </a:ext>
            </a:extLst>
          </p:cNvPr>
          <p:cNvSpPr txBox="1"/>
          <p:nvPr/>
        </p:nvSpPr>
        <p:spPr>
          <a:xfrm>
            <a:off x="533105" y="981035"/>
            <a:ext cx="909152" cy="461665"/>
          </a:xfrm>
          <a:prstGeom prst="rect">
            <a:avLst/>
          </a:prstGeom>
          <a:noFill/>
        </p:spPr>
        <p:txBody>
          <a:bodyPr wrap="square" rtlCol="0">
            <a:spAutoFit/>
          </a:bodyPr>
          <a:lstStyle/>
          <a:p>
            <a:r>
              <a:rPr lang="en-US" sz="1200" dirty="0"/>
              <a:t>Echelon 0</a:t>
            </a:r>
          </a:p>
          <a:p>
            <a:r>
              <a:rPr lang="en-US" sz="1200" dirty="0"/>
              <a:t>Compute</a:t>
            </a:r>
          </a:p>
        </p:txBody>
      </p:sp>
      <p:sp>
        <p:nvSpPr>
          <p:cNvPr id="17" name="TextBox 16">
            <a:extLst>
              <a:ext uri="{FF2B5EF4-FFF2-40B4-BE49-F238E27FC236}">
                <a16:creationId xmlns:a16="http://schemas.microsoft.com/office/drawing/2014/main" id="{2C78F5FC-719A-1196-7CE5-973ECC026D38}"/>
              </a:ext>
            </a:extLst>
          </p:cNvPr>
          <p:cNvSpPr txBox="1"/>
          <p:nvPr/>
        </p:nvSpPr>
        <p:spPr>
          <a:xfrm>
            <a:off x="535799" y="4717066"/>
            <a:ext cx="909152" cy="646331"/>
          </a:xfrm>
          <a:prstGeom prst="rect">
            <a:avLst/>
          </a:prstGeom>
          <a:noFill/>
        </p:spPr>
        <p:txBody>
          <a:bodyPr wrap="square" rtlCol="0">
            <a:spAutoFit/>
          </a:bodyPr>
          <a:lstStyle/>
          <a:p>
            <a:r>
              <a:rPr lang="en-US" sz="1200" dirty="0"/>
              <a:t>Echelon 1</a:t>
            </a:r>
          </a:p>
          <a:p>
            <a:r>
              <a:rPr lang="en-US" sz="1200" dirty="0"/>
              <a:t>Compute</a:t>
            </a:r>
          </a:p>
          <a:p>
            <a:r>
              <a:rPr lang="en-US" sz="1200" dirty="0"/>
              <a:t>Interface</a:t>
            </a:r>
          </a:p>
        </p:txBody>
      </p:sp>
      <p:sp>
        <p:nvSpPr>
          <p:cNvPr id="28" name="Slide Number Placeholder 5">
            <a:extLst>
              <a:ext uri="{FF2B5EF4-FFF2-40B4-BE49-F238E27FC236}">
                <a16:creationId xmlns:a16="http://schemas.microsoft.com/office/drawing/2014/main" id="{3148754F-2D89-0746-0814-FD3903650937}"/>
              </a:ext>
            </a:extLst>
          </p:cNvPr>
          <p:cNvSpPr>
            <a:spLocks noGrp="1"/>
          </p:cNvSpPr>
          <p:nvPr>
            <p:ph type="sldNum" sz="quarter" idx="4"/>
          </p:nvPr>
        </p:nvSpPr>
        <p:spPr>
          <a:xfrm>
            <a:off x="11371107" y="50095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20</a:t>
            </a:fld>
            <a:endParaRPr lang="en-US" dirty="0"/>
          </a:p>
        </p:txBody>
      </p:sp>
      <p:sp>
        <p:nvSpPr>
          <p:cNvPr id="5" name="Rectangle 4">
            <a:extLst>
              <a:ext uri="{FF2B5EF4-FFF2-40B4-BE49-F238E27FC236}">
                <a16:creationId xmlns:a16="http://schemas.microsoft.com/office/drawing/2014/main" id="{79361B2D-EEC6-1F6D-2D45-D12AA3DB55D2}"/>
              </a:ext>
            </a:extLst>
          </p:cNvPr>
          <p:cNvSpPr/>
          <p:nvPr/>
        </p:nvSpPr>
        <p:spPr>
          <a:xfrm>
            <a:off x="461963" y="3399418"/>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BEECA36-8623-5913-FA80-831BC89F5378}"/>
              </a:ext>
            </a:extLst>
          </p:cNvPr>
          <p:cNvCxnSpPr/>
          <p:nvPr/>
        </p:nvCxnSpPr>
        <p:spPr>
          <a:xfrm>
            <a:off x="1426873" y="342910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E651DB-1464-CA78-9E36-473519284BBB}"/>
              </a:ext>
            </a:extLst>
          </p:cNvPr>
          <p:cNvSpPr txBox="1"/>
          <p:nvPr/>
        </p:nvSpPr>
        <p:spPr>
          <a:xfrm>
            <a:off x="533105" y="3483417"/>
            <a:ext cx="909152" cy="646331"/>
          </a:xfrm>
          <a:prstGeom prst="rect">
            <a:avLst/>
          </a:prstGeom>
          <a:noFill/>
        </p:spPr>
        <p:txBody>
          <a:bodyPr wrap="square" rtlCol="0">
            <a:spAutoFit/>
          </a:bodyPr>
          <a:lstStyle/>
          <a:p>
            <a:r>
              <a:rPr lang="en-US" sz="1200" dirty="0"/>
              <a:t>Detector Test Support</a:t>
            </a:r>
          </a:p>
        </p:txBody>
      </p:sp>
      <p:sp>
        <p:nvSpPr>
          <p:cNvPr id="9" name="Rectangle 8">
            <a:extLst>
              <a:ext uri="{FF2B5EF4-FFF2-40B4-BE49-F238E27FC236}">
                <a16:creationId xmlns:a16="http://schemas.microsoft.com/office/drawing/2014/main" id="{4436E381-7229-26F0-015C-7C3A46B3C0C5}"/>
              </a:ext>
            </a:extLst>
          </p:cNvPr>
          <p:cNvSpPr/>
          <p:nvPr/>
        </p:nvSpPr>
        <p:spPr>
          <a:xfrm>
            <a:off x="461963" y="2146805"/>
            <a:ext cx="11616695" cy="1204252"/>
          </a:xfrm>
          <a:prstGeom prst="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E7532F3B-71BF-8BFB-DBDE-52246DE6B183}"/>
              </a:ext>
            </a:extLst>
          </p:cNvPr>
          <p:cNvCxnSpPr/>
          <p:nvPr/>
        </p:nvCxnSpPr>
        <p:spPr>
          <a:xfrm>
            <a:off x="1426873" y="217032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F3F359-9BE7-D7CD-69FC-79CBA6D525BB}"/>
              </a:ext>
            </a:extLst>
          </p:cNvPr>
          <p:cNvSpPr txBox="1"/>
          <p:nvPr/>
        </p:nvSpPr>
        <p:spPr>
          <a:xfrm>
            <a:off x="527132" y="2229057"/>
            <a:ext cx="834572" cy="430887"/>
          </a:xfrm>
          <a:prstGeom prst="rect">
            <a:avLst/>
          </a:prstGeom>
          <a:noFill/>
        </p:spPr>
        <p:txBody>
          <a:bodyPr wrap="square" rtlCol="0">
            <a:spAutoFit/>
          </a:bodyPr>
          <a:lstStyle/>
          <a:p>
            <a:r>
              <a:rPr lang="en-US" sz="1100" dirty="0"/>
              <a:t>Echelon 0 location</a:t>
            </a:r>
          </a:p>
        </p:txBody>
      </p:sp>
      <p:cxnSp>
        <p:nvCxnSpPr>
          <p:cNvPr id="12" name="Straight Connector 11">
            <a:extLst>
              <a:ext uri="{FF2B5EF4-FFF2-40B4-BE49-F238E27FC236}">
                <a16:creationId xmlns:a16="http://schemas.microsoft.com/office/drawing/2014/main" id="{32BE5495-E77E-555F-2CEF-1E1B78DB5D64}"/>
              </a:ext>
            </a:extLst>
          </p:cNvPr>
          <p:cNvCxnSpPr/>
          <p:nvPr/>
        </p:nvCxnSpPr>
        <p:spPr>
          <a:xfrm>
            <a:off x="4672642"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AF7A8D-41F1-0C8A-4F19-C53F101B9AB5}"/>
              </a:ext>
            </a:extLst>
          </p:cNvPr>
          <p:cNvSpPr txBox="1"/>
          <p:nvPr/>
        </p:nvSpPr>
        <p:spPr>
          <a:xfrm>
            <a:off x="1594656" y="3483417"/>
            <a:ext cx="2356241" cy="830997"/>
          </a:xfrm>
          <a:prstGeom prst="rect">
            <a:avLst/>
          </a:prstGeom>
          <a:noFill/>
        </p:spPr>
        <p:txBody>
          <a:bodyPr wrap="square" rtlCol="0">
            <a:spAutoFit/>
          </a:bodyPr>
          <a:lstStyle/>
          <a:p>
            <a:r>
              <a:rPr lang="en-US" sz="1200" dirty="0"/>
              <a:t>Firmware Support for Commercial Development Boards as FELIX substitutes for test stands (to be developed)</a:t>
            </a:r>
          </a:p>
        </p:txBody>
      </p:sp>
      <p:sp>
        <p:nvSpPr>
          <p:cNvPr id="15" name="TextBox 14">
            <a:extLst>
              <a:ext uri="{FF2B5EF4-FFF2-40B4-BE49-F238E27FC236}">
                <a16:creationId xmlns:a16="http://schemas.microsoft.com/office/drawing/2014/main" id="{BE9CB9FF-6ECB-8EAD-DB42-E2E51F33FE4D}"/>
              </a:ext>
            </a:extLst>
          </p:cNvPr>
          <p:cNvSpPr txBox="1"/>
          <p:nvPr/>
        </p:nvSpPr>
        <p:spPr>
          <a:xfrm>
            <a:off x="4812811" y="3496140"/>
            <a:ext cx="984639" cy="646331"/>
          </a:xfrm>
          <a:prstGeom prst="rect">
            <a:avLst/>
          </a:prstGeom>
          <a:noFill/>
        </p:spPr>
        <p:txBody>
          <a:bodyPr wrap="square" rtlCol="0">
            <a:spAutoFit/>
          </a:bodyPr>
          <a:lstStyle/>
          <a:p>
            <a:r>
              <a:rPr lang="en-US" sz="1200" dirty="0"/>
              <a:t>2 Port VD100 ($800)</a:t>
            </a:r>
          </a:p>
        </p:txBody>
      </p:sp>
      <p:cxnSp>
        <p:nvCxnSpPr>
          <p:cNvPr id="16" name="Straight Connector 15">
            <a:extLst>
              <a:ext uri="{FF2B5EF4-FFF2-40B4-BE49-F238E27FC236}">
                <a16:creationId xmlns:a16="http://schemas.microsoft.com/office/drawing/2014/main" id="{EDBE96A5-0CFA-4820-F6C3-D6CE2AB793E7}"/>
              </a:ext>
            </a:extLst>
          </p:cNvPr>
          <p:cNvCxnSpPr/>
          <p:nvPr/>
        </p:nvCxnSpPr>
        <p:spPr>
          <a:xfrm>
            <a:off x="7849435"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0875F7-59EC-E83B-0901-9E1AF0993F9D}"/>
              </a:ext>
            </a:extLst>
          </p:cNvPr>
          <p:cNvSpPr txBox="1"/>
          <p:nvPr/>
        </p:nvSpPr>
        <p:spPr>
          <a:xfrm>
            <a:off x="7998228" y="3496140"/>
            <a:ext cx="984639" cy="646331"/>
          </a:xfrm>
          <a:prstGeom prst="rect">
            <a:avLst/>
          </a:prstGeom>
          <a:noFill/>
        </p:spPr>
        <p:txBody>
          <a:bodyPr wrap="square" rtlCol="0">
            <a:spAutoFit/>
          </a:bodyPr>
          <a:lstStyle/>
          <a:p>
            <a:r>
              <a:rPr lang="en-US" sz="1200" dirty="0"/>
              <a:t>48 port VMK180 ($10k)</a:t>
            </a:r>
          </a:p>
        </p:txBody>
      </p:sp>
      <p:sp>
        <p:nvSpPr>
          <p:cNvPr id="22" name="TextBox 21">
            <a:extLst>
              <a:ext uri="{FF2B5EF4-FFF2-40B4-BE49-F238E27FC236}">
                <a16:creationId xmlns:a16="http://schemas.microsoft.com/office/drawing/2014/main" id="{775A92D1-A232-44D1-47AC-8C7EE062ABF4}"/>
              </a:ext>
            </a:extLst>
          </p:cNvPr>
          <p:cNvSpPr txBox="1"/>
          <p:nvPr/>
        </p:nvSpPr>
        <p:spPr>
          <a:xfrm>
            <a:off x="1594655" y="2237905"/>
            <a:ext cx="3193004" cy="830997"/>
          </a:xfrm>
          <a:prstGeom prst="rect">
            <a:avLst/>
          </a:prstGeom>
          <a:noFill/>
        </p:spPr>
        <p:txBody>
          <a:bodyPr wrap="square" rtlCol="0">
            <a:spAutoFit/>
          </a:bodyPr>
          <a:lstStyle/>
          <a:p>
            <a:r>
              <a:rPr lang="en-US" sz="1200" dirty="0"/>
              <a:t>DAQ Computing:</a:t>
            </a:r>
          </a:p>
          <a:p>
            <a:pPr marL="171450" indent="-171450">
              <a:buFont typeface="Arial" panose="020B0604020202020204" pitchFamily="34" charset="0"/>
              <a:buChar char="•"/>
            </a:pPr>
            <a:r>
              <a:rPr lang="en-US" sz="1200" dirty="0"/>
              <a:t>~100 Readout computers in DAQ Room</a:t>
            </a:r>
          </a:p>
          <a:p>
            <a:pPr marL="171450" indent="-171450">
              <a:buFont typeface="Arial" panose="020B0604020202020204" pitchFamily="34" charset="0"/>
              <a:buChar char="•"/>
            </a:pPr>
            <a:r>
              <a:rPr lang="en-US" sz="1200" dirty="0"/>
              <a:t>~100 computers located anywhere with sufficient network</a:t>
            </a:r>
          </a:p>
        </p:txBody>
      </p:sp>
      <p:cxnSp>
        <p:nvCxnSpPr>
          <p:cNvPr id="25" name="Straight Connector 24">
            <a:extLst>
              <a:ext uri="{FF2B5EF4-FFF2-40B4-BE49-F238E27FC236}">
                <a16:creationId xmlns:a16="http://schemas.microsoft.com/office/drawing/2014/main" id="{75CF1495-9434-9C0A-816A-38268372D1B3}"/>
              </a:ext>
            </a:extLst>
          </p:cNvPr>
          <p:cNvCxnSpPr/>
          <p:nvPr/>
        </p:nvCxnSpPr>
        <p:spPr>
          <a:xfrm>
            <a:off x="4680667" y="217986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3B5B730-365E-F350-56D5-47232DEE31B8}"/>
              </a:ext>
            </a:extLst>
          </p:cNvPr>
          <p:cNvSpPr txBox="1"/>
          <p:nvPr/>
        </p:nvSpPr>
        <p:spPr>
          <a:xfrm>
            <a:off x="4848448" y="2246258"/>
            <a:ext cx="2555895" cy="830997"/>
          </a:xfrm>
          <a:prstGeom prst="rect">
            <a:avLst/>
          </a:prstGeom>
          <a:noFill/>
        </p:spPr>
        <p:txBody>
          <a:bodyPr wrap="square" rtlCol="0">
            <a:spAutoFit/>
          </a:bodyPr>
          <a:lstStyle/>
          <a:p>
            <a:r>
              <a:rPr lang="en-US" sz="1200" dirty="0"/>
              <a:t>Splitting farm reduces DAQ room renovations but increases network requirements, space in SDCC, and complicates access</a:t>
            </a:r>
          </a:p>
        </p:txBody>
      </p:sp>
      <p:cxnSp>
        <p:nvCxnSpPr>
          <p:cNvPr id="27" name="Straight Connector 26">
            <a:extLst>
              <a:ext uri="{FF2B5EF4-FFF2-40B4-BE49-F238E27FC236}">
                <a16:creationId xmlns:a16="http://schemas.microsoft.com/office/drawing/2014/main" id="{2DA8144F-34CC-25A4-C146-271AD98E27BC}"/>
              </a:ext>
            </a:extLst>
          </p:cNvPr>
          <p:cNvCxnSpPr/>
          <p:nvPr/>
        </p:nvCxnSpPr>
        <p:spPr>
          <a:xfrm>
            <a:off x="7475628" y="217032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8116F1-92CD-B989-1390-984E090488FE}"/>
              </a:ext>
            </a:extLst>
          </p:cNvPr>
          <p:cNvSpPr txBox="1"/>
          <p:nvPr/>
        </p:nvSpPr>
        <p:spPr>
          <a:xfrm>
            <a:off x="7714694" y="2229057"/>
            <a:ext cx="2555895" cy="276999"/>
          </a:xfrm>
          <a:prstGeom prst="rect">
            <a:avLst/>
          </a:prstGeom>
          <a:noFill/>
        </p:spPr>
        <p:txBody>
          <a:bodyPr wrap="square" rtlCol="0">
            <a:spAutoFit/>
          </a:bodyPr>
          <a:lstStyle/>
          <a:p>
            <a:r>
              <a:rPr lang="en-US" sz="1200" dirty="0"/>
              <a:t>Cost/benefit analysis to be done</a:t>
            </a:r>
          </a:p>
        </p:txBody>
      </p:sp>
      <p:pic>
        <p:nvPicPr>
          <p:cNvPr id="31" name="Picture 30">
            <a:extLst>
              <a:ext uri="{FF2B5EF4-FFF2-40B4-BE49-F238E27FC236}">
                <a16:creationId xmlns:a16="http://schemas.microsoft.com/office/drawing/2014/main" id="{6FEE67EC-3AA3-C237-FD3A-187F4F898CF1}"/>
              </a:ext>
            </a:extLst>
          </p:cNvPr>
          <p:cNvPicPr>
            <a:picLocks noChangeAspect="1"/>
          </p:cNvPicPr>
          <p:nvPr/>
        </p:nvPicPr>
        <p:blipFill>
          <a:blip r:embed="rId2"/>
          <a:stretch>
            <a:fillRect/>
          </a:stretch>
        </p:blipFill>
        <p:spPr>
          <a:xfrm>
            <a:off x="5779696" y="3413348"/>
            <a:ext cx="1699358" cy="1141897"/>
          </a:xfrm>
          <a:prstGeom prst="rect">
            <a:avLst/>
          </a:prstGeom>
        </p:spPr>
      </p:pic>
      <p:pic>
        <p:nvPicPr>
          <p:cNvPr id="33" name="Picture 32">
            <a:extLst>
              <a:ext uri="{FF2B5EF4-FFF2-40B4-BE49-F238E27FC236}">
                <a16:creationId xmlns:a16="http://schemas.microsoft.com/office/drawing/2014/main" id="{83D92BF8-B368-5348-BEF9-459545EE33C1}"/>
              </a:ext>
            </a:extLst>
          </p:cNvPr>
          <p:cNvPicPr>
            <a:picLocks noChangeAspect="1"/>
          </p:cNvPicPr>
          <p:nvPr/>
        </p:nvPicPr>
        <p:blipFill>
          <a:blip r:embed="rId3"/>
          <a:stretch>
            <a:fillRect/>
          </a:stretch>
        </p:blipFill>
        <p:spPr>
          <a:xfrm>
            <a:off x="8982867" y="3450431"/>
            <a:ext cx="1913130" cy="1113580"/>
          </a:xfrm>
          <a:prstGeom prst="rect">
            <a:avLst/>
          </a:prstGeom>
        </p:spPr>
      </p:pic>
      <p:graphicFrame>
        <p:nvGraphicFramePr>
          <p:cNvPr id="13" name="Object 12">
            <a:extLst>
              <a:ext uri="{FF2B5EF4-FFF2-40B4-BE49-F238E27FC236}">
                <a16:creationId xmlns:a16="http://schemas.microsoft.com/office/drawing/2014/main" id="{FE13E1E2-F6A4-6EA2-AAE7-7229E5437E86}"/>
              </a:ext>
            </a:extLst>
          </p:cNvPr>
          <p:cNvGraphicFramePr>
            <a:graphicFrameLocks noChangeAspect="1"/>
          </p:cNvGraphicFramePr>
          <p:nvPr/>
        </p:nvGraphicFramePr>
        <p:xfrm>
          <a:off x="6910764" y="4668936"/>
          <a:ext cx="2045912" cy="1150826"/>
        </p:xfrm>
        <a:graphic>
          <a:graphicData uri="http://schemas.openxmlformats.org/presentationml/2006/ole">
            <mc:AlternateContent xmlns:mc="http://schemas.openxmlformats.org/markup-compatibility/2006">
              <mc:Choice xmlns:v="urn:schemas-microsoft-com:vml" Requires="v">
                <p:oleObj name="Acrobat Document" r:id="rId4" imgW="9144000" imgH="5143500" progId="Acrobat.Document.DC">
                  <p:embed/>
                </p:oleObj>
              </mc:Choice>
              <mc:Fallback>
                <p:oleObj name="Acrobat Document" r:id="rId4" imgW="9144000" imgH="5143500" progId="Acrobat.Document.DC">
                  <p:embed/>
                  <p:pic>
                    <p:nvPicPr>
                      <p:cNvPr id="13" name="Object 12">
                        <a:extLst>
                          <a:ext uri="{FF2B5EF4-FFF2-40B4-BE49-F238E27FC236}">
                            <a16:creationId xmlns:a16="http://schemas.microsoft.com/office/drawing/2014/main" id="{FE13E1E2-F6A4-6EA2-AAE7-7229E5437E86}"/>
                          </a:ext>
                        </a:extLst>
                      </p:cNvPr>
                      <p:cNvPicPr/>
                      <p:nvPr/>
                    </p:nvPicPr>
                    <p:blipFill>
                      <a:blip r:embed="rId5"/>
                      <a:stretch>
                        <a:fillRect/>
                      </a:stretch>
                    </p:blipFill>
                    <p:spPr>
                      <a:xfrm>
                        <a:off x="6910764" y="4668936"/>
                        <a:ext cx="2045912" cy="1150826"/>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259D4CA8-B2AD-2159-B338-8CB722C9AE95}"/>
              </a:ext>
            </a:extLst>
          </p:cNvPr>
          <p:cNvPicPr>
            <a:picLocks noChangeAspect="1"/>
          </p:cNvPicPr>
          <p:nvPr/>
        </p:nvPicPr>
        <p:blipFill>
          <a:blip r:embed="rId6"/>
          <a:stretch>
            <a:fillRect/>
          </a:stretch>
        </p:blipFill>
        <p:spPr>
          <a:xfrm>
            <a:off x="9014898" y="4660903"/>
            <a:ext cx="3001834" cy="1158859"/>
          </a:xfrm>
          <a:prstGeom prst="rect">
            <a:avLst/>
          </a:prstGeom>
        </p:spPr>
      </p:pic>
      <p:sp>
        <p:nvSpPr>
          <p:cNvPr id="30" name="TextBox 29">
            <a:extLst>
              <a:ext uri="{FF2B5EF4-FFF2-40B4-BE49-F238E27FC236}">
                <a16:creationId xmlns:a16="http://schemas.microsoft.com/office/drawing/2014/main" id="{63AE809C-253A-CE90-B78C-DD18160EFF30}"/>
              </a:ext>
            </a:extLst>
          </p:cNvPr>
          <p:cNvSpPr txBox="1"/>
          <p:nvPr/>
        </p:nvSpPr>
        <p:spPr>
          <a:xfrm>
            <a:off x="4078377" y="4643772"/>
            <a:ext cx="2767769" cy="1200329"/>
          </a:xfrm>
          <a:prstGeom prst="rect">
            <a:avLst/>
          </a:prstGeom>
          <a:noFill/>
        </p:spPr>
        <p:txBody>
          <a:bodyPr wrap="square" rtlCol="0">
            <a:spAutoFit/>
          </a:bodyPr>
          <a:lstStyle/>
          <a:p>
            <a:r>
              <a:rPr lang="en-US" sz="1200" dirty="0"/>
              <a:t>Scientific software and computing is off project dependency:</a:t>
            </a:r>
          </a:p>
          <a:p>
            <a:pPr marL="171450" indent="-171450">
              <a:buFont typeface="Arial" panose="020B0604020202020204" pitchFamily="34" charset="0"/>
              <a:buChar char="•"/>
            </a:pPr>
            <a:r>
              <a:rPr lang="en-US" sz="1200" dirty="0"/>
              <a:t>RRB</a:t>
            </a:r>
          </a:p>
          <a:p>
            <a:pPr marL="171450" indent="-171450">
              <a:buFont typeface="Arial" panose="020B0604020202020204" pitchFamily="34" charset="0"/>
              <a:buChar char="•"/>
            </a:pPr>
            <a:r>
              <a:rPr lang="en-US" sz="1200" dirty="0"/>
              <a:t>ECSJI</a:t>
            </a:r>
          </a:p>
          <a:p>
            <a:pPr marL="171450" indent="-171450">
              <a:buFont typeface="Arial" panose="020B0604020202020204" pitchFamily="34" charset="0"/>
              <a:buChar char="•"/>
            </a:pPr>
            <a:r>
              <a:rPr lang="en-US" sz="1200" dirty="0"/>
              <a:t>Latest Collaboration Review Sept 26-27, 2024</a:t>
            </a:r>
          </a:p>
        </p:txBody>
      </p:sp>
      <p:sp>
        <p:nvSpPr>
          <p:cNvPr id="32" name="TextBox 31">
            <a:extLst>
              <a:ext uri="{FF2B5EF4-FFF2-40B4-BE49-F238E27FC236}">
                <a16:creationId xmlns:a16="http://schemas.microsoft.com/office/drawing/2014/main" id="{8B95E334-C29F-0377-586B-9E5F936CEE65}"/>
              </a:ext>
            </a:extLst>
          </p:cNvPr>
          <p:cNvSpPr txBox="1"/>
          <p:nvPr/>
        </p:nvSpPr>
        <p:spPr>
          <a:xfrm>
            <a:off x="1509472" y="4662758"/>
            <a:ext cx="2293275" cy="1138773"/>
          </a:xfrm>
          <a:prstGeom prst="rect">
            <a:avLst/>
          </a:prstGeom>
          <a:noFill/>
        </p:spPr>
        <p:txBody>
          <a:bodyPr wrap="square" rtlCol="0">
            <a:spAutoFit/>
          </a:bodyPr>
          <a:lstStyle/>
          <a:p>
            <a:r>
              <a:rPr lang="en-US" sz="1200" dirty="0"/>
              <a:t>Interface:</a:t>
            </a:r>
          </a:p>
          <a:p>
            <a:endParaRPr lang="en-US" sz="800" dirty="0"/>
          </a:p>
          <a:p>
            <a:pPr marL="171450" indent="-171450">
              <a:buFont typeface="Arial" panose="020B0604020202020204" pitchFamily="34" charset="0"/>
              <a:buChar char="•"/>
            </a:pPr>
            <a:r>
              <a:rPr lang="en-US" sz="1200" dirty="0"/>
              <a:t>Full Data to be streamed to JLAB/BNL echelon 1</a:t>
            </a:r>
          </a:p>
          <a:p>
            <a:pPr marL="171450" indent="-171450">
              <a:buFont typeface="Arial" panose="020B0604020202020204" pitchFamily="34" charset="0"/>
              <a:buChar char="•"/>
            </a:pPr>
            <a:r>
              <a:rPr lang="en-US" sz="1200" dirty="0"/>
              <a:t>Full Data to be archived at both facilities for redundancy</a:t>
            </a:r>
          </a:p>
        </p:txBody>
      </p:sp>
      <p:pic>
        <p:nvPicPr>
          <p:cNvPr id="36" name="Picture 35">
            <a:extLst>
              <a:ext uri="{FF2B5EF4-FFF2-40B4-BE49-F238E27FC236}">
                <a16:creationId xmlns:a16="http://schemas.microsoft.com/office/drawing/2014/main" id="{96474E01-6B00-2853-A7DA-5CBA7A9EE335}"/>
              </a:ext>
            </a:extLst>
          </p:cNvPr>
          <p:cNvPicPr>
            <a:picLocks noChangeAspect="1"/>
          </p:cNvPicPr>
          <p:nvPr/>
        </p:nvPicPr>
        <p:blipFill>
          <a:blip r:embed="rId7"/>
          <a:stretch>
            <a:fillRect/>
          </a:stretch>
        </p:blipFill>
        <p:spPr>
          <a:xfrm>
            <a:off x="6579951" y="922558"/>
            <a:ext cx="2222572" cy="1153856"/>
          </a:xfrm>
          <a:prstGeom prst="rect">
            <a:avLst/>
          </a:prstGeom>
        </p:spPr>
      </p:pic>
      <p:sp>
        <p:nvSpPr>
          <p:cNvPr id="37" name="TextBox 36">
            <a:extLst>
              <a:ext uri="{FF2B5EF4-FFF2-40B4-BE49-F238E27FC236}">
                <a16:creationId xmlns:a16="http://schemas.microsoft.com/office/drawing/2014/main" id="{4AB9AB24-8FF9-DE87-C880-F5357A891FDE}"/>
              </a:ext>
            </a:extLst>
          </p:cNvPr>
          <p:cNvSpPr txBox="1"/>
          <p:nvPr/>
        </p:nvSpPr>
        <p:spPr>
          <a:xfrm>
            <a:off x="1513399" y="911469"/>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t>Readout Computers</a:t>
            </a:r>
          </a:p>
          <a:p>
            <a:pPr marL="171450" indent="-171450">
              <a:buFont typeface="Arial" panose="020B0604020202020204" pitchFamily="34" charset="0"/>
              <a:buChar char="•"/>
            </a:pPr>
            <a:r>
              <a:rPr lang="en-US" sz="1200" dirty="0"/>
              <a:t>Frame Building Computers</a:t>
            </a:r>
          </a:p>
          <a:p>
            <a:pPr marL="171450" indent="-171450">
              <a:buFont typeface="Arial" panose="020B0604020202020204" pitchFamily="34" charset="0"/>
              <a:buChar char="•"/>
            </a:pPr>
            <a:r>
              <a:rPr lang="en-US" sz="1200" dirty="0"/>
              <a:t>Data Reduction</a:t>
            </a:r>
          </a:p>
          <a:p>
            <a:pPr marL="628650" lvl="1" indent="-171450">
              <a:buFont typeface="Arial" panose="020B0604020202020204" pitchFamily="34" charset="0"/>
              <a:buChar char="•"/>
            </a:pPr>
            <a:r>
              <a:rPr lang="en-US" sz="1200" dirty="0"/>
              <a:t>Filters </a:t>
            </a:r>
          </a:p>
          <a:p>
            <a:pPr marL="628650" lvl="1" indent="-171450">
              <a:buFont typeface="Arial" panose="020B0604020202020204" pitchFamily="34" charset="0"/>
              <a:buChar char="•"/>
            </a:pPr>
            <a:r>
              <a:rPr lang="en-US" sz="1200" dirty="0"/>
              <a:t>Compression</a:t>
            </a:r>
          </a:p>
          <a:p>
            <a:pPr marL="628650" lvl="1" indent="-171450">
              <a:buFont typeface="Arial" panose="020B0604020202020204" pitchFamily="34" charset="0"/>
              <a:buChar char="•"/>
            </a:pPr>
            <a:r>
              <a:rPr lang="en-US" sz="1200" dirty="0"/>
              <a:t>High Level Triggering</a:t>
            </a:r>
          </a:p>
        </p:txBody>
      </p:sp>
      <p:sp>
        <p:nvSpPr>
          <p:cNvPr id="38" name="TextBox 37">
            <a:extLst>
              <a:ext uri="{FF2B5EF4-FFF2-40B4-BE49-F238E27FC236}">
                <a16:creationId xmlns:a16="http://schemas.microsoft.com/office/drawing/2014/main" id="{73A1362F-6FA3-1F27-F48C-84601BAB5309}"/>
              </a:ext>
            </a:extLst>
          </p:cNvPr>
          <p:cNvSpPr txBox="1"/>
          <p:nvPr/>
        </p:nvSpPr>
        <p:spPr>
          <a:xfrm>
            <a:off x="3938114" y="904024"/>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t>DAQ Logging</a:t>
            </a:r>
          </a:p>
          <a:p>
            <a:pPr marL="171450" indent="-171450">
              <a:buFont typeface="Arial" panose="020B0604020202020204" pitchFamily="34" charset="0"/>
              <a:buChar char="•"/>
            </a:pPr>
            <a:r>
              <a:rPr lang="en-US" sz="1200" dirty="0"/>
              <a:t>DAQ Monitoring</a:t>
            </a:r>
          </a:p>
          <a:p>
            <a:pPr marL="171450" indent="-171450">
              <a:buFont typeface="Arial" panose="020B0604020202020204" pitchFamily="34" charset="0"/>
              <a:buChar char="•"/>
            </a:pPr>
            <a:r>
              <a:rPr lang="en-US" sz="1200" dirty="0"/>
              <a:t>DAQ QA</a:t>
            </a:r>
          </a:p>
          <a:p>
            <a:pPr marL="171450" indent="-171450">
              <a:buFont typeface="Arial" panose="020B0604020202020204" pitchFamily="34" charset="0"/>
              <a:buChar char="•"/>
            </a:pPr>
            <a:r>
              <a:rPr lang="en-US" sz="1200" dirty="0"/>
              <a:t>Configuration / Run Control</a:t>
            </a:r>
          </a:p>
          <a:p>
            <a:pPr marL="171450" indent="-171450">
              <a:buFont typeface="Arial" panose="020B0604020202020204" pitchFamily="34" charset="0"/>
              <a:buChar char="•"/>
            </a:pPr>
            <a:r>
              <a:rPr lang="en-US" sz="1200" dirty="0"/>
              <a:t>Slow Controls interface (IOC)</a:t>
            </a:r>
          </a:p>
          <a:p>
            <a:pPr marL="171450" indent="-171450">
              <a:buFont typeface="Arial" panose="020B0604020202020204" pitchFamily="34" charset="0"/>
              <a:buChar char="•"/>
            </a:pPr>
            <a:r>
              <a:rPr lang="en-US" sz="1200" dirty="0"/>
              <a:t>Buffering and Data Transfer</a:t>
            </a:r>
          </a:p>
        </p:txBody>
      </p:sp>
      <p:sp>
        <p:nvSpPr>
          <p:cNvPr id="21" name="Rectangle: Rounded Corners 20">
            <a:extLst>
              <a:ext uri="{FF2B5EF4-FFF2-40B4-BE49-F238E27FC236}">
                <a16:creationId xmlns:a16="http://schemas.microsoft.com/office/drawing/2014/main" id="{1845FCD3-5407-704C-0F69-54DB77BAB837}"/>
              </a:ext>
            </a:extLst>
          </p:cNvPr>
          <p:cNvSpPr/>
          <p:nvPr/>
        </p:nvSpPr>
        <p:spPr>
          <a:xfrm>
            <a:off x="6436978" y="3004558"/>
            <a:ext cx="5756121" cy="137100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sz="1200" dirty="0">
                <a:solidFill>
                  <a:srgbClr val="00B050"/>
                </a:solidFill>
              </a:rPr>
              <a:t>Markus </a:t>
            </a:r>
            <a:r>
              <a:rPr lang="en-US" sz="1200" dirty="0" err="1">
                <a:solidFill>
                  <a:srgbClr val="00B050"/>
                </a:solidFill>
              </a:rPr>
              <a:t>Diefenthaler</a:t>
            </a:r>
            <a:r>
              <a:rPr lang="en-US" sz="1200" dirty="0">
                <a:solidFill>
                  <a:srgbClr val="00B050"/>
                </a:solidFill>
              </a:rPr>
              <a:t>:   </a:t>
            </a:r>
            <a:r>
              <a:rPr lang="en-US" sz="1200" dirty="0" err="1">
                <a:solidFill>
                  <a:srgbClr val="00B050"/>
                </a:solidFill>
              </a:rPr>
              <a:t>ePIC</a:t>
            </a:r>
            <a:r>
              <a:rPr lang="en-US" sz="1200" dirty="0">
                <a:solidFill>
                  <a:srgbClr val="00B050"/>
                </a:solidFill>
              </a:rPr>
              <a:t> SRO Calibration and Computing	(next)</a:t>
            </a:r>
          </a:p>
          <a:p>
            <a:endParaRPr lang="en-US" sz="1200" dirty="0">
              <a:solidFill>
                <a:srgbClr val="00B050"/>
              </a:solidFill>
            </a:endParaRPr>
          </a:p>
          <a:p>
            <a:r>
              <a:rPr lang="en-US" sz="1200" dirty="0">
                <a:solidFill>
                  <a:srgbClr val="00B050"/>
                </a:solidFill>
              </a:rPr>
              <a:t>Torre </a:t>
            </a:r>
            <a:r>
              <a:rPr lang="en-US" sz="1200" dirty="0" err="1">
                <a:solidFill>
                  <a:srgbClr val="00B050"/>
                </a:solidFill>
              </a:rPr>
              <a:t>Wenaus</a:t>
            </a:r>
            <a:r>
              <a:rPr lang="en-US" sz="1200" dirty="0">
                <a:solidFill>
                  <a:srgbClr val="00B050"/>
                </a:solidFill>
              </a:rPr>
              <a:t>:             Orchestration of Streaming Data Processing	(next)</a:t>
            </a:r>
          </a:p>
        </p:txBody>
      </p:sp>
    </p:spTree>
    <p:extLst>
      <p:ext uri="{BB962C8B-B14F-4D97-AF65-F5344CB8AC3E}">
        <p14:creationId xmlns:p14="http://schemas.microsoft.com/office/powerpoint/2010/main" val="675177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FAED-5DBD-891C-694F-DB7F02D9CCEE}"/>
              </a:ext>
            </a:extLst>
          </p:cNvPr>
          <p:cNvSpPr>
            <a:spLocks noGrp="1"/>
          </p:cNvSpPr>
          <p:nvPr>
            <p:ph type="title"/>
          </p:nvPr>
        </p:nvSpPr>
        <p:spPr/>
        <p:txBody>
          <a:bodyPr/>
          <a:lstStyle/>
          <a:p>
            <a:r>
              <a:rPr lang="en-US" dirty="0"/>
              <a:t>Schedule</a:t>
            </a:r>
          </a:p>
        </p:txBody>
      </p:sp>
      <p:sp>
        <p:nvSpPr>
          <p:cNvPr id="3" name="Slide Number Placeholder 2">
            <a:extLst>
              <a:ext uri="{FF2B5EF4-FFF2-40B4-BE49-F238E27FC236}">
                <a16:creationId xmlns:a16="http://schemas.microsoft.com/office/drawing/2014/main" id="{9FEEDB5F-ECAF-146F-5BCB-04F0B521CC09}"/>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5" name="TextBox 4">
            <a:extLst>
              <a:ext uri="{FF2B5EF4-FFF2-40B4-BE49-F238E27FC236}">
                <a16:creationId xmlns:a16="http://schemas.microsoft.com/office/drawing/2014/main" id="{9617F31E-A9A0-2991-9CFC-19A690101401}"/>
              </a:ext>
            </a:extLst>
          </p:cNvPr>
          <p:cNvSpPr txBox="1"/>
          <p:nvPr/>
        </p:nvSpPr>
        <p:spPr>
          <a:xfrm>
            <a:off x="462578" y="825178"/>
            <a:ext cx="11499917" cy="1554272"/>
          </a:xfrm>
          <a:prstGeom prst="rect">
            <a:avLst/>
          </a:prstGeom>
          <a:noFill/>
        </p:spPr>
        <p:txBody>
          <a:bodyPr wrap="square" rtlCol="0">
            <a:spAutoFit/>
          </a:bodyPr>
          <a:lstStyle/>
          <a:p>
            <a:pPr marL="285750" indent="-285750">
              <a:buFont typeface="Wingdings" pitchFamily="2" charset="2"/>
              <a:buChar char="§"/>
            </a:pPr>
            <a:r>
              <a:rPr lang="en-US" sz="1400" dirty="0"/>
              <a:t>The DAQ and computing schedule is planned to be accelerated in relation to the full detector construction.</a:t>
            </a:r>
          </a:p>
          <a:p>
            <a:pPr marL="285750" indent="-285750">
              <a:buFont typeface="Wingdings" pitchFamily="2" charset="2"/>
              <a:buChar char="§"/>
            </a:pPr>
            <a:r>
              <a:rPr lang="en-US" sz="1400" dirty="0"/>
              <a:t>A functional DAQ will be necessary for small scale detector testing as well as commissioning and pre-ops.</a:t>
            </a:r>
          </a:p>
          <a:p>
            <a:pPr marL="285750" indent="-285750">
              <a:buFont typeface="Wingdings" pitchFamily="2" charset="2"/>
              <a:buChar char="§"/>
            </a:pPr>
            <a:r>
              <a:rPr lang="en-US" sz="1400" dirty="0"/>
              <a:t>Computing resources are staged to make purchases when the hardware is needed, taking advantage of price savings and performance improvements in time.</a:t>
            </a:r>
          </a:p>
          <a:p>
            <a:pPr marL="285750" indent="-285750">
              <a:buFont typeface="Wingdings" pitchFamily="2" charset="2"/>
              <a:buChar char="§"/>
            </a:pPr>
            <a:r>
              <a:rPr lang="en-US" sz="1400" b="1" dirty="0"/>
              <a:t>Hardware and software development early in the construction phase will produce a series of releases with increasing functionality.</a:t>
            </a:r>
          </a:p>
          <a:p>
            <a:endParaRPr lang="en-US" sz="1400" b="1" dirty="0"/>
          </a:p>
          <a:p>
            <a:pPr marL="285750" indent="-285750">
              <a:buFont typeface="Wingdings" pitchFamily="2" charset="2"/>
              <a:buChar char="§"/>
            </a:pPr>
            <a:endParaRPr lang="en-US" sz="1100" dirty="0"/>
          </a:p>
        </p:txBody>
      </p:sp>
      <p:pic>
        <p:nvPicPr>
          <p:cNvPr id="6" name="Picture 2">
            <a:extLst>
              <a:ext uri="{FF2B5EF4-FFF2-40B4-BE49-F238E27FC236}">
                <a16:creationId xmlns:a16="http://schemas.microsoft.com/office/drawing/2014/main" id="{48A89073-8B9C-1015-4A33-FC79640BA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2039824"/>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F54712-B86B-7392-4C6B-1970C67C45E0}"/>
              </a:ext>
            </a:extLst>
          </p:cNvPr>
          <p:cNvSpPr txBox="1"/>
          <p:nvPr/>
        </p:nvSpPr>
        <p:spPr>
          <a:xfrm>
            <a:off x="462579" y="2013690"/>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B1AA2085-35B6-2220-DE0C-B0EBF3B2EB1C}"/>
              </a:ext>
            </a:extLst>
          </p:cNvPr>
          <p:cNvCxnSpPr>
            <a:cxnSpLocks/>
          </p:cNvCxnSpPr>
          <p:nvPr/>
        </p:nvCxnSpPr>
        <p:spPr>
          <a:xfrm flipV="1">
            <a:off x="6511762" y="4395184"/>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F010E6-74EF-75A9-6D79-FE3F9D232E9F}"/>
              </a:ext>
            </a:extLst>
          </p:cNvPr>
          <p:cNvCxnSpPr>
            <a:cxnSpLocks/>
          </p:cNvCxnSpPr>
          <p:nvPr/>
        </p:nvCxnSpPr>
        <p:spPr>
          <a:xfrm flipV="1">
            <a:off x="6849327" y="4418352"/>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3E8ED0-2E90-B3A2-7F89-2C8A492DCC9F}"/>
              </a:ext>
            </a:extLst>
          </p:cNvPr>
          <p:cNvCxnSpPr>
            <a:cxnSpLocks/>
          </p:cNvCxnSpPr>
          <p:nvPr/>
        </p:nvCxnSpPr>
        <p:spPr>
          <a:xfrm flipV="1">
            <a:off x="7675670" y="4418352"/>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B0D127-54C5-9DC5-F810-21441F0F7CCD}"/>
              </a:ext>
            </a:extLst>
          </p:cNvPr>
          <p:cNvCxnSpPr>
            <a:cxnSpLocks/>
          </p:cNvCxnSpPr>
          <p:nvPr/>
        </p:nvCxnSpPr>
        <p:spPr>
          <a:xfrm flipV="1">
            <a:off x="8230847" y="4418352"/>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47EC94-A3EF-E6CA-5E2B-63388EDD4268}"/>
              </a:ext>
            </a:extLst>
          </p:cNvPr>
          <p:cNvCxnSpPr>
            <a:cxnSpLocks/>
          </p:cNvCxnSpPr>
          <p:nvPr/>
        </p:nvCxnSpPr>
        <p:spPr>
          <a:xfrm flipV="1">
            <a:off x="9427208" y="4418352"/>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669AD0-50E0-D790-F8D5-75C316F023F2}"/>
              </a:ext>
            </a:extLst>
          </p:cNvPr>
          <p:cNvSpPr txBox="1"/>
          <p:nvPr/>
        </p:nvSpPr>
        <p:spPr>
          <a:xfrm>
            <a:off x="7308373" y="4824764"/>
            <a:ext cx="726482" cy="246221"/>
          </a:xfrm>
          <a:prstGeom prst="rect">
            <a:avLst/>
          </a:prstGeom>
          <a:solidFill>
            <a:schemeClr val="bg1"/>
          </a:solidFill>
        </p:spPr>
        <p:txBody>
          <a:bodyPr wrap="none" rtlCol="0">
            <a:spAutoFit/>
          </a:bodyPr>
          <a:lstStyle/>
          <a:p>
            <a:pPr algn="ctr"/>
            <a:r>
              <a:rPr lang="en-US" sz="1000" b="1" dirty="0" err="1">
                <a:solidFill>
                  <a:srgbClr val="C00000"/>
                </a:solidFill>
              </a:rPr>
              <a:t>MiniDAQ</a:t>
            </a:r>
            <a:endParaRPr lang="en-US" sz="1000" b="1" dirty="0">
              <a:solidFill>
                <a:srgbClr val="C00000"/>
              </a:solidFill>
            </a:endParaRPr>
          </a:p>
        </p:txBody>
      </p:sp>
      <p:sp>
        <p:nvSpPr>
          <p:cNvPr id="15" name="TextBox 14">
            <a:extLst>
              <a:ext uri="{FF2B5EF4-FFF2-40B4-BE49-F238E27FC236}">
                <a16:creationId xmlns:a16="http://schemas.microsoft.com/office/drawing/2014/main" id="{1E0241A6-0277-DED0-4EE3-43922869C55E}"/>
              </a:ext>
            </a:extLst>
          </p:cNvPr>
          <p:cNvSpPr txBox="1"/>
          <p:nvPr/>
        </p:nvSpPr>
        <p:spPr>
          <a:xfrm>
            <a:off x="8996641" y="4824764"/>
            <a:ext cx="861134" cy="400110"/>
          </a:xfrm>
          <a:prstGeom prst="rect">
            <a:avLst/>
          </a:prstGeom>
          <a:solidFill>
            <a:schemeClr val="bg1"/>
          </a:solidFill>
        </p:spPr>
        <p:txBody>
          <a:bodyPr wrap="none" rtlCol="0">
            <a:spAutoFit/>
          </a:bodyPr>
          <a:lstStyle/>
          <a:p>
            <a:pPr algn="ctr"/>
            <a:r>
              <a:rPr lang="en-US" sz="1000" b="1" dirty="0">
                <a:solidFill>
                  <a:srgbClr val="C00000"/>
                </a:solidFill>
              </a:rPr>
              <a:t>Production</a:t>
            </a:r>
          </a:p>
          <a:p>
            <a:pPr algn="ctr"/>
            <a:r>
              <a:rPr lang="en-US" sz="1000" b="1" dirty="0">
                <a:solidFill>
                  <a:srgbClr val="C00000"/>
                </a:solidFill>
              </a:rPr>
              <a:t>DAQ</a:t>
            </a:r>
          </a:p>
        </p:txBody>
      </p:sp>
      <p:sp>
        <p:nvSpPr>
          <p:cNvPr id="16" name="TextBox 15">
            <a:extLst>
              <a:ext uri="{FF2B5EF4-FFF2-40B4-BE49-F238E27FC236}">
                <a16:creationId xmlns:a16="http://schemas.microsoft.com/office/drawing/2014/main" id="{CF9E026E-7ABE-D199-256F-1A927B414F87}"/>
              </a:ext>
            </a:extLst>
          </p:cNvPr>
          <p:cNvSpPr txBox="1"/>
          <p:nvPr/>
        </p:nvSpPr>
        <p:spPr>
          <a:xfrm>
            <a:off x="6027083" y="4833276"/>
            <a:ext cx="739305" cy="246221"/>
          </a:xfrm>
          <a:prstGeom prst="rect">
            <a:avLst/>
          </a:prstGeom>
          <a:solidFill>
            <a:schemeClr val="bg1"/>
          </a:solidFill>
        </p:spPr>
        <p:txBody>
          <a:bodyPr wrap="none" rtlCol="0">
            <a:spAutoFit/>
          </a:bodyPr>
          <a:lstStyle/>
          <a:p>
            <a:pPr algn="ctr"/>
            <a:r>
              <a:rPr lang="en-US" sz="1000" b="1" dirty="0" err="1">
                <a:solidFill>
                  <a:srgbClr val="C00000"/>
                </a:solidFill>
              </a:rPr>
              <a:t>PicoDAQ</a:t>
            </a:r>
            <a:endParaRPr lang="en-US" sz="1000" b="1" dirty="0">
              <a:solidFill>
                <a:srgbClr val="C00000"/>
              </a:solidFill>
            </a:endParaRPr>
          </a:p>
        </p:txBody>
      </p:sp>
      <p:sp>
        <p:nvSpPr>
          <p:cNvPr id="17" name="TextBox 16">
            <a:extLst>
              <a:ext uri="{FF2B5EF4-FFF2-40B4-BE49-F238E27FC236}">
                <a16:creationId xmlns:a16="http://schemas.microsoft.com/office/drawing/2014/main" id="{0903BB22-8838-8BB3-1E1C-DCE959309784}"/>
              </a:ext>
            </a:extLst>
          </p:cNvPr>
          <p:cNvSpPr txBox="1"/>
          <p:nvPr/>
        </p:nvSpPr>
        <p:spPr>
          <a:xfrm>
            <a:off x="6443607" y="5287144"/>
            <a:ext cx="811441" cy="246221"/>
          </a:xfrm>
          <a:prstGeom prst="rect">
            <a:avLst/>
          </a:prstGeom>
          <a:solidFill>
            <a:schemeClr val="bg1"/>
          </a:solidFill>
        </p:spPr>
        <p:txBody>
          <a:bodyPr wrap="none" rtlCol="0">
            <a:spAutoFit/>
          </a:bodyPr>
          <a:lstStyle/>
          <a:p>
            <a:pPr algn="ctr"/>
            <a:r>
              <a:rPr lang="en-US" sz="1000" b="1" dirty="0" err="1">
                <a:solidFill>
                  <a:srgbClr val="C00000"/>
                </a:solidFill>
              </a:rPr>
              <a:t>MicroDAQ</a:t>
            </a:r>
            <a:endParaRPr lang="en-US" sz="1000" b="1" dirty="0">
              <a:solidFill>
                <a:srgbClr val="C00000"/>
              </a:solidFill>
            </a:endParaRPr>
          </a:p>
        </p:txBody>
      </p:sp>
      <p:sp>
        <p:nvSpPr>
          <p:cNvPr id="18" name="TextBox 17">
            <a:extLst>
              <a:ext uri="{FF2B5EF4-FFF2-40B4-BE49-F238E27FC236}">
                <a16:creationId xmlns:a16="http://schemas.microsoft.com/office/drawing/2014/main" id="{CCE1DEDD-8A6D-6A77-970D-7DA985C68A38}"/>
              </a:ext>
            </a:extLst>
          </p:cNvPr>
          <p:cNvSpPr txBox="1"/>
          <p:nvPr/>
        </p:nvSpPr>
        <p:spPr>
          <a:xfrm>
            <a:off x="5183128" y="5185177"/>
            <a:ext cx="526106" cy="246221"/>
          </a:xfrm>
          <a:prstGeom prst="rect">
            <a:avLst/>
          </a:prstGeom>
          <a:solidFill>
            <a:schemeClr val="bg1"/>
          </a:solidFill>
        </p:spPr>
        <p:txBody>
          <a:bodyPr wrap="none" rtlCol="0">
            <a:spAutoFit/>
          </a:bodyPr>
          <a:lstStyle/>
          <a:p>
            <a:pPr algn="ctr"/>
            <a:r>
              <a:rPr lang="en-US" sz="1000" b="1" dirty="0">
                <a:solidFill>
                  <a:srgbClr val="0070C0">
                    <a:alpha val="38000"/>
                  </a:srgbClr>
                </a:solidFill>
              </a:rPr>
              <a:t>PDR2</a:t>
            </a:r>
          </a:p>
        </p:txBody>
      </p:sp>
      <p:sp>
        <p:nvSpPr>
          <p:cNvPr id="19" name="TextBox 18">
            <a:extLst>
              <a:ext uri="{FF2B5EF4-FFF2-40B4-BE49-F238E27FC236}">
                <a16:creationId xmlns:a16="http://schemas.microsoft.com/office/drawing/2014/main" id="{BD7190D3-E172-984E-B56D-10E420692DFE}"/>
              </a:ext>
            </a:extLst>
          </p:cNvPr>
          <p:cNvSpPr txBox="1"/>
          <p:nvPr/>
        </p:nvSpPr>
        <p:spPr>
          <a:xfrm>
            <a:off x="7765015" y="5307890"/>
            <a:ext cx="931665" cy="246221"/>
          </a:xfrm>
          <a:prstGeom prst="rect">
            <a:avLst/>
          </a:prstGeom>
          <a:solidFill>
            <a:schemeClr val="bg1"/>
          </a:solidFill>
        </p:spPr>
        <p:txBody>
          <a:bodyPr wrap="none" rtlCol="0">
            <a:spAutoFit/>
          </a:bodyPr>
          <a:lstStyle/>
          <a:p>
            <a:pPr algn="ctr"/>
            <a:r>
              <a:rPr lang="en-US" sz="1000" b="1" dirty="0">
                <a:solidFill>
                  <a:srgbClr val="C00000"/>
                </a:solidFill>
              </a:rPr>
              <a:t>Full DAQ-V1</a:t>
            </a:r>
          </a:p>
        </p:txBody>
      </p:sp>
      <p:sp>
        <p:nvSpPr>
          <p:cNvPr id="20" name="TextBox 4">
            <a:extLst>
              <a:ext uri="{FF2B5EF4-FFF2-40B4-BE49-F238E27FC236}">
                <a16:creationId xmlns:a16="http://schemas.microsoft.com/office/drawing/2014/main" id="{9AF028D5-442C-4E28-2AA6-C2603F16486F}"/>
              </a:ext>
            </a:extLst>
          </p:cNvPr>
          <p:cNvSpPr txBox="1"/>
          <p:nvPr/>
        </p:nvSpPr>
        <p:spPr>
          <a:xfrm>
            <a:off x="7765015" y="5804197"/>
            <a:ext cx="4892431"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Non-LLP pre-baseline schedule is in progress</a:t>
            </a:r>
            <a:endParaRPr lang="en-US" sz="1200">
              <a:cs typeface="Arial"/>
            </a:endParaRPr>
          </a:p>
        </p:txBody>
      </p:sp>
      <p:cxnSp>
        <p:nvCxnSpPr>
          <p:cNvPr id="21" name="Straight Arrow Connector 20">
            <a:extLst>
              <a:ext uri="{FF2B5EF4-FFF2-40B4-BE49-F238E27FC236}">
                <a16:creationId xmlns:a16="http://schemas.microsoft.com/office/drawing/2014/main" id="{23E6244C-CBC7-6EC6-BA05-793DEA679208}"/>
              </a:ext>
            </a:extLst>
          </p:cNvPr>
          <p:cNvCxnSpPr>
            <a:cxnSpLocks/>
          </p:cNvCxnSpPr>
          <p:nvPr/>
        </p:nvCxnSpPr>
        <p:spPr>
          <a:xfrm flipV="1">
            <a:off x="4902279" y="4395184"/>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E3FCFF-2E3A-ACDD-F0B4-71FDBF1161C7}"/>
              </a:ext>
            </a:extLst>
          </p:cNvPr>
          <p:cNvSpPr txBox="1"/>
          <p:nvPr/>
        </p:nvSpPr>
        <p:spPr>
          <a:xfrm>
            <a:off x="4669326" y="4821190"/>
            <a:ext cx="526106" cy="246221"/>
          </a:xfrm>
          <a:prstGeom prst="rect">
            <a:avLst/>
          </a:prstGeom>
          <a:solidFill>
            <a:schemeClr val="bg1"/>
          </a:solidFill>
        </p:spPr>
        <p:txBody>
          <a:bodyPr wrap="none" rtlCol="0">
            <a:spAutoFit/>
          </a:bodyPr>
          <a:lstStyle/>
          <a:p>
            <a:pPr algn="ctr"/>
            <a:r>
              <a:rPr lang="en-US" sz="1000" b="1" dirty="0">
                <a:solidFill>
                  <a:srgbClr val="0070C0">
                    <a:alpha val="38000"/>
                  </a:srgbClr>
                </a:solidFill>
              </a:rPr>
              <a:t>PDR1</a:t>
            </a:r>
          </a:p>
        </p:txBody>
      </p:sp>
      <p:cxnSp>
        <p:nvCxnSpPr>
          <p:cNvPr id="23" name="Straight Arrow Connector 22">
            <a:extLst>
              <a:ext uri="{FF2B5EF4-FFF2-40B4-BE49-F238E27FC236}">
                <a16:creationId xmlns:a16="http://schemas.microsoft.com/office/drawing/2014/main" id="{8CD817BB-A167-435C-82CD-491A68228E96}"/>
              </a:ext>
            </a:extLst>
          </p:cNvPr>
          <p:cNvCxnSpPr>
            <a:cxnSpLocks/>
            <a:stCxn id="18" idx="0"/>
          </p:cNvCxnSpPr>
          <p:nvPr/>
        </p:nvCxnSpPr>
        <p:spPr>
          <a:xfrm flipH="1" flipV="1">
            <a:off x="5442715" y="4395184"/>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9BFF7E-8AD1-6C4E-B654-EDEA379246D0}"/>
              </a:ext>
            </a:extLst>
          </p:cNvPr>
          <p:cNvSpPr txBox="1"/>
          <p:nvPr/>
        </p:nvSpPr>
        <p:spPr>
          <a:xfrm>
            <a:off x="5751810" y="5442633"/>
            <a:ext cx="526106" cy="246221"/>
          </a:xfrm>
          <a:prstGeom prst="rect">
            <a:avLst/>
          </a:prstGeom>
          <a:solidFill>
            <a:schemeClr val="bg1"/>
          </a:solidFill>
        </p:spPr>
        <p:txBody>
          <a:bodyPr wrap="none" rtlCol="0">
            <a:spAutoFit/>
          </a:bodyPr>
          <a:lstStyle/>
          <a:p>
            <a:pPr algn="ctr"/>
            <a:r>
              <a:rPr lang="en-US" sz="1000" b="1" dirty="0">
                <a:solidFill>
                  <a:srgbClr val="0070C0"/>
                </a:solidFill>
              </a:rPr>
              <a:t>PDR3</a:t>
            </a:r>
          </a:p>
        </p:txBody>
      </p:sp>
      <p:cxnSp>
        <p:nvCxnSpPr>
          <p:cNvPr id="25" name="Straight Arrow Connector 24">
            <a:extLst>
              <a:ext uri="{FF2B5EF4-FFF2-40B4-BE49-F238E27FC236}">
                <a16:creationId xmlns:a16="http://schemas.microsoft.com/office/drawing/2014/main" id="{71EAEAB4-6EA8-36B0-8059-44BCFD339A90}"/>
              </a:ext>
            </a:extLst>
          </p:cNvPr>
          <p:cNvCxnSpPr>
            <a:cxnSpLocks/>
            <a:stCxn id="24" idx="0"/>
          </p:cNvCxnSpPr>
          <p:nvPr/>
        </p:nvCxnSpPr>
        <p:spPr>
          <a:xfrm flipV="1">
            <a:off x="6014863" y="4395184"/>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06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5DB26B-496E-0855-7573-C5776CD85C42}"/>
              </a:ext>
            </a:extLst>
          </p:cNvPr>
          <p:cNvSpPr>
            <a:spLocks noGrp="1"/>
          </p:cNvSpPr>
          <p:nvPr>
            <p:ph type="sldNum" sz="quarter" idx="4"/>
          </p:nvPr>
        </p:nvSpPr>
        <p:spPr/>
        <p:txBody>
          <a:bodyPr/>
          <a:lstStyle/>
          <a:p>
            <a:pPr algn="ctr"/>
            <a:fld id="{933A556B-7C63-244D-9B7C-B0EA8042B330}" type="slidenum">
              <a:rPr lang="en-US" smtClean="0"/>
              <a:pPr algn="ctr"/>
              <a:t>22</a:t>
            </a:fld>
            <a:endParaRPr lang="en-US"/>
          </a:p>
        </p:txBody>
      </p:sp>
      <p:sp>
        <p:nvSpPr>
          <p:cNvPr id="3" name="Title 2">
            <a:extLst>
              <a:ext uri="{FF2B5EF4-FFF2-40B4-BE49-F238E27FC236}">
                <a16:creationId xmlns:a16="http://schemas.microsoft.com/office/drawing/2014/main" id="{0811F11D-136A-A14E-D081-315F209FDA74}"/>
              </a:ext>
            </a:extLst>
          </p:cNvPr>
          <p:cNvSpPr>
            <a:spLocks noGrp="1"/>
          </p:cNvSpPr>
          <p:nvPr>
            <p:ph type="title"/>
          </p:nvPr>
        </p:nvSpPr>
        <p:spPr/>
        <p:txBody>
          <a:bodyPr/>
          <a:lstStyle/>
          <a:p>
            <a:r>
              <a:rPr lang="en-US" dirty="0"/>
              <a:t>Summary</a:t>
            </a:r>
          </a:p>
        </p:txBody>
      </p:sp>
      <p:sp>
        <p:nvSpPr>
          <p:cNvPr id="4" name="Text Placeholder 3">
            <a:extLst>
              <a:ext uri="{FF2B5EF4-FFF2-40B4-BE49-F238E27FC236}">
                <a16:creationId xmlns:a16="http://schemas.microsoft.com/office/drawing/2014/main" id="{D71A5B11-B233-A28F-27DC-34A4B62C6994}"/>
              </a:ext>
            </a:extLst>
          </p:cNvPr>
          <p:cNvSpPr>
            <a:spLocks noGrp="1"/>
          </p:cNvSpPr>
          <p:nvPr>
            <p:ph type="body" sz="quarter" idx="10"/>
          </p:nvPr>
        </p:nvSpPr>
        <p:spPr/>
        <p:txBody>
          <a:bodyPr/>
          <a:lstStyle/>
          <a:p>
            <a:r>
              <a:rPr lang="en-US" dirty="0"/>
              <a:t>Description of the streaming </a:t>
            </a:r>
            <a:r>
              <a:rPr lang="en-US" dirty="0" err="1"/>
              <a:t>ePIC</a:t>
            </a:r>
            <a:r>
              <a:rPr lang="en-US" dirty="0"/>
              <a:t> DAQ</a:t>
            </a:r>
          </a:p>
          <a:p>
            <a:pPr lvl="1"/>
            <a:r>
              <a:rPr lang="en-US" dirty="0"/>
              <a:t>Scale of the system</a:t>
            </a:r>
          </a:p>
          <a:p>
            <a:pPr lvl="1"/>
            <a:r>
              <a:rPr lang="en-US" dirty="0"/>
              <a:t>It’s architecture</a:t>
            </a:r>
          </a:p>
          <a:p>
            <a:pPr lvl="1"/>
            <a:r>
              <a:rPr lang="en-US" dirty="0"/>
              <a:t>Components</a:t>
            </a:r>
          </a:p>
          <a:p>
            <a:pPr lvl="1"/>
            <a:r>
              <a:rPr lang="en-US" dirty="0"/>
              <a:t>Status and Schedule</a:t>
            </a:r>
          </a:p>
        </p:txBody>
      </p:sp>
    </p:spTree>
    <p:extLst>
      <p:ext uri="{BB962C8B-B14F-4D97-AF65-F5344CB8AC3E}">
        <p14:creationId xmlns:p14="http://schemas.microsoft.com/office/powerpoint/2010/main" val="107176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FC95E4-06C8-B1DF-2166-FFCEAF8F2829}"/>
              </a:ext>
            </a:extLst>
          </p:cNvPr>
          <p:cNvSpPr>
            <a:spLocks noGrp="1"/>
          </p:cNvSpPr>
          <p:nvPr>
            <p:ph type="sldNum" sz="quarter" idx="4"/>
          </p:nvPr>
        </p:nvSpPr>
        <p:spPr/>
        <p:txBody>
          <a:bodyPr/>
          <a:lstStyle/>
          <a:p>
            <a:fld id="{933A556B-7C63-244D-9B7C-B0EA8042B330}" type="slidenum">
              <a:rPr lang="en-US" smtClean="0"/>
              <a:pPr/>
              <a:t>23</a:t>
            </a:fld>
            <a:endParaRPr lang="en-US" dirty="0"/>
          </a:p>
        </p:txBody>
      </p:sp>
      <p:sp>
        <p:nvSpPr>
          <p:cNvPr id="3" name="Text Placeholder 2">
            <a:extLst>
              <a:ext uri="{FF2B5EF4-FFF2-40B4-BE49-F238E27FC236}">
                <a16:creationId xmlns:a16="http://schemas.microsoft.com/office/drawing/2014/main" id="{F1183772-93C5-F7B5-58BB-A9523464D582}"/>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98277CB2-5845-C5D5-FED3-82A470AC36FE}"/>
              </a:ext>
            </a:extLst>
          </p:cNvPr>
          <p:cNvSpPr>
            <a:spLocks noGrp="1"/>
          </p:cNvSpPr>
          <p:nvPr>
            <p:ph type="body" sz="quarter" idx="11"/>
          </p:nvPr>
        </p:nvSpPr>
        <p:spPr/>
        <p:txBody>
          <a:bodyPr/>
          <a:lstStyle/>
          <a:p>
            <a:endParaRPr lang="en-US"/>
          </a:p>
        </p:txBody>
      </p:sp>
      <p:sp>
        <p:nvSpPr>
          <p:cNvPr id="5" name="TextBox 4">
            <a:extLst>
              <a:ext uri="{FF2B5EF4-FFF2-40B4-BE49-F238E27FC236}">
                <a16:creationId xmlns:a16="http://schemas.microsoft.com/office/drawing/2014/main" id="{8C256B3B-4CC5-A372-A3C8-EDA2E911C202}"/>
              </a:ext>
            </a:extLst>
          </p:cNvPr>
          <p:cNvSpPr txBox="1"/>
          <p:nvPr/>
        </p:nvSpPr>
        <p:spPr>
          <a:xfrm>
            <a:off x="4472094" y="2397968"/>
            <a:ext cx="3607078" cy="1323439"/>
          </a:xfrm>
          <a:prstGeom prst="rect">
            <a:avLst/>
          </a:prstGeom>
          <a:noFill/>
        </p:spPr>
        <p:txBody>
          <a:bodyPr wrap="none" rtlCol="0">
            <a:spAutoFit/>
          </a:bodyPr>
          <a:lstStyle/>
          <a:p>
            <a:r>
              <a:rPr lang="en-US" sz="8000" dirty="0"/>
              <a:t>Backup</a:t>
            </a:r>
          </a:p>
        </p:txBody>
      </p:sp>
    </p:spTree>
    <p:extLst>
      <p:ext uri="{BB962C8B-B14F-4D97-AF65-F5344CB8AC3E}">
        <p14:creationId xmlns:p14="http://schemas.microsoft.com/office/powerpoint/2010/main" val="306226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CBAF-FA58-2A00-951D-12942F429C9F}"/>
              </a:ext>
            </a:extLst>
          </p:cNvPr>
          <p:cNvSpPr>
            <a:spLocks noGrp="1"/>
          </p:cNvSpPr>
          <p:nvPr>
            <p:ph type="title"/>
          </p:nvPr>
        </p:nvSpPr>
        <p:spPr/>
        <p:txBody>
          <a:bodyPr/>
          <a:lstStyle/>
          <a:p>
            <a:r>
              <a:rPr lang="en-US" dirty="0"/>
              <a:t>EIC Streaming DAQ/Computing Architecture</a:t>
            </a:r>
          </a:p>
        </p:txBody>
      </p:sp>
      <p:sp>
        <p:nvSpPr>
          <p:cNvPr id="3" name="Slide Number Placeholder 2">
            <a:extLst>
              <a:ext uri="{FF2B5EF4-FFF2-40B4-BE49-F238E27FC236}">
                <a16:creationId xmlns:a16="http://schemas.microsoft.com/office/drawing/2014/main" id="{5A46CA2F-E348-6069-F8BA-0DCA011A62D8}"/>
              </a:ext>
            </a:extLst>
          </p:cNvPr>
          <p:cNvSpPr>
            <a:spLocks noGrp="1"/>
          </p:cNvSpPr>
          <p:nvPr>
            <p:ph type="sldNum" sz="quarter" idx="4"/>
          </p:nvPr>
        </p:nvSpPr>
        <p:spPr/>
        <p:txBody>
          <a:bodyPr/>
          <a:lstStyle/>
          <a:p>
            <a:fld id="{933A556B-7C63-244D-9B7C-B0EA8042B330}" type="slidenum">
              <a:rPr lang="en-US" smtClean="0"/>
              <a:pPr/>
              <a:t>24</a:t>
            </a:fld>
            <a:endParaRPr lang="en-US" dirty="0"/>
          </a:p>
        </p:txBody>
      </p:sp>
      <p:pic>
        <p:nvPicPr>
          <p:cNvPr id="5" name="Picture 4">
            <a:extLst>
              <a:ext uri="{FF2B5EF4-FFF2-40B4-BE49-F238E27FC236}">
                <a16:creationId xmlns:a16="http://schemas.microsoft.com/office/drawing/2014/main" id="{2F1AD29B-76D0-5736-042D-49D490930E4A}"/>
              </a:ext>
            </a:extLst>
          </p:cNvPr>
          <p:cNvPicPr>
            <a:picLocks noChangeAspect="1"/>
          </p:cNvPicPr>
          <p:nvPr/>
        </p:nvPicPr>
        <p:blipFill>
          <a:blip r:embed="rId2"/>
          <a:stretch>
            <a:fillRect/>
          </a:stretch>
        </p:blipFill>
        <p:spPr>
          <a:xfrm>
            <a:off x="2301390" y="1611502"/>
            <a:ext cx="8506610" cy="4119312"/>
          </a:xfrm>
          <a:prstGeom prst="rect">
            <a:avLst/>
          </a:prstGeom>
        </p:spPr>
      </p:pic>
      <p:sp>
        <p:nvSpPr>
          <p:cNvPr id="6" name="Rounded Rectangle 12">
            <a:extLst>
              <a:ext uri="{FF2B5EF4-FFF2-40B4-BE49-F238E27FC236}">
                <a16:creationId xmlns:a16="http://schemas.microsoft.com/office/drawing/2014/main" id="{349D853C-AE34-8979-5099-064FB64CC663}"/>
              </a:ext>
            </a:extLst>
          </p:cNvPr>
          <p:cNvSpPr/>
          <p:nvPr/>
        </p:nvSpPr>
        <p:spPr>
          <a:xfrm>
            <a:off x="1741317" y="1999880"/>
            <a:ext cx="504497" cy="3121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6B15BBB-EE22-8BB8-7116-99970E3EF3F4}"/>
              </a:ext>
            </a:extLst>
          </p:cNvPr>
          <p:cNvSpPr txBox="1"/>
          <p:nvPr/>
        </p:nvSpPr>
        <p:spPr>
          <a:xfrm rot="16200000">
            <a:off x="904772" y="3329833"/>
            <a:ext cx="2220416" cy="461665"/>
          </a:xfrm>
          <a:prstGeom prst="rect">
            <a:avLst/>
          </a:prstGeom>
          <a:noFill/>
        </p:spPr>
        <p:txBody>
          <a:bodyPr wrap="none" rtlCol="0">
            <a:spAutoFit/>
          </a:bodyPr>
          <a:lstStyle/>
          <a:p>
            <a:r>
              <a:rPr lang="en-US" sz="2400" b="1" dirty="0" err="1"/>
              <a:t>ePIC</a:t>
            </a:r>
            <a:r>
              <a:rPr lang="en-US" sz="2400" b="1" dirty="0"/>
              <a:t>  DETECTOR</a:t>
            </a:r>
          </a:p>
        </p:txBody>
      </p:sp>
      <p:sp>
        <p:nvSpPr>
          <p:cNvPr id="8" name="TextBox 7">
            <a:extLst>
              <a:ext uri="{FF2B5EF4-FFF2-40B4-BE49-F238E27FC236}">
                <a16:creationId xmlns:a16="http://schemas.microsoft.com/office/drawing/2014/main" id="{E9274B7A-4FF6-0A23-D6DB-6CC258023635}"/>
              </a:ext>
            </a:extLst>
          </p:cNvPr>
          <p:cNvSpPr txBox="1"/>
          <p:nvPr/>
        </p:nvSpPr>
        <p:spPr>
          <a:xfrm>
            <a:off x="1708119" y="1695165"/>
            <a:ext cx="1186543" cy="253916"/>
          </a:xfrm>
          <a:prstGeom prst="rect">
            <a:avLst/>
          </a:prstGeom>
          <a:noFill/>
        </p:spPr>
        <p:txBody>
          <a:bodyPr wrap="none" rtlCol="0">
            <a:spAutoFit/>
          </a:bodyPr>
          <a:lstStyle/>
          <a:p>
            <a:r>
              <a:rPr lang="en-US" sz="1050" b="1"/>
              <a:t>BW O(100Tbps)</a:t>
            </a:r>
          </a:p>
        </p:txBody>
      </p:sp>
      <p:sp>
        <p:nvSpPr>
          <p:cNvPr id="9" name="TextBox 8">
            <a:extLst>
              <a:ext uri="{FF2B5EF4-FFF2-40B4-BE49-F238E27FC236}">
                <a16:creationId xmlns:a16="http://schemas.microsoft.com/office/drawing/2014/main" id="{2DB8A994-2D0D-3351-52DB-5090E43F4B07}"/>
              </a:ext>
            </a:extLst>
          </p:cNvPr>
          <p:cNvSpPr txBox="1"/>
          <p:nvPr/>
        </p:nvSpPr>
        <p:spPr>
          <a:xfrm>
            <a:off x="3005016" y="3349970"/>
            <a:ext cx="1111202" cy="253916"/>
          </a:xfrm>
          <a:prstGeom prst="rect">
            <a:avLst/>
          </a:prstGeom>
          <a:noFill/>
        </p:spPr>
        <p:txBody>
          <a:bodyPr wrap="none" rtlCol="0">
            <a:spAutoFit/>
          </a:bodyPr>
          <a:lstStyle/>
          <a:p>
            <a:r>
              <a:rPr lang="en-US" sz="1050" b="1"/>
              <a:t>BW O(10Tbps)</a:t>
            </a:r>
          </a:p>
        </p:txBody>
      </p:sp>
      <p:sp>
        <p:nvSpPr>
          <p:cNvPr id="10" name="TextBox 9">
            <a:extLst>
              <a:ext uri="{FF2B5EF4-FFF2-40B4-BE49-F238E27FC236}">
                <a16:creationId xmlns:a16="http://schemas.microsoft.com/office/drawing/2014/main" id="{8E0D09B6-5E79-573C-3469-BB6F45365F1D}"/>
              </a:ext>
            </a:extLst>
          </p:cNvPr>
          <p:cNvSpPr txBox="1"/>
          <p:nvPr/>
        </p:nvSpPr>
        <p:spPr>
          <a:xfrm>
            <a:off x="6968282" y="4177466"/>
            <a:ext cx="1208985" cy="253916"/>
          </a:xfrm>
          <a:prstGeom prst="rect">
            <a:avLst/>
          </a:prstGeom>
          <a:noFill/>
        </p:spPr>
        <p:txBody>
          <a:bodyPr wrap="none" rtlCol="0">
            <a:spAutoFit/>
          </a:bodyPr>
          <a:lstStyle/>
          <a:p>
            <a:r>
              <a:rPr lang="en-US" sz="1050" b="1"/>
              <a:t>BW O(100Gbps)</a:t>
            </a:r>
          </a:p>
        </p:txBody>
      </p:sp>
      <p:sp>
        <p:nvSpPr>
          <p:cNvPr id="11" name="TextBox 4">
            <a:extLst>
              <a:ext uri="{FF2B5EF4-FFF2-40B4-BE49-F238E27FC236}">
                <a16:creationId xmlns:a16="http://schemas.microsoft.com/office/drawing/2014/main" id="{3B06CE96-F08E-95AF-0F85-64B39964A8E4}"/>
              </a:ext>
            </a:extLst>
          </p:cNvPr>
          <p:cNvSpPr txBox="1"/>
          <p:nvPr/>
        </p:nvSpPr>
        <p:spPr>
          <a:xfrm>
            <a:off x="1708119" y="872838"/>
            <a:ext cx="3038011" cy="7386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unch Crossing ~ 10.2 ns/98.5 MHz</a:t>
            </a:r>
          </a:p>
          <a:p>
            <a:r>
              <a:rPr lang="en-US" sz="1400" dirty="0">
                <a:latin typeface="Arial" panose="020B0604020202020204" pitchFamily="34" charset="0"/>
                <a:cs typeface="Arial" panose="020B0604020202020204" pitchFamily="34" charset="0"/>
              </a:rPr>
              <a:t>Interaction Rate ~ 2 us/500 kHz</a:t>
            </a:r>
          </a:p>
          <a:p>
            <a:r>
              <a:rPr lang="en-US" sz="1400" dirty="0">
                <a:latin typeface="Arial" panose="020B0604020202020204" pitchFamily="34" charset="0"/>
                <a:cs typeface="Arial" panose="020B0604020202020204" pitchFamily="34" charset="0"/>
              </a:rPr>
              <a:t>Low occupancy</a:t>
            </a:r>
          </a:p>
        </p:txBody>
      </p:sp>
      <p:sp>
        <p:nvSpPr>
          <p:cNvPr id="12" name="TextBox 11">
            <a:extLst>
              <a:ext uri="{FF2B5EF4-FFF2-40B4-BE49-F238E27FC236}">
                <a16:creationId xmlns:a16="http://schemas.microsoft.com/office/drawing/2014/main" id="{FF5EB81D-2A6F-1AE0-A81A-7FB6B4BE74EB}"/>
              </a:ext>
            </a:extLst>
          </p:cNvPr>
          <p:cNvSpPr txBox="1"/>
          <p:nvPr/>
        </p:nvSpPr>
        <p:spPr>
          <a:xfrm>
            <a:off x="3678587" y="5730814"/>
            <a:ext cx="2876108" cy="307777"/>
          </a:xfrm>
          <a:prstGeom prst="rect">
            <a:avLst/>
          </a:prstGeom>
          <a:noFill/>
        </p:spPr>
        <p:txBody>
          <a:bodyPr wrap="none" rtlCol="0">
            <a:spAutoFit/>
          </a:bodyPr>
          <a:lstStyle/>
          <a:p>
            <a:r>
              <a:rPr lang="en-US" sz="1400" dirty="0"/>
              <a:t>GTU/Distributed clock (jitter ~5ps)</a:t>
            </a:r>
          </a:p>
        </p:txBody>
      </p:sp>
    </p:spTree>
    <p:extLst>
      <p:ext uri="{BB962C8B-B14F-4D97-AF65-F5344CB8AC3E}">
        <p14:creationId xmlns:p14="http://schemas.microsoft.com/office/powerpoint/2010/main" val="157597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C9FC-437B-056A-90E3-4EB06C3D64DE}"/>
              </a:ext>
            </a:extLst>
          </p:cNvPr>
          <p:cNvSpPr>
            <a:spLocks noGrp="1"/>
          </p:cNvSpPr>
          <p:nvPr>
            <p:ph type="title"/>
          </p:nvPr>
        </p:nvSpPr>
        <p:spPr>
          <a:xfrm>
            <a:off x="461963" y="-136903"/>
            <a:ext cx="11499234" cy="814866"/>
          </a:xfrm>
        </p:spPr>
        <p:txBody>
          <a:bodyPr>
            <a:normAutofit/>
          </a:bodyPr>
          <a:lstStyle/>
          <a:p>
            <a:r>
              <a:rPr lang="en-US" sz="2400" dirty="0" err="1"/>
              <a:t>ePIC</a:t>
            </a:r>
            <a:r>
              <a:rPr lang="en-US" sz="2400" dirty="0"/>
              <a:t> Detector Scale and Technology Details</a:t>
            </a:r>
          </a:p>
        </p:txBody>
      </p:sp>
      <p:sp>
        <p:nvSpPr>
          <p:cNvPr id="3" name="Slide Number Placeholder 2">
            <a:extLst>
              <a:ext uri="{FF2B5EF4-FFF2-40B4-BE49-F238E27FC236}">
                <a16:creationId xmlns:a16="http://schemas.microsoft.com/office/drawing/2014/main" id="{4035C480-F510-9710-7DF0-72AFA211155B}"/>
              </a:ext>
            </a:extLst>
          </p:cNvPr>
          <p:cNvSpPr>
            <a:spLocks noGrp="1"/>
          </p:cNvSpPr>
          <p:nvPr>
            <p:ph type="sldNum" sz="quarter" idx="4"/>
          </p:nvPr>
        </p:nvSpPr>
        <p:spPr/>
        <p:txBody>
          <a:bodyPr/>
          <a:lstStyle/>
          <a:p>
            <a:fld id="{933A556B-7C63-244D-9B7C-B0EA8042B330}" type="slidenum">
              <a:rPr lang="en-US" smtClean="0"/>
              <a:pPr/>
              <a:t>25</a:t>
            </a:fld>
            <a:endParaRPr lang="en-US" dirty="0"/>
          </a:p>
        </p:txBody>
      </p:sp>
      <p:pic>
        <p:nvPicPr>
          <p:cNvPr id="4" name="Picture 3" descr="A table of numbers and letters">
            <a:extLst>
              <a:ext uri="{FF2B5EF4-FFF2-40B4-BE49-F238E27FC236}">
                <a16:creationId xmlns:a16="http://schemas.microsoft.com/office/drawing/2014/main" id="{7BE4C73D-22FC-7357-735E-CF647862FE6E}"/>
              </a:ext>
            </a:extLst>
          </p:cNvPr>
          <p:cNvPicPr>
            <a:picLocks noChangeAspect="1"/>
          </p:cNvPicPr>
          <p:nvPr/>
        </p:nvPicPr>
        <p:blipFill>
          <a:blip r:embed="rId2"/>
          <a:stretch>
            <a:fillRect/>
          </a:stretch>
        </p:blipFill>
        <p:spPr>
          <a:xfrm>
            <a:off x="258791" y="504126"/>
            <a:ext cx="11829691" cy="5675911"/>
          </a:xfrm>
          <a:prstGeom prst="rect">
            <a:avLst/>
          </a:prstGeom>
        </p:spPr>
      </p:pic>
    </p:spTree>
    <p:extLst>
      <p:ext uri="{BB962C8B-B14F-4D97-AF65-F5344CB8AC3E}">
        <p14:creationId xmlns:p14="http://schemas.microsoft.com/office/powerpoint/2010/main" val="3850193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DA2-848D-6372-216C-58B0072EE10B}"/>
              </a:ext>
            </a:extLst>
          </p:cNvPr>
          <p:cNvSpPr>
            <a:spLocks noGrp="1"/>
          </p:cNvSpPr>
          <p:nvPr>
            <p:ph type="title"/>
          </p:nvPr>
        </p:nvSpPr>
        <p:spPr/>
        <p:txBody>
          <a:bodyPr/>
          <a:lstStyle/>
          <a:p>
            <a:r>
              <a:rPr lang="en-US" dirty="0"/>
              <a:t>Simulations of Data Volumes</a:t>
            </a:r>
          </a:p>
        </p:txBody>
      </p:sp>
      <p:sp>
        <p:nvSpPr>
          <p:cNvPr id="3" name="TextBox 2">
            <a:extLst>
              <a:ext uri="{FF2B5EF4-FFF2-40B4-BE49-F238E27FC236}">
                <a16:creationId xmlns:a16="http://schemas.microsoft.com/office/drawing/2014/main" id="{9BE6986E-7AF6-1E87-4710-076B977E3F1C}"/>
              </a:ext>
            </a:extLst>
          </p:cNvPr>
          <p:cNvSpPr txBox="1"/>
          <p:nvPr/>
        </p:nvSpPr>
        <p:spPr>
          <a:xfrm>
            <a:off x="571499" y="988458"/>
            <a:ext cx="11389697" cy="1754326"/>
          </a:xfrm>
          <a:prstGeom prst="rect">
            <a:avLst/>
          </a:prstGeom>
          <a:noFill/>
        </p:spPr>
        <p:txBody>
          <a:bodyPr wrap="square" rtlCol="0">
            <a:spAutoFit/>
          </a:bodyPr>
          <a:lstStyle/>
          <a:p>
            <a:r>
              <a:rPr lang="en-US" dirty="0"/>
              <a:t>The </a:t>
            </a:r>
            <a:r>
              <a:rPr lang="en-US" dirty="0" err="1"/>
              <a:t>ePIC</a:t>
            </a:r>
            <a:r>
              <a:rPr lang="en-US" dirty="0"/>
              <a:t> background group has evaluated background sources.</a:t>
            </a:r>
          </a:p>
          <a:p>
            <a:r>
              <a:rPr lang="en-US" dirty="0"/>
              <a:t>For data volume evaluation we have used:</a:t>
            </a:r>
          </a:p>
          <a:p>
            <a:endParaRPr lang="en-US" dirty="0"/>
          </a:p>
          <a:p>
            <a:pPr marL="285750" indent="-285750">
              <a:buFont typeface="Arial" panose="020B0604020202020204" pitchFamily="34" charset="0"/>
              <a:buChar char="•"/>
            </a:pPr>
            <a:r>
              <a:rPr lang="en-US" dirty="0"/>
              <a:t>18x275 DIS events, scaled to the maximum event rates to be seen in 10x275GeV DIS</a:t>
            </a:r>
          </a:p>
          <a:p>
            <a:pPr marL="285750" indent="-285750">
              <a:buFont typeface="Arial" panose="020B0604020202020204" pitchFamily="34" charset="0"/>
              <a:buChar char="•"/>
            </a:pPr>
            <a:r>
              <a:rPr lang="en-US" dirty="0"/>
              <a:t>10 GeV Electron beam gas events scattered from realistic vacuum under 10000Ahr of pumping</a:t>
            </a:r>
          </a:p>
          <a:p>
            <a:pPr marL="285750" indent="-285750">
              <a:buFont typeface="Arial" panose="020B0604020202020204" pitchFamily="34" charset="0"/>
              <a:buChar char="•"/>
            </a:pPr>
            <a:r>
              <a:rPr lang="en-US" dirty="0"/>
              <a:t>275 GeV Proton Beam gas events scattered from realistic vacuum under 10000Ahr of pumping</a:t>
            </a:r>
          </a:p>
        </p:txBody>
      </p:sp>
      <p:pic>
        <p:nvPicPr>
          <p:cNvPr id="5" name="Picture 4">
            <a:extLst>
              <a:ext uri="{FF2B5EF4-FFF2-40B4-BE49-F238E27FC236}">
                <a16:creationId xmlns:a16="http://schemas.microsoft.com/office/drawing/2014/main" id="{9AC8D201-59A5-1402-2942-A50FA890EC83}"/>
              </a:ext>
            </a:extLst>
          </p:cNvPr>
          <p:cNvPicPr>
            <a:picLocks noChangeAspect="1"/>
          </p:cNvPicPr>
          <p:nvPr/>
        </p:nvPicPr>
        <p:blipFill>
          <a:blip r:embed="rId2"/>
          <a:stretch>
            <a:fillRect/>
          </a:stretch>
        </p:blipFill>
        <p:spPr>
          <a:xfrm>
            <a:off x="270557" y="3014737"/>
            <a:ext cx="6267339" cy="2549426"/>
          </a:xfrm>
          <a:prstGeom prst="rect">
            <a:avLst/>
          </a:prstGeom>
        </p:spPr>
      </p:pic>
      <p:sp>
        <p:nvSpPr>
          <p:cNvPr id="6" name="TextBox 5">
            <a:extLst>
              <a:ext uri="{FF2B5EF4-FFF2-40B4-BE49-F238E27FC236}">
                <a16:creationId xmlns:a16="http://schemas.microsoft.com/office/drawing/2014/main" id="{D4948931-72AA-52EE-67C7-203FAEBF2D41}"/>
              </a:ext>
            </a:extLst>
          </p:cNvPr>
          <p:cNvSpPr txBox="1"/>
          <p:nvPr/>
        </p:nvSpPr>
        <p:spPr>
          <a:xfrm>
            <a:off x="6331353" y="2978840"/>
            <a:ext cx="5860648" cy="2585323"/>
          </a:xfrm>
          <a:prstGeom prst="rect">
            <a:avLst/>
          </a:prstGeom>
          <a:noFill/>
        </p:spPr>
        <p:txBody>
          <a:bodyPr wrap="square" rtlCol="0">
            <a:spAutoFit/>
          </a:bodyPr>
          <a:lstStyle/>
          <a:p>
            <a:r>
              <a:rPr lang="en-US" dirty="0"/>
              <a:t>Synchrotron radiation (SR) is still under evaluation  </a:t>
            </a:r>
          </a:p>
          <a:p>
            <a:pPr marL="285750" indent="-285750">
              <a:buFont typeface="Arial" panose="020B0604020202020204" pitchFamily="34" charset="0"/>
              <a:buChar char="•"/>
            </a:pPr>
            <a:r>
              <a:rPr lang="en-US" dirty="0"/>
              <a:t>Recent results have shown:</a:t>
            </a:r>
          </a:p>
          <a:p>
            <a:pPr marL="742950" lvl="1" indent="-285750">
              <a:buFont typeface="Courier New" panose="02070309020205020404" pitchFamily="49" charset="0"/>
              <a:buChar char="o"/>
            </a:pPr>
            <a:r>
              <a:rPr lang="en-US" dirty="0"/>
              <a:t>SR is a potentially serious issue with the currently implemented beam line</a:t>
            </a:r>
          </a:p>
          <a:p>
            <a:pPr marL="742950" lvl="1" indent="-285750">
              <a:buFont typeface="Courier New" panose="02070309020205020404" pitchFamily="49" charset="0"/>
              <a:buChar char="o"/>
            </a:pPr>
            <a:r>
              <a:rPr lang="en-US" dirty="0"/>
              <a:t>Relatively simple remediation schemes can lower the rate significantly</a:t>
            </a:r>
          </a:p>
          <a:p>
            <a:pPr marL="285750" indent="-285750">
              <a:buFont typeface="Arial" panose="020B0604020202020204" pitchFamily="34" charset="0"/>
              <a:buChar char="•"/>
            </a:pPr>
            <a:r>
              <a:rPr lang="en-US" dirty="0"/>
              <a:t>With the currently available CPU resources and still ongoing simulation optimization, we can not yet study SR background rates below ~1 GHz </a:t>
            </a:r>
          </a:p>
        </p:txBody>
      </p:sp>
    </p:spTree>
    <p:extLst>
      <p:ext uri="{BB962C8B-B14F-4D97-AF65-F5344CB8AC3E}">
        <p14:creationId xmlns:p14="http://schemas.microsoft.com/office/powerpoint/2010/main" val="4003344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3BBCA-DBF8-7749-4FD6-08FB218D62A8}"/>
            </a:ext>
          </a:extLst>
        </p:cNvPr>
        <p:cNvGrpSpPr/>
        <p:nvPr/>
      </p:nvGrpSpPr>
      <p:grpSpPr>
        <a:xfrm>
          <a:off x="0" y="0"/>
          <a:ext cx="0" cy="0"/>
          <a:chOff x="0" y="0"/>
          <a:chExt cx="0" cy="0"/>
        </a:xfrm>
      </p:grpSpPr>
      <p:sp>
        <p:nvSpPr>
          <p:cNvPr id="35" name="TextBox 2">
            <a:extLst>
              <a:ext uri="{FF2B5EF4-FFF2-40B4-BE49-F238E27FC236}">
                <a16:creationId xmlns:a16="http://schemas.microsoft.com/office/drawing/2014/main" id="{23D790A8-EFA1-8C20-832A-25F20FD991AC}"/>
              </a:ext>
            </a:extLst>
          </p:cNvPr>
          <p:cNvSpPr txBox="1"/>
          <p:nvPr/>
        </p:nvSpPr>
        <p:spPr>
          <a:xfrm>
            <a:off x="1494625" y="3420026"/>
            <a:ext cx="970524"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Name</a:t>
            </a:r>
          </a:p>
          <a:p>
            <a:endParaRPr lang="en-US" sz="1100">
              <a:solidFill>
                <a:schemeClr val="tx2"/>
              </a:solidFill>
            </a:endParaRPr>
          </a:p>
          <a:p>
            <a:endParaRPr lang="en-US" sz="1100">
              <a:solidFill>
                <a:schemeClr val="tx2"/>
              </a:solidFill>
            </a:endParaRPr>
          </a:p>
          <a:p>
            <a:r>
              <a:rPr lang="en-US" sz="1100">
                <a:solidFill>
                  <a:schemeClr val="tx2"/>
                </a:solidFill>
              </a:rPr>
              <a:t>Design</a:t>
            </a:r>
          </a:p>
          <a:p>
            <a:endParaRPr lang="en-US" sz="1100">
              <a:solidFill>
                <a:schemeClr val="tx2"/>
              </a:solidFill>
            </a:endParaRPr>
          </a:p>
          <a:p>
            <a:r>
              <a:rPr lang="en-US" sz="1100">
                <a:solidFill>
                  <a:schemeClr val="tx2"/>
                </a:solidFill>
              </a:rPr>
              <a:t>Function</a:t>
            </a: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r>
              <a:rPr lang="en-US" sz="1100">
                <a:solidFill>
                  <a:schemeClr val="tx2"/>
                </a:solidFill>
              </a:rPr>
              <a:t>Attributes</a:t>
            </a:r>
          </a:p>
        </p:txBody>
      </p:sp>
      <p:sp>
        <p:nvSpPr>
          <p:cNvPr id="36" name="TextBox 5">
            <a:extLst>
              <a:ext uri="{FF2B5EF4-FFF2-40B4-BE49-F238E27FC236}">
                <a16:creationId xmlns:a16="http://schemas.microsoft.com/office/drawing/2014/main" id="{BF51D86E-4862-86B9-1478-AB02E8A8913D}"/>
              </a:ext>
            </a:extLst>
          </p:cNvPr>
          <p:cNvSpPr txBox="1"/>
          <p:nvPr/>
        </p:nvSpPr>
        <p:spPr>
          <a:xfrm>
            <a:off x="3595937" y="3412773"/>
            <a:ext cx="126290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Adapter</a:t>
            </a:r>
          </a:p>
          <a:p>
            <a:endParaRPr lang="en-US" sz="1100"/>
          </a:p>
          <a:p>
            <a:endParaRPr lang="en-US" sz="1100"/>
          </a:p>
          <a:p>
            <a:r>
              <a:rPr lang="en-US" sz="1100"/>
              <a:t>Detector Specific</a:t>
            </a:r>
          </a:p>
          <a:p>
            <a:endParaRPr lang="en-US" sz="1100"/>
          </a:p>
          <a:p>
            <a:pPr marL="60325" indent="-60325"/>
            <a:r>
              <a:rPr lang="en-US" sz="1100"/>
              <a:t>-HV/Bias Distribution</a:t>
            </a:r>
          </a:p>
          <a:p>
            <a:r>
              <a:rPr lang="en-US" sz="1100"/>
              <a:t>-HV divider</a:t>
            </a:r>
          </a:p>
          <a:p>
            <a:pPr marL="60325" indent="-60325"/>
            <a:r>
              <a:rPr lang="en-US" sz="1100"/>
              <a:t>-Interconnect Routing</a:t>
            </a:r>
          </a:p>
          <a:p>
            <a:endParaRPr lang="en-US" sz="1100"/>
          </a:p>
          <a:p>
            <a:endParaRPr lang="en-US" sz="1100"/>
          </a:p>
          <a:p>
            <a:endParaRPr lang="en-US" sz="1100"/>
          </a:p>
          <a:p>
            <a:r>
              <a:rPr lang="en-US" sz="1100"/>
              <a:t>-Sensor Specific</a:t>
            </a:r>
          </a:p>
          <a:p>
            <a:r>
              <a:rPr lang="en-US" sz="1100"/>
              <a:t>-Passive</a:t>
            </a:r>
          </a:p>
        </p:txBody>
      </p:sp>
      <p:sp>
        <p:nvSpPr>
          <p:cNvPr id="37" name="TextBox 6">
            <a:extLst>
              <a:ext uri="{FF2B5EF4-FFF2-40B4-BE49-F238E27FC236}">
                <a16:creationId xmlns:a16="http://schemas.microsoft.com/office/drawing/2014/main" id="{BCD10A7E-DF0A-1734-0EAC-5C80E05D62A4}"/>
              </a:ext>
            </a:extLst>
          </p:cNvPr>
          <p:cNvSpPr txBox="1"/>
          <p:nvPr/>
        </p:nvSpPr>
        <p:spPr>
          <a:xfrm>
            <a:off x="2231356" y="3412773"/>
            <a:ext cx="1353402"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Sensor</a:t>
            </a:r>
          </a:p>
          <a:p>
            <a:endParaRPr lang="en-US" sz="1100"/>
          </a:p>
          <a:p>
            <a:endParaRPr lang="en-US" sz="1100"/>
          </a:p>
          <a:p>
            <a:r>
              <a:rPr lang="en-US" sz="1100"/>
              <a:t>Detector Specific</a:t>
            </a:r>
          </a:p>
          <a:p>
            <a:endParaRPr lang="en-US" sz="1100"/>
          </a:p>
          <a:p>
            <a:r>
              <a:rPr lang="en-US" sz="1100"/>
              <a:t>Multi-Channel Sensor</a:t>
            </a:r>
          </a:p>
          <a:p>
            <a:endParaRPr lang="en-US" sz="1100"/>
          </a:p>
          <a:p>
            <a:endParaRPr lang="en-US" sz="1100"/>
          </a:p>
          <a:p>
            <a:endParaRPr lang="en-US" sz="1100"/>
          </a:p>
          <a:p>
            <a:endParaRPr lang="en-US" sz="1100"/>
          </a:p>
          <a:p>
            <a:endParaRPr lang="en-US" sz="1100"/>
          </a:p>
          <a:p>
            <a:endParaRPr lang="en-US" sz="1100"/>
          </a:p>
          <a:p>
            <a:r>
              <a:rPr lang="en-US" sz="1100"/>
              <a:t>MAPS, AC-LGAD</a:t>
            </a:r>
          </a:p>
          <a:p>
            <a:r>
              <a:rPr lang="en-US" sz="1100"/>
              <a:t>MPGD, MCP-PMT</a:t>
            </a:r>
          </a:p>
          <a:p>
            <a:r>
              <a:rPr lang="en-US" sz="1100" err="1"/>
              <a:t>SiPM</a:t>
            </a:r>
            <a:r>
              <a:rPr lang="en-US" sz="1100"/>
              <a:t>, LAPPD</a:t>
            </a:r>
          </a:p>
        </p:txBody>
      </p:sp>
      <p:sp>
        <p:nvSpPr>
          <p:cNvPr id="38" name="TextBox 7">
            <a:extLst>
              <a:ext uri="{FF2B5EF4-FFF2-40B4-BE49-F238E27FC236}">
                <a16:creationId xmlns:a16="http://schemas.microsoft.com/office/drawing/2014/main" id="{70CC07AE-3C0E-EC89-E0D9-D644E193D416}"/>
              </a:ext>
            </a:extLst>
          </p:cNvPr>
          <p:cNvSpPr txBox="1"/>
          <p:nvPr/>
        </p:nvSpPr>
        <p:spPr>
          <a:xfrm>
            <a:off x="4848927" y="3412773"/>
            <a:ext cx="135103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Front End Board</a:t>
            </a:r>
          </a:p>
          <a:p>
            <a:r>
              <a:rPr lang="en-US" sz="1100" b="1">
                <a:solidFill>
                  <a:schemeClr val="tx2"/>
                </a:solidFill>
              </a:rPr>
              <a:t>(FEB)</a:t>
            </a:r>
          </a:p>
          <a:p>
            <a:endParaRPr lang="en-US" sz="1100"/>
          </a:p>
          <a:p>
            <a:r>
              <a:rPr lang="en-US" sz="1100"/>
              <a:t>Detector Specific</a:t>
            </a:r>
          </a:p>
          <a:p>
            <a:endParaRPr lang="en-US" sz="1100"/>
          </a:p>
          <a:p>
            <a:r>
              <a:rPr lang="en-US" sz="1100"/>
              <a:t>-Amplification</a:t>
            </a:r>
          </a:p>
          <a:p>
            <a:r>
              <a:rPr lang="en-US" sz="1100"/>
              <a:t>-Shaping</a:t>
            </a:r>
          </a:p>
          <a:p>
            <a:r>
              <a:rPr lang="en-US" sz="1100"/>
              <a:t>-Digitization</a:t>
            </a:r>
          </a:p>
          <a:p>
            <a:r>
              <a:rPr lang="en-US" sz="1100"/>
              <a:t>-Zero Suppression</a:t>
            </a:r>
          </a:p>
          <a:p>
            <a:pPr marL="60325" indent="-60325"/>
            <a:r>
              <a:rPr lang="en-US" sz="1100"/>
              <a:t>-Bias Control &amp; Monitoring</a:t>
            </a:r>
          </a:p>
          <a:p>
            <a:endParaRPr lang="en-US" sz="1100"/>
          </a:p>
          <a:p>
            <a:endParaRPr lang="en-US" sz="1100"/>
          </a:p>
          <a:p>
            <a:r>
              <a:rPr lang="en-US" sz="1100"/>
              <a:t>-ASIC/ADC</a:t>
            </a:r>
          </a:p>
          <a:p>
            <a:r>
              <a:rPr lang="en-US" sz="1100"/>
              <a:t>-Discrete</a:t>
            </a:r>
          </a:p>
          <a:p>
            <a:r>
              <a:rPr lang="en-US" sz="1100"/>
              <a:t>-Serial Link</a:t>
            </a:r>
          </a:p>
        </p:txBody>
      </p:sp>
      <p:sp>
        <p:nvSpPr>
          <p:cNvPr id="39" name="TextBox 8">
            <a:extLst>
              <a:ext uri="{FF2B5EF4-FFF2-40B4-BE49-F238E27FC236}">
                <a16:creationId xmlns:a16="http://schemas.microsoft.com/office/drawing/2014/main" id="{FEE3484C-2143-4092-3C2F-5D3725123CEF}"/>
              </a:ext>
            </a:extLst>
          </p:cNvPr>
          <p:cNvSpPr txBox="1"/>
          <p:nvPr/>
        </p:nvSpPr>
        <p:spPr>
          <a:xfrm>
            <a:off x="6092001" y="3412773"/>
            <a:ext cx="127408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Readout Board</a:t>
            </a:r>
          </a:p>
          <a:p>
            <a:r>
              <a:rPr lang="en-US" sz="1100" b="1">
                <a:solidFill>
                  <a:schemeClr val="tx2"/>
                </a:solidFill>
              </a:rPr>
              <a:t>(RDO)</a:t>
            </a:r>
          </a:p>
          <a:p>
            <a:endParaRPr lang="en-US" sz="1100"/>
          </a:p>
          <a:p>
            <a:r>
              <a:rPr lang="en-US" sz="1100"/>
              <a:t>Few Variants</a:t>
            </a:r>
          </a:p>
          <a:p>
            <a:endParaRPr lang="en-US" sz="1100"/>
          </a:p>
          <a:p>
            <a:r>
              <a:rPr lang="en-US" sz="1100"/>
              <a:t>-Communication</a:t>
            </a:r>
          </a:p>
          <a:p>
            <a:r>
              <a:rPr lang="en-US" sz="1100"/>
              <a:t>-Aggregation</a:t>
            </a:r>
          </a:p>
          <a:p>
            <a:r>
              <a:rPr lang="en-US" sz="1100"/>
              <a:t>-Formatting</a:t>
            </a:r>
          </a:p>
          <a:p>
            <a:r>
              <a:rPr lang="en-US" sz="1100"/>
              <a:t>-Data Readout</a:t>
            </a:r>
          </a:p>
          <a:p>
            <a:r>
              <a:rPr lang="en-US" sz="1100"/>
              <a:t>-Config &amp; Control</a:t>
            </a:r>
          </a:p>
          <a:p>
            <a:r>
              <a:rPr lang="en-US" sz="1100"/>
              <a:t>-Clock &amp; Timing</a:t>
            </a:r>
          </a:p>
          <a:p>
            <a:endParaRPr lang="en-US" sz="1100"/>
          </a:p>
          <a:p>
            <a:endParaRPr lang="en-US" sz="1100"/>
          </a:p>
          <a:p>
            <a:r>
              <a:rPr lang="en-US" sz="1100"/>
              <a:t>-FPGA</a:t>
            </a:r>
          </a:p>
          <a:p>
            <a:r>
              <a:rPr lang="en-US" sz="1100"/>
              <a:t>-Fiber Link</a:t>
            </a:r>
          </a:p>
        </p:txBody>
      </p:sp>
      <p:sp>
        <p:nvSpPr>
          <p:cNvPr id="40" name="TextBox 9">
            <a:extLst>
              <a:ext uri="{FF2B5EF4-FFF2-40B4-BE49-F238E27FC236}">
                <a16:creationId xmlns:a16="http://schemas.microsoft.com/office/drawing/2014/main" id="{92CE90BA-42AF-CD55-AE0B-35AE063631FD}"/>
              </a:ext>
            </a:extLst>
          </p:cNvPr>
          <p:cNvSpPr txBox="1"/>
          <p:nvPr/>
        </p:nvSpPr>
        <p:spPr>
          <a:xfrm>
            <a:off x="7366088" y="3420026"/>
            <a:ext cx="139479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Data Aggregation Module (DAM)</a:t>
            </a:r>
          </a:p>
          <a:p>
            <a:endParaRPr lang="en-US" sz="1100"/>
          </a:p>
          <a:p>
            <a:r>
              <a:rPr lang="en-US" sz="1100"/>
              <a:t>Common</a:t>
            </a:r>
          </a:p>
          <a:p>
            <a:endParaRPr lang="en-US" sz="1100"/>
          </a:p>
          <a:p>
            <a:pPr marL="60325" indent="-60325"/>
            <a:r>
              <a:rPr lang="en-US" sz="1100"/>
              <a:t>-Computing Interface</a:t>
            </a:r>
          </a:p>
          <a:p>
            <a:r>
              <a:rPr lang="en-US" sz="1100"/>
              <a:t>-Aggregation</a:t>
            </a:r>
          </a:p>
          <a:p>
            <a:r>
              <a:rPr lang="en-US" sz="1100"/>
              <a:t>-Software Trigger</a:t>
            </a:r>
          </a:p>
          <a:p>
            <a:r>
              <a:rPr lang="en-US" sz="1100"/>
              <a:t>-Config &amp; Control</a:t>
            </a:r>
          </a:p>
          <a:p>
            <a:r>
              <a:rPr lang="en-US" sz="1100"/>
              <a:t>-Clock &amp; Timing</a:t>
            </a:r>
          </a:p>
          <a:p>
            <a:endParaRPr lang="en-US" sz="1100"/>
          </a:p>
          <a:p>
            <a:endParaRPr lang="en-US" sz="1100"/>
          </a:p>
          <a:p>
            <a:r>
              <a:rPr lang="en-US" sz="1100"/>
              <a:t>-Large FPGA</a:t>
            </a:r>
          </a:p>
          <a:p>
            <a:r>
              <a:rPr lang="en-US" sz="1100"/>
              <a:t>-PCIe</a:t>
            </a:r>
          </a:p>
          <a:p>
            <a:r>
              <a:rPr lang="en-US" sz="1100"/>
              <a:t>-Ethernet</a:t>
            </a:r>
          </a:p>
        </p:txBody>
      </p:sp>
      <p:sp>
        <p:nvSpPr>
          <p:cNvPr id="41" name="TextBox 10">
            <a:extLst>
              <a:ext uri="{FF2B5EF4-FFF2-40B4-BE49-F238E27FC236}">
                <a16:creationId xmlns:a16="http://schemas.microsoft.com/office/drawing/2014/main" id="{A5939FC4-0891-77FD-776F-A342766376AC}"/>
              </a:ext>
            </a:extLst>
          </p:cNvPr>
          <p:cNvSpPr txBox="1"/>
          <p:nvPr/>
        </p:nvSpPr>
        <p:spPr>
          <a:xfrm>
            <a:off x="8640175" y="3412773"/>
            <a:ext cx="157546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Computing</a:t>
            </a:r>
          </a:p>
          <a:p>
            <a:endParaRPr lang="en-US" sz="1100"/>
          </a:p>
          <a:p>
            <a:endParaRPr lang="en-US" sz="1100"/>
          </a:p>
          <a:p>
            <a:r>
              <a:rPr lang="en-US" sz="1100"/>
              <a:t>Common</a:t>
            </a:r>
          </a:p>
          <a:p>
            <a:endParaRPr lang="en-US" sz="1100"/>
          </a:p>
          <a:p>
            <a:pPr marL="60325" indent="-60325"/>
            <a:r>
              <a:rPr lang="en-US" sz="1100"/>
              <a:t>-Data Buffering and Sinking</a:t>
            </a:r>
          </a:p>
          <a:p>
            <a:r>
              <a:rPr lang="en-US" sz="1100"/>
              <a:t>-Calibration Support</a:t>
            </a:r>
          </a:p>
          <a:p>
            <a:r>
              <a:rPr lang="en-US" sz="1100"/>
              <a:t>-QA/Scalers</a:t>
            </a:r>
          </a:p>
          <a:p>
            <a:r>
              <a:rPr lang="en-US" sz="1100"/>
              <a:t>-Collider Feedback</a:t>
            </a:r>
          </a:p>
          <a:p>
            <a:r>
              <a:rPr lang="en-US" sz="1100"/>
              <a:t>-Event ID/Building</a:t>
            </a:r>
          </a:p>
          <a:p>
            <a:r>
              <a:rPr lang="en-US" sz="1100"/>
              <a:t>-Software Trigger</a:t>
            </a:r>
          </a:p>
          <a:p>
            <a:r>
              <a:rPr lang="en-US" sz="1100"/>
              <a:t>-Monitoring</a:t>
            </a:r>
          </a:p>
          <a:p>
            <a:endParaRPr lang="en-US" sz="1100"/>
          </a:p>
          <a:p>
            <a:r>
              <a:rPr lang="en-US" sz="1100"/>
              <a:t>-COTS</a:t>
            </a:r>
          </a:p>
          <a:p>
            <a:r>
              <a:rPr lang="en-US" sz="1100"/>
              <a:t>-Ethernet</a:t>
            </a:r>
          </a:p>
        </p:txBody>
      </p:sp>
      <p:pic>
        <p:nvPicPr>
          <p:cNvPr id="42" name="Picture 41">
            <a:extLst>
              <a:ext uri="{FF2B5EF4-FFF2-40B4-BE49-F238E27FC236}">
                <a16:creationId xmlns:a16="http://schemas.microsoft.com/office/drawing/2014/main" id="{7E5FE041-0F12-04BB-BD3E-A4EEC9224DD5}"/>
              </a:ext>
            </a:extLst>
          </p:cNvPr>
          <p:cNvPicPr>
            <a:picLocks noChangeAspect="1"/>
          </p:cNvPicPr>
          <p:nvPr/>
        </p:nvPicPr>
        <p:blipFill>
          <a:blip r:embed="rId2"/>
          <a:stretch>
            <a:fillRect/>
          </a:stretch>
        </p:blipFill>
        <p:spPr>
          <a:xfrm>
            <a:off x="2465149" y="2574022"/>
            <a:ext cx="720941" cy="673367"/>
          </a:xfrm>
          <a:prstGeom prst="rect">
            <a:avLst/>
          </a:prstGeom>
        </p:spPr>
      </p:pic>
      <p:sp>
        <p:nvSpPr>
          <p:cNvPr id="43" name="Rectangle 42">
            <a:extLst>
              <a:ext uri="{FF2B5EF4-FFF2-40B4-BE49-F238E27FC236}">
                <a16:creationId xmlns:a16="http://schemas.microsoft.com/office/drawing/2014/main" id="{B1E00C4C-519C-166D-D68F-80042B66639F}"/>
              </a:ext>
            </a:extLst>
          </p:cNvPr>
          <p:cNvSpPr/>
          <p:nvPr/>
        </p:nvSpPr>
        <p:spPr>
          <a:xfrm>
            <a:off x="3584757" y="2413951"/>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11F149F-3EB4-A300-3A10-29F7B0E57979}"/>
              </a:ext>
            </a:extLst>
          </p:cNvPr>
          <p:cNvSpPr/>
          <p:nvPr/>
        </p:nvSpPr>
        <p:spPr>
          <a:xfrm>
            <a:off x="4919408" y="2413951"/>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05BF7C2F-38F1-37F9-6CFA-3F4999FC9C48}"/>
              </a:ext>
            </a:extLst>
          </p:cNvPr>
          <p:cNvSpPr/>
          <p:nvPr/>
        </p:nvSpPr>
        <p:spPr>
          <a:xfrm>
            <a:off x="6199961" y="2413951"/>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B88D954E-6D0A-E5CE-59AB-A9732FDAE279}"/>
              </a:ext>
            </a:extLst>
          </p:cNvPr>
          <p:cNvSpPr/>
          <p:nvPr/>
        </p:nvSpPr>
        <p:spPr>
          <a:xfrm>
            <a:off x="7433479" y="2413951"/>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AA0C60AC-3363-88DF-5EBE-33A744149BB5}"/>
              </a:ext>
            </a:extLst>
          </p:cNvPr>
          <p:cNvSpPr/>
          <p:nvPr/>
        </p:nvSpPr>
        <p:spPr>
          <a:xfrm>
            <a:off x="8714032" y="2413951"/>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6DDEDDCE-1F7D-C1B7-140C-CD52E7034977}"/>
              </a:ext>
            </a:extLst>
          </p:cNvPr>
          <p:cNvSpPr/>
          <p:nvPr/>
        </p:nvSpPr>
        <p:spPr>
          <a:xfrm>
            <a:off x="7433479" y="1247829"/>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F52860F0-9104-DDCA-AC04-9C9ECD6C015C}"/>
              </a:ext>
            </a:extLst>
          </p:cNvPr>
          <p:cNvSpPr txBox="1"/>
          <p:nvPr/>
        </p:nvSpPr>
        <p:spPr>
          <a:xfrm>
            <a:off x="7340130" y="958205"/>
            <a:ext cx="2650602" cy="13080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2"/>
                </a:solidFill>
              </a:rPr>
              <a:t>Global Timing Unit (GTU)</a:t>
            </a:r>
          </a:p>
          <a:p>
            <a:endParaRPr lang="en-US" sz="1100"/>
          </a:p>
          <a:p>
            <a:r>
              <a:rPr lang="en-US" sz="1100"/>
              <a:t>	    -Interfaces to Collider, 	     Run Control &amp; DAM</a:t>
            </a:r>
          </a:p>
          <a:p>
            <a:r>
              <a:rPr lang="en-US" sz="1100"/>
              <a:t>	    -Config &amp; Control</a:t>
            </a:r>
          </a:p>
          <a:p>
            <a:r>
              <a:rPr lang="en-US" sz="1100"/>
              <a:t>	    -Clock &amp; Timing</a:t>
            </a:r>
          </a:p>
          <a:p>
            <a:endParaRPr lang="en-US" sz="1200"/>
          </a:p>
        </p:txBody>
      </p:sp>
      <p:sp>
        <p:nvSpPr>
          <p:cNvPr id="50" name="Rectangle: Rounded Corners 19">
            <a:extLst>
              <a:ext uri="{FF2B5EF4-FFF2-40B4-BE49-F238E27FC236}">
                <a16:creationId xmlns:a16="http://schemas.microsoft.com/office/drawing/2014/main" id="{610D089B-9009-418B-1EDD-179DA73BC2F8}"/>
              </a:ext>
            </a:extLst>
          </p:cNvPr>
          <p:cNvSpPr/>
          <p:nvPr/>
        </p:nvSpPr>
        <p:spPr>
          <a:xfrm>
            <a:off x="2217832" y="2261540"/>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DBCC2D8A-EB67-7DF9-2F83-5969BA10EE26}"/>
              </a:ext>
            </a:extLst>
          </p:cNvPr>
          <p:cNvSpPr txBox="1"/>
          <p:nvPr/>
        </p:nvSpPr>
        <p:spPr>
          <a:xfrm>
            <a:off x="2994463" y="1963315"/>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B129BE1E-ED2C-C4B7-50DE-04B408539570}"/>
              </a:ext>
            </a:extLst>
          </p:cNvPr>
          <p:cNvSpPr/>
          <p:nvPr/>
        </p:nvSpPr>
        <p:spPr>
          <a:xfrm>
            <a:off x="3114534" y="2657258"/>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FB7D54AE-C183-C689-A13A-B8CBE3E93DD0}"/>
              </a:ext>
            </a:extLst>
          </p:cNvPr>
          <p:cNvCxnSpPr/>
          <p:nvPr/>
        </p:nvCxnSpPr>
        <p:spPr>
          <a:xfrm>
            <a:off x="5841423" y="265725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90F2B0C-F1AC-C39E-351E-C01469A55383}"/>
              </a:ext>
            </a:extLst>
          </p:cNvPr>
          <p:cNvCxnSpPr/>
          <p:nvPr/>
        </p:nvCxnSpPr>
        <p:spPr>
          <a:xfrm flipH="1">
            <a:off x="5841423"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5359ACA-6265-CAF1-8898-79A5A5526165}"/>
              </a:ext>
            </a:extLst>
          </p:cNvPr>
          <p:cNvCxnSpPr/>
          <p:nvPr/>
        </p:nvCxnSpPr>
        <p:spPr>
          <a:xfrm>
            <a:off x="7121976" y="2657074"/>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C25076-EBA6-2EAF-DA51-31FA6BA36223}"/>
              </a:ext>
            </a:extLst>
          </p:cNvPr>
          <p:cNvCxnSpPr/>
          <p:nvPr/>
        </p:nvCxnSpPr>
        <p:spPr>
          <a:xfrm flipH="1">
            <a:off x="7121976" y="300854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A2F753E-0038-A0D9-2FC8-446904858436}"/>
              </a:ext>
            </a:extLst>
          </p:cNvPr>
          <p:cNvCxnSpPr/>
          <p:nvPr/>
        </p:nvCxnSpPr>
        <p:spPr>
          <a:xfrm>
            <a:off x="8355494" y="2657074"/>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9254D97-9874-4757-9B23-C0A363307FA3}"/>
              </a:ext>
            </a:extLst>
          </p:cNvPr>
          <p:cNvCxnSpPr/>
          <p:nvPr/>
        </p:nvCxnSpPr>
        <p:spPr>
          <a:xfrm flipH="1">
            <a:off x="8355494" y="300854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2408A62-910C-300F-16CA-201F7EA0B2FC}"/>
              </a:ext>
            </a:extLst>
          </p:cNvPr>
          <p:cNvCxnSpPr/>
          <p:nvPr/>
        </p:nvCxnSpPr>
        <p:spPr>
          <a:xfrm flipV="1">
            <a:off x="7704232"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9838D85-CC15-9C03-B0B0-073BB8FF8DC7}"/>
              </a:ext>
            </a:extLst>
          </p:cNvPr>
          <p:cNvCxnSpPr/>
          <p:nvPr/>
        </p:nvCxnSpPr>
        <p:spPr>
          <a:xfrm>
            <a:off x="8106334" y="2109001"/>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249E678C-554D-6D67-149C-5B4946E799A0}"/>
              </a:ext>
            </a:extLst>
          </p:cNvPr>
          <p:cNvSpPr txBox="1"/>
          <p:nvPr/>
        </p:nvSpPr>
        <p:spPr>
          <a:xfrm>
            <a:off x="3168090" y="2436009"/>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884A11AD-FA67-A59B-C645-C844598A8132}"/>
              </a:ext>
            </a:extLst>
          </p:cNvPr>
          <p:cNvCxnSpPr/>
          <p:nvPr/>
        </p:nvCxnSpPr>
        <p:spPr>
          <a:xfrm>
            <a:off x="4506772" y="265725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9AD0297-EF14-FB2A-495E-C3266E144D4D}"/>
              </a:ext>
            </a:extLst>
          </p:cNvPr>
          <p:cNvCxnSpPr/>
          <p:nvPr/>
        </p:nvCxnSpPr>
        <p:spPr>
          <a:xfrm flipH="1">
            <a:off x="4506772" y="3008546"/>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4">
            <a:extLst>
              <a:ext uri="{FF2B5EF4-FFF2-40B4-BE49-F238E27FC236}">
                <a16:creationId xmlns:a16="http://schemas.microsoft.com/office/drawing/2014/main" id="{844444B1-50B8-2D1A-04BC-F9195FEFA8EC}"/>
              </a:ext>
            </a:extLst>
          </p:cNvPr>
          <p:cNvSpPr/>
          <p:nvPr/>
        </p:nvSpPr>
        <p:spPr>
          <a:xfrm>
            <a:off x="6047587" y="899269"/>
            <a:ext cx="4077877" cy="3035208"/>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79DE0B85-7E11-1626-3922-2D88430BFF38}"/>
              </a:ext>
            </a:extLst>
          </p:cNvPr>
          <p:cNvSpPr/>
          <p:nvPr/>
        </p:nvSpPr>
        <p:spPr>
          <a:xfrm>
            <a:off x="381000" y="3449634"/>
            <a:ext cx="5530331" cy="2722563"/>
          </a:xfrm>
          <a:prstGeom prst="rect">
            <a:avLst/>
          </a:prstGeom>
          <a:solidFill>
            <a:srgbClr val="92D050"/>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Readout Board Flavors</a:t>
            </a:r>
          </a:p>
        </p:txBody>
      </p:sp>
      <p:sp>
        <p:nvSpPr>
          <p:cNvPr id="8" name="Title 7">
            <a:extLst>
              <a:ext uri="{FF2B5EF4-FFF2-40B4-BE49-F238E27FC236}">
                <a16:creationId xmlns:a16="http://schemas.microsoft.com/office/drawing/2014/main" id="{6176A474-F360-4C2B-F6B5-4AE525E389C8}"/>
              </a:ext>
            </a:extLst>
          </p:cNvPr>
          <p:cNvSpPr>
            <a:spLocks noGrp="1"/>
          </p:cNvSpPr>
          <p:nvPr>
            <p:ph type="title"/>
          </p:nvPr>
        </p:nvSpPr>
        <p:spPr/>
        <p:txBody>
          <a:bodyPr/>
          <a:lstStyle/>
          <a:p>
            <a:r>
              <a:rPr lang="en-US" dirty="0"/>
              <a:t>Readout Chain: FEB &amp; RDO </a:t>
            </a:r>
          </a:p>
        </p:txBody>
      </p:sp>
      <p:graphicFrame>
        <p:nvGraphicFramePr>
          <p:cNvPr id="4" name="Table 3">
            <a:extLst>
              <a:ext uri="{FF2B5EF4-FFF2-40B4-BE49-F238E27FC236}">
                <a16:creationId xmlns:a16="http://schemas.microsoft.com/office/drawing/2014/main" id="{5A6254F2-3D6C-9145-C249-0762E1B47F1D}"/>
              </a:ext>
            </a:extLst>
          </p:cNvPr>
          <p:cNvGraphicFramePr>
            <a:graphicFrameLocks noGrp="1"/>
          </p:cNvGraphicFramePr>
          <p:nvPr/>
        </p:nvGraphicFramePr>
        <p:xfrm>
          <a:off x="494663" y="3920489"/>
          <a:ext cx="5310829" cy="2103120"/>
        </p:xfrm>
        <a:graphic>
          <a:graphicData uri="http://schemas.openxmlformats.org/drawingml/2006/table">
            <a:tbl>
              <a:tblPr firstRow="1" bandRow="1">
                <a:tableStyleId>{F5AB1C69-6EDB-4FF4-983F-18BD219EF322}</a:tableStyleId>
              </a:tblPr>
              <a:tblGrid>
                <a:gridCol w="1969212">
                  <a:extLst>
                    <a:ext uri="{9D8B030D-6E8A-4147-A177-3AD203B41FA5}">
                      <a16:colId xmlns:a16="http://schemas.microsoft.com/office/drawing/2014/main" val="3741934323"/>
                    </a:ext>
                  </a:extLst>
                </a:gridCol>
                <a:gridCol w="3341617">
                  <a:extLst>
                    <a:ext uri="{9D8B030D-6E8A-4147-A177-3AD203B41FA5}">
                      <a16:colId xmlns:a16="http://schemas.microsoft.com/office/drawing/2014/main" val="2044657457"/>
                    </a:ext>
                  </a:extLst>
                </a:gridCol>
              </a:tblGrid>
              <a:tr h="141366">
                <a:tc>
                  <a:txBody>
                    <a:bodyPr/>
                    <a:lstStyle/>
                    <a:p>
                      <a:r>
                        <a:rPr lang="en-US" sz="1200" dirty="0"/>
                        <a:t>Detector</a:t>
                      </a:r>
                    </a:p>
                  </a:txBody>
                  <a:tcPr/>
                </a:tc>
                <a:tc>
                  <a:txBody>
                    <a:bodyPr/>
                    <a:lstStyle/>
                    <a:p>
                      <a:r>
                        <a:rPr lang="en-US" sz="1200" dirty="0"/>
                        <a:t>Characteristics</a:t>
                      </a:r>
                    </a:p>
                  </a:txBody>
                  <a:tcPr/>
                </a:tc>
                <a:extLst>
                  <a:ext uri="{0D108BD9-81ED-4DB2-BD59-A6C34878D82A}">
                    <a16:rowId xmlns:a16="http://schemas.microsoft.com/office/drawing/2014/main" val="2381147728"/>
                  </a:ext>
                </a:extLst>
              </a:tr>
              <a:tr h="141366">
                <a:tc>
                  <a:txBody>
                    <a:bodyPr/>
                    <a:lstStyle/>
                    <a:p>
                      <a:r>
                        <a:rPr lang="en-US" sz="1200" dirty="0"/>
                        <a:t>TOF </a:t>
                      </a:r>
                    </a:p>
                  </a:txBody>
                  <a:tcPr/>
                </a:tc>
                <a:tc>
                  <a:txBody>
                    <a:bodyPr/>
                    <a:lstStyle/>
                    <a:p>
                      <a:r>
                        <a:rPr lang="en-US" sz="1200" dirty="0"/>
                        <a:t>Highest Timing Requirement (Generic) </a:t>
                      </a:r>
                    </a:p>
                  </a:txBody>
                  <a:tcPr/>
                </a:tc>
                <a:extLst>
                  <a:ext uri="{0D108BD9-81ED-4DB2-BD59-A6C34878D82A}">
                    <a16:rowId xmlns:a16="http://schemas.microsoft.com/office/drawing/2014/main" val="2318935302"/>
                  </a:ext>
                </a:extLst>
              </a:tr>
              <a:tr h="141366">
                <a:tc>
                  <a:txBody>
                    <a:bodyPr/>
                    <a:lstStyle/>
                    <a:p>
                      <a:r>
                        <a:rPr lang="en-US" sz="1200" dirty="0" err="1"/>
                        <a:t>dRICH</a:t>
                      </a:r>
                      <a:endParaRPr lang="en-US" sz="1200" dirty="0"/>
                    </a:p>
                  </a:txBody>
                  <a:tcPr/>
                </a:tc>
                <a:tc>
                  <a:txBody>
                    <a:bodyPr/>
                    <a:lstStyle/>
                    <a:p>
                      <a:r>
                        <a:rPr lang="en-US" sz="1200" dirty="0"/>
                        <a:t>Small Footprint (VTRX+ optics)</a:t>
                      </a:r>
                    </a:p>
                  </a:txBody>
                  <a:tcPr/>
                </a:tc>
                <a:extLst>
                  <a:ext uri="{0D108BD9-81ED-4DB2-BD59-A6C34878D82A}">
                    <a16:rowId xmlns:a16="http://schemas.microsoft.com/office/drawing/2014/main" val="1846141937"/>
                  </a:ext>
                </a:extLst>
              </a:tr>
              <a:tr h="141366">
                <a:tc>
                  <a:txBody>
                    <a:bodyPr/>
                    <a:lstStyle/>
                    <a:p>
                      <a:r>
                        <a:rPr lang="en-US" sz="1200" dirty="0"/>
                        <a:t>ITS-3</a:t>
                      </a:r>
                    </a:p>
                  </a:txBody>
                  <a:tcPr/>
                </a:tc>
                <a:tc>
                  <a:txBody>
                    <a:bodyPr/>
                    <a:lstStyle/>
                    <a:p>
                      <a:r>
                        <a:rPr lang="en-US" sz="1200" dirty="0"/>
                        <a:t>Detector side uses fiber (VTRX+)</a:t>
                      </a:r>
                    </a:p>
                  </a:txBody>
                  <a:tcPr/>
                </a:tc>
                <a:extLst>
                  <a:ext uri="{0D108BD9-81ED-4DB2-BD59-A6C34878D82A}">
                    <a16:rowId xmlns:a16="http://schemas.microsoft.com/office/drawing/2014/main" val="2079142211"/>
                  </a:ext>
                </a:extLst>
              </a:tr>
              <a:tr h="141366">
                <a:tc>
                  <a:txBody>
                    <a:bodyPr/>
                    <a:lstStyle/>
                    <a:p>
                      <a:r>
                        <a:rPr lang="en-US" sz="1200" dirty="0"/>
                        <a:t>Imaging Calorimeter</a:t>
                      </a:r>
                    </a:p>
                  </a:txBody>
                  <a:tcPr/>
                </a:tc>
                <a:tc>
                  <a:txBody>
                    <a:bodyPr/>
                    <a:lstStyle/>
                    <a:p>
                      <a:r>
                        <a:rPr lang="en-US" sz="1200" dirty="0"/>
                        <a:t>Integrated with ASTROPIX Sensor</a:t>
                      </a:r>
                    </a:p>
                  </a:txBody>
                  <a:tcPr/>
                </a:tc>
                <a:extLst>
                  <a:ext uri="{0D108BD9-81ED-4DB2-BD59-A6C34878D82A}">
                    <a16:rowId xmlns:a16="http://schemas.microsoft.com/office/drawing/2014/main" val="530513447"/>
                  </a:ext>
                </a:extLst>
              </a:tr>
              <a:tr h="141366">
                <a:tc>
                  <a:txBody>
                    <a:bodyPr/>
                    <a:lstStyle/>
                    <a:p>
                      <a:r>
                        <a:rPr lang="en-US" sz="1200" dirty="0"/>
                        <a:t>Low Q Tracker</a:t>
                      </a:r>
                    </a:p>
                  </a:txBody>
                  <a:tcPr/>
                </a:tc>
                <a:tc>
                  <a:txBody>
                    <a:bodyPr/>
                    <a:lstStyle/>
                    <a:p>
                      <a:r>
                        <a:rPr lang="en-US" sz="1200" dirty="0"/>
                        <a:t>High Rates, 20 TX fibers expected / RDO</a:t>
                      </a:r>
                    </a:p>
                  </a:txBody>
                  <a:tcPr/>
                </a:tc>
                <a:extLst>
                  <a:ext uri="{0D108BD9-81ED-4DB2-BD59-A6C34878D82A}">
                    <a16:rowId xmlns:a16="http://schemas.microsoft.com/office/drawing/2014/main" val="3300091679"/>
                  </a:ext>
                </a:extLst>
              </a:tr>
              <a:tr h="141366">
                <a:tc>
                  <a:txBody>
                    <a:bodyPr/>
                    <a:lstStyle/>
                    <a:p>
                      <a:r>
                        <a:rPr lang="en-US" sz="1200" dirty="0"/>
                        <a:t>Direct Photon Calorimeter</a:t>
                      </a:r>
                    </a:p>
                  </a:txBody>
                  <a:tcPr/>
                </a:tc>
                <a:tc>
                  <a:txBody>
                    <a:bodyPr/>
                    <a:lstStyle/>
                    <a:p>
                      <a:r>
                        <a:rPr lang="en-US" sz="1200" dirty="0"/>
                        <a:t>Pure 200MHz Streaming (bypass DAQ protocol)</a:t>
                      </a:r>
                    </a:p>
                  </a:txBody>
                  <a:tcPr/>
                </a:tc>
                <a:extLst>
                  <a:ext uri="{0D108BD9-81ED-4DB2-BD59-A6C34878D82A}">
                    <a16:rowId xmlns:a16="http://schemas.microsoft.com/office/drawing/2014/main" val="3788315766"/>
                  </a:ext>
                </a:extLst>
              </a:tr>
            </a:tbl>
          </a:graphicData>
        </a:graphic>
      </p:graphicFrame>
    </p:spTree>
    <p:extLst>
      <p:ext uri="{BB962C8B-B14F-4D97-AF65-F5344CB8AC3E}">
        <p14:creationId xmlns:p14="http://schemas.microsoft.com/office/powerpoint/2010/main" val="3578347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04241-F73F-ECF4-1DCD-B8169B7D5EFE}"/>
              </a:ext>
            </a:extLst>
          </p:cNvPr>
          <p:cNvSpPr>
            <a:spLocks noGrp="1"/>
          </p:cNvSpPr>
          <p:nvPr>
            <p:ph type="sldNum" sz="quarter" idx="4"/>
          </p:nvPr>
        </p:nvSpPr>
        <p:spPr/>
        <p:txBody>
          <a:bodyPr/>
          <a:lstStyle/>
          <a:p>
            <a:pPr algn="ctr"/>
            <a:fld id="{933A556B-7C63-244D-9B7C-B0EA8042B330}" type="slidenum">
              <a:rPr lang="en-US" smtClean="0"/>
              <a:pPr algn="ctr"/>
              <a:t>28</a:t>
            </a:fld>
            <a:endParaRPr lang="en-US"/>
          </a:p>
        </p:txBody>
      </p:sp>
      <p:sp>
        <p:nvSpPr>
          <p:cNvPr id="3" name="Title 2">
            <a:extLst>
              <a:ext uri="{FF2B5EF4-FFF2-40B4-BE49-F238E27FC236}">
                <a16:creationId xmlns:a16="http://schemas.microsoft.com/office/drawing/2014/main" id="{046751BA-C2D8-5978-3B57-FABE53AC9589}"/>
              </a:ext>
            </a:extLst>
          </p:cNvPr>
          <p:cNvSpPr>
            <a:spLocks noGrp="1"/>
          </p:cNvSpPr>
          <p:nvPr>
            <p:ph type="title"/>
          </p:nvPr>
        </p:nvSpPr>
        <p:spPr/>
        <p:txBody>
          <a:bodyPr>
            <a:normAutofit/>
          </a:bodyPr>
          <a:lstStyle/>
          <a:p>
            <a:r>
              <a:rPr lang="en-US" dirty="0"/>
              <a:t>Timing Resolution with Reconstructed Clock</a:t>
            </a:r>
          </a:p>
        </p:txBody>
      </p:sp>
      <p:pic>
        <p:nvPicPr>
          <p:cNvPr id="6" name="Picture 5">
            <a:extLst>
              <a:ext uri="{FF2B5EF4-FFF2-40B4-BE49-F238E27FC236}">
                <a16:creationId xmlns:a16="http://schemas.microsoft.com/office/drawing/2014/main" id="{EC0EF74E-F5E6-DD3C-2CBD-D3F832B3FF0E}"/>
              </a:ext>
            </a:extLst>
          </p:cNvPr>
          <p:cNvPicPr>
            <a:picLocks noChangeAspect="1"/>
          </p:cNvPicPr>
          <p:nvPr/>
        </p:nvPicPr>
        <p:blipFill>
          <a:blip r:embed="rId2"/>
          <a:stretch>
            <a:fillRect/>
          </a:stretch>
        </p:blipFill>
        <p:spPr>
          <a:xfrm>
            <a:off x="624485" y="2809833"/>
            <a:ext cx="5505789" cy="3177627"/>
          </a:xfrm>
          <a:prstGeom prst="rect">
            <a:avLst/>
          </a:prstGeom>
          <a:ln w="12700">
            <a:solidFill>
              <a:schemeClr val="tx1"/>
            </a:solidFill>
          </a:ln>
        </p:spPr>
      </p:pic>
      <p:pic>
        <p:nvPicPr>
          <p:cNvPr id="7" name="Picture 6">
            <a:extLst>
              <a:ext uri="{FF2B5EF4-FFF2-40B4-BE49-F238E27FC236}">
                <a16:creationId xmlns:a16="http://schemas.microsoft.com/office/drawing/2014/main" id="{84D47A14-32A9-4C13-1A94-A48C63D7F309}"/>
              </a:ext>
            </a:extLst>
          </p:cNvPr>
          <p:cNvPicPr>
            <a:picLocks noChangeAspect="1"/>
          </p:cNvPicPr>
          <p:nvPr/>
        </p:nvPicPr>
        <p:blipFill>
          <a:blip r:embed="rId3"/>
          <a:stretch>
            <a:fillRect/>
          </a:stretch>
        </p:blipFill>
        <p:spPr>
          <a:xfrm>
            <a:off x="6231889" y="2809833"/>
            <a:ext cx="5492250" cy="3177627"/>
          </a:xfrm>
          <a:prstGeom prst="rect">
            <a:avLst/>
          </a:prstGeom>
          <a:ln w="12700">
            <a:solidFill>
              <a:schemeClr val="tx1"/>
            </a:solidFill>
          </a:ln>
        </p:spPr>
      </p:pic>
      <p:sp>
        <p:nvSpPr>
          <p:cNvPr id="8" name="TextBox 7">
            <a:extLst>
              <a:ext uri="{FF2B5EF4-FFF2-40B4-BE49-F238E27FC236}">
                <a16:creationId xmlns:a16="http://schemas.microsoft.com/office/drawing/2014/main" id="{1E0CDD8A-D78D-A988-3FEF-D2FEBD32A319}"/>
              </a:ext>
            </a:extLst>
          </p:cNvPr>
          <p:cNvSpPr txBox="1"/>
          <p:nvPr/>
        </p:nvSpPr>
        <p:spPr>
          <a:xfrm>
            <a:off x="624485" y="877914"/>
            <a:ext cx="10788338" cy="1908215"/>
          </a:xfrm>
          <a:prstGeom prst="rect">
            <a:avLst/>
          </a:prstGeom>
          <a:noFill/>
        </p:spPr>
        <p:txBody>
          <a:bodyPr wrap="none" rtlCol="0">
            <a:spAutoFit/>
          </a:bodyPr>
          <a:lstStyle/>
          <a:p>
            <a:pPr marL="285750" indent="-285750">
              <a:buFont typeface="Arial" panose="020B0604020202020204" pitchFamily="34" charset="0"/>
              <a:buChar char="•"/>
            </a:pPr>
            <a:r>
              <a:rPr lang="en-US" sz="1400" dirty="0"/>
              <a:t>The timing requirement for </a:t>
            </a:r>
            <a:r>
              <a:rPr lang="en-US" sz="1400" dirty="0" err="1"/>
              <a:t>ePIC</a:t>
            </a:r>
            <a:r>
              <a:rPr lang="en-US" sz="1400" dirty="0"/>
              <a:t> DAQ is currently ~5ps, for selected detectors.   This is driven by TOF with desired timing of ~25ps</a:t>
            </a:r>
          </a:p>
          <a:p>
            <a:endParaRPr lang="en-US" sz="1400" dirty="0"/>
          </a:p>
          <a:p>
            <a:pPr marL="285750" indent="-285750">
              <a:buFont typeface="Arial" panose="020B0604020202020204" pitchFamily="34" charset="0"/>
              <a:buChar char="•"/>
            </a:pPr>
            <a:r>
              <a:rPr lang="en-US" sz="1400" dirty="0"/>
              <a:t>Timing tests have been done at JLAB/ORNL</a:t>
            </a:r>
            <a:endParaRPr lang="en-US" dirty="0"/>
          </a:p>
          <a:p>
            <a:pPr marL="628650" lvl="1" indent="-171450">
              <a:buFont typeface="Arial" panose="020B0604020202020204" pitchFamily="34" charset="0"/>
              <a:buChar char="•"/>
            </a:pPr>
            <a:r>
              <a:rPr lang="en-US" sz="1200" dirty="0"/>
              <a:t>Promising results for both </a:t>
            </a:r>
            <a:r>
              <a:rPr lang="en-US" sz="1200" dirty="0" err="1"/>
              <a:t>lpGBT</a:t>
            </a:r>
            <a:r>
              <a:rPr lang="en-US" sz="1200" dirty="0"/>
              <a:t> and </a:t>
            </a:r>
            <a:r>
              <a:rPr lang="en-US" sz="1200" dirty="0" err="1"/>
              <a:t>XiLINX</a:t>
            </a:r>
            <a:r>
              <a:rPr lang="en-US" sz="1200" dirty="0"/>
              <a:t> </a:t>
            </a:r>
            <a:r>
              <a:rPr lang="en-US" sz="1200" dirty="0" err="1"/>
              <a:t>Ultrascale</a:t>
            </a:r>
            <a:r>
              <a:rPr lang="en-US" sz="1200" dirty="0"/>
              <a:t>+ FPGA</a:t>
            </a:r>
          </a:p>
          <a:p>
            <a:pPr marL="628650" lvl="1" indent="-171450">
              <a:buFont typeface="Arial" panose="020B0604020202020204" pitchFamily="34" charset="0"/>
              <a:buChar char="•"/>
            </a:pPr>
            <a:r>
              <a:rPr lang="en-US" sz="1200" dirty="0">
                <a:solidFill>
                  <a:srgbClr val="00B050"/>
                </a:solidFill>
              </a:rPr>
              <a:t>(See William Gu’s Talk tomorrow!)</a:t>
            </a:r>
          </a:p>
          <a:p>
            <a:pPr lvl="1"/>
            <a:endParaRPr lang="en-US" sz="1200" dirty="0"/>
          </a:p>
          <a:p>
            <a:pPr marL="285750" indent="-285750">
              <a:buFont typeface="Arial" panose="020B0604020202020204" pitchFamily="34" charset="0"/>
              <a:buChar char="•"/>
            </a:pPr>
            <a:r>
              <a:rPr lang="en-US" sz="1400" dirty="0"/>
              <a:t>5ps is still very challenging because of multiple interfaces between delivered clock and digitization!</a:t>
            </a:r>
          </a:p>
          <a:p>
            <a:pPr marL="628650" lvl="1" indent="-171450">
              <a:buFont typeface="Arial" panose="020B0604020202020204" pitchFamily="34" charset="0"/>
              <a:buChar char="•"/>
            </a:pPr>
            <a:endParaRPr lang="en-US" sz="1200" dirty="0"/>
          </a:p>
          <a:p>
            <a:endParaRPr lang="en-US" sz="1400" dirty="0"/>
          </a:p>
        </p:txBody>
      </p:sp>
    </p:spTree>
    <p:extLst>
      <p:ext uri="{BB962C8B-B14F-4D97-AF65-F5344CB8AC3E}">
        <p14:creationId xmlns:p14="http://schemas.microsoft.com/office/powerpoint/2010/main" val="2469359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0082-3831-A80B-313C-FDA89D13F7AE}"/>
              </a:ext>
            </a:extLst>
          </p:cNvPr>
          <p:cNvSpPr>
            <a:spLocks noGrp="1"/>
          </p:cNvSpPr>
          <p:nvPr>
            <p:ph type="title"/>
          </p:nvPr>
        </p:nvSpPr>
        <p:spPr/>
        <p:txBody>
          <a:bodyPr/>
          <a:lstStyle/>
          <a:p>
            <a:r>
              <a:rPr lang="en-US" dirty="0"/>
              <a:t>DAM Board – FLX-155</a:t>
            </a:r>
          </a:p>
        </p:txBody>
      </p:sp>
      <p:sp>
        <p:nvSpPr>
          <p:cNvPr id="3" name="Text Placeholder 2">
            <a:extLst>
              <a:ext uri="{FF2B5EF4-FFF2-40B4-BE49-F238E27FC236}">
                <a16:creationId xmlns:a16="http://schemas.microsoft.com/office/drawing/2014/main" id="{270818D8-6008-E84E-CA1D-11573688EE28}"/>
              </a:ext>
            </a:extLst>
          </p:cNvPr>
          <p:cNvSpPr>
            <a:spLocks noGrp="1"/>
          </p:cNvSpPr>
          <p:nvPr>
            <p:ph type="body" sz="quarter" idx="10"/>
          </p:nvPr>
        </p:nvSpPr>
        <p:spPr>
          <a:xfrm>
            <a:off x="462579" y="1002461"/>
            <a:ext cx="5761240" cy="2310766"/>
          </a:xfrm>
        </p:spPr>
        <p:txBody>
          <a:bodyPr>
            <a:normAutofit fontScale="85000" lnSpcReduction="20000"/>
          </a:bodyPr>
          <a:lstStyle/>
          <a:p>
            <a:r>
              <a:rPr lang="en-US" dirty="0">
                <a:solidFill>
                  <a:srgbClr val="0070C0"/>
                </a:solidFill>
              </a:rPr>
              <a:t>FELIX (Front-End Link Exchange) hardware for future ATLAS experiments at HL-LHC is being developed at BNL (Omega Group)</a:t>
            </a:r>
          </a:p>
          <a:p>
            <a:pPr lvl="1"/>
            <a:r>
              <a:rPr lang="en-US" dirty="0"/>
              <a:t>Long term support is insured. Development timelines are compatible with EIC.</a:t>
            </a:r>
          </a:p>
          <a:p>
            <a:pPr lvl="1"/>
            <a:r>
              <a:rPr lang="en-US" dirty="0" err="1"/>
              <a:t>ePIC</a:t>
            </a:r>
            <a:r>
              <a:rPr lang="en-US" dirty="0"/>
              <a:t> is collaborating with Omega to use this design as our DAM board.</a:t>
            </a:r>
          </a:p>
          <a:p>
            <a:pPr lvl="1"/>
            <a:r>
              <a:rPr lang="en-US" dirty="0"/>
              <a:t>FLX-155 currently being tested by Omega</a:t>
            </a:r>
          </a:p>
          <a:p>
            <a:pPr lvl="1"/>
            <a:r>
              <a:rPr lang="en-US" dirty="0">
                <a:solidFill>
                  <a:srgbClr val="00B050"/>
                </a:solidFill>
              </a:rPr>
              <a:t>See Hao Xu’s talk tomorrow!</a:t>
            </a:r>
          </a:p>
          <a:p>
            <a:endParaRPr lang="en-US" dirty="0"/>
          </a:p>
          <a:p>
            <a:pPr marL="0" indent="0">
              <a:buNone/>
            </a:pPr>
            <a:endParaRPr lang="en-US" dirty="0"/>
          </a:p>
        </p:txBody>
      </p:sp>
      <p:pic>
        <p:nvPicPr>
          <p:cNvPr id="10" name="Picture 9">
            <a:extLst>
              <a:ext uri="{FF2B5EF4-FFF2-40B4-BE49-F238E27FC236}">
                <a16:creationId xmlns:a16="http://schemas.microsoft.com/office/drawing/2014/main" id="{6B35032B-B0F7-4F6D-E575-254F7A05F99F}"/>
              </a:ext>
            </a:extLst>
          </p:cNvPr>
          <p:cNvPicPr>
            <a:picLocks noChangeAspect="1"/>
          </p:cNvPicPr>
          <p:nvPr/>
        </p:nvPicPr>
        <p:blipFill>
          <a:blip r:embed="rId2"/>
          <a:srcRect r="57916"/>
          <a:stretch/>
        </p:blipFill>
        <p:spPr>
          <a:xfrm>
            <a:off x="462579" y="3398939"/>
            <a:ext cx="3195021" cy="2456600"/>
          </a:xfrm>
          <a:prstGeom prst="rect">
            <a:avLst/>
          </a:prstGeom>
        </p:spPr>
      </p:pic>
      <p:pic>
        <p:nvPicPr>
          <p:cNvPr id="5" name="Picture 4">
            <a:extLst>
              <a:ext uri="{FF2B5EF4-FFF2-40B4-BE49-F238E27FC236}">
                <a16:creationId xmlns:a16="http://schemas.microsoft.com/office/drawing/2014/main" id="{C7B96FAC-111E-706B-076C-4141E159D418}"/>
              </a:ext>
            </a:extLst>
          </p:cNvPr>
          <p:cNvPicPr>
            <a:picLocks noChangeAspect="1"/>
          </p:cNvPicPr>
          <p:nvPr/>
        </p:nvPicPr>
        <p:blipFill>
          <a:blip r:embed="rId3"/>
          <a:stretch>
            <a:fillRect/>
          </a:stretch>
        </p:blipFill>
        <p:spPr>
          <a:xfrm>
            <a:off x="6096001" y="1163283"/>
            <a:ext cx="5866504" cy="4673834"/>
          </a:xfrm>
          <a:prstGeom prst="rect">
            <a:avLst/>
          </a:prstGeom>
        </p:spPr>
      </p:pic>
      <p:sp>
        <p:nvSpPr>
          <p:cNvPr id="6" name="Rectangle 5">
            <a:extLst>
              <a:ext uri="{FF2B5EF4-FFF2-40B4-BE49-F238E27FC236}">
                <a16:creationId xmlns:a16="http://schemas.microsoft.com/office/drawing/2014/main" id="{4102AF91-0535-495A-2D29-82B92CD83A2B}"/>
              </a:ext>
            </a:extLst>
          </p:cNvPr>
          <p:cNvSpPr/>
          <p:nvPr/>
        </p:nvSpPr>
        <p:spPr>
          <a:xfrm>
            <a:off x="5644945" y="1814052"/>
            <a:ext cx="1157748" cy="1253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10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0F10C8-9A50-675C-6E41-B33F9E91DE99}"/>
              </a:ext>
            </a:extLst>
          </p:cNvPr>
          <p:cNvPicPr>
            <a:picLocks noChangeAspect="1"/>
          </p:cNvPicPr>
          <p:nvPr/>
        </p:nvPicPr>
        <p:blipFill rotWithShape="1">
          <a:blip r:embed="rId2"/>
          <a:srcRect t="3198"/>
          <a:stretch/>
        </p:blipFill>
        <p:spPr>
          <a:xfrm>
            <a:off x="3486150" y="3286756"/>
            <a:ext cx="4205753" cy="2822799"/>
          </a:xfrm>
          <a:prstGeom prst="rect">
            <a:avLst/>
          </a:prstGeom>
        </p:spPr>
      </p:pic>
      <p:sp>
        <p:nvSpPr>
          <p:cNvPr id="2" name="Title 1">
            <a:extLst>
              <a:ext uri="{FF2B5EF4-FFF2-40B4-BE49-F238E27FC236}">
                <a16:creationId xmlns:a16="http://schemas.microsoft.com/office/drawing/2014/main" id="{4CC6A873-4B9B-44E3-B4E1-B9F89F0067C0}"/>
              </a:ext>
            </a:extLst>
          </p:cNvPr>
          <p:cNvSpPr>
            <a:spLocks noGrp="1"/>
          </p:cNvSpPr>
          <p:nvPr>
            <p:ph type="title"/>
          </p:nvPr>
        </p:nvSpPr>
        <p:spPr/>
        <p:txBody>
          <a:bodyPr/>
          <a:lstStyle/>
          <a:p>
            <a:r>
              <a:rPr lang="en-US" dirty="0"/>
              <a:t>EIC Collider &amp; DAQ Environment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5CEDC7-C76D-E480-F537-4A26B4505B76}"/>
                  </a:ext>
                </a:extLst>
              </p:cNvPr>
              <p:cNvSpPr txBox="1"/>
              <p:nvPr/>
            </p:nvSpPr>
            <p:spPr>
              <a:xfrm>
                <a:off x="586597" y="1007520"/>
                <a:ext cx="5833122" cy="3604898"/>
              </a:xfrm>
              <a:prstGeom prst="rect">
                <a:avLst/>
              </a:prstGeom>
              <a:noFill/>
            </p:spPr>
            <p:txBody>
              <a:bodyPr wrap="square" rtlCol="0">
                <a:spAutoFit/>
              </a:bodyPr>
              <a:lstStyle/>
              <a:p>
                <a:r>
                  <a:rPr lang="en-US" sz="1600" b="1" dirty="0">
                    <a:solidFill>
                      <a:schemeClr val="accent5"/>
                    </a:solidFill>
                  </a:rPr>
                  <a:t>Collider Parameters</a:t>
                </a:r>
              </a:p>
              <a:p>
                <a:pPr marL="285750" indent="-285750">
                  <a:buFont typeface="Arial" panose="020B0604020202020204" pitchFamily="34" charset="0"/>
                  <a:buChar char="•"/>
                </a:pPr>
                <a:r>
                  <a:rPr lang="en-US" sz="1400" dirty="0"/>
                  <a:t>Located at Brookhaven National Lab, NY</a:t>
                </a:r>
              </a:p>
              <a:p>
                <a:pPr marL="285750" indent="-285750">
                  <a:buFont typeface="Arial" panose="020B0604020202020204" pitchFamily="34" charset="0"/>
                  <a:buChar char="•"/>
                </a:pPr>
                <a:r>
                  <a:rPr lang="en-US" sz="1400" dirty="0"/>
                  <a:t>1260 Bunches arriving at 98.5Mhz (10.15ns bunch separation)</a:t>
                </a:r>
              </a:p>
              <a:p>
                <a:pPr marL="285750" indent="-285750">
                  <a:buFont typeface="Arial" panose="020B0604020202020204" pitchFamily="34" charset="0"/>
                  <a:buChar char="•"/>
                </a:pPr>
                <a:r>
                  <a:rPr lang="en-US" sz="1400" dirty="0"/>
                  <a:t>1.015us abort gaps (100 bunches)</a:t>
                </a:r>
              </a:p>
              <a:p>
                <a:pPr marL="285750" indent="-285750">
                  <a:buFont typeface="Arial" panose="020B0604020202020204" pitchFamily="34" charset="0"/>
                  <a:buChar char="•"/>
                </a:pPr>
                <a14:m>
                  <m:oMath xmlns:m="http://schemas.openxmlformats.org/officeDocument/2006/math">
                    <m:rad>
                      <m:radPr>
                        <m:degHide m:val="on"/>
                        <m:ctrlPr>
                          <a:rPr lang="en-US" sz="1400" b="1" i="1" smtClean="0">
                            <a:latin typeface="Cambria Math" panose="02040503050406030204" pitchFamily="18" charset="0"/>
                          </a:rPr>
                        </m:ctrlPr>
                      </m:radPr>
                      <m:deg/>
                      <m:e>
                        <m:r>
                          <a:rPr lang="en-US" sz="1400" b="1" i="1">
                            <a:latin typeface="Cambria Math" panose="02040503050406030204" pitchFamily="18" charset="0"/>
                          </a:rPr>
                          <m:t>𝒔</m:t>
                        </m:r>
                        <m:r>
                          <a:rPr lang="en-US" sz="1400" b="1" i="1">
                            <a:latin typeface="Cambria Math" panose="02040503050406030204" pitchFamily="18" charset="0"/>
                          </a:rPr>
                          <m:t> </m:t>
                        </m:r>
                      </m:e>
                    </m:rad>
                  </m:oMath>
                </a14:m>
                <a:r>
                  <a:rPr lang="en-US" sz="1400" dirty="0"/>
                  <a:t> ⇒  20 – 141 GeV</a:t>
                </a:r>
              </a:p>
              <a:p>
                <a:pPr marL="285750" indent="-285750">
                  <a:buFont typeface="Arial" panose="020B0604020202020204" pitchFamily="34" charset="0"/>
                  <a:buChar char="•"/>
                </a:pPr>
                <a:r>
                  <a:rPr lang="en-US" sz="1400" b="1" i="1" dirty="0"/>
                  <a:t>𝓛</a:t>
                </a:r>
                <a:r>
                  <a:rPr lang="en-US" sz="1400" b="1" i="1" baseline="-25000" dirty="0"/>
                  <a:t>max </a:t>
                </a:r>
                <a:r>
                  <a:rPr lang="en-US" sz="1400" dirty="0"/>
                  <a:t>⇒ 10</a:t>
                </a:r>
                <a:r>
                  <a:rPr lang="en-US" sz="1400" baseline="30000" dirty="0"/>
                  <a:t>34</a:t>
                </a:r>
                <a:r>
                  <a:rPr lang="en-US" sz="1400" dirty="0"/>
                  <a:t> cm</a:t>
                </a:r>
                <a:r>
                  <a:rPr lang="en-US" sz="1400" baseline="30000" dirty="0"/>
                  <a:t>-2</a:t>
                </a:r>
                <a:r>
                  <a:rPr lang="en-US" sz="1400" dirty="0"/>
                  <a:t> s</a:t>
                </a:r>
                <a:r>
                  <a:rPr lang="en-US" sz="1400" baseline="30000" dirty="0"/>
                  <a:t>-1</a:t>
                </a:r>
                <a:endParaRPr lang="en-US" sz="1400" dirty="0"/>
              </a:p>
              <a:p>
                <a:pPr marL="285750" indent="-285750">
                  <a:buFont typeface="Arial" panose="020B0604020202020204" pitchFamily="34" charset="0"/>
                  <a:buChar char="•"/>
                </a:pPr>
                <a:r>
                  <a:rPr lang="en-US" sz="1400" dirty="0"/>
                  <a:t>El</a:t>
                </a:r>
                <a:r>
                  <a:rPr lang="en-US" sz="1400" dirty="0">
                    <a:solidFill>
                      <a:schemeClr val="tx1"/>
                    </a:solidFill>
                  </a:rPr>
                  <a:t>ectron, proton, and light nuclei beams can be polarized</a:t>
                </a:r>
              </a:p>
              <a:p>
                <a:pPr marL="285750" indent="-285750">
                  <a:buFont typeface="Arial" panose="020B0604020202020204" pitchFamily="34" charset="0"/>
                  <a:buChar char="•"/>
                </a:pPr>
                <a:r>
                  <a:rPr lang="en-US" sz="1400" dirty="0"/>
                  <a:t>E</a:t>
                </a:r>
                <a:r>
                  <a:rPr lang="en-US" sz="1400" dirty="0">
                    <a:solidFill>
                      <a:schemeClr val="tx1"/>
                    </a:solidFill>
                  </a:rPr>
                  <a:t>ach bunch can have different polarization states</a:t>
                </a:r>
              </a:p>
              <a:p>
                <a:pPr marL="742950" lvl="1" indent="-285750">
                  <a:buFont typeface="Arial" panose="020B0604020202020204" pitchFamily="34" charset="0"/>
                  <a:buChar char="•"/>
                </a:pPr>
                <a:r>
                  <a:rPr lang="en-US" sz="1400" dirty="0"/>
                  <a:t>DAQ must tag data to specific bunch crossings</a:t>
                </a:r>
              </a:p>
              <a:p>
                <a:pPr marL="742950" lvl="1" indent="-285750">
                  <a:buFont typeface="Arial" panose="020B0604020202020204" pitchFamily="34" charset="0"/>
                  <a:buChar char="•"/>
                </a:pPr>
                <a:r>
                  <a:rPr lang="en-US" sz="1400" dirty="0">
                    <a:solidFill>
                      <a:schemeClr val="tx1"/>
                    </a:solidFill>
                  </a:rPr>
                  <a:t>Need to track luminosity for each bunch crossing</a:t>
                </a:r>
              </a:p>
              <a:p>
                <a:pPr lvl="1"/>
                <a:endParaRPr lang="en-US" sz="1400" dirty="0"/>
              </a:p>
              <a:p>
                <a:r>
                  <a:rPr lang="en-US" sz="1600" b="1" dirty="0">
                    <a:solidFill>
                      <a:schemeClr val="accent5"/>
                    </a:solidFill>
                  </a:rPr>
                  <a:t>Physics Performance</a:t>
                </a:r>
              </a:p>
              <a:p>
                <a:pPr marL="285750" indent="-285750">
                  <a:buFont typeface="Arial" panose="020B0604020202020204" pitchFamily="34" charset="0"/>
                  <a:buChar char="•"/>
                </a:pPr>
                <a:r>
                  <a:rPr lang="en-US" sz="1400" dirty="0">
                    <a:solidFill>
                      <a:schemeClr val="tx1"/>
                    </a:solidFill>
                  </a:rPr>
                  <a:t>Maximum </a:t>
                </a:r>
                <a:r>
                  <a:rPr lang="en-US" sz="1400" dirty="0"/>
                  <a:t>DIS rate ~500kHz</a:t>
                </a:r>
              </a:p>
              <a:p>
                <a:pPr marL="285750" indent="-285750">
                  <a:buFont typeface="Arial" panose="020B0604020202020204" pitchFamily="34" charset="0"/>
                  <a:buChar char="•"/>
                </a:pPr>
                <a:r>
                  <a:rPr lang="en-US" sz="1400" dirty="0"/>
                  <a:t>Large number of Channels</a:t>
                </a:r>
              </a:p>
              <a:p>
                <a:pPr marL="285750" indent="-285750">
                  <a:buFont typeface="Arial" panose="020B0604020202020204" pitchFamily="34" charset="0"/>
                  <a:buChar char="•"/>
                </a:pPr>
                <a:r>
                  <a:rPr lang="en-US" sz="1400" dirty="0"/>
                  <a:t>Low occupancy</a:t>
                </a:r>
                <a:endParaRPr lang="en-US" sz="1400" dirty="0">
                  <a:solidFill>
                    <a:schemeClr val="tx1"/>
                  </a:solidFill>
                </a:endParaRPr>
              </a:p>
              <a:p>
                <a:pPr marL="742950" lvl="1" indent="-285750">
                  <a:buFont typeface="Arial" panose="020B0604020202020204" pitchFamily="34" charset="0"/>
                  <a:buChar char="•"/>
                </a:pPr>
                <a:endParaRPr lang="en-US" sz="1400" dirty="0"/>
              </a:p>
            </p:txBody>
          </p:sp>
        </mc:Choice>
        <mc:Fallback xmlns="">
          <p:sp>
            <p:nvSpPr>
              <p:cNvPr id="6" name="TextBox 5">
                <a:extLst>
                  <a:ext uri="{FF2B5EF4-FFF2-40B4-BE49-F238E27FC236}">
                    <a16:creationId xmlns:a16="http://schemas.microsoft.com/office/drawing/2014/main" id="{9E5CEDC7-C76D-E480-F537-4A26B4505B76}"/>
                  </a:ext>
                </a:extLst>
              </p:cNvPr>
              <p:cNvSpPr txBox="1">
                <a:spLocks noRot="1" noChangeAspect="1" noMove="1" noResize="1" noEditPoints="1" noAdjustHandles="1" noChangeArrowheads="1" noChangeShapeType="1" noTextEdit="1"/>
              </p:cNvSpPr>
              <p:nvPr/>
            </p:nvSpPr>
            <p:spPr>
              <a:xfrm>
                <a:off x="586597" y="1007520"/>
                <a:ext cx="5833122" cy="3604898"/>
              </a:xfrm>
              <a:prstGeom prst="rect">
                <a:avLst/>
              </a:prstGeom>
              <a:blipFill>
                <a:blip r:embed="rId3"/>
                <a:stretch>
                  <a:fillRect l="-522" t="-50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C5ACAC9-3C30-E5DF-A425-C411A821CF8D}"/>
              </a:ext>
            </a:extLst>
          </p:cNvPr>
          <p:cNvPicPr>
            <a:picLocks noChangeAspect="1"/>
          </p:cNvPicPr>
          <p:nvPr/>
        </p:nvPicPr>
        <p:blipFill>
          <a:blip r:embed="rId4"/>
          <a:stretch>
            <a:fillRect/>
          </a:stretch>
        </p:blipFill>
        <p:spPr>
          <a:xfrm>
            <a:off x="8387255" y="850251"/>
            <a:ext cx="3573942" cy="4467428"/>
          </a:xfrm>
          <a:prstGeom prst="rect">
            <a:avLst/>
          </a:prstGeom>
          <a:ln w="22225">
            <a:solidFill>
              <a:schemeClr val="tx1"/>
            </a:solidFill>
          </a:ln>
        </p:spPr>
      </p:pic>
      <p:pic>
        <p:nvPicPr>
          <p:cNvPr id="4" name="Picture 3">
            <a:extLst>
              <a:ext uri="{FF2B5EF4-FFF2-40B4-BE49-F238E27FC236}">
                <a16:creationId xmlns:a16="http://schemas.microsoft.com/office/drawing/2014/main" id="{55EA870A-E131-3F03-4C9A-A934D64E6EF5}"/>
              </a:ext>
            </a:extLst>
          </p:cNvPr>
          <p:cNvPicPr>
            <a:picLocks noChangeAspect="1"/>
          </p:cNvPicPr>
          <p:nvPr/>
        </p:nvPicPr>
        <p:blipFill rotWithShape="1">
          <a:blip r:embed="rId5"/>
          <a:srcRect l="876" t="2062" r="886" b="37722"/>
          <a:stretch/>
        </p:blipFill>
        <p:spPr>
          <a:xfrm>
            <a:off x="8387256" y="5317679"/>
            <a:ext cx="3573942" cy="770737"/>
          </a:xfrm>
          <a:prstGeom prst="rect">
            <a:avLst/>
          </a:prstGeom>
          <a:ln w="25400">
            <a:solidFill>
              <a:schemeClr val="tx1"/>
            </a:solidFill>
          </a:ln>
        </p:spPr>
      </p:pic>
    </p:spTree>
    <p:extLst>
      <p:ext uri="{BB962C8B-B14F-4D97-AF65-F5344CB8AC3E}">
        <p14:creationId xmlns:p14="http://schemas.microsoft.com/office/powerpoint/2010/main" val="403105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AB8-68C3-6DEF-44A6-878FD1B89E11}"/>
              </a:ext>
            </a:extLst>
          </p:cNvPr>
          <p:cNvSpPr>
            <a:spLocks noGrp="1"/>
          </p:cNvSpPr>
          <p:nvPr>
            <p:ph type="title"/>
          </p:nvPr>
        </p:nvSpPr>
        <p:spPr>
          <a:xfrm>
            <a:off x="461963" y="0"/>
            <a:ext cx="7743205" cy="814866"/>
          </a:xfrm>
        </p:spPr>
        <p:txBody>
          <a:bodyPr>
            <a:normAutofit/>
          </a:bodyPr>
          <a:lstStyle/>
          <a:p>
            <a:r>
              <a:rPr lang="en-US" sz="3200" dirty="0"/>
              <a:t>RDO development Activities</a:t>
            </a:r>
          </a:p>
        </p:txBody>
      </p:sp>
      <p:pic>
        <p:nvPicPr>
          <p:cNvPr id="5" name="Content Placeholder 4">
            <a:extLst>
              <a:ext uri="{FF2B5EF4-FFF2-40B4-BE49-F238E27FC236}">
                <a16:creationId xmlns:a16="http://schemas.microsoft.com/office/drawing/2014/main" id="{D5596C48-93F2-1363-F544-328DA49C0CE6}"/>
              </a:ext>
            </a:extLst>
          </p:cNvPr>
          <p:cNvPicPr>
            <a:picLocks noGrp="1" noChangeAspect="1"/>
          </p:cNvPicPr>
          <p:nvPr>
            <p:ph idx="1"/>
          </p:nvPr>
        </p:nvPicPr>
        <p:blipFill>
          <a:blip r:embed="rId2"/>
          <a:stretch>
            <a:fillRect/>
          </a:stretch>
        </p:blipFill>
        <p:spPr>
          <a:xfrm>
            <a:off x="8205168" y="926210"/>
            <a:ext cx="2478314" cy="2525486"/>
          </a:xfrm>
        </p:spPr>
      </p:pic>
      <p:pic>
        <p:nvPicPr>
          <p:cNvPr id="6" name="Picture 5">
            <a:extLst>
              <a:ext uri="{FF2B5EF4-FFF2-40B4-BE49-F238E27FC236}">
                <a16:creationId xmlns:a16="http://schemas.microsoft.com/office/drawing/2014/main" id="{FEC9066B-D1B6-8956-6353-774DD00F62D0}"/>
              </a:ext>
            </a:extLst>
          </p:cNvPr>
          <p:cNvPicPr>
            <a:picLocks noChangeAspect="1"/>
          </p:cNvPicPr>
          <p:nvPr/>
        </p:nvPicPr>
        <p:blipFill rotWithShape="1">
          <a:blip r:embed="rId3">
            <a:extLst>
              <a:ext uri="{28A0092B-C50C-407E-A947-70E740481C1C}">
                <a14:useLocalDpi xmlns:a14="http://schemas.microsoft.com/office/drawing/2010/main" val="0"/>
              </a:ext>
            </a:extLst>
          </a:blip>
          <a:srcRect t="4848" r="711"/>
          <a:stretch/>
        </p:blipFill>
        <p:spPr>
          <a:xfrm>
            <a:off x="6096000" y="3510827"/>
            <a:ext cx="5999672" cy="2580365"/>
          </a:xfrm>
          <a:prstGeom prst="rect">
            <a:avLst/>
          </a:prstGeom>
        </p:spPr>
      </p:pic>
      <p:sp>
        <p:nvSpPr>
          <p:cNvPr id="7" name="TextBox 6">
            <a:extLst>
              <a:ext uri="{FF2B5EF4-FFF2-40B4-BE49-F238E27FC236}">
                <a16:creationId xmlns:a16="http://schemas.microsoft.com/office/drawing/2014/main" id="{8716EAB5-D726-9065-4B85-D90A72CF0FA4}"/>
              </a:ext>
            </a:extLst>
          </p:cNvPr>
          <p:cNvSpPr txBox="1"/>
          <p:nvPr/>
        </p:nvSpPr>
        <p:spPr>
          <a:xfrm>
            <a:off x="433326" y="1017837"/>
            <a:ext cx="761121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Readout Board (RDO) is the first processing interface of the DAQ with the front-end electronics/digitizers.</a:t>
            </a:r>
          </a:p>
          <a:p>
            <a:pPr marL="285750" indent="-285750">
              <a:buFont typeface="Arial" panose="020B0604020202020204" pitchFamily="34" charset="0"/>
              <a:buChar char="•"/>
            </a:pPr>
            <a:r>
              <a:rPr lang="en-US" dirty="0"/>
              <a:t>There are currently 6 identified “flavors” of RDO - dependent on the detector subsystems (</a:t>
            </a:r>
            <a:r>
              <a:rPr lang="en-US" b="1" dirty="0"/>
              <a:t>see Pietro’s for </a:t>
            </a:r>
            <a:r>
              <a:rPr lang="en-US" b="1" dirty="0" err="1"/>
              <a:t>dRICH</a:t>
            </a:r>
            <a:r>
              <a:rPr lang="en-US" b="1" dirty="0"/>
              <a:t> example</a:t>
            </a:r>
            <a:r>
              <a:rPr lang="en-US" dirty="0"/>
              <a:t>)</a:t>
            </a:r>
          </a:p>
          <a:p>
            <a:pPr marL="285750" indent="-285750">
              <a:buFont typeface="Arial" panose="020B0604020202020204" pitchFamily="34" charset="0"/>
              <a:buChar char="•"/>
            </a:pPr>
            <a:r>
              <a:rPr lang="en-US" dirty="0"/>
              <a:t>It must support both a common DAQ communication protocol as well as manage configuration and control with the different front-ends </a:t>
            </a:r>
          </a:p>
          <a:p>
            <a:pPr marL="285750" indent="-285750">
              <a:buFont typeface="Arial" panose="020B0604020202020204" pitchFamily="34" charset="0"/>
              <a:buChar char="•"/>
            </a:pPr>
            <a:r>
              <a:rPr lang="en-US" dirty="0"/>
              <a:t>A pre-prototype board has been produced to support early DAQ and detector development (</a:t>
            </a:r>
            <a:r>
              <a:rPr lang="en-US" b="1" dirty="0"/>
              <a:t>See Tonko’s talk for more details</a:t>
            </a:r>
            <a:r>
              <a:rPr lang="en-US" dirty="0"/>
              <a:t>)</a:t>
            </a:r>
          </a:p>
        </p:txBody>
      </p:sp>
      <p:sp>
        <p:nvSpPr>
          <p:cNvPr id="9" name="Rectangle 8">
            <a:extLst>
              <a:ext uri="{FF2B5EF4-FFF2-40B4-BE49-F238E27FC236}">
                <a16:creationId xmlns:a16="http://schemas.microsoft.com/office/drawing/2014/main" id="{E4331AE3-F8F9-73EF-F261-9E33FF31AE58}"/>
              </a:ext>
            </a:extLst>
          </p:cNvPr>
          <p:cNvSpPr/>
          <p:nvPr/>
        </p:nvSpPr>
        <p:spPr>
          <a:xfrm>
            <a:off x="433326" y="3510827"/>
            <a:ext cx="5530331" cy="2722563"/>
          </a:xfrm>
          <a:prstGeom prst="rect">
            <a:avLst/>
          </a:prstGeom>
          <a:solidFill>
            <a:srgbClr val="00B0F0"/>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Readout Board Flavors</a:t>
            </a:r>
          </a:p>
        </p:txBody>
      </p:sp>
      <p:graphicFrame>
        <p:nvGraphicFramePr>
          <p:cNvPr id="10" name="Table 9">
            <a:extLst>
              <a:ext uri="{FF2B5EF4-FFF2-40B4-BE49-F238E27FC236}">
                <a16:creationId xmlns:a16="http://schemas.microsoft.com/office/drawing/2014/main" id="{96A6FF40-4B19-C026-90E6-7C622F6F2C26}"/>
              </a:ext>
            </a:extLst>
          </p:cNvPr>
          <p:cNvGraphicFramePr>
            <a:graphicFrameLocks noGrp="1"/>
          </p:cNvGraphicFramePr>
          <p:nvPr>
            <p:extLst>
              <p:ext uri="{D42A27DB-BD31-4B8C-83A1-F6EECF244321}">
                <p14:modId xmlns:p14="http://schemas.microsoft.com/office/powerpoint/2010/main" val="623643255"/>
              </p:ext>
            </p:extLst>
          </p:nvPr>
        </p:nvGraphicFramePr>
        <p:xfrm>
          <a:off x="546989" y="3981682"/>
          <a:ext cx="5310829" cy="2103120"/>
        </p:xfrm>
        <a:graphic>
          <a:graphicData uri="http://schemas.openxmlformats.org/drawingml/2006/table">
            <a:tbl>
              <a:tblPr firstRow="1" bandRow="1">
                <a:tableStyleId>{F5AB1C69-6EDB-4FF4-983F-18BD219EF322}</a:tableStyleId>
              </a:tblPr>
              <a:tblGrid>
                <a:gridCol w="1969212">
                  <a:extLst>
                    <a:ext uri="{9D8B030D-6E8A-4147-A177-3AD203B41FA5}">
                      <a16:colId xmlns:a16="http://schemas.microsoft.com/office/drawing/2014/main" val="3741934323"/>
                    </a:ext>
                  </a:extLst>
                </a:gridCol>
                <a:gridCol w="3341617">
                  <a:extLst>
                    <a:ext uri="{9D8B030D-6E8A-4147-A177-3AD203B41FA5}">
                      <a16:colId xmlns:a16="http://schemas.microsoft.com/office/drawing/2014/main" val="2044657457"/>
                    </a:ext>
                  </a:extLst>
                </a:gridCol>
              </a:tblGrid>
              <a:tr h="141366">
                <a:tc>
                  <a:txBody>
                    <a:bodyPr/>
                    <a:lstStyle/>
                    <a:p>
                      <a:r>
                        <a:rPr lang="en-US" sz="1200" dirty="0"/>
                        <a:t>Detector</a:t>
                      </a:r>
                    </a:p>
                  </a:txBody>
                  <a:tcPr/>
                </a:tc>
                <a:tc>
                  <a:txBody>
                    <a:bodyPr/>
                    <a:lstStyle/>
                    <a:p>
                      <a:r>
                        <a:rPr lang="en-US" sz="1200" dirty="0"/>
                        <a:t>Characteristics</a:t>
                      </a:r>
                    </a:p>
                  </a:txBody>
                  <a:tcPr/>
                </a:tc>
                <a:extLst>
                  <a:ext uri="{0D108BD9-81ED-4DB2-BD59-A6C34878D82A}">
                    <a16:rowId xmlns:a16="http://schemas.microsoft.com/office/drawing/2014/main" val="2381147728"/>
                  </a:ext>
                </a:extLst>
              </a:tr>
              <a:tr h="141366">
                <a:tc>
                  <a:txBody>
                    <a:bodyPr/>
                    <a:lstStyle/>
                    <a:p>
                      <a:r>
                        <a:rPr lang="en-US" sz="1200" dirty="0"/>
                        <a:t>TOF (</a:t>
                      </a:r>
                      <a:r>
                        <a:rPr lang="en-US" sz="1200" dirty="0" err="1"/>
                        <a:t>ppRDO</a:t>
                      </a:r>
                      <a:r>
                        <a:rPr lang="en-US" sz="1200" dirty="0"/>
                        <a:t>)</a:t>
                      </a:r>
                    </a:p>
                  </a:txBody>
                  <a:tcPr/>
                </a:tc>
                <a:tc>
                  <a:txBody>
                    <a:bodyPr/>
                    <a:lstStyle/>
                    <a:p>
                      <a:r>
                        <a:rPr lang="en-US" sz="1200" dirty="0" err="1"/>
                        <a:t>Artix</a:t>
                      </a:r>
                      <a:r>
                        <a:rPr lang="en-US" sz="1200" dirty="0"/>
                        <a:t> </a:t>
                      </a:r>
                      <a:r>
                        <a:rPr lang="en-US" sz="1200" dirty="0" err="1"/>
                        <a:t>Ultrascale</a:t>
                      </a:r>
                      <a:r>
                        <a:rPr lang="en-US" sz="1200" dirty="0"/>
                        <a:t>+</a:t>
                      </a:r>
                    </a:p>
                  </a:txBody>
                  <a:tcPr/>
                </a:tc>
                <a:extLst>
                  <a:ext uri="{0D108BD9-81ED-4DB2-BD59-A6C34878D82A}">
                    <a16:rowId xmlns:a16="http://schemas.microsoft.com/office/drawing/2014/main" val="2318935302"/>
                  </a:ext>
                </a:extLst>
              </a:tr>
              <a:tr h="141366">
                <a:tc>
                  <a:txBody>
                    <a:bodyPr/>
                    <a:lstStyle/>
                    <a:p>
                      <a:r>
                        <a:rPr lang="en-US" sz="1200" dirty="0" err="1"/>
                        <a:t>dRICH</a:t>
                      </a:r>
                      <a:endParaRPr lang="en-US" sz="1200" dirty="0"/>
                    </a:p>
                  </a:txBody>
                  <a:tcPr/>
                </a:tc>
                <a:tc>
                  <a:txBody>
                    <a:bodyPr/>
                    <a:lstStyle/>
                    <a:p>
                      <a:r>
                        <a:rPr lang="en-US" sz="1200" dirty="0"/>
                        <a:t>Small Footprint (VTRX+ optics)</a:t>
                      </a:r>
                    </a:p>
                  </a:txBody>
                  <a:tcPr/>
                </a:tc>
                <a:extLst>
                  <a:ext uri="{0D108BD9-81ED-4DB2-BD59-A6C34878D82A}">
                    <a16:rowId xmlns:a16="http://schemas.microsoft.com/office/drawing/2014/main" val="1846141937"/>
                  </a:ext>
                </a:extLst>
              </a:tr>
              <a:tr h="141366">
                <a:tc>
                  <a:txBody>
                    <a:bodyPr/>
                    <a:lstStyle/>
                    <a:p>
                      <a:r>
                        <a:rPr lang="en-US" sz="1200" dirty="0"/>
                        <a:t>ITS-3</a:t>
                      </a:r>
                    </a:p>
                  </a:txBody>
                  <a:tcPr/>
                </a:tc>
                <a:tc>
                  <a:txBody>
                    <a:bodyPr/>
                    <a:lstStyle/>
                    <a:p>
                      <a:r>
                        <a:rPr lang="en-US" sz="1200" dirty="0"/>
                        <a:t>Aggregates Fiber from </a:t>
                      </a:r>
                      <a:r>
                        <a:rPr lang="en-US" sz="1200" dirty="0" err="1"/>
                        <a:t>lpGBT</a:t>
                      </a:r>
                      <a:endParaRPr lang="en-US" sz="1200" dirty="0"/>
                    </a:p>
                  </a:txBody>
                  <a:tcPr/>
                </a:tc>
                <a:extLst>
                  <a:ext uri="{0D108BD9-81ED-4DB2-BD59-A6C34878D82A}">
                    <a16:rowId xmlns:a16="http://schemas.microsoft.com/office/drawing/2014/main" val="2079142211"/>
                  </a:ext>
                </a:extLst>
              </a:tr>
              <a:tr h="141366">
                <a:tc>
                  <a:txBody>
                    <a:bodyPr/>
                    <a:lstStyle/>
                    <a:p>
                      <a:r>
                        <a:rPr lang="en-US" sz="1200" dirty="0"/>
                        <a:t>Imaging Calorimeter</a:t>
                      </a:r>
                    </a:p>
                  </a:txBody>
                  <a:tcPr/>
                </a:tc>
                <a:tc>
                  <a:txBody>
                    <a:bodyPr/>
                    <a:lstStyle/>
                    <a:p>
                      <a:r>
                        <a:rPr lang="en-US" sz="1200" dirty="0"/>
                        <a:t>Integrated with ASTROPIX Sensor</a:t>
                      </a:r>
                    </a:p>
                  </a:txBody>
                  <a:tcPr/>
                </a:tc>
                <a:extLst>
                  <a:ext uri="{0D108BD9-81ED-4DB2-BD59-A6C34878D82A}">
                    <a16:rowId xmlns:a16="http://schemas.microsoft.com/office/drawing/2014/main" val="530513447"/>
                  </a:ext>
                </a:extLst>
              </a:tr>
              <a:tr h="141366">
                <a:tc>
                  <a:txBody>
                    <a:bodyPr/>
                    <a:lstStyle/>
                    <a:p>
                      <a:r>
                        <a:rPr lang="en-US" sz="1200" dirty="0"/>
                        <a:t>Low Q Tracker</a:t>
                      </a:r>
                    </a:p>
                  </a:txBody>
                  <a:tcPr/>
                </a:tc>
                <a:tc>
                  <a:txBody>
                    <a:bodyPr/>
                    <a:lstStyle/>
                    <a:p>
                      <a:r>
                        <a:rPr lang="en-US" sz="1200" dirty="0"/>
                        <a:t>High Rates, 20 TX fibers expected / RDO</a:t>
                      </a:r>
                    </a:p>
                  </a:txBody>
                  <a:tcPr/>
                </a:tc>
                <a:extLst>
                  <a:ext uri="{0D108BD9-81ED-4DB2-BD59-A6C34878D82A}">
                    <a16:rowId xmlns:a16="http://schemas.microsoft.com/office/drawing/2014/main" val="3300091679"/>
                  </a:ext>
                </a:extLst>
              </a:tr>
              <a:tr h="141366">
                <a:tc>
                  <a:txBody>
                    <a:bodyPr/>
                    <a:lstStyle/>
                    <a:p>
                      <a:r>
                        <a:rPr lang="en-US" sz="1200" dirty="0"/>
                        <a:t>Direct Photon Calorimeter</a:t>
                      </a:r>
                    </a:p>
                  </a:txBody>
                  <a:tcPr/>
                </a:tc>
                <a:tc>
                  <a:txBody>
                    <a:bodyPr/>
                    <a:lstStyle/>
                    <a:p>
                      <a:r>
                        <a:rPr lang="en-US" sz="1200" dirty="0"/>
                        <a:t>Pure 200MHz Streaming (bypass DAQ protocol)</a:t>
                      </a:r>
                    </a:p>
                  </a:txBody>
                  <a:tcPr/>
                </a:tc>
                <a:extLst>
                  <a:ext uri="{0D108BD9-81ED-4DB2-BD59-A6C34878D82A}">
                    <a16:rowId xmlns:a16="http://schemas.microsoft.com/office/drawing/2014/main" val="3788315766"/>
                  </a:ext>
                </a:extLst>
              </a:tr>
            </a:tbl>
          </a:graphicData>
        </a:graphic>
      </p:graphicFrame>
      <p:sp>
        <p:nvSpPr>
          <p:cNvPr id="11" name="TextBox 10">
            <a:extLst>
              <a:ext uri="{FF2B5EF4-FFF2-40B4-BE49-F238E27FC236}">
                <a16:creationId xmlns:a16="http://schemas.microsoft.com/office/drawing/2014/main" id="{DC357A4B-8656-7ED8-B57E-E4BE766405F3}"/>
              </a:ext>
            </a:extLst>
          </p:cNvPr>
          <p:cNvSpPr txBox="1"/>
          <p:nvPr/>
        </p:nvSpPr>
        <p:spPr>
          <a:xfrm>
            <a:off x="10844107" y="3141495"/>
            <a:ext cx="979755" cy="369332"/>
          </a:xfrm>
          <a:prstGeom prst="rect">
            <a:avLst/>
          </a:prstGeom>
          <a:noFill/>
        </p:spPr>
        <p:txBody>
          <a:bodyPr wrap="none" rtlCol="0">
            <a:spAutoFit/>
          </a:bodyPr>
          <a:lstStyle/>
          <a:p>
            <a:r>
              <a:rPr lang="en-US" b="1" dirty="0" err="1">
                <a:solidFill>
                  <a:srgbClr val="0070C0"/>
                </a:solidFill>
              </a:rPr>
              <a:t>ppRDO</a:t>
            </a:r>
            <a:endParaRPr lang="en-US" b="1" dirty="0">
              <a:solidFill>
                <a:srgbClr val="0070C0"/>
              </a:solidFill>
            </a:endParaRPr>
          </a:p>
        </p:txBody>
      </p:sp>
    </p:spTree>
    <p:extLst>
      <p:ext uri="{BB962C8B-B14F-4D97-AF65-F5344CB8AC3E}">
        <p14:creationId xmlns:p14="http://schemas.microsoft.com/office/powerpoint/2010/main" val="3348718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BB9C8B86-9CD8-80B3-964B-2277CF8FEBCE}"/>
              </a:ext>
            </a:extLst>
          </p:cNvPr>
          <p:cNvSpPr txBox="1"/>
          <p:nvPr/>
        </p:nvSpPr>
        <p:spPr>
          <a:xfrm>
            <a:off x="1915054" y="3321988"/>
            <a:ext cx="300082" cy="215444"/>
          </a:xfrm>
          <a:prstGeom prst="rect">
            <a:avLst/>
          </a:prstGeom>
          <a:noFill/>
        </p:spPr>
        <p:txBody>
          <a:bodyPr wrap="none" rtlCol="0">
            <a:spAutoFit/>
          </a:bodyPr>
          <a:lstStyle/>
          <a:p>
            <a:r>
              <a:rPr lang="en-US" sz="800" dirty="0"/>
              <a:t>48</a:t>
            </a:r>
          </a:p>
        </p:txBody>
      </p:sp>
      <p:sp>
        <p:nvSpPr>
          <p:cNvPr id="65" name="Rectangle 64">
            <a:extLst>
              <a:ext uri="{FF2B5EF4-FFF2-40B4-BE49-F238E27FC236}">
                <a16:creationId xmlns:a16="http://schemas.microsoft.com/office/drawing/2014/main" id="{05ED06A1-802B-CAD4-A388-EEBC69FC6001}"/>
              </a:ext>
            </a:extLst>
          </p:cNvPr>
          <p:cNvSpPr/>
          <p:nvPr/>
        </p:nvSpPr>
        <p:spPr>
          <a:xfrm>
            <a:off x="2809525" y="3629620"/>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sp>
        <p:nvSpPr>
          <p:cNvPr id="64" name="Rectangle 63">
            <a:extLst>
              <a:ext uri="{FF2B5EF4-FFF2-40B4-BE49-F238E27FC236}">
                <a16:creationId xmlns:a16="http://schemas.microsoft.com/office/drawing/2014/main" id="{26C941E7-0A3D-A9BC-DFF6-8A32BAA8D914}"/>
              </a:ext>
            </a:extLst>
          </p:cNvPr>
          <p:cNvSpPr/>
          <p:nvPr/>
        </p:nvSpPr>
        <p:spPr>
          <a:xfrm>
            <a:off x="2764674" y="3681200"/>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sp>
        <p:nvSpPr>
          <p:cNvPr id="63" name="Rectangle 62">
            <a:extLst>
              <a:ext uri="{FF2B5EF4-FFF2-40B4-BE49-F238E27FC236}">
                <a16:creationId xmlns:a16="http://schemas.microsoft.com/office/drawing/2014/main" id="{31903C23-7168-6EA7-87A5-4C260E149E0D}"/>
              </a:ext>
            </a:extLst>
          </p:cNvPr>
          <p:cNvSpPr/>
          <p:nvPr/>
        </p:nvSpPr>
        <p:spPr>
          <a:xfrm>
            <a:off x="1068854" y="2620495"/>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2" name="Rectangle 61">
            <a:extLst>
              <a:ext uri="{FF2B5EF4-FFF2-40B4-BE49-F238E27FC236}">
                <a16:creationId xmlns:a16="http://schemas.microsoft.com/office/drawing/2014/main" id="{5198F5A5-82DE-C012-A5D6-DA312F863B05}"/>
              </a:ext>
            </a:extLst>
          </p:cNvPr>
          <p:cNvSpPr/>
          <p:nvPr/>
        </p:nvSpPr>
        <p:spPr>
          <a:xfrm>
            <a:off x="1029480" y="26438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1" name="Rectangle 60">
            <a:extLst>
              <a:ext uri="{FF2B5EF4-FFF2-40B4-BE49-F238E27FC236}">
                <a16:creationId xmlns:a16="http://schemas.microsoft.com/office/drawing/2014/main" id="{DD396DF1-261F-3759-10D9-51BC4CDBF4E2}"/>
              </a:ext>
            </a:extLst>
          </p:cNvPr>
          <p:cNvSpPr/>
          <p:nvPr/>
        </p:nvSpPr>
        <p:spPr>
          <a:xfrm>
            <a:off x="990106" y="2672742"/>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0" name="Rectangle 59">
            <a:extLst>
              <a:ext uri="{FF2B5EF4-FFF2-40B4-BE49-F238E27FC236}">
                <a16:creationId xmlns:a16="http://schemas.microsoft.com/office/drawing/2014/main" id="{9687C02F-08C4-AE9B-E167-76432CD02885}"/>
              </a:ext>
            </a:extLst>
          </p:cNvPr>
          <p:cNvSpPr/>
          <p:nvPr/>
        </p:nvSpPr>
        <p:spPr>
          <a:xfrm>
            <a:off x="1081734" y="3592850"/>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sp>
        <p:nvSpPr>
          <p:cNvPr id="59" name="Rectangle 58">
            <a:extLst>
              <a:ext uri="{FF2B5EF4-FFF2-40B4-BE49-F238E27FC236}">
                <a16:creationId xmlns:a16="http://schemas.microsoft.com/office/drawing/2014/main" id="{8FB74C9D-3D90-B699-5122-82130204EC0B}"/>
              </a:ext>
            </a:extLst>
          </p:cNvPr>
          <p:cNvSpPr/>
          <p:nvPr/>
        </p:nvSpPr>
        <p:spPr>
          <a:xfrm>
            <a:off x="1016234" y="3650772"/>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cxnSp>
        <p:nvCxnSpPr>
          <p:cNvPr id="108" name="Straight Arrow Connector 107">
            <a:extLst>
              <a:ext uri="{FF2B5EF4-FFF2-40B4-BE49-F238E27FC236}">
                <a16:creationId xmlns:a16="http://schemas.microsoft.com/office/drawing/2014/main" id="{4E183DCB-77C8-2D45-DFA5-9DE11C14CCC5}"/>
              </a:ext>
            </a:extLst>
          </p:cNvPr>
          <p:cNvCxnSpPr>
            <a:cxnSpLocks/>
          </p:cNvCxnSpPr>
          <p:nvPr/>
        </p:nvCxnSpPr>
        <p:spPr>
          <a:xfrm>
            <a:off x="3661026" y="3113126"/>
            <a:ext cx="0" cy="5146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Implementation of Firmware Trigger</a:t>
            </a:r>
          </a:p>
        </p:txBody>
      </p:sp>
      <p:sp>
        <p:nvSpPr>
          <p:cNvPr id="29" name="Text Placeholder 2">
            <a:extLst>
              <a:ext uri="{FF2B5EF4-FFF2-40B4-BE49-F238E27FC236}">
                <a16:creationId xmlns:a16="http://schemas.microsoft.com/office/drawing/2014/main" id="{FF266FCD-CDB6-4A95-8B47-08F620DFC866}"/>
              </a:ext>
            </a:extLst>
          </p:cNvPr>
          <p:cNvSpPr>
            <a:spLocks noGrp="1"/>
          </p:cNvSpPr>
          <p:nvPr>
            <p:ph type="body" sz="quarter" idx="10"/>
          </p:nvPr>
        </p:nvSpPr>
        <p:spPr>
          <a:xfrm>
            <a:off x="461963" y="930274"/>
            <a:ext cx="11521440" cy="663395"/>
          </a:xfrm>
        </p:spPr>
        <p:txBody>
          <a:bodyPr>
            <a:normAutofit fontScale="85000" lnSpcReduction="10000"/>
          </a:bodyPr>
          <a:lstStyle/>
          <a:p>
            <a:r>
              <a:rPr lang="en-US" i="1" dirty="0"/>
              <a:t>Given the requirement for a backup triggered readout for RICH, it is necessary to carefully define the physics trigger rate, trigger conditions, and trigger latency in order to facilitate design of the RICH front-end</a:t>
            </a:r>
            <a:r>
              <a:rPr lang="en-US" dirty="0"/>
              <a:t>.</a:t>
            </a:r>
          </a:p>
        </p:txBody>
      </p:sp>
      <p:sp>
        <p:nvSpPr>
          <p:cNvPr id="3" name="Rectangle 2">
            <a:extLst>
              <a:ext uri="{FF2B5EF4-FFF2-40B4-BE49-F238E27FC236}">
                <a16:creationId xmlns:a16="http://schemas.microsoft.com/office/drawing/2014/main" id="{41F60EF3-B59E-DC69-3BC2-4A2F5E709BF3}"/>
              </a:ext>
            </a:extLst>
          </p:cNvPr>
          <p:cNvSpPr/>
          <p:nvPr/>
        </p:nvSpPr>
        <p:spPr>
          <a:xfrm>
            <a:off x="961470" y="27205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5" name="Rectangle 4">
            <a:extLst>
              <a:ext uri="{FF2B5EF4-FFF2-40B4-BE49-F238E27FC236}">
                <a16:creationId xmlns:a16="http://schemas.microsoft.com/office/drawing/2014/main" id="{953A4134-0680-72FE-77B8-E57D82FDFEA1}"/>
              </a:ext>
            </a:extLst>
          </p:cNvPr>
          <p:cNvSpPr/>
          <p:nvPr/>
        </p:nvSpPr>
        <p:spPr>
          <a:xfrm>
            <a:off x="961470" y="3697018"/>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cxnSp>
        <p:nvCxnSpPr>
          <p:cNvPr id="11" name="Straight Arrow Connector 10">
            <a:extLst>
              <a:ext uri="{FF2B5EF4-FFF2-40B4-BE49-F238E27FC236}">
                <a16:creationId xmlns:a16="http://schemas.microsoft.com/office/drawing/2014/main" id="{06219731-EF5A-0407-32FA-DD21CC48DC10}"/>
              </a:ext>
            </a:extLst>
          </p:cNvPr>
          <p:cNvCxnSpPr>
            <a:cxnSpLocks/>
          </p:cNvCxnSpPr>
          <p:nvPr/>
        </p:nvCxnSpPr>
        <p:spPr>
          <a:xfrm>
            <a:off x="1305466" y="3160982"/>
            <a:ext cx="0" cy="536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CA93B8A-8705-175F-7CB9-04AED3D8EF9E}"/>
              </a:ext>
            </a:extLst>
          </p:cNvPr>
          <p:cNvSpPr txBox="1"/>
          <p:nvPr/>
        </p:nvSpPr>
        <p:spPr>
          <a:xfrm>
            <a:off x="394474" y="3311859"/>
            <a:ext cx="779081" cy="215444"/>
          </a:xfrm>
          <a:prstGeom prst="rect">
            <a:avLst/>
          </a:prstGeom>
          <a:noFill/>
        </p:spPr>
        <p:txBody>
          <a:bodyPr wrap="square" rtlCol="0">
            <a:spAutoFit/>
          </a:bodyPr>
          <a:lstStyle/>
          <a:p>
            <a:r>
              <a:rPr lang="en-US" sz="800" dirty="0"/>
              <a:t>RDO_DATA</a:t>
            </a:r>
          </a:p>
        </p:txBody>
      </p:sp>
      <p:graphicFrame>
        <p:nvGraphicFramePr>
          <p:cNvPr id="18" name="Table 17">
            <a:extLst>
              <a:ext uri="{FF2B5EF4-FFF2-40B4-BE49-F238E27FC236}">
                <a16:creationId xmlns:a16="http://schemas.microsoft.com/office/drawing/2014/main" id="{63A2E700-0F47-C4F0-CF08-918F48923353}"/>
              </a:ext>
            </a:extLst>
          </p:cNvPr>
          <p:cNvGraphicFramePr>
            <a:graphicFrameLocks noGrp="1"/>
          </p:cNvGraphicFramePr>
          <p:nvPr/>
        </p:nvGraphicFramePr>
        <p:xfrm>
          <a:off x="5862986" y="3666822"/>
          <a:ext cx="5797491" cy="2346960"/>
        </p:xfrm>
        <a:graphic>
          <a:graphicData uri="http://schemas.openxmlformats.org/drawingml/2006/table">
            <a:tbl>
              <a:tblPr firstRow="1" bandRow="1">
                <a:tableStyleId>{5C22544A-7EE6-4342-B048-85BDC9FD1C3A}</a:tableStyleId>
              </a:tblPr>
              <a:tblGrid>
                <a:gridCol w="2929681">
                  <a:extLst>
                    <a:ext uri="{9D8B030D-6E8A-4147-A177-3AD203B41FA5}">
                      <a16:colId xmlns:a16="http://schemas.microsoft.com/office/drawing/2014/main" val="697237168"/>
                    </a:ext>
                  </a:extLst>
                </a:gridCol>
                <a:gridCol w="2867810">
                  <a:extLst>
                    <a:ext uri="{9D8B030D-6E8A-4147-A177-3AD203B41FA5}">
                      <a16:colId xmlns:a16="http://schemas.microsoft.com/office/drawing/2014/main" val="2392481336"/>
                    </a:ext>
                  </a:extLst>
                </a:gridCol>
              </a:tblGrid>
              <a:tr h="0">
                <a:tc>
                  <a:txBody>
                    <a:bodyPr/>
                    <a:lstStyle/>
                    <a:p>
                      <a:r>
                        <a:rPr lang="en-US" sz="1000" dirty="0" err="1"/>
                        <a:t>Activitiy</a:t>
                      </a:r>
                      <a:endParaRPr lang="en-US" sz="1000" dirty="0"/>
                    </a:p>
                  </a:txBody>
                  <a:tcPr/>
                </a:tc>
                <a:tc>
                  <a:txBody>
                    <a:bodyPr/>
                    <a:lstStyle/>
                    <a:p>
                      <a:r>
                        <a:rPr lang="en-US" sz="1000" dirty="0"/>
                        <a:t>Notes</a:t>
                      </a:r>
                    </a:p>
                  </a:txBody>
                  <a:tcPr/>
                </a:tc>
                <a:extLst>
                  <a:ext uri="{0D108BD9-81ED-4DB2-BD59-A6C34878D82A}">
                    <a16:rowId xmlns:a16="http://schemas.microsoft.com/office/drawing/2014/main" val="822462840"/>
                  </a:ext>
                </a:extLst>
              </a:tr>
              <a:tr h="0">
                <a:tc>
                  <a:txBody>
                    <a:bodyPr/>
                    <a:lstStyle/>
                    <a:p>
                      <a:r>
                        <a:rPr lang="en-US" sz="1000" dirty="0"/>
                        <a:t>Data Arrives at DAM</a:t>
                      </a:r>
                    </a:p>
                  </a:txBody>
                  <a:tcPr/>
                </a:tc>
                <a:tc>
                  <a:txBody>
                    <a:bodyPr/>
                    <a:lstStyle/>
                    <a:p>
                      <a:r>
                        <a:rPr lang="en-US" sz="1000" dirty="0"/>
                        <a:t>&lt;=10us from Bunch Crossing</a:t>
                      </a:r>
                    </a:p>
                  </a:txBody>
                  <a:tcPr/>
                </a:tc>
                <a:extLst>
                  <a:ext uri="{0D108BD9-81ED-4DB2-BD59-A6C34878D82A}">
                    <a16:rowId xmlns:a16="http://schemas.microsoft.com/office/drawing/2014/main" val="2501899176"/>
                  </a:ext>
                </a:extLst>
              </a:tr>
              <a:tr h="0">
                <a:tc>
                  <a:txBody>
                    <a:bodyPr/>
                    <a:lstStyle/>
                    <a:p>
                      <a:r>
                        <a:rPr lang="en-US" sz="1000" dirty="0"/>
                        <a:t>Data Evaluation (DAM)</a:t>
                      </a:r>
                    </a:p>
                  </a:txBody>
                  <a:tcPr/>
                </a:tc>
                <a:tc>
                  <a:txBody>
                    <a:bodyPr/>
                    <a:lstStyle/>
                    <a:p>
                      <a:r>
                        <a:rPr lang="en-US" sz="1000" dirty="0"/>
                        <a:t>100ns</a:t>
                      </a:r>
                    </a:p>
                  </a:txBody>
                  <a:tcPr/>
                </a:tc>
                <a:extLst>
                  <a:ext uri="{0D108BD9-81ED-4DB2-BD59-A6C34878D82A}">
                    <a16:rowId xmlns:a16="http://schemas.microsoft.com/office/drawing/2014/main" val="163190738"/>
                  </a:ext>
                </a:extLst>
              </a:tr>
              <a:tr h="0">
                <a:tc>
                  <a:txBody>
                    <a:bodyPr/>
                    <a:lstStyle/>
                    <a:p>
                      <a:r>
                        <a:rPr lang="en-US" sz="1000" dirty="0"/>
                        <a:t>TRG_STATUS to GTU</a:t>
                      </a:r>
                    </a:p>
                  </a:txBody>
                  <a:tcPr/>
                </a:tc>
                <a:tc>
                  <a:txBody>
                    <a:bodyPr/>
                    <a:lstStyle/>
                    <a:p>
                      <a:r>
                        <a:rPr lang="en-US" sz="1000" dirty="0"/>
                        <a:t>Data transmitted to GTU after fixed delay from source crossing O(10us)</a:t>
                      </a:r>
                    </a:p>
                  </a:txBody>
                  <a:tcPr/>
                </a:tc>
                <a:extLst>
                  <a:ext uri="{0D108BD9-81ED-4DB2-BD59-A6C34878D82A}">
                    <a16:rowId xmlns:a16="http://schemas.microsoft.com/office/drawing/2014/main" val="2153431555"/>
                  </a:ext>
                </a:extLst>
              </a:tr>
              <a:tr h="0">
                <a:tc>
                  <a:txBody>
                    <a:bodyPr/>
                    <a:lstStyle/>
                    <a:p>
                      <a:r>
                        <a:rPr lang="en-US" sz="1000" dirty="0"/>
                        <a:t>Trigger Evaluation on GTU</a:t>
                      </a:r>
                    </a:p>
                  </a:txBody>
                  <a:tcPr/>
                </a:tc>
                <a:tc>
                  <a:txBody>
                    <a:bodyPr/>
                    <a:lstStyle/>
                    <a:p>
                      <a:r>
                        <a:rPr lang="en-US" sz="1000" dirty="0"/>
                        <a:t>Fixed Latency O(100ns)</a:t>
                      </a:r>
                    </a:p>
                  </a:txBody>
                  <a:tcPr/>
                </a:tc>
                <a:extLst>
                  <a:ext uri="{0D108BD9-81ED-4DB2-BD59-A6C34878D82A}">
                    <a16:rowId xmlns:a16="http://schemas.microsoft.com/office/drawing/2014/main" val="3746844180"/>
                  </a:ext>
                </a:extLst>
              </a:tr>
              <a:tr h="0">
                <a:tc>
                  <a:txBody>
                    <a:bodyPr/>
                    <a:lstStyle/>
                    <a:p>
                      <a:r>
                        <a:rPr lang="en-US" sz="1000" dirty="0"/>
                        <a:t>Keep/Drop Bit to DAM</a:t>
                      </a:r>
                    </a:p>
                  </a:txBody>
                  <a:tcPr/>
                </a:tc>
                <a:tc>
                  <a:txBody>
                    <a:bodyPr/>
                    <a:lstStyle/>
                    <a:p>
                      <a:r>
                        <a:rPr lang="en-US" sz="1000" dirty="0"/>
                        <a:t>Fixed Latency O(40ns)</a:t>
                      </a:r>
                    </a:p>
                  </a:txBody>
                  <a:tcPr/>
                </a:tc>
                <a:extLst>
                  <a:ext uri="{0D108BD9-81ED-4DB2-BD59-A6C34878D82A}">
                    <a16:rowId xmlns:a16="http://schemas.microsoft.com/office/drawing/2014/main" val="616115843"/>
                  </a:ext>
                </a:extLst>
              </a:tr>
              <a:tr h="0">
                <a:tc>
                  <a:txBody>
                    <a:bodyPr/>
                    <a:lstStyle/>
                    <a:p>
                      <a:r>
                        <a:rPr lang="en-US" sz="1000" dirty="0"/>
                        <a:t>Drop data / forward data</a:t>
                      </a:r>
                    </a:p>
                  </a:txBody>
                  <a:tcPr/>
                </a:tc>
                <a:tc>
                  <a:txBody>
                    <a:bodyPr/>
                    <a:lstStyle/>
                    <a:p>
                      <a:r>
                        <a:rPr lang="en-US" sz="1000" dirty="0"/>
                        <a:t>Drop Forward after fixed time O(11us)</a:t>
                      </a:r>
                    </a:p>
                  </a:txBody>
                  <a:tcPr/>
                </a:tc>
                <a:extLst>
                  <a:ext uri="{0D108BD9-81ED-4DB2-BD59-A6C34878D82A}">
                    <a16:rowId xmlns:a16="http://schemas.microsoft.com/office/drawing/2014/main" val="3360212555"/>
                  </a:ext>
                </a:extLst>
              </a:tr>
              <a:tr h="0">
                <a:tc>
                  <a:txBody>
                    <a:bodyPr/>
                    <a:lstStyle/>
                    <a:p>
                      <a:r>
                        <a:rPr lang="en-US" sz="1000" dirty="0"/>
                        <a:t>DAM Buffer</a:t>
                      </a:r>
                    </a:p>
                  </a:txBody>
                  <a:tcPr/>
                </a:tc>
                <a:tc>
                  <a:txBody>
                    <a:bodyPr/>
                    <a:lstStyle/>
                    <a:p>
                      <a:r>
                        <a:rPr lang="en-US" sz="1000" dirty="0"/>
                        <a:t>16GB</a:t>
                      </a:r>
                    </a:p>
                  </a:txBody>
                  <a:tcPr/>
                </a:tc>
                <a:extLst>
                  <a:ext uri="{0D108BD9-81ED-4DB2-BD59-A6C34878D82A}">
                    <a16:rowId xmlns:a16="http://schemas.microsoft.com/office/drawing/2014/main" val="597867542"/>
                  </a:ext>
                </a:extLst>
              </a:tr>
              <a:tr h="0">
                <a:tc>
                  <a:txBody>
                    <a:bodyPr/>
                    <a:lstStyle/>
                    <a:p>
                      <a:r>
                        <a:rPr lang="en-US" sz="1000" dirty="0"/>
                        <a:t>Buffer Time available</a:t>
                      </a:r>
                    </a:p>
                  </a:txBody>
                  <a:tcPr/>
                </a:tc>
                <a:tc>
                  <a:txBody>
                    <a:bodyPr/>
                    <a:lstStyle/>
                    <a:p>
                      <a:r>
                        <a:rPr lang="en-US" sz="1000" dirty="0"/>
                        <a:t>2.6 seconds</a:t>
                      </a:r>
                    </a:p>
                  </a:txBody>
                  <a:tcPr/>
                </a:tc>
                <a:extLst>
                  <a:ext uri="{0D108BD9-81ED-4DB2-BD59-A6C34878D82A}">
                    <a16:rowId xmlns:a16="http://schemas.microsoft.com/office/drawing/2014/main" val="3328454468"/>
                  </a:ext>
                </a:extLst>
              </a:tr>
            </a:tbl>
          </a:graphicData>
        </a:graphic>
      </p:graphicFrame>
      <p:cxnSp>
        <p:nvCxnSpPr>
          <p:cNvPr id="20" name="Straight Arrow Connector 19">
            <a:extLst>
              <a:ext uri="{FF2B5EF4-FFF2-40B4-BE49-F238E27FC236}">
                <a16:creationId xmlns:a16="http://schemas.microsoft.com/office/drawing/2014/main" id="{D52874E3-A673-9FE6-B588-FDE8C13B1CC6}"/>
              </a:ext>
            </a:extLst>
          </p:cNvPr>
          <p:cNvCxnSpPr>
            <a:cxnSpLocks/>
            <a:stCxn id="5" idx="2"/>
          </p:cNvCxnSpPr>
          <p:nvPr/>
        </p:nvCxnSpPr>
        <p:spPr>
          <a:xfrm>
            <a:off x="1505756" y="4137402"/>
            <a:ext cx="0" cy="6764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1DD6CD6-D1E1-A532-A3AE-5F9C5FAF2B97}"/>
              </a:ext>
            </a:extLst>
          </p:cNvPr>
          <p:cNvSpPr txBox="1"/>
          <p:nvPr/>
        </p:nvSpPr>
        <p:spPr>
          <a:xfrm>
            <a:off x="373644" y="4209189"/>
            <a:ext cx="1112805" cy="584775"/>
          </a:xfrm>
          <a:prstGeom prst="rect">
            <a:avLst/>
          </a:prstGeom>
          <a:noFill/>
        </p:spPr>
        <p:txBody>
          <a:bodyPr wrap="none" rtlCol="0">
            <a:spAutoFit/>
          </a:bodyPr>
          <a:lstStyle/>
          <a:p>
            <a:r>
              <a:rPr lang="en-US" sz="800" dirty="0"/>
              <a:t>TRG_STATUS</a:t>
            </a:r>
          </a:p>
          <a:p>
            <a:r>
              <a:rPr lang="en-US" sz="800" dirty="0"/>
              <a:t>64 bits</a:t>
            </a:r>
          </a:p>
          <a:p>
            <a:r>
              <a:rPr lang="en-US" sz="800" dirty="0"/>
              <a:t>Bunch Data </a:t>
            </a:r>
          </a:p>
          <a:p>
            <a:r>
              <a:rPr lang="en-US" sz="800" dirty="0"/>
              <a:t>Fixed delay O(10us)</a:t>
            </a:r>
          </a:p>
        </p:txBody>
      </p:sp>
      <p:sp>
        <p:nvSpPr>
          <p:cNvPr id="27" name="Rectangle 26">
            <a:extLst>
              <a:ext uri="{FF2B5EF4-FFF2-40B4-BE49-F238E27FC236}">
                <a16:creationId xmlns:a16="http://schemas.microsoft.com/office/drawing/2014/main" id="{B70178A2-D44B-5B28-43E2-DF3F51D0B2AC}"/>
              </a:ext>
            </a:extLst>
          </p:cNvPr>
          <p:cNvSpPr/>
          <p:nvPr/>
        </p:nvSpPr>
        <p:spPr>
          <a:xfrm>
            <a:off x="2726797" y="3729767"/>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cxnSp>
        <p:nvCxnSpPr>
          <p:cNvPr id="28" name="Straight Arrow Connector 27">
            <a:extLst>
              <a:ext uri="{FF2B5EF4-FFF2-40B4-BE49-F238E27FC236}">
                <a16:creationId xmlns:a16="http://schemas.microsoft.com/office/drawing/2014/main" id="{8A276DB9-C88B-B45D-6580-E70F1EA88256}"/>
              </a:ext>
            </a:extLst>
          </p:cNvPr>
          <p:cNvCxnSpPr>
            <a:cxnSpLocks/>
            <a:endCxn id="27" idx="2"/>
          </p:cNvCxnSpPr>
          <p:nvPr/>
        </p:nvCxnSpPr>
        <p:spPr>
          <a:xfrm flipV="1">
            <a:off x="3261964" y="4137358"/>
            <a:ext cx="0" cy="7330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BA66E70-8922-2D86-BD8F-401EE41D086B}"/>
              </a:ext>
            </a:extLst>
          </p:cNvPr>
          <p:cNvSpPr txBox="1"/>
          <p:nvPr/>
        </p:nvSpPr>
        <p:spPr>
          <a:xfrm>
            <a:off x="2437010" y="4076416"/>
            <a:ext cx="899825" cy="338554"/>
          </a:xfrm>
          <a:prstGeom prst="rect">
            <a:avLst/>
          </a:prstGeom>
          <a:noFill/>
        </p:spPr>
        <p:txBody>
          <a:bodyPr wrap="square" rtlCol="0">
            <a:spAutoFit/>
          </a:bodyPr>
          <a:lstStyle/>
          <a:p>
            <a:endParaRPr lang="en-US" sz="800" dirty="0"/>
          </a:p>
          <a:p>
            <a:r>
              <a:rPr lang="en-US" sz="800" dirty="0"/>
              <a:t>DAM_CTRL</a:t>
            </a:r>
          </a:p>
        </p:txBody>
      </p:sp>
      <p:sp>
        <p:nvSpPr>
          <p:cNvPr id="6" name="Rectangle 5">
            <a:extLst>
              <a:ext uri="{FF2B5EF4-FFF2-40B4-BE49-F238E27FC236}">
                <a16:creationId xmlns:a16="http://schemas.microsoft.com/office/drawing/2014/main" id="{8BAB2BA0-E876-01E0-45E9-C47FF36A3FDE}"/>
              </a:ext>
            </a:extLst>
          </p:cNvPr>
          <p:cNvSpPr/>
          <p:nvPr/>
        </p:nvSpPr>
        <p:spPr>
          <a:xfrm>
            <a:off x="1140824" y="4821598"/>
            <a:ext cx="2760532" cy="25971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GTU</a:t>
            </a:r>
          </a:p>
        </p:txBody>
      </p:sp>
      <p:sp>
        <p:nvSpPr>
          <p:cNvPr id="102" name="TextBox 101">
            <a:extLst>
              <a:ext uri="{FF2B5EF4-FFF2-40B4-BE49-F238E27FC236}">
                <a16:creationId xmlns:a16="http://schemas.microsoft.com/office/drawing/2014/main" id="{A6B0D983-CAF4-341F-0A29-D203EDA9294B}"/>
              </a:ext>
            </a:extLst>
          </p:cNvPr>
          <p:cNvSpPr txBox="1"/>
          <p:nvPr/>
        </p:nvSpPr>
        <p:spPr>
          <a:xfrm>
            <a:off x="2437011" y="4363682"/>
            <a:ext cx="899825" cy="461665"/>
          </a:xfrm>
          <a:prstGeom prst="rect">
            <a:avLst/>
          </a:prstGeom>
          <a:noFill/>
        </p:spPr>
        <p:txBody>
          <a:bodyPr wrap="square" rtlCol="0">
            <a:spAutoFit/>
          </a:bodyPr>
          <a:lstStyle/>
          <a:p>
            <a:endParaRPr lang="en-US" sz="800" dirty="0"/>
          </a:p>
          <a:p>
            <a:r>
              <a:rPr lang="en-US" sz="800" dirty="0"/>
              <a:t>(Keep/Drop</a:t>
            </a:r>
          </a:p>
          <a:p>
            <a:r>
              <a:rPr lang="en-US" sz="800" dirty="0"/>
              <a:t>Bunch bit)</a:t>
            </a:r>
          </a:p>
        </p:txBody>
      </p:sp>
      <p:cxnSp>
        <p:nvCxnSpPr>
          <p:cNvPr id="50" name="Straight Connector 49">
            <a:extLst>
              <a:ext uri="{FF2B5EF4-FFF2-40B4-BE49-F238E27FC236}">
                <a16:creationId xmlns:a16="http://schemas.microsoft.com/office/drawing/2014/main" id="{510CF812-669E-9DCE-845D-EC0E3A1E597F}"/>
              </a:ext>
            </a:extLst>
          </p:cNvPr>
          <p:cNvCxnSpPr>
            <a:cxnSpLocks/>
          </p:cNvCxnSpPr>
          <p:nvPr/>
        </p:nvCxnSpPr>
        <p:spPr>
          <a:xfrm flipV="1">
            <a:off x="1173466" y="3291130"/>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5F8E99B7-5BD6-5E0E-953F-E031C6CD3AFF}"/>
              </a:ext>
            </a:extLst>
          </p:cNvPr>
          <p:cNvSpPr txBox="1"/>
          <p:nvPr/>
        </p:nvSpPr>
        <p:spPr>
          <a:xfrm>
            <a:off x="1253211" y="3330697"/>
            <a:ext cx="300082" cy="215444"/>
          </a:xfrm>
          <a:prstGeom prst="rect">
            <a:avLst/>
          </a:prstGeom>
          <a:noFill/>
        </p:spPr>
        <p:txBody>
          <a:bodyPr wrap="none" rtlCol="0">
            <a:spAutoFit/>
          </a:bodyPr>
          <a:lstStyle/>
          <a:p>
            <a:r>
              <a:rPr lang="en-US" sz="800" dirty="0"/>
              <a:t>48</a:t>
            </a:r>
          </a:p>
        </p:txBody>
      </p:sp>
      <p:cxnSp>
        <p:nvCxnSpPr>
          <p:cNvPr id="55" name="Straight Connector 54">
            <a:extLst>
              <a:ext uri="{FF2B5EF4-FFF2-40B4-BE49-F238E27FC236}">
                <a16:creationId xmlns:a16="http://schemas.microsoft.com/office/drawing/2014/main" id="{CD68F5F0-13F7-FDE7-2C13-1E3651FAD75C}"/>
              </a:ext>
            </a:extLst>
          </p:cNvPr>
          <p:cNvCxnSpPr>
            <a:cxnSpLocks/>
          </p:cNvCxnSpPr>
          <p:nvPr/>
        </p:nvCxnSpPr>
        <p:spPr>
          <a:xfrm flipV="1">
            <a:off x="1379214" y="4322775"/>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6A1F1DF0-FD84-E7D2-E298-03C327BAE1D9}"/>
              </a:ext>
            </a:extLst>
          </p:cNvPr>
          <p:cNvSpPr txBox="1"/>
          <p:nvPr/>
        </p:nvSpPr>
        <p:spPr>
          <a:xfrm>
            <a:off x="1511213" y="4362342"/>
            <a:ext cx="242374" cy="215444"/>
          </a:xfrm>
          <a:prstGeom prst="rect">
            <a:avLst/>
          </a:prstGeom>
          <a:noFill/>
        </p:spPr>
        <p:txBody>
          <a:bodyPr wrap="none" rtlCol="0">
            <a:spAutoFit/>
          </a:bodyPr>
          <a:lstStyle/>
          <a:p>
            <a:r>
              <a:rPr lang="en-US" sz="800" dirty="0"/>
              <a:t>3</a:t>
            </a:r>
          </a:p>
        </p:txBody>
      </p:sp>
      <p:cxnSp>
        <p:nvCxnSpPr>
          <p:cNvPr id="57" name="Straight Connector 56">
            <a:extLst>
              <a:ext uri="{FF2B5EF4-FFF2-40B4-BE49-F238E27FC236}">
                <a16:creationId xmlns:a16="http://schemas.microsoft.com/office/drawing/2014/main" id="{70E855C4-A28F-5707-D1E3-3E69C209002A}"/>
              </a:ext>
            </a:extLst>
          </p:cNvPr>
          <p:cNvCxnSpPr>
            <a:cxnSpLocks/>
          </p:cNvCxnSpPr>
          <p:nvPr/>
        </p:nvCxnSpPr>
        <p:spPr>
          <a:xfrm flipV="1">
            <a:off x="3106611" y="4332189"/>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784F5AE9-F9F7-AFE3-0EE6-5CEE87BEDA49}"/>
              </a:ext>
            </a:extLst>
          </p:cNvPr>
          <p:cNvSpPr txBox="1"/>
          <p:nvPr/>
        </p:nvSpPr>
        <p:spPr>
          <a:xfrm>
            <a:off x="3238610" y="4371756"/>
            <a:ext cx="300082" cy="215444"/>
          </a:xfrm>
          <a:prstGeom prst="rect">
            <a:avLst/>
          </a:prstGeom>
          <a:noFill/>
        </p:spPr>
        <p:txBody>
          <a:bodyPr wrap="none" rtlCol="0">
            <a:spAutoFit/>
          </a:bodyPr>
          <a:lstStyle/>
          <a:p>
            <a:r>
              <a:rPr lang="en-US" sz="800" dirty="0"/>
              <a:t>30</a:t>
            </a:r>
          </a:p>
        </p:txBody>
      </p:sp>
      <p:sp>
        <p:nvSpPr>
          <p:cNvPr id="67" name="TextBox 66">
            <a:extLst>
              <a:ext uri="{FF2B5EF4-FFF2-40B4-BE49-F238E27FC236}">
                <a16:creationId xmlns:a16="http://schemas.microsoft.com/office/drawing/2014/main" id="{AB609B23-5B9E-EEBF-8156-921F8C9D9BB4}"/>
              </a:ext>
            </a:extLst>
          </p:cNvPr>
          <p:cNvSpPr txBox="1"/>
          <p:nvPr/>
        </p:nvSpPr>
        <p:spPr>
          <a:xfrm>
            <a:off x="2503419" y="5367451"/>
            <a:ext cx="2916183" cy="646331"/>
          </a:xfrm>
          <a:prstGeom prst="rect">
            <a:avLst/>
          </a:prstGeom>
          <a:noFill/>
        </p:spPr>
        <p:txBody>
          <a:bodyPr wrap="none" rtlCol="0">
            <a:spAutoFit/>
          </a:bodyPr>
          <a:lstStyle/>
          <a:p>
            <a:r>
              <a:rPr lang="en-US" dirty="0"/>
              <a:t>Ex:  </a:t>
            </a:r>
            <a:r>
              <a:rPr lang="en-US" dirty="0" err="1"/>
              <a:t>Hcal</a:t>
            </a:r>
            <a:r>
              <a:rPr lang="en-US" dirty="0"/>
              <a:t> generates trigger</a:t>
            </a:r>
          </a:p>
          <a:p>
            <a:r>
              <a:rPr lang="en-US" dirty="0"/>
              <a:t>       </a:t>
            </a:r>
            <a:r>
              <a:rPr lang="en-US" dirty="0" err="1"/>
              <a:t>dRICH</a:t>
            </a:r>
            <a:r>
              <a:rPr lang="en-US" dirty="0"/>
              <a:t> is triggered</a:t>
            </a:r>
          </a:p>
        </p:txBody>
      </p:sp>
      <p:sp>
        <p:nvSpPr>
          <p:cNvPr id="68" name="Rectangle 67">
            <a:extLst>
              <a:ext uri="{FF2B5EF4-FFF2-40B4-BE49-F238E27FC236}">
                <a16:creationId xmlns:a16="http://schemas.microsoft.com/office/drawing/2014/main" id="{E5993B46-D603-0209-3F33-055A002E95FB}"/>
              </a:ext>
            </a:extLst>
          </p:cNvPr>
          <p:cNvSpPr/>
          <p:nvPr/>
        </p:nvSpPr>
        <p:spPr>
          <a:xfrm>
            <a:off x="975854" y="5422765"/>
            <a:ext cx="1088571" cy="58426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Hardware Trigger Option</a:t>
            </a:r>
          </a:p>
        </p:txBody>
      </p:sp>
      <p:cxnSp>
        <p:nvCxnSpPr>
          <p:cNvPr id="71" name="Straight Arrow Connector 70">
            <a:extLst>
              <a:ext uri="{FF2B5EF4-FFF2-40B4-BE49-F238E27FC236}">
                <a16:creationId xmlns:a16="http://schemas.microsoft.com/office/drawing/2014/main" id="{595D7B14-D283-1C98-7398-43598D02BF72}"/>
              </a:ext>
            </a:extLst>
          </p:cNvPr>
          <p:cNvCxnSpPr>
            <a:cxnSpLocks/>
            <a:stCxn id="68" idx="0"/>
          </p:cNvCxnSpPr>
          <p:nvPr/>
        </p:nvCxnSpPr>
        <p:spPr>
          <a:xfrm flipV="1">
            <a:off x="1520140" y="5085434"/>
            <a:ext cx="0" cy="3373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B453231-1719-4E12-6FBD-8CA2F9B51714}"/>
              </a:ext>
            </a:extLst>
          </p:cNvPr>
          <p:cNvSpPr txBox="1"/>
          <p:nvPr/>
        </p:nvSpPr>
        <p:spPr>
          <a:xfrm>
            <a:off x="405067" y="5221196"/>
            <a:ext cx="1112805" cy="215444"/>
          </a:xfrm>
          <a:prstGeom prst="rect">
            <a:avLst/>
          </a:prstGeom>
          <a:noFill/>
        </p:spPr>
        <p:txBody>
          <a:bodyPr wrap="none" rtlCol="0">
            <a:spAutoFit/>
          </a:bodyPr>
          <a:lstStyle/>
          <a:p>
            <a:r>
              <a:rPr lang="en-US" sz="800" dirty="0"/>
              <a:t>Fixed delay O(10us)</a:t>
            </a:r>
          </a:p>
        </p:txBody>
      </p:sp>
      <p:sp>
        <p:nvSpPr>
          <p:cNvPr id="81" name="Rectangle 80">
            <a:extLst>
              <a:ext uri="{FF2B5EF4-FFF2-40B4-BE49-F238E27FC236}">
                <a16:creationId xmlns:a16="http://schemas.microsoft.com/office/drawing/2014/main" id="{C05B9027-6EE9-F565-2EB6-EDCC484F11C1}"/>
              </a:ext>
            </a:extLst>
          </p:cNvPr>
          <p:cNvSpPr/>
          <p:nvPr/>
        </p:nvSpPr>
        <p:spPr>
          <a:xfrm>
            <a:off x="2793573" y="2620495"/>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2" name="Rectangle 81">
            <a:extLst>
              <a:ext uri="{FF2B5EF4-FFF2-40B4-BE49-F238E27FC236}">
                <a16:creationId xmlns:a16="http://schemas.microsoft.com/office/drawing/2014/main" id="{DA853AD5-41A2-C0C4-58F5-5E018683E735}"/>
              </a:ext>
            </a:extLst>
          </p:cNvPr>
          <p:cNvSpPr/>
          <p:nvPr/>
        </p:nvSpPr>
        <p:spPr>
          <a:xfrm>
            <a:off x="2754199" y="26438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3" name="Rectangle 82">
            <a:extLst>
              <a:ext uri="{FF2B5EF4-FFF2-40B4-BE49-F238E27FC236}">
                <a16:creationId xmlns:a16="http://schemas.microsoft.com/office/drawing/2014/main" id="{211A9BB6-8F6C-E2CE-255E-8EBFB1B56923}"/>
              </a:ext>
            </a:extLst>
          </p:cNvPr>
          <p:cNvSpPr/>
          <p:nvPr/>
        </p:nvSpPr>
        <p:spPr>
          <a:xfrm>
            <a:off x="2714825" y="2672742"/>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4" name="Rectangle 83">
            <a:extLst>
              <a:ext uri="{FF2B5EF4-FFF2-40B4-BE49-F238E27FC236}">
                <a16:creationId xmlns:a16="http://schemas.microsoft.com/office/drawing/2014/main" id="{CF16058C-EC71-3ADB-8195-E4A56CF1D716}"/>
              </a:ext>
            </a:extLst>
          </p:cNvPr>
          <p:cNvSpPr/>
          <p:nvPr/>
        </p:nvSpPr>
        <p:spPr>
          <a:xfrm>
            <a:off x="2686189" y="27205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endParaRPr lang="en-US" sz="1200" dirty="0">
              <a:solidFill>
                <a:schemeClr val="tx1"/>
              </a:solidFill>
            </a:endParaRPr>
          </a:p>
          <a:p>
            <a:pPr algn="ctr"/>
            <a:r>
              <a:rPr lang="en-US" sz="1200" dirty="0">
                <a:solidFill>
                  <a:schemeClr val="tx1"/>
                </a:solidFill>
              </a:rPr>
              <a:t> RDO</a:t>
            </a:r>
          </a:p>
        </p:txBody>
      </p:sp>
      <p:sp>
        <p:nvSpPr>
          <p:cNvPr id="88" name="TextBox 87">
            <a:extLst>
              <a:ext uri="{FF2B5EF4-FFF2-40B4-BE49-F238E27FC236}">
                <a16:creationId xmlns:a16="http://schemas.microsoft.com/office/drawing/2014/main" id="{937263D0-DAB7-80BC-AFA2-3BADEE6F86E6}"/>
              </a:ext>
            </a:extLst>
          </p:cNvPr>
          <p:cNvSpPr txBox="1"/>
          <p:nvPr/>
        </p:nvSpPr>
        <p:spPr>
          <a:xfrm>
            <a:off x="4157813" y="1702265"/>
            <a:ext cx="7703261" cy="1815882"/>
          </a:xfrm>
          <a:prstGeom prst="rect">
            <a:avLst/>
          </a:prstGeom>
          <a:noFill/>
        </p:spPr>
        <p:txBody>
          <a:bodyPr wrap="square" rtlCol="0">
            <a:spAutoFit/>
          </a:bodyPr>
          <a:lstStyle/>
          <a:p>
            <a:r>
              <a:rPr lang="en-US" sz="1600" dirty="0" err="1"/>
              <a:t>ePIC</a:t>
            </a:r>
            <a:r>
              <a:rPr lang="en-US" sz="1600" dirty="0"/>
              <a:t> depends upon a flexible scheme in which sufficient bandwidth is available for data to the </a:t>
            </a:r>
            <a:r>
              <a:rPr lang="en-US" sz="1600" dirty="0" err="1"/>
              <a:t>dRICH</a:t>
            </a:r>
            <a:r>
              <a:rPr lang="en-US" sz="1600" dirty="0"/>
              <a:t> DAM in the worst case. (&gt; 4x safety).   The selecting detectors (ex FWD HCAL) generate information characterizing beam in O(10us).   The decision is made by the GTU and returned to DAM boards with fixed latency.   The maximum latency is orders of magnitudes less than available buffering in DAM board memory.    A hardware trigger is supported by the GTU but uses the same </a:t>
            </a:r>
            <a:r>
              <a:rPr lang="en-US" sz="1600" dirty="0" err="1"/>
              <a:t>dRICH</a:t>
            </a:r>
            <a:r>
              <a:rPr lang="en-US" sz="1600" dirty="0"/>
              <a:t> buffering scheme and delays as the firmware trigger option.</a:t>
            </a:r>
          </a:p>
        </p:txBody>
      </p:sp>
      <p:cxnSp>
        <p:nvCxnSpPr>
          <p:cNvPr id="90" name="Straight Arrow Connector 89">
            <a:extLst>
              <a:ext uri="{FF2B5EF4-FFF2-40B4-BE49-F238E27FC236}">
                <a16:creationId xmlns:a16="http://schemas.microsoft.com/office/drawing/2014/main" id="{3F5A244A-6A87-3C8A-3557-1A3D4388054C}"/>
              </a:ext>
            </a:extLst>
          </p:cNvPr>
          <p:cNvCxnSpPr>
            <a:cxnSpLocks/>
          </p:cNvCxnSpPr>
          <p:nvPr/>
        </p:nvCxnSpPr>
        <p:spPr>
          <a:xfrm>
            <a:off x="1649447" y="3159895"/>
            <a:ext cx="1" cy="489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4E1DF4-2896-C69C-58DD-5EB1D3A4F06D}"/>
              </a:ext>
            </a:extLst>
          </p:cNvPr>
          <p:cNvCxnSpPr>
            <a:cxnSpLocks/>
          </p:cNvCxnSpPr>
          <p:nvPr/>
        </p:nvCxnSpPr>
        <p:spPr>
          <a:xfrm flipV="1">
            <a:off x="1517448" y="3286779"/>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E4FE9BD4-4311-2496-608E-583B66BF52F1}"/>
              </a:ext>
            </a:extLst>
          </p:cNvPr>
          <p:cNvSpPr txBox="1"/>
          <p:nvPr/>
        </p:nvSpPr>
        <p:spPr>
          <a:xfrm>
            <a:off x="1588484" y="3326346"/>
            <a:ext cx="300082" cy="215444"/>
          </a:xfrm>
          <a:prstGeom prst="rect">
            <a:avLst/>
          </a:prstGeom>
          <a:noFill/>
        </p:spPr>
        <p:txBody>
          <a:bodyPr wrap="none" rtlCol="0">
            <a:spAutoFit/>
          </a:bodyPr>
          <a:lstStyle/>
          <a:p>
            <a:r>
              <a:rPr lang="en-US" sz="800" dirty="0"/>
              <a:t>48</a:t>
            </a:r>
          </a:p>
        </p:txBody>
      </p:sp>
      <p:cxnSp>
        <p:nvCxnSpPr>
          <p:cNvPr id="94" name="Straight Arrow Connector 93">
            <a:extLst>
              <a:ext uri="{FF2B5EF4-FFF2-40B4-BE49-F238E27FC236}">
                <a16:creationId xmlns:a16="http://schemas.microsoft.com/office/drawing/2014/main" id="{9F70C084-BA2F-BAA4-AD5D-1F24C82AF203}"/>
              </a:ext>
            </a:extLst>
          </p:cNvPr>
          <p:cNvCxnSpPr>
            <a:cxnSpLocks/>
          </p:cNvCxnSpPr>
          <p:nvPr/>
        </p:nvCxnSpPr>
        <p:spPr>
          <a:xfrm>
            <a:off x="1958600" y="3159895"/>
            <a:ext cx="0" cy="4500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23CCB03-4774-9B88-852B-70FC8AB5C755}"/>
              </a:ext>
            </a:extLst>
          </p:cNvPr>
          <p:cNvCxnSpPr>
            <a:cxnSpLocks/>
          </p:cNvCxnSpPr>
          <p:nvPr/>
        </p:nvCxnSpPr>
        <p:spPr>
          <a:xfrm flipV="1">
            <a:off x="1826600" y="3291130"/>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B4B616E2-0487-1C6D-79E1-F2F84B987270}"/>
              </a:ext>
            </a:extLst>
          </p:cNvPr>
          <p:cNvSpPr txBox="1"/>
          <p:nvPr/>
        </p:nvSpPr>
        <p:spPr>
          <a:xfrm>
            <a:off x="3617480" y="3403594"/>
            <a:ext cx="300082" cy="215444"/>
          </a:xfrm>
          <a:prstGeom prst="rect">
            <a:avLst/>
          </a:prstGeom>
          <a:noFill/>
        </p:spPr>
        <p:txBody>
          <a:bodyPr wrap="none" rtlCol="0">
            <a:spAutoFit/>
          </a:bodyPr>
          <a:lstStyle/>
          <a:p>
            <a:r>
              <a:rPr lang="en-US" sz="800" dirty="0"/>
              <a:t>48</a:t>
            </a:r>
          </a:p>
        </p:txBody>
      </p:sp>
      <p:cxnSp>
        <p:nvCxnSpPr>
          <p:cNvPr id="100" name="Straight Arrow Connector 99">
            <a:extLst>
              <a:ext uri="{FF2B5EF4-FFF2-40B4-BE49-F238E27FC236}">
                <a16:creationId xmlns:a16="http://schemas.microsoft.com/office/drawing/2014/main" id="{56DBAC25-F3B4-38E0-567F-ACC55FE09AF8}"/>
              </a:ext>
            </a:extLst>
          </p:cNvPr>
          <p:cNvCxnSpPr>
            <a:cxnSpLocks/>
          </p:cNvCxnSpPr>
          <p:nvPr/>
        </p:nvCxnSpPr>
        <p:spPr>
          <a:xfrm>
            <a:off x="2982260" y="3159895"/>
            <a:ext cx="0" cy="5698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52C6759-28F9-8357-EAFE-F35731CFCF34}"/>
              </a:ext>
            </a:extLst>
          </p:cNvPr>
          <p:cNvCxnSpPr>
            <a:cxnSpLocks/>
          </p:cNvCxnSpPr>
          <p:nvPr/>
        </p:nvCxnSpPr>
        <p:spPr>
          <a:xfrm flipV="1">
            <a:off x="2849765" y="3372736"/>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395E956A-67D5-FB4D-4BC7-807CF80C5832}"/>
              </a:ext>
            </a:extLst>
          </p:cNvPr>
          <p:cNvSpPr txBox="1"/>
          <p:nvPr/>
        </p:nvSpPr>
        <p:spPr>
          <a:xfrm>
            <a:off x="2920801" y="3412303"/>
            <a:ext cx="300082" cy="215444"/>
          </a:xfrm>
          <a:prstGeom prst="rect">
            <a:avLst/>
          </a:prstGeom>
          <a:noFill/>
        </p:spPr>
        <p:txBody>
          <a:bodyPr wrap="none" rtlCol="0">
            <a:spAutoFit/>
          </a:bodyPr>
          <a:lstStyle/>
          <a:p>
            <a:r>
              <a:rPr lang="en-US" sz="800" dirty="0"/>
              <a:t>48</a:t>
            </a:r>
          </a:p>
        </p:txBody>
      </p:sp>
      <p:cxnSp>
        <p:nvCxnSpPr>
          <p:cNvPr id="106" name="Straight Arrow Connector 105">
            <a:extLst>
              <a:ext uri="{FF2B5EF4-FFF2-40B4-BE49-F238E27FC236}">
                <a16:creationId xmlns:a16="http://schemas.microsoft.com/office/drawing/2014/main" id="{069F4FF3-F126-3E5A-779D-25D5B7C34255}"/>
              </a:ext>
            </a:extLst>
          </p:cNvPr>
          <p:cNvCxnSpPr>
            <a:cxnSpLocks/>
          </p:cNvCxnSpPr>
          <p:nvPr/>
        </p:nvCxnSpPr>
        <p:spPr>
          <a:xfrm>
            <a:off x="3344022" y="3175741"/>
            <a:ext cx="670" cy="5061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8965109-A91D-BE50-2FB2-691B3C29D9F8}"/>
              </a:ext>
            </a:extLst>
          </p:cNvPr>
          <p:cNvSpPr txBox="1"/>
          <p:nvPr/>
        </p:nvSpPr>
        <p:spPr>
          <a:xfrm>
            <a:off x="3290910" y="3407952"/>
            <a:ext cx="300082" cy="215444"/>
          </a:xfrm>
          <a:prstGeom prst="rect">
            <a:avLst/>
          </a:prstGeom>
          <a:noFill/>
        </p:spPr>
        <p:txBody>
          <a:bodyPr wrap="none" rtlCol="0">
            <a:spAutoFit/>
          </a:bodyPr>
          <a:lstStyle/>
          <a:p>
            <a:r>
              <a:rPr lang="en-US" sz="800" dirty="0"/>
              <a:t>48</a:t>
            </a:r>
          </a:p>
        </p:txBody>
      </p:sp>
      <p:cxnSp>
        <p:nvCxnSpPr>
          <p:cNvPr id="4" name="Straight Connector 3">
            <a:extLst>
              <a:ext uri="{FF2B5EF4-FFF2-40B4-BE49-F238E27FC236}">
                <a16:creationId xmlns:a16="http://schemas.microsoft.com/office/drawing/2014/main" id="{05063486-893A-3CCF-8EE3-B49CF463A8E1}"/>
              </a:ext>
            </a:extLst>
          </p:cNvPr>
          <p:cNvCxnSpPr>
            <a:cxnSpLocks/>
          </p:cNvCxnSpPr>
          <p:nvPr/>
        </p:nvCxnSpPr>
        <p:spPr>
          <a:xfrm flipV="1">
            <a:off x="3204181" y="3368346"/>
            <a:ext cx="287498" cy="216808"/>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2031BD8-7633-E547-D938-07F00AA486B3}"/>
              </a:ext>
            </a:extLst>
          </p:cNvPr>
          <p:cNvCxnSpPr>
            <a:cxnSpLocks/>
          </p:cNvCxnSpPr>
          <p:nvPr/>
        </p:nvCxnSpPr>
        <p:spPr>
          <a:xfrm flipV="1">
            <a:off x="3527344" y="3368346"/>
            <a:ext cx="287498" cy="216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6833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26BC-D779-5FE7-B60C-12D9FD1D3E66}"/>
              </a:ext>
            </a:extLst>
          </p:cNvPr>
          <p:cNvSpPr>
            <a:spLocks noGrp="1"/>
          </p:cNvSpPr>
          <p:nvPr>
            <p:ph type="title"/>
          </p:nvPr>
        </p:nvSpPr>
        <p:spPr/>
        <p:txBody>
          <a:bodyPr/>
          <a:lstStyle/>
          <a:p>
            <a:r>
              <a:rPr lang="en-US" dirty="0"/>
              <a:t>Slow Controls Status</a:t>
            </a:r>
          </a:p>
        </p:txBody>
      </p:sp>
      <p:sp>
        <p:nvSpPr>
          <p:cNvPr id="3" name="Slide Number Placeholder 2">
            <a:extLst>
              <a:ext uri="{FF2B5EF4-FFF2-40B4-BE49-F238E27FC236}">
                <a16:creationId xmlns:a16="http://schemas.microsoft.com/office/drawing/2014/main" id="{A6143CFC-E61D-AAAF-C48D-9602E671DF1D}"/>
              </a:ext>
            </a:extLst>
          </p:cNvPr>
          <p:cNvSpPr>
            <a:spLocks noGrp="1"/>
          </p:cNvSpPr>
          <p:nvPr>
            <p:ph type="sldNum" sz="quarter" idx="4"/>
          </p:nvPr>
        </p:nvSpPr>
        <p:spPr/>
        <p:txBody>
          <a:bodyPr/>
          <a:lstStyle/>
          <a:p>
            <a:fld id="{933A556B-7C63-244D-9B7C-B0EA8042B330}" type="slidenum">
              <a:rPr lang="en-US" smtClean="0"/>
              <a:pPr/>
              <a:t>32</a:t>
            </a:fld>
            <a:endParaRPr lang="en-US" dirty="0"/>
          </a:p>
        </p:txBody>
      </p:sp>
      <p:pic>
        <p:nvPicPr>
          <p:cNvPr id="4" name="Picture 3">
            <a:extLst>
              <a:ext uri="{FF2B5EF4-FFF2-40B4-BE49-F238E27FC236}">
                <a16:creationId xmlns:a16="http://schemas.microsoft.com/office/drawing/2014/main" id="{39232A95-877A-06C6-636D-A25C96ABE0DA}"/>
              </a:ext>
            </a:extLst>
          </p:cNvPr>
          <p:cNvPicPr>
            <a:picLocks noChangeAspect="1"/>
          </p:cNvPicPr>
          <p:nvPr/>
        </p:nvPicPr>
        <p:blipFill>
          <a:blip r:embed="rId2"/>
          <a:stretch>
            <a:fillRect/>
          </a:stretch>
        </p:blipFill>
        <p:spPr>
          <a:xfrm>
            <a:off x="3452010" y="930274"/>
            <a:ext cx="8508009" cy="4997452"/>
          </a:xfrm>
          <a:prstGeom prst="rect">
            <a:avLst/>
          </a:prstGeom>
          <a:ln w="25400">
            <a:solidFill>
              <a:schemeClr val="tx1"/>
            </a:solidFill>
          </a:ln>
        </p:spPr>
      </p:pic>
      <p:sp>
        <p:nvSpPr>
          <p:cNvPr id="5" name="TextBox 4">
            <a:extLst>
              <a:ext uri="{FF2B5EF4-FFF2-40B4-BE49-F238E27FC236}">
                <a16:creationId xmlns:a16="http://schemas.microsoft.com/office/drawing/2014/main" id="{60A60337-5CBB-E61A-FACD-B0CF6C87060D}"/>
              </a:ext>
            </a:extLst>
          </p:cNvPr>
          <p:cNvSpPr txBox="1"/>
          <p:nvPr/>
        </p:nvSpPr>
        <p:spPr>
          <a:xfrm>
            <a:off x="461963" y="1001479"/>
            <a:ext cx="287259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Slow Controls Components and architecture are identified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EPICs Base</a:t>
            </a:r>
          </a:p>
          <a:p>
            <a:pPr marL="742950" lvl="1" indent="-285750">
              <a:buFont typeface="Arial" panose="020B0604020202020204" pitchFamily="34" charset="0"/>
              <a:buChar char="•"/>
            </a:pPr>
            <a:r>
              <a:rPr lang="en-US" dirty="0"/>
              <a:t>Allows use of existing tools</a:t>
            </a:r>
          </a:p>
          <a:p>
            <a:pPr marL="742950" lvl="1" indent="-285750">
              <a:buFont typeface="Arial" panose="020B0604020202020204" pitchFamily="34" charset="0"/>
              <a:buChar char="•"/>
            </a:pPr>
            <a:r>
              <a:rPr lang="en-US" dirty="0"/>
              <a:t>Synergy with EIC Controls</a:t>
            </a:r>
          </a:p>
        </p:txBody>
      </p:sp>
    </p:spTree>
    <p:extLst>
      <p:ext uri="{BB962C8B-B14F-4D97-AF65-F5344CB8AC3E}">
        <p14:creationId xmlns:p14="http://schemas.microsoft.com/office/powerpoint/2010/main" val="201078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50A13-7195-D73C-2BDF-441B2D738E28}"/>
              </a:ext>
            </a:extLst>
          </p:cNvPr>
          <p:cNvPicPr>
            <a:picLocks noChangeAspect="1"/>
          </p:cNvPicPr>
          <p:nvPr/>
        </p:nvPicPr>
        <p:blipFill>
          <a:blip r:embed="rId2"/>
          <a:stretch>
            <a:fillRect/>
          </a:stretch>
        </p:blipFill>
        <p:spPr>
          <a:xfrm>
            <a:off x="3975785" y="3605457"/>
            <a:ext cx="7273246" cy="2484910"/>
          </a:xfrm>
          <a:prstGeom prst="rect">
            <a:avLst/>
          </a:prstGeom>
          <a:ln w="19050" cap="rnd" cmpd="sng">
            <a:solidFill>
              <a:schemeClr val="tx1"/>
            </a:solidFill>
          </a:ln>
        </p:spPr>
      </p:pic>
      <p:sp>
        <p:nvSpPr>
          <p:cNvPr id="2" name="Title 1">
            <a:extLst>
              <a:ext uri="{FF2B5EF4-FFF2-40B4-BE49-F238E27FC236}">
                <a16:creationId xmlns:a16="http://schemas.microsoft.com/office/drawing/2014/main" id="{887D26BC-D779-5FE7-B60C-12D9FD1D3E66}"/>
              </a:ext>
            </a:extLst>
          </p:cNvPr>
          <p:cNvSpPr>
            <a:spLocks noGrp="1"/>
          </p:cNvSpPr>
          <p:nvPr>
            <p:ph type="title"/>
          </p:nvPr>
        </p:nvSpPr>
        <p:spPr/>
        <p:txBody>
          <a:bodyPr/>
          <a:lstStyle/>
          <a:p>
            <a:r>
              <a:rPr lang="en-US" dirty="0"/>
              <a:t>Slow Controls Status</a:t>
            </a:r>
          </a:p>
        </p:txBody>
      </p:sp>
      <p:sp>
        <p:nvSpPr>
          <p:cNvPr id="3" name="Slide Number Placeholder 2">
            <a:extLst>
              <a:ext uri="{FF2B5EF4-FFF2-40B4-BE49-F238E27FC236}">
                <a16:creationId xmlns:a16="http://schemas.microsoft.com/office/drawing/2014/main" id="{A6143CFC-E61D-AAAF-C48D-9602E671DF1D}"/>
              </a:ext>
            </a:extLst>
          </p:cNvPr>
          <p:cNvSpPr>
            <a:spLocks noGrp="1"/>
          </p:cNvSpPr>
          <p:nvPr>
            <p:ph type="sldNum" sz="quarter" idx="4"/>
          </p:nvPr>
        </p:nvSpPr>
        <p:spPr/>
        <p:txBody>
          <a:bodyPr/>
          <a:lstStyle/>
          <a:p>
            <a:fld id="{933A556B-7C63-244D-9B7C-B0EA8042B330}" type="slidenum">
              <a:rPr lang="en-US" smtClean="0"/>
              <a:pPr/>
              <a:t>33</a:t>
            </a:fld>
            <a:endParaRPr lang="en-US" dirty="0"/>
          </a:p>
        </p:txBody>
      </p:sp>
      <p:sp>
        <p:nvSpPr>
          <p:cNvPr id="5" name="TextBox 4">
            <a:extLst>
              <a:ext uri="{FF2B5EF4-FFF2-40B4-BE49-F238E27FC236}">
                <a16:creationId xmlns:a16="http://schemas.microsoft.com/office/drawing/2014/main" id="{60A60337-5CBB-E61A-FACD-B0CF6C87060D}"/>
              </a:ext>
            </a:extLst>
          </p:cNvPr>
          <p:cNvSpPr txBox="1"/>
          <p:nvPr/>
        </p:nvSpPr>
        <p:spPr>
          <a:xfrm>
            <a:off x="461963" y="1001479"/>
            <a:ext cx="2872596"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Detector DSCs have been surveyed for detector requirements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Resource Requirements have been Documented</a:t>
            </a:r>
          </a:p>
          <a:p>
            <a:pPr marL="742950" lvl="1" indent="-285750">
              <a:buFont typeface="Arial" panose="020B0604020202020204" pitchFamily="34" charset="0"/>
              <a:buChar char="•"/>
            </a:pPr>
            <a:r>
              <a:rPr lang="en-US" sz="1200" dirty="0"/>
              <a:t>~ 500k variables to be tracked</a:t>
            </a:r>
          </a:p>
          <a:p>
            <a:pPr marL="742950" lvl="1" indent="-285750">
              <a:buFont typeface="Arial" panose="020B0604020202020204" pitchFamily="34" charset="0"/>
              <a:buChar char="•"/>
            </a:pPr>
            <a:r>
              <a:rPr lang="en-US" sz="1200" dirty="0"/>
              <a:t>~ 55 TB/year</a:t>
            </a:r>
          </a:p>
          <a:p>
            <a:pPr marL="742950" lvl="1" indent="-285750">
              <a:buFont typeface="Arial" panose="020B0604020202020204" pitchFamily="34" charset="0"/>
              <a:buChar char="•"/>
            </a:pPr>
            <a:r>
              <a:rPr lang="en-US" sz="1200" dirty="0"/>
              <a:t>~ 73 Mbps network traffic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Preliminary hardware recommendation policies / lists drafted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PLC schemes have  been investigated</a:t>
            </a:r>
          </a:p>
          <a:p>
            <a:endParaRPr lang="en-US" sz="1600" dirty="0"/>
          </a:p>
          <a:p>
            <a:pPr marL="285750" indent="-285750">
              <a:buFont typeface="Arial" panose="020B0604020202020204" pitchFamily="34" charset="0"/>
              <a:buChar char="•"/>
            </a:pPr>
            <a:r>
              <a:rPr lang="en-US" sz="1600" dirty="0"/>
              <a:t>Hiring slow control’s expert to continue these efforts</a:t>
            </a:r>
          </a:p>
        </p:txBody>
      </p:sp>
      <p:pic>
        <p:nvPicPr>
          <p:cNvPr id="8" name="Picture 7">
            <a:extLst>
              <a:ext uri="{FF2B5EF4-FFF2-40B4-BE49-F238E27FC236}">
                <a16:creationId xmlns:a16="http://schemas.microsoft.com/office/drawing/2014/main" id="{61E56315-578B-5B43-8B3E-DA5EFE588A4A}"/>
              </a:ext>
            </a:extLst>
          </p:cNvPr>
          <p:cNvPicPr>
            <a:picLocks noChangeAspect="1"/>
          </p:cNvPicPr>
          <p:nvPr/>
        </p:nvPicPr>
        <p:blipFill>
          <a:blip r:embed="rId3"/>
          <a:stretch>
            <a:fillRect/>
          </a:stretch>
        </p:blipFill>
        <p:spPr>
          <a:xfrm>
            <a:off x="3691885" y="1017448"/>
            <a:ext cx="6823715" cy="2594665"/>
          </a:xfrm>
          <a:prstGeom prst="rect">
            <a:avLst/>
          </a:prstGeom>
          <a:ln w="19050" cap="rnd" cmpd="sng">
            <a:solidFill>
              <a:schemeClr val="tx1"/>
            </a:solidFill>
          </a:ln>
        </p:spPr>
      </p:pic>
      <p:pic>
        <p:nvPicPr>
          <p:cNvPr id="12" name="Picture 11">
            <a:extLst>
              <a:ext uri="{FF2B5EF4-FFF2-40B4-BE49-F238E27FC236}">
                <a16:creationId xmlns:a16="http://schemas.microsoft.com/office/drawing/2014/main" id="{823B9E5A-8DE0-C2A6-E333-91A52557AEC8}"/>
              </a:ext>
            </a:extLst>
          </p:cNvPr>
          <p:cNvPicPr>
            <a:picLocks noChangeAspect="1"/>
          </p:cNvPicPr>
          <p:nvPr/>
        </p:nvPicPr>
        <p:blipFill>
          <a:blip r:embed="rId4"/>
          <a:stretch>
            <a:fillRect/>
          </a:stretch>
        </p:blipFill>
        <p:spPr>
          <a:xfrm>
            <a:off x="6864534" y="2290543"/>
            <a:ext cx="5096663" cy="2568435"/>
          </a:xfrm>
          <a:prstGeom prst="rect">
            <a:avLst/>
          </a:prstGeom>
          <a:ln w="19050" cap="rnd" cmpd="sng">
            <a:solidFill>
              <a:schemeClr val="tx1"/>
            </a:solidFill>
          </a:ln>
        </p:spPr>
      </p:pic>
    </p:spTree>
    <p:extLst>
      <p:ext uri="{BB962C8B-B14F-4D97-AF65-F5344CB8AC3E}">
        <p14:creationId xmlns:p14="http://schemas.microsoft.com/office/powerpoint/2010/main" val="490011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56B51-47DE-2946-9515-338F7A4C191A}"/>
              </a:ext>
            </a:extLst>
          </p:cNvPr>
          <p:cNvSpPr>
            <a:spLocks noGrp="1"/>
          </p:cNvSpPr>
          <p:nvPr>
            <p:ph type="title"/>
          </p:nvPr>
        </p:nvSpPr>
        <p:spPr/>
        <p:txBody>
          <a:bodyPr/>
          <a:lstStyle/>
          <a:p>
            <a:r>
              <a:rPr lang="en-US"/>
              <a:t>Boundary between Online and Offline</a:t>
            </a:r>
          </a:p>
        </p:txBody>
      </p:sp>
      <p:sp>
        <p:nvSpPr>
          <p:cNvPr id="6" name="TextBox 5">
            <a:extLst>
              <a:ext uri="{FF2B5EF4-FFF2-40B4-BE49-F238E27FC236}">
                <a16:creationId xmlns:a16="http://schemas.microsoft.com/office/drawing/2014/main" id="{0B644A22-6F59-2347-9C56-E2F77AE867C6}"/>
              </a:ext>
            </a:extLst>
          </p:cNvPr>
          <p:cNvSpPr txBox="1"/>
          <p:nvPr/>
        </p:nvSpPr>
        <p:spPr>
          <a:xfrm>
            <a:off x="462579" y="993463"/>
            <a:ext cx="10734339" cy="1754326"/>
          </a:xfrm>
          <a:prstGeom prst="rect">
            <a:avLst/>
          </a:prstGeom>
          <a:noFill/>
        </p:spPr>
        <p:txBody>
          <a:bodyPr wrap="square" rtlCol="0">
            <a:spAutoFit/>
          </a:bodyPr>
          <a:lstStyle/>
          <a:p>
            <a:pPr marL="285750" indent="-285750">
              <a:buFont typeface="Wingdings" pitchFamily="2" charset="2"/>
              <a:buChar char="§"/>
            </a:pPr>
            <a:r>
              <a:rPr lang="en-US" dirty="0"/>
              <a:t>The streaming architecture allows for some blurring of the offline and online processing with respect to calibrations, QA monitoring, and potential seed analysis to improve reconstruction turn around. </a:t>
            </a:r>
          </a:p>
          <a:p>
            <a:pPr marL="285750" indent="-285750">
              <a:buFont typeface="Wingdings" pitchFamily="2" charset="2"/>
              <a:buChar char="§"/>
            </a:pPr>
            <a:r>
              <a:rPr lang="en-US" dirty="0"/>
              <a:t>Require an interface to allow sharing of code between offline / online processing</a:t>
            </a:r>
          </a:p>
          <a:p>
            <a:pPr marL="285750" indent="-285750">
              <a:buFont typeface="Wingdings" pitchFamily="2" charset="2"/>
              <a:buChar char="§"/>
            </a:pPr>
            <a:r>
              <a:rPr lang="en-US" dirty="0"/>
              <a:t>Local buffering (Echelon 0) provides elasticity in the transfer of data to computing facilities</a:t>
            </a:r>
          </a:p>
          <a:p>
            <a:pPr marL="285750" indent="-285750">
              <a:buFont typeface="Wingdings" pitchFamily="2" charset="2"/>
              <a:buChar char="§"/>
            </a:pPr>
            <a:r>
              <a:rPr lang="en-US" dirty="0"/>
              <a:t>Offline procedures (Echelon 1) will allow several weeks for calibration and reconstruction.   </a:t>
            </a:r>
            <a:r>
              <a:rPr lang="en-US" dirty="0">
                <a:solidFill>
                  <a:srgbClr val="00B050"/>
                </a:solidFill>
              </a:rPr>
              <a:t>(The computing will be discussed by Markus </a:t>
            </a:r>
            <a:r>
              <a:rPr lang="en-US" dirty="0" err="1">
                <a:solidFill>
                  <a:srgbClr val="00B050"/>
                </a:solidFill>
              </a:rPr>
              <a:t>Diefenthaler</a:t>
            </a:r>
            <a:r>
              <a:rPr lang="en-US" dirty="0">
                <a:solidFill>
                  <a:srgbClr val="00B050"/>
                </a:solidFill>
              </a:rPr>
              <a:t> in the next talk)</a:t>
            </a:r>
          </a:p>
        </p:txBody>
      </p:sp>
      <p:sp>
        <p:nvSpPr>
          <p:cNvPr id="8" name="TextBox 7">
            <a:extLst>
              <a:ext uri="{FF2B5EF4-FFF2-40B4-BE49-F238E27FC236}">
                <a16:creationId xmlns:a16="http://schemas.microsoft.com/office/drawing/2014/main" id="{746BA044-340C-E74C-8ACD-4F17717D3CE1}"/>
              </a:ext>
            </a:extLst>
          </p:cNvPr>
          <p:cNvSpPr txBox="1"/>
          <p:nvPr/>
        </p:nvSpPr>
        <p:spPr>
          <a:xfrm>
            <a:off x="462579" y="3377215"/>
            <a:ext cx="4289676" cy="2308324"/>
          </a:xfrm>
          <a:prstGeom prst="rect">
            <a:avLst/>
          </a:prstGeom>
          <a:noFill/>
        </p:spPr>
        <p:txBody>
          <a:bodyPr wrap="square" lIns="91440" tIns="45720" rIns="91440" bIns="45720" anchor="t">
            <a:spAutoFit/>
          </a:bodyPr>
          <a:lstStyle/>
          <a:p>
            <a:pPr marL="285750" indent="-285750">
              <a:buFont typeface="Wingdings" pitchFamily="2" charset="2"/>
              <a:buChar char="§"/>
            </a:pPr>
            <a:r>
              <a:rPr lang="en-US" sz="1600" dirty="0"/>
              <a:t>Is a dependency for the project handled in conjunction with host labs. </a:t>
            </a:r>
          </a:p>
          <a:p>
            <a:pPr marL="285750" indent="-285750">
              <a:buFont typeface="Wingdings" pitchFamily="2" charset="2"/>
              <a:buChar char="§"/>
            </a:pPr>
            <a:r>
              <a:rPr lang="en-US" sz="1600" dirty="0"/>
              <a:t>The Resource Review Board (RRB) looks at the international detector and computing resources.</a:t>
            </a:r>
            <a:endParaRPr lang="en-US" sz="1600" dirty="0">
              <a:cs typeface="Arial"/>
            </a:endParaRPr>
          </a:p>
          <a:p>
            <a:pPr marL="285750" indent="-285750">
              <a:buFont typeface="Wingdings" pitchFamily="2" charset="2"/>
              <a:buChar char="§"/>
            </a:pPr>
            <a:r>
              <a:rPr lang="en-US" sz="1600" dirty="0"/>
              <a:t>The </a:t>
            </a:r>
            <a:r>
              <a:rPr lang="en-US" sz="1600" dirty="0" err="1"/>
              <a:t>ePIC</a:t>
            </a:r>
            <a:r>
              <a:rPr lang="en-US" sz="1600" dirty="0"/>
              <a:t> computing groups are actively implementing scientific software as well as working with the DAQ to define the interface with the streaming DAQ system.</a:t>
            </a:r>
            <a:endParaRPr lang="en-US" sz="1600" dirty="0">
              <a:cs typeface="Arial"/>
            </a:endParaRPr>
          </a:p>
        </p:txBody>
      </p:sp>
      <p:sp>
        <p:nvSpPr>
          <p:cNvPr id="9" name="TextBox 8">
            <a:extLst>
              <a:ext uri="{FF2B5EF4-FFF2-40B4-BE49-F238E27FC236}">
                <a16:creationId xmlns:a16="http://schemas.microsoft.com/office/drawing/2014/main" id="{8AC2E409-5267-4546-9725-383D4C1041E8}"/>
              </a:ext>
            </a:extLst>
          </p:cNvPr>
          <p:cNvSpPr txBox="1"/>
          <p:nvPr/>
        </p:nvSpPr>
        <p:spPr>
          <a:xfrm>
            <a:off x="528917" y="3030114"/>
            <a:ext cx="3070071" cy="369332"/>
          </a:xfrm>
          <a:prstGeom prst="rect">
            <a:avLst/>
          </a:prstGeom>
          <a:noFill/>
        </p:spPr>
        <p:txBody>
          <a:bodyPr wrap="none" rtlCol="0">
            <a:spAutoFit/>
          </a:bodyPr>
          <a:lstStyle/>
          <a:p>
            <a:r>
              <a:rPr lang="en-US" b="1" err="1">
                <a:solidFill>
                  <a:srgbClr val="0070C0"/>
                </a:solidFill>
              </a:rPr>
              <a:t>ePIC</a:t>
            </a:r>
            <a:r>
              <a:rPr lang="en-US" b="1">
                <a:solidFill>
                  <a:srgbClr val="0070C0"/>
                </a:solidFill>
              </a:rPr>
              <a:t> Scientific Computing</a:t>
            </a:r>
          </a:p>
        </p:txBody>
      </p:sp>
      <p:pic>
        <p:nvPicPr>
          <p:cNvPr id="10" name="Picture 9">
            <a:extLst>
              <a:ext uri="{FF2B5EF4-FFF2-40B4-BE49-F238E27FC236}">
                <a16:creationId xmlns:a16="http://schemas.microsoft.com/office/drawing/2014/main" id="{03CBF091-30A2-794A-A7FD-AE1656DD046B}"/>
              </a:ext>
            </a:extLst>
          </p:cNvPr>
          <p:cNvPicPr>
            <a:picLocks noChangeAspect="1"/>
          </p:cNvPicPr>
          <p:nvPr/>
        </p:nvPicPr>
        <p:blipFill>
          <a:blip r:embed="rId2"/>
          <a:stretch>
            <a:fillRect/>
          </a:stretch>
        </p:blipFill>
        <p:spPr>
          <a:xfrm>
            <a:off x="4882525" y="2747208"/>
            <a:ext cx="7081913" cy="3422486"/>
          </a:xfrm>
          <a:prstGeom prst="rect">
            <a:avLst/>
          </a:prstGeom>
        </p:spPr>
      </p:pic>
    </p:spTree>
    <p:extLst>
      <p:ext uri="{BB962C8B-B14F-4D97-AF65-F5344CB8AC3E}">
        <p14:creationId xmlns:p14="http://schemas.microsoft.com/office/powerpoint/2010/main" val="236220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257-2791-B348-114F-38DB65167FE7}"/>
              </a:ext>
            </a:extLst>
          </p:cNvPr>
          <p:cNvSpPr>
            <a:spLocks noGrp="1"/>
          </p:cNvSpPr>
          <p:nvPr>
            <p:ph type="title"/>
          </p:nvPr>
        </p:nvSpPr>
        <p:spPr/>
        <p:txBody>
          <a:bodyPr/>
          <a:lstStyle/>
          <a:p>
            <a:r>
              <a:rPr lang="en-US" dirty="0" err="1"/>
              <a:t>ePIC</a:t>
            </a:r>
            <a:r>
              <a:rPr lang="en-US" dirty="0"/>
              <a:t> Detector Readout Technologies</a:t>
            </a:r>
          </a:p>
        </p:txBody>
      </p:sp>
      <p:pic>
        <p:nvPicPr>
          <p:cNvPr id="4" name="Picture 3" descr="A diagram of a machine&#10;&#10;Description automatically generated">
            <a:extLst>
              <a:ext uri="{FF2B5EF4-FFF2-40B4-BE49-F238E27FC236}">
                <a16:creationId xmlns:a16="http://schemas.microsoft.com/office/drawing/2014/main" id="{38A496C4-E80B-9B86-733A-2B66391A0338}"/>
              </a:ext>
            </a:extLst>
          </p:cNvPr>
          <p:cNvPicPr>
            <a:picLocks noChangeAspect="1"/>
          </p:cNvPicPr>
          <p:nvPr/>
        </p:nvPicPr>
        <p:blipFill rotWithShape="1">
          <a:blip r:embed="rId2"/>
          <a:srcRect l="1620" r="3174"/>
          <a:stretch/>
        </p:blipFill>
        <p:spPr>
          <a:xfrm>
            <a:off x="247648" y="881541"/>
            <a:ext cx="7352665" cy="5319233"/>
          </a:xfrm>
          <a:prstGeom prst="rect">
            <a:avLst/>
          </a:prstGeom>
        </p:spPr>
      </p:pic>
      <p:pic>
        <p:nvPicPr>
          <p:cNvPr id="5" name="IR.IP6.pdf" descr="IR.IP6.pdf">
            <a:extLst>
              <a:ext uri="{FF2B5EF4-FFF2-40B4-BE49-F238E27FC236}">
                <a16:creationId xmlns:a16="http://schemas.microsoft.com/office/drawing/2014/main" id="{3ABF740D-7283-CA0E-800E-6D4F1A1F9813}"/>
              </a:ext>
            </a:extLst>
          </p:cNvPr>
          <p:cNvPicPr>
            <a:picLocks noChangeAspect="1"/>
          </p:cNvPicPr>
          <p:nvPr/>
        </p:nvPicPr>
        <p:blipFill>
          <a:blip r:embed="rId3"/>
          <a:stretch>
            <a:fillRect/>
          </a:stretch>
        </p:blipFill>
        <p:spPr>
          <a:xfrm>
            <a:off x="7600314" y="3762375"/>
            <a:ext cx="4166629" cy="2371724"/>
          </a:xfrm>
          <a:prstGeom prst="rect">
            <a:avLst/>
          </a:prstGeom>
          <a:ln w="12700">
            <a:miter lim="400000"/>
          </a:ln>
        </p:spPr>
      </p:pic>
      <p:sp>
        <p:nvSpPr>
          <p:cNvPr id="8" name="TextBox 7">
            <a:extLst>
              <a:ext uri="{FF2B5EF4-FFF2-40B4-BE49-F238E27FC236}">
                <a16:creationId xmlns:a16="http://schemas.microsoft.com/office/drawing/2014/main" id="{FBCF8E08-BC6C-6828-1030-590E910F7F2F}"/>
              </a:ext>
            </a:extLst>
          </p:cNvPr>
          <p:cNvSpPr txBox="1"/>
          <p:nvPr/>
        </p:nvSpPr>
        <p:spPr>
          <a:xfrm>
            <a:off x="7800975" y="1019175"/>
            <a:ext cx="4105278" cy="2462213"/>
          </a:xfrm>
          <a:prstGeom prst="rect">
            <a:avLst/>
          </a:prstGeom>
          <a:noFill/>
        </p:spPr>
        <p:txBody>
          <a:bodyPr wrap="square" rtlCol="0">
            <a:spAutoFit/>
          </a:bodyPr>
          <a:lstStyle/>
          <a:p>
            <a:r>
              <a:rPr lang="en-US" sz="1400" dirty="0"/>
              <a:t>~30 Detectors</a:t>
            </a:r>
          </a:p>
          <a:p>
            <a:endParaRPr lang="en-US" sz="1400" dirty="0"/>
          </a:p>
          <a:p>
            <a:r>
              <a:rPr lang="en-US" sz="1400" dirty="0"/>
              <a:t>Spread over +/- 40 meters </a:t>
            </a:r>
          </a:p>
          <a:p>
            <a:r>
              <a:rPr lang="en-US" sz="1400" dirty="0"/>
              <a:t>       (13 bunch crossings @ </a:t>
            </a:r>
            <a:r>
              <a:rPr lang="en-US" sz="1400" i="1" dirty="0"/>
              <a:t>c</a:t>
            </a:r>
            <a:r>
              <a:rPr lang="en-US" sz="1400" dirty="0"/>
              <a:t>)</a:t>
            </a:r>
          </a:p>
          <a:p>
            <a:endParaRPr lang="en-US" sz="1400" dirty="0"/>
          </a:p>
          <a:p>
            <a:r>
              <a:rPr lang="en-US" sz="1400" dirty="0"/>
              <a:t>5 main digitization ASICs, as well as dedicated sensors and discrete readouts </a:t>
            </a:r>
            <a:r>
              <a:rPr lang="en-US" sz="1400" dirty="0">
                <a:solidFill>
                  <a:srgbClr val="00B050"/>
                </a:solidFill>
              </a:rPr>
              <a:t>(See Fernando Barbosa’s Talk Tomorrow!)</a:t>
            </a:r>
          </a:p>
          <a:p>
            <a:endParaRPr lang="en-US" sz="1400" dirty="0"/>
          </a:p>
          <a:p>
            <a:r>
              <a:rPr lang="en-US" sz="1400" dirty="0"/>
              <a:t>Many technologies, but effort has been made to make use of possible synergy…</a:t>
            </a:r>
          </a:p>
        </p:txBody>
      </p:sp>
    </p:spTree>
    <p:extLst>
      <p:ext uri="{BB962C8B-B14F-4D97-AF65-F5344CB8AC3E}">
        <p14:creationId xmlns:p14="http://schemas.microsoft.com/office/powerpoint/2010/main" val="7065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257-2791-B348-114F-38DB65167FE7}"/>
              </a:ext>
            </a:extLst>
          </p:cNvPr>
          <p:cNvSpPr>
            <a:spLocks noGrp="1"/>
          </p:cNvSpPr>
          <p:nvPr>
            <p:ph type="title"/>
          </p:nvPr>
        </p:nvSpPr>
        <p:spPr/>
        <p:txBody>
          <a:bodyPr/>
          <a:lstStyle/>
          <a:p>
            <a:r>
              <a:rPr lang="en-US" dirty="0" err="1"/>
              <a:t>ePIC</a:t>
            </a:r>
            <a:r>
              <a:rPr lang="en-US" dirty="0"/>
              <a:t> Detector Readout Technologies</a:t>
            </a:r>
          </a:p>
        </p:txBody>
      </p:sp>
      <p:pic>
        <p:nvPicPr>
          <p:cNvPr id="4" name="Picture 3" descr="A diagram of a machine&#10;&#10;Description automatically generated">
            <a:extLst>
              <a:ext uri="{FF2B5EF4-FFF2-40B4-BE49-F238E27FC236}">
                <a16:creationId xmlns:a16="http://schemas.microsoft.com/office/drawing/2014/main" id="{38A496C4-E80B-9B86-733A-2B66391A0338}"/>
              </a:ext>
            </a:extLst>
          </p:cNvPr>
          <p:cNvPicPr>
            <a:picLocks noChangeAspect="1"/>
          </p:cNvPicPr>
          <p:nvPr/>
        </p:nvPicPr>
        <p:blipFill rotWithShape="1">
          <a:blip r:embed="rId2"/>
          <a:srcRect l="1620" r="3174"/>
          <a:stretch/>
        </p:blipFill>
        <p:spPr>
          <a:xfrm>
            <a:off x="247648" y="881541"/>
            <a:ext cx="7352665" cy="5319233"/>
          </a:xfrm>
          <a:prstGeom prst="rect">
            <a:avLst/>
          </a:prstGeom>
        </p:spPr>
      </p:pic>
      <p:pic>
        <p:nvPicPr>
          <p:cNvPr id="5" name="IR.IP6.pdf" descr="IR.IP6.pdf">
            <a:extLst>
              <a:ext uri="{FF2B5EF4-FFF2-40B4-BE49-F238E27FC236}">
                <a16:creationId xmlns:a16="http://schemas.microsoft.com/office/drawing/2014/main" id="{3ABF740D-7283-CA0E-800E-6D4F1A1F9813}"/>
              </a:ext>
            </a:extLst>
          </p:cNvPr>
          <p:cNvPicPr>
            <a:picLocks noChangeAspect="1"/>
          </p:cNvPicPr>
          <p:nvPr/>
        </p:nvPicPr>
        <p:blipFill>
          <a:blip r:embed="rId3"/>
          <a:stretch>
            <a:fillRect/>
          </a:stretch>
        </p:blipFill>
        <p:spPr>
          <a:xfrm>
            <a:off x="7777723" y="3771900"/>
            <a:ext cx="4166629" cy="2371724"/>
          </a:xfrm>
          <a:prstGeom prst="rect">
            <a:avLst/>
          </a:prstGeom>
          <a:ln w="12700">
            <a:miter lim="400000"/>
          </a:ln>
        </p:spPr>
      </p:pic>
      <p:sp>
        <p:nvSpPr>
          <p:cNvPr id="6" name="TextBox 5">
            <a:extLst>
              <a:ext uri="{FF2B5EF4-FFF2-40B4-BE49-F238E27FC236}">
                <a16:creationId xmlns:a16="http://schemas.microsoft.com/office/drawing/2014/main" id="{1D990543-8D69-E55E-EA01-980F9E415A00}"/>
              </a:ext>
            </a:extLst>
          </p:cNvPr>
          <p:cNvSpPr txBox="1"/>
          <p:nvPr/>
        </p:nvSpPr>
        <p:spPr>
          <a:xfrm>
            <a:off x="7800975" y="1019175"/>
            <a:ext cx="4105278" cy="1200329"/>
          </a:xfrm>
          <a:prstGeom prst="rect">
            <a:avLst/>
          </a:prstGeom>
          <a:noFill/>
        </p:spPr>
        <p:txBody>
          <a:bodyPr wrap="square" rtlCol="0">
            <a:spAutoFit/>
          </a:bodyPr>
          <a:lstStyle/>
          <a:p>
            <a:r>
              <a:rPr lang="en-US" dirty="0"/>
              <a:t>13 Calorimeters:</a:t>
            </a:r>
          </a:p>
          <a:p>
            <a:r>
              <a:rPr lang="en-US" dirty="0"/>
              <a:t>    </a:t>
            </a:r>
            <a:r>
              <a:rPr lang="en-US" dirty="0">
                <a:solidFill>
                  <a:srgbClr val="00B050"/>
                </a:solidFill>
              </a:rPr>
              <a:t>7 x </a:t>
            </a:r>
            <a:r>
              <a:rPr lang="en-US" dirty="0" err="1">
                <a:solidFill>
                  <a:srgbClr val="00B050"/>
                </a:solidFill>
              </a:rPr>
              <a:t>SiPM</a:t>
            </a:r>
            <a:r>
              <a:rPr lang="en-US" dirty="0">
                <a:solidFill>
                  <a:srgbClr val="00B050"/>
                </a:solidFill>
              </a:rPr>
              <a:t> – CALOROC</a:t>
            </a:r>
          </a:p>
          <a:p>
            <a:r>
              <a:rPr lang="en-US" dirty="0"/>
              <a:t>    </a:t>
            </a:r>
            <a:r>
              <a:rPr lang="en-US" dirty="0">
                <a:solidFill>
                  <a:srgbClr val="FF0000"/>
                </a:solidFill>
              </a:rPr>
              <a:t>5 x </a:t>
            </a:r>
            <a:r>
              <a:rPr lang="en-US" dirty="0" err="1">
                <a:solidFill>
                  <a:srgbClr val="FF0000"/>
                </a:solidFill>
              </a:rPr>
              <a:t>SiPM</a:t>
            </a:r>
            <a:r>
              <a:rPr lang="en-US" dirty="0">
                <a:solidFill>
                  <a:srgbClr val="FF0000"/>
                </a:solidFill>
              </a:rPr>
              <a:t> – Discrete</a:t>
            </a:r>
          </a:p>
          <a:p>
            <a:r>
              <a:rPr lang="en-US" dirty="0"/>
              <a:t>    </a:t>
            </a:r>
            <a:r>
              <a:rPr lang="en-US" dirty="0">
                <a:solidFill>
                  <a:srgbClr val="0066FF"/>
                </a:solidFill>
              </a:rPr>
              <a:t>1 x </a:t>
            </a:r>
            <a:r>
              <a:rPr lang="en-US" dirty="0" err="1">
                <a:solidFill>
                  <a:srgbClr val="0070C0"/>
                </a:solidFill>
              </a:rPr>
              <a:t>SiPM</a:t>
            </a:r>
            <a:r>
              <a:rPr lang="en-US" dirty="0">
                <a:solidFill>
                  <a:srgbClr val="0070C0"/>
                </a:solidFill>
              </a:rPr>
              <a:t> – Commercial fADC250</a:t>
            </a:r>
          </a:p>
        </p:txBody>
      </p:sp>
      <p:sp>
        <p:nvSpPr>
          <p:cNvPr id="8" name="Oval 7">
            <a:extLst>
              <a:ext uri="{FF2B5EF4-FFF2-40B4-BE49-F238E27FC236}">
                <a16:creationId xmlns:a16="http://schemas.microsoft.com/office/drawing/2014/main" id="{B03E0C67-B09D-7F48-009E-155C4B70DD2A}"/>
              </a:ext>
            </a:extLst>
          </p:cNvPr>
          <p:cNvSpPr/>
          <p:nvPr/>
        </p:nvSpPr>
        <p:spPr>
          <a:xfrm>
            <a:off x="8534400" y="4819650"/>
            <a:ext cx="523875" cy="328313"/>
          </a:xfrm>
          <a:prstGeom prst="ellipse">
            <a:avLst/>
          </a:prstGeom>
          <a:noFill/>
          <a:ln w="412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C7E4FD-3AAA-BCE6-B1D6-B7A07614D1A8}"/>
              </a:ext>
            </a:extLst>
          </p:cNvPr>
          <p:cNvSpPr/>
          <p:nvPr/>
        </p:nvSpPr>
        <p:spPr>
          <a:xfrm>
            <a:off x="8610600" y="4805362"/>
            <a:ext cx="523875" cy="32831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81B50D-CEB5-B8F4-0C6C-91F62A3BE39A}"/>
              </a:ext>
            </a:extLst>
          </p:cNvPr>
          <p:cNvSpPr/>
          <p:nvPr/>
        </p:nvSpPr>
        <p:spPr>
          <a:xfrm>
            <a:off x="8534400" y="5157787"/>
            <a:ext cx="523875" cy="328313"/>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78FEC4B-61C0-4CBE-6846-FA5A581A6923}"/>
              </a:ext>
            </a:extLst>
          </p:cNvPr>
          <p:cNvSpPr/>
          <p:nvPr/>
        </p:nvSpPr>
        <p:spPr>
          <a:xfrm>
            <a:off x="8973747" y="5012381"/>
            <a:ext cx="523875" cy="328313"/>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1C2918-092E-1D84-C517-A6D51010D9E4}"/>
              </a:ext>
            </a:extLst>
          </p:cNvPr>
          <p:cNvSpPr/>
          <p:nvPr/>
        </p:nvSpPr>
        <p:spPr>
          <a:xfrm rot="20129350">
            <a:off x="5876925" y="1455182"/>
            <a:ext cx="723900" cy="1973818"/>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35CF098-2877-0D77-A4F9-C4B5AD639B9B}"/>
              </a:ext>
            </a:extLst>
          </p:cNvPr>
          <p:cNvSpPr/>
          <p:nvPr/>
        </p:nvSpPr>
        <p:spPr>
          <a:xfrm rot="20129350">
            <a:off x="5553076" y="1680562"/>
            <a:ext cx="723900" cy="1973818"/>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086C5F-F0C3-5013-B5E3-D6AF060C6EF7}"/>
              </a:ext>
            </a:extLst>
          </p:cNvPr>
          <p:cNvSpPr/>
          <p:nvPr/>
        </p:nvSpPr>
        <p:spPr>
          <a:xfrm rot="14849128">
            <a:off x="4641672" y="2708491"/>
            <a:ext cx="723900" cy="3593146"/>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78C8D6-EF6C-21EF-64DF-131633E9DCAC}"/>
              </a:ext>
            </a:extLst>
          </p:cNvPr>
          <p:cNvSpPr/>
          <p:nvPr/>
        </p:nvSpPr>
        <p:spPr>
          <a:xfrm rot="15369623">
            <a:off x="3614925" y="1869721"/>
            <a:ext cx="447755" cy="2076115"/>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7" name="Oval 16">
            <a:extLst>
              <a:ext uri="{FF2B5EF4-FFF2-40B4-BE49-F238E27FC236}">
                <a16:creationId xmlns:a16="http://schemas.microsoft.com/office/drawing/2014/main" id="{93BB81AD-AF4A-75F4-1DD8-75C7A4AE7334}"/>
              </a:ext>
            </a:extLst>
          </p:cNvPr>
          <p:cNvSpPr/>
          <p:nvPr/>
        </p:nvSpPr>
        <p:spPr>
          <a:xfrm rot="20800362">
            <a:off x="1683601" y="2288218"/>
            <a:ext cx="723900" cy="3295633"/>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F8E7F06-652E-7768-56C0-B35A6DA42DAF}"/>
              </a:ext>
            </a:extLst>
          </p:cNvPr>
          <p:cNvSpPr/>
          <p:nvPr/>
        </p:nvSpPr>
        <p:spPr>
          <a:xfrm rot="20691396">
            <a:off x="3164926" y="3262062"/>
            <a:ext cx="346233" cy="57116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DA17DA4-B5E0-CD24-7E02-BB394F0D4F2E}"/>
              </a:ext>
            </a:extLst>
          </p:cNvPr>
          <p:cNvSpPr/>
          <p:nvPr/>
        </p:nvSpPr>
        <p:spPr>
          <a:xfrm>
            <a:off x="10178099" y="4655493"/>
            <a:ext cx="261938" cy="32831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B26FF19-4CC4-E66D-B0CB-6EE86558C281}"/>
              </a:ext>
            </a:extLst>
          </p:cNvPr>
          <p:cNvSpPr/>
          <p:nvPr/>
        </p:nvSpPr>
        <p:spPr>
          <a:xfrm>
            <a:off x="11287761" y="4993630"/>
            <a:ext cx="261938" cy="32831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6FAFBB-996F-869F-B0CC-7A06236D3381}"/>
              </a:ext>
            </a:extLst>
          </p:cNvPr>
          <p:cNvSpPr/>
          <p:nvPr/>
        </p:nvSpPr>
        <p:spPr>
          <a:xfrm>
            <a:off x="11222276" y="5049365"/>
            <a:ext cx="392907" cy="216844"/>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37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257-2791-B348-114F-38DB65167FE7}"/>
              </a:ext>
            </a:extLst>
          </p:cNvPr>
          <p:cNvSpPr>
            <a:spLocks noGrp="1"/>
          </p:cNvSpPr>
          <p:nvPr>
            <p:ph type="title"/>
          </p:nvPr>
        </p:nvSpPr>
        <p:spPr/>
        <p:txBody>
          <a:bodyPr/>
          <a:lstStyle/>
          <a:p>
            <a:r>
              <a:rPr lang="en-US" dirty="0" err="1"/>
              <a:t>ePIC</a:t>
            </a:r>
            <a:r>
              <a:rPr lang="en-US" dirty="0"/>
              <a:t> Detector Readout Technologies</a:t>
            </a:r>
          </a:p>
        </p:txBody>
      </p:sp>
      <p:pic>
        <p:nvPicPr>
          <p:cNvPr id="4" name="Picture 3" descr="A diagram of a machine&#10;&#10;Description automatically generated">
            <a:extLst>
              <a:ext uri="{FF2B5EF4-FFF2-40B4-BE49-F238E27FC236}">
                <a16:creationId xmlns:a16="http://schemas.microsoft.com/office/drawing/2014/main" id="{38A496C4-E80B-9B86-733A-2B66391A0338}"/>
              </a:ext>
            </a:extLst>
          </p:cNvPr>
          <p:cNvPicPr>
            <a:picLocks noChangeAspect="1"/>
          </p:cNvPicPr>
          <p:nvPr/>
        </p:nvPicPr>
        <p:blipFill rotWithShape="1">
          <a:blip r:embed="rId2"/>
          <a:srcRect l="1620" r="3174"/>
          <a:stretch/>
        </p:blipFill>
        <p:spPr>
          <a:xfrm>
            <a:off x="247648" y="881541"/>
            <a:ext cx="7352665" cy="5319233"/>
          </a:xfrm>
          <a:prstGeom prst="rect">
            <a:avLst/>
          </a:prstGeom>
        </p:spPr>
      </p:pic>
      <p:pic>
        <p:nvPicPr>
          <p:cNvPr id="7" name="Picture 6">
            <a:extLst>
              <a:ext uri="{FF2B5EF4-FFF2-40B4-BE49-F238E27FC236}">
                <a16:creationId xmlns:a16="http://schemas.microsoft.com/office/drawing/2014/main" id="{D79B9867-709E-877A-7297-BB259C524C37}"/>
              </a:ext>
            </a:extLst>
          </p:cNvPr>
          <p:cNvPicPr>
            <a:picLocks noChangeAspect="1"/>
          </p:cNvPicPr>
          <p:nvPr/>
        </p:nvPicPr>
        <p:blipFill>
          <a:blip r:embed="rId3"/>
          <a:stretch>
            <a:fillRect/>
          </a:stretch>
        </p:blipFill>
        <p:spPr>
          <a:xfrm>
            <a:off x="5915025" y="3419119"/>
            <a:ext cx="6046172" cy="2667596"/>
          </a:xfrm>
          <a:prstGeom prst="rect">
            <a:avLst/>
          </a:prstGeom>
          <a:ln w="25400">
            <a:solidFill>
              <a:schemeClr val="tx1"/>
            </a:solidFill>
          </a:ln>
        </p:spPr>
      </p:pic>
      <p:sp>
        <p:nvSpPr>
          <p:cNvPr id="3" name="Arrow: Down 2">
            <a:extLst>
              <a:ext uri="{FF2B5EF4-FFF2-40B4-BE49-F238E27FC236}">
                <a16:creationId xmlns:a16="http://schemas.microsoft.com/office/drawing/2014/main" id="{49134F2B-FBDB-BF35-AA51-924068D4FE8F}"/>
              </a:ext>
            </a:extLst>
          </p:cNvPr>
          <p:cNvSpPr/>
          <p:nvPr/>
        </p:nvSpPr>
        <p:spPr>
          <a:xfrm rot="6845201">
            <a:off x="4957658" y="2933951"/>
            <a:ext cx="382844" cy="17439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60AB1A-4AF2-89D8-3F18-EBDE650A0213}"/>
              </a:ext>
            </a:extLst>
          </p:cNvPr>
          <p:cNvSpPr txBox="1"/>
          <p:nvPr/>
        </p:nvSpPr>
        <p:spPr>
          <a:xfrm>
            <a:off x="7800975" y="1019175"/>
            <a:ext cx="4105278" cy="2308324"/>
          </a:xfrm>
          <a:prstGeom prst="rect">
            <a:avLst/>
          </a:prstGeom>
          <a:noFill/>
        </p:spPr>
        <p:txBody>
          <a:bodyPr wrap="square" rtlCol="0">
            <a:spAutoFit/>
          </a:bodyPr>
          <a:lstStyle/>
          <a:p>
            <a:r>
              <a:rPr lang="en-US" dirty="0"/>
              <a:t>Tracking:</a:t>
            </a:r>
          </a:p>
          <a:p>
            <a:r>
              <a:rPr lang="en-US" dirty="0">
                <a:solidFill>
                  <a:srgbClr val="00B050"/>
                </a:solidFill>
              </a:rPr>
              <a:t>    </a:t>
            </a:r>
            <a:r>
              <a:rPr lang="en-US" dirty="0">
                <a:solidFill>
                  <a:srgbClr val="FF0000"/>
                </a:solidFill>
              </a:rPr>
              <a:t>4 x ITS3 – VTRX+ / </a:t>
            </a:r>
            <a:r>
              <a:rPr lang="en-US" dirty="0" err="1">
                <a:solidFill>
                  <a:srgbClr val="FF0000"/>
                </a:solidFill>
              </a:rPr>
              <a:t>lpGBT</a:t>
            </a:r>
            <a:endParaRPr lang="en-US" dirty="0">
              <a:solidFill>
                <a:srgbClr val="FF0000"/>
              </a:solidFill>
            </a:endParaRPr>
          </a:p>
          <a:p>
            <a:endParaRPr lang="en-US" dirty="0">
              <a:solidFill>
                <a:srgbClr val="00B050"/>
              </a:solidFill>
            </a:endParaRPr>
          </a:p>
          <a:p>
            <a:r>
              <a:rPr lang="en-US" dirty="0">
                <a:solidFill>
                  <a:srgbClr val="00B050"/>
                </a:solidFill>
              </a:rPr>
              <a:t>    3 x </a:t>
            </a:r>
            <a:r>
              <a:rPr lang="en-US" dirty="0" err="1">
                <a:solidFill>
                  <a:srgbClr val="00B050"/>
                </a:solidFill>
              </a:rPr>
              <a:t>uRWELL</a:t>
            </a:r>
            <a:r>
              <a:rPr lang="en-US" dirty="0">
                <a:solidFill>
                  <a:srgbClr val="00B050"/>
                </a:solidFill>
              </a:rPr>
              <a:t> – SALSA</a:t>
            </a:r>
          </a:p>
          <a:p>
            <a:r>
              <a:rPr lang="en-US" dirty="0">
                <a:solidFill>
                  <a:srgbClr val="00B050"/>
                </a:solidFill>
              </a:rPr>
              <a:t>    </a:t>
            </a:r>
            <a:r>
              <a:rPr lang="en-US" dirty="0">
                <a:solidFill>
                  <a:srgbClr val="0070C0"/>
                </a:solidFill>
              </a:rPr>
              <a:t>1 x Micromegas – SALSA</a:t>
            </a:r>
          </a:p>
          <a:p>
            <a:endParaRPr lang="en-US" dirty="0">
              <a:solidFill>
                <a:srgbClr val="0070C0"/>
              </a:solidFill>
            </a:endParaRPr>
          </a:p>
          <a:p>
            <a:r>
              <a:rPr lang="en-US" dirty="0"/>
              <a:t>     AC-LGAD time of flight</a:t>
            </a:r>
          </a:p>
          <a:p>
            <a:endParaRPr lang="en-US" dirty="0">
              <a:solidFill>
                <a:srgbClr val="00B050"/>
              </a:solidFill>
            </a:endParaRPr>
          </a:p>
        </p:txBody>
      </p:sp>
      <p:sp>
        <p:nvSpPr>
          <p:cNvPr id="8" name="Oval 7">
            <a:extLst>
              <a:ext uri="{FF2B5EF4-FFF2-40B4-BE49-F238E27FC236}">
                <a16:creationId xmlns:a16="http://schemas.microsoft.com/office/drawing/2014/main" id="{20EF1E16-E615-E272-A65F-0E85CDCDD8D3}"/>
              </a:ext>
            </a:extLst>
          </p:cNvPr>
          <p:cNvSpPr/>
          <p:nvPr/>
        </p:nvSpPr>
        <p:spPr>
          <a:xfrm rot="16200000">
            <a:off x="8211074" y="3973637"/>
            <a:ext cx="447755" cy="4066048"/>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Oval 8">
            <a:extLst>
              <a:ext uri="{FF2B5EF4-FFF2-40B4-BE49-F238E27FC236}">
                <a16:creationId xmlns:a16="http://schemas.microsoft.com/office/drawing/2014/main" id="{E5108AD6-FA61-F334-BCAE-FBF861ED0428}"/>
              </a:ext>
            </a:extLst>
          </p:cNvPr>
          <p:cNvSpPr/>
          <p:nvPr/>
        </p:nvSpPr>
        <p:spPr>
          <a:xfrm rot="16200000">
            <a:off x="7141991" y="2469578"/>
            <a:ext cx="447755" cy="2394218"/>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Oval 9">
            <a:extLst>
              <a:ext uri="{FF2B5EF4-FFF2-40B4-BE49-F238E27FC236}">
                <a16:creationId xmlns:a16="http://schemas.microsoft.com/office/drawing/2014/main" id="{1FA49BE2-328C-067A-AF39-14F11E01554F}"/>
              </a:ext>
            </a:extLst>
          </p:cNvPr>
          <p:cNvSpPr/>
          <p:nvPr/>
        </p:nvSpPr>
        <p:spPr>
          <a:xfrm rot="16200000">
            <a:off x="9729926" y="3109776"/>
            <a:ext cx="418826" cy="1057274"/>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1" name="Oval 10">
            <a:extLst>
              <a:ext uri="{FF2B5EF4-FFF2-40B4-BE49-F238E27FC236}">
                <a16:creationId xmlns:a16="http://schemas.microsoft.com/office/drawing/2014/main" id="{10F7049F-579A-4EDE-BFDB-244DBA84E700}"/>
              </a:ext>
            </a:extLst>
          </p:cNvPr>
          <p:cNvSpPr/>
          <p:nvPr/>
        </p:nvSpPr>
        <p:spPr>
          <a:xfrm rot="16200000">
            <a:off x="8824731" y="3115352"/>
            <a:ext cx="418826" cy="1057274"/>
          </a:xfrm>
          <a:prstGeom prst="ellipse">
            <a:avLst/>
          </a:prstGeom>
          <a:noFill/>
          <a:ln w="412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356421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257-2791-B348-114F-38DB65167FE7}"/>
              </a:ext>
            </a:extLst>
          </p:cNvPr>
          <p:cNvSpPr>
            <a:spLocks noGrp="1"/>
          </p:cNvSpPr>
          <p:nvPr>
            <p:ph type="title"/>
          </p:nvPr>
        </p:nvSpPr>
        <p:spPr/>
        <p:txBody>
          <a:bodyPr/>
          <a:lstStyle/>
          <a:p>
            <a:r>
              <a:rPr lang="en-US" dirty="0" err="1"/>
              <a:t>ePIC</a:t>
            </a:r>
            <a:r>
              <a:rPr lang="en-US" dirty="0"/>
              <a:t> Detector Readout Technologies</a:t>
            </a:r>
          </a:p>
        </p:txBody>
      </p:sp>
      <p:pic>
        <p:nvPicPr>
          <p:cNvPr id="4" name="Picture 3" descr="A diagram of a machine&#10;&#10;Description automatically generated">
            <a:extLst>
              <a:ext uri="{FF2B5EF4-FFF2-40B4-BE49-F238E27FC236}">
                <a16:creationId xmlns:a16="http://schemas.microsoft.com/office/drawing/2014/main" id="{38A496C4-E80B-9B86-733A-2B66391A0338}"/>
              </a:ext>
            </a:extLst>
          </p:cNvPr>
          <p:cNvPicPr>
            <a:picLocks noChangeAspect="1"/>
          </p:cNvPicPr>
          <p:nvPr/>
        </p:nvPicPr>
        <p:blipFill rotWithShape="1">
          <a:blip r:embed="rId2"/>
          <a:srcRect l="1620" r="3174"/>
          <a:stretch/>
        </p:blipFill>
        <p:spPr>
          <a:xfrm>
            <a:off x="247648" y="881541"/>
            <a:ext cx="7352665" cy="5319233"/>
          </a:xfrm>
          <a:prstGeom prst="rect">
            <a:avLst/>
          </a:prstGeom>
        </p:spPr>
      </p:pic>
      <p:pic>
        <p:nvPicPr>
          <p:cNvPr id="5" name="IR.IP6.pdf" descr="IR.IP6.pdf">
            <a:extLst>
              <a:ext uri="{FF2B5EF4-FFF2-40B4-BE49-F238E27FC236}">
                <a16:creationId xmlns:a16="http://schemas.microsoft.com/office/drawing/2014/main" id="{3ABF740D-7283-CA0E-800E-6D4F1A1F9813}"/>
              </a:ext>
            </a:extLst>
          </p:cNvPr>
          <p:cNvPicPr>
            <a:picLocks noChangeAspect="1"/>
          </p:cNvPicPr>
          <p:nvPr/>
        </p:nvPicPr>
        <p:blipFill>
          <a:blip r:embed="rId3"/>
          <a:stretch>
            <a:fillRect/>
          </a:stretch>
        </p:blipFill>
        <p:spPr>
          <a:xfrm>
            <a:off x="7600314" y="3762375"/>
            <a:ext cx="4166629" cy="2371724"/>
          </a:xfrm>
          <a:prstGeom prst="rect">
            <a:avLst/>
          </a:prstGeom>
          <a:ln w="12700">
            <a:miter lim="400000"/>
          </a:ln>
        </p:spPr>
      </p:pic>
      <p:sp>
        <p:nvSpPr>
          <p:cNvPr id="3" name="TextBox 2">
            <a:extLst>
              <a:ext uri="{FF2B5EF4-FFF2-40B4-BE49-F238E27FC236}">
                <a16:creationId xmlns:a16="http://schemas.microsoft.com/office/drawing/2014/main" id="{DA0BB85B-CAF5-26C1-62B3-A8546CF06CF4}"/>
              </a:ext>
            </a:extLst>
          </p:cNvPr>
          <p:cNvSpPr txBox="1"/>
          <p:nvPr/>
        </p:nvSpPr>
        <p:spPr>
          <a:xfrm>
            <a:off x="7800975" y="1019175"/>
            <a:ext cx="4105278" cy="923330"/>
          </a:xfrm>
          <a:prstGeom prst="rect">
            <a:avLst/>
          </a:prstGeom>
          <a:noFill/>
        </p:spPr>
        <p:txBody>
          <a:bodyPr wrap="square" rtlCol="0">
            <a:spAutoFit/>
          </a:bodyPr>
          <a:lstStyle/>
          <a:p>
            <a:r>
              <a:rPr lang="en-US" dirty="0"/>
              <a:t>AC-LGADs:</a:t>
            </a:r>
          </a:p>
          <a:p>
            <a:r>
              <a:rPr lang="en-US" dirty="0"/>
              <a:t>    </a:t>
            </a:r>
            <a:r>
              <a:rPr lang="en-US" dirty="0">
                <a:solidFill>
                  <a:srgbClr val="FF0000"/>
                </a:solidFill>
              </a:rPr>
              <a:t>6 x Pixels: EICROC</a:t>
            </a:r>
          </a:p>
          <a:p>
            <a:r>
              <a:rPr lang="en-US" dirty="0"/>
              <a:t>    </a:t>
            </a:r>
            <a:r>
              <a:rPr lang="en-US" dirty="0">
                <a:solidFill>
                  <a:srgbClr val="00B050"/>
                </a:solidFill>
              </a:rPr>
              <a:t>2 x Strips: FCFD / </a:t>
            </a:r>
            <a:r>
              <a:rPr lang="en-US" dirty="0" err="1">
                <a:solidFill>
                  <a:srgbClr val="00B050"/>
                </a:solidFill>
              </a:rPr>
              <a:t>EICROCx</a:t>
            </a:r>
            <a:endParaRPr lang="en-US" dirty="0">
              <a:solidFill>
                <a:srgbClr val="00B050"/>
              </a:solidFill>
            </a:endParaRPr>
          </a:p>
        </p:txBody>
      </p:sp>
      <p:sp>
        <p:nvSpPr>
          <p:cNvPr id="8" name="Oval 7">
            <a:extLst>
              <a:ext uri="{FF2B5EF4-FFF2-40B4-BE49-F238E27FC236}">
                <a16:creationId xmlns:a16="http://schemas.microsoft.com/office/drawing/2014/main" id="{394C193E-DA1E-BFB4-4D30-B9C0A949C6FA}"/>
              </a:ext>
            </a:extLst>
          </p:cNvPr>
          <p:cNvSpPr/>
          <p:nvPr/>
        </p:nvSpPr>
        <p:spPr>
          <a:xfrm rot="20691396">
            <a:off x="4642757" y="2833476"/>
            <a:ext cx="262448" cy="57116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D75B157-351D-79B9-4A5D-D76C43B66A2A}"/>
              </a:ext>
            </a:extLst>
          </p:cNvPr>
          <p:cNvSpPr/>
          <p:nvPr/>
        </p:nvSpPr>
        <p:spPr>
          <a:xfrm>
            <a:off x="10014858" y="4680549"/>
            <a:ext cx="262448" cy="28558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F6318C-2AAB-8E70-8492-E8E55D9CAA7C}"/>
              </a:ext>
            </a:extLst>
          </p:cNvPr>
          <p:cNvSpPr/>
          <p:nvPr/>
        </p:nvSpPr>
        <p:spPr>
          <a:xfrm>
            <a:off x="10995933" y="5480649"/>
            <a:ext cx="262448" cy="28558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1C9300C-ED7B-6284-6FB3-03960CE24400}"/>
              </a:ext>
            </a:extLst>
          </p:cNvPr>
          <p:cNvSpPr/>
          <p:nvPr/>
        </p:nvSpPr>
        <p:spPr>
          <a:xfrm>
            <a:off x="10576833" y="5032974"/>
            <a:ext cx="419100" cy="38100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8E36E7E-3C7E-B1AF-2F96-C125E4A5EEB9}"/>
              </a:ext>
            </a:extLst>
          </p:cNvPr>
          <p:cNvSpPr/>
          <p:nvPr/>
        </p:nvSpPr>
        <p:spPr>
          <a:xfrm rot="15388431">
            <a:off x="3747915" y="2096571"/>
            <a:ext cx="181927" cy="2044971"/>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5D66EB-6FC0-C40C-EC38-471FA7703091}"/>
              </a:ext>
            </a:extLst>
          </p:cNvPr>
          <p:cNvSpPr/>
          <p:nvPr/>
        </p:nvSpPr>
        <p:spPr>
          <a:xfrm rot="15388431">
            <a:off x="8621658" y="4720786"/>
            <a:ext cx="289317" cy="426311"/>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8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4257-2791-B348-114F-38DB65167FE7}"/>
              </a:ext>
            </a:extLst>
          </p:cNvPr>
          <p:cNvSpPr>
            <a:spLocks noGrp="1"/>
          </p:cNvSpPr>
          <p:nvPr>
            <p:ph type="title"/>
          </p:nvPr>
        </p:nvSpPr>
        <p:spPr/>
        <p:txBody>
          <a:bodyPr/>
          <a:lstStyle/>
          <a:p>
            <a:r>
              <a:rPr lang="en-US" dirty="0" err="1"/>
              <a:t>ePIC</a:t>
            </a:r>
            <a:r>
              <a:rPr lang="en-US" dirty="0"/>
              <a:t> Detector Readout Technologies</a:t>
            </a:r>
          </a:p>
        </p:txBody>
      </p:sp>
      <p:pic>
        <p:nvPicPr>
          <p:cNvPr id="4" name="Picture 3" descr="A diagram of a machine&#10;&#10;Description automatically generated">
            <a:extLst>
              <a:ext uri="{FF2B5EF4-FFF2-40B4-BE49-F238E27FC236}">
                <a16:creationId xmlns:a16="http://schemas.microsoft.com/office/drawing/2014/main" id="{38A496C4-E80B-9B86-733A-2B66391A0338}"/>
              </a:ext>
            </a:extLst>
          </p:cNvPr>
          <p:cNvPicPr>
            <a:picLocks noChangeAspect="1"/>
          </p:cNvPicPr>
          <p:nvPr/>
        </p:nvPicPr>
        <p:blipFill rotWithShape="1">
          <a:blip r:embed="rId2"/>
          <a:srcRect l="1620" r="3174"/>
          <a:stretch/>
        </p:blipFill>
        <p:spPr>
          <a:xfrm>
            <a:off x="247648" y="881541"/>
            <a:ext cx="7352665" cy="5319233"/>
          </a:xfrm>
          <a:prstGeom prst="rect">
            <a:avLst/>
          </a:prstGeom>
        </p:spPr>
      </p:pic>
      <p:sp>
        <p:nvSpPr>
          <p:cNvPr id="3" name="TextBox 2">
            <a:extLst>
              <a:ext uri="{FF2B5EF4-FFF2-40B4-BE49-F238E27FC236}">
                <a16:creationId xmlns:a16="http://schemas.microsoft.com/office/drawing/2014/main" id="{928F329C-28B5-28E0-6331-958A523EDDAE}"/>
              </a:ext>
            </a:extLst>
          </p:cNvPr>
          <p:cNvSpPr txBox="1"/>
          <p:nvPr/>
        </p:nvSpPr>
        <p:spPr>
          <a:xfrm>
            <a:off x="7800974" y="1019175"/>
            <a:ext cx="4391026" cy="2585323"/>
          </a:xfrm>
          <a:prstGeom prst="rect">
            <a:avLst/>
          </a:prstGeom>
          <a:noFill/>
        </p:spPr>
        <p:txBody>
          <a:bodyPr wrap="square" rtlCol="0">
            <a:spAutoFit/>
          </a:bodyPr>
          <a:lstStyle/>
          <a:p>
            <a:r>
              <a:rPr lang="en-US" dirty="0"/>
              <a:t>3 RICH Detectors:</a:t>
            </a:r>
          </a:p>
          <a:p>
            <a:r>
              <a:rPr lang="en-US" dirty="0"/>
              <a:t>   </a:t>
            </a:r>
            <a:r>
              <a:rPr lang="en-US" dirty="0" err="1">
                <a:solidFill>
                  <a:srgbClr val="00B050"/>
                </a:solidFill>
              </a:rPr>
              <a:t>dRICH</a:t>
            </a:r>
            <a:r>
              <a:rPr lang="en-US" dirty="0">
                <a:solidFill>
                  <a:srgbClr val="00B050"/>
                </a:solidFill>
              </a:rPr>
              <a:t>: </a:t>
            </a:r>
            <a:r>
              <a:rPr lang="en-US" dirty="0" err="1">
                <a:solidFill>
                  <a:srgbClr val="00B050"/>
                </a:solidFill>
              </a:rPr>
              <a:t>SiPM</a:t>
            </a:r>
            <a:r>
              <a:rPr lang="en-US" dirty="0">
                <a:solidFill>
                  <a:srgbClr val="00B050"/>
                </a:solidFill>
              </a:rPr>
              <a:t> – ALCOR </a:t>
            </a:r>
          </a:p>
          <a:p>
            <a:r>
              <a:rPr lang="en-US" dirty="0">
                <a:solidFill>
                  <a:srgbClr val="00B050"/>
                </a:solidFill>
              </a:rPr>
              <a:t>          (needs single photon sensitivity)</a:t>
            </a:r>
          </a:p>
          <a:p>
            <a:r>
              <a:rPr lang="en-US" dirty="0"/>
              <a:t>   </a:t>
            </a:r>
            <a:r>
              <a:rPr lang="en-US" dirty="0" err="1">
                <a:solidFill>
                  <a:srgbClr val="FF0000"/>
                </a:solidFill>
              </a:rPr>
              <a:t>pfRICH</a:t>
            </a:r>
            <a:r>
              <a:rPr lang="en-US" dirty="0">
                <a:solidFill>
                  <a:srgbClr val="FF0000"/>
                </a:solidFill>
              </a:rPr>
              <a:t>: HRPPD – FCFD / </a:t>
            </a:r>
            <a:r>
              <a:rPr lang="en-US" dirty="0" err="1">
                <a:solidFill>
                  <a:srgbClr val="FF0000"/>
                </a:solidFill>
              </a:rPr>
              <a:t>EICROCx</a:t>
            </a:r>
            <a:endParaRPr lang="en-US" dirty="0">
              <a:solidFill>
                <a:srgbClr val="FF0000"/>
              </a:solidFill>
            </a:endParaRPr>
          </a:p>
          <a:p>
            <a:r>
              <a:rPr lang="en-US" dirty="0"/>
              <a:t>   </a:t>
            </a:r>
            <a:r>
              <a:rPr lang="en-US" dirty="0" err="1">
                <a:solidFill>
                  <a:srgbClr val="0066FF"/>
                </a:solidFill>
              </a:rPr>
              <a:t>hpDIRC</a:t>
            </a:r>
            <a:r>
              <a:rPr lang="en-US" dirty="0">
                <a:solidFill>
                  <a:srgbClr val="0066FF"/>
                </a:solidFill>
              </a:rPr>
              <a:t>: MCPPMT – FCFD / </a:t>
            </a:r>
            <a:r>
              <a:rPr lang="en-US" dirty="0" err="1">
                <a:solidFill>
                  <a:srgbClr val="0066FF"/>
                </a:solidFill>
              </a:rPr>
              <a:t>EICROCx</a:t>
            </a:r>
            <a:endParaRPr lang="en-US" dirty="0">
              <a:solidFill>
                <a:srgbClr val="0066FF"/>
              </a:solidFill>
            </a:endParaRPr>
          </a:p>
          <a:p>
            <a:endParaRPr lang="en-US" dirty="0">
              <a:solidFill>
                <a:srgbClr val="0066FF"/>
              </a:solidFill>
            </a:endParaRPr>
          </a:p>
          <a:p>
            <a:endParaRPr lang="en-US" dirty="0">
              <a:solidFill>
                <a:srgbClr val="0066FF"/>
              </a:solidFill>
            </a:endParaRPr>
          </a:p>
          <a:p>
            <a:r>
              <a:rPr lang="en-US" dirty="0">
                <a:solidFill>
                  <a:srgbClr val="0066FF"/>
                </a:solidFill>
              </a:rPr>
              <a:t>(same FCFD / </a:t>
            </a:r>
            <a:r>
              <a:rPr lang="en-US" dirty="0" err="1">
                <a:solidFill>
                  <a:srgbClr val="0066FF"/>
                </a:solidFill>
              </a:rPr>
              <a:t>EICROCx</a:t>
            </a:r>
            <a:r>
              <a:rPr lang="en-US" dirty="0">
                <a:solidFill>
                  <a:srgbClr val="0066FF"/>
                </a:solidFill>
              </a:rPr>
              <a:t> as for</a:t>
            </a:r>
          </a:p>
          <a:p>
            <a:r>
              <a:rPr lang="en-US" dirty="0">
                <a:solidFill>
                  <a:srgbClr val="0066FF"/>
                </a:solidFill>
              </a:rPr>
              <a:t> AC-LGAD strip detectors)</a:t>
            </a:r>
          </a:p>
        </p:txBody>
      </p:sp>
      <p:sp>
        <p:nvSpPr>
          <p:cNvPr id="6" name="Oval 5">
            <a:extLst>
              <a:ext uri="{FF2B5EF4-FFF2-40B4-BE49-F238E27FC236}">
                <a16:creationId xmlns:a16="http://schemas.microsoft.com/office/drawing/2014/main" id="{0FFDDBAB-BD5F-7F08-9333-4C419BF9C353}"/>
              </a:ext>
            </a:extLst>
          </p:cNvPr>
          <p:cNvSpPr/>
          <p:nvPr/>
        </p:nvSpPr>
        <p:spPr>
          <a:xfrm rot="20129350">
            <a:off x="4765879" y="2270519"/>
            <a:ext cx="861259" cy="1247770"/>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B34F43-A36E-F6D1-9122-276D7C56FC50}"/>
              </a:ext>
            </a:extLst>
          </p:cNvPr>
          <p:cNvSpPr/>
          <p:nvPr/>
        </p:nvSpPr>
        <p:spPr>
          <a:xfrm rot="20129350">
            <a:off x="3389698" y="3027376"/>
            <a:ext cx="553664" cy="803248"/>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2E91B3-4A81-F2B2-9D77-0514FB01CADC}"/>
              </a:ext>
            </a:extLst>
          </p:cNvPr>
          <p:cNvSpPr/>
          <p:nvPr/>
        </p:nvSpPr>
        <p:spPr>
          <a:xfrm rot="20859857">
            <a:off x="2794201" y="2908462"/>
            <a:ext cx="2031301" cy="233539"/>
          </a:xfrm>
          <a:prstGeom prst="ellipse">
            <a:avLst/>
          </a:prstGeom>
          <a:noFill/>
          <a:ln w="412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61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0707F8-173B-A9FC-B2C4-7BCC6B719E7F}"/>
              </a:ext>
            </a:extLst>
          </p:cNvPr>
          <p:cNvSpPr/>
          <p:nvPr/>
        </p:nvSpPr>
        <p:spPr>
          <a:xfrm>
            <a:off x="6046606" y="980768"/>
            <a:ext cx="5566543" cy="508592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6CF054-E447-759F-E4ED-51BCBB00D894}"/>
              </a:ext>
            </a:extLst>
          </p:cNvPr>
          <p:cNvSpPr/>
          <p:nvPr/>
        </p:nvSpPr>
        <p:spPr>
          <a:xfrm>
            <a:off x="521059" y="980768"/>
            <a:ext cx="5439346" cy="508592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C13E41B-FF6A-4F42-A38B-0F5531A5032B}"/>
              </a:ext>
            </a:extLst>
          </p:cNvPr>
          <p:cNvSpPr>
            <a:spLocks noGrp="1"/>
          </p:cNvSpPr>
          <p:nvPr>
            <p:ph type="title"/>
          </p:nvPr>
        </p:nvSpPr>
        <p:spPr/>
        <p:txBody>
          <a:bodyPr/>
          <a:lstStyle/>
          <a:p>
            <a:r>
              <a:rPr lang="en-US" dirty="0"/>
              <a:t>Streaming in </a:t>
            </a:r>
            <a:r>
              <a:rPr lang="en-US" dirty="0" err="1"/>
              <a:t>ePIC</a:t>
            </a:r>
            <a:r>
              <a:rPr lang="en-US" dirty="0"/>
              <a:t>	</a:t>
            </a:r>
          </a:p>
        </p:txBody>
      </p:sp>
      <p:sp>
        <p:nvSpPr>
          <p:cNvPr id="5" name="Text Placeholder 4">
            <a:extLst>
              <a:ext uri="{FF2B5EF4-FFF2-40B4-BE49-F238E27FC236}">
                <a16:creationId xmlns:a16="http://schemas.microsoft.com/office/drawing/2014/main" id="{56A98653-6DA0-8087-7CA2-77D0BF79470F}"/>
              </a:ext>
            </a:extLst>
          </p:cNvPr>
          <p:cNvSpPr>
            <a:spLocks noGrp="1"/>
          </p:cNvSpPr>
          <p:nvPr>
            <p:ph type="body" sz="quarter" idx="10"/>
          </p:nvPr>
        </p:nvSpPr>
        <p:spPr>
          <a:xfrm>
            <a:off x="578851" y="1072508"/>
            <a:ext cx="5289387" cy="4804723"/>
          </a:xfrm>
          <a:noFill/>
        </p:spPr>
        <p:txBody>
          <a:bodyPr>
            <a:noAutofit/>
          </a:bodyPr>
          <a:lstStyle/>
          <a:p>
            <a:pPr marL="0" indent="0" algn="ctr">
              <a:buNone/>
            </a:pPr>
            <a:r>
              <a:rPr lang="en-US" sz="2800" dirty="0"/>
              <a:t>DAQ </a:t>
            </a:r>
            <a:endParaRPr lang="en-US" sz="400" dirty="0"/>
          </a:p>
          <a:p>
            <a:pPr marL="0" indent="0">
              <a:buNone/>
            </a:pPr>
            <a:r>
              <a:rPr lang="en-US" sz="1600" dirty="0"/>
              <a:t>Definition of streaming is “No L0 trigger”</a:t>
            </a:r>
          </a:p>
          <a:p>
            <a:pPr lvl="1">
              <a:buFont typeface="Wingdings" panose="05000000000000000000" pitchFamily="2" charset="2"/>
              <a:buChar char="Ø"/>
            </a:pPr>
            <a:r>
              <a:rPr lang="en-US" sz="1200" dirty="0"/>
              <a:t>All data is zero suppressed by the front end electronics</a:t>
            </a:r>
          </a:p>
          <a:p>
            <a:pPr lvl="1">
              <a:buFont typeface="Wingdings" panose="05000000000000000000" pitchFamily="2" charset="2"/>
              <a:buChar char="Ø"/>
            </a:pPr>
            <a:r>
              <a:rPr lang="en-US" sz="1200" dirty="0"/>
              <a:t>No system wide deadtime in normal operation</a:t>
            </a:r>
          </a:p>
          <a:p>
            <a:pPr lvl="1">
              <a:buFont typeface="Wingdings" panose="05000000000000000000" pitchFamily="2" charset="2"/>
              <a:buChar char="Ø"/>
            </a:pPr>
            <a:r>
              <a:rPr lang="en-US" sz="1200" dirty="0"/>
              <a:t>Collaboration should have the full ability to make data selection cuts on the widest possible criteria</a:t>
            </a:r>
          </a:p>
          <a:p>
            <a:pPr lvl="2"/>
            <a:r>
              <a:rPr lang="en-US" sz="1200" dirty="0"/>
              <a:t>Flexible event selection</a:t>
            </a:r>
          </a:p>
          <a:p>
            <a:pPr lvl="2"/>
            <a:r>
              <a:rPr lang="en-US" sz="1200" dirty="0"/>
              <a:t>Flexible data selection</a:t>
            </a:r>
          </a:p>
          <a:p>
            <a:pPr lvl="2"/>
            <a:r>
              <a:rPr lang="en-US" sz="1200" dirty="0"/>
              <a:t>Full background characterization</a:t>
            </a:r>
          </a:p>
          <a:p>
            <a:pPr lvl="1">
              <a:buFont typeface="Wingdings" panose="05000000000000000000" pitchFamily="2" charset="2"/>
              <a:buChar char="Ø"/>
            </a:pPr>
            <a:r>
              <a:rPr lang="en-US" sz="1200" dirty="0"/>
              <a:t>But subject to an overall throughput budget of ~100Gb/sec</a:t>
            </a:r>
          </a:p>
          <a:p>
            <a:pPr lvl="1">
              <a:buFont typeface="Wingdings" panose="05000000000000000000" pitchFamily="2" charset="2"/>
              <a:buChar char="Ø"/>
            </a:pPr>
            <a:endParaRPr lang="en-US" sz="400" dirty="0"/>
          </a:p>
          <a:p>
            <a:pPr marL="0" indent="0">
              <a:buNone/>
            </a:pPr>
            <a:r>
              <a:rPr lang="en-US" sz="1600" dirty="0" err="1"/>
              <a:t>ePIC</a:t>
            </a:r>
            <a:r>
              <a:rPr lang="en-US" sz="1600" dirty="0"/>
              <a:t> Streaming will include</a:t>
            </a:r>
          </a:p>
          <a:p>
            <a:pPr lvl="1">
              <a:buFont typeface="Wingdings" panose="05000000000000000000" pitchFamily="2" charset="2"/>
              <a:buChar char="Ø"/>
            </a:pPr>
            <a:r>
              <a:rPr lang="en-US" sz="1200" dirty="0"/>
              <a:t>Capabilities for hardware and firmware based triggering</a:t>
            </a:r>
          </a:p>
          <a:p>
            <a:pPr lvl="1">
              <a:buFont typeface="Wingdings" panose="05000000000000000000" pitchFamily="2" charset="2"/>
              <a:buChar char="Ø"/>
            </a:pPr>
            <a:r>
              <a:rPr lang="en-US" sz="1200" dirty="0"/>
              <a:t>Capability for flow control</a:t>
            </a:r>
          </a:p>
          <a:p>
            <a:pPr lvl="1">
              <a:buFont typeface="Wingdings" panose="05000000000000000000" pitchFamily="2" charset="2"/>
              <a:buChar char="Ø"/>
            </a:pPr>
            <a:r>
              <a:rPr lang="en-US" sz="1200" dirty="0"/>
              <a:t>Zero suppression &amp; aggregation within data packets</a:t>
            </a:r>
          </a:p>
          <a:p>
            <a:pPr lvl="1">
              <a:buFont typeface="Wingdings" panose="05000000000000000000" pitchFamily="2" charset="2"/>
              <a:buChar char="Ø"/>
            </a:pPr>
            <a:endParaRPr lang="en-US" sz="400" dirty="0"/>
          </a:p>
          <a:p>
            <a:pPr marL="0" indent="0">
              <a:buNone/>
            </a:pPr>
            <a:r>
              <a:rPr lang="en-US" sz="1600" dirty="0"/>
              <a:t>Greater sensitivity to noise than triggered system</a:t>
            </a:r>
          </a:p>
          <a:p>
            <a:pPr marL="0" indent="0">
              <a:buNone/>
            </a:pPr>
            <a:r>
              <a:rPr lang="en-US" sz="1600" dirty="0"/>
              <a:t>Greater sensitivity to backgrounds than triggered system </a:t>
            </a:r>
          </a:p>
          <a:p>
            <a:pPr marL="0" indent="0">
              <a:buNone/>
            </a:pPr>
            <a:endParaRPr lang="en-US" sz="1600" dirty="0"/>
          </a:p>
          <a:p>
            <a:pPr lvl="1"/>
            <a:endParaRPr lang="en-US" sz="1200" dirty="0"/>
          </a:p>
          <a:p>
            <a:pPr marL="0" indent="0">
              <a:buNone/>
            </a:pPr>
            <a:endParaRPr lang="en-US" dirty="0"/>
          </a:p>
        </p:txBody>
      </p:sp>
      <p:sp>
        <p:nvSpPr>
          <p:cNvPr id="7" name="Text Placeholder 4">
            <a:extLst>
              <a:ext uri="{FF2B5EF4-FFF2-40B4-BE49-F238E27FC236}">
                <a16:creationId xmlns:a16="http://schemas.microsoft.com/office/drawing/2014/main" id="{4E09AFE8-0816-3DBB-5856-FD76DCD69E05}"/>
              </a:ext>
            </a:extLst>
          </p:cNvPr>
          <p:cNvSpPr txBox="1">
            <a:spLocks/>
          </p:cNvSpPr>
          <p:nvPr/>
        </p:nvSpPr>
        <p:spPr>
          <a:xfrm>
            <a:off x="6297669" y="1075760"/>
            <a:ext cx="5064416" cy="3679925"/>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Computing</a:t>
            </a:r>
          </a:p>
          <a:p>
            <a:pPr marL="0" indent="0" algn="ctr">
              <a:buFont typeface="Arial" panose="020B0604020202020204" pitchFamily="34" charset="0"/>
              <a:buNone/>
            </a:pPr>
            <a:endParaRPr lang="en-US" sz="400" dirty="0"/>
          </a:p>
          <a:p>
            <a:pPr marL="0" indent="0">
              <a:buFont typeface="Arial" panose="020B0604020202020204" pitchFamily="34" charset="0"/>
              <a:buNone/>
            </a:pPr>
            <a:r>
              <a:rPr lang="en-US" sz="1600" dirty="0"/>
              <a:t>Definition of streaming is “Process data as it arrives”</a:t>
            </a:r>
            <a:endParaRPr lang="en-US" sz="1200" dirty="0"/>
          </a:p>
          <a:p>
            <a:pPr lvl="1">
              <a:buFont typeface="Wingdings" panose="05000000000000000000" pitchFamily="2" charset="2"/>
              <a:buChar char="Ø"/>
            </a:pPr>
            <a:r>
              <a:rPr lang="en-US" sz="1200" dirty="0"/>
              <a:t>Fast Analysis (~3 weeks not months or years) using automation of calibration and reconstruction.</a:t>
            </a:r>
          </a:p>
          <a:p>
            <a:pPr lvl="1">
              <a:buFont typeface="Wingdings" panose="05000000000000000000" pitchFamily="2" charset="2"/>
              <a:buChar char="Ø"/>
            </a:pPr>
            <a:endParaRPr lang="en-US" sz="400" dirty="0"/>
          </a:p>
          <a:p>
            <a:pPr marL="0" indent="0">
              <a:buNone/>
            </a:pPr>
            <a:r>
              <a:rPr lang="en-US" sz="1600" dirty="0"/>
              <a:t>Requires some overlap between DAQ/computing</a:t>
            </a:r>
          </a:p>
          <a:p>
            <a:pPr lvl="1">
              <a:buFont typeface="Wingdings" panose="05000000000000000000" pitchFamily="2" charset="2"/>
              <a:buChar char="Ø"/>
            </a:pPr>
            <a:r>
              <a:rPr lang="en-US" sz="1200" dirty="0"/>
              <a:t>Automation of calibrations</a:t>
            </a:r>
          </a:p>
          <a:p>
            <a:pPr lvl="2"/>
            <a:r>
              <a:rPr lang="en-US" sz="1200" dirty="0"/>
              <a:t>Mapping calibration dependencies</a:t>
            </a:r>
          </a:p>
          <a:p>
            <a:pPr lvl="2"/>
            <a:r>
              <a:rPr lang="en-US" sz="1200" dirty="0"/>
              <a:t>Mapping application of calibrations</a:t>
            </a:r>
          </a:p>
          <a:p>
            <a:pPr lvl="2"/>
            <a:r>
              <a:rPr lang="en-US" sz="1200" dirty="0"/>
              <a:t>Mapping evolution of calibrations</a:t>
            </a:r>
          </a:p>
          <a:p>
            <a:pPr lvl="1">
              <a:buFont typeface="Wingdings" panose="05000000000000000000" pitchFamily="2" charset="2"/>
              <a:buChar char="Ø"/>
            </a:pPr>
            <a:r>
              <a:rPr lang="en-US" sz="1200" dirty="0"/>
              <a:t>QA and monitoring can make use of full offline structure</a:t>
            </a:r>
          </a:p>
          <a:p>
            <a:pPr lvl="1">
              <a:buFont typeface="Wingdings" panose="05000000000000000000" pitchFamily="2" charset="2"/>
              <a:buChar char="Ø"/>
            </a:pPr>
            <a:r>
              <a:rPr lang="en-US" sz="1200" dirty="0"/>
              <a:t>Consistent schemes and language for data/metadata</a:t>
            </a:r>
          </a:p>
          <a:p>
            <a:pPr lvl="1">
              <a:buFont typeface="Wingdings" panose="05000000000000000000" pitchFamily="2" charset="2"/>
              <a:buChar char="Ø"/>
            </a:pPr>
            <a:r>
              <a:rPr lang="en-US" sz="1200" dirty="0"/>
              <a:t>Event selection / tagging / and accounting</a:t>
            </a:r>
          </a:p>
          <a:p>
            <a:endParaRPr lang="en-US" sz="1800" dirty="0"/>
          </a:p>
          <a:p>
            <a:pPr lvl="1"/>
            <a:endParaRPr lang="en-US" sz="1400" dirty="0"/>
          </a:p>
        </p:txBody>
      </p:sp>
      <p:sp>
        <p:nvSpPr>
          <p:cNvPr id="8" name="Slide Number Placeholder 5">
            <a:extLst>
              <a:ext uri="{FF2B5EF4-FFF2-40B4-BE49-F238E27FC236}">
                <a16:creationId xmlns:a16="http://schemas.microsoft.com/office/drawing/2014/main" id="{04BBC367-8555-9877-7B0C-3B718D476489}"/>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9</a:t>
            </a:fld>
            <a:endParaRPr lang="en-US" dirty="0"/>
          </a:p>
        </p:txBody>
      </p:sp>
    </p:spTree>
    <p:extLst>
      <p:ext uri="{BB962C8B-B14F-4D97-AF65-F5344CB8AC3E}">
        <p14:creationId xmlns:p14="http://schemas.microsoft.com/office/powerpoint/2010/main" val="1773559579"/>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7811ada-7199-4a11-9106-0cdf976ce4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6AAA8B2CDC641B8DA999E05922F1A" ma:contentTypeVersion="13" ma:contentTypeDescription="Create a new document." ma:contentTypeScope="" ma:versionID="a4fd19c3f42700b92f65f96fb2ba3461">
  <xsd:schema xmlns:xsd="http://www.w3.org/2001/XMLSchema" xmlns:xs="http://www.w3.org/2001/XMLSchema" xmlns:p="http://schemas.microsoft.com/office/2006/metadata/properties" xmlns:ns3="27811ada-7199-4a11-9106-0cdf976ce4f4" xmlns:ns4="345b8597-0096-4e35-b09c-3b8f1d0d8566" targetNamespace="http://schemas.microsoft.com/office/2006/metadata/properties" ma:root="true" ma:fieldsID="62fddbdaad8e1d5db4c7e047017aaa65" ns3:_="" ns4:_="">
    <xsd:import namespace="27811ada-7199-4a11-9106-0cdf976ce4f4"/>
    <xsd:import namespace="345b8597-0096-4e35-b09c-3b8f1d0d856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11ada-7199-4a11-9106-0cdf976ce4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5b8597-0096-4e35-b09c-3b8f1d0d85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2.xml><?xml version="1.0" encoding="utf-8"?>
<ds:datastoreItem xmlns:ds="http://schemas.openxmlformats.org/officeDocument/2006/customXml" ds:itemID="{B9E88647-562A-460A-88A0-13D05ABABF01}">
  <ds:schemaRefs>
    <ds:schemaRef ds:uri="http://schemas.microsoft.com/office/2006/documentManagement/types"/>
    <ds:schemaRef ds:uri="http://purl.org/dc/terms/"/>
    <ds:schemaRef ds:uri="27811ada-7199-4a11-9106-0cdf976ce4f4"/>
    <ds:schemaRef ds:uri="345b8597-0096-4e35-b09c-3b8f1d0d8566"/>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2ADD2D4-A86B-4F18-AC9E-5C869CD55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11ada-7199-4a11-9106-0cdf976ce4f4"/>
    <ds:schemaRef ds:uri="345b8597-0096-4e35-b09c-3b8f1d0d85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CD-3B EIC_PPT_Outline_Template_Widescreen_0924</Template>
  <TotalTime>3514</TotalTime>
  <Words>3931</Words>
  <Application>Microsoft Office PowerPoint</Application>
  <PresentationFormat>Widescreen</PresentationFormat>
  <Paragraphs>935</Paragraphs>
  <Slides>34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Cambria Math</vt:lpstr>
      <vt:lpstr>Courier New</vt:lpstr>
      <vt:lpstr>Wingdings</vt:lpstr>
      <vt:lpstr>BNL</vt:lpstr>
      <vt:lpstr>Acrobat Document</vt:lpstr>
      <vt:lpstr>ePIC DAQ Overview</vt:lpstr>
      <vt:lpstr>Contents</vt:lpstr>
      <vt:lpstr>EIC Collider &amp; DAQ Environment</vt:lpstr>
      <vt:lpstr>ePIC Detector Readout Technologies</vt:lpstr>
      <vt:lpstr>ePIC Detector Readout Technologies</vt:lpstr>
      <vt:lpstr>ePIC Detector Readout Technologies</vt:lpstr>
      <vt:lpstr>ePIC Detector Readout Technologies</vt:lpstr>
      <vt:lpstr>ePIC Detector Readout Technologies</vt:lpstr>
      <vt:lpstr>Streaming in ePIC </vt:lpstr>
      <vt:lpstr>ePIC Readout Chain</vt:lpstr>
      <vt:lpstr>Summary of Channel Counts and Data Flow</vt:lpstr>
      <vt:lpstr>Data Bottlenecks</vt:lpstr>
      <vt:lpstr>Readout Chain: lpGBT &amp; VTRX+</vt:lpstr>
      <vt:lpstr>PowerPoint Presentation</vt:lpstr>
      <vt:lpstr>Fiber Protocol / DAQ operation</vt:lpstr>
      <vt:lpstr>Global Timing Unit Functional Design</vt:lpstr>
      <vt:lpstr>System Components Status</vt:lpstr>
      <vt:lpstr>System Components Status</vt:lpstr>
      <vt:lpstr>System Components Status</vt:lpstr>
      <vt:lpstr>System Components Status</vt:lpstr>
      <vt:lpstr>Schedule</vt:lpstr>
      <vt:lpstr>Summary</vt:lpstr>
      <vt:lpstr>PowerPoint Presentation</vt:lpstr>
      <vt:lpstr>EIC Streaming DAQ/Computing Architecture</vt:lpstr>
      <vt:lpstr>ePIC Detector Scale and Technology Details</vt:lpstr>
      <vt:lpstr>Simulations of Data Volumes</vt:lpstr>
      <vt:lpstr>Readout Chain: FEB &amp; RDO </vt:lpstr>
      <vt:lpstr>Timing Resolution with Reconstructed Clock</vt:lpstr>
      <vt:lpstr>DAM Board – FLX-155</vt:lpstr>
      <vt:lpstr>RDO development Activities</vt:lpstr>
      <vt:lpstr>Implementation of Firmware Trigger</vt:lpstr>
      <vt:lpstr>Slow Controls Status</vt:lpstr>
      <vt:lpstr>Slow Controls Status</vt:lpstr>
      <vt:lpstr>Boundary between Online and Offline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Jeff Landgraf</dc:creator>
  <cp:keywords/>
  <dc:description/>
  <cp:lastModifiedBy>Jeff Landgraf</cp:lastModifiedBy>
  <cp:revision>4</cp:revision>
  <dcterms:created xsi:type="dcterms:W3CDTF">2024-09-18T13:40:14Z</dcterms:created>
  <dcterms:modified xsi:type="dcterms:W3CDTF">2024-12-02T23:14:36Z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0x0101004F36AAA8B2CDC641B8DA999E05922F1A</vt:lpwstr>
  </property>
  <property fmtid="{D5CDD505-2E9C-101B-9397-08002B2CF9AE}" pid="3" name="MediaServiceImageTags">
    <vt:lpwstr/>
  </property>
</Properties>
</file>