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57" r:id="rId4"/>
    <p:sldId id="262" r:id="rId5"/>
    <p:sldId id="261" r:id="rId6"/>
    <p:sldId id="260" r:id="rId7"/>
    <p:sldId id="258" r:id="rId8"/>
    <p:sldId id="259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61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rcRect/>
          <a:stretch/>
        </p:blipFill>
        <p:spPr>
          <a:xfrm>
            <a:off x="8418740" y="5755088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18740" y="5742910"/>
            <a:ext cx="317318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ADVANCE Software: Feature and Code Integration Priorities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Presenter(s)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AC566-1F19-0776-D5D6-DF422BD80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A879-6DE4-225D-5283-6D252476B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Key Recommendations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26F1EF-7EB2-A2BF-7F8B-AC18E5986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Key Features to Prioritize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Per-isotope and per-element error summaries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</a:t>
            </a:r>
            <a:r>
              <a:rPr lang="en-US" dirty="0" err="1"/>
              <a:t>NJOY</a:t>
            </a:r>
            <a:r>
              <a:rPr lang="en-US" dirty="0"/>
              <a:t> processing and additional </a:t>
            </a:r>
            <a:r>
              <a:rPr lang="en-US" dirty="0" err="1"/>
              <a:t>TSL</a:t>
            </a:r>
            <a:r>
              <a:rPr lang="en-US" dirty="0"/>
              <a:t> checks</a:t>
            </a:r>
          </a:p>
          <a:p>
            <a:endParaRPr lang="en-US" dirty="0"/>
          </a:p>
          <a:p>
            <a:r>
              <a:rPr lang="en-US" b="1" dirty="0"/>
              <a:t>Code Integration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</a:t>
            </a:r>
            <a:r>
              <a:rPr lang="en-US" dirty="0" err="1"/>
              <a:t>ENDFtk</a:t>
            </a:r>
            <a:r>
              <a:rPr lang="en-US" dirty="0"/>
              <a:t>, </a:t>
            </a:r>
            <a:r>
              <a:rPr lang="en-US" dirty="0" err="1"/>
              <a:t>FRENDY</a:t>
            </a:r>
            <a:r>
              <a:rPr lang="en-US" dirty="0"/>
              <a:t>, </a:t>
            </a:r>
            <a:r>
              <a:rPr lang="en-US" dirty="0" err="1"/>
              <a:t>NJOY</a:t>
            </a:r>
            <a:r>
              <a:rPr lang="en-US" dirty="0"/>
              <a:t>, and </a:t>
            </a:r>
            <a:r>
              <a:rPr lang="en-US" dirty="0" err="1"/>
              <a:t>OpenMC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AI-driven summaries of checking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C469E-1701-937F-2553-047BFE0E9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8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5B4B-6714-B212-0D79-78F8D1B17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DD5B-A726-3953-8B79-3A5CB3E8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9E2F58-06B8-144F-E5C8-AF654FC6F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Next Steps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Begin work on highly prioritized features and code integrations.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Address pipeline stability and enhance system visualization (plots, gamma assessments).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Collaborate with the community to finalize </a:t>
            </a:r>
            <a:r>
              <a:rPr lang="en-US" dirty="0" err="1"/>
              <a:t>TSL</a:t>
            </a:r>
            <a:r>
              <a:rPr lang="en-US" dirty="0"/>
              <a:t> checks and benchmarking processes.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B9965-2ADE-D4C2-1D3F-51B5465E4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0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078CA-4EDD-990B-8374-6C61F72F9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B88D-20E4-5B00-4BDE-CA1C06A6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CFFA40-502A-CF53-A174-BAC3AEFE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Objective</a:t>
            </a:r>
            <a:r>
              <a:rPr lang="en-US" dirty="0"/>
              <a:t>: Review of feedback from users regarding feature prioritization and integration of additional checking/processing codes into the ADVANCE and the ADVANCE CI/CD system.</a:t>
            </a:r>
          </a:p>
          <a:p>
            <a:r>
              <a:rPr lang="en-US" b="1" dirty="0"/>
              <a:t>Overview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Improvements we are already working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Top feature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Suggested checking/processing code integrations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General feedback on system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228F5-0B63-0F81-A5C5-730DC5E6D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9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 Improvements we are already working 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progress: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AMPX</a:t>
            </a:r>
            <a:r>
              <a:rPr lang="en-US" dirty="0"/>
              <a:t> integration into ADVANCE: adding </a:t>
            </a:r>
            <a:r>
              <a:rPr lang="en-US" dirty="0" err="1"/>
              <a:t>AMPX</a:t>
            </a:r>
            <a:r>
              <a:rPr lang="en-US" dirty="0"/>
              <a:t> analysis as a part of the ADVANCE workflow.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Better output reports: we know that you didn’t like the Markdown documents, and so we are looking into using Wiki outputs instead.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E0BA5-B0A5-3EEA-0A26-3ECE9A8F7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C381-32B8-FB70-A4FF-86EF26EF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Prioritization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1FE42C-F031-9159-0D0B-353C82BB0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Survey Question</a:t>
            </a:r>
            <a:r>
              <a:rPr lang="en-US" dirty="0"/>
              <a:t>: "Please help us prioritize what features to (re)enable into the ADVANCE CI/CD system. "</a:t>
            </a:r>
          </a:p>
          <a:p>
            <a:endParaRPr lang="en-US" dirty="0"/>
          </a:p>
          <a:p>
            <a:r>
              <a:rPr lang="en-US" b="1" dirty="0"/>
              <a:t>Top Priorities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Per-isotope error summaries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Per-element checks (e.g., total cross sections)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Re-envisioned resonance checks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07E92-6DAC-3B93-9E47-BB55A67FB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7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B196E-EB7F-4A1A-6654-264263A12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DADD-2647-241D-5609-773CC689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Feature Prioritization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F81DA8-20FF-33BD-494A-EB0E86C82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4068233" cy="4351338"/>
          </a:xfrm>
        </p:spPr>
        <p:txBody>
          <a:bodyPr>
            <a:normAutofit/>
          </a:bodyPr>
          <a:lstStyle/>
          <a:p>
            <a:r>
              <a:rPr lang="en-US" dirty="0"/>
              <a:t>Top Features Voted as ‘Do Now!’: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Per-isotope error summaries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Per-element checks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Re-envisioned resonance checks 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28565C3-6094-3A8D-8BA6-C06266186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33" y="1825625"/>
            <a:ext cx="7247900" cy="414942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BAD26-E0D4-F4EC-8CC3-511FDFAA9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30AF-2862-FD72-F9DC-FCBE2341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B568-783D-BDC7-3AE4-41251BD35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New Features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D7D137-8DD4-3DE5-7509-ABB4BC6E5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Survey Question</a:t>
            </a:r>
            <a:r>
              <a:rPr lang="en-US" dirty="0"/>
              <a:t>: "What other features/checks would you like to see added to the system?"</a:t>
            </a:r>
          </a:p>
          <a:p>
            <a:endParaRPr lang="en-US" dirty="0"/>
          </a:p>
          <a:p>
            <a:r>
              <a:rPr lang="en-US" b="1" dirty="0"/>
              <a:t>Notable Responses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More </a:t>
            </a:r>
            <a:r>
              <a:rPr lang="en-US" dirty="0" err="1"/>
              <a:t>TSL</a:t>
            </a:r>
            <a:r>
              <a:rPr lang="en-US" dirty="0"/>
              <a:t>-related codes/scripts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Sub-library specific checks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Processing using </a:t>
            </a:r>
            <a:r>
              <a:rPr lang="en-US" dirty="0" err="1"/>
              <a:t>NJOY</a:t>
            </a:r>
            <a:r>
              <a:rPr lang="en-US" dirty="0"/>
              <a:t> for basic capability verification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Groupwise processing via </a:t>
            </a:r>
            <a:r>
              <a:rPr lang="en-US" dirty="0" err="1"/>
              <a:t>NJOY</a:t>
            </a:r>
            <a:r>
              <a:rPr lang="en-US" dirty="0"/>
              <a:t>/FUDGE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E419E-A844-FDA5-B350-362EE8EDC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2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184B5-D2E4-B99B-1428-F05670FBA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517C1-CE1F-9888-8F18-2D67E505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for New Features (Cont.)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B55DEA-2059-81A6-4C2A-96349BCA5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Additional Feedback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Multiplicity corrections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Comparisons to quasi-integral measurements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Detecting loss of important information through comparisons with previous evaluations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D9F37-9F99-4BBE-BF99-F06E5A5B2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7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445A4-A762-AB4F-6A82-B568B8210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78F6-61A9-100E-DE7F-AD1156B8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Checking/Processing Code Integration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7B7549-78C5-40AB-8749-D32820B00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Survey Question</a:t>
            </a:r>
            <a:r>
              <a:rPr lang="en-US" dirty="0"/>
              <a:t>: "Please list what additional checking/processing codes you would like to see integrated into the ADVANCE CI/CD system." </a:t>
            </a:r>
          </a:p>
          <a:p>
            <a:endParaRPr lang="en-US" dirty="0"/>
          </a:p>
          <a:p>
            <a:r>
              <a:rPr lang="en-US" b="1" dirty="0"/>
              <a:t>Top Suggestions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ENDFtk</a:t>
            </a:r>
            <a:r>
              <a:rPr lang="en-US" dirty="0"/>
              <a:t>, </a:t>
            </a:r>
            <a:r>
              <a:rPr lang="en-US" dirty="0" err="1"/>
              <a:t>FRENDY</a:t>
            </a:r>
            <a:r>
              <a:rPr lang="en-US" dirty="0"/>
              <a:t>, </a:t>
            </a:r>
            <a:r>
              <a:rPr lang="en-US" dirty="0" err="1"/>
              <a:t>OpenMC's</a:t>
            </a:r>
            <a:r>
              <a:rPr lang="en-US" dirty="0"/>
              <a:t> library builder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Covariance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NJOY</a:t>
            </a:r>
            <a:r>
              <a:rPr lang="en-US" dirty="0"/>
              <a:t> for generating ACE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DD750-0941-FB30-2B48-F7EF6E296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6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76060-2427-4302-9D22-E925E3F0E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5781-088D-B43F-5C96-599DD4568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Code Integration Suggestions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9DA107-9786-BC6D-5208-578D25331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Other Requests</a:t>
            </a:r>
            <a:r>
              <a:rPr lang="en-US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stability in the pipeline workflow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Cross-section plots, neutron scattering plots, and gamma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Benchmark suite that is cross-validated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Enhanced format checking and processing for lesser sub libraries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BCBC1-44E5-7D75-FAE9-A2AEB0B29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5289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ECCEAC7-2BD5-154F-89BF-1DE392180226}" vid="{F5489EC1-D52B-024E-BD1B-70D63703CF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ADVANCE CICD System Survey Feature and Code Integration Priorities</Template>
  <TotalTime>126</TotalTime>
  <Words>428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BNL</vt:lpstr>
      <vt:lpstr>ADVANCE Software: Feature and Code Integration Priorities</vt:lpstr>
      <vt:lpstr>Introduction </vt:lpstr>
      <vt:lpstr>ADVANCE Improvements we are already working on</vt:lpstr>
      <vt:lpstr>Feature Prioritization Overview</vt:lpstr>
      <vt:lpstr>Feature Prioritization Results</vt:lpstr>
      <vt:lpstr>Suggestions for New Features</vt:lpstr>
      <vt:lpstr>Suggestions for New Features (Cont.)</vt:lpstr>
      <vt:lpstr>Checking/Processing Code Integration</vt:lpstr>
      <vt:lpstr>Additional Code Integration Suggestions</vt:lpstr>
      <vt:lpstr>Summary of Key Recommendations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Coles, Rebecca</dc:creator>
  <cp:keywords/>
  <dc:description/>
  <cp:lastModifiedBy>Coles, Rebecca</cp:lastModifiedBy>
  <cp:revision>32</cp:revision>
  <dcterms:created xsi:type="dcterms:W3CDTF">2024-10-30T17:36:21Z</dcterms:created>
  <dcterms:modified xsi:type="dcterms:W3CDTF">2024-10-30T20:27:20Z</dcterms:modified>
  <cp:category/>
</cp:coreProperties>
</file>