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888" r:id="rId3"/>
    <p:sldId id="891" r:id="rId4"/>
    <p:sldId id="884" r:id="rId5"/>
    <p:sldId id="887" r:id="rId6"/>
    <p:sldId id="885" r:id="rId7"/>
    <p:sldId id="889" r:id="rId8"/>
    <p:sldId id="890" r:id="rId9"/>
    <p:sldId id="89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79E2B1-83A2-2B41-9742-B62655E80C80}" v="23" dt="2024-11-05T21:23:55.5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6"/>
  </p:normalViewPr>
  <p:slideViewPr>
    <p:cSldViewPr snapToGrid="0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wn, David" userId="1c6e892b-227e-4010-b7f5-29a548013558" providerId="ADAL" clId="{4F79E2B1-83A2-2B41-9742-B62655E80C80}"/>
    <pc:docChg chg="custSel modSld">
      <pc:chgData name="Brown, David" userId="1c6e892b-227e-4010-b7f5-29a548013558" providerId="ADAL" clId="{4F79E2B1-83A2-2B41-9742-B62655E80C80}" dt="2024-11-06T16:20:31.946" v="72" actId="20577"/>
      <pc:docMkLst>
        <pc:docMk/>
      </pc:docMkLst>
      <pc:sldChg chg="modSp mod">
        <pc:chgData name="Brown, David" userId="1c6e892b-227e-4010-b7f5-29a548013558" providerId="ADAL" clId="{4F79E2B1-83A2-2B41-9742-B62655E80C80}" dt="2024-11-06T13:05:10.638" v="38" actId="20577"/>
        <pc:sldMkLst>
          <pc:docMk/>
          <pc:sldMk cId="2335132630" sldId="275"/>
        </pc:sldMkLst>
        <pc:spChg chg="mod">
          <ac:chgData name="Brown, David" userId="1c6e892b-227e-4010-b7f5-29a548013558" providerId="ADAL" clId="{4F79E2B1-83A2-2B41-9742-B62655E80C80}" dt="2024-11-06T13:05:10.638" v="38" actId="20577"/>
          <ac:spMkLst>
            <pc:docMk/>
            <pc:sldMk cId="2335132630" sldId="275"/>
            <ac:spMk id="4" creationId="{3EC9C95F-9BBC-9AF7-ECF3-3E55627A6CCF}"/>
          </ac:spMkLst>
        </pc:spChg>
      </pc:sldChg>
      <pc:sldChg chg="modSp mod">
        <pc:chgData name="Brown, David" userId="1c6e892b-227e-4010-b7f5-29a548013558" providerId="ADAL" clId="{4F79E2B1-83A2-2B41-9742-B62655E80C80}" dt="2024-11-06T13:03:35.690" v="23" actId="20577"/>
        <pc:sldMkLst>
          <pc:docMk/>
          <pc:sldMk cId="1871870707" sldId="885"/>
        </pc:sldMkLst>
        <pc:spChg chg="mod">
          <ac:chgData name="Brown, David" userId="1c6e892b-227e-4010-b7f5-29a548013558" providerId="ADAL" clId="{4F79E2B1-83A2-2B41-9742-B62655E80C80}" dt="2024-11-06T13:03:35.690" v="23" actId="20577"/>
          <ac:spMkLst>
            <pc:docMk/>
            <pc:sldMk cId="1871870707" sldId="885"/>
            <ac:spMk id="3" creationId="{2A2A0BB8-74C4-7300-DCE9-1C86FDB41BAA}"/>
          </ac:spMkLst>
        </pc:spChg>
      </pc:sldChg>
      <pc:sldChg chg="modSp mod">
        <pc:chgData name="Brown, David" userId="1c6e892b-227e-4010-b7f5-29a548013558" providerId="ADAL" clId="{4F79E2B1-83A2-2B41-9742-B62655E80C80}" dt="2024-11-06T16:20:31.946" v="72" actId="20577"/>
        <pc:sldMkLst>
          <pc:docMk/>
          <pc:sldMk cId="705353693" sldId="888"/>
        </pc:sldMkLst>
        <pc:spChg chg="mod">
          <ac:chgData name="Brown, David" userId="1c6e892b-227e-4010-b7f5-29a548013558" providerId="ADAL" clId="{4F79E2B1-83A2-2B41-9742-B62655E80C80}" dt="2024-11-06T16:20:31.946" v="72" actId="20577"/>
          <ac:spMkLst>
            <pc:docMk/>
            <pc:sldMk cId="705353693" sldId="888"/>
            <ac:spMk id="3" creationId="{39D9E657-A75D-726D-2B8C-54EBA5F0B9E1}"/>
          </ac:spMkLst>
        </pc:spChg>
      </pc:sldChg>
      <pc:sldChg chg="modSp mod">
        <pc:chgData name="Brown, David" userId="1c6e892b-227e-4010-b7f5-29a548013558" providerId="ADAL" clId="{4F79E2B1-83A2-2B41-9742-B62655E80C80}" dt="2024-11-06T13:06:59.649" v="70" actId="20577"/>
        <pc:sldMkLst>
          <pc:docMk/>
          <pc:sldMk cId="2639386022" sldId="892"/>
        </pc:sldMkLst>
        <pc:spChg chg="mod">
          <ac:chgData name="Brown, David" userId="1c6e892b-227e-4010-b7f5-29a548013558" providerId="ADAL" clId="{4F79E2B1-83A2-2B41-9742-B62655E80C80}" dt="2024-11-06T13:06:59.649" v="70" actId="20577"/>
          <ac:spMkLst>
            <pc:docMk/>
            <pc:sldMk cId="2639386022" sldId="892"/>
            <ac:spMk id="3" creationId="{20037137-DE2E-E441-081E-D5EE6F86B35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52CCF-CF79-F589-E928-DD6C17399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20267C-6787-BC0C-E26F-1387E7922B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4C5C3-2E0A-B9D9-6161-CA7AF6C9B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028F-1019-6043-81A6-C5D9C6C12CF7}" type="datetimeFigureOut">
              <a:rPr lang="en-US" smtClean="0"/>
              <a:t>11/6/24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57EEC-5684-0D6F-4BD6-962F96991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2B8A3-4042-F31A-56C4-F9F46A576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36A3-FF6F-8246-B4A9-DF9A1DEE5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5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7B776-DE96-A81D-4A4A-5D95A7702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B8B721-0FC3-7BB7-7E48-72B004AD8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9D5DF-7ACB-652A-5527-CE0B3912D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028F-1019-6043-81A6-C5D9C6C12CF7}" type="datetimeFigureOut">
              <a:rPr lang="en-US" smtClean="0"/>
              <a:t>11/6/24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BCD35-059F-797A-F6B5-C415A199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6FB9A-C4D5-675A-26F2-AD3B14EAB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36A3-FF6F-8246-B4A9-DF9A1DEE5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7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9253E3-3BFD-361C-387C-6B84E7BE7E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E76F8-37C8-8E57-2BA6-156A5E54F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4E573-6F59-FE7D-93CF-93335C1DF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028F-1019-6043-81A6-C5D9C6C12CF7}" type="datetimeFigureOut">
              <a:rPr lang="en-US" smtClean="0"/>
              <a:t>11/6/24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CEA5A-1062-9798-9616-7A496BA4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2C397-8D74-F18A-8A86-E86FB720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36A3-FF6F-8246-B4A9-DF9A1DEE5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61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73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4126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F702F-8E09-62BF-0D99-0C75CF55C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A24BC-C692-93DC-6EDF-30B93AA96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00863-90CB-CEA4-E554-B42BE9020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028F-1019-6043-81A6-C5D9C6C12CF7}" type="datetimeFigureOut">
              <a:rPr lang="en-US" smtClean="0"/>
              <a:t>11/6/24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273E3-F937-979E-3ECD-8A8DCCA6F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6ED87-9A58-9DF0-161B-0AB5CBB74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36A3-FF6F-8246-B4A9-DF9A1DEE5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7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F081D-5661-31FD-A027-14EC31C8D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30D39-7045-DA86-341D-8D761285E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1DAF9-B05F-EDEA-7AC9-480EFC9C1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028F-1019-6043-81A6-C5D9C6C12CF7}" type="datetimeFigureOut">
              <a:rPr lang="en-US" smtClean="0"/>
              <a:t>11/6/24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88217-2AD3-CC06-7E9B-F25548015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E6C0F-66EB-7361-0C79-18E6A393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36A3-FF6F-8246-B4A9-DF9A1DEE5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3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7EE62-AA64-6715-DF2F-FD6A4DD19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0D1D3-0D23-21A6-FD60-F7E6FECFBE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38F3B-8834-9DE1-6830-608F98FFF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B055EE-2306-8A24-154D-A83E7A155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028F-1019-6043-81A6-C5D9C6C12CF7}" type="datetimeFigureOut">
              <a:rPr lang="en-US" smtClean="0"/>
              <a:t>11/6/24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23EF0-55E9-5F83-C008-6AB0FE784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95D9F-EC99-436A-70A1-17DE0F784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36A3-FF6F-8246-B4A9-DF9A1DEE5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08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34CB9-8535-7CFF-15A1-6EF25736B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22D1D-CF85-712B-ABF6-004A56E12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1B15D3-FDA6-2CC9-3A45-E739F0069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BDE50E-937E-0129-C413-91E600AEA3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9D0A33-CEDD-A1C1-2289-D4F73D6CF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FA95F2-1411-AB1B-91AC-738AA5DC3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028F-1019-6043-81A6-C5D9C6C12CF7}" type="datetimeFigureOut">
              <a:rPr lang="en-US" smtClean="0"/>
              <a:t>11/6/24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151302-8E06-9DBA-1C53-57571EB14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C14D51-7EA2-9A03-2E73-7427CD69F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36A3-FF6F-8246-B4A9-DF9A1DEE5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3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D428B-3A4E-275D-7536-DA6944C6B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E52B6-15E0-40F1-F280-41010A31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028F-1019-6043-81A6-C5D9C6C12CF7}" type="datetimeFigureOut">
              <a:rPr lang="en-US" smtClean="0"/>
              <a:t>11/6/24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54B3D-F5A6-23DF-C8BB-3CA7A97AA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C06C00-D96D-940F-1112-E4F078A1B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36A3-FF6F-8246-B4A9-DF9A1DEE5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5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4D7FDF-64F2-97EB-15F1-9834B23BF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028F-1019-6043-81A6-C5D9C6C12CF7}" type="datetimeFigureOut">
              <a:rPr lang="en-US" smtClean="0"/>
              <a:t>11/6/24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BFCEA7-B6DA-19BC-8B64-C66E9C9E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92C85-7C66-C587-7159-E51573163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36A3-FF6F-8246-B4A9-DF9A1DEE5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5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F3F17-64B7-7698-3051-AFDF8F49C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1D2EC-115E-5F0D-1D13-DDC72EB86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47842-A5D7-9BA9-6BE5-1DE419E5F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0EC80-930C-D24C-AD93-3B3D32D32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028F-1019-6043-81A6-C5D9C6C12CF7}" type="datetimeFigureOut">
              <a:rPr lang="en-US" smtClean="0"/>
              <a:t>11/6/24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27ECD-94FC-41A8-9757-2BEB02DDD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9CD3A-4C85-11CC-3033-7F814215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36A3-FF6F-8246-B4A9-DF9A1DEE5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2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E14A2-252D-CF50-55DC-86E34A083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6895B5-2AE6-44E5-4C30-2077AAD94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4683E-9E2D-0690-DEF3-04FDAC5B7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28A25-551E-C85A-FA67-17660E641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028F-1019-6043-81A6-C5D9C6C12CF7}" type="datetimeFigureOut">
              <a:rPr lang="en-US" smtClean="0"/>
              <a:t>11/6/24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FD723-1F60-D6BE-723B-1E0350C7B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5098B-6ADF-EDB8-82AE-F181250B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36A3-FF6F-8246-B4A9-DF9A1DEE5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64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60E465-8A11-C2CC-BB1C-FAA3DA114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61ED9-850A-7F92-7CA5-8A34C477F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6CC1D-4EA3-5D67-A7FA-D11C2A0D2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7A028F-1019-6043-81A6-C5D9C6C12CF7}" type="datetimeFigureOut">
              <a:rPr lang="en-US" smtClean="0"/>
              <a:t>11/6/24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ADE11-598F-D280-B362-2DA009EEA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9CB8B-D43C-0CEB-B124-DAAFA2BE9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4F36A3-FF6F-8246-B4A9-DF9A1DEE5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9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5EC57-30A0-DC5E-F7A6-596FC853B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7C4B-FED4-CD00-A8A1-E5EEAD6ED8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GNDS 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5E15C2-2894-248A-5102-01DD30353F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CSEWG Meeting, Nuclear Data Week 2024</a:t>
            </a:r>
          </a:p>
          <a:p>
            <a:r>
              <a:rPr lang="en-US" dirty="0"/>
              <a:t>6 November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9C95F-9BBC-9AF7-ECF3-3E55627A6C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Nathan Gibson, Caleb Mattoon &amp; David Brown</a:t>
            </a:r>
          </a:p>
        </p:txBody>
      </p:sp>
      <p:pic>
        <p:nvPicPr>
          <p:cNvPr id="5" name="Picture 2" descr="National Nuclear Data Center">
            <a:extLst>
              <a:ext uri="{FF2B5EF4-FFF2-40B4-BE49-F238E27FC236}">
                <a16:creationId xmlns:a16="http://schemas.microsoft.com/office/drawing/2014/main" id="{F1821E5B-1911-3C83-90CD-B6D6FB359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294" y="4397253"/>
            <a:ext cx="3316378" cy="74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13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6FB24F-C8EA-FB3A-62BA-287A7D491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D9E657-A75D-726D-2B8C-54EBA5F0B9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CSEWG has a stated goal of releasing ENDF/B-IX in GNDS (only)</a:t>
            </a:r>
          </a:p>
        </p:txBody>
      </p:sp>
    </p:spTree>
    <p:extLst>
      <p:ext uri="{BB962C8B-B14F-4D97-AF65-F5344CB8AC3E}">
        <p14:creationId xmlns:p14="http://schemas.microsoft.com/office/powerpoint/2010/main" val="705353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84676-C069-F948-0EAE-30BA544DA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93727A-B088-6CEA-EED5-C3E3C3616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E1D3BD-173D-78FA-2DC0-C9CC6F0555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CSEWG has a stated goal of releasing ENDF/B-IX in GNDS (only)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B096C5-6577-DF5E-0479-8F9176357504}"/>
              </a:ext>
            </a:extLst>
          </p:cNvPr>
          <p:cNvSpPr txBox="1"/>
          <p:nvPr/>
        </p:nvSpPr>
        <p:spPr>
          <a:xfrm>
            <a:off x="908178" y="5094515"/>
            <a:ext cx="9115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Adoption is slow, will we make it in time for ENDF/B-IX?</a:t>
            </a:r>
          </a:p>
        </p:txBody>
      </p:sp>
    </p:spTree>
    <p:extLst>
      <p:ext uri="{BB962C8B-B14F-4D97-AF65-F5344CB8AC3E}">
        <p14:creationId xmlns:p14="http://schemas.microsoft.com/office/powerpoint/2010/main" val="371082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8BC4C-4681-0063-0D79-8B13CE9D7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case for maintaining ENDF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064D4-4371-5D11-9D71-2BBF65419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2300" cy="4351338"/>
          </a:xfrm>
        </p:spPr>
        <p:txBody>
          <a:bodyPr numCol="2" spcCol="182880">
            <a:normAutofit fontScale="92500" lnSpcReduction="10000"/>
          </a:bodyPr>
          <a:lstStyle/>
          <a:p>
            <a:r>
              <a:rPr lang="en-US" b="1" dirty="0"/>
              <a:t>ENDF is often “good enough”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Rare to find a format that could not be squeezed into ENDF</a:t>
            </a:r>
          </a:p>
          <a:p>
            <a:r>
              <a:rPr lang="en-US" b="1" dirty="0"/>
              <a:t>GNDS adoption is slow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Processing codes moving along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Evaluation codes are very far behind</a:t>
            </a:r>
          </a:p>
          <a:p>
            <a:pPr marL="0" indent="0"/>
            <a:endParaRPr lang="en-US" b="1" dirty="0"/>
          </a:p>
          <a:p>
            <a:pPr marL="0" indent="0"/>
            <a:endParaRPr lang="en-US" b="1" dirty="0"/>
          </a:p>
          <a:p>
            <a:pPr marL="0" indent="0"/>
            <a:endParaRPr lang="en-US" b="1" dirty="0"/>
          </a:p>
          <a:p>
            <a:pPr marL="0" indent="0"/>
            <a:r>
              <a:rPr lang="en-US" b="1" dirty="0"/>
              <a:t> Are we spreading ourselves thin?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New formats for FPY, MT=9XX, MF34 covariances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 we have to do two formats?</a:t>
            </a:r>
          </a:p>
          <a:p>
            <a:pPr marL="0" indent="0"/>
            <a:r>
              <a:rPr lang="en-US" b="1" dirty="0"/>
              <a:t> Forced adoption implies forced spending</a:t>
            </a:r>
          </a:p>
          <a:p>
            <a:pPr marL="0" indent="0"/>
            <a:r>
              <a:rPr lang="en-US" b="1" dirty="0"/>
              <a:t> Lots of ENDF tools on the market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many are new (</a:t>
            </a:r>
            <a:r>
              <a:rPr lang="en-US" dirty="0" err="1"/>
              <a:t>PyNE</a:t>
            </a:r>
            <a:r>
              <a:rPr lang="en-US" dirty="0"/>
              <a:t>, </a:t>
            </a:r>
            <a:r>
              <a:rPr lang="en-US" dirty="0" err="1"/>
              <a:t>DeCe</a:t>
            </a:r>
            <a:r>
              <a:rPr lang="en-US" dirty="0"/>
              <a:t>,..)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ENDF formal grammar</a:t>
            </a:r>
          </a:p>
          <a:p>
            <a:pPr marL="0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D8CA8-E2BF-D3CE-227F-BCCDEB2978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78666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928C2-3B4F-CC5C-6EF9-E82E08312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specific drivers of GNDS formats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841F9-4A1F-3BF7-A924-4978B1470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561113"/>
            <a:ext cx="11049000" cy="3289610"/>
          </a:xfrm>
        </p:spPr>
        <p:txBody>
          <a:bodyPr numCol="2">
            <a:norm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DNN R&amp;D</a:t>
            </a:r>
            <a:r>
              <a:rPr lang="en-US" dirty="0"/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interrogation (tighter coupling between structure &amp; reaction + coincidences)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reactions off-stability (an activation library)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NR, NE</a:t>
            </a:r>
            <a:r>
              <a:rPr lang="en-US" dirty="0"/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TSL Covariance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Everyone</a:t>
            </a:r>
            <a:r>
              <a:rPr lang="en-US" dirty="0"/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UQ – full pdfs; all covariances on everything (&amp; how to get it all to fit); random realizations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2606D-1C68-D192-DE0E-1EDB9FE252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C184F7-1AEA-45A7-AB91-A4C7C91A95FA}"/>
              </a:ext>
            </a:extLst>
          </p:cNvPr>
          <p:cNvSpPr txBox="1"/>
          <p:nvPr/>
        </p:nvSpPr>
        <p:spPr>
          <a:xfrm>
            <a:off x="2309612" y="1508126"/>
            <a:ext cx="73732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CSEWG’s Golden Rule:</a:t>
            </a:r>
          </a:p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The program that has the gold (       ) makes the rules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C24FF3-851B-48BC-A062-A86338E2B501}"/>
              </a:ext>
            </a:extLst>
          </p:cNvPr>
          <p:cNvSpPr txBox="1"/>
          <p:nvPr/>
        </p:nvSpPr>
        <p:spPr>
          <a:xfrm>
            <a:off x="2037510" y="5661878"/>
            <a:ext cx="8116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Most are easier to do in GNDS, but none are impossible to kludge an ENDF solution</a:t>
            </a:r>
          </a:p>
        </p:txBody>
      </p:sp>
      <p:pic>
        <p:nvPicPr>
          <p:cNvPr id="1026" name="Picture 2" descr="Money - Free business and finance icons">
            <a:extLst>
              <a:ext uri="{FF2B5EF4-FFF2-40B4-BE49-F238E27FC236}">
                <a16:creationId xmlns:a16="http://schemas.microsoft.com/office/drawing/2014/main" id="{5795AE2D-6E9D-6423-BC9C-E1C1AAE39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282" y="1906637"/>
            <a:ext cx="432486" cy="43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641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CF0C1-1E1E-3C77-723F-284465C83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94060"/>
            <a:ext cx="11049000" cy="1325563"/>
          </a:xfrm>
        </p:spPr>
        <p:txBody>
          <a:bodyPr/>
          <a:lstStyle/>
          <a:p>
            <a:r>
              <a:rPr lang="en-US" dirty="0"/>
              <a:t>Big (non-program specific) GNDS format 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A0BB8-74C4-7300-DCE9-1C86FDB41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561515"/>
            <a:ext cx="11049000" cy="5005540"/>
          </a:xfrm>
        </p:spPr>
        <p:txBody>
          <a:bodyPr numCol="2" spcCol="18288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</a:rPr>
              <a:t>Codes (and formats) must be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</a:rPr>
              <a:t>constantly re-invented </a:t>
            </a: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r>
              <a:rPr lang="en-US" sz="2300" b="1" dirty="0"/>
              <a:t>(or become stagnate &amp; then obsolete)</a:t>
            </a:r>
            <a:br>
              <a:rPr lang="en-US" sz="2300" b="1" dirty="0"/>
            </a:br>
            <a:endParaRPr lang="en-US" sz="2300" b="1" dirty="0"/>
          </a:p>
          <a:p>
            <a:pPr marL="457200" indent="-457200"/>
            <a:r>
              <a:rPr lang="en-US" dirty="0"/>
              <a:t>This cannot be allowed to happen to core codes (for processing or for evaluation) - Issue is not specific to GNDS or ENDF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GNDS adoption has been slow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GNDS is more pleasant to work with (even if it is not perfect)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Few GNDS tools (FUDGE, MCGIDI, AMPX, YAHFC &amp; TALYS formatters)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</a:rPr>
              <a:t>GNDS is Open Data and AI/ML friendly </a:t>
            </a: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r>
              <a:rPr lang="en-US" sz="2600" b="1" dirty="0"/>
              <a:t>(well, more friendly than ENDF)</a:t>
            </a:r>
            <a:br>
              <a:rPr lang="en-US" sz="2600" b="1" dirty="0"/>
            </a:br>
            <a:endParaRPr lang="en-US" sz="26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FAIR – Findable, Accessible, Interoperable, Reusable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FARR - FAIR AI Readiness &amp; Reproducibility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ENDF would require significant changes to include more metadata, provenance, etc.,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GNDS has this better metadata and  preserves processing chain data dependencies, but it is untested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 codes currently have proper support for FAIR, FARR type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F2A94-194E-32E0-82BA-86313B820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71870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FF2CF-CFEA-F120-816F-5251C91BA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questions of a GNDS-only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B038D-DF3F-DC57-937E-E8E5172F5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What is the purpose of the CSEWG Formats &amp; Processing Committee?</a:t>
            </a:r>
          </a:p>
          <a:p>
            <a:pPr marL="914400" lvl="1" indent="-457200"/>
            <a:r>
              <a:rPr lang="en-US" dirty="0"/>
              <a:t>More emphasis on Processing &amp; discussing what additional we should store</a:t>
            </a:r>
          </a:p>
          <a:p>
            <a:pPr marL="914400" lvl="1" indent="-457200"/>
            <a:r>
              <a:rPr lang="en-US" dirty="0"/>
              <a:t>Still need to coordinate GNDS formats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Have we given say Russia or China the permission through the EG-GNDS process to veto US formats &amp; processing needs? </a:t>
            </a:r>
          </a:p>
          <a:p>
            <a:pPr marL="914400" lvl="1" indent="-457200"/>
            <a:r>
              <a:rPr lang="en-US" dirty="0"/>
              <a:t>If this were to happen, would we really go along with what EG-GNDS “requires” </a:t>
            </a:r>
            <a:br>
              <a:rPr lang="en-US" dirty="0"/>
            </a:br>
            <a:endParaRPr lang="en-US" dirty="0"/>
          </a:p>
          <a:p>
            <a:pPr marL="457200" indent="-457200"/>
            <a:r>
              <a:rPr lang="en-US" b="1" dirty="0"/>
              <a:t>What is the support for evaluators?</a:t>
            </a:r>
          </a:p>
          <a:p>
            <a:pPr marL="914400" lvl="1" indent="-457200"/>
            <a:r>
              <a:rPr lang="en-US" dirty="0"/>
              <a:t>There is very limited support for GNDS formatting in evaluator codes</a:t>
            </a:r>
            <a:br>
              <a:rPr lang="en-US" dirty="0"/>
            </a:br>
            <a:endParaRPr lang="en-US" dirty="0"/>
          </a:p>
          <a:p>
            <a:pPr marL="457200" indent="-457200"/>
            <a:r>
              <a:rPr lang="en-US" b="1" dirty="0"/>
              <a:t>Bringing ENDF evaluation wisdom from ENDF-102 to GNDS?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53D0F-108E-4B94-6866-64437B8D6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7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54227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CF513A-A46B-C7D1-7B22-9D5230B45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A8B302-FBC1-9F55-902E-91FCFF068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092" y="2230187"/>
            <a:ext cx="11285041" cy="1947460"/>
          </a:xfrm>
        </p:spPr>
        <p:txBody>
          <a:bodyPr>
            <a:normAutofit fontScale="90000"/>
          </a:bodyPr>
          <a:lstStyle/>
          <a:p>
            <a:r>
              <a:rPr lang="en-US" dirty="0"/>
              <a:t>Whether we move to a GNDS-only world or a parallel ENDF/GNDS world, do we have a plan and the necessary resources?</a:t>
            </a:r>
          </a:p>
        </p:txBody>
      </p:sp>
    </p:spTree>
    <p:extLst>
      <p:ext uri="{BB962C8B-B14F-4D97-AF65-F5344CB8AC3E}">
        <p14:creationId xmlns:p14="http://schemas.microsoft.com/office/powerpoint/2010/main" val="477126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893C8-88ED-B204-2A67-9275246A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 from the Executive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37137-DE2E-E441-081E-D5EE6F86B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0" indent="-457200"/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Processing cross-comparison exercises to bring everyone up together​</a:t>
            </a:r>
            <a:endParaRPr lang="en-US" b="0" i="0" u="none" strike="noStrike" dirty="0">
              <a:solidFill>
                <a:srgbClr val="424242"/>
              </a:solidFill>
              <a:effectLst/>
              <a:latin typeface="Aptos" panose="020B0004020202020204" pitchFamily="34" charset="0"/>
            </a:endParaRPr>
          </a:p>
          <a:p>
            <a:pPr marL="971550" indent="-285750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role for the Formats &amp;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Processing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committee​</a:t>
            </a:r>
            <a:endParaRPr lang="en-US" sz="2400" b="0" i="0" u="none" strike="noStrike" dirty="0">
              <a:solidFill>
                <a:srgbClr val="424242"/>
              </a:solidFill>
              <a:effectLst/>
              <a:latin typeface="Aptos" panose="020B0004020202020204" pitchFamily="34" charset="0"/>
            </a:endParaRPr>
          </a:p>
          <a:p>
            <a:pPr marL="971550" indent="-285750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IAEA/NEA coordinated exercises?​</a:t>
            </a:r>
            <a:endParaRPr lang="en-US" sz="2400" b="0" i="0" u="none" strike="noStrike" dirty="0">
              <a:solidFill>
                <a:srgbClr val="424242"/>
              </a:solidFill>
              <a:effectLst/>
              <a:latin typeface="Aptos" panose="020B0004020202020204" pitchFamily="34" charset="0"/>
            </a:endParaRPr>
          </a:p>
          <a:p>
            <a:pPr marL="971550" indent="-285750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NCSP funding possible (but not this FY, there’s a CR right now)​</a:t>
            </a:r>
            <a:endParaRPr lang="en-US" sz="2400" b="0" i="0" u="none" strike="noStrike" dirty="0">
              <a:solidFill>
                <a:srgbClr val="424242"/>
              </a:solidFill>
              <a:effectLst/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Need an inventory of where we are with GNDS for all the labs for all the needs (processing and evaluators).  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need a plan and possibly more resources.  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We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can’t 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t>proceed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unless we have a better picture where we 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386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634</Words>
  <Application>Microsoft Macintosh PowerPoint</Application>
  <PresentationFormat>Widescreen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GNDS Discussion</vt:lpstr>
      <vt:lpstr>CSEWG has a stated goal of releasing ENDF/B-IX in GNDS (only)</vt:lpstr>
      <vt:lpstr>CSEWG has a stated goal of releasing ENDF/B-IX in GNDS (only)</vt:lpstr>
      <vt:lpstr>The case for maintaining ENDF</vt:lpstr>
      <vt:lpstr>Program specific drivers of GNDS formats</vt:lpstr>
      <vt:lpstr>Big (non-program specific) GNDS format drivers</vt:lpstr>
      <vt:lpstr>Other questions of a GNDS-only world</vt:lpstr>
      <vt:lpstr>Whether we move to a GNDS-only world or a parallel ENDF/GNDS world, do we have a plan and the necessary resources?</vt:lpstr>
      <vt:lpstr>Thoughts from the Executive Committee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Brown, David</dc:creator>
  <cp:lastModifiedBy>Brown, David</cp:lastModifiedBy>
  <cp:revision>1</cp:revision>
  <dcterms:created xsi:type="dcterms:W3CDTF">2024-11-05T16:40:52Z</dcterms:created>
  <dcterms:modified xsi:type="dcterms:W3CDTF">2024-11-06T16:20:35Z</dcterms:modified>
</cp:coreProperties>
</file>